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7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09" userDrawn="1">
          <p15:clr>
            <a:srgbClr val="A4A3A4"/>
          </p15:clr>
        </p15:guide>
        <p15:guide id="3" pos="9298" userDrawn="1">
          <p15:clr>
            <a:srgbClr val="A4A3A4"/>
          </p15:clr>
        </p15:guide>
        <p15:guide id="4" pos="226" userDrawn="1">
          <p15:clr>
            <a:srgbClr val="A4A3A4"/>
          </p15:clr>
        </p15:guide>
        <p15:guide id="5" orient="horz" pos="1292" userDrawn="1">
          <p15:clr>
            <a:srgbClr val="A4A3A4"/>
          </p15:clr>
        </p15:guide>
        <p15:guide id="6" orient="horz" pos="13024" userDrawn="1">
          <p15:clr>
            <a:srgbClr val="A4A3A4"/>
          </p15:clr>
        </p15:guide>
        <p15:guide id="7" orient="horz" pos="2426" userDrawn="1">
          <p15:clr>
            <a:srgbClr val="A4A3A4"/>
          </p15:clr>
        </p15:guide>
        <p15:guide id="8" orient="horz" pos="249" userDrawn="1">
          <p15:clr>
            <a:srgbClr val="A4A3A4"/>
          </p15:clr>
        </p15:guide>
        <p15:guide id="11" pos="2993" userDrawn="1">
          <p15:clr>
            <a:srgbClr val="A4A3A4"/>
          </p15:clr>
        </p15:guide>
        <p15:guide id="12" pos="2789" userDrawn="1">
          <p15:clr>
            <a:srgbClr val="A4A3A4"/>
          </p15:clr>
        </p15:guide>
        <p15:guide id="13" orient="horz" pos="10591" userDrawn="1">
          <p15:clr>
            <a:srgbClr val="A4A3A4"/>
          </p15:clr>
        </p15:guide>
        <p15:guide id="14" orient="horz" pos="11475" userDrawn="1">
          <p15:clr>
            <a:srgbClr val="A4A3A4"/>
          </p15:clr>
        </p15:guide>
        <p15:guide id="15" pos="5601" userDrawn="1">
          <p15:clr>
            <a:srgbClr val="A4A3A4"/>
          </p15:clr>
        </p15:guide>
        <p15:guide id="16" pos="11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ина Неустроева" initials="АН" lastIdx="2" clrIdx="0">
    <p:extLst>
      <p:ext uri="{19B8F6BF-5375-455C-9EA6-DF929625EA0E}">
        <p15:presenceInfo xmlns:p15="http://schemas.microsoft.com/office/powerpoint/2012/main" userId="d6880be34e9a1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E9AAC"/>
    <a:srgbClr val="FC5B02"/>
    <a:srgbClr val="FFE0CD"/>
    <a:srgbClr val="FEB790"/>
    <a:srgbClr val="716F70"/>
    <a:srgbClr val="FEC100"/>
    <a:srgbClr val="44474B"/>
    <a:srgbClr val="CCECFF"/>
    <a:srgbClr val="445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08" autoAdjust="0"/>
    <p:restoredTop sz="93660" autoAdjust="0"/>
  </p:normalViewPr>
  <p:slideViewPr>
    <p:cSldViewPr snapToGrid="0" showGuides="1">
      <p:cViewPr>
        <p:scale>
          <a:sx n="50" d="100"/>
          <a:sy n="50" d="100"/>
        </p:scale>
        <p:origin x="1280" y="24"/>
      </p:cViewPr>
      <p:guideLst>
        <p:guide orient="horz" pos="10409"/>
        <p:guide pos="9298"/>
        <p:guide pos="226"/>
        <p:guide orient="horz" pos="1292"/>
        <p:guide orient="horz" pos="13024"/>
        <p:guide orient="horz" pos="2426"/>
        <p:guide orient="horz" pos="249"/>
        <p:guide pos="2993"/>
        <p:guide pos="2789"/>
        <p:guide orient="horz" pos="10591"/>
        <p:guide orient="horz" pos="11475"/>
        <p:guide pos="5601"/>
        <p:guide pos="11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NS\Downloads\&#1052;&#1075;&#1085;&#1086;&#1074;&#1077;&#1085;&#1085;&#1099;&#1077;%20&#1090;&#1088;&#1072;&#1090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iza\Desktop\&#1051;&#1080;&#1089;&#1090;%20Microsoft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sz="1400" dirty="0"/>
              <a:t>График окупаемости станции</a:t>
            </a:r>
            <a:r>
              <a:rPr lang="en-US" sz="1400" dirty="0"/>
              <a:t> </a:t>
            </a:r>
            <a:r>
              <a:rPr lang="ru-RU" sz="1400" dirty="0"/>
              <a:t>за счет привлечения коммерческих пользователей</a:t>
            </a:r>
          </a:p>
        </c:rich>
      </c:tx>
      <c:layout>
        <c:manualLayout>
          <c:xMode val="edge"/>
          <c:yMode val="edge"/>
          <c:x val="0.15892414845506353"/>
          <c:y val="1.06497885557069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5549411135704538"/>
          <c:y val="0.20083408104338396"/>
          <c:w val="0.81281816270560248"/>
          <c:h val="0.7813276535321264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0066F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66FF"/>
              </a:solidFill>
              <a:ln w="9525">
                <a:solidFill>
                  <a:srgbClr val="0066FF"/>
                </a:solidFill>
              </a:ln>
              <a:effectLst/>
            </c:spPr>
          </c:marker>
          <c:xVal>
            <c:numRef>
              <c:f>'[Мгновенные траты.xlsx]Лист1'!$G$45:$G$74</c:f>
              <c:numCache>
                <c:formatCode>General</c:formatCode>
                <c:ptCount val="3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</c:numCache>
            </c:numRef>
          </c:xVal>
          <c:yVal>
            <c:numRef>
              <c:f>'[Мгновенные траты.xlsx]Лист1'!$N$45:$N$74</c:f>
              <c:numCache>
                <c:formatCode>General</c:formatCode>
                <c:ptCount val="30"/>
                <c:pt idx="0">
                  <c:v>-1500</c:v>
                </c:pt>
                <c:pt idx="1">
                  <c:v>-1500</c:v>
                </c:pt>
                <c:pt idx="2">
                  <c:v>-1341</c:v>
                </c:pt>
                <c:pt idx="3">
                  <c:v>-1168.1759999999999</c:v>
                </c:pt>
                <c:pt idx="4">
                  <c:v>-981.52800000000002</c:v>
                </c:pt>
                <c:pt idx="5">
                  <c:v>-781.05600000000004</c:v>
                </c:pt>
                <c:pt idx="6">
                  <c:v>-566.76</c:v>
                </c:pt>
                <c:pt idx="7">
                  <c:v>-324.81599999999997</c:v>
                </c:pt>
                <c:pt idx="8">
                  <c:v>-124.34399999999994</c:v>
                </c:pt>
                <c:pt idx="9">
                  <c:v>145.24800000000005</c:v>
                </c:pt>
                <c:pt idx="10">
                  <c:v>442.488</c:v>
                </c:pt>
                <c:pt idx="11">
                  <c:v>753.55200000000002</c:v>
                </c:pt>
                <c:pt idx="12">
                  <c:v>1078.44</c:v>
                </c:pt>
                <c:pt idx="13">
                  <c:v>1417.152</c:v>
                </c:pt>
                <c:pt idx="14">
                  <c:v>1759.32</c:v>
                </c:pt>
                <c:pt idx="15">
                  <c:v>2104.944</c:v>
                </c:pt>
                <c:pt idx="16">
                  <c:v>2454.0239999999999</c:v>
                </c:pt>
                <c:pt idx="17">
                  <c:v>2820.384</c:v>
                </c:pt>
                <c:pt idx="18">
                  <c:v>3089.9760000000001</c:v>
                </c:pt>
                <c:pt idx="19">
                  <c:v>3463.248</c:v>
                </c:pt>
                <c:pt idx="20">
                  <c:v>3839.9760000000001</c:v>
                </c:pt>
                <c:pt idx="21">
                  <c:v>4223.616</c:v>
                </c:pt>
                <c:pt idx="22">
                  <c:v>4610.7120000000004</c:v>
                </c:pt>
                <c:pt idx="23">
                  <c:v>5004.72</c:v>
                </c:pt>
                <c:pt idx="24">
                  <c:v>5405.64</c:v>
                </c:pt>
                <c:pt idx="25">
                  <c:v>5813.4719999999998</c:v>
                </c:pt>
                <c:pt idx="26">
                  <c:v>6221.3040000000001</c:v>
                </c:pt>
                <c:pt idx="27">
                  <c:v>6642.96</c:v>
                </c:pt>
                <c:pt idx="28">
                  <c:v>7071.5280000000002</c:v>
                </c:pt>
                <c:pt idx="29">
                  <c:v>7507.0079999999998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F5-4B04-AB16-C461E1DBA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0571344"/>
        <c:axId val="460574296"/>
      </c:scatterChart>
      <c:valAx>
        <c:axId val="460571344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ru-RU" sz="1200"/>
                  <a:t>Время, лет</a:t>
                </a:r>
              </a:p>
            </c:rich>
          </c:tx>
          <c:layout>
            <c:manualLayout>
              <c:xMode val="edge"/>
              <c:yMode val="edge"/>
              <c:x val="0.77181019307678422"/>
              <c:y val="0.7299147204880034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60574296"/>
        <c:crosses val="autoZero"/>
        <c:crossBetween val="midCat"/>
      </c:valAx>
      <c:valAx>
        <c:axId val="460574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ru-RU" sz="1200"/>
                  <a:t>Чистая прибыль, млн Р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46057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ru-RU" dirty="0"/>
              <a:t>Спектры ондуляторов с учетом щелей и фильтров</a:t>
            </a:r>
          </a:p>
        </c:rich>
      </c:tx>
      <c:layout>
        <c:manualLayout>
          <c:xMode val="edge"/>
          <c:yMode val="edge"/>
          <c:x val="0.14602329000381342"/>
          <c:y val="4.981819284992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4689941252524338"/>
          <c:y val="0.17740402383132581"/>
          <c:w val="0.80402709126141214"/>
          <c:h val="0.70729510685727337"/>
        </c:manualLayout>
      </c:layout>
      <c:scatterChart>
        <c:scatterStyle val="lineMarker"/>
        <c:varyColors val="0"/>
        <c:ser>
          <c:idx val="0"/>
          <c:order val="0"/>
          <c:tx>
            <c:strRef>
              <c:f>'250 мкм'!$B$1</c:f>
              <c:strCache>
                <c:ptCount val="1"/>
                <c:pt idx="0">
                  <c:v>ПМ-3</c:v>
                </c:pt>
              </c:strCache>
            </c:strRef>
          </c:tx>
          <c:spPr>
            <a:ln w="19050" cap="rnd">
              <a:solidFill>
                <a:srgbClr val="FC5B02"/>
              </a:solidFill>
              <a:round/>
            </a:ln>
            <a:effectLst/>
          </c:spPr>
          <c:marker>
            <c:symbol val="none"/>
          </c:marker>
          <c:xVal>
            <c:numRef>
              <c:f>'250 мкм'!$A$2:$A$25002</c:f>
              <c:numCache>
                <c:formatCode>0.00E+00</c:formatCode>
                <c:ptCount val="250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  <c:pt idx="3001">
                  <c:v>6002</c:v>
                </c:pt>
                <c:pt idx="3002">
                  <c:v>6004</c:v>
                </c:pt>
                <c:pt idx="3003">
                  <c:v>6006</c:v>
                </c:pt>
                <c:pt idx="3004">
                  <c:v>6008</c:v>
                </c:pt>
                <c:pt idx="3005">
                  <c:v>6010</c:v>
                </c:pt>
                <c:pt idx="3006">
                  <c:v>6012</c:v>
                </c:pt>
                <c:pt idx="3007">
                  <c:v>6014</c:v>
                </c:pt>
                <c:pt idx="3008">
                  <c:v>6016</c:v>
                </c:pt>
                <c:pt idx="3009">
                  <c:v>6018</c:v>
                </c:pt>
                <c:pt idx="3010">
                  <c:v>6020</c:v>
                </c:pt>
                <c:pt idx="3011">
                  <c:v>6022</c:v>
                </c:pt>
                <c:pt idx="3012">
                  <c:v>6024</c:v>
                </c:pt>
                <c:pt idx="3013">
                  <c:v>6026</c:v>
                </c:pt>
                <c:pt idx="3014">
                  <c:v>6028</c:v>
                </c:pt>
                <c:pt idx="3015">
                  <c:v>6030</c:v>
                </c:pt>
                <c:pt idx="3016">
                  <c:v>6032</c:v>
                </c:pt>
                <c:pt idx="3017">
                  <c:v>6034</c:v>
                </c:pt>
                <c:pt idx="3018">
                  <c:v>6036</c:v>
                </c:pt>
                <c:pt idx="3019">
                  <c:v>6038</c:v>
                </c:pt>
                <c:pt idx="3020">
                  <c:v>6040</c:v>
                </c:pt>
                <c:pt idx="3021">
                  <c:v>6042</c:v>
                </c:pt>
                <c:pt idx="3022">
                  <c:v>6044</c:v>
                </c:pt>
                <c:pt idx="3023">
                  <c:v>6046</c:v>
                </c:pt>
                <c:pt idx="3024">
                  <c:v>6048</c:v>
                </c:pt>
                <c:pt idx="3025">
                  <c:v>6050</c:v>
                </c:pt>
                <c:pt idx="3026">
                  <c:v>6052</c:v>
                </c:pt>
                <c:pt idx="3027">
                  <c:v>6054</c:v>
                </c:pt>
                <c:pt idx="3028">
                  <c:v>6056</c:v>
                </c:pt>
                <c:pt idx="3029">
                  <c:v>6058</c:v>
                </c:pt>
                <c:pt idx="3030">
                  <c:v>6060</c:v>
                </c:pt>
                <c:pt idx="3031">
                  <c:v>6062</c:v>
                </c:pt>
                <c:pt idx="3032">
                  <c:v>6064</c:v>
                </c:pt>
                <c:pt idx="3033">
                  <c:v>6066</c:v>
                </c:pt>
                <c:pt idx="3034">
                  <c:v>6068</c:v>
                </c:pt>
                <c:pt idx="3035">
                  <c:v>6070</c:v>
                </c:pt>
                <c:pt idx="3036">
                  <c:v>6072</c:v>
                </c:pt>
                <c:pt idx="3037">
                  <c:v>6074</c:v>
                </c:pt>
                <c:pt idx="3038">
                  <c:v>6076</c:v>
                </c:pt>
                <c:pt idx="3039">
                  <c:v>6078</c:v>
                </c:pt>
                <c:pt idx="3040">
                  <c:v>6080</c:v>
                </c:pt>
                <c:pt idx="3041">
                  <c:v>6082</c:v>
                </c:pt>
                <c:pt idx="3042">
                  <c:v>6084</c:v>
                </c:pt>
                <c:pt idx="3043">
                  <c:v>6086</c:v>
                </c:pt>
                <c:pt idx="3044">
                  <c:v>6088</c:v>
                </c:pt>
                <c:pt idx="3045">
                  <c:v>6090</c:v>
                </c:pt>
                <c:pt idx="3046">
                  <c:v>6092</c:v>
                </c:pt>
                <c:pt idx="3047">
                  <c:v>6094</c:v>
                </c:pt>
                <c:pt idx="3048">
                  <c:v>6096</c:v>
                </c:pt>
                <c:pt idx="3049">
                  <c:v>6098</c:v>
                </c:pt>
                <c:pt idx="3050">
                  <c:v>6100</c:v>
                </c:pt>
                <c:pt idx="3051">
                  <c:v>6102</c:v>
                </c:pt>
                <c:pt idx="3052">
                  <c:v>6104</c:v>
                </c:pt>
                <c:pt idx="3053">
                  <c:v>6106</c:v>
                </c:pt>
                <c:pt idx="3054">
                  <c:v>6108</c:v>
                </c:pt>
                <c:pt idx="3055">
                  <c:v>6110</c:v>
                </c:pt>
                <c:pt idx="3056">
                  <c:v>6112</c:v>
                </c:pt>
                <c:pt idx="3057">
                  <c:v>6114</c:v>
                </c:pt>
                <c:pt idx="3058">
                  <c:v>6116</c:v>
                </c:pt>
                <c:pt idx="3059">
                  <c:v>6118</c:v>
                </c:pt>
                <c:pt idx="3060">
                  <c:v>6120</c:v>
                </c:pt>
                <c:pt idx="3061">
                  <c:v>6122</c:v>
                </c:pt>
                <c:pt idx="3062">
                  <c:v>6124</c:v>
                </c:pt>
                <c:pt idx="3063">
                  <c:v>6126</c:v>
                </c:pt>
                <c:pt idx="3064">
                  <c:v>6128</c:v>
                </c:pt>
                <c:pt idx="3065">
                  <c:v>6130</c:v>
                </c:pt>
                <c:pt idx="3066">
                  <c:v>6132</c:v>
                </c:pt>
                <c:pt idx="3067">
                  <c:v>6134</c:v>
                </c:pt>
                <c:pt idx="3068">
                  <c:v>6136</c:v>
                </c:pt>
                <c:pt idx="3069">
                  <c:v>6138</c:v>
                </c:pt>
                <c:pt idx="3070">
                  <c:v>6140</c:v>
                </c:pt>
                <c:pt idx="3071">
                  <c:v>6142</c:v>
                </c:pt>
                <c:pt idx="3072">
                  <c:v>6144</c:v>
                </c:pt>
                <c:pt idx="3073">
                  <c:v>6146</c:v>
                </c:pt>
                <c:pt idx="3074">
                  <c:v>6148</c:v>
                </c:pt>
                <c:pt idx="3075">
                  <c:v>6150</c:v>
                </c:pt>
                <c:pt idx="3076">
                  <c:v>6152</c:v>
                </c:pt>
                <c:pt idx="3077">
                  <c:v>6154</c:v>
                </c:pt>
                <c:pt idx="3078">
                  <c:v>6156</c:v>
                </c:pt>
                <c:pt idx="3079">
                  <c:v>6158</c:v>
                </c:pt>
                <c:pt idx="3080">
                  <c:v>6160</c:v>
                </c:pt>
                <c:pt idx="3081">
                  <c:v>6162</c:v>
                </c:pt>
                <c:pt idx="3082">
                  <c:v>6164</c:v>
                </c:pt>
                <c:pt idx="3083">
                  <c:v>6166</c:v>
                </c:pt>
                <c:pt idx="3084">
                  <c:v>6168</c:v>
                </c:pt>
                <c:pt idx="3085">
                  <c:v>6170</c:v>
                </c:pt>
                <c:pt idx="3086">
                  <c:v>6172</c:v>
                </c:pt>
                <c:pt idx="3087">
                  <c:v>6174</c:v>
                </c:pt>
                <c:pt idx="3088">
                  <c:v>6176</c:v>
                </c:pt>
                <c:pt idx="3089">
                  <c:v>6178</c:v>
                </c:pt>
                <c:pt idx="3090">
                  <c:v>6180</c:v>
                </c:pt>
                <c:pt idx="3091">
                  <c:v>6182</c:v>
                </c:pt>
                <c:pt idx="3092">
                  <c:v>6184</c:v>
                </c:pt>
                <c:pt idx="3093">
                  <c:v>6186</c:v>
                </c:pt>
                <c:pt idx="3094">
                  <c:v>6188</c:v>
                </c:pt>
                <c:pt idx="3095">
                  <c:v>6190</c:v>
                </c:pt>
                <c:pt idx="3096">
                  <c:v>6192</c:v>
                </c:pt>
                <c:pt idx="3097">
                  <c:v>6194</c:v>
                </c:pt>
                <c:pt idx="3098">
                  <c:v>6196</c:v>
                </c:pt>
                <c:pt idx="3099">
                  <c:v>6198</c:v>
                </c:pt>
                <c:pt idx="3100">
                  <c:v>6200</c:v>
                </c:pt>
                <c:pt idx="3101">
                  <c:v>6202</c:v>
                </c:pt>
                <c:pt idx="3102">
                  <c:v>6204</c:v>
                </c:pt>
                <c:pt idx="3103">
                  <c:v>6206</c:v>
                </c:pt>
                <c:pt idx="3104">
                  <c:v>6208</c:v>
                </c:pt>
                <c:pt idx="3105">
                  <c:v>6210</c:v>
                </c:pt>
                <c:pt idx="3106">
                  <c:v>6212</c:v>
                </c:pt>
                <c:pt idx="3107">
                  <c:v>6214</c:v>
                </c:pt>
                <c:pt idx="3108">
                  <c:v>6216</c:v>
                </c:pt>
                <c:pt idx="3109">
                  <c:v>6218</c:v>
                </c:pt>
                <c:pt idx="3110">
                  <c:v>6220</c:v>
                </c:pt>
                <c:pt idx="3111">
                  <c:v>6222</c:v>
                </c:pt>
                <c:pt idx="3112">
                  <c:v>6224</c:v>
                </c:pt>
                <c:pt idx="3113">
                  <c:v>6226</c:v>
                </c:pt>
                <c:pt idx="3114">
                  <c:v>6228</c:v>
                </c:pt>
                <c:pt idx="3115">
                  <c:v>6230</c:v>
                </c:pt>
                <c:pt idx="3116">
                  <c:v>6232</c:v>
                </c:pt>
                <c:pt idx="3117">
                  <c:v>6234</c:v>
                </c:pt>
                <c:pt idx="3118">
                  <c:v>6236</c:v>
                </c:pt>
                <c:pt idx="3119">
                  <c:v>6238</c:v>
                </c:pt>
                <c:pt idx="3120">
                  <c:v>6240</c:v>
                </c:pt>
                <c:pt idx="3121">
                  <c:v>6242</c:v>
                </c:pt>
                <c:pt idx="3122">
                  <c:v>6244</c:v>
                </c:pt>
                <c:pt idx="3123">
                  <c:v>6246</c:v>
                </c:pt>
                <c:pt idx="3124">
                  <c:v>6248</c:v>
                </c:pt>
                <c:pt idx="3125">
                  <c:v>6250</c:v>
                </c:pt>
                <c:pt idx="3126">
                  <c:v>6252</c:v>
                </c:pt>
                <c:pt idx="3127">
                  <c:v>6254</c:v>
                </c:pt>
                <c:pt idx="3128">
                  <c:v>6256</c:v>
                </c:pt>
                <c:pt idx="3129">
                  <c:v>6258</c:v>
                </c:pt>
                <c:pt idx="3130">
                  <c:v>6260</c:v>
                </c:pt>
                <c:pt idx="3131">
                  <c:v>6262</c:v>
                </c:pt>
                <c:pt idx="3132">
                  <c:v>6264</c:v>
                </c:pt>
                <c:pt idx="3133">
                  <c:v>6266</c:v>
                </c:pt>
                <c:pt idx="3134">
                  <c:v>6268</c:v>
                </c:pt>
                <c:pt idx="3135">
                  <c:v>6270</c:v>
                </c:pt>
                <c:pt idx="3136">
                  <c:v>6272</c:v>
                </c:pt>
                <c:pt idx="3137">
                  <c:v>6274</c:v>
                </c:pt>
                <c:pt idx="3138">
                  <c:v>6276</c:v>
                </c:pt>
                <c:pt idx="3139">
                  <c:v>6278</c:v>
                </c:pt>
                <c:pt idx="3140">
                  <c:v>6280</c:v>
                </c:pt>
                <c:pt idx="3141">
                  <c:v>6282</c:v>
                </c:pt>
                <c:pt idx="3142">
                  <c:v>6284</c:v>
                </c:pt>
                <c:pt idx="3143">
                  <c:v>6286</c:v>
                </c:pt>
                <c:pt idx="3144">
                  <c:v>6288</c:v>
                </c:pt>
                <c:pt idx="3145">
                  <c:v>6290</c:v>
                </c:pt>
                <c:pt idx="3146">
                  <c:v>6292</c:v>
                </c:pt>
                <c:pt idx="3147">
                  <c:v>6294</c:v>
                </c:pt>
                <c:pt idx="3148">
                  <c:v>6296</c:v>
                </c:pt>
                <c:pt idx="3149">
                  <c:v>6298</c:v>
                </c:pt>
                <c:pt idx="3150">
                  <c:v>6300</c:v>
                </c:pt>
                <c:pt idx="3151">
                  <c:v>6302</c:v>
                </c:pt>
                <c:pt idx="3152">
                  <c:v>6304</c:v>
                </c:pt>
                <c:pt idx="3153">
                  <c:v>6306</c:v>
                </c:pt>
                <c:pt idx="3154">
                  <c:v>6308</c:v>
                </c:pt>
                <c:pt idx="3155">
                  <c:v>6310</c:v>
                </c:pt>
                <c:pt idx="3156">
                  <c:v>6312</c:v>
                </c:pt>
                <c:pt idx="3157">
                  <c:v>6314</c:v>
                </c:pt>
                <c:pt idx="3158">
                  <c:v>6316</c:v>
                </c:pt>
                <c:pt idx="3159">
                  <c:v>6318</c:v>
                </c:pt>
                <c:pt idx="3160">
                  <c:v>6320</c:v>
                </c:pt>
                <c:pt idx="3161">
                  <c:v>6322</c:v>
                </c:pt>
                <c:pt idx="3162">
                  <c:v>6324</c:v>
                </c:pt>
                <c:pt idx="3163">
                  <c:v>6326</c:v>
                </c:pt>
                <c:pt idx="3164">
                  <c:v>6328</c:v>
                </c:pt>
                <c:pt idx="3165">
                  <c:v>6330</c:v>
                </c:pt>
                <c:pt idx="3166">
                  <c:v>6332</c:v>
                </c:pt>
                <c:pt idx="3167">
                  <c:v>6334</c:v>
                </c:pt>
                <c:pt idx="3168">
                  <c:v>6336</c:v>
                </c:pt>
                <c:pt idx="3169">
                  <c:v>6338</c:v>
                </c:pt>
                <c:pt idx="3170">
                  <c:v>6340</c:v>
                </c:pt>
                <c:pt idx="3171">
                  <c:v>6342</c:v>
                </c:pt>
                <c:pt idx="3172">
                  <c:v>6344</c:v>
                </c:pt>
                <c:pt idx="3173">
                  <c:v>6346</c:v>
                </c:pt>
                <c:pt idx="3174">
                  <c:v>6348</c:v>
                </c:pt>
                <c:pt idx="3175">
                  <c:v>6350</c:v>
                </c:pt>
                <c:pt idx="3176">
                  <c:v>6352</c:v>
                </c:pt>
                <c:pt idx="3177">
                  <c:v>6354</c:v>
                </c:pt>
                <c:pt idx="3178">
                  <c:v>6356</c:v>
                </c:pt>
                <c:pt idx="3179">
                  <c:v>6358</c:v>
                </c:pt>
                <c:pt idx="3180">
                  <c:v>6360</c:v>
                </c:pt>
                <c:pt idx="3181">
                  <c:v>6362</c:v>
                </c:pt>
                <c:pt idx="3182">
                  <c:v>6364</c:v>
                </c:pt>
                <c:pt idx="3183">
                  <c:v>6366</c:v>
                </c:pt>
                <c:pt idx="3184">
                  <c:v>6368</c:v>
                </c:pt>
                <c:pt idx="3185">
                  <c:v>6370</c:v>
                </c:pt>
                <c:pt idx="3186">
                  <c:v>6372</c:v>
                </c:pt>
                <c:pt idx="3187">
                  <c:v>6374</c:v>
                </c:pt>
                <c:pt idx="3188">
                  <c:v>6376</c:v>
                </c:pt>
                <c:pt idx="3189">
                  <c:v>6378</c:v>
                </c:pt>
                <c:pt idx="3190">
                  <c:v>6380</c:v>
                </c:pt>
                <c:pt idx="3191">
                  <c:v>6382</c:v>
                </c:pt>
                <c:pt idx="3192">
                  <c:v>6384</c:v>
                </c:pt>
                <c:pt idx="3193">
                  <c:v>6386</c:v>
                </c:pt>
                <c:pt idx="3194">
                  <c:v>6388</c:v>
                </c:pt>
                <c:pt idx="3195">
                  <c:v>6390</c:v>
                </c:pt>
                <c:pt idx="3196">
                  <c:v>6392</c:v>
                </c:pt>
                <c:pt idx="3197">
                  <c:v>6394</c:v>
                </c:pt>
                <c:pt idx="3198">
                  <c:v>6396</c:v>
                </c:pt>
                <c:pt idx="3199">
                  <c:v>6398</c:v>
                </c:pt>
                <c:pt idx="3200">
                  <c:v>6400</c:v>
                </c:pt>
                <c:pt idx="3201">
                  <c:v>6402</c:v>
                </c:pt>
                <c:pt idx="3202">
                  <c:v>6404</c:v>
                </c:pt>
                <c:pt idx="3203">
                  <c:v>6406</c:v>
                </c:pt>
                <c:pt idx="3204">
                  <c:v>6408</c:v>
                </c:pt>
                <c:pt idx="3205">
                  <c:v>6410</c:v>
                </c:pt>
                <c:pt idx="3206">
                  <c:v>6412</c:v>
                </c:pt>
                <c:pt idx="3207">
                  <c:v>6414</c:v>
                </c:pt>
                <c:pt idx="3208">
                  <c:v>6416</c:v>
                </c:pt>
                <c:pt idx="3209">
                  <c:v>6418</c:v>
                </c:pt>
                <c:pt idx="3210">
                  <c:v>6420</c:v>
                </c:pt>
                <c:pt idx="3211">
                  <c:v>6422</c:v>
                </c:pt>
                <c:pt idx="3212">
                  <c:v>6424</c:v>
                </c:pt>
                <c:pt idx="3213">
                  <c:v>6426</c:v>
                </c:pt>
                <c:pt idx="3214">
                  <c:v>6428</c:v>
                </c:pt>
                <c:pt idx="3215">
                  <c:v>6430</c:v>
                </c:pt>
                <c:pt idx="3216">
                  <c:v>6432</c:v>
                </c:pt>
                <c:pt idx="3217">
                  <c:v>6434</c:v>
                </c:pt>
                <c:pt idx="3218">
                  <c:v>6436</c:v>
                </c:pt>
                <c:pt idx="3219">
                  <c:v>6438</c:v>
                </c:pt>
                <c:pt idx="3220">
                  <c:v>6440</c:v>
                </c:pt>
                <c:pt idx="3221">
                  <c:v>6442</c:v>
                </c:pt>
                <c:pt idx="3222">
                  <c:v>6444</c:v>
                </c:pt>
                <c:pt idx="3223">
                  <c:v>6446</c:v>
                </c:pt>
                <c:pt idx="3224">
                  <c:v>6448</c:v>
                </c:pt>
                <c:pt idx="3225">
                  <c:v>6450</c:v>
                </c:pt>
                <c:pt idx="3226">
                  <c:v>6452</c:v>
                </c:pt>
                <c:pt idx="3227">
                  <c:v>6454</c:v>
                </c:pt>
                <c:pt idx="3228">
                  <c:v>6456</c:v>
                </c:pt>
                <c:pt idx="3229">
                  <c:v>6458</c:v>
                </c:pt>
                <c:pt idx="3230">
                  <c:v>6460</c:v>
                </c:pt>
                <c:pt idx="3231">
                  <c:v>6462</c:v>
                </c:pt>
                <c:pt idx="3232">
                  <c:v>6464</c:v>
                </c:pt>
                <c:pt idx="3233">
                  <c:v>6466</c:v>
                </c:pt>
                <c:pt idx="3234">
                  <c:v>6468</c:v>
                </c:pt>
                <c:pt idx="3235">
                  <c:v>6470</c:v>
                </c:pt>
                <c:pt idx="3236">
                  <c:v>6472</c:v>
                </c:pt>
                <c:pt idx="3237">
                  <c:v>6474</c:v>
                </c:pt>
                <c:pt idx="3238">
                  <c:v>6476</c:v>
                </c:pt>
                <c:pt idx="3239">
                  <c:v>6478</c:v>
                </c:pt>
                <c:pt idx="3240">
                  <c:v>6480</c:v>
                </c:pt>
                <c:pt idx="3241">
                  <c:v>6482</c:v>
                </c:pt>
                <c:pt idx="3242">
                  <c:v>6484</c:v>
                </c:pt>
                <c:pt idx="3243">
                  <c:v>6486</c:v>
                </c:pt>
                <c:pt idx="3244">
                  <c:v>6488</c:v>
                </c:pt>
                <c:pt idx="3245">
                  <c:v>6490</c:v>
                </c:pt>
                <c:pt idx="3246">
                  <c:v>6492</c:v>
                </c:pt>
                <c:pt idx="3247">
                  <c:v>6494</c:v>
                </c:pt>
                <c:pt idx="3248">
                  <c:v>6496</c:v>
                </c:pt>
                <c:pt idx="3249">
                  <c:v>6498</c:v>
                </c:pt>
                <c:pt idx="3250">
                  <c:v>6500</c:v>
                </c:pt>
                <c:pt idx="3251">
                  <c:v>6502</c:v>
                </c:pt>
                <c:pt idx="3252">
                  <c:v>6504</c:v>
                </c:pt>
                <c:pt idx="3253">
                  <c:v>6506</c:v>
                </c:pt>
                <c:pt idx="3254">
                  <c:v>6508</c:v>
                </c:pt>
                <c:pt idx="3255">
                  <c:v>6510</c:v>
                </c:pt>
                <c:pt idx="3256">
                  <c:v>6512</c:v>
                </c:pt>
                <c:pt idx="3257">
                  <c:v>6514</c:v>
                </c:pt>
                <c:pt idx="3258">
                  <c:v>6516</c:v>
                </c:pt>
                <c:pt idx="3259">
                  <c:v>6518</c:v>
                </c:pt>
                <c:pt idx="3260">
                  <c:v>6520</c:v>
                </c:pt>
                <c:pt idx="3261">
                  <c:v>6522</c:v>
                </c:pt>
                <c:pt idx="3262">
                  <c:v>6524</c:v>
                </c:pt>
                <c:pt idx="3263">
                  <c:v>6526</c:v>
                </c:pt>
                <c:pt idx="3264">
                  <c:v>6528</c:v>
                </c:pt>
                <c:pt idx="3265">
                  <c:v>6530</c:v>
                </c:pt>
                <c:pt idx="3266">
                  <c:v>6532</c:v>
                </c:pt>
                <c:pt idx="3267">
                  <c:v>6534</c:v>
                </c:pt>
                <c:pt idx="3268">
                  <c:v>6536</c:v>
                </c:pt>
                <c:pt idx="3269">
                  <c:v>6538</c:v>
                </c:pt>
                <c:pt idx="3270">
                  <c:v>6540</c:v>
                </c:pt>
                <c:pt idx="3271">
                  <c:v>6542</c:v>
                </c:pt>
                <c:pt idx="3272">
                  <c:v>6544</c:v>
                </c:pt>
                <c:pt idx="3273">
                  <c:v>6546</c:v>
                </c:pt>
                <c:pt idx="3274">
                  <c:v>6548</c:v>
                </c:pt>
                <c:pt idx="3275">
                  <c:v>6550</c:v>
                </c:pt>
                <c:pt idx="3276">
                  <c:v>6552</c:v>
                </c:pt>
                <c:pt idx="3277">
                  <c:v>6554</c:v>
                </c:pt>
                <c:pt idx="3278">
                  <c:v>6556</c:v>
                </c:pt>
                <c:pt idx="3279">
                  <c:v>6558</c:v>
                </c:pt>
                <c:pt idx="3280">
                  <c:v>6560</c:v>
                </c:pt>
                <c:pt idx="3281">
                  <c:v>6562</c:v>
                </c:pt>
                <c:pt idx="3282">
                  <c:v>6564</c:v>
                </c:pt>
                <c:pt idx="3283">
                  <c:v>6566</c:v>
                </c:pt>
                <c:pt idx="3284">
                  <c:v>6568</c:v>
                </c:pt>
                <c:pt idx="3285">
                  <c:v>6570</c:v>
                </c:pt>
                <c:pt idx="3286">
                  <c:v>6572</c:v>
                </c:pt>
                <c:pt idx="3287">
                  <c:v>6574</c:v>
                </c:pt>
                <c:pt idx="3288">
                  <c:v>6576</c:v>
                </c:pt>
                <c:pt idx="3289">
                  <c:v>6578</c:v>
                </c:pt>
                <c:pt idx="3290">
                  <c:v>6580</c:v>
                </c:pt>
                <c:pt idx="3291">
                  <c:v>6582</c:v>
                </c:pt>
                <c:pt idx="3292">
                  <c:v>6584</c:v>
                </c:pt>
                <c:pt idx="3293">
                  <c:v>6586</c:v>
                </c:pt>
                <c:pt idx="3294">
                  <c:v>6588</c:v>
                </c:pt>
                <c:pt idx="3295">
                  <c:v>6590</c:v>
                </c:pt>
                <c:pt idx="3296">
                  <c:v>6592</c:v>
                </c:pt>
                <c:pt idx="3297">
                  <c:v>6594</c:v>
                </c:pt>
                <c:pt idx="3298">
                  <c:v>6596</c:v>
                </c:pt>
                <c:pt idx="3299">
                  <c:v>6598</c:v>
                </c:pt>
                <c:pt idx="3300">
                  <c:v>6600</c:v>
                </c:pt>
                <c:pt idx="3301">
                  <c:v>6602</c:v>
                </c:pt>
                <c:pt idx="3302">
                  <c:v>6604</c:v>
                </c:pt>
                <c:pt idx="3303">
                  <c:v>6606</c:v>
                </c:pt>
                <c:pt idx="3304">
                  <c:v>6608</c:v>
                </c:pt>
                <c:pt idx="3305">
                  <c:v>6610</c:v>
                </c:pt>
                <c:pt idx="3306">
                  <c:v>6612</c:v>
                </c:pt>
                <c:pt idx="3307">
                  <c:v>6614</c:v>
                </c:pt>
                <c:pt idx="3308">
                  <c:v>6616</c:v>
                </c:pt>
                <c:pt idx="3309">
                  <c:v>6618</c:v>
                </c:pt>
                <c:pt idx="3310">
                  <c:v>6620</c:v>
                </c:pt>
                <c:pt idx="3311">
                  <c:v>6622</c:v>
                </c:pt>
                <c:pt idx="3312">
                  <c:v>6624</c:v>
                </c:pt>
                <c:pt idx="3313">
                  <c:v>6626</c:v>
                </c:pt>
                <c:pt idx="3314">
                  <c:v>6628</c:v>
                </c:pt>
                <c:pt idx="3315">
                  <c:v>6630</c:v>
                </c:pt>
                <c:pt idx="3316">
                  <c:v>6632</c:v>
                </c:pt>
                <c:pt idx="3317">
                  <c:v>6634</c:v>
                </c:pt>
                <c:pt idx="3318">
                  <c:v>6636</c:v>
                </c:pt>
                <c:pt idx="3319">
                  <c:v>6638</c:v>
                </c:pt>
                <c:pt idx="3320">
                  <c:v>6640</c:v>
                </c:pt>
                <c:pt idx="3321">
                  <c:v>6642</c:v>
                </c:pt>
                <c:pt idx="3322">
                  <c:v>6644</c:v>
                </c:pt>
                <c:pt idx="3323">
                  <c:v>6646</c:v>
                </c:pt>
                <c:pt idx="3324">
                  <c:v>6648</c:v>
                </c:pt>
                <c:pt idx="3325">
                  <c:v>6650</c:v>
                </c:pt>
                <c:pt idx="3326">
                  <c:v>6652</c:v>
                </c:pt>
                <c:pt idx="3327">
                  <c:v>6654</c:v>
                </c:pt>
                <c:pt idx="3328">
                  <c:v>6656</c:v>
                </c:pt>
                <c:pt idx="3329">
                  <c:v>6658</c:v>
                </c:pt>
                <c:pt idx="3330">
                  <c:v>6660</c:v>
                </c:pt>
                <c:pt idx="3331">
                  <c:v>6662</c:v>
                </c:pt>
                <c:pt idx="3332">
                  <c:v>6664</c:v>
                </c:pt>
                <c:pt idx="3333">
                  <c:v>6666</c:v>
                </c:pt>
                <c:pt idx="3334">
                  <c:v>6668</c:v>
                </c:pt>
                <c:pt idx="3335">
                  <c:v>6670</c:v>
                </c:pt>
                <c:pt idx="3336">
                  <c:v>6672</c:v>
                </c:pt>
                <c:pt idx="3337">
                  <c:v>6674</c:v>
                </c:pt>
                <c:pt idx="3338">
                  <c:v>6676</c:v>
                </c:pt>
                <c:pt idx="3339">
                  <c:v>6678</c:v>
                </c:pt>
                <c:pt idx="3340">
                  <c:v>6680</c:v>
                </c:pt>
                <c:pt idx="3341">
                  <c:v>6682</c:v>
                </c:pt>
                <c:pt idx="3342">
                  <c:v>6684</c:v>
                </c:pt>
                <c:pt idx="3343">
                  <c:v>6686</c:v>
                </c:pt>
                <c:pt idx="3344">
                  <c:v>6688</c:v>
                </c:pt>
                <c:pt idx="3345">
                  <c:v>6690</c:v>
                </c:pt>
                <c:pt idx="3346">
                  <c:v>6692</c:v>
                </c:pt>
                <c:pt idx="3347">
                  <c:v>6694</c:v>
                </c:pt>
                <c:pt idx="3348">
                  <c:v>6696</c:v>
                </c:pt>
                <c:pt idx="3349">
                  <c:v>6698</c:v>
                </c:pt>
                <c:pt idx="3350">
                  <c:v>6700</c:v>
                </c:pt>
                <c:pt idx="3351">
                  <c:v>6702</c:v>
                </c:pt>
                <c:pt idx="3352">
                  <c:v>6704</c:v>
                </c:pt>
                <c:pt idx="3353">
                  <c:v>6706</c:v>
                </c:pt>
                <c:pt idx="3354">
                  <c:v>6708</c:v>
                </c:pt>
                <c:pt idx="3355">
                  <c:v>6710</c:v>
                </c:pt>
                <c:pt idx="3356">
                  <c:v>6712</c:v>
                </c:pt>
                <c:pt idx="3357">
                  <c:v>6714</c:v>
                </c:pt>
                <c:pt idx="3358">
                  <c:v>6716</c:v>
                </c:pt>
                <c:pt idx="3359">
                  <c:v>6718</c:v>
                </c:pt>
                <c:pt idx="3360">
                  <c:v>6720</c:v>
                </c:pt>
                <c:pt idx="3361">
                  <c:v>6722</c:v>
                </c:pt>
                <c:pt idx="3362">
                  <c:v>6724</c:v>
                </c:pt>
                <c:pt idx="3363">
                  <c:v>6726</c:v>
                </c:pt>
                <c:pt idx="3364">
                  <c:v>6728</c:v>
                </c:pt>
                <c:pt idx="3365">
                  <c:v>6730</c:v>
                </c:pt>
                <c:pt idx="3366">
                  <c:v>6732</c:v>
                </c:pt>
                <c:pt idx="3367">
                  <c:v>6734</c:v>
                </c:pt>
                <c:pt idx="3368">
                  <c:v>6736</c:v>
                </c:pt>
                <c:pt idx="3369">
                  <c:v>6738</c:v>
                </c:pt>
                <c:pt idx="3370">
                  <c:v>6740</c:v>
                </c:pt>
                <c:pt idx="3371">
                  <c:v>6742</c:v>
                </c:pt>
                <c:pt idx="3372">
                  <c:v>6744</c:v>
                </c:pt>
                <c:pt idx="3373">
                  <c:v>6746</c:v>
                </c:pt>
                <c:pt idx="3374">
                  <c:v>6748</c:v>
                </c:pt>
                <c:pt idx="3375">
                  <c:v>6750</c:v>
                </c:pt>
                <c:pt idx="3376">
                  <c:v>6752</c:v>
                </c:pt>
                <c:pt idx="3377">
                  <c:v>6754</c:v>
                </c:pt>
                <c:pt idx="3378">
                  <c:v>6756</c:v>
                </c:pt>
                <c:pt idx="3379">
                  <c:v>6758</c:v>
                </c:pt>
                <c:pt idx="3380">
                  <c:v>6760</c:v>
                </c:pt>
                <c:pt idx="3381">
                  <c:v>6762</c:v>
                </c:pt>
                <c:pt idx="3382">
                  <c:v>6764</c:v>
                </c:pt>
                <c:pt idx="3383">
                  <c:v>6766</c:v>
                </c:pt>
                <c:pt idx="3384">
                  <c:v>6768</c:v>
                </c:pt>
                <c:pt idx="3385">
                  <c:v>6770</c:v>
                </c:pt>
                <c:pt idx="3386">
                  <c:v>6772</c:v>
                </c:pt>
                <c:pt idx="3387">
                  <c:v>6774</c:v>
                </c:pt>
                <c:pt idx="3388">
                  <c:v>6776</c:v>
                </c:pt>
                <c:pt idx="3389">
                  <c:v>6778</c:v>
                </c:pt>
                <c:pt idx="3390">
                  <c:v>6780</c:v>
                </c:pt>
                <c:pt idx="3391">
                  <c:v>6782</c:v>
                </c:pt>
                <c:pt idx="3392">
                  <c:v>6784</c:v>
                </c:pt>
                <c:pt idx="3393">
                  <c:v>6786</c:v>
                </c:pt>
                <c:pt idx="3394">
                  <c:v>6788</c:v>
                </c:pt>
                <c:pt idx="3395">
                  <c:v>6790</c:v>
                </c:pt>
                <c:pt idx="3396">
                  <c:v>6792</c:v>
                </c:pt>
                <c:pt idx="3397">
                  <c:v>6794</c:v>
                </c:pt>
                <c:pt idx="3398">
                  <c:v>6796</c:v>
                </c:pt>
                <c:pt idx="3399">
                  <c:v>6798</c:v>
                </c:pt>
                <c:pt idx="3400">
                  <c:v>6800</c:v>
                </c:pt>
                <c:pt idx="3401">
                  <c:v>6802</c:v>
                </c:pt>
                <c:pt idx="3402">
                  <c:v>6804</c:v>
                </c:pt>
                <c:pt idx="3403">
                  <c:v>6806</c:v>
                </c:pt>
                <c:pt idx="3404">
                  <c:v>6808</c:v>
                </c:pt>
                <c:pt idx="3405">
                  <c:v>6810</c:v>
                </c:pt>
                <c:pt idx="3406">
                  <c:v>6812</c:v>
                </c:pt>
                <c:pt idx="3407">
                  <c:v>6814</c:v>
                </c:pt>
                <c:pt idx="3408">
                  <c:v>6816</c:v>
                </c:pt>
                <c:pt idx="3409">
                  <c:v>6818</c:v>
                </c:pt>
                <c:pt idx="3410">
                  <c:v>6820</c:v>
                </c:pt>
                <c:pt idx="3411">
                  <c:v>6822</c:v>
                </c:pt>
                <c:pt idx="3412">
                  <c:v>6824</c:v>
                </c:pt>
                <c:pt idx="3413">
                  <c:v>6826</c:v>
                </c:pt>
                <c:pt idx="3414">
                  <c:v>6828</c:v>
                </c:pt>
                <c:pt idx="3415">
                  <c:v>6830</c:v>
                </c:pt>
                <c:pt idx="3416">
                  <c:v>6832</c:v>
                </c:pt>
                <c:pt idx="3417">
                  <c:v>6834</c:v>
                </c:pt>
                <c:pt idx="3418">
                  <c:v>6836</c:v>
                </c:pt>
                <c:pt idx="3419">
                  <c:v>6838</c:v>
                </c:pt>
                <c:pt idx="3420">
                  <c:v>6840</c:v>
                </c:pt>
                <c:pt idx="3421">
                  <c:v>6842</c:v>
                </c:pt>
                <c:pt idx="3422">
                  <c:v>6844</c:v>
                </c:pt>
                <c:pt idx="3423">
                  <c:v>6846</c:v>
                </c:pt>
                <c:pt idx="3424">
                  <c:v>6848</c:v>
                </c:pt>
                <c:pt idx="3425">
                  <c:v>6850</c:v>
                </c:pt>
                <c:pt idx="3426">
                  <c:v>6852</c:v>
                </c:pt>
                <c:pt idx="3427">
                  <c:v>6854</c:v>
                </c:pt>
                <c:pt idx="3428">
                  <c:v>6856</c:v>
                </c:pt>
                <c:pt idx="3429">
                  <c:v>6858</c:v>
                </c:pt>
                <c:pt idx="3430">
                  <c:v>6860</c:v>
                </c:pt>
                <c:pt idx="3431">
                  <c:v>6862</c:v>
                </c:pt>
                <c:pt idx="3432">
                  <c:v>6864</c:v>
                </c:pt>
                <c:pt idx="3433">
                  <c:v>6866</c:v>
                </c:pt>
                <c:pt idx="3434">
                  <c:v>6868</c:v>
                </c:pt>
                <c:pt idx="3435">
                  <c:v>6870</c:v>
                </c:pt>
                <c:pt idx="3436">
                  <c:v>6872</c:v>
                </c:pt>
                <c:pt idx="3437">
                  <c:v>6874</c:v>
                </c:pt>
                <c:pt idx="3438">
                  <c:v>6876</c:v>
                </c:pt>
                <c:pt idx="3439">
                  <c:v>6878</c:v>
                </c:pt>
                <c:pt idx="3440">
                  <c:v>6880</c:v>
                </c:pt>
                <c:pt idx="3441">
                  <c:v>6882</c:v>
                </c:pt>
                <c:pt idx="3442">
                  <c:v>6884</c:v>
                </c:pt>
                <c:pt idx="3443">
                  <c:v>6886</c:v>
                </c:pt>
                <c:pt idx="3444">
                  <c:v>6888</c:v>
                </c:pt>
                <c:pt idx="3445">
                  <c:v>6890</c:v>
                </c:pt>
                <c:pt idx="3446">
                  <c:v>6892</c:v>
                </c:pt>
                <c:pt idx="3447">
                  <c:v>6894</c:v>
                </c:pt>
                <c:pt idx="3448">
                  <c:v>6896</c:v>
                </c:pt>
                <c:pt idx="3449">
                  <c:v>6898</c:v>
                </c:pt>
                <c:pt idx="3450">
                  <c:v>6900</c:v>
                </c:pt>
                <c:pt idx="3451">
                  <c:v>6902</c:v>
                </c:pt>
                <c:pt idx="3452">
                  <c:v>6904</c:v>
                </c:pt>
                <c:pt idx="3453">
                  <c:v>6906</c:v>
                </c:pt>
                <c:pt idx="3454">
                  <c:v>6908</c:v>
                </c:pt>
                <c:pt idx="3455">
                  <c:v>6910</c:v>
                </c:pt>
                <c:pt idx="3456">
                  <c:v>6912</c:v>
                </c:pt>
                <c:pt idx="3457">
                  <c:v>6914</c:v>
                </c:pt>
                <c:pt idx="3458">
                  <c:v>6916</c:v>
                </c:pt>
                <c:pt idx="3459">
                  <c:v>6918</c:v>
                </c:pt>
                <c:pt idx="3460">
                  <c:v>6920</c:v>
                </c:pt>
                <c:pt idx="3461">
                  <c:v>6922</c:v>
                </c:pt>
                <c:pt idx="3462">
                  <c:v>6924</c:v>
                </c:pt>
                <c:pt idx="3463">
                  <c:v>6926</c:v>
                </c:pt>
                <c:pt idx="3464">
                  <c:v>6928</c:v>
                </c:pt>
                <c:pt idx="3465">
                  <c:v>6930</c:v>
                </c:pt>
                <c:pt idx="3466">
                  <c:v>6932</c:v>
                </c:pt>
                <c:pt idx="3467">
                  <c:v>6934</c:v>
                </c:pt>
                <c:pt idx="3468">
                  <c:v>6936</c:v>
                </c:pt>
                <c:pt idx="3469">
                  <c:v>6938</c:v>
                </c:pt>
                <c:pt idx="3470">
                  <c:v>6940</c:v>
                </c:pt>
                <c:pt idx="3471">
                  <c:v>6942</c:v>
                </c:pt>
                <c:pt idx="3472">
                  <c:v>6944</c:v>
                </c:pt>
                <c:pt idx="3473">
                  <c:v>6946</c:v>
                </c:pt>
                <c:pt idx="3474">
                  <c:v>6948</c:v>
                </c:pt>
                <c:pt idx="3475">
                  <c:v>6950</c:v>
                </c:pt>
                <c:pt idx="3476">
                  <c:v>6952</c:v>
                </c:pt>
                <c:pt idx="3477">
                  <c:v>6954</c:v>
                </c:pt>
                <c:pt idx="3478">
                  <c:v>6956</c:v>
                </c:pt>
                <c:pt idx="3479">
                  <c:v>6958</c:v>
                </c:pt>
                <c:pt idx="3480">
                  <c:v>6960</c:v>
                </c:pt>
                <c:pt idx="3481">
                  <c:v>6962</c:v>
                </c:pt>
                <c:pt idx="3482">
                  <c:v>6964</c:v>
                </c:pt>
                <c:pt idx="3483">
                  <c:v>6966</c:v>
                </c:pt>
                <c:pt idx="3484">
                  <c:v>6968</c:v>
                </c:pt>
                <c:pt idx="3485">
                  <c:v>6970</c:v>
                </c:pt>
                <c:pt idx="3486">
                  <c:v>6972</c:v>
                </c:pt>
                <c:pt idx="3487">
                  <c:v>6974</c:v>
                </c:pt>
                <c:pt idx="3488">
                  <c:v>6976</c:v>
                </c:pt>
                <c:pt idx="3489">
                  <c:v>6978</c:v>
                </c:pt>
                <c:pt idx="3490">
                  <c:v>6980</c:v>
                </c:pt>
                <c:pt idx="3491">
                  <c:v>6982</c:v>
                </c:pt>
                <c:pt idx="3492">
                  <c:v>6984</c:v>
                </c:pt>
                <c:pt idx="3493">
                  <c:v>6986</c:v>
                </c:pt>
                <c:pt idx="3494">
                  <c:v>6988</c:v>
                </c:pt>
                <c:pt idx="3495">
                  <c:v>6990</c:v>
                </c:pt>
                <c:pt idx="3496">
                  <c:v>6992</c:v>
                </c:pt>
                <c:pt idx="3497">
                  <c:v>6994</c:v>
                </c:pt>
                <c:pt idx="3498">
                  <c:v>6996</c:v>
                </c:pt>
                <c:pt idx="3499">
                  <c:v>6998</c:v>
                </c:pt>
                <c:pt idx="3500">
                  <c:v>7000</c:v>
                </c:pt>
                <c:pt idx="3501">
                  <c:v>7002</c:v>
                </c:pt>
                <c:pt idx="3502">
                  <c:v>7004</c:v>
                </c:pt>
                <c:pt idx="3503">
                  <c:v>7006</c:v>
                </c:pt>
                <c:pt idx="3504">
                  <c:v>7008</c:v>
                </c:pt>
                <c:pt idx="3505">
                  <c:v>7010</c:v>
                </c:pt>
                <c:pt idx="3506">
                  <c:v>7012</c:v>
                </c:pt>
                <c:pt idx="3507">
                  <c:v>7014</c:v>
                </c:pt>
                <c:pt idx="3508">
                  <c:v>7016</c:v>
                </c:pt>
                <c:pt idx="3509">
                  <c:v>7018</c:v>
                </c:pt>
                <c:pt idx="3510">
                  <c:v>7020</c:v>
                </c:pt>
                <c:pt idx="3511">
                  <c:v>7022</c:v>
                </c:pt>
                <c:pt idx="3512">
                  <c:v>7024</c:v>
                </c:pt>
                <c:pt idx="3513">
                  <c:v>7026</c:v>
                </c:pt>
                <c:pt idx="3514">
                  <c:v>7028</c:v>
                </c:pt>
                <c:pt idx="3515">
                  <c:v>7030</c:v>
                </c:pt>
                <c:pt idx="3516">
                  <c:v>7032</c:v>
                </c:pt>
                <c:pt idx="3517">
                  <c:v>7034</c:v>
                </c:pt>
                <c:pt idx="3518">
                  <c:v>7036</c:v>
                </c:pt>
                <c:pt idx="3519">
                  <c:v>7038</c:v>
                </c:pt>
                <c:pt idx="3520">
                  <c:v>7040</c:v>
                </c:pt>
                <c:pt idx="3521">
                  <c:v>7042</c:v>
                </c:pt>
                <c:pt idx="3522">
                  <c:v>7044</c:v>
                </c:pt>
                <c:pt idx="3523">
                  <c:v>7046</c:v>
                </c:pt>
                <c:pt idx="3524">
                  <c:v>7048</c:v>
                </c:pt>
                <c:pt idx="3525">
                  <c:v>7050</c:v>
                </c:pt>
                <c:pt idx="3526">
                  <c:v>7052</c:v>
                </c:pt>
                <c:pt idx="3527">
                  <c:v>7054</c:v>
                </c:pt>
                <c:pt idx="3528">
                  <c:v>7056</c:v>
                </c:pt>
                <c:pt idx="3529">
                  <c:v>7058</c:v>
                </c:pt>
                <c:pt idx="3530">
                  <c:v>7060</c:v>
                </c:pt>
                <c:pt idx="3531">
                  <c:v>7062</c:v>
                </c:pt>
                <c:pt idx="3532">
                  <c:v>7064</c:v>
                </c:pt>
                <c:pt idx="3533">
                  <c:v>7066</c:v>
                </c:pt>
                <c:pt idx="3534">
                  <c:v>7068</c:v>
                </c:pt>
                <c:pt idx="3535">
                  <c:v>7070</c:v>
                </c:pt>
                <c:pt idx="3536">
                  <c:v>7072</c:v>
                </c:pt>
                <c:pt idx="3537">
                  <c:v>7074</c:v>
                </c:pt>
                <c:pt idx="3538">
                  <c:v>7076</c:v>
                </c:pt>
                <c:pt idx="3539">
                  <c:v>7078</c:v>
                </c:pt>
                <c:pt idx="3540">
                  <c:v>7080</c:v>
                </c:pt>
                <c:pt idx="3541">
                  <c:v>7082</c:v>
                </c:pt>
                <c:pt idx="3542">
                  <c:v>7084</c:v>
                </c:pt>
                <c:pt idx="3543">
                  <c:v>7086</c:v>
                </c:pt>
                <c:pt idx="3544">
                  <c:v>7088</c:v>
                </c:pt>
                <c:pt idx="3545">
                  <c:v>7090</c:v>
                </c:pt>
                <c:pt idx="3546">
                  <c:v>7092</c:v>
                </c:pt>
                <c:pt idx="3547">
                  <c:v>7094</c:v>
                </c:pt>
                <c:pt idx="3548">
                  <c:v>7096</c:v>
                </c:pt>
                <c:pt idx="3549">
                  <c:v>7098</c:v>
                </c:pt>
                <c:pt idx="3550">
                  <c:v>7100</c:v>
                </c:pt>
                <c:pt idx="3551">
                  <c:v>7102</c:v>
                </c:pt>
                <c:pt idx="3552">
                  <c:v>7104</c:v>
                </c:pt>
                <c:pt idx="3553">
                  <c:v>7106</c:v>
                </c:pt>
                <c:pt idx="3554">
                  <c:v>7108</c:v>
                </c:pt>
                <c:pt idx="3555">
                  <c:v>7110</c:v>
                </c:pt>
                <c:pt idx="3556">
                  <c:v>7112</c:v>
                </c:pt>
                <c:pt idx="3557">
                  <c:v>7114</c:v>
                </c:pt>
                <c:pt idx="3558">
                  <c:v>7116</c:v>
                </c:pt>
                <c:pt idx="3559">
                  <c:v>7118</c:v>
                </c:pt>
                <c:pt idx="3560">
                  <c:v>7120</c:v>
                </c:pt>
                <c:pt idx="3561">
                  <c:v>7122</c:v>
                </c:pt>
                <c:pt idx="3562">
                  <c:v>7124</c:v>
                </c:pt>
                <c:pt idx="3563">
                  <c:v>7126</c:v>
                </c:pt>
                <c:pt idx="3564">
                  <c:v>7128</c:v>
                </c:pt>
                <c:pt idx="3565">
                  <c:v>7130</c:v>
                </c:pt>
                <c:pt idx="3566">
                  <c:v>7132</c:v>
                </c:pt>
                <c:pt idx="3567">
                  <c:v>7134</c:v>
                </c:pt>
                <c:pt idx="3568">
                  <c:v>7136</c:v>
                </c:pt>
                <c:pt idx="3569">
                  <c:v>7138</c:v>
                </c:pt>
                <c:pt idx="3570">
                  <c:v>7140</c:v>
                </c:pt>
                <c:pt idx="3571">
                  <c:v>7142</c:v>
                </c:pt>
                <c:pt idx="3572">
                  <c:v>7144</c:v>
                </c:pt>
                <c:pt idx="3573">
                  <c:v>7146</c:v>
                </c:pt>
                <c:pt idx="3574">
                  <c:v>7148</c:v>
                </c:pt>
                <c:pt idx="3575">
                  <c:v>7150</c:v>
                </c:pt>
                <c:pt idx="3576">
                  <c:v>7152</c:v>
                </c:pt>
                <c:pt idx="3577">
                  <c:v>7154</c:v>
                </c:pt>
                <c:pt idx="3578">
                  <c:v>7156</c:v>
                </c:pt>
                <c:pt idx="3579">
                  <c:v>7158</c:v>
                </c:pt>
                <c:pt idx="3580">
                  <c:v>7160</c:v>
                </c:pt>
                <c:pt idx="3581">
                  <c:v>7162</c:v>
                </c:pt>
                <c:pt idx="3582">
                  <c:v>7164</c:v>
                </c:pt>
                <c:pt idx="3583">
                  <c:v>7166</c:v>
                </c:pt>
                <c:pt idx="3584">
                  <c:v>7168</c:v>
                </c:pt>
                <c:pt idx="3585">
                  <c:v>7170</c:v>
                </c:pt>
                <c:pt idx="3586">
                  <c:v>7172</c:v>
                </c:pt>
                <c:pt idx="3587">
                  <c:v>7174</c:v>
                </c:pt>
                <c:pt idx="3588">
                  <c:v>7176</c:v>
                </c:pt>
                <c:pt idx="3589">
                  <c:v>7178</c:v>
                </c:pt>
                <c:pt idx="3590">
                  <c:v>7180</c:v>
                </c:pt>
                <c:pt idx="3591">
                  <c:v>7182</c:v>
                </c:pt>
                <c:pt idx="3592">
                  <c:v>7184</c:v>
                </c:pt>
                <c:pt idx="3593">
                  <c:v>7186</c:v>
                </c:pt>
                <c:pt idx="3594">
                  <c:v>7188</c:v>
                </c:pt>
                <c:pt idx="3595">
                  <c:v>7190</c:v>
                </c:pt>
                <c:pt idx="3596">
                  <c:v>7192</c:v>
                </c:pt>
                <c:pt idx="3597">
                  <c:v>7194</c:v>
                </c:pt>
                <c:pt idx="3598">
                  <c:v>7196</c:v>
                </c:pt>
                <c:pt idx="3599">
                  <c:v>7198</c:v>
                </c:pt>
                <c:pt idx="3600">
                  <c:v>7200</c:v>
                </c:pt>
                <c:pt idx="3601">
                  <c:v>7202</c:v>
                </c:pt>
                <c:pt idx="3602">
                  <c:v>7204</c:v>
                </c:pt>
                <c:pt idx="3603">
                  <c:v>7206</c:v>
                </c:pt>
                <c:pt idx="3604">
                  <c:v>7208</c:v>
                </c:pt>
                <c:pt idx="3605">
                  <c:v>7210</c:v>
                </c:pt>
                <c:pt idx="3606">
                  <c:v>7212</c:v>
                </c:pt>
                <c:pt idx="3607">
                  <c:v>7214</c:v>
                </c:pt>
                <c:pt idx="3608">
                  <c:v>7216</c:v>
                </c:pt>
                <c:pt idx="3609">
                  <c:v>7218</c:v>
                </c:pt>
                <c:pt idx="3610">
                  <c:v>7220</c:v>
                </c:pt>
                <c:pt idx="3611">
                  <c:v>7222</c:v>
                </c:pt>
                <c:pt idx="3612">
                  <c:v>7224</c:v>
                </c:pt>
                <c:pt idx="3613">
                  <c:v>7226</c:v>
                </c:pt>
                <c:pt idx="3614">
                  <c:v>7228</c:v>
                </c:pt>
                <c:pt idx="3615">
                  <c:v>7230</c:v>
                </c:pt>
                <c:pt idx="3616">
                  <c:v>7232</c:v>
                </c:pt>
                <c:pt idx="3617">
                  <c:v>7234</c:v>
                </c:pt>
                <c:pt idx="3618">
                  <c:v>7236</c:v>
                </c:pt>
                <c:pt idx="3619">
                  <c:v>7238</c:v>
                </c:pt>
                <c:pt idx="3620">
                  <c:v>7240</c:v>
                </c:pt>
                <c:pt idx="3621">
                  <c:v>7242</c:v>
                </c:pt>
                <c:pt idx="3622">
                  <c:v>7244</c:v>
                </c:pt>
                <c:pt idx="3623">
                  <c:v>7246</c:v>
                </c:pt>
                <c:pt idx="3624">
                  <c:v>7248</c:v>
                </c:pt>
                <c:pt idx="3625">
                  <c:v>7250</c:v>
                </c:pt>
                <c:pt idx="3626">
                  <c:v>7252</c:v>
                </c:pt>
                <c:pt idx="3627">
                  <c:v>7254</c:v>
                </c:pt>
                <c:pt idx="3628">
                  <c:v>7256</c:v>
                </c:pt>
                <c:pt idx="3629">
                  <c:v>7258</c:v>
                </c:pt>
                <c:pt idx="3630">
                  <c:v>7260</c:v>
                </c:pt>
                <c:pt idx="3631">
                  <c:v>7262</c:v>
                </c:pt>
                <c:pt idx="3632">
                  <c:v>7264</c:v>
                </c:pt>
                <c:pt idx="3633">
                  <c:v>7266</c:v>
                </c:pt>
                <c:pt idx="3634">
                  <c:v>7268</c:v>
                </c:pt>
                <c:pt idx="3635">
                  <c:v>7270</c:v>
                </c:pt>
                <c:pt idx="3636">
                  <c:v>7272</c:v>
                </c:pt>
                <c:pt idx="3637">
                  <c:v>7274</c:v>
                </c:pt>
                <c:pt idx="3638">
                  <c:v>7276</c:v>
                </c:pt>
                <c:pt idx="3639">
                  <c:v>7278</c:v>
                </c:pt>
                <c:pt idx="3640">
                  <c:v>7280</c:v>
                </c:pt>
                <c:pt idx="3641">
                  <c:v>7282</c:v>
                </c:pt>
                <c:pt idx="3642">
                  <c:v>7284</c:v>
                </c:pt>
                <c:pt idx="3643">
                  <c:v>7286</c:v>
                </c:pt>
                <c:pt idx="3644">
                  <c:v>7288</c:v>
                </c:pt>
                <c:pt idx="3645">
                  <c:v>7290</c:v>
                </c:pt>
                <c:pt idx="3646">
                  <c:v>7292</c:v>
                </c:pt>
                <c:pt idx="3647">
                  <c:v>7294</c:v>
                </c:pt>
                <c:pt idx="3648">
                  <c:v>7296</c:v>
                </c:pt>
                <c:pt idx="3649">
                  <c:v>7298</c:v>
                </c:pt>
                <c:pt idx="3650">
                  <c:v>7300</c:v>
                </c:pt>
                <c:pt idx="3651">
                  <c:v>7302</c:v>
                </c:pt>
                <c:pt idx="3652">
                  <c:v>7304</c:v>
                </c:pt>
                <c:pt idx="3653">
                  <c:v>7306</c:v>
                </c:pt>
                <c:pt idx="3654">
                  <c:v>7308</c:v>
                </c:pt>
                <c:pt idx="3655">
                  <c:v>7310</c:v>
                </c:pt>
                <c:pt idx="3656">
                  <c:v>7312</c:v>
                </c:pt>
                <c:pt idx="3657">
                  <c:v>7314</c:v>
                </c:pt>
                <c:pt idx="3658">
                  <c:v>7316</c:v>
                </c:pt>
                <c:pt idx="3659">
                  <c:v>7318</c:v>
                </c:pt>
                <c:pt idx="3660">
                  <c:v>7320</c:v>
                </c:pt>
                <c:pt idx="3661">
                  <c:v>7322</c:v>
                </c:pt>
                <c:pt idx="3662">
                  <c:v>7324</c:v>
                </c:pt>
                <c:pt idx="3663">
                  <c:v>7326</c:v>
                </c:pt>
                <c:pt idx="3664">
                  <c:v>7328</c:v>
                </c:pt>
                <c:pt idx="3665">
                  <c:v>7330</c:v>
                </c:pt>
                <c:pt idx="3666">
                  <c:v>7332</c:v>
                </c:pt>
                <c:pt idx="3667">
                  <c:v>7334</c:v>
                </c:pt>
                <c:pt idx="3668">
                  <c:v>7336</c:v>
                </c:pt>
                <c:pt idx="3669">
                  <c:v>7338</c:v>
                </c:pt>
                <c:pt idx="3670">
                  <c:v>7340</c:v>
                </c:pt>
                <c:pt idx="3671">
                  <c:v>7342</c:v>
                </c:pt>
                <c:pt idx="3672">
                  <c:v>7344</c:v>
                </c:pt>
                <c:pt idx="3673">
                  <c:v>7346</c:v>
                </c:pt>
                <c:pt idx="3674">
                  <c:v>7348</c:v>
                </c:pt>
                <c:pt idx="3675">
                  <c:v>7350</c:v>
                </c:pt>
                <c:pt idx="3676">
                  <c:v>7352</c:v>
                </c:pt>
                <c:pt idx="3677">
                  <c:v>7354</c:v>
                </c:pt>
                <c:pt idx="3678">
                  <c:v>7356</c:v>
                </c:pt>
                <c:pt idx="3679">
                  <c:v>7358</c:v>
                </c:pt>
                <c:pt idx="3680">
                  <c:v>7360</c:v>
                </c:pt>
                <c:pt idx="3681">
                  <c:v>7362</c:v>
                </c:pt>
                <c:pt idx="3682">
                  <c:v>7364</c:v>
                </c:pt>
                <c:pt idx="3683">
                  <c:v>7366</c:v>
                </c:pt>
                <c:pt idx="3684">
                  <c:v>7368</c:v>
                </c:pt>
                <c:pt idx="3685">
                  <c:v>7370</c:v>
                </c:pt>
                <c:pt idx="3686">
                  <c:v>7372</c:v>
                </c:pt>
                <c:pt idx="3687">
                  <c:v>7374</c:v>
                </c:pt>
                <c:pt idx="3688">
                  <c:v>7376</c:v>
                </c:pt>
                <c:pt idx="3689">
                  <c:v>7378</c:v>
                </c:pt>
                <c:pt idx="3690">
                  <c:v>7380</c:v>
                </c:pt>
                <c:pt idx="3691">
                  <c:v>7382</c:v>
                </c:pt>
                <c:pt idx="3692">
                  <c:v>7384</c:v>
                </c:pt>
                <c:pt idx="3693">
                  <c:v>7386</c:v>
                </c:pt>
                <c:pt idx="3694">
                  <c:v>7388</c:v>
                </c:pt>
                <c:pt idx="3695">
                  <c:v>7390</c:v>
                </c:pt>
                <c:pt idx="3696">
                  <c:v>7392</c:v>
                </c:pt>
                <c:pt idx="3697">
                  <c:v>7394</c:v>
                </c:pt>
                <c:pt idx="3698">
                  <c:v>7396</c:v>
                </c:pt>
                <c:pt idx="3699">
                  <c:v>7398</c:v>
                </c:pt>
                <c:pt idx="3700">
                  <c:v>7400</c:v>
                </c:pt>
                <c:pt idx="3701">
                  <c:v>7402</c:v>
                </c:pt>
                <c:pt idx="3702">
                  <c:v>7404</c:v>
                </c:pt>
                <c:pt idx="3703">
                  <c:v>7406</c:v>
                </c:pt>
                <c:pt idx="3704">
                  <c:v>7408</c:v>
                </c:pt>
                <c:pt idx="3705">
                  <c:v>7410</c:v>
                </c:pt>
                <c:pt idx="3706">
                  <c:v>7412</c:v>
                </c:pt>
                <c:pt idx="3707">
                  <c:v>7414</c:v>
                </c:pt>
                <c:pt idx="3708">
                  <c:v>7416</c:v>
                </c:pt>
                <c:pt idx="3709">
                  <c:v>7418</c:v>
                </c:pt>
                <c:pt idx="3710">
                  <c:v>7420</c:v>
                </c:pt>
                <c:pt idx="3711">
                  <c:v>7422</c:v>
                </c:pt>
                <c:pt idx="3712">
                  <c:v>7424</c:v>
                </c:pt>
                <c:pt idx="3713">
                  <c:v>7426</c:v>
                </c:pt>
                <c:pt idx="3714">
                  <c:v>7428</c:v>
                </c:pt>
                <c:pt idx="3715">
                  <c:v>7430</c:v>
                </c:pt>
                <c:pt idx="3716">
                  <c:v>7432</c:v>
                </c:pt>
                <c:pt idx="3717">
                  <c:v>7434</c:v>
                </c:pt>
                <c:pt idx="3718">
                  <c:v>7436</c:v>
                </c:pt>
                <c:pt idx="3719">
                  <c:v>7438</c:v>
                </c:pt>
                <c:pt idx="3720">
                  <c:v>7440</c:v>
                </c:pt>
                <c:pt idx="3721">
                  <c:v>7442</c:v>
                </c:pt>
                <c:pt idx="3722">
                  <c:v>7444</c:v>
                </c:pt>
                <c:pt idx="3723">
                  <c:v>7446</c:v>
                </c:pt>
                <c:pt idx="3724">
                  <c:v>7448</c:v>
                </c:pt>
                <c:pt idx="3725">
                  <c:v>7450</c:v>
                </c:pt>
                <c:pt idx="3726">
                  <c:v>7452</c:v>
                </c:pt>
                <c:pt idx="3727">
                  <c:v>7454</c:v>
                </c:pt>
                <c:pt idx="3728">
                  <c:v>7456</c:v>
                </c:pt>
                <c:pt idx="3729">
                  <c:v>7458</c:v>
                </c:pt>
                <c:pt idx="3730">
                  <c:v>7460</c:v>
                </c:pt>
                <c:pt idx="3731">
                  <c:v>7462</c:v>
                </c:pt>
                <c:pt idx="3732">
                  <c:v>7464</c:v>
                </c:pt>
                <c:pt idx="3733">
                  <c:v>7466</c:v>
                </c:pt>
                <c:pt idx="3734">
                  <c:v>7468</c:v>
                </c:pt>
                <c:pt idx="3735">
                  <c:v>7470</c:v>
                </c:pt>
                <c:pt idx="3736">
                  <c:v>7472</c:v>
                </c:pt>
                <c:pt idx="3737">
                  <c:v>7474</c:v>
                </c:pt>
                <c:pt idx="3738">
                  <c:v>7476</c:v>
                </c:pt>
                <c:pt idx="3739">
                  <c:v>7478</c:v>
                </c:pt>
                <c:pt idx="3740">
                  <c:v>7480</c:v>
                </c:pt>
                <c:pt idx="3741">
                  <c:v>7482</c:v>
                </c:pt>
                <c:pt idx="3742">
                  <c:v>7484</c:v>
                </c:pt>
                <c:pt idx="3743">
                  <c:v>7486</c:v>
                </c:pt>
                <c:pt idx="3744">
                  <c:v>7488</c:v>
                </c:pt>
                <c:pt idx="3745">
                  <c:v>7490</c:v>
                </c:pt>
                <c:pt idx="3746">
                  <c:v>7492</c:v>
                </c:pt>
                <c:pt idx="3747">
                  <c:v>7494</c:v>
                </c:pt>
                <c:pt idx="3748">
                  <c:v>7496</c:v>
                </c:pt>
                <c:pt idx="3749">
                  <c:v>7498</c:v>
                </c:pt>
                <c:pt idx="3750">
                  <c:v>7500</c:v>
                </c:pt>
                <c:pt idx="3751">
                  <c:v>7502</c:v>
                </c:pt>
                <c:pt idx="3752">
                  <c:v>7504</c:v>
                </c:pt>
                <c:pt idx="3753">
                  <c:v>7506</c:v>
                </c:pt>
                <c:pt idx="3754">
                  <c:v>7508</c:v>
                </c:pt>
                <c:pt idx="3755">
                  <c:v>7510</c:v>
                </c:pt>
                <c:pt idx="3756">
                  <c:v>7512</c:v>
                </c:pt>
                <c:pt idx="3757">
                  <c:v>7514</c:v>
                </c:pt>
                <c:pt idx="3758">
                  <c:v>7516</c:v>
                </c:pt>
                <c:pt idx="3759">
                  <c:v>7518</c:v>
                </c:pt>
                <c:pt idx="3760">
                  <c:v>7520</c:v>
                </c:pt>
                <c:pt idx="3761">
                  <c:v>7522</c:v>
                </c:pt>
                <c:pt idx="3762">
                  <c:v>7524</c:v>
                </c:pt>
                <c:pt idx="3763">
                  <c:v>7526</c:v>
                </c:pt>
                <c:pt idx="3764">
                  <c:v>7528</c:v>
                </c:pt>
                <c:pt idx="3765">
                  <c:v>7530</c:v>
                </c:pt>
                <c:pt idx="3766">
                  <c:v>7532</c:v>
                </c:pt>
                <c:pt idx="3767">
                  <c:v>7534</c:v>
                </c:pt>
                <c:pt idx="3768">
                  <c:v>7536</c:v>
                </c:pt>
                <c:pt idx="3769">
                  <c:v>7538</c:v>
                </c:pt>
                <c:pt idx="3770">
                  <c:v>7540</c:v>
                </c:pt>
                <c:pt idx="3771">
                  <c:v>7542</c:v>
                </c:pt>
                <c:pt idx="3772">
                  <c:v>7544</c:v>
                </c:pt>
                <c:pt idx="3773">
                  <c:v>7546</c:v>
                </c:pt>
                <c:pt idx="3774">
                  <c:v>7548</c:v>
                </c:pt>
                <c:pt idx="3775">
                  <c:v>7550</c:v>
                </c:pt>
                <c:pt idx="3776">
                  <c:v>7552</c:v>
                </c:pt>
                <c:pt idx="3777">
                  <c:v>7554</c:v>
                </c:pt>
                <c:pt idx="3778">
                  <c:v>7556</c:v>
                </c:pt>
                <c:pt idx="3779">
                  <c:v>7558</c:v>
                </c:pt>
                <c:pt idx="3780">
                  <c:v>7560</c:v>
                </c:pt>
                <c:pt idx="3781">
                  <c:v>7562</c:v>
                </c:pt>
                <c:pt idx="3782">
                  <c:v>7564</c:v>
                </c:pt>
                <c:pt idx="3783">
                  <c:v>7566</c:v>
                </c:pt>
                <c:pt idx="3784">
                  <c:v>7568</c:v>
                </c:pt>
                <c:pt idx="3785">
                  <c:v>7570</c:v>
                </c:pt>
                <c:pt idx="3786">
                  <c:v>7572</c:v>
                </c:pt>
                <c:pt idx="3787">
                  <c:v>7574</c:v>
                </c:pt>
                <c:pt idx="3788">
                  <c:v>7576</c:v>
                </c:pt>
                <c:pt idx="3789">
                  <c:v>7578</c:v>
                </c:pt>
                <c:pt idx="3790">
                  <c:v>7580</c:v>
                </c:pt>
                <c:pt idx="3791">
                  <c:v>7582</c:v>
                </c:pt>
                <c:pt idx="3792">
                  <c:v>7584</c:v>
                </c:pt>
                <c:pt idx="3793">
                  <c:v>7586</c:v>
                </c:pt>
                <c:pt idx="3794">
                  <c:v>7588</c:v>
                </c:pt>
                <c:pt idx="3795">
                  <c:v>7590</c:v>
                </c:pt>
                <c:pt idx="3796">
                  <c:v>7592</c:v>
                </c:pt>
                <c:pt idx="3797">
                  <c:v>7594</c:v>
                </c:pt>
                <c:pt idx="3798">
                  <c:v>7596</c:v>
                </c:pt>
                <c:pt idx="3799">
                  <c:v>7598</c:v>
                </c:pt>
                <c:pt idx="3800">
                  <c:v>7600</c:v>
                </c:pt>
                <c:pt idx="3801">
                  <c:v>7602</c:v>
                </c:pt>
                <c:pt idx="3802">
                  <c:v>7604</c:v>
                </c:pt>
                <c:pt idx="3803">
                  <c:v>7606</c:v>
                </c:pt>
                <c:pt idx="3804">
                  <c:v>7608</c:v>
                </c:pt>
                <c:pt idx="3805">
                  <c:v>7610</c:v>
                </c:pt>
                <c:pt idx="3806">
                  <c:v>7612</c:v>
                </c:pt>
                <c:pt idx="3807">
                  <c:v>7614</c:v>
                </c:pt>
                <c:pt idx="3808">
                  <c:v>7616</c:v>
                </c:pt>
                <c:pt idx="3809">
                  <c:v>7618</c:v>
                </c:pt>
                <c:pt idx="3810">
                  <c:v>7620</c:v>
                </c:pt>
                <c:pt idx="3811">
                  <c:v>7622</c:v>
                </c:pt>
                <c:pt idx="3812">
                  <c:v>7624</c:v>
                </c:pt>
                <c:pt idx="3813">
                  <c:v>7626</c:v>
                </c:pt>
                <c:pt idx="3814">
                  <c:v>7628</c:v>
                </c:pt>
                <c:pt idx="3815">
                  <c:v>7630</c:v>
                </c:pt>
                <c:pt idx="3816">
                  <c:v>7632</c:v>
                </c:pt>
                <c:pt idx="3817">
                  <c:v>7634</c:v>
                </c:pt>
                <c:pt idx="3818">
                  <c:v>7636</c:v>
                </c:pt>
                <c:pt idx="3819">
                  <c:v>7638</c:v>
                </c:pt>
                <c:pt idx="3820">
                  <c:v>7640</c:v>
                </c:pt>
                <c:pt idx="3821">
                  <c:v>7642</c:v>
                </c:pt>
                <c:pt idx="3822">
                  <c:v>7644</c:v>
                </c:pt>
                <c:pt idx="3823">
                  <c:v>7646</c:v>
                </c:pt>
                <c:pt idx="3824">
                  <c:v>7648</c:v>
                </c:pt>
                <c:pt idx="3825">
                  <c:v>7650</c:v>
                </c:pt>
                <c:pt idx="3826">
                  <c:v>7652</c:v>
                </c:pt>
                <c:pt idx="3827">
                  <c:v>7654</c:v>
                </c:pt>
                <c:pt idx="3828">
                  <c:v>7656</c:v>
                </c:pt>
                <c:pt idx="3829">
                  <c:v>7658</c:v>
                </c:pt>
                <c:pt idx="3830">
                  <c:v>7660</c:v>
                </c:pt>
                <c:pt idx="3831">
                  <c:v>7662</c:v>
                </c:pt>
                <c:pt idx="3832">
                  <c:v>7664</c:v>
                </c:pt>
                <c:pt idx="3833">
                  <c:v>7666</c:v>
                </c:pt>
                <c:pt idx="3834">
                  <c:v>7668</c:v>
                </c:pt>
                <c:pt idx="3835">
                  <c:v>7670</c:v>
                </c:pt>
                <c:pt idx="3836">
                  <c:v>7672</c:v>
                </c:pt>
                <c:pt idx="3837">
                  <c:v>7674</c:v>
                </c:pt>
                <c:pt idx="3838">
                  <c:v>7676</c:v>
                </c:pt>
                <c:pt idx="3839">
                  <c:v>7678</c:v>
                </c:pt>
                <c:pt idx="3840">
                  <c:v>7680</c:v>
                </c:pt>
                <c:pt idx="3841">
                  <c:v>7682</c:v>
                </c:pt>
                <c:pt idx="3842">
                  <c:v>7684</c:v>
                </c:pt>
                <c:pt idx="3843">
                  <c:v>7686</c:v>
                </c:pt>
                <c:pt idx="3844">
                  <c:v>7688</c:v>
                </c:pt>
                <c:pt idx="3845">
                  <c:v>7690</c:v>
                </c:pt>
                <c:pt idx="3846">
                  <c:v>7692</c:v>
                </c:pt>
                <c:pt idx="3847">
                  <c:v>7694</c:v>
                </c:pt>
                <c:pt idx="3848">
                  <c:v>7696</c:v>
                </c:pt>
                <c:pt idx="3849">
                  <c:v>7698</c:v>
                </c:pt>
                <c:pt idx="3850">
                  <c:v>7700</c:v>
                </c:pt>
                <c:pt idx="3851">
                  <c:v>7702</c:v>
                </c:pt>
                <c:pt idx="3852">
                  <c:v>7704</c:v>
                </c:pt>
                <c:pt idx="3853">
                  <c:v>7706</c:v>
                </c:pt>
                <c:pt idx="3854">
                  <c:v>7708</c:v>
                </c:pt>
                <c:pt idx="3855">
                  <c:v>7710</c:v>
                </c:pt>
                <c:pt idx="3856">
                  <c:v>7712</c:v>
                </c:pt>
                <c:pt idx="3857">
                  <c:v>7714</c:v>
                </c:pt>
                <c:pt idx="3858">
                  <c:v>7716</c:v>
                </c:pt>
                <c:pt idx="3859">
                  <c:v>7718</c:v>
                </c:pt>
                <c:pt idx="3860">
                  <c:v>7720</c:v>
                </c:pt>
                <c:pt idx="3861">
                  <c:v>7722</c:v>
                </c:pt>
                <c:pt idx="3862">
                  <c:v>7724</c:v>
                </c:pt>
                <c:pt idx="3863">
                  <c:v>7726</c:v>
                </c:pt>
                <c:pt idx="3864">
                  <c:v>7728</c:v>
                </c:pt>
                <c:pt idx="3865">
                  <c:v>7730</c:v>
                </c:pt>
                <c:pt idx="3866">
                  <c:v>7732</c:v>
                </c:pt>
                <c:pt idx="3867">
                  <c:v>7734</c:v>
                </c:pt>
                <c:pt idx="3868">
                  <c:v>7736</c:v>
                </c:pt>
                <c:pt idx="3869">
                  <c:v>7738</c:v>
                </c:pt>
                <c:pt idx="3870">
                  <c:v>7740</c:v>
                </c:pt>
                <c:pt idx="3871">
                  <c:v>7742</c:v>
                </c:pt>
                <c:pt idx="3872">
                  <c:v>7744</c:v>
                </c:pt>
                <c:pt idx="3873">
                  <c:v>7746</c:v>
                </c:pt>
                <c:pt idx="3874">
                  <c:v>7748</c:v>
                </c:pt>
                <c:pt idx="3875">
                  <c:v>7750</c:v>
                </c:pt>
                <c:pt idx="3876">
                  <c:v>7752</c:v>
                </c:pt>
                <c:pt idx="3877">
                  <c:v>7754</c:v>
                </c:pt>
                <c:pt idx="3878">
                  <c:v>7756</c:v>
                </c:pt>
                <c:pt idx="3879">
                  <c:v>7758</c:v>
                </c:pt>
                <c:pt idx="3880">
                  <c:v>7760</c:v>
                </c:pt>
                <c:pt idx="3881">
                  <c:v>7762</c:v>
                </c:pt>
                <c:pt idx="3882">
                  <c:v>7764</c:v>
                </c:pt>
                <c:pt idx="3883">
                  <c:v>7766</c:v>
                </c:pt>
                <c:pt idx="3884">
                  <c:v>7768</c:v>
                </c:pt>
                <c:pt idx="3885">
                  <c:v>7770</c:v>
                </c:pt>
                <c:pt idx="3886">
                  <c:v>7772</c:v>
                </c:pt>
                <c:pt idx="3887">
                  <c:v>7774</c:v>
                </c:pt>
                <c:pt idx="3888">
                  <c:v>7776</c:v>
                </c:pt>
                <c:pt idx="3889">
                  <c:v>7778</c:v>
                </c:pt>
                <c:pt idx="3890">
                  <c:v>7780</c:v>
                </c:pt>
                <c:pt idx="3891">
                  <c:v>7782</c:v>
                </c:pt>
                <c:pt idx="3892">
                  <c:v>7784</c:v>
                </c:pt>
                <c:pt idx="3893">
                  <c:v>7786</c:v>
                </c:pt>
                <c:pt idx="3894">
                  <c:v>7788</c:v>
                </c:pt>
                <c:pt idx="3895">
                  <c:v>7790</c:v>
                </c:pt>
                <c:pt idx="3896">
                  <c:v>7792</c:v>
                </c:pt>
                <c:pt idx="3897">
                  <c:v>7794</c:v>
                </c:pt>
                <c:pt idx="3898">
                  <c:v>7796</c:v>
                </c:pt>
                <c:pt idx="3899">
                  <c:v>7798</c:v>
                </c:pt>
                <c:pt idx="3900">
                  <c:v>7800</c:v>
                </c:pt>
                <c:pt idx="3901">
                  <c:v>7802</c:v>
                </c:pt>
                <c:pt idx="3902">
                  <c:v>7804</c:v>
                </c:pt>
                <c:pt idx="3903">
                  <c:v>7806</c:v>
                </c:pt>
                <c:pt idx="3904">
                  <c:v>7808</c:v>
                </c:pt>
                <c:pt idx="3905">
                  <c:v>7810</c:v>
                </c:pt>
                <c:pt idx="3906">
                  <c:v>7812</c:v>
                </c:pt>
                <c:pt idx="3907">
                  <c:v>7814</c:v>
                </c:pt>
                <c:pt idx="3908">
                  <c:v>7816</c:v>
                </c:pt>
                <c:pt idx="3909">
                  <c:v>7818</c:v>
                </c:pt>
                <c:pt idx="3910">
                  <c:v>7820</c:v>
                </c:pt>
                <c:pt idx="3911">
                  <c:v>7822</c:v>
                </c:pt>
                <c:pt idx="3912">
                  <c:v>7824</c:v>
                </c:pt>
                <c:pt idx="3913">
                  <c:v>7826</c:v>
                </c:pt>
                <c:pt idx="3914">
                  <c:v>7828</c:v>
                </c:pt>
                <c:pt idx="3915">
                  <c:v>7830</c:v>
                </c:pt>
                <c:pt idx="3916">
                  <c:v>7832</c:v>
                </c:pt>
                <c:pt idx="3917">
                  <c:v>7834</c:v>
                </c:pt>
                <c:pt idx="3918">
                  <c:v>7836</c:v>
                </c:pt>
                <c:pt idx="3919">
                  <c:v>7838</c:v>
                </c:pt>
                <c:pt idx="3920">
                  <c:v>7840</c:v>
                </c:pt>
                <c:pt idx="3921">
                  <c:v>7842</c:v>
                </c:pt>
                <c:pt idx="3922">
                  <c:v>7844</c:v>
                </c:pt>
                <c:pt idx="3923">
                  <c:v>7846</c:v>
                </c:pt>
                <c:pt idx="3924">
                  <c:v>7848</c:v>
                </c:pt>
                <c:pt idx="3925">
                  <c:v>7850</c:v>
                </c:pt>
                <c:pt idx="3926">
                  <c:v>7852</c:v>
                </c:pt>
                <c:pt idx="3927">
                  <c:v>7854</c:v>
                </c:pt>
                <c:pt idx="3928">
                  <c:v>7856</c:v>
                </c:pt>
                <c:pt idx="3929">
                  <c:v>7858</c:v>
                </c:pt>
                <c:pt idx="3930">
                  <c:v>7860</c:v>
                </c:pt>
                <c:pt idx="3931">
                  <c:v>7862</c:v>
                </c:pt>
                <c:pt idx="3932">
                  <c:v>7864</c:v>
                </c:pt>
                <c:pt idx="3933">
                  <c:v>7866</c:v>
                </c:pt>
                <c:pt idx="3934">
                  <c:v>7868</c:v>
                </c:pt>
                <c:pt idx="3935">
                  <c:v>7870</c:v>
                </c:pt>
                <c:pt idx="3936">
                  <c:v>7872</c:v>
                </c:pt>
                <c:pt idx="3937">
                  <c:v>7874</c:v>
                </c:pt>
                <c:pt idx="3938">
                  <c:v>7876</c:v>
                </c:pt>
                <c:pt idx="3939">
                  <c:v>7878</c:v>
                </c:pt>
                <c:pt idx="3940">
                  <c:v>7880</c:v>
                </c:pt>
                <c:pt idx="3941">
                  <c:v>7882</c:v>
                </c:pt>
                <c:pt idx="3942">
                  <c:v>7884</c:v>
                </c:pt>
                <c:pt idx="3943">
                  <c:v>7886</c:v>
                </c:pt>
                <c:pt idx="3944">
                  <c:v>7888</c:v>
                </c:pt>
                <c:pt idx="3945">
                  <c:v>7890</c:v>
                </c:pt>
                <c:pt idx="3946">
                  <c:v>7892</c:v>
                </c:pt>
                <c:pt idx="3947">
                  <c:v>7894</c:v>
                </c:pt>
                <c:pt idx="3948">
                  <c:v>7896</c:v>
                </c:pt>
                <c:pt idx="3949">
                  <c:v>7898</c:v>
                </c:pt>
                <c:pt idx="3950">
                  <c:v>7900</c:v>
                </c:pt>
                <c:pt idx="3951">
                  <c:v>7902</c:v>
                </c:pt>
                <c:pt idx="3952">
                  <c:v>7904</c:v>
                </c:pt>
                <c:pt idx="3953">
                  <c:v>7906</c:v>
                </c:pt>
                <c:pt idx="3954">
                  <c:v>7908</c:v>
                </c:pt>
                <c:pt idx="3955">
                  <c:v>7910</c:v>
                </c:pt>
                <c:pt idx="3956">
                  <c:v>7912</c:v>
                </c:pt>
                <c:pt idx="3957">
                  <c:v>7914</c:v>
                </c:pt>
                <c:pt idx="3958">
                  <c:v>7916</c:v>
                </c:pt>
                <c:pt idx="3959">
                  <c:v>7918</c:v>
                </c:pt>
                <c:pt idx="3960">
                  <c:v>7920</c:v>
                </c:pt>
                <c:pt idx="3961">
                  <c:v>7922</c:v>
                </c:pt>
                <c:pt idx="3962">
                  <c:v>7924</c:v>
                </c:pt>
                <c:pt idx="3963">
                  <c:v>7926</c:v>
                </c:pt>
                <c:pt idx="3964">
                  <c:v>7928</c:v>
                </c:pt>
                <c:pt idx="3965">
                  <c:v>7930</c:v>
                </c:pt>
                <c:pt idx="3966">
                  <c:v>7932</c:v>
                </c:pt>
                <c:pt idx="3967">
                  <c:v>7934</c:v>
                </c:pt>
                <c:pt idx="3968">
                  <c:v>7936</c:v>
                </c:pt>
                <c:pt idx="3969">
                  <c:v>7938</c:v>
                </c:pt>
                <c:pt idx="3970">
                  <c:v>7940</c:v>
                </c:pt>
                <c:pt idx="3971">
                  <c:v>7942</c:v>
                </c:pt>
                <c:pt idx="3972">
                  <c:v>7944</c:v>
                </c:pt>
                <c:pt idx="3973">
                  <c:v>7946</c:v>
                </c:pt>
                <c:pt idx="3974">
                  <c:v>7948</c:v>
                </c:pt>
                <c:pt idx="3975">
                  <c:v>7950</c:v>
                </c:pt>
                <c:pt idx="3976">
                  <c:v>7952</c:v>
                </c:pt>
                <c:pt idx="3977">
                  <c:v>7954</c:v>
                </c:pt>
                <c:pt idx="3978">
                  <c:v>7956</c:v>
                </c:pt>
                <c:pt idx="3979">
                  <c:v>7958</c:v>
                </c:pt>
                <c:pt idx="3980">
                  <c:v>7960</c:v>
                </c:pt>
                <c:pt idx="3981">
                  <c:v>7962</c:v>
                </c:pt>
                <c:pt idx="3982">
                  <c:v>7964</c:v>
                </c:pt>
                <c:pt idx="3983">
                  <c:v>7966</c:v>
                </c:pt>
                <c:pt idx="3984">
                  <c:v>7968</c:v>
                </c:pt>
                <c:pt idx="3985">
                  <c:v>7970</c:v>
                </c:pt>
                <c:pt idx="3986">
                  <c:v>7972</c:v>
                </c:pt>
                <c:pt idx="3987">
                  <c:v>7974</c:v>
                </c:pt>
                <c:pt idx="3988">
                  <c:v>7976</c:v>
                </c:pt>
                <c:pt idx="3989">
                  <c:v>7978</c:v>
                </c:pt>
                <c:pt idx="3990">
                  <c:v>7980</c:v>
                </c:pt>
                <c:pt idx="3991">
                  <c:v>7982</c:v>
                </c:pt>
                <c:pt idx="3992">
                  <c:v>7984</c:v>
                </c:pt>
                <c:pt idx="3993">
                  <c:v>7986</c:v>
                </c:pt>
                <c:pt idx="3994">
                  <c:v>7988</c:v>
                </c:pt>
                <c:pt idx="3995">
                  <c:v>7990</c:v>
                </c:pt>
                <c:pt idx="3996">
                  <c:v>7992</c:v>
                </c:pt>
                <c:pt idx="3997">
                  <c:v>7994</c:v>
                </c:pt>
                <c:pt idx="3998">
                  <c:v>7996</c:v>
                </c:pt>
                <c:pt idx="3999">
                  <c:v>7998</c:v>
                </c:pt>
                <c:pt idx="4000">
                  <c:v>8000</c:v>
                </c:pt>
                <c:pt idx="4001">
                  <c:v>8002</c:v>
                </c:pt>
                <c:pt idx="4002">
                  <c:v>8004</c:v>
                </c:pt>
                <c:pt idx="4003">
                  <c:v>8006</c:v>
                </c:pt>
                <c:pt idx="4004">
                  <c:v>8008</c:v>
                </c:pt>
                <c:pt idx="4005">
                  <c:v>8010</c:v>
                </c:pt>
                <c:pt idx="4006">
                  <c:v>8012</c:v>
                </c:pt>
                <c:pt idx="4007">
                  <c:v>8014</c:v>
                </c:pt>
                <c:pt idx="4008">
                  <c:v>8016</c:v>
                </c:pt>
                <c:pt idx="4009">
                  <c:v>8018</c:v>
                </c:pt>
                <c:pt idx="4010">
                  <c:v>8020</c:v>
                </c:pt>
                <c:pt idx="4011">
                  <c:v>8022</c:v>
                </c:pt>
                <c:pt idx="4012">
                  <c:v>8024</c:v>
                </c:pt>
                <c:pt idx="4013">
                  <c:v>8026</c:v>
                </c:pt>
                <c:pt idx="4014">
                  <c:v>8028</c:v>
                </c:pt>
                <c:pt idx="4015">
                  <c:v>8030</c:v>
                </c:pt>
                <c:pt idx="4016">
                  <c:v>8032</c:v>
                </c:pt>
                <c:pt idx="4017">
                  <c:v>8034</c:v>
                </c:pt>
                <c:pt idx="4018">
                  <c:v>8036</c:v>
                </c:pt>
                <c:pt idx="4019">
                  <c:v>8038</c:v>
                </c:pt>
                <c:pt idx="4020">
                  <c:v>8040</c:v>
                </c:pt>
                <c:pt idx="4021">
                  <c:v>8042</c:v>
                </c:pt>
                <c:pt idx="4022">
                  <c:v>8044</c:v>
                </c:pt>
                <c:pt idx="4023">
                  <c:v>8046</c:v>
                </c:pt>
                <c:pt idx="4024">
                  <c:v>8048</c:v>
                </c:pt>
                <c:pt idx="4025">
                  <c:v>8050</c:v>
                </c:pt>
                <c:pt idx="4026">
                  <c:v>8052</c:v>
                </c:pt>
                <c:pt idx="4027">
                  <c:v>8054</c:v>
                </c:pt>
                <c:pt idx="4028">
                  <c:v>8056</c:v>
                </c:pt>
                <c:pt idx="4029">
                  <c:v>8058</c:v>
                </c:pt>
                <c:pt idx="4030">
                  <c:v>8060</c:v>
                </c:pt>
                <c:pt idx="4031">
                  <c:v>8062</c:v>
                </c:pt>
                <c:pt idx="4032">
                  <c:v>8064</c:v>
                </c:pt>
                <c:pt idx="4033">
                  <c:v>8066</c:v>
                </c:pt>
                <c:pt idx="4034">
                  <c:v>8068</c:v>
                </c:pt>
                <c:pt idx="4035">
                  <c:v>8070</c:v>
                </c:pt>
                <c:pt idx="4036">
                  <c:v>8072</c:v>
                </c:pt>
                <c:pt idx="4037">
                  <c:v>8074</c:v>
                </c:pt>
                <c:pt idx="4038">
                  <c:v>8076</c:v>
                </c:pt>
                <c:pt idx="4039">
                  <c:v>8078</c:v>
                </c:pt>
                <c:pt idx="4040">
                  <c:v>8080</c:v>
                </c:pt>
                <c:pt idx="4041">
                  <c:v>8082</c:v>
                </c:pt>
                <c:pt idx="4042">
                  <c:v>8084</c:v>
                </c:pt>
                <c:pt idx="4043">
                  <c:v>8086</c:v>
                </c:pt>
                <c:pt idx="4044">
                  <c:v>8088</c:v>
                </c:pt>
                <c:pt idx="4045">
                  <c:v>8090</c:v>
                </c:pt>
                <c:pt idx="4046">
                  <c:v>8092</c:v>
                </c:pt>
                <c:pt idx="4047">
                  <c:v>8094</c:v>
                </c:pt>
                <c:pt idx="4048">
                  <c:v>8096</c:v>
                </c:pt>
                <c:pt idx="4049">
                  <c:v>8098</c:v>
                </c:pt>
                <c:pt idx="4050">
                  <c:v>8100</c:v>
                </c:pt>
                <c:pt idx="4051">
                  <c:v>8102</c:v>
                </c:pt>
                <c:pt idx="4052">
                  <c:v>8104</c:v>
                </c:pt>
                <c:pt idx="4053">
                  <c:v>8106</c:v>
                </c:pt>
                <c:pt idx="4054">
                  <c:v>8108</c:v>
                </c:pt>
                <c:pt idx="4055">
                  <c:v>8110</c:v>
                </c:pt>
                <c:pt idx="4056">
                  <c:v>8112</c:v>
                </c:pt>
                <c:pt idx="4057">
                  <c:v>8114</c:v>
                </c:pt>
                <c:pt idx="4058">
                  <c:v>8116</c:v>
                </c:pt>
                <c:pt idx="4059">
                  <c:v>8118</c:v>
                </c:pt>
                <c:pt idx="4060">
                  <c:v>8120</c:v>
                </c:pt>
                <c:pt idx="4061">
                  <c:v>8122</c:v>
                </c:pt>
                <c:pt idx="4062">
                  <c:v>8124</c:v>
                </c:pt>
                <c:pt idx="4063">
                  <c:v>8126</c:v>
                </c:pt>
                <c:pt idx="4064">
                  <c:v>8128</c:v>
                </c:pt>
                <c:pt idx="4065">
                  <c:v>8130</c:v>
                </c:pt>
                <c:pt idx="4066">
                  <c:v>8132</c:v>
                </c:pt>
                <c:pt idx="4067">
                  <c:v>8134</c:v>
                </c:pt>
                <c:pt idx="4068">
                  <c:v>8136</c:v>
                </c:pt>
                <c:pt idx="4069">
                  <c:v>8138</c:v>
                </c:pt>
                <c:pt idx="4070">
                  <c:v>8140</c:v>
                </c:pt>
                <c:pt idx="4071">
                  <c:v>8142</c:v>
                </c:pt>
                <c:pt idx="4072">
                  <c:v>8144</c:v>
                </c:pt>
                <c:pt idx="4073">
                  <c:v>8146</c:v>
                </c:pt>
                <c:pt idx="4074">
                  <c:v>8148</c:v>
                </c:pt>
                <c:pt idx="4075">
                  <c:v>8150</c:v>
                </c:pt>
                <c:pt idx="4076">
                  <c:v>8152</c:v>
                </c:pt>
                <c:pt idx="4077">
                  <c:v>8154</c:v>
                </c:pt>
                <c:pt idx="4078">
                  <c:v>8156</c:v>
                </c:pt>
                <c:pt idx="4079">
                  <c:v>8158</c:v>
                </c:pt>
                <c:pt idx="4080">
                  <c:v>8160</c:v>
                </c:pt>
                <c:pt idx="4081">
                  <c:v>8162</c:v>
                </c:pt>
                <c:pt idx="4082">
                  <c:v>8164</c:v>
                </c:pt>
                <c:pt idx="4083">
                  <c:v>8166</c:v>
                </c:pt>
                <c:pt idx="4084">
                  <c:v>8168</c:v>
                </c:pt>
                <c:pt idx="4085">
                  <c:v>8170</c:v>
                </c:pt>
                <c:pt idx="4086">
                  <c:v>8172</c:v>
                </c:pt>
                <c:pt idx="4087">
                  <c:v>8174</c:v>
                </c:pt>
                <c:pt idx="4088">
                  <c:v>8176</c:v>
                </c:pt>
                <c:pt idx="4089">
                  <c:v>8178</c:v>
                </c:pt>
                <c:pt idx="4090">
                  <c:v>8180</c:v>
                </c:pt>
                <c:pt idx="4091">
                  <c:v>8182</c:v>
                </c:pt>
                <c:pt idx="4092">
                  <c:v>8184</c:v>
                </c:pt>
                <c:pt idx="4093">
                  <c:v>8186</c:v>
                </c:pt>
                <c:pt idx="4094">
                  <c:v>8188</c:v>
                </c:pt>
                <c:pt idx="4095">
                  <c:v>8190</c:v>
                </c:pt>
                <c:pt idx="4096">
                  <c:v>8192</c:v>
                </c:pt>
                <c:pt idx="4097">
                  <c:v>8194</c:v>
                </c:pt>
                <c:pt idx="4098">
                  <c:v>8196</c:v>
                </c:pt>
                <c:pt idx="4099">
                  <c:v>8198</c:v>
                </c:pt>
                <c:pt idx="4100">
                  <c:v>8200</c:v>
                </c:pt>
                <c:pt idx="4101">
                  <c:v>8202</c:v>
                </c:pt>
                <c:pt idx="4102">
                  <c:v>8204</c:v>
                </c:pt>
                <c:pt idx="4103">
                  <c:v>8206</c:v>
                </c:pt>
                <c:pt idx="4104">
                  <c:v>8208</c:v>
                </c:pt>
                <c:pt idx="4105">
                  <c:v>8210</c:v>
                </c:pt>
                <c:pt idx="4106">
                  <c:v>8212</c:v>
                </c:pt>
                <c:pt idx="4107">
                  <c:v>8214</c:v>
                </c:pt>
                <c:pt idx="4108">
                  <c:v>8216</c:v>
                </c:pt>
                <c:pt idx="4109">
                  <c:v>8218</c:v>
                </c:pt>
                <c:pt idx="4110">
                  <c:v>8220</c:v>
                </c:pt>
                <c:pt idx="4111">
                  <c:v>8222</c:v>
                </c:pt>
                <c:pt idx="4112">
                  <c:v>8224</c:v>
                </c:pt>
                <c:pt idx="4113">
                  <c:v>8226</c:v>
                </c:pt>
                <c:pt idx="4114">
                  <c:v>8228</c:v>
                </c:pt>
                <c:pt idx="4115">
                  <c:v>8230</c:v>
                </c:pt>
                <c:pt idx="4116">
                  <c:v>8232</c:v>
                </c:pt>
                <c:pt idx="4117">
                  <c:v>8234</c:v>
                </c:pt>
                <c:pt idx="4118">
                  <c:v>8236</c:v>
                </c:pt>
                <c:pt idx="4119">
                  <c:v>8238</c:v>
                </c:pt>
                <c:pt idx="4120">
                  <c:v>8240</c:v>
                </c:pt>
                <c:pt idx="4121">
                  <c:v>8242</c:v>
                </c:pt>
                <c:pt idx="4122">
                  <c:v>8244</c:v>
                </c:pt>
                <c:pt idx="4123">
                  <c:v>8246</c:v>
                </c:pt>
                <c:pt idx="4124">
                  <c:v>8248</c:v>
                </c:pt>
                <c:pt idx="4125">
                  <c:v>8250</c:v>
                </c:pt>
                <c:pt idx="4126">
                  <c:v>8252</c:v>
                </c:pt>
                <c:pt idx="4127">
                  <c:v>8254</c:v>
                </c:pt>
                <c:pt idx="4128">
                  <c:v>8256</c:v>
                </c:pt>
                <c:pt idx="4129">
                  <c:v>8258</c:v>
                </c:pt>
                <c:pt idx="4130">
                  <c:v>8260</c:v>
                </c:pt>
                <c:pt idx="4131">
                  <c:v>8262</c:v>
                </c:pt>
                <c:pt idx="4132">
                  <c:v>8264</c:v>
                </c:pt>
                <c:pt idx="4133">
                  <c:v>8266</c:v>
                </c:pt>
                <c:pt idx="4134">
                  <c:v>8268</c:v>
                </c:pt>
                <c:pt idx="4135">
                  <c:v>8270</c:v>
                </c:pt>
                <c:pt idx="4136">
                  <c:v>8272</c:v>
                </c:pt>
                <c:pt idx="4137">
                  <c:v>8274</c:v>
                </c:pt>
                <c:pt idx="4138">
                  <c:v>8276</c:v>
                </c:pt>
                <c:pt idx="4139">
                  <c:v>8278</c:v>
                </c:pt>
                <c:pt idx="4140">
                  <c:v>8280</c:v>
                </c:pt>
                <c:pt idx="4141">
                  <c:v>8282</c:v>
                </c:pt>
                <c:pt idx="4142">
                  <c:v>8284</c:v>
                </c:pt>
                <c:pt idx="4143">
                  <c:v>8286</c:v>
                </c:pt>
                <c:pt idx="4144">
                  <c:v>8288</c:v>
                </c:pt>
                <c:pt idx="4145">
                  <c:v>8290</c:v>
                </c:pt>
                <c:pt idx="4146">
                  <c:v>8292</c:v>
                </c:pt>
                <c:pt idx="4147">
                  <c:v>8294</c:v>
                </c:pt>
                <c:pt idx="4148">
                  <c:v>8296</c:v>
                </c:pt>
                <c:pt idx="4149">
                  <c:v>8298</c:v>
                </c:pt>
                <c:pt idx="4150">
                  <c:v>8300</c:v>
                </c:pt>
                <c:pt idx="4151">
                  <c:v>8302</c:v>
                </c:pt>
                <c:pt idx="4152">
                  <c:v>8304</c:v>
                </c:pt>
                <c:pt idx="4153">
                  <c:v>8306</c:v>
                </c:pt>
                <c:pt idx="4154">
                  <c:v>8308</c:v>
                </c:pt>
                <c:pt idx="4155">
                  <c:v>8310</c:v>
                </c:pt>
                <c:pt idx="4156">
                  <c:v>8312</c:v>
                </c:pt>
                <c:pt idx="4157">
                  <c:v>8314</c:v>
                </c:pt>
                <c:pt idx="4158">
                  <c:v>8316</c:v>
                </c:pt>
                <c:pt idx="4159">
                  <c:v>8318</c:v>
                </c:pt>
                <c:pt idx="4160">
                  <c:v>8320</c:v>
                </c:pt>
                <c:pt idx="4161">
                  <c:v>8322</c:v>
                </c:pt>
                <c:pt idx="4162">
                  <c:v>8324</c:v>
                </c:pt>
                <c:pt idx="4163">
                  <c:v>8326</c:v>
                </c:pt>
                <c:pt idx="4164">
                  <c:v>8328</c:v>
                </c:pt>
                <c:pt idx="4165">
                  <c:v>8330</c:v>
                </c:pt>
                <c:pt idx="4166">
                  <c:v>8332</c:v>
                </c:pt>
                <c:pt idx="4167">
                  <c:v>8334</c:v>
                </c:pt>
                <c:pt idx="4168">
                  <c:v>8336</c:v>
                </c:pt>
                <c:pt idx="4169">
                  <c:v>8338</c:v>
                </c:pt>
                <c:pt idx="4170">
                  <c:v>8340</c:v>
                </c:pt>
                <c:pt idx="4171">
                  <c:v>8342</c:v>
                </c:pt>
                <c:pt idx="4172">
                  <c:v>8344</c:v>
                </c:pt>
                <c:pt idx="4173">
                  <c:v>8346</c:v>
                </c:pt>
                <c:pt idx="4174">
                  <c:v>8348</c:v>
                </c:pt>
                <c:pt idx="4175">
                  <c:v>8350</c:v>
                </c:pt>
                <c:pt idx="4176">
                  <c:v>8352</c:v>
                </c:pt>
                <c:pt idx="4177">
                  <c:v>8354</c:v>
                </c:pt>
                <c:pt idx="4178">
                  <c:v>8356</c:v>
                </c:pt>
                <c:pt idx="4179">
                  <c:v>8358</c:v>
                </c:pt>
                <c:pt idx="4180">
                  <c:v>8360</c:v>
                </c:pt>
                <c:pt idx="4181">
                  <c:v>8362</c:v>
                </c:pt>
                <c:pt idx="4182">
                  <c:v>8364</c:v>
                </c:pt>
                <c:pt idx="4183">
                  <c:v>8366</c:v>
                </c:pt>
                <c:pt idx="4184">
                  <c:v>8368</c:v>
                </c:pt>
                <c:pt idx="4185">
                  <c:v>8370</c:v>
                </c:pt>
                <c:pt idx="4186">
                  <c:v>8372</c:v>
                </c:pt>
                <c:pt idx="4187">
                  <c:v>8374</c:v>
                </c:pt>
                <c:pt idx="4188">
                  <c:v>8376</c:v>
                </c:pt>
                <c:pt idx="4189">
                  <c:v>8378</c:v>
                </c:pt>
                <c:pt idx="4190">
                  <c:v>8380</c:v>
                </c:pt>
                <c:pt idx="4191">
                  <c:v>8382</c:v>
                </c:pt>
                <c:pt idx="4192">
                  <c:v>8384</c:v>
                </c:pt>
                <c:pt idx="4193">
                  <c:v>8386</c:v>
                </c:pt>
                <c:pt idx="4194">
                  <c:v>8388</c:v>
                </c:pt>
                <c:pt idx="4195">
                  <c:v>8390</c:v>
                </c:pt>
                <c:pt idx="4196">
                  <c:v>8392</c:v>
                </c:pt>
                <c:pt idx="4197">
                  <c:v>8394</c:v>
                </c:pt>
                <c:pt idx="4198">
                  <c:v>8396</c:v>
                </c:pt>
                <c:pt idx="4199">
                  <c:v>8398</c:v>
                </c:pt>
                <c:pt idx="4200">
                  <c:v>8400</c:v>
                </c:pt>
                <c:pt idx="4201">
                  <c:v>8402</c:v>
                </c:pt>
                <c:pt idx="4202">
                  <c:v>8404</c:v>
                </c:pt>
                <c:pt idx="4203">
                  <c:v>8406</c:v>
                </c:pt>
                <c:pt idx="4204">
                  <c:v>8408</c:v>
                </c:pt>
                <c:pt idx="4205">
                  <c:v>8410</c:v>
                </c:pt>
                <c:pt idx="4206">
                  <c:v>8412</c:v>
                </c:pt>
                <c:pt idx="4207">
                  <c:v>8414</c:v>
                </c:pt>
                <c:pt idx="4208">
                  <c:v>8416</c:v>
                </c:pt>
                <c:pt idx="4209">
                  <c:v>8418</c:v>
                </c:pt>
                <c:pt idx="4210">
                  <c:v>8420</c:v>
                </c:pt>
                <c:pt idx="4211">
                  <c:v>8422</c:v>
                </c:pt>
                <c:pt idx="4212">
                  <c:v>8424</c:v>
                </c:pt>
                <c:pt idx="4213">
                  <c:v>8426</c:v>
                </c:pt>
                <c:pt idx="4214">
                  <c:v>8428</c:v>
                </c:pt>
                <c:pt idx="4215">
                  <c:v>8430</c:v>
                </c:pt>
                <c:pt idx="4216">
                  <c:v>8432</c:v>
                </c:pt>
                <c:pt idx="4217">
                  <c:v>8434</c:v>
                </c:pt>
                <c:pt idx="4218">
                  <c:v>8436</c:v>
                </c:pt>
                <c:pt idx="4219">
                  <c:v>8438</c:v>
                </c:pt>
                <c:pt idx="4220">
                  <c:v>8440</c:v>
                </c:pt>
                <c:pt idx="4221">
                  <c:v>8442</c:v>
                </c:pt>
                <c:pt idx="4222">
                  <c:v>8444</c:v>
                </c:pt>
                <c:pt idx="4223">
                  <c:v>8446</c:v>
                </c:pt>
                <c:pt idx="4224">
                  <c:v>8448</c:v>
                </c:pt>
                <c:pt idx="4225">
                  <c:v>8450</c:v>
                </c:pt>
                <c:pt idx="4226">
                  <c:v>8452</c:v>
                </c:pt>
                <c:pt idx="4227">
                  <c:v>8454</c:v>
                </c:pt>
                <c:pt idx="4228">
                  <c:v>8456</c:v>
                </c:pt>
                <c:pt idx="4229">
                  <c:v>8458</c:v>
                </c:pt>
                <c:pt idx="4230">
                  <c:v>8460</c:v>
                </c:pt>
                <c:pt idx="4231">
                  <c:v>8462</c:v>
                </c:pt>
                <c:pt idx="4232">
                  <c:v>8464</c:v>
                </c:pt>
                <c:pt idx="4233">
                  <c:v>8466</c:v>
                </c:pt>
                <c:pt idx="4234">
                  <c:v>8468</c:v>
                </c:pt>
                <c:pt idx="4235">
                  <c:v>8470</c:v>
                </c:pt>
                <c:pt idx="4236">
                  <c:v>8472</c:v>
                </c:pt>
                <c:pt idx="4237">
                  <c:v>8474</c:v>
                </c:pt>
                <c:pt idx="4238">
                  <c:v>8476</c:v>
                </c:pt>
                <c:pt idx="4239">
                  <c:v>8478</c:v>
                </c:pt>
                <c:pt idx="4240">
                  <c:v>8480</c:v>
                </c:pt>
                <c:pt idx="4241">
                  <c:v>8482</c:v>
                </c:pt>
                <c:pt idx="4242">
                  <c:v>8484</c:v>
                </c:pt>
                <c:pt idx="4243">
                  <c:v>8486</c:v>
                </c:pt>
                <c:pt idx="4244">
                  <c:v>8488</c:v>
                </c:pt>
                <c:pt idx="4245">
                  <c:v>8490</c:v>
                </c:pt>
                <c:pt idx="4246">
                  <c:v>8492</c:v>
                </c:pt>
                <c:pt idx="4247">
                  <c:v>8494</c:v>
                </c:pt>
                <c:pt idx="4248">
                  <c:v>8496</c:v>
                </c:pt>
                <c:pt idx="4249">
                  <c:v>8498</c:v>
                </c:pt>
                <c:pt idx="4250">
                  <c:v>8500</c:v>
                </c:pt>
                <c:pt idx="4251">
                  <c:v>8502</c:v>
                </c:pt>
                <c:pt idx="4252">
                  <c:v>8504</c:v>
                </c:pt>
                <c:pt idx="4253">
                  <c:v>8506</c:v>
                </c:pt>
                <c:pt idx="4254">
                  <c:v>8508</c:v>
                </c:pt>
                <c:pt idx="4255">
                  <c:v>8510</c:v>
                </c:pt>
                <c:pt idx="4256">
                  <c:v>8512</c:v>
                </c:pt>
                <c:pt idx="4257">
                  <c:v>8514</c:v>
                </c:pt>
                <c:pt idx="4258">
                  <c:v>8516</c:v>
                </c:pt>
                <c:pt idx="4259">
                  <c:v>8518</c:v>
                </c:pt>
                <c:pt idx="4260">
                  <c:v>8520</c:v>
                </c:pt>
                <c:pt idx="4261">
                  <c:v>8522</c:v>
                </c:pt>
                <c:pt idx="4262">
                  <c:v>8524</c:v>
                </c:pt>
                <c:pt idx="4263">
                  <c:v>8526</c:v>
                </c:pt>
                <c:pt idx="4264">
                  <c:v>8528</c:v>
                </c:pt>
                <c:pt idx="4265">
                  <c:v>8530</c:v>
                </c:pt>
                <c:pt idx="4266">
                  <c:v>8532</c:v>
                </c:pt>
                <c:pt idx="4267">
                  <c:v>8534</c:v>
                </c:pt>
                <c:pt idx="4268">
                  <c:v>8536</c:v>
                </c:pt>
                <c:pt idx="4269">
                  <c:v>8538</c:v>
                </c:pt>
                <c:pt idx="4270">
                  <c:v>8540</c:v>
                </c:pt>
                <c:pt idx="4271">
                  <c:v>8542</c:v>
                </c:pt>
                <c:pt idx="4272">
                  <c:v>8544</c:v>
                </c:pt>
                <c:pt idx="4273">
                  <c:v>8546</c:v>
                </c:pt>
                <c:pt idx="4274">
                  <c:v>8548</c:v>
                </c:pt>
                <c:pt idx="4275">
                  <c:v>8550</c:v>
                </c:pt>
                <c:pt idx="4276">
                  <c:v>8552</c:v>
                </c:pt>
                <c:pt idx="4277">
                  <c:v>8554</c:v>
                </c:pt>
                <c:pt idx="4278">
                  <c:v>8556</c:v>
                </c:pt>
                <c:pt idx="4279">
                  <c:v>8558</c:v>
                </c:pt>
                <c:pt idx="4280">
                  <c:v>8560</c:v>
                </c:pt>
                <c:pt idx="4281">
                  <c:v>8562</c:v>
                </c:pt>
                <c:pt idx="4282">
                  <c:v>8564</c:v>
                </c:pt>
                <c:pt idx="4283">
                  <c:v>8566</c:v>
                </c:pt>
                <c:pt idx="4284">
                  <c:v>8568</c:v>
                </c:pt>
                <c:pt idx="4285">
                  <c:v>8570</c:v>
                </c:pt>
                <c:pt idx="4286">
                  <c:v>8572</c:v>
                </c:pt>
                <c:pt idx="4287">
                  <c:v>8574</c:v>
                </c:pt>
                <c:pt idx="4288">
                  <c:v>8576</c:v>
                </c:pt>
                <c:pt idx="4289">
                  <c:v>8578</c:v>
                </c:pt>
                <c:pt idx="4290">
                  <c:v>8580</c:v>
                </c:pt>
                <c:pt idx="4291">
                  <c:v>8582</c:v>
                </c:pt>
                <c:pt idx="4292">
                  <c:v>8584</c:v>
                </c:pt>
                <c:pt idx="4293">
                  <c:v>8586</c:v>
                </c:pt>
                <c:pt idx="4294">
                  <c:v>8588</c:v>
                </c:pt>
                <c:pt idx="4295">
                  <c:v>8590</c:v>
                </c:pt>
                <c:pt idx="4296">
                  <c:v>8592</c:v>
                </c:pt>
                <c:pt idx="4297">
                  <c:v>8594</c:v>
                </c:pt>
                <c:pt idx="4298">
                  <c:v>8596</c:v>
                </c:pt>
                <c:pt idx="4299">
                  <c:v>8598</c:v>
                </c:pt>
                <c:pt idx="4300">
                  <c:v>8600</c:v>
                </c:pt>
                <c:pt idx="4301">
                  <c:v>8602</c:v>
                </c:pt>
                <c:pt idx="4302">
                  <c:v>8604</c:v>
                </c:pt>
                <c:pt idx="4303">
                  <c:v>8606</c:v>
                </c:pt>
                <c:pt idx="4304">
                  <c:v>8608</c:v>
                </c:pt>
                <c:pt idx="4305">
                  <c:v>8610</c:v>
                </c:pt>
                <c:pt idx="4306">
                  <c:v>8612</c:v>
                </c:pt>
                <c:pt idx="4307">
                  <c:v>8614</c:v>
                </c:pt>
                <c:pt idx="4308">
                  <c:v>8616</c:v>
                </c:pt>
                <c:pt idx="4309">
                  <c:v>8618</c:v>
                </c:pt>
                <c:pt idx="4310">
                  <c:v>8620</c:v>
                </c:pt>
                <c:pt idx="4311">
                  <c:v>8622</c:v>
                </c:pt>
                <c:pt idx="4312">
                  <c:v>8624</c:v>
                </c:pt>
                <c:pt idx="4313">
                  <c:v>8626</c:v>
                </c:pt>
                <c:pt idx="4314">
                  <c:v>8628</c:v>
                </c:pt>
                <c:pt idx="4315">
                  <c:v>8630</c:v>
                </c:pt>
                <c:pt idx="4316">
                  <c:v>8632</c:v>
                </c:pt>
                <c:pt idx="4317">
                  <c:v>8634</c:v>
                </c:pt>
                <c:pt idx="4318">
                  <c:v>8636</c:v>
                </c:pt>
                <c:pt idx="4319">
                  <c:v>8638</c:v>
                </c:pt>
                <c:pt idx="4320">
                  <c:v>8640</c:v>
                </c:pt>
                <c:pt idx="4321">
                  <c:v>8642</c:v>
                </c:pt>
                <c:pt idx="4322">
                  <c:v>8644</c:v>
                </c:pt>
                <c:pt idx="4323">
                  <c:v>8646</c:v>
                </c:pt>
                <c:pt idx="4324">
                  <c:v>8648</c:v>
                </c:pt>
                <c:pt idx="4325">
                  <c:v>8650</c:v>
                </c:pt>
                <c:pt idx="4326">
                  <c:v>8652</c:v>
                </c:pt>
                <c:pt idx="4327">
                  <c:v>8654</c:v>
                </c:pt>
                <c:pt idx="4328">
                  <c:v>8656</c:v>
                </c:pt>
                <c:pt idx="4329">
                  <c:v>8658</c:v>
                </c:pt>
                <c:pt idx="4330">
                  <c:v>8660</c:v>
                </c:pt>
                <c:pt idx="4331">
                  <c:v>8662</c:v>
                </c:pt>
                <c:pt idx="4332">
                  <c:v>8664</c:v>
                </c:pt>
                <c:pt idx="4333">
                  <c:v>8666</c:v>
                </c:pt>
                <c:pt idx="4334">
                  <c:v>8668</c:v>
                </c:pt>
                <c:pt idx="4335">
                  <c:v>8670</c:v>
                </c:pt>
                <c:pt idx="4336">
                  <c:v>8672</c:v>
                </c:pt>
                <c:pt idx="4337">
                  <c:v>8674</c:v>
                </c:pt>
                <c:pt idx="4338">
                  <c:v>8676</c:v>
                </c:pt>
                <c:pt idx="4339">
                  <c:v>8678</c:v>
                </c:pt>
                <c:pt idx="4340">
                  <c:v>8680</c:v>
                </c:pt>
                <c:pt idx="4341">
                  <c:v>8682</c:v>
                </c:pt>
                <c:pt idx="4342">
                  <c:v>8684</c:v>
                </c:pt>
                <c:pt idx="4343">
                  <c:v>8686</c:v>
                </c:pt>
                <c:pt idx="4344">
                  <c:v>8688</c:v>
                </c:pt>
                <c:pt idx="4345">
                  <c:v>8690</c:v>
                </c:pt>
                <c:pt idx="4346">
                  <c:v>8692</c:v>
                </c:pt>
                <c:pt idx="4347">
                  <c:v>8694</c:v>
                </c:pt>
                <c:pt idx="4348">
                  <c:v>8696</c:v>
                </c:pt>
                <c:pt idx="4349">
                  <c:v>8698</c:v>
                </c:pt>
                <c:pt idx="4350">
                  <c:v>8700</c:v>
                </c:pt>
                <c:pt idx="4351">
                  <c:v>8702</c:v>
                </c:pt>
                <c:pt idx="4352">
                  <c:v>8704</c:v>
                </c:pt>
                <c:pt idx="4353">
                  <c:v>8706</c:v>
                </c:pt>
                <c:pt idx="4354">
                  <c:v>8708</c:v>
                </c:pt>
                <c:pt idx="4355">
                  <c:v>8710</c:v>
                </c:pt>
                <c:pt idx="4356">
                  <c:v>8712</c:v>
                </c:pt>
                <c:pt idx="4357">
                  <c:v>8714</c:v>
                </c:pt>
                <c:pt idx="4358">
                  <c:v>8716</c:v>
                </c:pt>
                <c:pt idx="4359">
                  <c:v>8718</c:v>
                </c:pt>
                <c:pt idx="4360">
                  <c:v>8720</c:v>
                </c:pt>
                <c:pt idx="4361">
                  <c:v>8722</c:v>
                </c:pt>
                <c:pt idx="4362">
                  <c:v>8724</c:v>
                </c:pt>
                <c:pt idx="4363">
                  <c:v>8726</c:v>
                </c:pt>
                <c:pt idx="4364">
                  <c:v>8728</c:v>
                </c:pt>
                <c:pt idx="4365">
                  <c:v>8730</c:v>
                </c:pt>
                <c:pt idx="4366">
                  <c:v>8732</c:v>
                </c:pt>
                <c:pt idx="4367">
                  <c:v>8734</c:v>
                </c:pt>
                <c:pt idx="4368">
                  <c:v>8736</c:v>
                </c:pt>
                <c:pt idx="4369">
                  <c:v>8738</c:v>
                </c:pt>
                <c:pt idx="4370">
                  <c:v>8740</c:v>
                </c:pt>
                <c:pt idx="4371">
                  <c:v>8742</c:v>
                </c:pt>
                <c:pt idx="4372">
                  <c:v>8744</c:v>
                </c:pt>
                <c:pt idx="4373">
                  <c:v>8746</c:v>
                </c:pt>
                <c:pt idx="4374">
                  <c:v>8748</c:v>
                </c:pt>
                <c:pt idx="4375">
                  <c:v>8750</c:v>
                </c:pt>
                <c:pt idx="4376">
                  <c:v>8752</c:v>
                </c:pt>
                <c:pt idx="4377">
                  <c:v>8754</c:v>
                </c:pt>
                <c:pt idx="4378">
                  <c:v>8756</c:v>
                </c:pt>
                <c:pt idx="4379">
                  <c:v>8758</c:v>
                </c:pt>
                <c:pt idx="4380">
                  <c:v>8760</c:v>
                </c:pt>
                <c:pt idx="4381">
                  <c:v>8762</c:v>
                </c:pt>
                <c:pt idx="4382">
                  <c:v>8764</c:v>
                </c:pt>
                <c:pt idx="4383">
                  <c:v>8766</c:v>
                </c:pt>
                <c:pt idx="4384">
                  <c:v>8768</c:v>
                </c:pt>
                <c:pt idx="4385">
                  <c:v>8770</c:v>
                </c:pt>
                <c:pt idx="4386">
                  <c:v>8772</c:v>
                </c:pt>
                <c:pt idx="4387">
                  <c:v>8774</c:v>
                </c:pt>
                <c:pt idx="4388">
                  <c:v>8776</c:v>
                </c:pt>
                <c:pt idx="4389">
                  <c:v>8778</c:v>
                </c:pt>
                <c:pt idx="4390">
                  <c:v>8780</c:v>
                </c:pt>
                <c:pt idx="4391">
                  <c:v>8782</c:v>
                </c:pt>
                <c:pt idx="4392">
                  <c:v>8784</c:v>
                </c:pt>
                <c:pt idx="4393">
                  <c:v>8786</c:v>
                </c:pt>
                <c:pt idx="4394">
                  <c:v>8788</c:v>
                </c:pt>
                <c:pt idx="4395">
                  <c:v>8790</c:v>
                </c:pt>
                <c:pt idx="4396">
                  <c:v>8792</c:v>
                </c:pt>
                <c:pt idx="4397">
                  <c:v>8794</c:v>
                </c:pt>
                <c:pt idx="4398">
                  <c:v>8796</c:v>
                </c:pt>
                <c:pt idx="4399">
                  <c:v>8798</c:v>
                </c:pt>
                <c:pt idx="4400">
                  <c:v>8800</c:v>
                </c:pt>
                <c:pt idx="4401">
                  <c:v>8802</c:v>
                </c:pt>
                <c:pt idx="4402">
                  <c:v>8804</c:v>
                </c:pt>
                <c:pt idx="4403">
                  <c:v>8806</c:v>
                </c:pt>
                <c:pt idx="4404">
                  <c:v>8808</c:v>
                </c:pt>
                <c:pt idx="4405">
                  <c:v>8810</c:v>
                </c:pt>
                <c:pt idx="4406">
                  <c:v>8812</c:v>
                </c:pt>
                <c:pt idx="4407">
                  <c:v>8814</c:v>
                </c:pt>
                <c:pt idx="4408">
                  <c:v>8816</c:v>
                </c:pt>
                <c:pt idx="4409">
                  <c:v>8818</c:v>
                </c:pt>
                <c:pt idx="4410">
                  <c:v>8820</c:v>
                </c:pt>
                <c:pt idx="4411">
                  <c:v>8822</c:v>
                </c:pt>
                <c:pt idx="4412">
                  <c:v>8824</c:v>
                </c:pt>
                <c:pt idx="4413">
                  <c:v>8826</c:v>
                </c:pt>
                <c:pt idx="4414">
                  <c:v>8828</c:v>
                </c:pt>
                <c:pt idx="4415">
                  <c:v>8830</c:v>
                </c:pt>
                <c:pt idx="4416">
                  <c:v>8832</c:v>
                </c:pt>
                <c:pt idx="4417">
                  <c:v>8834</c:v>
                </c:pt>
                <c:pt idx="4418">
                  <c:v>8836</c:v>
                </c:pt>
                <c:pt idx="4419">
                  <c:v>8838</c:v>
                </c:pt>
                <c:pt idx="4420">
                  <c:v>8840</c:v>
                </c:pt>
                <c:pt idx="4421">
                  <c:v>8842</c:v>
                </c:pt>
                <c:pt idx="4422">
                  <c:v>8844</c:v>
                </c:pt>
                <c:pt idx="4423">
                  <c:v>8846</c:v>
                </c:pt>
                <c:pt idx="4424">
                  <c:v>8848</c:v>
                </c:pt>
                <c:pt idx="4425">
                  <c:v>8850</c:v>
                </c:pt>
                <c:pt idx="4426">
                  <c:v>8852</c:v>
                </c:pt>
                <c:pt idx="4427">
                  <c:v>8854</c:v>
                </c:pt>
                <c:pt idx="4428">
                  <c:v>8856</c:v>
                </c:pt>
                <c:pt idx="4429">
                  <c:v>8858</c:v>
                </c:pt>
                <c:pt idx="4430">
                  <c:v>8860</c:v>
                </c:pt>
                <c:pt idx="4431">
                  <c:v>8862</c:v>
                </c:pt>
                <c:pt idx="4432">
                  <c:v>8864</c:v>
                </c:pt>
                <c:pt idx="4433">
                  <c:v>8866</c:v>
                </c:pt>
                <c:pt idx="4434">
                  <c:v>8868</c:v>
                </c:pt>
                <c:pt idx="4435">
                  <c:v>8870</c:v>
                </c:pt>
                <c:pt idx="4436">
                  <c:v>8872</c:v>
                </c:pt>
                <c:pt idx="4437">
                  <c:v>8874</c:v>
                </c:pt>
                <c:pt idx="4438">
                  <c:v>8876</c:v>
                </c:pt>
                <c:pt idx="4439">
                  <c:v>8878</c:v>
                </c:pt>
                <c:pt idx="4440">
                  <c:v>8880</c:v>
                </c:pt>
                <c:pt idx="4441">
                  <c:v>8882</c:v>
                </c:pt>
                <c:pt idx="4442">
                  <c:v>8884</c:v>
                </c:pt>
                <c:pt idx="4443">
                  <c:v>8886</c:v>
                </c:pt>
                <c:pt idx="4444">
                  <c:v>8888</c:v>
                </c:pt>
                <c:pt idx="4445">
                  <c:v>8890</c:v>
                </c:pt>
                <c:pt idx="4446">
                  <c:v>8892</c:v>
                </c:pt>
                <c:pt idx="4447">
                  <c:v>8894</c:v>
                </c:pt>
                <c:pt idx="4448">
                  <c:v>8896</c:v>
                </c:pt>
                <c:pt idx="4449">
                  <c:v>8898</c:v>
                </c:pt>
                <c:pt idx="4450">
                  <c:v>8900</c:v>
                </c:pt>
                <c:pt idx="4451">
                  <c:v>8902</c:v>
                </c:pt>
                <c:pt idx="4452">
                  <c:v>8904</c:v>
                </c:pt>
                <c:pt idx="4453">
                  <c:v>8906</c:v>
                </c:pt>
                <c:pt idx="4454">
                  <c:v>8908</c:v>
                </c:pt>
                <c:pt idx="4455">
                  <c:v>8910</c:v>
                </c:pt>
                <c:pt idx="4456">
                  <c:v>8912</c:v>
                </c:pt>
                <c:pt idx="4457">
                  <c:v>8914</c:v>
                </c:pt>
                <c:pt idx="4458">
                  <c:v>8916</c:v>
                </c:pt>
                <c:pt idx="4459">
                  <c:v>8918</c:v>
                </c:pt>
                <c:pt idx="4460">
                  <c:v>8920</c:v>
                </c:pt>
                <c:pt idx="4461">
                  <c:v>8922</c:v>
                </c:pt>
                <c:pt idx="4462">
                  <c:v>8924</c:v>
                </c:pt>
                <c:pt idx="4463">
                  <c:v>8926</c:v>
                </c:pt>
                <c:pt idx="4464">
                  <c:v>8928</c:v>
                </c:pt>
                <c:pt idx="4465">
                  <c:v>8930</c:v>
                </c:pt>
                <c:pt idx="4466">
                  <c:v>8932</c:v>
                </c:pt>
                <c:pt idx="4467">
                  <c:v>8934</c:v>
                </c:pt>
                <c:pt idx="4468">
                  <c:v>8936</c:v>
                </c:pt>
                <c:pt idx="4469">
                  <c:v>8938</c:v>
                </c:pt>
                <c:pt idx="4470">
                  <c:v>8940</c:v>
                </c:pt>
                <c:pt idx="4471">
                  <c:v>8942</c:v>
                </c:pt>
                <c:pt idx="4472">
                  <c:v>8944</c:v>
                </c:pt>
                <c:pt idx="4473">
                  <c:v>8946</c:v>
                </c:pt>
                <c:pt idx="4474">
                  <c:v>8948</c:v>
                </c:pt>
                <c:pt idx="4475">
                  <c:v>8950</c:v>
                </c:pt>
                <c:pt idx="4476">
                  <c:v>8952</c:v>
                </c:pt>
                <c:pt idx="4477">
                  <c:v>8954</c:v>
                </c:pt>
                <c:pt idx="4478">
                  <c:v>8956</c:v>
                </c:pt>
                <c:pt idx="4479">
                  <c:v>8958</c:v>
                </c:pt>
                <c:pt idx="4480">
                  <c:v>8960</c:v>
                </c:pt>
                <c:pt idx="4481">
                  <c:v>8962</c:v>
                </c:pt>
                <c:pt idx="4482">
                  <c:v>8964</c:v>
                </c:pt>
                <c:pt idx="4483">
                  <c:v>8966</c:v>
                </c:pt>
                <c:pt idx="4484">
                  <c:v>8968</c:v>
                </c:pt>
                <c:pt idx="4485">
                  <c:v>8970</c:v>
                </c:pt>
                <c:pt idx="4486">
                  <c:v>8972</c:v>
                </c:pt>
                <c:pt idx="4487">
                  <c:v>8974</c:v>
                </c:pt>
                <c:pt idx="4488">
                  <c:v>8976</c:v>
                </c:pt>
                <c:pt idx="4489">
                  <c:v>8978</c:v>
                </c:pt>
                <c:pt idx="4490">
                  <c:v>8980</c:v>
                </c:pt>
                <c:pt idx="4491">
                  <c:v>8982</c:v>
                </c:pt>
                <c:pt idx="4492">
                  <c:v>8984</c:v>
                </c:pt>
                <c:pt idx="4493">
                  <c:v>8986</c:v>
                </c:pt>
                <c:pt idx="4494">
                  <c:v>8988</c:v>
                </c:pt>
                <c:pt idx="4495">
                  <c:v>8990</c:v>
                </c:pt>
                <c:pt idx="4496">
                  <c:v>8992</c:v>
                </c:pt>
                <c:pt idx="4497">
                  <c:v>8994</c:v>
                </c:pt>
                <c:pt idx="4498">
                  <c:v>8996</c:v>
                </c:pt>
                <c:pt idx="4499">
                  <c:v>8998</c:v>
                </c:pt>
                <c:pt idx="4500">
                  <c:v>9000</c:v>
                </c:pt>
                <c:pt idx="4501">
                  <c:v>9002</c:v>
                </c:pt>
                <c:pt idx="4502">
                  <c:v>9004</c:v>
                </c:pt>
                <c:pt idx="4503">
                  <c:v>9006</c:v>
                </c:pt>
                <c:pt idx="4504">
                  <c:v>9008</c:v>
                </c:pt>
                <c:pt idx="4505">
                  <c:v>9010</c:v>
                </c:pt>
                <c:pt idx="4506">
                  <c:v>9012</c:v>
                </c:pt>
                <c:pt idx="4507">
                  <c:v>9014</c:v>
                </c:pt>
                <c:pt idx="4508">
                  <c:v>9016</c:v>
                </c:pt>
                <c:pt idx="4509">
                  <c:v>9018</c:v>
                </c:pt>
                <c:pt idx="4510">
                  <c:v>9020</c:v>
                </c:pt>
                <c:pt idx="4511">
                  <c:v>9022</c:v>
                </c:pt>
                <c:pt idx="4512">
                  <c:v>9024</c:v>
                </c:pt>
                <c:pt idx="4513">
                  <c:v>9026</c:v>
                </c:pt>
                <c:pt idx="4514">
                  <c:v>9028</c:v>
                </c:pt>
                <c:pt idx="4515">
                  <c:v>9030</c:v>
                </c:pt>
                <c:pt idx="4516">
                  <c:v>9032</c:v>
                </c:pt>
                <c:pt idx="4517">
                  <c:v>9034</c:v>
                </c:pt>
                <c:pt idx="4518">
                  <c:v>9036</c:v>
                </c:pt>
                <c:pt idx="4519">
                  <c:v>9038</c:v>
                </c:pt>
                <c:pt idx="4520">
                  <c:v>9040</c:v>
                </c:pt>
                <c:pt idx="4521">
                  <c:v>9042</c:v>
                </c:pt>
                <c:pt idx="4522">
                  <c:v>9044</c:v>
                </c:pt>
                <c:pt idx="4523">
                  <c:v>9046</c:v>
                </c:pt>
                <c:pt idx="4524">
                  <c:v>9048</c:v>
                </c:pt>
                <c:pt idx="4525">
                  <c:v>9050</c:v>
                </c:pt>
                <c:pt idx="4526">
                  <c:v>9052</c:v>
                </c:pt>
                <c:pt idx="4527">
                  <c:v>9054</c:v>
                </c:pt>
                <c:pt idx="4528">
                  <c:v>9056</c:v>
                </c:pt>
                <c:pt idx="4529">
                  <c:v>9058</c:v>
                </c:pt>
                <c:pt idx="4530">
                  <c:v>9060</c:v>
                </c:pt>
                <c:pt idx="4531">
                  <c:v>9062</c:v>
                </c:pt>
                <c:pt idx="4532">
                  <c:v>9064</c:v>
                </c:pt>
                <c:pt idx="4533">
                  <c:v>9066</c:v>
                </c:pt>
                <c:pt idx="4534">
                  <c:v>9068</c:v>
                </c:pt>
                <c:pt idx="4535">
                  <c:v>9070</c:v>
                </c:pt>
                <c:pt idx="4536">
                  <c:v>9072</c:v>
                </c:pt>
                <c:pt idx="4537">
                  <c:v>9074</c:v>
                </c:pt>
                <c:pt idx="4538">
                  <c:v>9076</c:v>
                </c:pt>
                <c:pt idx="4539">
                  <c:v>9078</c:v>
                </c:pt>
                <c:pt idx="4540">
                  <c:v>9080</c:v>
                </c:pt>
                <c:pt idx="4541">
                  <c:v>9082</c:v>
                </c:pt>
                <c:pt idx="4542">
                  <c:v>9084</c:v>
                </c:pt>
                <c:pt idx="4543">
                  <c:v>9086</c:v>
                </c:pt>
                <c:pt idx="4544">
                  <c:v>9088</c:v>
                </c:pt>
                <c:pt idx="4545">
                  <c:v>9090</c:v>
                </c:pt>
                <c:pt idx="4546">
                  <c:v>9092</c:v>
                </c:pt>
                <c:pt idx="4547">
                  <c:v>9094</c:v>
                </c:pt>
                <c:pt idx="4548">
                  <c:v>9096</c:v>
                </c:pt>
                <c:pt idx="4549">
                  <c:v>9098</c:v>
                </c:pt>
                <c:pt idx="4550">
                  <c:v>9100</c:v>
                </c:pt>
                <c:pt idx="4551">
                  <c:v>9102</c:v>
                </c:pt>
                <c:pt idx="4552">
                  <c:v>9104</c:v>
                </c:pt>
                <c:pt idx="4553">
                  <c:v>9106</c:v>
                </c:pt>
                <c:pt idx="4554">
                  <c:v>9108</c:v>
                </c:pt>
                <c:pt idx="4555">
                  <c:v>9110</c:v>
                </c:pt>
                <c:pt idx="4556">
                  <c:v>9112</c:v>
                </c:pt>
                <c:pt idx="4557">
                  <c:v>9114</c:v>
                </c:pt>
                <c:pt idx="4558">
                  <c:v>9116</c:v>
                </c:pt>
                <c:pt idx="4559">
                  <c:v>9118</c:v>
                </c:pt>
                <c:pt idx="4560">
                  <c:v>9120</c:v>
                </c:pt>
                <c:pt idx="4561">
                  <c:v>9122</c:v>
                </c:pt>
                <c:pt idx="4562">
                  <c:v>9124</c:v>
                </c:pt>
                <c:pt idx="4563">
                  <c:v>9126</c:v>
                </c:pt>
                <c:pt idx="4564">
                  <c:v>9128</c:v>
                </c:pt>
                <c:pt idx="4565">
                  <c:v>9130</c:v>
                </c:pt>
                <c:pt idx="4566">
                  <c:v>9132</c:v>
                </c:pt>
                <c:pt idx="4567">
                  <c:v>9134</c:v>
                </c:pt>
                <c:pt idx="4568">
                  <c:v>9136</c:v>
                </c:pt>
                <c:pt idx="4569">
                  <c:v>9138</c:v>
                </c:pt>
                <c:pt idx="4570">
                  <c:v>9140</c:v>
                </c:pt>
                <c:pt idx="4571">
                  <c:v>9142</c:v>
                </c:pt>
                <c:pt idx="4572">
                  <c:v>9144</c:v>
                </c:pt>
                <c:pt idx="4573">
                  <c:v>9146</c:v>
                </c:pt>
                <c:pt idx="4574">
                  <c:v>9148</c:v>
                </c:pt>
                <c:pt idx="4575">
                  <c:v>9150</c:v>
                </c:pt>
                <c:pt idx="4576">
                  <c:v>9152</c:v>
                </c:pt>
                <c:pt idx="4577">
                  <c:v>9154</c:v>
                </c:pt>
                <c:pt idx="4578">
                  <c:v>9156</c:v>
                </c:pt>
                <c:pt idx="4579">
                  <c:v>9158</c:v>
                </c:pt>
                <c:pt idx="4580">
                  <c:v>9160</c:v>
                </c:pt>
                <c:pt idx="4581">
                  <c:v>9162</c:v>
                </c:pt>
                <c:pt idx="4582">
                  <c:v>9164</c:v>
                </c:pt>
                <c:pt idx="4583">
                  <c:v>9166</c:v>
                </c:pt>
                <c:pt idx="4584">
                  <c:v>9168</c:v>
                </c:pt>
                <c:pt idx="4585">
                  <c:v>9170</c:v>
                </c:pt>
                <c:pt idx="4586">
                  <c:v>9172</c:v>
                </c:pt>
                <c:pt idx="4587">
                  <c:v>9174</c:v>
                </c:pt>
                <c:pt idx="4588">
                  <c:v>9176</c:v>
                </c:pt>
                <c:pt idx="4589">
                  <c:v>9178</c:v>
                </c:pt>
                <c:pt idx="4590">
                  <c:v>9180</c:v>
                </c:pt>
                <c:pt idx="4591">
                  <c:v>9182</c:v>
                </c:pt>
                <c:pt idx="4592">
                  <c:v>9184</c:v>
                </c:pt>
                <c:pt idx="4593">
                  <c:v>9186</c:v>
                </c:pt>
                <c:pt idx="4594">
                  <c:v>9188</c:v>
                </c:pt>
                <c:pt idx="4595">
                  <c:v>9190</c:v>
                </c:pt>
                <c:pt idx="4596">
                  <c:v>9192</c:v>
                </c:pt>
                <c:pt idx="4597">
                  <c:v>9194</c:v>
                </c:pt>
                <c:pt idx="4598">
                  <c:v>9196</c:v>
                </c:pt>
                <c:pt idx="4599">
                  <c:v>9198</c:v>
                </c:pt>
                <c:pt idx="4600">
                  <c:v>9200</c:v>
                </c:pt>
                <c:pt idx="4601">
                  <c:v>9202</c:v>
                </c:pt>
                <c:pt idx="4602">
                  <c:v>9204</c:v>
                </c:pt>
                <c:pt idx="4603">
                  <c:v>9206</c:v>
                </c:pt>
                <c:pt idx="4604">
                  <c:v>9208</c:v>
                </c:pt>
                <c:pt idx="4605">
                  <c:v>9210</c:v>
                </c:pt>
                <c:pt idx="4606">
                  <c:v>9212</c:v>
                </c:pt>
                <c:pt idx="4607">
                  <c:v>9214</c:v>
                </c:pt>
                <c:pt idx="4608">
                  <c:v>9216</c:v>
                </c:pt>
                <c:pt idx="4609">
                  <c:v>9218</c:v>
                </c:pt>
                <c:pt idx="4610">
                  <c:v>9220</c:v>
                </c:pt>
                <c:pt idx="4611">
                  <c:v>9222</c:v>
                </c:pt>
                <c:pt idx="4612">
                  <c:v>9224</c:v>
                </c:pt>
                <c:pt idx="4613">
                  <c:v>9226</c:v>
                </c:pt>
                <c:pt idx="4614">
                  <c:v>9228</c:v>
                </c:pt>
                <c:pt idx="4615">
                  <c:v>9230</c:v>
                </c:pt>
                <c:pt idx="4616">
                  <c:v>9232</c:v>
                </c:pt>
                <c:pt idx="4617">
                  <c:v>9234</c:v>
                </c:pt>
                <c:pt idx="4618">
                  <c:v>9236</c:v>
                </c:pt>
                <c:pt idx="4619">
                  <c:v>9238</c:v>
                </c:pt>
                <c:pt idx="4620">
                  <c:v>9240</c:v>
                </c:pt>
                <c:pt idx="4621">
                  <c:v>9242</c:v>
                </c:pt>
                <c:pt idx="4622">
                  <c:v>9244</c:v>
                </c:pt>
                <c:pt idx="4623">
                  <c:v>9246</c:v>
                </c:pt>
                <c:pt idx="4624">
                  <c:v>9248</c:v>
                </c:pt>
                <c:pt idx="4625">
                  <c:v>9250</c:v>
                </c:pt>
                <c:pt idx="4626">
                  <c:v>9252</c:v>
                </c:pt>
                <c:pt idx="4627">
                  <c:v>9254</c:v>
                </c:pt>
                <c:pt idx="4628">
                  <c:v>9256</c:v>
                </c:pt>
                <c:pt idx="4629">
                  <c:v>9258</c:v>
                </c:pt>
                <c:pt idx="4630">
                  <c:v>9260</c:v>
                </c:pt>
                <c:pt idx="4631">
                  <c:v>9262</c:v>
                </c:pt>
                <c:pt idx="4632">
                  <c:v>9264</c:v>
                </c:pt>
                <c:pt idx="4633">
                  <c:v>9266</c:v>
                </c:pt>
                <c:pt idx="4634">
                  <c:v>9268</c:v>
                </c:pt>
                <c:pt idx="4635">
                  <c:v>9270</c:v>
                </c:pt>
                <c:pt idx="4636">
                  <c:v>9272</c:v>
                </c:pt>
                <c:pt idx="4637">
                  <c:v>9274</c:v>
                </c:pt>
                <c:pt idx="4638">
                  <c:v>9276</c:v>
                </c:pt>
                <c:pt idx="4639">
                  <c:v>9278</c:v>
                </c:pt>
                <c:pt idx="4640">
                  <c:v>9280</c:v>
                </c:pt>
                <c:pt idx="4641">
                  <c:v>9282</c:v>
                </c:pt>
                <c:pt idx="4642">
                  <c:v>9284</c:v>
                </c:pt>
                <c:pt idx="4643">
                  <c:v>9286</c:v>
                </c:pt>
                <c:pt idx="4644">
                  <c:v>9288</c:v>
                </c:pt>
                <c:pt idx="4645">
                  <c:v>9290</c:v>
                </c:pt>
                <c:pt idx="4646">
                  <c:v>9292</c:v>
                </c:pt>
                <c:pt idx="4647">
                  <c:v>9294</c:v>
                </c:pt>
                <c:pt idx="4648">
                  <c:v>9296</c:v>
                </c:pt>
                <c:pt idx="4649">
                  <c:v>9298</c:v>
                </c:pt>
                <c:pt idx="4650">
                  <c:v>9300</c:v>
                </c:pt>
                <c:pt idx="4651">
                  <c:v>9302</c:v>
                </c:pt>
                <c:pt idx="4652">
                  <c:v>9304</c:v>
                </c:pt>
                <c:pt idx="4653">
                  <c:v>9306</c:v>
                </c:pt>
                <c:pt idx="4654">
                  <c:v>9308</c:v>
                </c:pt>
                <c:pt idx="4655">
                  <c:v>9310</c:v>
                </c:pt>
                <c:pt idx="4656">
                  <c:v>9312</c:v>
                </c:pt>
                <c:pt idx="4657">
                  <c:v>9314</c:v>
                </c:pt>
                <c:pt idx="4658">
                  <c:v>9316</c:v>
                </c:pt>
                <c:pt idx="4659">
                  <c:v>9318</c:v>
                </c:pt>
                <c:pt idx="4660">
                  <c:v>9320</c:v>
                </c:pt>
                <c:pt idx="4661">
                  <c:v>9322</c:v>
                </c:pt>
                <c:pt idx="4662">
                  <c:v>9324</c:v>
                </c:pt>
                <c:pt idx="4663">
                  <c:v>9326</c:v>
                </c:pt>
                <c:pt idx="4664">
                  <c:v>9328</c:v>
                </c:pt>
                <c:pt idx="4665">
                  <c:v>9330</c:v>
                </c:pt>
                <c:pt idx="4666">
                  <c:v>9332</c:v>
                </c:pt>
                <c:pt idx="4667">
                  <c:v>9334</c:v>
                </c:pt>
                <c:pt idx="4668">
                  <c:v>9336</c:v>
                </c:pt>
                <c:pt idx="4669">
                  <c:v>9338</c:v>
                </c:pt>
                <c:pt idx="4670">
                  <c:v>9340</c:v>
                </c:pt>
                <c:pt idx="4671">
                  <c:v>9342</c:v>
                </c:pt>
                <c:pt idx="4672">
                  <c:v>9344</c:v>
                </c:pt>
                <c:pt idx="4673">
                  <c:v>9346</c:v>
                </c:pt>
                <c:pt idx="4674">
                  <c:v>9348</c:v>
                </c:pt>
                <c:pt idx="4675">
                  <c:v>9350</c:v>
                </c:pt>
                <c:pt idx="4676">
                  <c:v>9352</c:v>
                </c:pt>
                <c:pt idx="4677">
                  <c:v>9354</c:v>
                </c:pt>
                <c:pt idx="4678">
                  <c:v>9356</c:v>
                </c:pt>
                <c:pt idx="4679">
                  <c:v>9358</c:v>
                </c:pt>
                <c:pt idx="4680">
                  <c:v>9360</c:v>
                </c:pt>
                <c:pt idx="4681">
                  <c:v>9362</c:v>
                </c:pt>
                <c:pt idx="4682">
                  <c:v>9364</c:v>
                </c:pt>
                <c:pt idx="4683">
                  <c:v>9366</c:v>
                </c:pt>
                <c:pt idx="4684">
                  <c:v>9368</c:v>
                </c:pt>
                <c:pt idx="4685">
                  <c:v>9370</c:v>
                </c:pt>
                <c:pt idx="4686">
                  <c:v>9372</c:v>
                </c:pt>
                <c:pt idx="4687">
                  <c:v>9374</c:v>
                </c:pt>
                <c:pt idx="4688">
                  <c:v>9376</c:v>
                </c:pt>
                <c:pt idx="4689">
                  <c:v>9378</c:v>
                </c:pt>
                <c:pt idx="4690">
                  <c:v>9380</c:v>
                </c:pt>
                <c:pt idx="4691">
                  <c:v>9382</c:v>
                </c:pt>
                <c:pt idx="4692">
                  <c:v>9384</c:v>
                </c:pt>
                <c:pt idx="4693">
                  <c:v>9386</c:v>
                </c:pt>
                <c:pt idx="4694">
                  <c:v>9388</c:v>
                </c:pt>
                <c:pt idx="4695">
                  <c:v>9390</c:v>
                </c:pt>
                <c:pt idx="4696">
                  <c:v>9392</c:v>
                </c:pt>
                <c:pt idx="4697">
                  <c:v>9394</c:v>
                </c:pt>
                <c:pt idx="4698">
                  <c:v>9396</c:v>
                </c:pt>
                <c:pt idx="4699">
                  <c:v>9398</c:v>
                </c:pt>
                <c:pt idx="4700">
                  <c:v>9400</c:v>
                </c:pt>
                <c:pt idx="4701">
                  <c:v>9402</c:v>
                </c:pt>
                <c:pt idx="4702">
                  <c:v>9404</c:v>
                </c:pt>
                <c:pt idx="4703">
                  <c:v>9406</c:v>
                </c:pt>
                <c:pt idx="4704">
                  <c:v>9408</c:v>
                </c:pt>
                <c:pt idx="4705">
                  <c:v>9410</c:v>
                </c:pt>
                <c:pt idx="4706">
                  <c:v>9412</c:v>
                </c:pt>
                <c:pt idx="4707">
                  <c:v>9414</c:v>
                </c:pt>
                <c:pt idx="4708">
                  <c:v>9416</c:v>
                </c:pt>
                <c:pt idx="4709">
                  <c:v>9418</c:v>
                </c:pt>
                <c:pt idx="4710">
                  <c:v>9420</c:v>
                </c:pt>
                <c:pt idx="4711">
                  <c:v>9422</c:v>
                </c:pt>
                <c:pt idx="4712">
                  <c:v>9424</c:v>
                </c:pt>
                <c:pt idx="4713">
                  <c:v>9426</c:v>
                </c:pt>
                <c:pt idx="4714">
                  <c:v>9428</c:v>
                </c:pt>
                <c:pt idx="4715">
                  <c:v>9430</c:v>
                </c:pt>
                <c:pt idx="4716">
                  <c:v>9432</c:v>
                </c:pt>
                <c:pt idx="4717">
                  <c:v>9434</c:v>
                </c:pt>
                <c:pt idx="4718">
                  <c:v>9436</c:v>
                </c:pt>
                <c:pt idx="4719">
                  <c:v>9438</c:v>
                </c:pt>
                <c:pt idx="4720">
                  <c:v>9440</c:v>
                </c:pt>
                <c:pt idx="4721">
                  <c:v>9442</c:v>
                </c:pt>
                <c:pt idx="4722">
                  <c:v>9444</c:v>
                </c:pt>
                <c:pt idx="4723">
                  <c:v>9446</c:v>
                </c:pt>
                <c:pt idx="4724">
                  <c:v>9448</c:v>
                </c:pt>
                <c:pt idx="4725">
                  <c:v>9450</c:v>
                </c:pt>
                <c:pt idx="4726">
                  <c:v>9452</c:v>
                </c:pt>
                <c:pt idx="4727">
                  <c:v>9454</c:v>
                </c:pt>
                <c:pt idx="4728">
                  <c:v>9456</c:v>
                </c:pt>
                <c:pt idx="4729">
                  <c:v>9458</c:v>
                </c:pt>
                <c:pt idx="4730">
                  <c:v>9460</c:v>
                </c:pt>
                <c:pt idx="4731">
                  <c:v>9462</c:v>
                </c:pt>
                <c:pt idx="4732">
                  <c:v>9464</c:v>
                </c:pt>
                <c:pt idx="4733">
                  <c:v>9466</c:v>
                </c:pt>
                <c:pt idx="4734">
                  <c:v>9468</c:v>
                </c:pt>
                <c:pt idx="4735">
                  <c:v>9470</c:v>
                </c:pt>
                <c:pt idx="4736">
                  <c:v>9472</c:v>
                </c:pt>
                <c:pt idx="4737">
                  <c:v>9474</c:v>
                </c:pt>
                <c:pt idx="4738">
                  <c:v>9476</c:v>
                </c:pt>
                <c:pt idx="4739">
                  <c:v>9478</c:v>
                </c:pt>
                <c:pt idx="4740">
                  <c:v>9480</c:v>
                </c:pt>
                <c:pt idx="4741">
                  <c:v>9482</c:v>
                </c:pt>
                <c:pt idx="4742">
                  <c:v>9484</c:v>
                </c:pt>
                <c:pt idx="4743">
                  <c:v>9486</c:v>
                </c:pt>
                <c:pt idx="4744">
                  <c:v>9488</c:v>
                </c:pt>
                <c:pt idx="4745">
                  <c:v>9490</c:v>
                </c:pt>
                <c:pt idx="4746">
                  <c:v>9492</c:v>
                </c:pt>
                <c:pt idx="4747">
                  <c:v>9494</c:v>
                </c:pt>
                <c:pt idx="4748">
                  <c:v>9496</c:v>
                </c:pt>
                <c:pt idx="4749">
                  <c:v>9498</c:v>
                </c:pt>
                <c:pt idx="4750">
                  <c:v>9500</c:v>
                </c:pt>
                <c:pt idx="4751">
                  <c:v>9502</c:v>
                </c:pt>
                <c:pt idx="4752">
                  <c:v>9504</c:v>
                </c:pt>
                <c:pt idx="4753">
                  <c:v>9506</c:v>
                </c:pt>
                <c:pt idx="4754">
                  <c:v>9508</c:v>
                </c:pt>
                <c:pt idx="4755">
                  <c:v>9510</c:v>
                </c:pt>
                <c:pt idx="4756">
                  <c:v>9512</c:v>
                </c:pt>
                <c:pt idx="4757">
                  <c:v>9514</c:v>
                </c:pt>
                <c:pt idx="4758">
                  <c:v>9516</c:v>
                </c:pt>
                <c:pt idx="4759">
                  <c:v>9518</c:v>
                </c:pt>
                <c:pt idx="4760">
                  <c:v>9520</c:v>
                </c:pt>
                <c:pt idx="4761">
                  <c:v>9522</c:v>
                </c:pt>
                <c:pt idx="4762">
                  <c:v>9524</c:v>
                </c:pt>
                <c:pt idx="4763">
                  <c:v>9526</c:v>
                </c:pt>
                <c:pt idx="4764">
                  <c:v>9528</c:v>
                </c:pt>
                <c:pt idx="4765">
                  <c:v>9530</c:v>
                </c:pt>
                <c:pt idx="4766">
                  <c:v>9532</c:v>
                </c:pt>
                <c:pt idx="4767">
                  <c:v>9534</c:v>
                </c:pt>
                <c:pt idx="4768">
                  <c:v>9536</c:v>
                </c:pt>
                <c:pt idx="4769">
                  <c:v>9538</c:v>
                </c:pt>
                <c:pt idx="4770">
                  <c:v>9540</c:v>
                </c:pt>
                <c:pt idx="4771">
                  <c:v>9542</c:v>
                </c:pt>
                <c:pt idx="4772">
                  <c:v>9544</c:v>
                </c:pt>
                <c:pt idx="4773">
                  <c:v>9546</c:v>
                </c:pt>
                <c:pt idx="4774">
                  <c:v>9548</c:v>
                </c:pt>
                <c:pt idx="4775">
                  <c:v>9550</c:v>
                </c:pt>
                <c:pt idx="4776">
                  <c:v>9552</c:v>
                </c:pt>
                <c:pt idx="4777">
                  <c:v>9554</c:v>
                </c:pt>
                <c:pt idx="4778">
                  <c:v>9556</c:v>
                </c:pt>
                <c:pt idx="4779">
                  <c:v>9558</c:v>
                </c:pt>
                <c:pt idx="4780">
                  <c:v>9560</c:v>
                </c:pt>
                <c:pt idx="4781">
                  <c:v>9562</c:v>
                </c:pt>
                <c:pt idx="4782">
                  <c:v>9564</c:v>
                </c:pt>
                <c:pt idx="4783">
                  <c:v>9566</c:v>
                </c:pt>
                <c:pt idx="4784">
                  <c:v>9568</c:v>
                </c:pt>
                <c:pt idx="4785">
                  <c:v>9570</c:v>
                </c:pt>
                <c:pt idx="4786">
                  <c:v>9572</c:v>
                </c:pt>
                <c:pt idx="4787">
                  <c:v>9574</c:v>
                </c:pt>
                <c:pt idx="4788">
                  <c:v>9576</c:v>
                </c:pt>
                <c:pt idx="4789">
                  <c:v>9578</c:v>
                </c:pt>
                <c:pt idx="4790">
                  <c:v>9580</c:v>
                </c:pt>
                <c:pt idx="4791">
                  <c:v>9582</c:v>
                </c:pt>
                <c:pt idx="4792">
                  <c:v>9584</c:v>
                </c:pt>
                <c:pt idx="4793">
                  <c:v>9586</c:v>
                </c:pt>
                <c:pt idx="4794">
                  <c:v>9588</c:v>
                </c:pt>
                <c:pt idx="4795">
                  <c:v>9590</c:v>
                </c:pt>
                <c:pt idx="4796">
                  <c:v>9592</c:v>
                </c:pt>
                <c:pt idx="4797">
                  <c:v>9594</c:v>
                </c:pt>
                <c:pt idx="4798">
                  <c:v>9596</c:v>
                </c:pt>
                <c:pt idx="4799">
                  <c:v>9598</c:v>
                </c:pt>
                <c:pt idx="4800">
                  <c:v>9600</c:v>
                </c:pt>
                <c:pt idx="4801">
                  <c:v>9602</c:v>
                </c:pt>
                <c:pt idx="4802">
                  <c:v>9604</c:v>
                </c:pt>
                <c:pt idx="4803">
                  <c:v>9606</c:v>
                </c:pt>
                <c:pt idx="4804">
                  <c:v>9608</c:v>
                </c:pt>
                <c:pt idx="4805">
                  <c:v>9610</c:v>
                </c:pt>
                <c:pt idx="4806">
                  <c:v>9612</c:v>
                </c:pt>
                <c:pt idx="4807">
                  <c:v>9614</c:v>
                </c:pt>
                <c:pt idx="4808">
                  <c:v>9616</c:v>
                </c:pt>
                <c:pt idx="4809">
                  <c:v>9618</c:v>
                </c:pt>
                <c:pt idx="4810">
                  <c:v>9620</c:v>
                </c:pt>
                <c:pt idx="4811">
                  <c:v>9622</c:v>
                </c:pt>
                <c:pt idx="4812">
                  <c:v>9624</c:v>
                </c:pt>
                <c:pt idx="4813">
                  <c:v>9626</c:v>
                </c:pt>
                <c:pt idx="4814">
                  <c:v>9628</c:v>
                </c:pt>
                <c:pt idx="4815">
                  <c:v>9630</c:v>
                </c:pt>
                <c:pt idx="4816">
                  <c:v>9632</c:v>
                </c:pt>
                <c:pt idx="4817">
                  <c:v>9634</c:v>
                </c:pt>
                <c:pt idx="4818">
                  <c:v>9636</c:v>
                </c:pt>
                <c:pt idx="4819">
                  <c:v>9638</c:v>
                </c:pt>
                <c:pt idx="4820">
                  <c:v>9640</c:v>
                </c:pt>
                <c:pt idx="4821">
                  <c:v>9642</c:v>
                </c:pt>
                <c:pt idx="4822">
                  <c:v>9644</c:v>
                </c:pt>
                <c:pt idx="4823">
                  <c:v>9646</c:v>
                </c:pt>
                <c:pt idx="4824">
                  <c:v>9648</c:v>
                </c:pt>
                <c:pt idx="4825">
                  <c:v>9650</c:v>
                </c:pt>
                <c:pt idx="4826">
                  <c:v>9652</c:v>
                </c:pt>
                <c:pt idx="4827">
                  <c:v>9654</c:v>
                </c:pt>
                <c:pt idx="4828">
                  <c:v>9656</c:v>
                </c:pt>
                <c:pt idx="4829">
                  <c:v>9658</c:v>
                </c:pt>
                <c:pt idx="4830">
                  <c:v>9660</c:v>
                </c:pt>
                <c:pt idx="4831">
                  <c:v>9662</c:v>
                </c:pt>
                <c:pt idx="4832">
                  <c:v>9664</c:v>
                </c:pt>
                <c:pt idx="4833">
                  <c:v>9666</c:v>
                </c:pt>
                <c:pt idx="4834">
                  <c:v>9668</c:v>
                </c:pt>
                <c:pt idx="4835">
                  <c:v>9670</c:v>
                </c:pt>
                <c:pt idx="4836">
                  <c:v>9672</c:v>
                </c:pt>
                <c:pt idx="4837">
                  <c:v>9674</c:v>
                </c:pt>
                <c:pt idx="4838">
                  <c:v>9676</c:v>
                </c:pt>
                <c:pt idx="4839">
                  <c:v>9678</c:v>
                </c:pt>
                <c:pt idx="4840">
                  <c:v>9680</c:v>
                </c:pt>
                <c:pt idx="4841">
                  <c:v>9682</c:v>
                </c:pt>
                <c:pt idx="4842">
                  <c:v>9684</c:v>
                </c:pt>
                <c:pt idx="4843">
                  <c:v>9686</c:v>
                </c:pt>
                <c:pt idx="4844">
                  <c:v>9688</c:v>
                </c:pt>
                <c:pt idx="4845">
                  <c:v>9690</c:v>
                </c:pt>
                <c:pt idx="4846">
                  <c:v>9692</c:v>
                </c:pt>
                <c:pt idx="4847">
                  <c:v>9694</c:v>
                </c:pt>
                <c:pt idx="4848">
                  <c:v>9696</c:v>
                </c:pt>
                <c:pt idx="4849">
                  <c:v>9698</c:v>
                </c:pt>
                <c:pt idx="4850">
                  <c:v>9700</c:v>
                </c:pt>
                <c:pt idx="4851">
                  <c:v>9702</c:v>
                </c:pt>
                <c:pt idx="4852">
                  <c:v>9704</c:v>
                </c:pt>
                <c:pt idx="4853">
                  <c:v>9706</c:v>
                </c:pt>
                <c:pt idx="4854">
                  <c:v>9708</c:v>
                </c:pt>
                <c:pt idx="4855">
                  <c:v>9710</c:v>
                </c:pt>
                <c:pt idx="4856">
                  <c:v>9712</c:v>
                </c:pt>
                <c:pt idx="4857">
                  <c:v>9714</c:v>
                </c:pt>
                <c:pt idx="4858">
                  <c:v>9716</c:v>
                </c:pt>
                <c:pt idx="4859">
                  <c:v>9718</c:v>
                </c:pt>
                <c:pt idx="4860">
                  <c:v>9720</c:v>
                </c:pt>
                <c:pt idx="4861">
                  <c:v>9722</c:v>
                </c:pt>
                <c:pt idx="4862">
                  <c:v>9724</c:v>
                </c:pt>
                <c:pt idx="4863">
                  <c:v>9726</c:v>
                </c:pt>
                <c:pt idx="4864">
                  <c:v>9728</c:v>
                </c:pt>
                <c:pt idx="4865">
                  <c:v>9730</c:v>
                </c:pt>
                <c:pt idx="4866">
                  <c:v>9732</c:v>
                </c:pt>
                <c:pt idx="4867">
                  <c:v>9734</c:v>
                </c:pt>
                <c:pt idx="4868">
                  <c:v>9736</c:v>
                </c:pt>
                <c:pt idx="4869">
                  <c:v>9738</c:v>
                </c:pt>
                <c:pt idx="4870">
                  <c:v>9740</c:v>
                </c:pt>
                <c:pt idx="4871">
                  <c:v>9742</c:v>
                </c:pt>
                <c:pt idx="4872">
                  <c:v>9744</c:v>
                </c:pt>
                <c:pt idx="4873">
                  <c:v>9746</c:v>
                </c:pt>
                <c:pt idx="4874">
                  <c:v>9748</c:v>
                </c:pt>
                <c:pt idx="4875">
                  <c:v>9750</c:v>
                </c:pt>
                <c:pt idx="4876">
                  <c:v>9752</c:v>
                </c:pt>
                <c:pt idx="4877">
                  <c:v>9754</c:v>
                </c:pt>
                <c:pt idx="4878">
                  <c:v>9756</c:v>
                </c:pt>
                <c:pt idx="4879">
                  <c:v>9758</c:v>
                </c:pt>
                <c:pt idx="4880">
                  <c:v>9760</c:v>
                </c:pt>
                <c:pt idx="4881">
                  <c:v>9762</c:v>
                </c:pt>
                <c:pt idx="4882">
                  <c:v>9764</c:v>
                </c:pt>
                <c:pt idx="4883">
                  <c:v>9766</c:v>
                </c:pt>
                <c:pt idx="4884">
                  <c:v>9768</c:v>
                </c:pt>
                <c:pt idx="4885">
                  <c:v>9770</c:v>
                </c:pt>
                <c:pt idx="4886">
                  <c:v>9772</c:v>
                </c:pt>
                <c:pt idx="4887">
                  <c:v>9774</c:v>
                </c:pt>
                <c:pt idx="4888">
                  <c:v>9776</c:v>
                </c:pt>
                <c:pt idx="4889">
                  <c:v>9778</c:v>
                </c:pt>
                <c:pt idx="4890">
                  <c:v>9780</c:v>
                </c:pt>
                <c:pt idx="4891">
                  <c:v>9782</c:v>
                </c:pt>
                <c:pt idx="4892">
                  <c:v>9784</c:v>
                </c:pt>
                <c:pt idx="4893">
                  <c:v>9786</c:v>
                </c:pt>
                <c:pt idx="4894">
                  <c:v>9788</c:v>
                </c:pt>
                <c:pt idx="4895">
                  <c:v>9790</c:v>
                </c:pt>
                <c:pt idx="4896">
                  <c:v>9792</c:v>
                </c:pt>
                <c:pt idx="4897">
                  <c:v>9794</c:v>
                </c:pt>
                <c:pt idx="4898">
                  <c:v>9796</c:v>
                </c:pt>
                <c:pt idx="4899">
                  <c:v>9798</c:v>
                </c:pt>
                <c:pt idx="4900">
                  <c:v>9800</c:v>
                </c:pt>
                <c:pt idx="4901">
                  <c:v>9802</c:v>
                </c:pt>
                <c:pt idx="4902">
                  <c:v>9804</c:v>
                </c:pt>
                <c:pt idx="4903">
                  <c:v>9806</c:v>
                </c:pt>
                <c:pt idx="4904">
                  <c:v>9808</c:v>
                </c:pt>
                <c:pt idx="4905">
                  <c:v>9810</c:v>
                </c:pt>
                <c:pt idx="4906">
                  <c:v>9812</c:v>
                </c:pt>
                <c:pt idx="4907">
                  <c:v>9814</c:v>
                </c:pt>
                <c:pt idx="4908">
                  <c:v>9816</c:v>
                </c:pt>
                <c:pt idx="4909">
                  <c:v>9818</c:v>
                </c:pt>
                <c:pt idx="4910">
                  <c:v>9820</c:v>
                </c:pt>
                <c:pt idx="4911">
                  <c:v>9822</c:v>
                </c:pt>
                <c:pt idx="4912">
                  <c:v>9824</c:v>
                </c:pt>
                <c:pt idx="4913">
                  <c:v>9826</c:v>
                </c:pt>
                <c:pt idx="4914">
                  <c:v>9828</c:v>
                </c:pt>
                <c:pt idx="4915">
                  <c:v>9830</c:v>
                </c:pt>
                <c:pt idx="4916">
                  <c:v>9832</c:v>
                </c:pt>
                <c:pt idx="4917">
                  <c:v>9834</c:v>
                </c:pt>
                <c:pt idx="4918">
                  <c:v>9836</c:v>
                </c:pt>
                <c:pt idx="4919">
                  <c:v>9838</c:v>
                </c:pt>
                <c:pt idx="4920">
                  <c:v>9840</c:v>
                </c:pt>
                <c:pt idx="4921">
                  <c:v>9842</c:v>
                </c:pt>
                <c:pt idx="4922">
                  <c:v>9844</c:v>
                </c:pt>
                <c:pt idx="4923">
                  <c:v>9846</c:v>
                </c:pt>
                <c:pt idx="4924">
                  <c:v>9848</c:v>
                </c:pt>
                <c:pt idx="4925">
                  <c:v>9850</c:v>
                </c:pt>
                <c:pt idx="4926">
                  <c:v>9852</c:v>
                </c:pt>
                <c:pt idx="4927">
                  <c:v>9854</c:v>
                </c:pt>
                <c:pt idx="4928">
                  <c:v>9856</c:v>
                </c:pt>
                <c:pt idx="4929">
                  <c:v>9858</c:v>
                </c:pt>
                <c:pt idx="4930">
                  <c:v>9860</c:v>
                </c:pt>
                <c:pt idx="4931">
                  <c:v>9862</c:v>
                </c:pt>
                <c:pt idx="4932">
                  <c:v>9864</c:v>
                </c:pt>
                <c:pt idx="4933">
                  <c:v>9866</c:v>
                </c:pt>
                <c:pt idx="4934">
                  <c:v>9868</c:v>
                </c:pt>
                <c:pt idx="4935">
                  <c:v>9870</c:v>
                </c:pt>
                <c:pt idx="4936">
                  <c:v>9872</c:v>
                </c:pt>
                <c:pt idx="4937">
                  <c:v>9874</c:v>
                </c:pt>
                <c:pt idx="4938">
                  <c:v>9876</c:v>
                </c:pt>
                <c:pt idx="4939">
                  <c:v>9878</c:v>
                </c:pt>
                <c:pt idx="4940">
                  <c:v>9880</c:v>
                </c:pt>
                <c:pt idx="4941">
                  <c:v>9882</c:v>
                </c:pt>
                <c:pt idx="4942">
                  <c:v>9884</c:v>
                </c:pt>
                <c:pt idx="4943">
                  <c:v>9886</c:v>
                </c:pt>
                <c:pt idx="4944">
                  <c:v>9888</c:v>
                </c:pt>
                <c:pt idx="4945">
                  <c:v>9890</c:v>
                </c:pt>
                <c:pt idx="4946">
                  <c:v>9892</c:v>
                </c:pt>
                <c:pt idx="4947">
                  <c:v>9894</c:v>
                </c:pt>
                <c:pt idx="4948">
                  <c:v>9896</c:v>
                </c:pt>
                <c:pt idx="4949">
                  <c:v>9898</c:v>
                </c:pt>
                <c:pt idx="4950">
                  <c:v>9900</c:v>
                </c:pt>
                <c:pt idx="4951">
                  <c:v>9902</c:v>
                </c:pt>
                <c:pt idx="4952">
                  <c:v>9904</c:v>
                </c:pt>
                <c:pt idx="4953">
                  <c:v>9906</c:v>
                </c:pt>
                <c:pt idx="4954">
                  <c:v>9908</c:v>
                </c:pt>
                <c:pt idx="4955">
                  <c:v>9910</c:v>
                </c:pt>
                <c:pt idx="4956">
                  <c:v>9912</c:v>
                </c:pt>
                <c:pt idx="4957">
                  <c:v>9914</c:v>
                </c:pt>
                <c:pt idx="4958">
                  <c:v>9916</c:v>
                </c:pt>
                <c:pt idx="4959">
                  <c:v>9918</c:v>
                </c:pt>
                <c:pt idx="4960">
                  <c:v>9920</c:v>
                </c:pt>
                <c:pt idx="4961">
                  <c:v>9922</c:v>
                </c:pt>
                <c:pt idx="4962">
                  <c:v>9924</c:v>
                </c:pt>
                <c:pt idx="4963">
                  <c:v>9926</c:v>
                </c:pt>
                <c:pt idx="4964">
                  <c:v>9928</c:v>
                </c:pt>
                <c:pt idx="4965">
                  <c:v>9930</c:v>
                </c:pt>
                <c:pt idx="4966">
                  <c:v>9932</c:v>
                </c:pt>
                <c:pt idx="4967">
                  <c:v>9934</c:v>
                </c:pt>
                <c:pt idx="4968">
                  <c:v>9936</c:v>
                </c:pt>
                <c:pt idx="4969">
                  <c:v>9938</c:v>
                </c:pt>
                <c:pt idx="4970">
                  <c:v>9940</c:v>
                </c:pt>
                <c:pt idx="4971">
                  <c:v>9942</c:v>
                </c:pt>
                <c:pt idx="4972">
                  <c:v>9944</c:v>
                </c:pt>
                <c:pt idx="4973">
                  <c:v>9946</c:v>
                </c:pt>
                <c:pt idx="4974">
                  <c:v>9948</c:v>
                </c:pt>
                <c:pt idx="4975">
                  <c:v>9950</c:v>
                </c:pt>
                <c:pt idx="4976">
                  <c:v>9952</c:v>
                </c:pt>
                <c:pt idx="4977">
                  <c:v>9954</c:v>
                </c:pt>
                <c:pt idx="4978">
                  <c:v>9956</c:v>
                </c:pt>
                <c:pt idx="4979">
                  <c:v>9958</c:v>
                </c:pt>
                <c:pt idx="4980">
                  <c:v>9960</c:v>
                </c:pt>
                <c:pt idx="4981">
                  <c:v>9962</c:v>
                </c:pt>
                <c:pt idx="4982">
                  <c:v>9964</c:v>
                </c:pt>
                <c:pt idx="4983">
                  <c:v>9966</c:v>
                </c:pt>
                <c:pt idx="4984">
                  <c:v>9968</c:v>
                </c:pt>
                <c:pt idx="4985">
                  <c:v>9970</c:v>
                </c:pt>
                <c:pt idx="4986">
                  <c:v>9972</c:v>
                </c:pt>
                <c:pt idx="4987">
                  <c:v>9974</c:v>
                </c:pt>
                <c:pt idx="4988">
                  <c:v>9976</c:v>
                </c:pt>
                <c:pt idx="4989">
                  <c:v>9978</c:v>
                </c:pt>
                <c:pt idx="4990">
                  <c:v>9980</c:v>
                </c:pt>
                <c:pt idx="4991">
                  <c:v>9982</c:v>
                </c:pt>
                <c:pt idx="4992">
                  <c:v>9984</c:v>
                </c:pt>
                <c:pt idx="4993">
                  <c:v>9986</c:v>
                </c:pt>
                <c:pt idx="4994">
                  <c:v>9988</c:v>
                </c:pt>
                <c:pt idx="4995">
                  <c:v>9990</c:v>
                </c:pt>
                <c:pt idx="4996">
                  <c:v>9992</c:v>
                </c:pt>
                <c:pt idx="4997">
                  <c:v>9994</c:v>
                </c:pt>
                <c:pt idx="4998">
                  <c:v>9996</c:v>
                </c:pt>
                <c:pt idx="4999">
                  <c:v>9998</c:v>
                </c:pt>
                <c:pt idx="5000">
                  <c:v>10000</c:v>
                </c:pt>
                <c:pt idx="5001">
                  <c:v>10002</c:v>
                </c:pt>
                <c:pt idx="5002">
                  <c:v>10004</c:v>
                </c:pt>
                <c:pt idx="5003">
                  <c:v>10006</c:v>
                </c:pt>
                <c:pt idx="5004">
                  <c:v>10008</c:v>
                </c:pt>
                <c:pt idx="5005">
                  <c:v>10010</c:v>
                </c:pt>
                <c:pt idx="5006">
                  <c:v>10012</c:v>
                </c:pt>
                <c:pt idx="5007">
                  <c:v>10014</c:v>
                </c:pt>
                <c:pt idx="5008">
                  <c:v>10016</c:v>
                </c:pt>
                <c:pt idx="5009">
                  <c:v>10018</c:v>
                </c:pt>
                <c:pt idx="5010">
                  <c:v>10020</c:v>
                </c:pt>
                <c:pt idx="5011">
                  <c:v>10022</c:v>
                </c:pt>
                <c:pt idx="5012">
                  <c:v>10024</c:v>
                </c:pt>
                <c:pt idx="5013">
                  <c:v>10026</c:v>
                </c:pt>
                <c:pt idx="5014">
                  <c:v>10028</c:v>
                </c:pt>
                <c:pt idx="5015">
                  <c:v>10030</c:v>
                </c:pt>
                <c:pt idx="5016">
                  <c:v>10032</c:v>
                </c:pt>
                <c:pt idx="5017">
                  <c:v>10034</c:v>
                </c:pt>
                <c:pt idx="5018">
                  <c:v>10036</c:v>
                </c:pt>
                <c:pt idx="5019">
                  <c:v>10038</c:v>
                </c:pt>
                <c:pt idx="5020">
                  <c:v>10040</c:v>
                </c:pt>
                <c:pt idx="5021">
                  <c:v>10042</c:v>
                </c:pt>
                <c:pt idx="5022">
                  <c:v>10044</c:v>
                </c:pt>
                <c:pt idx="5023">
                  <c:v>10046</c:v>
                </c:pt>
                <c:pt idx="5024">
                  <c:v>10048</c:v>
                </c:pt>
                <c:pt idx="5025">
                  <c:v>10050</c:v>
                </c:pt>
                <c:pt idx="5026">
                  <c:v>10052</c:v>
                </c:pt>
                <c:pt idx="5027">
                  <c:v>10054</c:v>
                </c:pt>
                <c:pt idx="5028">
                  <c:v>10056</c:v>
                </c:pt>
                <c:pt idx="5029">
                  <c:v>10058</c:v>
                </c:pt>
                <c:pt idx="5030">
                  <c:v>10060</c:v>
                </c:pt>
                <c:pt idx="5031">
                  <c:v>10062</c:v>
                </c:pt>
                <c:pt idx="5032">
                  <c:v>10064</c:v>
                </c:pt>
                <c:pt idx="5033">
                  <c:v>10066</c:v>
                </c:pt>
                <c:pt idx="5034">
                  <c:v>10068</c:v>
                </c:pt>
                <c:pt idx="5035">
                  <c:v>10070</c:v>
                </c:pt>
                <c:pt idx="5036">
                  <c:v>10072</c:v>
                </c:pt>
                <c:pt idx="5037">
                  <c:v>10074</c:v>
                </c:pt>
                <c:pt idx="5038">
                  <c:v>10076</c:v>
                </c:pt>
                <c:pt idx="5039">
                  <c:v>10078</c:v>
                </c:pt>
                <c:pt idx="5040">
                  <c:v>10080</c:v>
                </c:pt>
                <c:pt idx="5041">
                  <c:v>10082</c:v>
                </c:pt>
                <c:pt idx="5042">
                  <c:v>10084</c:v>
                </c:pt>
                <c:pt idx="5043">
                  <c:v>10086</c:v>
                </c:pt>
                <c:pt idx="5044">
                  <c:v>10088</c:v>
                </c:pt>
                <c:pt idx="5045">
                  <c:v>10090</c:v>
                </c:pt>
                <c:pt idx="5046">
                  <c:v>10092</c:v>
                </c:pt>
                <c:pt idx="5047">
                  <c:v>10094</c:v>
                </c:pt>
                <c:pt idx="5048">
                  <c:v>10096</c:v>
                </c:pt>
                <c:pt idx="5049">
                  <c:v>10098</c:v>
                </c:pt>
                <c:pt idx="5050">
                  <c:v>10100</c:v>
                </c:pt>
                <c:pt idx="5051">
                  <c:v>10102</c:v>
                </c:pt>
                <c:pt idx="5052">
                  <c:v>10104</c:v>
                </c:pt>
                <c:pt idx="5053">
                  <c:v>10106</c:v>
                </c:pt>
                <c:pt idx="5054">
                  <c:v>10108</c:v>
                </c:pt>
                <c:pt idx="5055">
                  <c:v>10110</c:v>
                </c:pt>
                <c:pt idx="5056">
                  <c:v>10112</c:v>
                </c:pt>
                <c:pt idx="5057">
                  <c:v>10114</c:v>
                </c:pt>
                <c:pt idx="5058">
                  <c:v>10116</c:v>
                </c:pt>
                <c:pt idx="5059">
                  <c:v>10118</c:v>
                </c:pt>
                <c:pt idx="5060">
                  <c:v>10120</c:v>
                </c:pt>
                <c:pt idx="5061">
                  <c:v>10122</c:v>
                </c:pt>
                <c:pt idx="5062">
                  <c:v>10124</c:v>
                </c:pt>
                <c:pt idx="5063">
                  <c:v>10126</c:v>
                </c:pt>
                <c:pt idx="5064">
                  <c:v>10128</c:v>
                </c:pt>
                <c:pt idx="5065">
                  <c:v>10130</c:v>
                </c:pt>
                <c:pt idx="5066">
                  <c:v>10132</c:v>
                </c:pt>
                <c:pt idx="5067">
                  <c:v>10134</c:v>
                </c:pt>
                <c:pt idx="5068">
                  <c:v>10136</c:v>
                </c:pt>
                <c:pt idx="5069">
                  <c:v>10138</c:v>
                </c:pt>
                <c:pt idx="5070">
                  <c:v>10140</c:v>
                </c:pt>
                <c:pt idx="5071">
                  <c:v>10142</c:v>
                </c:pt>
                <c:pt idx="5072">
                  <c:v>10144</c:v>
                </c:pt>
                <c:pt idx="5073">
                  <c:v>10146</c:v>
                </c:pt>
                <c:pt idx="5074">
                  <c:v>10148</c:v>
                </c:pt>
                <c:pt idx="5075">
                  <c:v>10150</c:v>
                </c:pt>
                <c:pt idx="5076">
                  <c:v>10152</c:v>
                </c:pt>
                <c:pt idx="5077">
                  <c:v>10154</c:v>
                </c:pt>
                <c:pt idx="5078">
                  <c:v>10156</c:v>
                </c:pt>
                <c:pt idx="5079">
                  <c:v>10158</c:v>
                </c:pt>
                <c:pt idx="5080">
                  <c:v>10160</c:v>
                </c:pt>
                <c:pt idx="5081">
                  <c:v>10162</c:v>
                </c:pt>
                <c:pt idx="5082">
                  <c:v>10164</c:v>
                </c:pt>
                <c:pt idx="5083">
                  <c:v>10166</c:v>
                </c:pt>
                <c:pt idx="5084">
                  <c:v>10168</c:v>
                </c:pt>
                <c:pt idx="5085">
                  <c:v>10170</c:v>
                </c:pt>
                <c:pt idx="5086">
                  <c:v>10172</c:v>
                </c:pt>
                <c:pt idx="5087">
                  <c:v>10174</c:v>
                </c:pt>
                <c:pt idx="5088">
                  <c:v>10176</c:v>
                </c:pt>
                <c:pt idx="5089">
                  <c:v>10178</c:v>
                </c:pt>
                <c:pt idx="5090">
                  <c:v>10180</c:v>
                </c:pt>
                <c:pt idx="5091">
                  <c:v>10182</c:v>
                </c:pt>
                <c:pt idx="5092">
                  <c:v>10184</c:v>
                </c:pt>
                <c:pt idx="5093">
                  <c:v>10186</c:v>
                </c:pt>
                <c:pt idx="5094">
                  <c:v>10188</c:v>
                </c:pt>
                <c:pt idx="5095">
                  <c:v>10190</c:v>
                </c:pt>
                <c:pt idx="5096">
                  <c:v>10192</c:v>
                </c:pt>
                <c:pt idx="5097">
                  <c:v>10194</c:v>
                </c:pt>
                <c:pt idx="5098">
                  <c:v>10196</c:v>
                </c:pt>
                <c:pt idx="5099">
                  <c:v>10198</c:v>
                </c:pt>
                <c:pt idx="5100">
                  <c:v>10200</c:v>
                </c:pt>
                <c:pt idx="5101">
                  <c:v>10202</c:v>
                </c:pt>
                <c:pt idx="5102">
                  <c:v>10204</c:v>
                </c:pt>
                <c:pt idx="5103">
                  <c:v>10206</c:v>
                </c:pt>
                <c:pt idx="5104">
                  <c:v>10208</c:v>
                </c:pt>
                <c:pt idx="5105">
                  <c:v>10210</c:v>
                </c:pt>
                <c:pt idx="5106">
                  <c:v>10212</c:v>
                </c:pt>
                <c:pt idx="5107">
                  <c:v>10214</c:v>
                </c:pt>
                <c:pt idx="5108">
                  <c:v>10216</c:v>
                </c:pt>
                <c:pt idx="5109">
                  <c:v>10218</c:v>
                </c:pt>
                <c:pt idx="5110">
                  <c:v>10220</c:v>
                </c:pt>
                <c:pt idx="5111">
                  <c:v>10222</c:v>
                </c:pt>
                <c:pt idx="5112">
                  <c:v>10224</c:v>
                </c:pt>
                <c:pt idx="5113">
                  <c:v>10226</c:v>
                </c:pt>
                <c:pt idx="5114">
                  <c:v>10228</c:v>
                </c:pt>
                <c:pt idx="5115">
                  <c:v>10230</c:v>
                </c:pt>
                <c:pt idx="5116">
                  <c:v>10232</c:v>
                </c:pt>
                <c:pt idx="5117">
                  <c:v>10234</c:v>
                </c:pt>
                <c:pt idx="5118">
                  <c:v>10236</c:v>
                </c:pt>
                <c:pt idx="5119">
                  <c:v>10238</c:v>
                </c:pt>
                <c:pt idx="5120">
                  <c:v>10240</c:v>
                </c:pt>
                <c:pt idx="5121">
                  <c:v>10242</c:v>
                </c:pt>
                <c:pt idx="5122">
                  <c:v>10244</c:v>
                </c:pt>
                <c:pt idx="5123">
                  <c:v>10246</c:v>
                </c:pt>
                <c:pt idx="5124">
                  <c:v>10248</c:v>
                </c:pt>
                <c:pt idx="5125">
                  <c:v>10250</c:v>
                </c:pt>
                <c:pt idx="5126">
                  <c:v>10252</c:v>
                </c:pt>
                <c:pt idx="5127">
                  <c:v>10254</c:v>
                </c:pt>
                <c:pt idx="5128">
                  <c:v>10256</c:v>
                </c:pt>
                <c:pt idx="5129">
                  <c:v>10258</c:v>
                </c:pt>
                <c:pt idx="5130">
                  <c:v>10260</c:v>
                </c:pt>
                <c:pt idx="5131">
                  <c:v>10262</c:v>
                </c:pt>
                <c:pt idx="5132">
                  <c:v>10264</c:v>
                </c:pt>
                <c:pt idx="5133">
                  <c:v>10266</c:v>
                </c:pt>
                <c:pt idx="5134">
                  <c:v>10268</c:v>
                </c:pt>
                <c:pt idx="5135">
                  <c:v>10270</c:v>
                </c:pt>
                <c:pt idx="5136">
                  <c:v>10272</c:v>
                </c:pt>
                <c:pt idx="5137">
                  <c:v>10274</c:v>
                </c:pt>
                <c:pt idx="5138">
                  <c:v>10276</c:v>
                </c:pt>
                <c:pt idx="5139">
                  <c:v>10278</c:v>
                </c:pt>
                <c:pt idx="5140">
                  <c:v>10280</c:v>
                </c:pt>
                <c:pt idx="5141">
                  <c:v>10282</c:v>
                </c:pt>
                <c:pt idx="5142">
                  <c:v>10284</c:v>
                </c:pt>
                <c:pt idx="5143">
                  <c:v>10286</c:v>
                </c:pt>
                <c:pt idx="5144">
                  <c:v>10288</c:v>
                </c:pt>
                <c:pt idx="5145">
                  <c:v>10290</c:v>
                </c:pt>
                <c:pt idx="5146">
                  <c:v>10292</c:v>
                </c:pt>
                <c:pt idx="5147">
                  <c:v>10294</c:v>
                </c:pt>
                <c:pt idx="5148">
                  <c:v>10296</c:v>
                </c:pt>
                <c:pt idx="5149">
                  <c:v>10298</c:v>
                </c:pt>
                <c:pt idx="5150">
                  <c:v>10300</c:v>
                </c:pt>
                <c:pt idx="5151">
                  <c:v>10302</c:v>
                </c:pt>
                <c:pt idx="5152">
                  <c:v>10304</c:v>
                </c:pt>
                <c:pt idx="5153">
                  <c:v>10306</c:v>
                </c:pt>
                <c:pt idx="5154">
                  <c:v>10308</c:v>
                </c:pt>
                <c:pt idx="5155">
                  <c:v>10310</c:v>
                </c:pt>
                <c:pt idx="5156">
                  <c:v>10312</c:v>
                </c:pt>
                <c:pt idx="5157">
                  <c:v>10314</c:v>
                </c:pt>
                <c:pt idx="5158">
                  <c:v>10316</c:v>
                </c:pt>
                <c:pt idx="5159">
                  <c:v>10318</c:v>
                </c:pt>
                <c:pt idx="5160">
                  <c:v>10320</c:v>
                </c:pt>
                <c:pt idx="5161">
                  <c:v>10322</c:v>
                </c:pt>
                <c:pt idx="5162">
                  <c:v>10324</c:v>
                </c:pt>
                <c:pt idx="5163">
                  <c:v>10326</c:v>
                </c:pt>
                <c:pt idx="5164">
                  <c:v>10328</c:v>
                </c:pt>
                <c:pt idx="5165">
                  <c:v>10330</c:v>
                </c:pt>
                <c:pt idx="5166">
                  <c:v>10332</c:v>
                </c:pt>
                <c:pt idx="5167">
                  <c:v>10334</c:v>
                </c:pt>
                <c:pt idx="5168">
                  <c:v>10336</c:v>
                </c:pt>
                <c:pt idx="5169">
                  <c:v>10338</c:v>
                </c:pt>
                <c:pt idx="5170">
                  <c:v>10340</c:v>
                </c:pt>
                <c:pt idx="5171">
                  <c:v>10342</c:v>
                </c:pt>
                <c:pt idx="5172">
                  <c:v>10344</c:v>
                </c:pt>
                <c:pt idx="5173">
                  <c:v>10346</c:v>
                </c:pt>
                <c:pt idx="5174">
                  <c:v>10348</c:v>
                </c:pt>
                <c:pt idx="5175">
                  <c:v>10350</c:v>
                </c:pt>
                <c:pt idx="5176">
                  <c:v>10352</c:v>
                </c:pt>
                <c:pt idx="5177">
                  <c:v>10354</c:v>
                </c:pt>
                <c:pt idx="5178">
                  <c:v>10356</c:v>
                </c:pt>
                <c:pt idx="5179">
                  <c:v>10358</c:v>
                </c:pt>
                <c:pt idx="5180">
                  <c:v>10360</c:v>
                </c:pt>
                <c:pt idx="5181">
                  <c:v>10362</c:v>
                </c:pt>
                <c:pt idx="5182">
                  <c:v>10364</c:v>
                </c:pt>
                <c:pt idx="5183">
                  <c:v>10366</c:v>
                </c:pt>
                <c:pt idx="5184">
                  <c:v>10368</c:v>
                </c:pt>
                <c:pt idx="5185">
                  <c:v>10370</c:v>
                </c:pt>
                <c:pt idx="5186">
                  <c:v>10372</c:v>
                </c:pt>
                <c:pt idx="5187">
                  <c:v>10374</c:v>
                </c:pt>
                <c:pt idx="5188">
                  <c:v>10376</c:v>
                </c:pt>
                <c:pt idx="5189">
                  <c:v>10378</c:v>
                </c:pt>
                <c:pt idx="5190">
                  <c:v>10380</c:v>
                </c:pt>
                <c:pt idx="5191">
                  <c:v>10382</c:v>
                </c:pt>
                <c:pt idx="5192">
                  <c:v>10384</c:v>
                </c:pt>
                <c:pt idx="5193">
                  <c:v>10386</c:v>
                </c:pt>
                <c:pt idx="5194">
                  <c:v>10388</c:v>
                </c:pt>
                <c:pt idx="5195">
                  <c:v>10390</c:v>
                </c:pt>
                <c:pt idx="5196">
                  <c:v>10392</c:v>
                </c:pt>
                <c:pt idx="5197">
                  <c:v>10394</c:v>
                </c:pt>
                <c:pt idx="5198">
                  <c:v>10396</c:v>
                </c:pt>
                <c:pt idx="5199">
                  <c:v>10398</c:v>
                </c:pt>
                <c:pt idx="5200">
                  <c:v>10400</c:v>
                </c:pt>
                <c:pt idx="5201">
                  <c:v>10402</c:v>
                </c:pt>
                <c:pt idx="5202">
                  <c:v>10404</c:v>
                </c:pt>
                <c:pt idx="5203">
                  <c:v>10406</c:v>
                </c:pt>
                <c:pt idx="5204">
                  <c:v>10408</c:v>
                </c:pt>
                <c:pt idx="5205">
                  <c:v>10410</c:v>
                </c:pt>
                <c:pt idx="5206">
                  <c:v>10412</c:v>
                </c:pt>
                <c:pt idx="5207">
                  <c:v>10414</c:v>
                </c:pt>
                <c:pt idx="5208">
                  <c:v>10416</c:v>
                </c:pt>
                <c:pt idx="5209">
                  <c:v>10418</c:v>
                </c:pt>
                <c:pt idx="5210">
                  <c:v>10420</c:v>
                </c:pt>
                <c:pt idx="5211">
                  <c:v>10422</c:v>
                </c:pt>
                <c:pt idx="5212">
                  <c:v>10424</c:v>
                </c:pt>
                <c:pt idx="5213">
                  <c:v>10426</c:v>
                </c:pt>
                <c:pt idx="5214">
                  <c:v>10428</c:v>
                </c:pt>
                <c:pt idx="5215">
                  <c:v>10430</c:v>
                </c:pt>
                <c:pt idx="5216">
                  <c:v>10432</c:v>
                </c:pt>
                <c:pt idx="5217">
                  <c:v>10434</c:v>
                </c:pt>
                <c:pt idx="5218">
                  <c:v>10436</c:v>
                </c:pt>
                <c:pt idx="5219">
                  <c:v>10438</c:v>
                </c:pt>
                <c:pt idx="5220">
                  <c:v>10440</c:v>
                </c:pt>
                <c:pt idx="5221">
                  <c:v>10442</c:v>
                </c:pt>
                <c:pt idx="5222">
                  <c:v>10444</c:v>
                </c:pt>
                <c:pt idx="5223">
                  <c:v>10446</c:v>
                </c:pt>
                <c:pt idx="5224">
                  <c:v>10448</c:v>
                </c:pt>
                <c:pt idx="5225">
                  <c:v>10450</c:v>
                </c:pt>
                <c:pt idx="5226">
                  <c:v>10452</c:v>
                </c:pt>
                <c:pt idx="5227">
                  <c:v>10454</c:v>
                </c:pt>
                <c:pt idx="5228">
                  <c:v>10456</c:v>
                </c:pt>
                <c:pt idx="5229">
                  <c:v>10458</c:v>
                </c:pt>
                <c:pt idx="5230">
                  <c:v>10460</c:v>
                </c:pt>
                <c:pt idx="5231">
                  <c:v>10462</c:v>
                </c:pt>
                <c:pt idx="5232">
                  <c:v>10464</c:v>
                </c:pt>
                <c:pt idx="5233">
                  <c:v>10466</c:v>
                </c:pt>
                <c:pt idx="5234">
                  <c:v>10468</c:v>
                </c:pt>
                <c:pt idx="5235">
                  <c:v>10470</c:v>
                </c:pt>
                <c:pt idx="5236">
                  <c:v>10472</c:v>
                </c:pt>
                <c:pt idx="5237">
                  <c:v>10474</c:v>
                </c:pt>
                <c:pt idx="5238">
                  <c:v>10476</c:v>
                </c:pt>
                <c:pt idx="5239">
                  <c:v>10478</c:v>
                </c:pt>
                <c:pt idx="5240">
                  <c:v>10480</c:v>
                </c:pt>
                <c:pt idx="5241">
                  <c:v>10482</c:v>
                </c:pt>
                <c:pt idx="5242">
                  <c:v>10484</c:v>
                </c:pt>
                <c:pt idx="5243">
                  <c:v>10486</c:v>
                </c:pt>
                <c:pt idx="5244">
                  <c:v>10488</c:v>
                </c:pt>
                <c:pt idx="5245">
                  <c:v>10490</c:v>
                </c:pt>
                <c:pt idx="5246">
                  <c:v>10492</c:v>
                </c:pt>
                <c:pt idx="5247">
                  <c:v>10494</c:v>
                </c:pt>
                <c:pt idx="5248">
                  <c:v>10496</c:v>
                </c:pt>
                <c:pt idx="5249">
                  <c:v>10498</c:v>
                </c:pt>
                <c:pt idx="5250">
                  <c:v>10500</c:v>
                </c:pt>
                <c:pt idx="5251">
                  <c:v>10502</c:v>
                </c:pt>
                <c:pt idx="5252">
                  <c:v>10504</c:v>
                </c:pt>
                <c:pt idx="5253">
                  <c:v>10506</c:v>
                </c:pt>
                <c:pt idx="5254">
                  <c:v>10508</c:v>
                </c:pt>
                <c:pt idx="5255">
                  <c:v>10510</c:v>
                </c:pt>
                <c:pt idx="5256">
                  <c:v>10512</c:v>
                </c:pt>
                <c:pt idx="5257">
                  <c:v>10514</c:v>
                </c:pt>
                <c:pt idx="5258">
                  <c:v>10516</c:v>
                </c:pt>
                <c:pt idx="5259">
                  <c:v>10518</c:v>
                </c:pt>
                <c:pt idx="5260">
                  <c:v>10520</c:v>
                </c:pt>
                <c:pt idx="5261">
                  <c:v>10522</c:v>
                </c:pt>
                <c:pt idx="5262">
                  <c:v>10524</c:v>
                </c:pt>
                <c:pt idx="5263">
                  <c:v>10526</c:v>
                </c:pt>
                <c:pt idx="5264">
                  <c:v>10528</c:v>
                </c:pt>
                <c:pt idx="5265">
                  <c:v>10530</c:v>
                </c:pt>
                <c:pt idx="5266">
                  <c:v>10532</c:v>
                </c:pt>
                <c:pt idx="5267">
                  <c:v>10534</c:v>
                </c:pt>
                <c:pt idx="5268">
                  <c:v>10536</c:v>
                </c:pt>
                <c:pt idx="5269">
                  <c:v>10538</c:v>
                </c:pt>
                <c:pt idx="5270">
                  <c:v>10540</c:v>
                </c:pt>
                <c:pt idx="5271">
                  <c:v>10542</c:v>
                </c:pt>
                <c:pt idx="5272">
                  <c:v>10544</c:v>
                </c:pt>
                <c:pt idx="5273">
                  <c:v>10546</c:v>
                </c:pt>
                <c:pt idx="5274">
                  <c:v>10548</c:v>
                </c:pt>
                <c:pt idx="5275">
                  <c:v>10550</c:v>
                </c:pt>
                <c:pt idx="5276">
                  <c:v>10552</c:v>
                </c:pt>
                <c:pt idx="5277">
                  <c:v>10554</c:v>
                </c:pt>
                <c:pt idx="5278">
                  <c:v>10556</c:v>
                </c:pt>
                <c:pt idx="5279">
                  <c:v>10558</c:v>
                </c:pt>
                <c:pt idx="5280">
                  <c:v>10560</c:v>
                </c:pt>
                <c:pt idx="5281">
                  <c:v>10562</c:v>
                </c:pt>
                <c:pt idx="5282">
                  <c:v>10564</c:v>
                </c:pt>
                <c:pt idx="5283">
                  <c:v>10566</c:v>
                </c:pt>
                <c:pt idx="5284">
                  <c:v>10568</c:v>
                </c:pt>
                <c:pt idx="5285">
                  <c:v>10570</c:v>
                </c:pt>
                <c:pt idx="5286">
                  <c:v>10572</c:v>
                </c:pt>
                <c:pt idx="5287">
                  <c:v>10574</c:v>
                </c:pt>
                <c:pt idx="5288">
                  <c:v>10576</c:v>
                </c:pt>
                <c:pt idx="5289">
                  <c:v>10578</c:v>
                </c:pt>
                <c:pt idx="5290">
                  <c:v>10580</c:v>
                </c:pt>
                <c:pt idx="5291">
                  <c:v>10582</c:v>
                </c:pt>
                <c:pt idx="5292">
                  <c:v>10584</c:v>
                </c:pt>
                <c:pt idx="5293">
                  <c:v>10586</c:v>
                </c:pt>
                <c:pt idx="5294">
                  <c:v>10588</c:v>
                </c:pt>
                <c:pt idx="5295">
                  <c:v>10590</c:v>
                </c:pt>
                <c:pt idx="5296">
                  <c:v>10592</c:v>
                </c:pt>
                <c:pt idx="5297">
                  <c:v>10594</c:v>
                </c:pt>
                <c:pt idx="5298">
                  <c:v>10596</c:v>
                </c:pt>
                <c:pt idx="5299">
                  <c:v>10598</c:v>
                </c:pt>
                <c:pt idx="5300">
                  <c:v>10600</c:v>
                </c:pt>
                <c:pt idx="5301">
                  <c:v>10602</c:v>
                </c:pt>
                <c:pt idx="5302">
                  <c:v>10604</c:v>
                </c:pt>
                <c:pt idx="5303">
                  <c:v>10606</c:v>
                </c:pt>
                <c:pt idx="5304">
                  <c:v>10608</c:v>
                </c:pt>
                <c:pt idx="5305">
                  <c:v>10610</c:v>
                </c:pt>
                <c:pt idx="5306">
                  <c:v>10612</c:v>
                </c:pt>
                <c:pt idx="5307">
                  <c:v>10614</c:v>
                </c:pt>
                <c:pt idx="5308">
                  <c:v>10616</c:v>
                </c:pt>
                <c:pt idx="5309">
                  <c:v>10618</c:v>
                </c:pt>
                <c:pt idx="5310">
                  <c:v>10620</c:v>
                </c:pt>
                <c:pt idx="5311">
                  <c:v>10622</c:v>
                </c:pt>
                <c:pt idx="5312">
                  <c:v>10624</c:v>
                </c:pt>
                <c:pt idx="5313">
                  <c:v>10626</c:v>
                </c:pt>
                <c:pt idx="5314">
                  <c:v>10628</c:v>
                </c:pt>
                <c:pt idx="5315">
                  <c:v>10630</c:v>
                </c:pt>
                <c:pt idx="5316">
                  <c:v>10632</c:v>
                </c:pt>
                <c:pt idx="5317">
                  <c:v>10634</c:v>
                </c:pt>
                <c:pt idx="5318">
                  <c:v>10636</c:v>
                </c:pt>
                <c:pt idx="5319">
                  <c:v>10638</c:v>
                </c:pt>
                <c:pt idx="5320">
                  <c:v>10640</c:v>
                </c:pt>
                <c:pt idx="5321">
                  <c:v>10642</c:v>
                </c:pt>
                <c:pt idx="5322">
                  <c:v>10644</c:v>
                </c:pt>
                <c:pt idx="5323">
                  <c:v>10646</c:v>
                </c:pt>
                <c:pt idx="5324">
                  <c:v>10648</c:v>
                </c:pt>
                <c:pt idx="5325">
                  <c:v>10650</c:v>
                </c:pt>
                <c:pt idx="5326">
                  <c:v>10652</c:v>
                </c:pt>
                <c:pt idx="5327">
                  <c:v>10654</c:v>
                </c:pt>
                <c:pt idx="5328">
                  <c:v>10656</c:v>
                </c:pt>
                <c:pt idx="5329">
                  <c:v>10658</c:v>
                </c:pt>
                <c:pt idx="5330">
                  <c:v>10660</c:v>
                </c:pt>
                <c:pt idx="5331">
                  <c:v>10662</c:v>
                </c:pt>
                <c:pt idx="5332">
                  <c:v>10664</c:v>
                </c:pt>
                <c:pt idx="5333">
                  <c:v>10666</c:v>
                </c:pt>
                <c:pt idx="5334">
                  <c:v>10668</c:v>
                </c:pt>
                <c:pt idx="5335">
                  <c:v>10670</c:v>
                </c:pt>
                <c:pt idx="5336">
                  <c:v>10672</c:v>
                </c:pt>
                <c:pt idx="5337">
                  <c:v>10674</c:v>
                </c:pt>
                <c:pt idx="5338">
                  <c:v>10676</c:v>
                </c:pt>
                <c:pt idx="5339">
                  <c:v>10678</c:v>
                </c:pt>
                <c:pt idx="5340">
                  <c:v>10680</c:v>
                </c:pt>
                <c:pt idx="5341">
                  <c:v>10682</c:v>
                </c:pt>
                <c:pt idx="5342">
                  <c:v>10684</c:v>
                </c:pt>
                <c:pt idx="5343">
                  <c:v>10686</c:v>
                </c:pt>
                <c:pt idx="5344">
                  <c:v>10688</c:v>
                </c:pt>
                <c:pt idx="5345">
                  <c:v>10690</c:v>
                </c:pt>
                <c:pt idx="5346">
                  <c:v>10692</c:v>
                </c:pt>
                <c:pt idx="5347">
                  <c:v>10694</c:v>
                </c:pt>
                <c:pt idx="5348">
                  <c:v>10696</c:v>
                </c:pt>
                <c:pt idx="5349">
                  <c:v>10698</c:v>
                </c:pt>
                <c:pt idx="5350">
                  <c:v>10700</c:v>
                </c:pt>
                <c:pt idx="5351">
                  <c:v>10702</c:v>
                </c:pt>
                <c:pt idx="5352">
                  <c:v>10704</c:v>
                </c:pt>
                <c:pt idx="5353">
                  <c:v>10706</c:v>
                </c:pt>
                <c:pt idx="5354">
                  <c:v>10708</c:v>
                </c:pt>
                <c:pt idx="5355">
                  <c:v>10710</c:v>
                </c:pt>
                <c:pt idx="5356">
                  <c:v>10712</c:v>
                </c:pt>
                <c:pt idx="5357">
                  <c:v>10714</c:v>
                </c:pt>
                <c:pt idx="5358">
                  <c:v>10716</c:v>
                </c:pt>
                <c:pt idx="5359">
                  <c:v>10718</c:v>
                </c:pt>
                <c:pt idx="5360">
                  <c:v>10720</c:v>
                </c:pt>
                <c:pt idx="5361">
                  <c:v>10722</c:v>
                </c:pt>
                <c:pt idx="5362">
                  <c:v>10724</c:v>
                </c:pt>
                <c:pt idx="5363">
                  <c:v>10726</c:v>
                </c:pt>
                <c:pt idx="5364">
                  <c:v>10728</c:v>
                </c:pt>
                <c:pt idx="5365">
                  <c:v>10730</c:v>
                </c:pt>
                <c:pt idx="5366">
                  <c:v>10732</c:v>
                </c:pt>
                <c:pt idx="5367">
                  <c:v>10734</c:v>
                </c:pt>
                <c:pt idx="5368">
                  <c:v>10736</c:v>
                </c:pt>
                <c:pt idx="5369">
                  <c:v>10738</c:v>
                </c:pt>
                <c:pt idx="5370">
                  <c:v>10740</c:v>
                </c:pt>
                <c:pt idx="5371">
                  <c:v>10742</c:v>
                </c:pt>
                <c:pt idx="5372">
                  <c:v>10744</c:v>
                </c:pt>
                <c:pt idx="5373">
                  <c:v>10746</c:v>
                </c:pt>
                <c:pt idx="5374">
                  <c:v>10748</c:v>
                </c:pt>
                <c:pt idx="5375">
                  <c:v>10750</c:v>
                </c:pt>
                <c:pt idx="5376">
                  <c:v>10752</c:v>
                </c:pt>
                <c:pt idx="5377">
                  <c:v>10754</c:v>
                </c:pt>
                <c:pt idx="5378">
                  <c:v>10756</c:v>
                </c:pt>
                <c:pt idx="5379">
                  <c:v>10758</c:v>
                </c:pt>
                <c:pt idx="5380">
                  <c:v>10760</c:v>
                </c:pt>
                <c:pt idx="5381">
                  <c:v>10762</c:v>
                </c:pt>
                <c:pt idx="5382">
                  <c:v>10764</c:v>
                </c:pt>
                <c:pt idx="5383">
                  <c:v>10766</c:v>
                </c:pt>
                <c:pt idx="5384">
                  <c:v>10768</c:v>
                </c:pt>
                <c:pt idx="5385">
                  <c:v>10770</c:v>
                </c:pt>
                <c:pt idx="5386">
                  <c:v>10772</c:v>
                </c:pt>
                <c:pt idx="5387">
                  <c:v>10774</c:v>
                </c:pt>
                <c:pt idx="5388">
                  <c:v>10776</c:v>
                </c:pt>
                <c:pt idx="5389">
                  <c:v>10778</c:v>
                </c:pt>
                <c:pt idx="5390">
                  <c:v>10780</c:v>
                </c:pt>
                <c:pt idx="5391">
                  <c:v>10782</c:v>
                </c:pt>
                <c:pt idx="5392">
                  <c:v>10784</c:v>
                </c:pt>
                <c:pt idx="5393">
                  <c:v>10786</c:v>
                </c:pt>
                <c:pt idx="5394">
                  <c:v>10788</c:v>
                </c:pt>
                <c:pt idx="5395">
                  <c:v>10790</c:v>
                </c:pt>
                <c:pt idx="5396">
                  <c:v>10792</c:v>
                </c:pt>
                <c:pt idx="5397">
                  <c:v>10794</c:v>
                </c:pt>
                <c:pt idx="5398">
                  <c:v>10796</c:v>
                </c:pt>
                <c:pt idx="5399">
                  <c:v>10798</c:v>
                </c:pt>
                <c:pt idx="5400">
                  <c:v>10800</c:v>
                </c:pt>
                <c:pt idx="5401">
                  <c:v>10802</c:v>
                </c:pt>
                <c:pt idx="5402">
                  <c:v>10804</c:v>
                </c:pt>
                <c:pt idx="5403">
                  <c:v>10806</c:v>
                </c:pt>
                <c:pt idx="5404">
                  <c:v>10808</c:v>
                </c:pt>
                <c:pt idx="5405">
                  <c:v>10810</c:v>
                </c:pt>
                <c:pt idx="5406">
                  <c:v>10812</c:v>
                </c:pt>
                <c:pt idx="5407">
                  <c:v>10814</c:v>
                </c:pt>
                <c:pt idx="5408">
                  <c:v>10816</c:v>
                </c:pt>
                <c:pt idx="5409">
                  <c:v>10818</c:v>
                </c:pt>
                <c:pt idx="5410">
                  <c:v>10820</c:v>
                </c:pt>
                <c:pt idx="5411">
                  <c:v>10822</c:v>
                </c:pt>
                <c:pt idx="5412">
                  <c:v>10824</c:v>
                </c:pt>
                <c:pt idx="5413">
                  <c:v>10826</c:v>
                </c:pt>
                <c:pt idx="5414">
                  <c:v>10828</c:v>
                </c:pt>
                <c:pt idx="5415">
                  <c:v>10830</c:v>
                </c:pt>
                <c:pt idx="5416">
                  <c:v>10832</c:v>
                </c:pt>
                <c:pt idx="5417">
                  <c:v>10834</c:v>
                </c:pt>
                <c:pt idx="5418">
                  <c:v>10836</c:v>
                </c:pt>
                <c:pt idx="5419">
                  <c:v>10838</c:v>
                </c:pt>
                <c:pt idx="5420">
                  <c:v>10840</c:v>
                </c:pt>
                <c:pt idx="5421">
                  <c:v>10842</c:v>
                </c:pt>
                <c:pt idx="5422">
                  <c:v>10844</c:v>
                </c:pt>
                <c:pt idx="5423">
                  <c:v>10846</c:v>
                </c:pt>
                <c:pt idx="5424">
                  <c:v>10848</c:v>
                </c:pt>
                <c:pt idx="5425">
                  <c:v>10850</c:v>
                </c:pt>
                <c:pt idx="5426">
                  <c:v>10852</c:v>
                </c:pt>
                <c:pt idx="5427">
                  <c:v>10854</c:v>
                </c:pt>
                <c:pt idx="5428">
                  <c:v>10856</c:v>
                </c:pt>
                <c:pt idx="5429">
                  <c:v>10858</c:v>
                </c:pt>
                <c:pt idx="5430">
                  <c:v>10860</c:v>
                </c:pt>
                <c:pt idx="5431">
                  <c:v>10862</c:v>
                </c:pt>
                <c:pt idx="5432">
                  <c:v>10864</c:v>
                </c:pt>
                <c:pt idx="5433">
                  <c:v>10866</c:v>
                </c:pt>
                <c:pt idx="5434">
                  <c:v>10868</c:v>
                </c:pt>
                <c:pt idx="5435">
                  <c:v>10870</c:v>
                </c:pt>
                <c:pt idx="5436">
                  <c:v>10872</c:v>
                </c:pt>
                <c:pt idx="5437">
                  <c:v>10874</c:v>
                </c:pt>
                <c:pt idx="5438">
                  <c:v>10876</c:v>
                </c:pt>
                <c:pt idx="5439">
                  <c:v>10878</c:v>
                </c:pt>
                <c:pt idx="5440">
                  <c:v>10880</c:v>
                </c:pt>
                <c:pt idx="5441">
                  <c:v>10882</c:v>
                </c:pt>
                <c:pt idx="5442">
                  <c:v>10884</c:v>
                </c:pt>
                <c:pt idx="5443">
                  <c:v>10886</c:v>
                </c:pt>
                <c:pt idx="5444">
                  <c:v>10888</c:v>
                </c:pt>
                <c:pt idx="5445">
                  <c:v>10890</c:v>
                </c:pt>
                <c:pt idx="5446">
                  <c:v>10892</c:v>
                </c:pt>
                <c:pt idx="5447">
                  <c:v>10894</c:v>
                </c:pt>
                <c:pt idx="5448">
                  <c:v>10896</c:v>
                </c:pt>
                <c:pt idx="5449">
                  <c:v>10898</c:v>
                </c:pt>
                <c:pt idx="5450">
                  <c:v>10900</c:v>
                </c:pt>
                <c:pt idx="5451">
                  <c:v>10902</c:v>
                </c:pt>
                <c:pt idx="5452">
                  <c:v>10904</c:v>
                </c:pt>
                <c:pt idx="5453">
                  <c:v>10906</c:v>
                </c:pt>
                <c:pt idx="5454">
                  <c:v>10908</c:v>
                </c:pt>
                <c:pt idx="5455">
                  <c:v>10910</c:v>
                </c:pt>
                <c:pt idx="5456">
                  <c:v>10912</c:v>
                </c:pt>
                <c:pt idx="5457">
                  <c:v>10914</c:v>
                </c:pt>
                <c:pt idx="5458">
                  <c:v>10916</c:v>
                </c:pt>
                <c:pt idx="5459">
                  <c:v>10918</c:v>
                </c:pt>
                <c:pt idx="5460">
                  <c:v>10920</c:v>
                </c:pt>
                <c:pt idx="5461">
                  <c:v>10922</c:v>
                </c:pt>
                <c:pt idx="5462">
                  <c:v>10924</c:v>
                </c:pt>
                <c:pt idx="5463">
                  <c:v>10926</c:v>
                </c:pt>
                <c:pt idx="5464">
                  <c:v>10928</c:v>
                </c:pt>
                <c:pt idx="5465">
                  <c:v>10930</c:v>
                </c:pt>
                <c:pt idx="5466">
                  <c:v>10932</c:v>
                </c:pt>
                <c:pt idx="5467">
                  <c:v>10934</c:v>
                </c:pt>
                <c:pt idx="5468">
                  <c:v>10936</c:v>
                </c:pt>
                <c:pt idx="5469">
                  <c:v>10938</c:v>
                </c:pt>
                <c:pt idx="5470">
                  <c:v>10940</c:v>
                </c:pt>
                <c:pt idx="5471">
                  <c:v>10942</c:v>
                </c:pt>
                <c:pt idx="5472">
                  <c:v>10944</c:v>
                </c:pt>
                <c:pt idx="5473">
                  <c:v>10946</c:v>
                </c:pt>
                <c:pt idx="5474">
                  <c:v>10948</c:v>
                </c:pt>
                <c:pt idx="5475">
                  <c:v>10950</c:v>
                </c:pt>
                <c:pt idx="5476">
                  <c:v>10952</c:v>
                </c:pt>
                <c:pt idx="5477">
                  <c:v>10954</c:v>
                </c:pt>
                <c:pt idx="5478">
                  <c:v>10956</c:v>
                </c:pt>
                <c:pt idx="5479">
                  <c:v>10958</c:v>
                </c:pt>
                <c:pt idx="5480">
                  <c:v>10960</c:v>
                </c:pt>
                <c:pt idx="5481">
                  <c:v>10962</c:v>
                </c:pt>
                <c:pt idx="5482">
                  <c:v>10964</c:v>
                </c:pt>
                <c:pt idx="5483">
                  <c:v>10966</c:v>
                </c:pt>
                <c:pt idx="5484">
                  <c:v>10968</c:v>
                </c:pt>
                <c:pt idx="5485">
                  <c:v>10970</c:v>
                </c:pt>
                <c:pt idx="5486">
                  <c:v>10972</c:v>
                </c:pt>
                <c:pt idx="5487">
                  <c:v>10974</c:v>
                </c:pt>
                <c:pt idx="5488">
                  <c:v>10976</c:v>
                </c:pt>
                <c:pt idx="5489">
                  <c:v>10978</c:v>
                </c:pt>
                <c:pt idx="5490">
                  <c:v>10980</c:v>
                </c:pt>
                <c:pt idx="5491">
                  <c:v>10982</c:v>
                </c:pt>
                <c:pt idx="5492">
                  <c:v>10984</c:v>
                </c:pt>
                <c:pt idx="5493">
                  <c:v>10986</c:v>
                </c:pt>
                <c:pt idx="5494">
                  <c:v>10988</c:v>
                </c:pt>
                <c:pt idx="5495">
                  <c:v>10990</c:v>
                </c:pt>
                <c:pt idx="5496">
                  <c:v>10992</c:v>
                </c:pt>
                <c:pt idx="5497">
                  <c:v>10994</c:v>
                </c:pt>
                <c:pt idx="5498">
                  <c:v>10996</c:v>
                </c:pt>
                <c:pt idx="5499">
                  <c:v>10998</c:v>
                </c:pt>
                <c:pt idx="5500">
                  <c:v>11000</c:v>
                </c:pt>
                <c:pt idx="5501">
                  <c:v>11002</c:v>
                </c:pt>
                <c:pt idx="5502">
                  <c:v>11004</c:v>
                </c:pt>
                <c:pt idx="5503">
                  <c:v>11006</c:v>
                </c:pt>
                <c:pt idx="5504">
                  <c:v>11008</c:v>
                </c:pt>
                <c:pt idx="5505">
                  <c:v>11010</c:v>
                </c:pt>
                <c:pt idx="5506">
                  <c:v>11012</c:v>
                </c:pt>
                <c:pt idx="5507">
                  <c:v>11014</c:v>
                </c:pt>
                <c:pt idx="5508">
                  <c:v>11016</c:v>
                </c:pt>
                <c:pt idx="5509">
                  <c:v>11018</c:v>
                </c:pt>
                <c:pt idx="5510">
                  <c:v>11020</c:v>
                </c:pt>
                <c:pt idx="5511">
                  <c:v>11022</c:v>
                </c:pt>
                <c:pt idx="5512">
                  <c:v>11024</c:v>
                </c:pt>
                <c:pt idx="5513">
                  <c:v>11026</c:v>
                </c:pt>
                <c:pt idx="5514">
                  <c:v>11028</c:v>
                </c:pt>
                <c:pt idx="5515">
                  <c:v>11030</c:v>
                </c:pt>
                <c:pt idx="5516">
                  <c:v>11032</c:v>
                </c:pt>
                <c:pt idx="5517">
                  <c:v>11034</c:v>
                </c:pt>
                <c:pt idx="5518">
                  <c:v>11036</c:v>
                </c:pt>
                <c:pt idx="5519">
                  <c:v>11038</c:v>
                </c:pt>
                <c:pt idx="5520">
                  <c:v>11040</c:v>
                </c:pt>
                <c:pt idx="5521">
                  <c:v>11042</c:v>
                </c:pt>
                <c:pt idx="5522">
                  <c:v>11044</c:v>
                </c:pt>
                <c:pt idx="5523">
                  <c:v>11046</c:v>
                </c:pt>
                <c:pt idx="5524">
                  <c:v>11048</c:v>
                </c:pt>
                <c:pt idx="5525">
                  <c:v>11050</c:v>
                </c:pt>
                <c:pt idx="5526">
                  <c:v>11052</c:v>
                </c:pt>
                <c:pt idx="5527">
                  <c:v>11054</c:v>
                </c:pt>
                <c:pt idx="5528">
                  <c:v>11056</c:v>
                </c:pt>
                <c:pt idx="5529">
                  <c:v>11058</c:v>
                </c:pt>
                <c:pt idx="5530">
                  <c:v>11060</c:v>
                </c:pt>
                <c:pt idx="5531">
                  <c:v>11062</c:v>
                </c:pt>
                <c:pt idx="5532">
                  <c:v>11064</c:v>
                </c:pt>
                <c:pt idx="5533">
                  <c:v>11066</c:v>
                </c:pt>
                <c:pt idx="5534">
                  <c:v>11068</c:v>
                </c:pt>
                <c:pt idx="5535">
                  <c:v>11070</c:v>
                </c:pt>
                <c:pt idx="5536">
                  <c:v>11072</c:v>
                </c:pt>
                <c:pt idx="5537">
                  <c:v>11074</c:v>
                </c:pt>
                <c:pt idx="5538">
                  <c:v>11076</c:v>
                </c:pt>
                <c:pt idx="5539">
                  <c:v>11078</c:v>
                </c:pt>
                <c:pt idx="5540">
                  <c:v>11080</c:v>
                </c:pt>
                <c:pt idx="5541">
                  <c:v>11082</c:v>
                </c:pt>
                <c:pt idx="5542">
                  <c:v>11084</c:v>
                </c:pt>
                <c:pt idx="5543">
                  <c:v>11086</c:v>
                </c:pt>
                <c:pt idx="5544">
                  <c:v>11088</c:v>
                </c:pt>
                <c:pt idx="5545">
                  <c:v>11090</c:v>
                </c:pt>
                <c:pt idx="5546">
                  <c:v>11092</c:v>
                </c:pt>
                <c:pt idx="5547">
                  <c:v>11094</c:v>
                </c:pt>
                <c:pt idx="5548">
                  <c:v>11096</c:v>
                </c:pt>
                <c:pt idx="5549">
                  <c:v>11098</c:v>
                </c:pt>
                <c:pt idx="5550">
                  <c:v>11100</c:v>
                </c:pt>
                <c:pt idx="5551">
                  <c:v>11102</c:v>
                </c:pt>
                <c:pt idx="5552">
                  <c:v>11104</c:v>
                </c:pt>
                <c:pt idx="5553">
                  <c:v>11106</c:v>
                </c:pt>
                <c:pt idx="5554">
                  <c:v>11108</c:v>
                </c:pt>
                <c:pt idx="5555">
                  <c:v>11110</c:v>
                </c:pt>
                <c:pt idx="5556">
                  <c:v>11112</c:v>
                </c:pt>
                <c:pt idx="5557">
                  <c:v>11114</c:v>
                </c:pt>
                <c:pt idx="5558">
                  <c:v>11116</c:v>
                </c:pt>
                <c:pt idx="5559">
                  <c:v>11118</c:v>
                </c:pt>
                <c:pt idx="5560">
                  <c:v>11120</c:v>
                </c:pt>
                <c:pt idx="5561">
                  <c:v>11122</c:v>
                </c:pt>
                <c:pt idx="5562">
                  <c:v>11124</c:v>
                </c:pt>
                <c:pt idx="5563">
                  <c:v>11126</c:v>
                </c:pt>
                <c:pt idx="5564">
                  <c:v>11128</c:v>
                </c:pt>
                <c:pt idx="5565">
                  <c:v>11130</c:v>
                </c:pt>
                <c:pt idx="5566">
                  <c:v>11132</c:v>
                </c:pt>
                <c:pt idx="5567">
                  <c:v>11134</c:v>
                </c:pt>
                <c:pt idx="5568">
                  <c:v>11136</c:v>
                </c:pt>
                <c:pt idx="5569">
                  <c:v>11138</c:v>
                </c:pt>
                <c:pt idx="5570">
                  <c:v>11140</c:v>
                </c:pt>
                <c:pt idx="5571">
                  <c:v>11142</c:v>
                </c:pt>
                <c:pt idx="5572">
                  <c:v>11144</c:v>
                </c:pt>
                <c:pt idx="5573">
                  <c:v>11146</c:v>
                </c:pt>
                <c:pt idx="5574">
                  <c:v>11148</c:v>
                </c:pt>
                <c:pt idx="5575">
                  <c:v>11150</c:v>
                </c:pt>
                <c:pt idx="5576">
                  <c:v>11152</c:v>
                </c:pt>
                <c:pt idx="5577">
                  <c:v>11154</c:v>
                </c:pt>
                <c:pt idx="5578">
                  <c:v>11156</c:v>
                </c:pt>
                <c:pt idx="5579">
                  <c:v>11158</c:v>
                </c:pt>
                <c:pt idx="5580">
                  <c:v>11160</c:v>
                </c:pt>
                <c:pt idx="5581">
                  <c:v>11162</c:v>
                </c:pt>
                <c:pt idx="5582">
                  <c:v>11164</c:v>
                </c:pt>
                <c:pt idx="5583">
                  <c:v>11166</c:v>
                </c:pt>
                <c:pt idx="5584">
                  <c:v>11168</c:v>
                </c:pt>
                <c:pt idx="5585">
                  <c:v>11170</c:v>
                </c:pt>
                <c:pt idx="5586">
                  <c:v>11172</c:v>
                </c:pt>
                <c:pt idx="5587">
                  <c:v>11174</c:v>
                </c:pt>
                <c:pt idx="5588">
                  <c:v>11176</c:v>
                </c:pt>
                <c:pt idx="5589">
                  <c:v>11178</c:v>
                </c:pt>
                <c:pt idx="5590">
                  <c:v>11180</c:v>
                </c:pt>
                <c:pt idx="5591">
                  <c:v>11182</c:v>
                </c:pt>
                <c:pt idx="5592">
                  <c:v>11184</c:v>
                </c:pt>
                <c:pt idx="5593">
                  <c:v>11186</c:v>
                </c:pt>
                <c:pt idx="5594">
                  <c:v>11188</c:v>
                </c:pt>
                <c:pt idx="5595">
                  <c:v>11190</c:v>
                </c:pt>
                <c:pt idx="5596">
                  <c:v>11192</c:v>
                </c:pt>
                <c:pt idx="5597">
                  <c:v>11194</c:v>
                </c:pt>
                <c:pt idx="5598">
                  <c:v>11196</c:v>
                </c:pt>
                <c:pt idx="5599">
                  <c:v>11198</c:v>
                </c:pt>
                <c:pt idx="5600">
                  <c:v>11200</c:v>
                </c:pt>
                <c:pt idx="5601">
                  <c:v>11202</c:v>
                </c:pt>
                <c:pt idx="5602">
                  <c:v>11204</c:v>
                </c:pt>
                <c:pt idx="5603">
                  <c:v>11206</c:v>
                </c:pt>
                <c:pt idx="5604">
                  <c:v>11208</c:v>
                </c:pt>
                <c:pt idx="5605">
                  <c:v>11210</c:v>
                </c:pt>
                <c:pt idx="5606">
                  <c:v>11212</c:v>
                </c:pt>
                <c:pt idx="5607">
                  <c:v>11214</c:v>
                </c:pt>
                <c:pt idx="5608">
                  <c:v>11216</c:v>
                </c:pt>
                <c:pt idx="5609">
                  <c:v>11218</c:v>
                </c:pt>
                <c:pt idx="5610">
                  <c:v>11220</c:v>
                </c:pt>
                <c:pt idx="5611">
                  <c:v>11222</c:v>
                </c:pt>
                <c:pt idx="5612">
                  <c:v>11224</c:v>
                </c:pt>
                <c:pt idx="5613">
                  <c:v>11226</c:v>
                </c:pt>
                <c:pt idx="5614">
                  <c:v>11228</c:v>
                </c:pt>
                <c:pt idx="5615">
                  <c:v>11230</c:v>
                </c:pt>
                <c:pt idx="5616">
                  <c:v>11232</c:v>
                </c:pt>
                <c:pt idx="5617">
                  <c:v>11234</c:v>
                </c:pt>
                <c:pt idx="5618">
                  <c:v>11236</c:v>
                </c:pt>
                <c:pt idx="5619">
                  <c:v>11238</c:v>
                </c:pt>
                <c:pt idx="5620">
                  <c:v>11240</c:v>
                </c:pt>
                <c:pt idx="5621">
                  <c:v>11242</c:v>
                </c:pt>
                <c:pt idx="5622">
                  <c:v>11244</c:v>
                </c:pt>
                <c:pt idx="5623">
                  <c:v>11246</c:v>
                </c:pt>
                <c:pt idx="5624">
                  <c:v>11248</c:v>
                </c:pt>
                <c:pt idx="5625">
                  <c:v>11250</c:v>
                </c:pt>
                <c:pt idx="5626">
                  <c:v>11252</c:v>
                </c:pt>
                <c:pt idx="5627">
                  <c:v>11254</c:v>
                </c:pt>
                <c:pt idx="5628">
                  <c:v>11256</c:v>
                </c:pt>
                <c:pt idx="5629">
                  <c:v>11258</c:v>
                </c:pt>
                <c:pt idx="5630">
                  <c:v>11260</c:v>
                </c:pt>
                <c:pt idx="5631">
                  <c:v>11262</c:v>
                </c:pt>
                <c:pt idx="5632">
                  <c:v>11264</c:v>
                </c:pt>
                <c:pt idx="5633">
                  <c:v>11266</c:v>
                </c:pt>
                <c:pt idx="5634">
                  <c:v>11268</c:v>
                </c:pt>
                <c:pt idx="5635">
                  <c:v>11270</c:v>
                </c:pt>
                <c:pt idx="5636">
                  <c:v>11272</c:v>
                </c:pt>
                <c:pt idx="5637">
                  <c:v>11274</c:v>
                </c:pt>
                <c:pt idx="5638">
                  <c:v>11276</c:v>
                </c:pt>
                <c:pt idx="5639">
                  <c:v>11278</c:v>
                </c:pt>
                <c:pt idx="5640">
                  <c:v>11280</c:v>
                </c:pt>
                <c:pt idx="5641">
                  <c:v>11282</c:v>
                </c:pt>
                <c:pt idx="5642">
                  <c:v>11284</c:v>
                </c:pt>
                <c:pt idx="5643">
                  <c:v>11286</c:v>
                </c:pt>
                <c:pt idx="5644">
                  <c:v>11288</c:v>
                </c:pt>
                <c:pt idx="5645">
                  <c:v>11290</c:v>
                </c:pt>
                <c:pt idx="5646">
                  <c:v>11292</c:v>
                </c:pt>
                <c:pt idx="5647">
                  <c:v>11294</c:v>
                </c:pt>
                <c:pt idx="5648">
                  <c:v>11296</c:v>
                </c:pt>
                <c:pt idx="5649">
                  <c:v>11298</c:v>
                </c:pt>
                <c:pt idx="5650">
                  <c:v>11300</c:v>
                </c:pt>
                <c:pt idx="5651">
                  <c:v>11302</c:v>
                </c:pt>
                <c:pt idx="5652">
                  <c:v>11304</c:v>
                </c:pt>
                <c:pt idx="5653">
                  <c:v>11306</c:v>
                </c:pt>
                <c:pt idx="5654">
                  <c:v>11308</c:v>
                </c:pt>
                <c:pt idx="5655">
                  <c:v>11310</c:v>
                </c:pt>
                <c:pt idx="5656">
                  <c:v>11312</c:v>
                </c:pt>
                <c:pt idx="5657">
                  <c:v>11314</c:v>
                </c:pt>
                <c:pt idx="5658">
                  <c:v>11316</c:v>
                </c:pt>
                <c:pt idx="5659">
                  <c:v>11318</c:v>
                </c:pt>
                <c:pt idx="5660">
                  <c:v>11320</c:v>
                </c:pt>
                <c:pt idx="5661">
                  <c:v>11322</c:v>
                </c:pt>
                <c:pt idx="5662">
                  <c:v>11324</c:v>
                </c:pt>
                <c:pt idx="5663">
                  <c:v>11326</c:v>
                </c:pt>
                <c:pt idx="5664">
                  <c:v>11328</c:v>
                </c:pt>
                <c:pt idx="5665">
                  <c:v>11330</c:v>
                </c:pt>
                <c:pt idx="5666">
                  <c:v>11332</c:v>
                </c:pt>
                <c:pt idx="5667">
                  <c:v>11334</c:v>
                </c:pt>
                <c:pt idx="5668">
                  <c:v>11336</c:v>
                </c:pt>
                <c:pt idx="5669">
                  <c:v>11338</c:v>
                </c:pt>
                <c:pt idx="5670">
                  <c:v>11340</c:v>
                </c:pt>
                <c:pt idx="5671">
                  <c:v>11342</c:v>
                </c:pt>
                <c:pt idx="5672">
                  <c:v>11344</c:v>
                </c:pt>
                <c:pt idx="5673">
                  <c:v>11346</c:v>
                </c:pt>
                <c:pt idx="5674">
                  <c:v>11348</c:v>
                </c:pt>
                <c:pt idx="5675">
                  <c:v>11350</c:v>
                </c:pt>
                <c:pt idx="5676">
                  <c:v>11352</c:v>
                </c:pt>
                <c:pt idx="5677">
                  <c:v>11354</c:v>
                </c:pt>
                <c:pt idx="5678">
                  <c:v>11356</c:v>
                </c:pt>
                <c:pt idx="5679">
                  <c:v>11358</c:v>
                </c:pt>
                <c:pt idx="5680">
                  <c:v>11360</c:v>
                </c:pt>
                <c:pt idx="5681">
                  <c:v>11362</c:v>
                </c:pt>
                <c:pt idx="5682">
                  <c:v>11364</c:v>
                </c:pt>
                <c:pt idx="5683">
                  <c:v>11366</c:v>
                </c:pt>
                <c:pt idx="5684">
                  <c:v>11368</c:v>
                </c:pt>
                <c:pt idx="5685">
                  <c:v>11370</c:v>
                </c:pt>
                <c:pt idx="5686">
                  <c:v>11372</c:v>
                </c:pt>
                <c:pt idx="5687">
                  <c:v>11374</c:v>
                </c:pt>
                <c:pt idx="5688">
                  <c:v>11376</c:v>
                </c:pt>
                <c:pt idx="5689">
                  <c:v>11378</c:v>
                </c:pt>
                <c:pt idx="5690">
                  <c:v>11380</c:v>
                </c:pt>
                <c:pt idx="5691">
                  <c:v>11382</c:v>
                </c:pt>
                <c:pt idx="5692">
                  <c:v>11384</c:v>
                </c:pt>
                <c:pt idx="5693">
                  <c:v>11386</c:v>
                </c:pt>
                <c:pt idx="5694">
                  <c:v>11388</c:v>
                </c:pt>
                <c:pt idx="5695">
                  <c:v>11390</c:v>
                </c:pt>
                <c:pt idx="5696">
                  <c:v>11392</c:v>
                </c:pt>
                <c:pt idx="5697">
                  <c:v>11394</c:v>
                </c:pt>
                <c:pt idx="5698">
                  <c:v>11396</c:v>
                </c:pt>
                <c:pt idx="5699">
                  <c:v>11398</c:v>
                </c:pt>
                <c:pt idx="5700">
                  <c:v>11400</c:v>
                </c:pt>
                <c:pt idx="5701">
                  <c:v>11402</c:v>
                </c:pt>
                <c:pt idx="5702">
                  <c:v>11404</c:v>
                </c:pt>
                <c:pt idx="5703">
                  <c:v>11406</c:v>
                </c:pt>
                <c:pt idx="5704">
                  <c:v>11408</c:v>
                </c:pt>
                <c:pt idx="5705">
                  <c:v>11410</c:v>
                </c:pt>
                <c:pt idx="5706">
                  <c:v>11412</c:v>
                </c:pt>
                <c:pt idx="5707">
                  <c:v>11414</c:v>
                </c:pt>
                <c:pt idx="5708">
                  <c:v>11416</c:v>
                </c:pt>
                <c:pt idx="5709">
                  <c:v>11418</c:v>
                </c:pt>
                <c:pt idx="5710">
                  <c:v>11420</c:v>
                </c:pt>
                <c:pt idx="5711">
                  <c:v>11422</c:v>
                </c:pt>
                <c:pt idx="5712">
                  <c:v>11424</c:v>
                </c:pt>
                <c:pt idx="5713">
                  <c:v>11426</c:v>
                </c:pt>
                <c:pt idx="5714">
                  <c:v>11428</c:v>
                </c:pt>
                <c:pt idx="5715">
                  <c:v>11430</c:v>
                </c:pt>
                <c:pt idx="5716">
                  <c:v>11432</c:v>
                </c:pt>
                <c:pt idx="5717">
                  <c:v>11434</c:v>
                </c:pt>
                <c:pt idx="5718">
                  <c:v>11436</c:v>
                </c:pt>
                <c:pt idx="5719">
                  <c:v>11438</c:v>
                </c:pt>
                <c:pt idx="5720">
                  <c:v>11440</c:v>
                </c:pt>
                <c:pt idx="5721">
                  <c:v>11442</c:v>
                </c:pt>
                <c:pt idx="5722">
                  <c:v>11444</c:v>
                </c:pt>
                <c:pt idx="5723">
                  <c:v>11446</c:v>
                </c:pt>
                <c:pt idx="5724">
                  <c:v>11448</c:v>
                </c:pt>
                <c:pt idx="5725">
                  <c:v>11450</c:v>
                </c:pt>
                <c:pt idx="5726">
                  <c:v>11452</c:v>
                </c:pt>
                <c:pt idx="5727">
                  <c:v>11454</c:v>
                </c:pt>
                <c:pt idx="5728">
                  <c:v>11456</c:v>
                </c:pt>
                <c:pt idx="5729">
                  <c:v>11458</c:v>
                </c:pt>
                <c:pt idx="5730">
                  <c:v>11460</c:v>
                </c:pt>
                <c:pt idx="5731">
                  <c:v>11462</c:v>
                </c:pt>
                <c:pt idx="5732">
                  <c:v>11464</c:v>
                </c:pt>
                <c:pt idx="5733">
                  <c:v>11466</c:v>
                </c:pt>
                <c:pt idx="5734">
                  <c:v>11468</c:v>
                </c:pt>
                <c:pt idx="5735">
                  <c:v>11470</c:v>
                </c:pt>
                <c:pt idx="5736">
                  <c:v>11472</c:v>
                </c:pt>
                <c:pt idx="5737">
                  <c:v>11474</c:v>
                </c:pt>
                <c:pt idx="5738">
                  <c:v>11476</c:v>
                </c:pt>
                <c:pt idx="5739">
                  <c:v>11478</c:v>
                </c:pt>
                <c:pt idx="5740">
                  <c:v>11480</c:v>
                </c:pt>
                <c:pt idx="5741">
                  <c:v>11482</c:v>
                </c:pt>
                <c:pt idx="5742">
                  <c:v>11484</c:v>
                </c:pt>
                <c:pt idx="5743">
                  <c:v>11486</c:v>
                </c:pt>
                <c:pt idx="5744">
                  <c:v>11488</c:v>
                </c:pt>
                <c:pt idx="5745">
                  <c:v>11490</c:v>
                </c:pt>
                <c:pt idx="5746">
                  <c:v>11492</c:v>
                </c:pt>
                <c:pt idx="5747">
                  <c:v>11494</c:v>
                </c:pt>
                <c:pt idx="5748">
                  <c:v>11496</c:v>
                </c:pt>
                <c:pt idx="5749">
                  <c:v>11498</c:v>
                </c:pt>
                <c:pt idx="5750">
                  <c:v>11500</c:v>
                </c:pt>
                <c:pt idx="5751">
                  <c:v>11502</c:v>
                </c:pt>
                <c:pt idx="5752">
                  <c:v>11504</c:v>
                </c:pt>
                <c:pt idx="5753">
                  <c:v>11506</c:v>
                </c:pt>
                <c:pt idx="5754">
                  <c:v>11508</c:v>
                </c:pt>
                <c:pt idx="5755">
                  <c:v>11510</c:v>
                </c:pt>
                <c:pt idx="5756">
                  <c:v>11512</c:v>
                </c:pt>
                <c:pt idx="5757">
                  <c:v>11514</c:v>
                </c:pt>
                <c:pt idx="5758">
                  <c:v>11516</c:v>
                </c:pt>
                <c:pt idx="5759">
                  <c:v>11518</c:v>
                </c:pt>
                <c:pt idx="5760">
                  <c:v>11520</c:v>
                </c:pt>
                <c:pt idx="5761">
                  <c:v>11522</c:v>
                </c:pt>
                <c:pt idx="5762">
                  <c:v>11524</c:v>
                </c:pt>
                <c:pt idx="5763">
                  <c:v>11526</c:v>
                </c:pt>
                <c:pt idx="5764">
                  <c:v>11528</c:v>
                </c:pt>
                <c:pt idx="5765">
                  <c:v>11530</c:v>
                </c:pt>
                <c:pt idx="5766">
                  <c:v>11532</c:v>
                </c:pt>
                <c:pt idx="5767">
                  <c:v>11534</c:v>
                </c:pt>
                <c:pt idx="5768">
                  <c:v>11536</c:v>
                </c:pt>
                <c:pt idx="5769">
                  <c:v>11538</c:v>
                </c:pt>
                <c:pt idx="5770">
                  <c:v>11540</c:v>
                </c:pt>
                <c:pt idx="5771">
                  <c:v>11542</c:v>
                </c:pt>
                <c:pt idx="5772">
                  <c:v>11544</c:v>
                </c:pt>
                <c:pt idx="5773">
                  <c:v>11546</c:v>
                </c:pt>
                <c:pt idx="5774">
                  <c:v>11548</c:v>
                </c:pt>
                <c:pt idx="5775">
                  <c:v>11550</c:v>
                </c:pt>
                <c:pt idx="5776">
                  <c:v>11552</c:v>
                </c:pt>
                <c:pt idx="5777">
                  <c:v>11554</c:v>
                </c:pt>
                <c:pt idx="5778">
                  <c:v>11556</c:v>
                </c:pt>
                <c:pt idx="5779">
                  <c:v>11558</c:v>
                </c:pt>
                <c:pt idx="5780">
                  <c:v>11560</c:v>
                </c:pt>
                <c:pt idx="5781">
                  <c:v>11562</c:v>
                </c:pt>
                <c:pt idx="5782">
                  <c:v>11564</c:v>
                </c:pt>
                <c:pt idx="5783">
                  <c:v>11566</c:v>
                </c:pt>
                <c:pt idx="5784">
                  <c:v>11568</c:v>
                </c:pt>
                <c:pt idx="5785">
                  <c:v>11570</c:v>
                </c:pt>
                <c:pt idx="5786">
                  <c:v>11572</c:v>
                </c:pt>
                <c:pt idx="5787">
                  <c:v>11574</c:v>
                </c:pt>
                <c:pt idx="5788">
                  <c:v>11576</c:v>
                </c:pt>
                <c:pt idx="5789">
                  <c:v>11578</c:v>
                </c:pt>
                <c:pt idx="5790">
                  <c:v>11580</c:v>
                </c:pt>
                <c:pt idx="5791">
                  <c:v>11582</c:v>
                </c:pt>
                <c:pt idx="5792">
                  <c:v>11584</c:v>
                </c:pt>
                <c:pt idx="5793">
                  <c:v>11586</c:v>
                </c:pt>
                <c:pt idx="5794">
                  <c:v>11588</c:v>
                </c:pt>
                <c:pt idx="5795">
                  <c:v>11590</c:v>
                </c:pt>
                <c:pt idx="5796">
                  <c:v>11592</c:v>
                </c:pt>
                <c:pt idx="5797">
                  <c:v>11594</c:v>
                </c:pt>
                <c:pt idx="5798">
                  <c:v>11596</c:v>
                </c:pt>
                <c:pt idx="5799">
                  <c:v>11598</c:v>
                </c:pt>
                <c:pt idx="5800">
                  <c:v>11600</c:v>
                </c:pt>
                <c:pt idx="5801">
                  <c:v>11602</c:v>
                </c:pt>
                <c:pt idx="5802">
                  <c:v>11604</c:v>
                </c:pt>
                <c:pt idx="5803">
                  <c:v>11606</c:v>
                </c:pt>
                <c:pt idx="5804">
                  <c:v>11608</c:v>
                </c:pt>
                <c:pt idx="5805">
                  <c:v>11610</c:v>
                </c:pt>
                <c:pt idx="5806">
                  <c:v>11612</c:v>
                </c:pt>
                <c:pt idx="5807">
                  <c:v>11614</c:v>
                </c:pt>
                <c:pt idx="5808">
                  <c:v>11616</c:v>
                </c:pt>
                <c:pt idx="5809">
                  <c:v>11618</c:v>
                </c:pt>
                <c:pt idx="5810">
                  <c:v>11620</c:v>
                </c:pt>
                <c:pt idx="5811">
                  <c:v>11622</c:v>
                </c:pt>
                <c:pt idx="5812">
                  <c:v>11624</c:v>
                </c:pt>
                <c:pt idx="5813">
                  <c:v>11626</c:v>
                </c:pt>
                <c:pt idx="5814">
                  <c:v>11628</c:v>
                </c:pt>
                <c:pt idx="5815">
                  <c:v>11630</c:v>
                </c:pt>
                <c:pt idx="5816">
                  <c:v>11632</c:v>
                </c:pt>
                <c:pt idx="5817">
                  <c:v>11634</c:v>
                </c:pt>
                <c:pt idx="5818">
                  <c:v>11636</c:v>
                </c:pt>
                <c:pt idx="5819">
                  <c:v>11638</c:v>
                </c:pt>
                <c:pt idx="5820">
                  <c:v>11640</c:v>
                </c:pt>
                <c:pt idx="5821">
                  <c:v>11642</c:v>
                </c:pt>
                <c:pt idx="5822">
                  <c:v>11644</c:v>
                </c:pt>
                <c:pt idx="5823">
                  <c:v>11646</c:v>
                </c:pt>
                <c:pt idx="5824">
                  <c:v>11648</c:v>
                </c:pt>
                <c:pt idx="5825">
                  <c:v>11650</c:v>
                </c:pt>
                <c:pt idx="5826">
                  <c:v>11652</c:v>
                </c:pt>
                <c:pt idx="5827">
                  <c:v>11654</c:v>
                </c:pt>
                <c:pt idx="5828">
                  <c:v>11656</c:v>
                </c:pt>
                <c:pt idx="5829">
                  <c:v>11658</c:v>
                </c:pt>
                <c:pt idx="5830">
                  <c:v>11660</c:v>
                </c:pt>
                <c:pt idx="5831">
                  <c:v>11662</c:v>
                </c:pt>
                <c:pt idx="5832">
                  <c:v>11664</c:v>
                </c:pt>
                <c:pt idx="5833">
                  <c:v>11666</c:v>
                </c:pt>
                <c:pt idx="5834">
                  <c:v>11668</c:v>
                </c:pt>
                <c:pt idx="5835">
                  <c:v>11670</c:v>
                </c:pt>
                <c:pt idx="5836">
                  <c:v>11672</c:v>
                </c:pt>
                <c:pt idx="5837">
                  <c:v>11674</c:v>
                </c:pt>
                <c:pt idx="5838">
                  <c:v>11676</c:v>
                </c:pt>
                <c:pt idx="5839">
                  <c:v>11678</c:v>
                </c:pt>
                <c:pt idx="5840">
                  <c:v>11680</c:v>
                </c:pt>
                <c:pt idx="5841">
                  <c:v>11682</c:v>
                </c:pt>
                <c:pt idx="5842">
                  <c:v>11684</c:v>
                </c:pt>
                <c:pt idx="5843">
                  <c:v>11686</c:v>
                </c:pt>
                <c:pt idx="5844">
                  <c:v>11688</c:v>
                </c:pt>
                <c:pt idx="5845">
                  <c:v>11690</c:v>
                </c:pt>
                <c:pt idx="5846">
                  <c:v>11692</c:v>
                </c:pt>
                <c:pt idx="5847">
                  <c:v>11694</c:v>
                </c:pt>
                <c:pt idx="5848">
                  <c:v>11696</c:v>
                </c:pt>
                <c:pt idx="5849">
                  <c:v>11698</c:v>
                </c:pt>
                <c:pt idx="5850">
                  <c:v>11700</c:v>
                </c:pt>
                <c:pt idx="5851">
                  <c:v>11702</c:v>
                </c:pt>
                <c:pt idx="5852">
                  <c:v>11704</c:v>
                </c:pt>
                <c:pt idx="5853">
                  <c:v>11706</c:v>
                </c:pt>
                <c:pt idx="5854">
                  <c:v>11708</c:v>
                </c:pt>
                <c:pt idx="5855">
                  <c:v>11710</c:v>
                </c:pt>
                <c:pt idx="5856">
                  <c:v>11712</c:v>
                </c:pt>
                <c:pt idx="5857">
                  <c:v>11714</c:v>
                </c:pt>
                <c:pt idx="5858">
                  <c:v>11716</c:v>
                </c:pt>
                <c:pt idx="5859">
                  <c:v>11718</c:v>
                </c:pt>
                <c:pt idx="5860">
                  <c:v>11720</c:v>
                </c:pt>
                <c:pt idx="5861">
                  <c:v>11722</c:v>
                </c:pt>
                <c:pt idx="5862">
                  <c:v>11724</c:v>
                </c:pt>
                <c:pt idx="5863">
                  <c:v>11726</c:v>
                </c:pt>
                <c:pt idx="5864">
                  <c:v>11728</c:v>
                </c:pt>
                <c:pt idx="5865">
                  <c:v>11730</c:v>
                </c:pt>
                <c:pt idx="5866">
                  <c:v>11732</c:v>
                </c:pt>
                <c:pt idx="5867">
                  <c:v>11734</c:v>
                </c:pt>
                <c:pt idx="5868">
                  <c:v>11736</c:v>
                </c:pt>
                <c:pt idx="5869">
                  <c:v>11738</c:v>
                </c:pt>
                <c:pt idx="5870">
                  <c:v>11740</c:v>
                </c:pt>
                <c:pt idx="5871">
                  <c:v>11742</c:v>
                </c:pt>
                <c:pt idx="5872">
                  <c:v>11744</c:v>
                </c:pt>
                <c:pt idx="5873">
                  <c:v>11746</c:v>
                </c:pt>
                <c:pt idx="5874">
                  <c:v>11748</c:v>
                </c:pt>
                <c:pt idx="5875">
                  <c:v>11750</c:v>
                </c:pt>
                <c:pt idx="5876">
                  <c:v>11752</c:v>
                </c:pt>
                <c:pt idx="5877">
                  <c:v>11754</c:v>
                </c:pt>
                <c:pt idx="5878">
                  <c:v>11756</c:v>
                </c:pt>
                <c:pt idx="5879">
                  <c:v>11758</c:v>
                </c:pt>
                <c:pt idx="5880">
                  <c:v>11760</c:v>
                </c:pt>
                <c:pt idx="5881">
                  <c:v>11762</c:v>
                </c:pt>
                <c:pt idx="5882">
                  <c:v>11764</c:v>
                </c:pt>
                <c:pt idx="5883">
                  <c:v>11766</c:v>
                </c:pt>
                <c:pt idx="5884">
                  <c:v>11768</c:v>
                </c:pt>
                <c:pt idx="5885">
                  <c:v>11770</c:v>
                </c:pt>
                <c:pt idx="5886">
                  <c:v>11772</c:v>
                </c:pt>
                <c:pt idx="5887">
                  <c:v>11774</c:v>
                </c:pt>
                <c:pt idx="5888">
                  <c:v>11776</c:v>
                </c:pt>
                <c:pt idx="5889">
                  <c:v>11778</c:v>
                </c:pt>
                <c:pt idx="5890">
                  <c:v>11780</c:v>
                </c:pt>
                <c:pt idx="5891">
                  <c:v>11782</c:v>
                </c:pt>
                <c:pt idx="5892">
                  <c:v>11784</c:v>
                </c:pt>
                <c:pt idx="5893">
                  <c:v>11786</c:v>
                </c:pt>
                <c:pt idx="5894">
                  <c:v>11788</c:v>
                </c:pt>
                <c:pt idx="5895">
                  <c:v>11790</c:v>
                </c:pt>
                <c:pt idx="5896">
                  <c:v>11792</c:v>
                </c:pt>
                <c:pt idx="5897">
                  <c:v>11794</c:v>
                </c:pt>
                <c:pt idx="5898">
                  <c:v>11796</c:v>
                </c:pt>
                <c:pt idx="5899">
                  <c:v>11798</c:v>
                </c:pt>
                <c:pt idx="5900">
                  <c:v>11800</c:v>
                </c:pt>
                <c:pt idx="5901">
                  <c:v>11802</c:v>
                </c:pt>
                <c:pt idx="5902">
                  <c:v>11804</c:v>
                </c:pt>
                <c:pt idx="5903">
                  <c:v>11806</c:v>
                </c:pt>
                <c:pt idx="5904">
                  <c:v>11808</c:v>
                </c:pt>
                <c:pt idx="5905">
                  <c:v>11810</c:v>
                </c:pt>
                <c:pt idx="5906">
                  <c:v>11812</c:v>
                </c:pt>
                <c:pt idx="5907">
                  <c:v>11814</c:v>
                </c:pt>
                <c:pt idx="5908">
                  <c:v>11816</c:v>
                </c:pt>
                <c:pt idx="5909">
                  <c:v>11818</c:v>
                </c:pt>
                <c:pt idx="5910">
                  <c:v>11820</c:v>
                </c:pt>
                <c:pt idx="5911">
                  <c:v>11822</c:v>
                </c:pt>
                <c:pt idx="5912">
                  <c:v>11824</c:v>
                </c:pt>
                <c:pt idx="5913">
                  <c:v>11826</c:v>
                </c:pt>
                <c:pt idx="5914">
                  <c:v>11828</c:v>
                </c:pt>
                <c:pt idx="5915">
                  <c:v>11830</c:v>
                </c:pt>
                <c:pt idx="5916">
                  <c:v>11832</c:v>
                </c:pt>
                <c:pt idx="5917">
                  <c:v>11834</c:v>
                </c:pt>
                <c:pt idx="5918">
                  <c:v>11836</c:v>
                </c:pt>
                <c:pt idx="5919">
                  <c:v>11838</c:v>
                </c:pt>
                <c:pt idx="5920">
                  <c:v>11840</c:v>
                </c:pt>
                <c:pt idx="5921">
                  <c:v>11842</c:v>
                </c:pt>
                <c:pt idx="5922">
                  <c:v>11844</c:v>
                </c:pt>
                <c:pt idx="5923">
                  <c:v>11846</c:v>
                </c:pt>
                <c:pt idx="5924">
                  <c:v>11848</c:v>
                </c:pt>
                <c:pt idx="5925">
                  <c:v>11850</c:v>
                </c:pt>
                <c:pt idx="5926">
                  <c:v>11852</c:v>
                </c:pt>
                <c:pt idx="5927">
                  <c:v>11854</c:v>
                </c:pt>
                <c:pt idx="5928">
                  <c:v>11856</c:v>
                </c:pt>
                <c:pt idx="5929">
                  <c:v>11858</c:v>
                </c:pt>
                <c:pt idx="5930">
                  <c:v>11860</c:v>
                </c:pt>
                <c:pt idx="5931">
                  <c:v>11862</c:v>
                </c:pt>
                <c:pt idx="5932">
                  <c:v>11864</c:v>
                </c:pt>
                <c:pt idx="5933">
                  <c:v>11866</c:v>
                </c:pt>
                <c:pt idx="5934">
                  <c:v>11868</c:v>
                </c:pt>
                <c:pt idx="5935">
                  <c:v>11870</c:v>
                </c:pt>
                <c:pt idx="5936">
                  <c:v>11872</c:v>
                </c:pt>
                <c:pt idx="5937">
                  <c:v>11874</c:v>
                </c:pt>
                <c:pt idx="5938">
                  <c:v>11876</c:v>
                </c:pt>
                <c:pt idx="5939">
                  <c:v>11878</c:v>
                </c:pt>
                <c:pt idx="5940">
                  <c:v>11880</c:v>
                </c:pt>
                <c:pt idx="5941">
                  <c:v>11882</c:v>
                </c:pt>
                <c:pt idx="5942">
                  <c:v>11884</c:v>
                </c:pt>
                <c:pt idx="5943">
                  <c:v>11886</c:v>
                </c:pt>
                <c:pt idx="5944">
                  <c:v>11888</c:v>
                </c:pt>
                <c:pt idx="5945">
                  <c:v>11890</c:v>
                </c:pt>
                <c:pt idx="5946">
                  <c:v>11892</c:v>
                </c:pt>
                <c:pt idx="5947">
                  <c:v>11894</c:v>
                </c:pt>
                <c:pt idx="5948">
                  <c:v>11896</c:v>
                </c:pt>
                <c:pt idx="5949">
                  <c:v>11898</c:v>
                </c:pt>
                <c:pt idx="5950">
                  <c:v>11900</c:v>
                </c:pt>
                <c:pt idx="5951">
                  <c:v>11902</c:v>
                </c:pt>
                <c:pt idx="5952">
                  <c:v>11904</c:v>
                </c:pt>
                <c:pt idx="5953">
                  <c:v>11906</c:v>
                </c:pt>
                <c:pt idx="5954">
                  <c:v>11908</c:v>
                </c:pt>
                <c:pt idx="5955">
                  <c:v>11910</c:v>
                </c:pt>
                <c:pt idx="5956">
                  <c:v>11912</c:v>
                </c:pt>
                <c:pt idx="5957">
                  <c:v>11914</c:v>
                </c:pt>
                <c:pt idx="5958">
                  <c:v>11916</c:v>
                </c:pt>
                <c:pt idx="5959">
                  <c:v>11918</c:v>
                </c:pt>
                <c:pt idx="5960">
                  <c:v>11920</c:v>
                </c:pt>
                <c:pt idx="5961">
                  <c:v>11922</c:v>
                </c:pt>
                <c:pt idx="5962">
                  <c:v>11924</c:v>
                </c:pt>
                <c:pt idx="5963">
                  <c:v>11926</c:v>
                </c:pt>
                <c:pt idx="5964">
                  <c:v>11928</c:v>
                </c:pt>
                <c:pt idx="5965">
                  <c:v>11930</c:v>
                </c:pt>
                <c:pt idx="5966">
                  <c:v>11932</c:v>
                </c:pt>
                <c:pt idx="5967">
                  <c:v>11934</c:v>
                </c:pt>
                <c:pt idx="5968">
                  <c:v>11936</c:v>
                </c:pt>
                <c:pt idx="5969">
                  <c:v>11938</c:v>
                </c:pt>
                <c:pt idx="5970">
                  <c:v>11940</c:v>
                </c:pt>
                <c:pt idx="5971">
                  <c:v>11942</c:v>
                </c:pt>
                <c:pt idx="5972">
                  <c:v>11944</c:v>
                </c:pt>
                <c:pt idx="5973">
                  <c:v>11946</c:v>
                </c:pt>
                <c:pt idx="5974">
                  <c:v>11948</c:v>
                </c:pt>
                <c:pt idx="5975">
                  <c:v>11950</c:v>
                </c:pt>
                <c:pt idx="5976">
                  <c:v>11952</c:v>
                </c:pt>
                <c:pt idx="5977">
                  <c:v>11954</c:v>
                </c:pt>
                <c:pt idx="5978">
                  <c:v>11956</c:v>
                </c:pt>
                <c:pt idx="5979">
                  <c:v>11958</c:v>
                </c:pt>
                <c:pt idx="5980">
                  <c:v>11960</c:v>
                </c:pt>
                <c:pt idx="5981">
                  <c:v>11962</c:v>
                </c:pt>
                <c:pt idx="5982">
                  <c:v>11964</c:v>
                </c:pt>
                <c:pt idx="5983">
                  <c:v>11966</c:v>
                </c:pt>
                <c:pt idx="5984">
                  <c:v>11968</c:v>
                </c:pt>
                <c:pt idx="5985">
                  <c:v>11970</c:v>
                </c:pt>
                <c:pt idx="5986">
                  <c:v>11972</c:v>
                </c:pt>
                <c:pt idx="5987">
                  <c:v>11974</c:v>
                </c:pt>
                <c:pt idx="5988">
                  <c:v>11976</c:v>
                </c:pt>
                <c:pt idx="5989">
                  <c:v>11978</c:v>
                </c:pt>
                <c:pt idx="5990">
                  <c:v>11980</c:v>
                </c:pt>
                <c:pt idx="5991">
                  <c:v>11982</c:v>
                </c:pt>
                <c:pt idx="5992">
                  <c:v>11984</c:v>
                </c:pt>
                <c:pt idx="5993">
                  <c:v>11986</c:v>
                </c:pt>
                <c:pt idx="5994">
                  <c:v>11988</c:v>
                </c:pt>
                <c:pt idx="5995">
                  <c:v>11990</c:v>
                </c:pt>
                <c:pt idx="5996">
                  <c:v>11992</c:v>
                </c:pt>
                <c:pt idx="5997">
                  <c:v>11994</c:v>
                </c:pt>
                <c:pt idx="5998">
                  <c:v>11996</c:v>
                </c:pt>
                <c:pt idx="5999">
                  <c:v>11998</c:v>
                </c:pt>
                <c:pt idx="6000">
                  <c:v>12000</c:v>
                </c:pt>
                <c:pt idx="6001">
                  <c:v>12002</c:v>
                </c:pt>
                <c:pt idx="6002">
                  <c:v>12004</c:v>
                </c:pt>
                <c:pt idx="6003">
                  <c:v>12006</c:v>
                </c:pt>
                <c:pt idx="6004">
                  <c:v>12008</c:v>
                </c:pt>
                <c:pt idx="6005">
                  <c:v>12010</c:v>
                </c:pt>
                <c:pt idx="6006">
                  <c:v>12012</c:v>
                </c:pt>
                <c:pt idx="6007">
                  <c:v>12014</c:v>
                </c:pt>
                <c:pt idx="6008">
                  <c:v>12016</c:v>
                </c:pt>
                <c:pt idx="6009">
                  <c:v>12018</c:v>
                </c:pt>
                <c:pt idx="6010">
                  <c:v>12020</c:v>
                </c:pt>
                <c:pt idx="6011">
                  <c:v>12022</c:v>
                </c:pt>
                <c:pt idx="6012">
                  <c:v>12024</c:v>
                </c:pt>
                <c:pt idx="6013">
                  <c:v>12026</c:v>
                </c:pt>
                <c:pt idx="6014">
                  <c:v>12028</c:v>
                </c:pt>
                <c:pt idx="6015">
                  <c:v>12030</c:v>
                </c:pt>
                <c:pt idx="6016">
                  <c:v>12032</c:v>
                </c:pt>
                <c:pt idx="6017">
                  <c:v>12034</c:v>
                </c:pt>
                <c:pt idx="6018">
                  <c:v>12036</c:v>
                </c:pt>
                <c:pt idx="6019">
                  <c:v>12038</c:v>
                </c:pt>
                <c:pt idx="6020">
                  <c:v>12040</c:v>
                </c:pt>
                <c:pt idx="6021">
                  <c:v>12042</c:v>
                </c:pt>
                <c:pt idx="6022">
                  <c:v>12044</c:v>
                </c:pt>
                <c:pt idx="6023">
                  <c:v>12046</c:v>
                </c:pt>
                <c:pt idx="6024">
                  <c:v>12048</c:v>
                </c:pt>
                <c:pt idx="6025">
                  <c:v>12050</c:v>
                </c:pt>
                <c:pt idx="6026">
                  <c:v>12052</c:v>
                </c:pt>
                <c:pt idx="6027">
                  <c:v>12054</c:v>
                </c:pt>
                <c:pt idx="6028">
                  <c:v>12056</c:v>
                </c:pt>
                <c:pt idx="6029">
                  <c:v>12058</c:v>
                </c:pt>
                <c:pt idx="6030">
                  <c:v>12060</c:v>
                </c:pt>
                <c:pt idx="6031">
                  <c:v>12062</c:v>
                </c:pt>
                <c:pt idx="6032">
                  <c:v>12064</c:v>
                </c:pt>
                <c:pt idx="6033">
                  <c:v>12066</c:v>
                </c:pt>
                <c:pt idx="6034">
                  <c:v>12068</c:v>
                </c:pt>
                <c:pt idx="6035">
                  <c:v>12070</c:v>
                </c:pt>
                <c:pt idx="6036">
                  <c:v>12072</c:v>
                </c:pt>
                <c:pt idx="6037">
                  <c:v>12074</c:v>
                </c:pt>
                <c:pt idx="6038">
                  <c:v>12076</c:v>
                </c:pt>
                <c:pt idx="6039">
                  <c:v>12078</c:v>
                </c:pt>
                <c:pt idx="6040">
                  <c:v>12080</c:v>
                </c:pt>
                <c:pt idx="6041">
                  <c:v>12082</c:v>
                </c:pt>
                <c:pt idx="6042">
                  <c:v>12084</c:v>
                </c:pt>
                <c:pt idx="6043">
                  <c:v>12086</c:v>
                </c:pt>
                <c:pt idx="6044">
                  <c:v>12088</c:v>
                </c:pt>
                <c:pt idx="6045">
                  <c:v>12090</c:v>
                </c:pt>
                <c:pt idx="6046">
                  <c:v>12092</c:v>
                </c:pt>
                <c:pt idx="6047">
                  <c:v>12094</c:v>
                </c:pt>
                <c:pt idx="6048">
                  <c:v>12096</c:v>
                </c:pt>
                <c:pt idx="6049">
                  <c:v>12098</c:v>
                </c:pt>
                <c:pt idx="6050">
                  <c:v>12100</c:v>
                </c:pt>
                <c:pt idx="6051">
                  <c:v>12102</c:v>
                </c:pt>
                <c:pt idx="6052">
                  <c:v>12104</c:v>
                </c:pt>
                <c:pt idx="6053">
                  <c:v>12106</c:v>
                </c:pt>
                <c:pt idx="6054">
                  <c:v>12108</c:v>
                </c:pt>
                <c:pt idx="6055">
                  <c:v>12110</c:v>
                </c:pt>
                <c:pt idx="6056">
                  <c:v>12112</c:v>
                </c:pt>
                <c:pt idx="6057">
                  <c:v>12114</c:v>
                </c:pt>
                <c:pt idx="6058">
                  <c:v>12116</c:v>
                </c:pt>
                <c:pt idx="6059">
                  <c:v>12118</c:v>
                </c:pt>
                <c:pt idx="6060">
                  <c:v>12120</c:v>
                </c:pt>
                <c:pt idx="6061">
                  <c:v>12122</c:v>
                </c:pt>
                <c:pt idx="6062">
                  <c:v>12124</c:v>
                </c:pt>
                <c:pt idx="6063">
                  <c:v>12126</c:v>
                </c:pt>
                <c:pt idx="6064">
                  <c:v>12128</c:v>
                </c:pt>
                <c:pt idx="6065">
                  <c:v>12130</c:v>
                </c:pt>
                <c:pt idx="6066">
                  <c:v>12132</c:v>
                </c:pt>
                <c:pt idx="6067">
                  <c:v>12134</c:v>
                </c:pt>
                <c:pt idx="6068">
                  <c:v>12136</c:v>
                </c:pt>
                <c:pt idx="6069">
                  <c:v>12138</c:v>
                </c:pt>
                <c:pt idx="6070">
                  <c:v>12140</c:v>
                </c:pt>
                <c:pt idx="6071">
                  <c:v>12142</c:v>
                </c:pt>
                <c:pt idx="6072">
                  <c:v>12144</c:v>
                </c:pt>
                <c:pt idx="6073">
                  <c:v>12146</c:v>
                </c:pt>
                <c:pt idx="6074">
                  <c:v>12148</c:v>
                </c:pt>
                <c:pt idx="6075">
                  <c:v>12150</c:v>
                </c:pt>
                <c:pt idx="6076">
                  <c:v>12152</c:v>
                </c:pt>
                <c:pt idx="6077">
                  <c:v>12154</c:v>
                </c:pt>
                <c:pt idx="6078">
                  <c:v>12156</c:v>
                </c:pt>
                <c:pt idx="6079">
                  <c:v>12158</c:v>
                </c:pt>
                <c:pt idx="6080">
                  <c:v>12160</c:v>
                </c:pt>
                <c:pt idx="6081">
                  <c:v>12162</c:v>
                </c:pt>
                <c:pt idx="6082">
                  <c:v>12164</c:v>
                </c:pt>
                <c:pt idx="6083">
                  <c:v>12166</c:v>
                </c:pt>
                <c:pt idx="6084">
                  <c:v>12168</c:v>
                </c:pt>
                <c:pt idx="6085">
                  <c:v>12170</c:v>
                </c:pt>
                <c:pt idx="6086">
                  <c:v>12172</c:v>
                </c:pt>
                <c:pt idx="6087">
                  <c:v>12174</c:v>
                </c:pt>
                <c:pt idx="6088">
                  <c:v>12176</c:v>
                </c:pt>
                <c:pt idx="6089">
                  <c:v>12178</c:v>
                </c:pt>
                <c:pt idx="6090">
                  <c:v>12180</c:v>
                </c:pt>
                <c:pt idx="6091">
                  <c:v>12182</c:v>
                </c:pt>
                <c:pt idx="6092">
                  <c:v>12184</c:v>
                </c:pt>
                <c:pt idx="6093">
                  <c:v>12186</c:v>
                </c:pt>
                <c:pt idx="6094">
                  <c:v>12188</c:v>
                </c:pt>
                <c:pt idx="6095">
                  <c:v>12190</c:v>
                </c:pt>
                <c:pt idx="6096">
                  <c:v>12192</c:v>
                </c:pt>
                <c:pt idx="6097">
                  <c:v>12194</c:v>
                </c:pt>
                <c:pt idx="6098">
                  <c:v>12196</c:v>
                </c:pt>
                <c:pt idx="6099">
                  <c:v>12198</c:v>
                </c:pt>
                <c:pt idx="6100">
                  <c:v>12200</c:v>
                </c:pt>
                <c:pt idx="6101">
                  <c:v>12202</c:v>
                </c:pt>
                <c:pt idx="6102">
                  <c:v>12204</c:v>
                </c:pt>
                <c:pt idx="6103">
                  <c:v>12206</c:v>
                </c:pt>
                <c:pt idx="6104">
                  <c:v>12208</c:v>
                </c:pt>
                <c:pt idx="6105">
                  <c:v>12210</c:v>
                </c:pt>
                <c:pt idx="6106">
                  <c:v>12212</c:v>
                </c:pt>
                <c:pt idx="6107">
                  <c:v>12214</c:v>
                </c:pt>
                <c:pt idx="6108">
                  <c:v>12216</c:v>
                </c:pt>
                <c:pt idx="6109">
                  <c:v>12218</c:v>
                </c:pt>
                <c:pt idx="6110">
                  <c:v>12220</c:v>
                </c:pt>
                <c:pt idx="6111">
                  <c:v>12222</c:v>
                </c:pt>
                <c:pt idx="6112">
                  <c:v>12224</c:v>
                </c:pt>
                <c:pt idx="6113">
                  <c:v>12226</c:v>
                </c:pt>
                <c:pt idx="6114">
                  <c:v>12228</c:v>
                </c:pt>
                <c:pt idx="6115">
                  <c:v>12230</c:v>
                </c:pt>
                <c:pt idx="6116">
                  <c:v>12232</c:v>
                </c:pt>
                <c:pt idx="6117">
                  <c:v>12234</c:v>
                </c:pt>
                <c:pt idx="6118">
                  <c:v>12236</c:v>
                </c:pt>
                <c:pt idx="6119">
                  <c:v>12238</c:v>
                </c:pt>
                <c:pt idx="6120">
                  <c:v>12240</c:v>
                </c:pt>
                <c:pt idx="6121">
                  <c:v>12242</c:v>
                </c:pt>
                <c:pt idx="6122">
                  <c:v>12244</c:v>
                </c:pt>
                <c:pt idx="6123">
                  <c:v>12246</c:v>
                </c:pt>
                <c:pt idx="6124">
                  <c:v>12248</c:v>
                </c:pt>
                <c:pt idx="6125">
                  <c:v>12250</c:v>
                </c:pt>
                <c:pt idx="6126">
                  <c:v>12252</c:v>
                </c:pt>
                <c:pt idx="6127">
                  <c:v>12254</c:v>
                </c:pt>
                <c:pt idx="6128">
                  <c:v>12256</c:v>
                </c:pt>
                <c:pt idx="6129">
                  <c:v>12258</c:v>
                </c:pt>
                <c:pt idx="6130">
                  <c:v>12260</c:v>
                </c:pt>
                <c:pt idx="6131">
                  <c:v>12262</c:v>
                </c:pt>
                <c:pt idx="6132">
                  <c:v>12264</c:v>
                </c:pt>
                <c:pt idx="6133">
                  <c:v>12266</c:v>
                </c:pt>
                <c:pt idx="6134">
                  <c:v>12268</c:v>
                </c:pt>
                <c:pt idx="6135">
                  <c:v>12270</c:v>
                </c:pt>
                <c:pt idx="6136">
                  <c:v>12272</c:v>
                </c:pt>
                <c:pt idx="6137">
                  <c:v>12274</c:v>
                </c:pt>
                <c:pt idx="6138">
                  <c:v>12276</c:v>
                </c:pt>
                <c:pt idx="6139">
                  <c:v>12278</c:v>
                </c:pt>
                <c:pt idx="6140">
                  <c:v>12280</c:v>
                </c:pt>
                <c:pt idx="6141">
                  <c:v>12282</c:v>
                </c:pt>
                <c:pt idx="6142">
                  <c:v>12284</c:v>
                </c:pt>
                <c:pt idx="6143">
                  <c:v>12286</c:v>
                </c:pt>
                <c:pt idx="6144">
                  <c:v>12288</c:v>
                </c:pt>
                <c:pt idx="6145">
                  <c:v>12290</c:v>
                </c:pt>
                <c:pt idx="6146">
                  <c:v>12292</c:v>
                </c:pt>
                <c:pt idx="6147">
                  <c:v>12294</c:v>
                </c:pt>
                <c:pt idx="6148">
                  <c:v>12296</c:v>
                </c:pt>
                <c:pt idx="6149">
                  <c:v>12298</c:v>
                </c:pt>
                <c:pt idx="6150">
                  <c:v>12300</c:v>
                </c:pt>
                <c:pt idx="6151">
                  <c:v>12302</c:v>
                </c:pt>
                <c:pt idx="6152">
                  <c:v>12304</c:v>
                </c:pt>
                <c:pt idx="6153">
                  <c:v>12306</c:v>
                </c:pt>
                <c:pt idx="6154">
                  <c:v>12308</c:v>
                </c:pt>
                <c:pt idx="6155">
                  <c:v>12310</c:v>
                </c:pt>
                <c:pt idx="6156">
                  <c:v>12312</c:v>
                </c:pt>
                <c:pt idx="6157">
                  <c:v>12314</c:v>
                </c:pt>
                <c:pt idx="6158">
                  <c:v>12316</c:v>
                </c:pt>
                <c:pt idx="6159">
                  <c:v>12318</c:v>
                </c:pt>
                <c:pt idx="6160">
                  <c:v>12320</c:v>
                </c:pt>
                <c:pt idx="6161">
                  <c:v>12322</c:v>
                </c:pt>
                <c:pt idx="6162">
                  <c:v>12324</c:v>
                </c:pt>
                <c:pt idx="6163">
                  <c:v>12326</c:v>
                </c:pt>
                <c:pt idx="6164">
                  <c:v>12328</c:v>
                </c:pt>
                <c:pt idx="6165">
                  <c:v>12330</c:v>
                </c:pt>
                <c:pt idx="6166">
                  <c:v>12332</c:v>
                </c:pt>
                <c:pt idx="6167">
                  <c:v>12334</c:v>
                </c:pt>
                <c:pt idx="6168">
                  <c:v>12336</c:v>
                </c:pt>
                <c:pt idx="6169">
                  <c:v>12338</c:v>
                </c:pt>
                <c:pt idx="6170">
                  <c:v>12340</c:v>
                </c:pt>
                <c:pt idx="6171">
                  <c:v>12342</c:v>
                </c:pt>
                <c:pt idx="6172">
                  <c:v>12344</c:v>
                </c:pt>
                <c:pt idx="6173">
                  <c:v>12346</c:v>
                </c:pt>
                <c:pt idx="6174">
                  <c:v>12348</c:v>
                </c:pt>
                <c:pt idx="6175">
                  <c:v>12350</c:v>
                </c:pt>
                <c:pt idx="6176">
                  <c:v>12352</c:v>
                </c:pt>
                <c:pt idx="6177">
                  <c:v>12354</c:v>
                </c:pt>
                <c:pt idx="6178">
                  <c:v>12356</c:v>
                </c:pt>
                <c:pt idx="6179">
                  <c:v>12358</c:v>
                </c:pt>
                <c:pt idx="6180">
                  <c:v>12360</c:v>
                </c:pt>
                <c:pt idx="6181">
                  <c:v>12362</c:v>
                </c:pt>
                <c:pt idx="6182">
                  <c:v>12364</c:v>
                </c:pt>
                <c:pt idx="6183">
                  <c:v>12366</c:v>
                </c:pt>
                <c:pt idx="6184">
                  <c:v>12368</c:v>
                </c:pt>
                <c:pt idx="6185">
                  <c:v>12370</c:v>
                </c:pt>
                <c:pt idx="6186">
                  <c:v>12372</c:v>
                </c:pt>
                <c:pt idx="6187">
                  <c:v>12374</c:v>
                </c:pt>
                <c:pt idx="6188">
                  <c:v>12376</c:v>
                </c:pt>
                <c:pt idx="6189">
                  <c:v>12378</c:v>
                </c:pt>
                <c:pt idx="6190">
                  <c:v>12380</c:v>
                </c:pt>
                <c:pt idx="6191">
                  <c:v>12382</c:v>
                </c:pt>
                <c:pt idx="6192">
                  <c:v>12384</c:v>
                </c:pt>
                <c:pt idx="6193">
                  <c:v>12386</c:v>
                </c:pt>
                <c:pt idx="6194">
                  <c:v>12388</c:v>
                </c:pt>
                <c:pt idx="6195">
                  <c:v>12390</c:v>
                </c:pt>
                <c:pt idx="6196">
                  <c:v>12392</c:v>
                </c:pt>
                <c:pt idx="6197">
                  <c:v>12394</c:v>
                </c:pt>
                <c:pt idx="6198">
                  <c:v>12396</c:v>
                </c:pt>
                <c:pt idx="6199">
                  <c:v>12398</c:v>
                </c:pt>
                <c:pt idx="6200">
                  <c:v>12400</c:v>
                </c:pt>
                <c:pt idx="6201">
                  <c:v>12402</c:v>
                </c:pt>
                <c:pt idx="6202">
                  <c:v>12404</c:v>
                </c:pt>
                <c:pt idx="6203">
                  <c:v>12406</c:v>
                </c:pt>
                <c:pt idx="6204">
                  <c:v>12408</c:v>
                </c:pt>
                <c:pt idx="6205">
                  <c:v>12410</c:v>
                </c:pt>
                <c:pt idx="6206">
                  <c:v>12412</c:v>
                </c:pt>
                <c:pt idx="6207">
                  <c:v>12414</c:v>
                </c:pt>
                <c:pt idx="6208">
                  <c:v>12416</c:v>
                </c:pt>
                <c:pt idx="6209">
                  <c:v>12418</c:v>
                </c:pt>
                <c:pt idx="6210">
                  <c:v>12420</c:v>
                </c:pt>
                <c:pt idx="6211">
                  <c:v>12422</c:v>
                </c:pt>
                <c:pt idx="6212">
                  <c:v>12424</c:v>
                </c:pt>
                <c:pt idx="6213">
                  <c:v>12426</c:v>
                </c:pt>
                <c:pt idx="6214">
                  <c:v>12428</c:v>
                </c:pt>
                <c:pt idx="6215">
                  <c:v>12430</c:v>
                </c:pt>
                <c:pt idx="6216">
                  <c:v>12432</c:v>
                </c:pt>
                <c:pt idx="6217">
                  <c:v>12434</c:v>
                </c:pt>
                <c:pt idx="6218">
                  <c:v>12436</c:v>
                </c:pt>
                <c:pt idx="6219">
                  <c:v>12438</c:v>
                </c:pt>
                <c:pt idx="6220">
                  <c:v>12440</c:v>
                </c:pt>
                <c:pt idx="6221">
                  <c:v>12442</c:v>
                </c:pt>
                <c:pt idx="6222">
                  <c:v>12444</c:v>
                </c:pt>
                <c:pt idx="6223">
                  <c:v>12446</c:v>
                </c:pt>
                <c:pt idx="6224">
                  <c:v>12448</c:v>
                </c:pt>
                <c:pt idx="6225">
                  <c:v>12450</c:v>
                </c:pt>
                <c:pt idx="6226">
                  <c:v>12452</c:v>
                </c:pt>
                <c:pt idx="6227">
                  <c:v>12454</c:v>
                </c:pt>
                <c:pt idx="6228">
                  <c:v>12456</c:v>
                </c:pt>
                <c:pt idx="6229">
                  <c:v>12458</c:v>
                </c:pt>
                <c:pt idx="6230">
                  <c:v>12460</c:v>
                </c:pt>
                <c:pt idx="6231">
                  <c:v>12462</c:v>
                </c:pt>
                <c:pt idx="6232">
                  <c:v>12464</c:v>
                </c:pt>
                <c:pt idx="6233">
                  <c:v>12466</c:v>
                </c:pt>
                <c:pt idx="6234">
                  <c:v>12468</c:v>
                </c:pt>
                <c:pt idx="6235">
                  <c:v>12470</c:v>
                </c:pt>
                <c:pt idx="6236">
                  <c:v>12472</c:v>
                </c:pt>
                <c:pt idx="6237">
                  <c:v>12474</c:v>
                </c:pt>
                <c:pt idx="6238">
                  <c:v>12476</c:v>
                </c:pt>
                <c:pt idx="6239">
                  <c:v>12478</c:v>
                </c:pt>
                <c:pt idx="6240">
                  <c:v>12480</c:v>
                </c:pt>
                <c:pt idx="6241">
                  <c:v>12482</c:v>
                </c:pt>
                <c:pt idx="6242">
                  <c:v>12484</c:v>
                </c:pt>
                <c:pt idx="6243">
                  <c:v>12486</c:v>
                </c:pt>
                <c:pt idx="6244">
                  <c:v>12488</c:v>
                </c:pt>
                <c:pt idx="6245">
                  <c:v>12490</c:v>
                </c:pt>
                <c:pt idx="6246">
                  <c:v>12492</c:v>
                </c:pt>
                <c:pt idx="6247">
                  <c:v>12494</c:v>
                </c:pt>
                <c:pt idx="6248">
                  <c:v>12496</c:v>
                </c:pt>
                <c:pt idx="6249">
                  <c:v>12498</c:v>
                </c:pt>
                <c:pt idx="6250">
                  <c:v>12500</c:v>
                </c:pt>
                <c:pt idx="6251">
                  <c:v>12502</c:v>
                </c:pt>
                <c:pt idx="6252">
                  <c:v>12504</c:v>
                </c:pt>
                <c:pt idx="6253">
                  <c:v>12506</c:v>
                </c:pt>
                <c:pt idx="6254">
                  <c:v>12508</c:v>
                </c:pt>
                <c:pt idx="6255">
                  <c:v>12510</c:v>
                </c:pt>
                <c:pt idx="6256">
                  <c:v>12512</c:v>
                </c:pt>
                <c:pt idx="6257">
                  <c:v>12514</c:v>
                </c:pt>
                <c:pt idx="6258">
                  <c:v>12516</c:v>
                </c:pt>
                <c:pt idx="6259">
                  <c:v>12518</c:v>
                </c:pt>
                <c:pt idx="6260">
                  <c:v>12520</c:v>
                </c:pt>
                <c:pt idx="6261">
                  <c:v>12522</c:v>
                </c:pt>
                <c:pt idx="6262">
                  <c:v>12524</c:v>
                </c:pt>
                <c:pt idx="6263">
                  <c:v>12526</c:v>
                </c:pt>
                <c:pt idx="6264">
                  <c:v>12528</c:v>
                </c:pt>
                <c:pt idx="6265">
                  <c:v>12530</c:v>
                </c:pt>
                <c:pt idx="6266">
                  <c:v>12532</c:v>
                </c:pt>
                <c:pt idx="6267">
                  <c:v>12534</c:v>
                </c:pt>
                <c:pt idx="6268">
                  <c:v>12536</c:v>
                </c:pt>
                <c:pt idx="6269">
                  <c:v>12538</c:v>
                </c:pt>
                <c:pt idx="6270">
                  <c:v>12540</c:v>
                </c:pt>
                <c:pt idx="6271">
                  <c:v>12542</c:v>
                </c:pt>
                <c:pt idx="6272">
                  <c:v>12544</c:v>
                </c:pt>
                <c:pt idx="6273">
                  <c:v>12546</c:v>
                </c:pt>
                <c:pt idx="6274">
                  <c:v>12548</c:v>
                </c:pt>
                <c:pt idx="6275">
                  <c:v>12550</c:v>
                </c:pt>
                <c:pt idx="6276">
                  <c:v>12552</c:v>
                </c:pt>
                <c:pt idx="6277">
                  <c:v>12554</c:v>
                </c:pt>
                <c:pt idx="6278">
                  <c:v>12556</c:v>
                </c:pt>
                <c:pt idx="6279">
                  <c:v>12558</c:v>
                </c:pt>
                <c:pt idx="6280">
                  <c:v>12560</c:v>
                </c:pt>
                <c:pt idx="6281">
                  <c:v>12562</c:v>
                </c:pt>
                <c:pt idx="6282">
                  <c:v>12564</c:v>
                </c:pt>
                <c:pt idx="6283">
                  <c:v>12566</c:v>
                </c:pt>
                <c:pt idx="6284">
                  <c:v>12568</c:v>
                </c:pt>
                <c:pt idx="6285">
                  <c:v>12570</c:v>
                </c:pt>
                <c:pt idx="6286">
                  <c:v>12572</c:v>
                </c:pt>
                <c:pt idx="6287">
                  <c:v>12574</c:v>
                </c:pt>
                <c:pt idx="6288">
                  <c:v>12576</c:v>
                </c:pt>
                <c:pt idx="6289">
                  <c:v>12578</c:v>
                </c:pt>
                <c:pt idx="6290">
                  <c:v>12580</c:v>
                </c:pt>
                <c:pt idx="6291">
                  <c:v>12582</c:v>
                </c:pt>
                <c:pt idx="6292">
                  <c:v>12584</c:v>
                </c:pt>
                <c:pt idx="6293">
                  <c:v>12586</c:v>
                </c:pt>
                <c:pt idx="6294">
                  <c:v>12588</c:v>
                </c:pt>
                <c:pt idx="6295">
                  <c:v>12590</c:v>
                </c:pt>
                <c:pt idx="6296">
                  <c:v>12592</c:v>
                </c:pt>
                <c:pt idx="6297">
                  <c:v>12594</c:v>
                </c:pt>
                <c:pt idx="6298">
                  <c:v>12596</c:v>
                </c:pt>
                <c:pt idx="6299">
                  <c:v>12598</c:v>
                </c:pt>
                <c:pt idx="6300">
                  <c:v>12600</c:v>
                </c:pt>
                <c:pt idx="6301">
                  <c:v>12602</c:v>
                </c:pt>
                <c:pt idx="6302">
                  <c:v>12604</c:v>
                </c:pt>
                <c:pt idx="6303">
                  <c:v>12606</c:v>
                </c:pt>
                <c:pt idx="6304">
                  <c:v>12608</c:v>
                </c:pt>
                <c:pt idx="6305">
                  <c:v>12610</c:v>
                </c:pt>
                <c:pt idx="6306">
                  <c:v>12612</c:v>
                </c:pt>
                <c:pt idx="6307">
                  <c:v>12614</c:v>
                </c:pt>
                <c:pt idx="6308">
                  <c:v>12616</c:v>
                </c:pt>
                <c:pt idx="6309">
                  <c:v>12618</c:v>
                </c:pt>
                <c:pt idx="6310">
                  <c:v>12620</c:v>
                </c:pt>
                <c:pt idx="6311">
                  <c:v>12622</c:v>
                </c:pt>
                <c:pt idx="6312">
                  <c:v>12624</c:v>
                </c:pt>
                <c:pt idx="6313">
                  <c:v>12626</c:v>
                </c:pt>
                <c:pt idx="6314">
                  <c:v>12628</c:v>
                </c:pt>
                <c:pt idx="6315">
                  <c:v>12630</c:v>
                </c:pt>
                <c:pt idx="6316">
                  <c:v>12632</c:v>
                </c:pt>
                <c:pt idx="6317">
                  <c:v>12634</c:v>
                </c:pt>
                <c:pt idx="6318">
                  <c:v>12636</c:v>
                </c:pt>
                <c:pt idx="6319">
                  <c:v>12638</c:v>
                </c:pt>
                <c:pt idx="6320">
                  <c:v>12640</c:v>
                </c:pt>
                <c:pt idx="6321">
                  <c:v>12642</c:v>
                </c:pt>
                <c:pt idx="6322">
                  <c:v>12644</c:v>
                </c:pt>
                <c:pt idx="6323">
                  <c:v>12646</c:v>
                </c:pt>
                <c:pt idx="6324">
                  <c:v>12648</c:v>
                </c:pt>
                <c:pt idx="6325">
                  <c:v>12650</c:v>
                </c:pt>
                <c:pt idx="6326">
                  <c:v>12652</c:v>
                </c:pt>
                <c:pt idx="6327">
                  <c:v>12654</c:v>
                </c:pt>
                <c:pt idx="6328">
                  <c:v>12656</c:v>
                </c:pt>
                <c:pt idx="6329">
                  <c:v>12658</c:v>
                </c:pt>
                <c:pt idx="6330">
                  <c:v>12660</c:v>
                </c:pt>
                <c:pt idx="6331">
                  <c:v>12662</c:v>
                </c:pt>
                <c:pt idx="6332">
                  <c:v>12664</c:v>
                </c:pt>
                <c:pt idx="6333">
                  <c:v>12666</c:v>
                </c:pt>
                <c:pt idx="6334">
                  <c:v>12668</c:v>
                </c:pt>
                <c:pt idx="6335">
                  <c:v>12670</c:v>
                </c:pt>
                <c:pt idx="6336">
                  <c:v>12672</c:v>
                </c:pt>
                <c:pt idx="6337">
                  <c:v>12674</c:v>
                </c:pt>
                <c:pt idx="6338">
                  <c:v>12676</c:v>
                </c:pt>
                <c:pt idx="6339">
                  <c:v>12678</c:v>
                </c:pt>
                <c:pt idx="6340">
                  <c:v>12680</c:v>
                </c:pt>
                <c:pt idx="6341">
                  <c:v>12682</c:v>
                </c:pt>
                <c:pt idx="6342">
                  <c:v>12684</c:v>
                </c:pt>
                <c:pt idx="6343">
                  <c:v>12686</c:v>
                </c:pt>
                <c:pt idx="6344">
                  <c:v>12688</c:v>
                </c:pt>
                <c:pt idx="6345">
                  <c:v>12690</c:v>
                </c:pt>
                <c:pt idx="6346">
                  <c:v>12692</c:v>
                </c:pt>
                <c:pt idx="6347">
                  <c:v>12694</c:v>
                </c:pt>
                <c:pt idx="6348">
                  <c:v>12696</c:v>
                </c:pt>
                <c:pt idx="6349">
                  <c:v>12698</c:v>
                </c:pt>
                <c:pt idx="6350">
                  <c:v>12700</c:v>
                </c:pt>
                <c:pt idx="6351">
                  <c:v>12702</c:v>
                </c:pt>
                <c:pt idx="6352">
                  <c:v>12704</c:v>
                </c:pt>
                <c:pt idx="6353">
                  <c:v>12706</c:v>
                </c:pt>
                <c:pt idx="6354">
                  <c:v>12708</c:v>
                </c:pt>
                <c:pt idx="6355">
                  <c:v>12710</c:v>
                </c:pt>
                <c:pt idx="6356">
                  <c:v>12712</c:v>
                </c:pt>
                <c:pt idx="6357">
                  <c:v>12714</c:v>
                </c:pt>
                <c:pt idx="6358">
                  <c:v>12716</c:v>
                </c:pt>
                <c:pt idx="6359">
                  <c:v>12718</c:v>
                </c:pt>
                <c:pt idx="6360">
                  <c:v>12720</c:v>
                </c:pt>
                <c:pt idx="6361">
                  <c:v>12722</c:v>
                </c:pt>
                <c:pt idx="6362">
                  <c:v>12724</c:v>
                </c:pt>
                <c:pt idx="6363">
                  <c:v>12726</c:v>
                </c:pt>
                <c:pt idx="6364">
                  <c:v>12728</c:v>
                </c:pt>
                <c:pt idx="6365">
                  <c:v>12730</c:v>
                </c:pt>
                <c:pt idx="6366">
                  <c:v>12732</c:v>
                </c:pt>
                <c:pt idx="6367">
                  <c:v>12734</c:v>
                </c:pt>
                <c:pt idx="6368">
                  <c:v>12736</c:v>
                </c:pt>
                <c:pt idx="6369">
                  <c:v>12738</c:v>
                </c:pt>
                <c:pt idx="6370">
                  <c:v>12740</c:v>
                </c:pt>
                <c:pt idx="6371">
                  <c:v>12742</c:v>
                </c:pt>
                <c:pt idx="6372">
                  <c:v>12744</c:v>
                </c:pt>
                <c:pt idx="6373">
                  <c:v>12746</c:v>
                </c:pt>
                <c:pt idx="6374">
                  <c:v>12748</c:v>
                </c:pt>
                <c:pt idx="6375">
                  <c:v>12750</c:v>
                </c:pt>
                <c:pt idx="6376">
                  <c:v>12752</c:v>
                </c:pt>
                <c:pt idx="6377">
                  <c:v>12754</c:v>
                </c:pt>
                <c:pt idx="6378">
                  <c:v>12756</c:v>
                </c:pt>
                <c:pt idx="6379">
                  <c:v>12758</c:v>
                </c:pt>
                <c:pt idx="6380">
                  <c:v>12760</c:v>
                </c:pt>
                <c:pt idx="6381">
                  <c:v>12762</c:v>
                </c:pt>
                <c:pt idx="6382">
                  <c:v>12764</c:v>
                </c:pt>
                <c:pt idx="6383">
                  <c:v>12766</c:v>
                </c:pt>
                <c:pt idx="6384">
                  <c:v>12768</c:v>
                </c:pt>
                <c:pt idx="6385">
                  <c:v>12770</c:v>
                </c:pt>
                <c:pt idx="6386">
                  <c:v>12772</c:v>
                </c:pt>
                <c:pt idx="6387">
                  <c:v>12774</c:v>
                </c:pt>
                <c:pt idx="6388">
                  <c:v>12776</c:v>
                </c:pt>
                <c:pt idx="6389">
                  <c:v>12778</c:v>
                </c:pt>
                <c:pt idx="6390">
                  <c:v>12780</c:v>
                </c:pt>
                <c:pt idx="6391">
                  <c:v>12782</c:v>
                </c:pt>
                <c:pt idx="6392">
                  <c:v>12784</c:v>
                </c:pt>
                <c:pt idx="6393">
                  <c:v>12786</c:v>
                </c:pt>
                <c:pt idx="6394">
                  <c:v>12788</c:v>
                </c:pt>
                <c:pt idx="6395">
                  <c:v>12790</c:v>
                </c:pt>
                <c:pt idx="6396">
                  <c:v>12792</c:v>
                </c:pt>
                <c:pt idx="6397">
                  <c:v>12794</c:v>
                </c:pt>
                <c:pt idx="6398">
                  <c:v>12796</c:v>
                </c:pt>
                <c:pt idx="6399">
                  <c:v>12798</c:v>
                </c:pt>
                <c:pt idx="6400">
                  <c:v>12800</c:v>
                </c:pt>
                <c:pt idx="6401">
                  <c:v>12802</c:v>
                </c:pt>
                <c:pt idx="6402">
                  <c:v>12804</c:v>
                </c:pt>
                <c:pt idx="6403">
                  <c:v>12806</c:v>
                </c:pt>
                <c:pt idx="6404">
                  <c:v>12808</c:v>
                </c:pt>
                <c:pt idx="6405">
                  <c:v>12810</c:v>
                </c:pt>
                <c:pt idx="6406">
                  <c:v>12812</c:v>
                </c:pt>
                <c:pt idx="6407">
                  <c:v>12814</c:v>
                </c:pt>
                <c:pt idx="6408">
                  <c:v>12816</c:v>
                </c:pt>
                <c:pt idx="6409">
                  <c:v>12818</c:v>
                </c:pt>
                <c:pt idx="6410">
                  <c:v>12820</c:v>
                </c:pt>
                <c:pt idx="6411">
                  <c:v>12822</c:v>
                </c:pt>
                <c:pt idx="6412">
                  <c:v>12824</c:v>
                </c:pt>
                <c:pt idx="6413">
                  <c:v>12826</c:v>
                </c:pt>
                <c:pt idx="6414">
                  <c:v>12828</c:v>
                </c:pt>
                <c:pt idx="6415">
                  <c:v>12830</c:v>
                </c:pt>
                <c:pt idx="6416">
                  <c:v>12832</c:v>
                </c:pt>
                <c:pt idx="6417">
                  <c:v>12834</c:v>
                </c:pt>
                <c:pt idx="6418">
                  <c:v>12836</c:v>
                </c:pt>
                <c:pt idx="6419">
                  <c:v>12838</c:v>
                </c:pt>
                <c:pt idx="6420">
                  <c:v>12840</c:v>
                </c:pt>
                <c:pt idx="6421">
                  <c:v>12842</c:v>
                </c:pt>
                <c:pt idx="6422">
                  <c:v>12844</c:v>
                </c:pt>
                <c:pt idx="6423">
                  <c:v>12846</c:v>
                </c:pt>
                <c:pt idx="6424">
                  <c:v>12848</c:v>
                </c:pt>
                <c:pt idx="6425">
                  <c:v>12850</c:v>
                </c:pt>
                <c:pt idx="6426">
                  <c:v>12852</c:v>
                </c:pt>
                <c:pt idx="6427">
                  <c:v>12854</c:v>
                </c:pt>
                <c:pt idx="6428">
                  <c:v>12856</c:v>
                </c:pt>
                <c:pt idx="6429">
                  <c:v>12858</c:v>
                </c:pt>
                <c:pt idx="6430">
                  <c:v>12860</c:v>
                </c:pt>
                <c:pt idx="6431">
                  <c:v>12862</c:v>
                </c:pt>
                <c:pt idx="6432">
                  <c:v>12864</c:v>
                </c:pt>
                <c:pt idx="6433">
                  <c:v>12866</c:v>
                </c:pt>
                <c:pt idx="6434">
                  <c:v>12868</c:v>
                </c:pt>
                <c:pt idx="6435">
                  <c:v>12870</c:v>
                </c:pt>
                <c:pt idx="6436">
                  <c:v>12872</c:v>
                </c:pt>
                <c:pt idx="6437">
                  <c:v>12874</c:v>
                </c:pt>
                <c:pt idx="6438">
                  <c:v>12876</c:v>
                </c:pt>
                <c:pt idx="6439">
                  <c:v>12878</c:v>
                </c:pt>
                <c:pt idx="6440">
                  <c:v>12880</c:v>
                </c:pt>
                <c:pt idx="6441">
                  <c:v>12882</c:v>
                </c:pt>
                <c:pt idx="6442">
                  <c:v>12884</c:v>
                </c:pt>
                <c:pt idx="6443">
                  <c:v>12886</c:v>
                </c:pt>
                <c:pt idx="6444">
                  <c:v>12888</c:v>
                </c:pt>
                <c:pt idx="6445">
                  <c:v>12890</c:v>
                </c:pt>
                <c:pt idx="6446">
                  <c:v>12892</c:v>
                </c:pt>
                <c:pt idx="6447">
                  <c:v>12894</c:v>
                </c:pt>
                <c:pt idx="6448">
                  <c:v>12896</c:v>
                </c:pt>
                <c:pt idx="6449">
                  <c:v>12898</c:v>
                </c:pt>
                <c:pt idx="6450">
                  <c:v>12900</c:v>
                </c:pt>
                <c:pt idx="6451">
                  <c:v>12902</c:v>
                </c:pt>
                <c:pt idx="6452">
                  <c:v>12904</c:v>
                </c:pt>
                <c:pt idx="6453">
                  <c:v>12906</c:v>
                </c:pt>
                <c:pt idx="6454">
                  <c:v>12908</c:v>
                </c:pt>
                <c:pt idx="6455">
                  <c:v>12910</c:v>
                </c:pt>
                <c:pt idx="6456">
                  <c:v>12912</c:v>
                </c:pt>
                <c:pt idx="6457">
                  <c:v>12914</c:v>
                </c:pt>
                <c:pt idx="6458">
                  <c:v>12916</c:v>
                </c:pt>
                <c:pt idx="6459">
                  <c:v>12918</c:v>
                </c:pt>
                <c:pt idx="6460">
                  <c:v>12920</c:v>
                </c:pt>
                <c:pt idx="6461">
                  <c:v>12922</c:v>
                </c:pt>
                <c:pt idx="6462">
                  <c:v>12924</c:v>
                </c:pt>
                <c:pt idx="6463">
                  <c:v>12926</c:v>
                </c:pt>
                <c:pt idx="6464">
                  <c:v>12928</c:v>
                </c:pt>
                <c:pt idx="6465">
                  <c:v>12930</c:v>
                </c:pt>
                <c:pt idx="6466">
                  <c:v>12932</c:v>
                </c:pt>
                <c:pt idx="6467">
                  <c:v>12934</c:v>
                </c:pt>
                <c:pt idx="6468">
                  <c:v>12936</c:v>
                </c:pt>
                <c:pt idx="6469">
                  <c:v>12938</c:v>
                </c:pt>
                <c:pt idx="6470">
                  <c:v>12940</c:v>
                </c:pt>
                <c:pt idx="6471">
                  <c:v>12942</c:v>
                </c:pt>
                <c:pt idx="6472">
                  <c:v>12944</c:v>
                </c:pt>
                <c:pt idx="6473">
                  <c:v>12946</c:v>
                </c:pt>
                <c:pt idx="6474">
                  <c:v>12948</c:v>
                </c:pt>
                <c:pt idx="6475">
                  <c:v>12950</c:v>
                </c:pt>
                <c:pt idx="6476">
                  <c:v>12952</c:v>
                </c:pt>
                <c:pt idx="6477">
                  <c:v>12954</c:v>
                </c:pt>
                <c:pt idx="6478">
                  <c:v>12956</c:v>
                </c:pt>
                <c:pt idx="6479">
                  <c:v>12958</c:v>
                </c:pt>
                <c:pt idx="6480">
                  <c:v>12960</c:v>
                </c:pt>
                <c:pt idx="6481">
                  <c:v>12962</c:v>
                </c:pt>
                <c:pt idx="6482">
                  <c:v>12964</c:v>
                </c:pt>
                <c:pt idx="6483">
                  <c:v>12966</c:v>
                </c:pt>
                <c:pt idx="6484">
                  <c:v>12968</c:v>
                </c:pt>
                <c:pt idx="6485">
                  <c:v>12970</c:v>
                </c:pt>
                <c:pt idx="6486">
                  <c:v>12972</c:v>
                </c:pt>
                <c:pt idx="6487">
                  <c:v>12974</c:v>
                </c:pt>
                <c:pt idx="6488">
                  <c:v>12976</c:v>
                </c:pt>
                <c:pt idx="6489">
                  <c:v>12978</c:v>
                </c:pt>
                <c:pt idx="6490">
                  <c:v>12980</c:v>
                </c:pt>
                <c:pt idx="6491">
                  <c:v>12982</c:v>
                </c:pt>
                <c:pt idx="6492">
                  <c:v>12984</c:v>
                </c:pt>
                <c:pt idx="6493">
                  <c:v>12986</c:v>
                </c:pt>
                <c:pt idx="6494">
                  <c:v>12988</c:v>
                </c:pt>
                <c:pt idx="6495">
                  <c:v>12990</c:v>
                </c:pt>
                <c:pt idx="6496">
                  <c:v>12992</c:v>
                </c:pt>
                <c:pt idx="6497">
                  <c:v>12994</c:v>
                </c:pt>
                <c:pt idx="6498">
                  <c:v>12996</c:v>
                </c:pt>
                <c:pt idx="6499">
                  <c:v>12998</c:v>
                </c:pt>
                <c:pt idx="6500">
                  <c:v>13000</c:v>
                </c:pt>
                <c:pt idx="6501">
                  <c:v>13002</c:v>
                </c:pt>
                <c:pt idx="6502">
                  <c:v>13004</c:v>
                </c:pt>
                <c:pt idx="6503">
                  <c:v>13006</c:v>
                </c:pt>
                <c:pt idx="6504">
                  <c:v>13008</c:v>
                </c:pt>
                <c:pt idx="6505">
                  <c:v>13010</c:v>
                </c:pt>
                <c:pt idx="6506">
                  <c:v>13012</c:v>
                </c:pt>
                <c:pt idx="6507">
                  <c:v>13014</c:v>
                </c:pt>
                <c:pt idx="6508">
                  <c:v>13016</c:v>
                </c:pt>
                <c:pt idx="6509">
                  <c:v>13018</c:v>
                </c:pt>
                <c:pt idx="6510">
                  <c:v>13020</c:v>
                </c:pt>
                <c:pt idx="6511">
                  <c:v>13022</c:v>
                </c:pt>
                <c:pt idx="6512">
                  <c:v>13024</c:v>
                </c:pt>
                <c:pt idx="6513">
                  <c:v>13026</c:v>
                </c:pt>
                <c:pt idx="6514">
                  <c:v>13028</c:v>
                </c:pt>
                <c:pt idx="6515">
                  <c:v>13030</c:v>
                </c:pt>
                <c:pt idx="6516">
                  <c:v>13032</c:v>
                </c:pt>
                <c:pt idx="6517">
                  <c:v>13034</c:v>
                </c:pt>
                <c:pt idx="6518">
                  <c:v>13036</c:v>
                </c:pt>
                <c:pt idx="6519">
                  <c:v>13038</c:v>
                </c:pt>
                <c:pt idx="6520">
                  <c:v>13040</c:v>
                </c:pt>
                <c:pt idx="6521">
                  <c:v>13042</c:v>
                </c:pt>
                <c:pt idx="6522">
                  <c:v>13044</c:v>
                </c:pt>
                <c:pt idx="6523">
                  <c:v>13046</c:v>
                </c:pt>
                <c:pt idx="6524">
                  <c:v>13048</c:v>
                </c:pt>
                <c:pt idx="6525">
                  <c:v>13050</c:v>
                </c:pt>
                <c:pt idx="6526">
                  <c:v>13052</c:v>
                </c:pt>
                <c:pt idx="6527">
                  <c:v>13054</c:v>
                </c:pt>
                <c:pt idx="6528">
                  <c:v>13056</c:v>
                </c:pt>
                <c:pt idx="6529">
                  <c:v>13058</c:v>
                </c:pt>
                <c:pt idx="6530">
                  <c:v>13060</c:v>
                </c:pt>
                <c:pt idx="6531">
                  <c:v>13062</c:v>
                </c:pt>
                <c:pt idx="6532">
                  <c:v>13064</c:v>
                </c:pt>
                <c:pt idx="6533">
                  <c:v>13066</c:v>
                </c:pt>
                <c:pt idx="6534">
                  <c:v>13068</c:v>
                </c:pt>
                <c:pt idx="6535">
                  <c:v>13070</c:v>
                </c:pt>
                <c:pt idx="6536">
                  <c:v>13072</c:v>
                </c:pt>
                <c:pt idx="6537">
                  <c:v>13074</c:v>
                </c:pt>
                <c:pt idx="6538">
                  <c:v>13076</c:v>
                </c:pt>
                <c:pt idx="6539">
                  <c:v>13078</c:v>
                </c:pt>
                <c:pt idx="6540">
                  <c:v>13080</c:v>
                </c:pt>
                <c:pt idx="6541">
                  <c:v>13082</c:v>
                </c:pt>
                <c:pt idx="6542">
                  <c:v>13084</c:v>
                </c:pt>
                <c:pt idx="6543">
                  <c:v>13086</c:v>
                </c:pt>
                <c:pt idx="6544">
                  <c:v>13088</c:v>
                </c:pt>
                <c:pt idx="6545">
                  <c:v>13090</c:v>
                </c:pt>
                <c:pt idx="6546">
                  <c:v>13092</c:v>
                </c:pt>
                <c:pt idx="6547">
                  <c:v>13094</c:v>
                </c:pt>
                <c:pt idx="6548">
                  <c:v>13096</c:v>
                </c:pt>
                <c:pt idx="6549">
                  <c:v>13098</c:v>
                </c:pt>
                <c:pt idx="6550">
                  <c:v>13100</c:v>
                </c:pt>
                <c:pt idx="6551">
                  <c:v>13102</c:v>
                </c:pt>
                <c:pt idx="6552">
                  <c:v>13104</c:v>
                </c:pt>
                <c:pt idx="6553">
                  <c:v>13106</c:v>
                </c:pt>
                <c:pt idx="6554">
                  <c:v>13108</c:v>
                </c:pt>
                <c:pt idx="6555">
                  <c:v>13110</c:v>
                </c:pt>
                <c:pt idx="6556">
                  <c:v>13112</c:v>
                </c:pt>
                <c:pt idx="6557">
                  <c:v>13114</c:v>
                </c:pt>
                <c:pt idx="6558">
                  <c:v>13116</c:v>
                </c:pt>
                <c:pt idx="6559">
                  <c:v>13118</c:v>
                </c:pt>
                <c:pt idx="6560">
                  <c:v>13120</c:v>
                </c:pt>
                <c:pt idx="6561">
                  <c:v>13122</c:v>
                </c:pt>
                <c:pt idx="6562">
                  <c:v>13124</c:v>
                </c:pt>
                <c:pt idx="6563">
                  <c:v>13126</c:v>
                </c:pt>
                <c:pt idx="6564">
                  <c:v>13128</c:v>
                </c:pt>
                <c:pt idx="6565">
                  <c:v>13130</c:v>
                </c:pt>
                <c:pt idx="6566">
                  <c:v>13132</c:v>
                </c:pt>
                <c:pt idx="6567">
                  <c:v>13134</c:v>
                </c:pt>
                <c:pt idx="6568">
                  <c:v>13136</c:v>
                </c:pt>
                <c:pt idx="6569">
                  <c:v>13138</c:v>
                </c:pt>
                <c:pt idx="6570">
                  <c:v>13140</c:v>
                </c:pt>
                <c:pt idx="6571">
                  <c:v>13142</c:v>
                </c:pt>
                <c:pt idx="6572">
                  <c:v>13144</c:v>
                </c:pt>
                <c:pt idx="6573">
                  <c:v>13146</c:v>
                </c:pt>
                <c:pt idx="6574">
                  <c:v>13148</c:v>
                </c:pt>
                <c:pt idx="6575">
                  <c:v>13150</c:v>
                </c:pt>
                <c:pt idx="6576">
                  <c:v>13152</c:v>
                </c:pt>
                <c:pt idx="6577">
                  <c:v>13154</c:v>
                </c:pt>
                <c:pt idx="6578">
                  <c:v>13156</c:v>
                </c:pt>
                <c:pt idx="6579">
                  <c:v>13158</c:v>
                </c:pt>
                <c:pt idx="6580">
                  <c:v>13160</c:v>
                </c:pt>
                <c:pt idx="6581">
                  <c:v>13162</c:v>
                </c:pt>
                <c:pt idx="6582">
                  <c:v>13164</c:v>
                </c:pt>
                <c:pt idx="6583">
                  <c:v>13166</c:v>
                </c:pt>
                <c:pt idx="6584">
                  <c:v>13168</c:v>
                </c:pt>
                <c:pt idx="6585">
                  <c:v>13170</c:v>
                </c:pt>
                <c:pt idx="6586">
                  <c:v>13172</c:v>
                </c:pt>
                <c:pt idx="6587">
                  <c:v>13174</c:v>
                </c:pt>
                <c:pt idx="6588">
                  <c:v>13176</c:v>
                </c:pt>
                <c:pt idx="6589">
                  <c:v>13178</c:v>
                </c:pt>
                <c:pt idx="6590">
                  <c:v>13180</c:v>
                </c:pt>
                <c:pt idx="6591">
                  <c:v>13182</c:v>
                </c:pt>
                <c:pt idx="6592">
                  <c:v>13184</c:v>
                </c:pt>
                <c:pt idx="6593">
                  <c:v>13186</c:v>
                </c:pt>
                <c:pt idx="6594">
                  <c:v>13188</c:v>
                </c:pt>
                <c:pt idx="6595">
                  <c:v>13190</c:v>
                </c:pt>
                <c:pt idx="6596">
                  <c:v>13192</c:v>
                </c:pt>
                <c:pt idx="6597">
                  <c:v>13194</c:v>
                </c:pt>
                <c:pt idx="6598">
                  <c:v>13196</c:v>
                </c:pt>
                <c:pt idx="6599">
                  <c:v>13198</c:v>
                </c:pt>
                <c:pt idx="6600">
                  <c:v>13200</c:v>
                </c:pt>
                <c:pt idx="6601">
                  <c:v>13202</c:v>
                </c:pt>
                <c:pt idx="6602">
                  <c:v>13204</c:v>
                </c:pt>
                <c:pt idx="6603">
                  <c:v>13206</c:v>
                </c:pt>
                <c:pt idx="6604">
                  <c:v>13208</c:v>
                </c:pt>
                <c:pt idx="6605">
                  <c:v>13210</c:v>
                </c:pt>
                <c:pt idx="6606">
                  <c:v>13212</c:v>
                </c:pt>
                <c:pt idx="6607">
                  <c:v>13214</c:v>
                </c:pt>
                <c:pt idx="6608">
                  <c:v>13216</c:v>
                </c:pt>
                <c:pt idx="6609">
                  <c:v>13218</c:v>
                </c:pt>
                <c:pt idx="6610">
                  <c:v>13220</c:v>
                </c:pt>
                <c:pt idx="6611">
                  <c:v>13222</c:v>
                </c:pt>
                <c:pt idx="6612">
                  <c:v>13224</c:v>
                </c:pt>
                <c:pt idx="6613">
                  <c:v>13226</c:v>
                </c:pt>
                <c:pt idx="6614">
                  <c:v>13228</c:v>
                </c:pt>
                <c:pt idx="6615">
                  <c:v>13230</c:v>
                </c:pt>
                <c:pt idx="6616">
                  <c:v>13232</c:v>
                </c:pt>
                <c:pt idx="6617">
                  <c:v>13234</c:v>
                </c:pt>
                <c:pt idx="6618">
                  <c:v>13236</c:v>
                </c:pt>
                <c:pt idx="6619">
                  <c:v>13238</c:v>
                </c:pt>
                <c:pt idx="6620">
                  <c:v>13240</c:v>
                </c:pt>
                <c:pt idx="6621">
                  <c:v>13242</c:v>
                </c:pt>
                <c:pt idx="6622">
                  <c:v>13244</c:v>
                </c:pt>
                <c:pt idx="6623">
                  <c:v>13246</c:v>
                </c:pt>
                <c:pt idx="6624">
                  <c:v>13248</c:v>
                </c:pt>
                <c:pt idx="6625">
                  <c:v>13250</c:v>
                </c:pt>
                <c:pt idx="6626">
                  <c:v>13252</c:v>
                </c:pt>
                <c:pt idx="6627">
                  <c:v>13254</c:v>
                </c:pt>
                <c:pt idx="6628">
                  <c:v>13256</c:v>
                </c:pt>
                <c:pt idx="6629">
                  <c:v>13258</c:v>
                </c:pt>
                <c:pt idx="6630">
                  <c:v>13260</c:v>
                </c:pt>
                <c:pt idx="6631">
                  <c:v>13262</c:v>
                </c:pt>
                <c:pt idx="6632">
                  <c:v>13264</c:v>
                </c:pt>
                <c:pt idx="6633">
                  <c:v>13266</c:v>
                </c:pt>
                <c:pt idx="6634">
                  <c:v>13268</c:v>
                </c:pt>
                <c:pt idx="6635">
                  <c:v>13270</c:v>
                </c:pt>
                <c:pt idx="6636">
                  <c:v>13272</c:v>
                </c:pt>
                <c:pt idx="6637">
                  <c:v>13274</c:v>
                </c:pt>
                <c:pt idx="6638">
                  <c:v>13276</c:v>
                </c:pt>
                <c:pt idx="6639">
                  <c:v>13278</c:v>
                </c:pt>
                <c:pt idx="6640">
                  <c:v>13280</c:v>
                </c:pt>
                <c:pt idx="6641">
                  <c:v>13282</c:v>
                </c:pt>
                <c:pt idx="6642">
                  <c:v>13284</c:v>
                </c:pt>
                <c:pt idx="6643">
                  <c:v>13286</c:v>
                </c:pt>
                <c:pt idx="6644">
                  <c:v>13288</c:v>
                </c:pt>
                <c:pt idx="6645">
                  <c:v>13290</c:v>
                </c:pt>
                <c:pt idx="6646">
                  <c:v>13292</c:v>
                </c:pt>
                <c:pt idx="6647">
                  <c:v>13294</c:v>
                </c:pt>
                <c:pt idx="6648">
                  <c:v>13296</c:v>
                </c:pt>
                <c:pt idx="6649">
                  <c:v>13298</c:v>
                </c:pt>
                <c:pt idx="6650">
                  <c:v>13300</c:v>
                </c:pt>
                <c:pt idx="6651">
                  <c:v>13302</c:v>
                </c:pt>
                <c:pt idx="6652">
                  <c:v>13304</c:v>
                </c:pt>
                <c:pt idx="6653">
                  <c:v>13306</c:v>
                </c:pt>
                <c:pt idx="6654">
                  <c:v>13308</c:v>
                </c:pt>
                <c:pt idx="6655">
                  <c:v>13310</c:v>
                </c:pt>
                <c:pt idx="6656">
                  <c:v>13312</c:v>
                </c:pt>
                <c:pt idx="6657">
                  <c:v>13314</c:v>
                </c:pt>
                <c:pt idx="6658">
                  <c:v>13316</c:v>
                </c:pt>
                <c:pt idx="6659">
                  <c:v>13318</c:v>
                </c:pt>
                <c:pt idx="6660">
                  <c:v>13320</c:v>
                </c:pt>
                <c:pt idx="6661">
                  <c:v>13322</c:v>
                </c:pt>
                <c:pt idx="6662">
                  <c:v>13324</c:v>
                </c:pt>
                <c:pt idx="6663">
                  <c:v>13326</c:v>
                </c:pt>
                <c:pt idx="6664">
                  <c:v>13328</c:v>
                </c:pt>
                <c:pt idx="6665">
                  <c:v>13330</c:v>
                </c:pt>
                <c:pt idx="6666">
                  <c:v>13332</c:v>
                </c:pt>
                <c:pt idx="6667">
                  <c:v>13334</c:v>
                </c:pt>
                <c:pt idx="6668">
                  <c:v>13336</c:v>
                </c:pt>
                <c:pt idx="6669">
                  <c:v>13338</c:v>
                </c:pt>
                <c:pt idx="6670">
                  <c:v>13340</c:v>
                </c:pt>
                <c:pt idx="6671">
                  <c:v>13342</c:v>
                </c:pt>
                <c:pt idx="6672">
                  <c:v>13344</c:v>
                </c:pt>
                <c:pt idx="6673">
                  <c:v>13346</c:v>
                </c:pt>
                <c:pt idx="6674">
                  <c:v>13348</c:v>
                </c:pt>
                <c:pt idx="6675">
                  <c:v>13350</c:v>
                </c:pt>
                <c:pt idx="6676">
                  <c:v>13352</c:v>
                </c:pt>
                <c:pt idx="6677">
                  <c:v>13354</c:v>
                </c:pt>
                <c:pt idx="6678">
                  <c:v>13356</c:v>
                </c:pt>
                <c:pt idx="6679">
                  <c:v>13358</c:v>
                </c:pt>
                <c:pt idx="6680">
                  <c:v>13360</c:v>
                </c:pt>
                <c:pt idx="6681">
                  <c:v>13362</c:v>
                </c:pt>
                <c:pt idx="6682">
                  <c:v>13364</c:v>
                </c:pt>
                <c:pt idx="6683">
                  <c:v>13366</c:v>
                </c:pt>
                <c:pt idx="6684">
                  <c:v>13368</c:v>
                </c:pt>
                <c:pt idx="6685">
                  <c:v>13370</c:v>
                </c:pt>
                <c:pt idx="6686">
                  <c:v>13372</c:v>
                </c:pt>
                <c:pt idx="6687">
                  <c:v>13374</c:v>
                </c:pt>
                <c:pt idx="6688">
                  <c:v>13376</c:v>
                </c:pt>
                <c:pt idx="6689">
                  <c:v>13378</c:v>
                </c:pt>
                <c:pt idx="6690">
                  <c:v>13380</c:v>
                </c:pt>
                <c:pt idx="6691">
                  <c:v>13382</c:v>
                </c:pt>
                <c:pt idx="6692">
                  <c:v>13384</c:v>
                </c:pt>
                <c:pt idx="6693">
                  <c:v>13386</c:v>
                </c:pt>
                <c:pt idx="6694">
                  <c:v>13388</c:v>
                </c:pt>
                <c:pt idx="6695">
                  <c:v>13390</c:v>
                </c:pt>
                <c:pt idx="6696">
                  <c:v>13392</c:v>
                </c:pt>
                <c:pt idx="6697">
                  <c:v>13394</c:v>
                </c:pt>
                <c:pt idx="6698">
                  <c:v>13396</c:v>
                </c:pt>
                <c:pt idx="6699">
                  <c:v>13398</c:v>
                </c:pt>
                <c:pt idx="6700">
                  <c:v>13400</c:v>
                </c:pt>
                <c:pt idx="6701">
                  <c:v>13402</c:v>
                </c:pt>
                <c:pt idx="6702">
                  <c:v>13404</c:v>
                </c:pt>
                <c:pt idx="6703">
                  <c:v>13406</c:v>
                </c:pt>
                <c:pt idx="6704">
                  <c:v>13408</c:v>
                </c:pt>
                <c:pt idx="6705">
                  <c:v>13410</c:v>
                </c:pt>
                <c:pt idx="6706">
                  <c:v>13412</c:v>
                </c:pt>
                <c:pt idx="6707">
                  <c:v>13414</c:v>
                </c:pt>
                <c:pt idx="6708">
                  <c:v>13416</c:v>
                </c:pt>
                <c:pt idx="6709">
                  <c:v>13418</c:v>
                </c:pt>
                <c:pt idx="6710">
                  <c:v>13420</c:v>
                </c:pt>
                <c:pt idx="6711">
                  <c:v>13422</c:v>
                </c:pt>
                <c:pt idx="6712">
                  <c:v>13424</c:v>
                </c:pt>
                <c:pt idx="6713">
                  <c:v>13426</c:v>
                </c:pt>
                <c:pt idx="6714">
                  <c:v>13428</c:v>
                </c:pt>
                <c:pt idx="6715">
                  <c:v>13430</c:v>
                </c:pt>
                <c:pt idx="6716">
                  <c:v>13432</c:v>
                </c:pt>
                <c:pt idx="6717">
                  <c:v>13434</c:v>
                </c:pt>
                <c:pt idx="6718">
                  <c:v>13436</c:v>
                </c:pt>
                <c:pt idx="6719">
                  <c:v>13438</c:v>
                </c:pt>
                <c:pt idx="6720">
                  <c:v>13440</c:v>
                </c:pt>
                <c:pt idx="6721">
                  <c:v>13442</c:v>
                </c:pt>
                <c:pt idx="6722">
                  <c:v>13444</c:v>
                </c:pt>
                <c:pt idx="6723">
                  <c:v>13446</c:v>
                </c:pt>
                <c:pt idx="6724">
                  <c:v>13448</c:v>
                </c:pt>
                <c:pt idx="6725">
                  <c:v>13450</c:v>
                </c:pt>
                <c:pt idx="6726">
                  <c:v>13452</c:v>
                </c:pt>
                <c:pt idx="6727">
                  <c:v>13454</c:v>
                </c:pt>
                <c:pt idx="6728">
                  <c:v>13456</c:v>
                </c:pt>
                <c:pt idx="6729">
                  <c:v>13458</c:v>
                </c:pt>
                <c:pt idx="6730">
                  <c:v>13460</c:v>
                </c:pt>
                <c:pt idx="6731">
                  <c:v>13462</c:v>
                </c:pt>
                <c:pt idx="6732">
                  <c:v>13464</c:v>
                </c:pt>
                <c:pt idx="6733">
                  <c:v>13466</c:v>
                </c:pt>
                <c:pt idx="6734">
                  <c:v>13468</c:v>
                </c:pt>
                <c:pt idx="6735">
                  <c:v>13470</c:v>
                </c:pt>
                <c:pt idx="6736">
                  <c:v>13472</c:v>
                </c:pt>
                <c:pt idx="6737">
                  <c:v>13474</c:v>
                </c:pt>
                <c:pt idx="6738">
                  <c:v>13476</c:v>
                </c:pt>
                <c:pt idx="6739">
                  <c:v>13478</c:v>
                </c:pt>
                <c:pt idx="6740">
                  <c:v>13480</c:v>
                </c:pt>
                <c:pt idx="6741">
                  <c:v>13482</c:v>
                </c:pt>
                <c:pt idx="6742">
                  <c:v>13484</c:v>
                </c:pt>
                <c:pt idx="6743">
                  <c:v>13486</c:v>
                </c:pt>
                <c:pt idx="6744">
                  <c:v>13488</c:v>
                </c:pt>
                <c:pt idx="6745">
                  <c:v>13490</c:v>
                </c:pt>
                <c:pt idx="6746">
                  <c:v>13492</c:v>
                </c:pt>
                <c:pt idx="6747">
                  <c:v>13494</c:v>
                </c:pt>
                <c:pt idx="6748">
                  <c:v>13496</c:v>
                </c:pt>
                <c:pt idx="6749">
                  <c:v>13498</c:v>
                </c:pt>
                <c:pt idx="6750">
                  <c:v>13500</c:v>
                </c:pt>
                <c:pt idx="6751">
                  <c:v>13502</c:v>
                </c:pt>
                <c:pt idx="6752">
                  <c:v>13504</c:v>
                </c:pt>
                <c:pt idx="6753">
                  <c:v>13506</c:v>
                </c:pt>
                <c:pt idx="6754">
                  <c:v>13508</c:v>
                </c:pt>
                <c:pt idx="6755">
                  <c:v>13510</c:v>
                </c:pt>
                <c:pt idx="6756">
                  <c:v>13512</c:v>
                </c:pt>
                <c:pt idx="6757">
                  <c:v>13514</c:v>
                </c:pt>
                <c:pt idx="6758">
                  <c:v>13516</c:v>
                </c:pt>
                <c:pt idx="6759">
                  <c:v>13518</c:v>
                </c:pt>
                <c:pt idx="6760">
                  <c:v>13520</c:v>
                </c:pt>
                <c:pt idx="6761">
                  <c:v>13522</c:v>
                </c:pt>
                <c:pt idx="6762">
                  <c:v>13524</c:v>
                </c:pt>
                <c:pt idx="6763">
                  <c:v>13526</c:v>
                </c:pt>
                <c:pt idx="6764">
                  <c:v>13528</c:v>
                </c:pt>
                <c:pt idx="6765">
                  <c:v>13530</c:v>
                </c:pt>
                <c:pt idx="6766">
                  <c:v>13532</c:v>
                </c:pt>
                <c:pt idx="6767">
                  <c:v>13534</c:v>
                </c:pt>
                <c:pt idx="6768">
                  <c:v>13536</c:v>
                </c:pt>
                <c:pt idx="6769">
                  <c:v>13538</c:v>
                </c:pt>
                <c:pt idx="6770">
                  <c:v>13540</c:v>
                </c:pt>
                <c:pt idx="6771">
                  <c:v>13542</c:v>
                </c:pt>
                <c:pt idx="6772">
                  <c:v>13544</c:v>
                </c:pt>
                <c:pt idx="6773">
                  <c:v>13546</c:v>
                </c:pt>
                <c:pt idx="6774">
                  <c:v>13548</c:v>
                </c:pt>
                <c:pt idx="6775">
                  <c:v>13550</c:v>
                </c:pt>
                <c:pt idx="6776">
                  <c:v>13552</c:v>
                </c:pt>
                <c:pt idx="6777">
                  <c:v>13554</c:v>
                </c:pt>
                <c:pt idx="6778">
                  <c:v>13556</c:v>
                </c:pt>
                <c:pt idx="6779">
                  <c:v>13558</c:v>
                </c:pt>
                <c:pt idx="6780">
                  <c:v>13560</c:v>
                </c:pt>
                <c:pt idx="6781">
                  <c:v>13562</c:v>
                </c:pt>
                <c:pt idx="6782">
                  <c:v>13564</c:v>
                </c:pt>
                <c:pt idx="6783">
                  <c:v>13566</c:v>
                </c:pt>
                <c:pt idx="6784">
                  <c:v>13568</c:v>
                </c:pt>
                <c:pt idx="6785">
                  <c:v>13570</c:v>
                </c:pt>
                <c:pt idx="6786">
                  <c:v>13572</c:v>
                </c:pt>
                <c:pt idx="6787">
                  <c:v>13574</c:v>
                </c:pt>
                <c:pt idx="6788">
                  <c:v>13576</c:v>
                </c:pt>
                <c:pt idx="6789">
                  <c:v>13578</c:v>
                </c:pt>
                <c:pt idx="6790">
                  <c:v>13580</c:v>
                </c:pt>
                <c:pt idx="6791">
                  <c:v>13582</c:v>
                </c:pt>
                <c:pt idx="6792">
                  <c:v>13584</c:v>
                </c:pt>
                <c:pt idx="6793">
                  <c:v>13586</c:v>
                </c:pt>
                <c:pt idx="6794">
                  <c:v>13588</c:v>
                </c:pt>
                <c:pt idx="6795">
                  <c:v>13590</c:v>
                </c:pt>
                <c:pt idx="6796">
                  <c:v>13592</c:v>
                </c:pt>
                <c:pt idx="6797">
                  <c:v>13594</c:v>
                </c:pt>
                <c:pt idx="6798">
                  <c:v>13596</c:v>
                </c:pt>
                <c:pt idx="6799">
                  <c:v>13598</c:v>
                </c:pt>
                <c:pt idx="6800">
                  <c:v>13600</c:v>
                </c:pt>
                <c:pt idx="6801">
                  <c:v>13602</c:v>
                </c:pt>
                <c:pt idx="6802">
                  <c:v>13604</c:v>
                </c:pt>
                <c:pt idx="6803">
                  <c:v>13606</c:v>
                </c:pt>
                <c:pt idx="6804">
                  <c:v>13608</c:v>
                </c:pt>
                <c:pt idx="6805">
                  <c:v>13610</c:v>
                </c:pt>
                <c:pt idx="6806">
                  <c:v>13612</c:v>
                </c:pt>
                <c:pt idx="6807">
                  <c:v>13614</c:v>
                </c:pt>
                <c:pt idx="6808">
                  <c:v>13616</c:v>
                </c:pt>
                <c:pt idx="6809">
                  <c:v>13618</c:v>
                </c:pt>
                <c:pt idx="6810">
                  <c:v>13620</c:v>
                </c:pt>
                <c:pt idx="6811">
                  <c:v>13622</c:v>
                </c:pt>
                <c:pt idx="6812">
                  <c:v>13624</c:v>
                </c:pt>
                <c:pt idx="6813">
                  <c:v>13626</c:v>
                </c:pt>
                <c:pt idx="6814">
                  <c:v>13628</c:v>
                </c:pt>
                <c:pt idx="6815">
                  <c:v>13630</c:v>
                </c:pt>
                <c:pt idx="6816">
                  <c:v>13632</c:v>
                </c:pt>
                <c:pt idx="6817">
                  <c:v>13634</c:v>
                </c:pt>
                <c:pt idx="6818">
                  <c:v>13636</c:v>
                </c:pt>
                <c:pt idx="6819">
                  <c:v>13638</c:v>
                </c:pt>
                <c:pt idx="6820">
                  <c:v>13640</c:v>
                </c:pt>
                <c:pt idx="6821">
                  <c:v>13642</c:v>
                </c:pt>
                <c:pt idx="6822">
                  <c:v>13644</c:v>
                </c:pt>
                <c:pt idx="6823">
                  <c:v>13646</c:v>
                </c:pt>
                <c:pt idx="6824">
                  <c:v>13648</c:v>
                </c:pt>
                <c:pt idx="6825">
                  <c:v>13650</c:v>
                </c:pt>
                <c:pt idx="6826">
                  <c:v>13652</c:v>
                </c:pt>
                <c:pt idx="6827">
                  <c:v>13654</c:v>
                </c:pt>
                <c:pt idx="6828">
                  <c:v>13656</c:v>
                </c:pt>
                <c:pt idx="6829">
                  <c:v>13658</c:v>
                </c:pt>
                <c:pt idx="6830">
                  <c:v>13660</c:v>
                </c:pt>
                <c:pt idx="6831">
                  <c:v>13662</c:v>
                </c:pt>
                <c:pt idx="6832">
                  <c:v>13664</c:v>
                </c:pt>
                <c:pt idx="6833">
                  <c:v>13666</c:v>
                </c:pt>
                <c:pt idx="6834">
                  <c:v>13668</c:v>
                </c:pt>
                <c:pt idx="6835">
                  <c:v>13670</c:v>
                </c:pt>
                <c:pt idx="6836">
                  <c:v>13672</c:v>
                </c:pt>
                <c:pt idx="6837">
                  <c:v>13674</c:v>
                </c:pt>
                <c:pt idx="6838">
                  <c:v>13676</c:v>
                </c:pt>
                <c:pt idx="6839">
                  <c:v>13678</c:v>
                </c:pt>
                <c:pt idx="6840">
                  <c:v>13680</c:v>
                </c:pt>
                <c:pt idx="6841">
                  <c:v>13682</c:v>
                </c:pt>
                <c:pt idx="6842">
                  <c:v>13684</c:v>
                </c:pt>
                <c:pt idx="6843">
                  <c:v>13686</c:v>
                </c:pt>
                <c:pt idx="6844">
                  <c:v>13688</c:v>
                </c:pt>
                <c:pt idx="6845">
                  <c:v>13690</c:v>
                </c:pt>
                <c:pt idx="6846">
                  <c:v>13692</c:v>
                </c:pt>
                <c:pt idx="6847">
                  <c:v>13694</c:v>
                </c:pt>
                <c:pt idx="6848">
                  <c:v>13696</c:v>
                </c:pt>
                <c:pt idx="6849">
                  <c:v>13698</c:v>
                </c:pt>
                <c:pt idx="6850">
                  <c:v>13700</c:v>
                </c:pt>
                <c:pt idx="6851">
                  <c:v>13702</c:v>
                </c:pt>
                <c:pt idx="6852">
                  <c:v>13704</c:v>
                </c:pt>
                <c:pt idx="6853">
                  <c:v>13706</c:v>
                </c:pt>
                <c:pt idx="6854">
                  <c:v>13708</c:v>
                </c:pt>
                <c:pt idx="6855">
                  <c:v>13710</c:v>
                </c:pt>
                <c:pt idx="6856">
                  <c:v>13712</c:v>
                </c:pt>
                <c:pt idx="6857">
                  <c:v>13714</c:v>
                </c:pt>
                <c:pt idx="6858">
                  <c:v>13716</c:v>
                </c:pt>
                <c:pt idx="6859">
                  <c:v>13718</c:v>
                </c:pt>
                <c:pt idx="6860">
                  <c:v>13720</c:v>
                </c:pt>
                <c:pt idx="6861">
                  <c:v>13722</c:v>
                </c:pt>
                <c:pt idx="6862">
                  <c:v>13724</c:v>
                </c:pt>
                <c:pt idx="6863">
                  <c:v>13726</c:v>
                </c:pt>
                <c:pt idx="6864">
                  <c:v>13728</c:v>
                </c:pt>
                <c:pt idx="6865">
                  <c:v>13730</c:v>
                </c:pt>
                <c:pt idx="6866">
                  <c:v>13732</c:v>
                </c:pt>
                <c:pt idx="6867">
                  <c:v>13734</c:v>
                </c:pt>
                <c:pt idx="6868">
                  <c:v>13736</c:v>
                </c:pt>
                <c:pt idx="6869">
                  <c:v>13738</c:v>
                </c:pt>
                <c:pt idx="6870">
                  <c:v>13740</c:v>
                </c:pt>
                <c:pt idx="6871">
                  <c:v>13742</c:v>
                </c:pt>
                <c:pt idx="6872">
                  <c:v>13744</c:v>
                </c:pt>
                <c:pt idx="6873">
                  <c:v>13746</c:v>
                </c:pt>
                <c:pt idx="6874">
                  <c:v>13748</c:v>
                </c:pt>
                <c:pt idx="6875">
                  <c:v>13750</c:v>
                </c:pt>
                <c:pt idx="6876">
                  <c:v>13752</c:v>
                </c:pt>
                <c:pt idx="6877">
                  <c:v>13754</c:v>
                </c:pt>
                <c:pt idx="6878">
                  <c:v>13756</c:v>
                </c:pt>
                <c:pt idx="6879">
                  <c:v>13758</c:v>
                </c:pt>
                <c:pt idx="6880">
                  <c:v>13760</c:v>
                </c:pt>
                <c:pt idx="6881">
                  <c:v>13762</c:v>
                </c:pt>
                <c:pt idx="6882">
                  <c:v>13764</c:v>
                </c:pt>
                <c:pt idx="6883">
                  <c:v>13766</c:v>
                </c:pt>
                <c:pt idx="6884">
                  <c:v>13768</c:v>
                </c:pt>
                <c:pt idx="6885">
                  <c:v>13770</c:v>
                </c:pt>
                <c:pt idx="6886">
                  <c:v>13772</c:v>
                </c:pt>
                <c:pt idx="6887">
                  <c:v>13774</c:v>
                </c:pt>
                <c:pt idx="6888">
                  <c:v>13776</c:v>
                </c:pt>
                <c:pt idx="6889">
                  <c:v>13778</c:v>
                </c:pt>
                <c:pt idx="6890">
                  <c:v>13780</c:v>
                </c:pt>
                <c:pt idx="6891">
                  <c:v>13782</c:v>
                </c:pt>
                <c:pt idx="6892">
                  <c:v>13784</c:v>
                </c:pt>
                <c:pt idx="6893">
                  <c:v>13786</c:v>
                </c:pt>
                <c:pt idx="6894">
                  <c:v>13788</c:v>
                </c:pt>
                <c:pt idx="6895">
                  <c:v>13790</c:v>
                </c:pt>
                <c:pt idx="6896">
                  <c:v>13792</c:v>
                </c:pt>
                <c:pt idx="6897">
                  <c:v>13794</c:v>
                </c:pt>
                <c:pt idx="6898">
                  <c:v>13796</c:v>
                </c:pt>
                <c:pt idx="6899">
                  <c:v>13798</c:v>
                </c:pt>
                <c:pt idx="6900">
                  <c:v>13800</c:v>
                </c:pt>
                <c:pt idx="6901">
                  <c:v>13802</c:v>
                </c:pt>
                <c:pt idx="6902">
                  <c:v>13804</c:v>
                </c:pt>
                <c:pt idx="6903">
                  <c:v>13806</c:v>
                </c:pt>
                <c:pt idx="6904">
                  <c:v>13808</c:v>
                </c:pt>
                <c:pt idx="6905">
                  <c:v>13810</c:v>
                </c:pt>
                <c:pt idx="6906">
                  <c:v>13812</c:v>
                </c:pt>
                <c:pt idx="6907">
                  <c:v>13814</c:v>
                </c:pt>
                <c:pt idx="6908">
                  <c:v>13816</c:v>
                </c:pt>
                <c:pt idx="6909">
                  <c:v>13818</c:v>
                </c:pt>
                <c:pt idx="6910">
                  <c:v>13820</c:v>
                </c:pt>
                <c:pt idx="6911">
                  <c:v>13822</c:v>
                </c:pt>
                <c:pt idx="6912">
                  <c:v>13824</c:v>
                </c:pt>
                <c:pt idx="6913">
                  <c:v>13826</c:v>
                </c:pt>
                <c:pt idx="6914">
                  <c:v>13828</c:v>
                </c:pt>
                <c:pt idx="6915">
                  <c:v>13830</c:v>
                </c:pt>
                <c:pt idx="6916">
                  <c:v>13832</c:v>
                </c:pt>
                <c:pt idx="6917">
                  <c:v>13834</c:v>
                </c:pt>
                <c:pt idx="6918">
                  <c:v>13836</c:v>
                </c:pt>
                <c:pt idx="6919">
                  <c:v>13838</c:v>
                </c:pt>
                <c:pt idx="6920">
                  <c:v>13840</c:v>
                </c:pt>
                <c:pt idx="6921">
                  <c:v>13842</c:v>
                </c:pt>
                <c:pt idx="6922">
                  <c:v>13844</c:v>
                </c:pt>
                <c:pt idx="6923">
                  <c:v>13846</c:v>
                </c:pt>
                <c:pt idx="6924">
                  <c:v>13848</c:v>
                </c:pt>
                <c:pt idx="6925">
                  <c:v>13850</c:v>
                </c:pt>
                <c:pt idx="6926">
                  <c:v>13852</c:v>
                </c:pt>
                <c:pt idx="6927">
                  <c:v>13854</c:v>
                </c:pt>
                <c:pt idx="6928">
                  <c:v>13856</c:v>
                </c:pt>
                <c:pt idx="6929">
                  <c:v>13858</c:v>
                </c:pt>
                <c:pt idx="6930">
                  <c:v>13860</c:v>
                </c:pt>
                <c:pt idx="6931">
                  <c:v>13862</c:v>
                </c:pt>
                <c:pt idx="6932">
                  <c:v>13864</c:v>
                </c:pt>
                <c:pt idx="6933">
                  <c:v>13866</c:v>
                </c:pt>
                <c:pt idx="6934">
                  <c:v>13868</c:v>
                </c:pt>
                <c:pt idx="6935">
                  <c:v>13870</c:v>
                </c:pt>
                <c:pt idx="6936">
                  <c:v>13872</c:v>
                </c:pt>
                <c:pt idx="6937">
                  <c:v>13874</c:v>
                </c:pt>
                <c:pt idx="6938">
                  <c:v>13876</c:v>
                </c:pt>
                <c:pt idx="6939">
                  <c:v>13878</c:v>
                </c:pt>
                <c:pt idx="6940">
                  <c:v>13880</c:v>
                </c:pt>
                <c:pt idx="6941">
                  <c:v>13882</c:v>
                </c:pt>
                <c:pt idx="6942">
                  <c:v>13884</c:v>
                </c:pt>
                <c:pt idx="6943">
                  <c:v>13886</c:v>
                </c:pt>
                <c:pt idx="6944">
                  <c:v>13888</c:v>
                </c:pt>
                <c:pt idx="6945">
                  <c:v>13890</c:v>
                </c:pt>
                <c:pt idx="6946">
                  <c:v>13892</c:v>
                </c:pt>
                <c:pt idx="6947">
                  <c:v>13894</c:v>
                </c:pt>
                <c:pt idx="6948">
                  <c:v>13896</c:v>
                </c:pt>
                <c:pt idx="6949">
                  <c:v>13898</c:v>
                </c:pt>
                <c:pt idx="6950">
                  <c:v>13900</c:v>
                </c:pt>
                <c:pt idx="6951">
                  <c:v>13902</c:v>
                </c:pt>
                <c:pt idx="6952">
                  <c:v>13904</c:v>
                </c:pt>
                <c:pt idx="6953">
                  <c:v>13906</c:v>
                </c:pt>
                <c:pt idx="6954">
                  <c:v>13908</c:v>
                </c:pt>
                <c:pt idx="6955">
                  <c:v>13910</c:v>
                </c:pt>
                <c:pt idx="6956">
                  <c:v>13912</c:v>
                </c:pt>
                <c:pt idx="6957">
                  <c:v>13914</c:v>
                </c:pt>
                <c:pt idx="6958">
                  <c:v>13916</c:v>
                </c:pt>
                <c:pt idx="6959">
                  <c:v>13918</c:v>
                </c:pt>
                <c:pt idx="6960">
                  <c:v>13920</c:v>
                </c:pt>
                <c:pt idx="6961">
                  <c:v>13922</c:v>
                </c:pt>
                <c:pt idx="6962">
                  <c:v>13924</c:v>
                </c:pt>
                <c:pt idx="6963">
                  <c:v>13926</c:v>
                </c:pt>
                <c:pt idx="6964">
                  <c:v>13928</c:v>
                </c:pt>
                <c:pt idx="6965">
                  <c:v>13930</c:v>
                </c:pt>
                <c:pt idx="6966">
                  <c:v>13932</c:v>
                </c:pt>
                <c:pt idx="6967">
                  <c:v>13934</c:v>
                </c:pt>
                <c:pt idx="6968">
                  <c:v>13936</c:v>
                </c:pt>
                <c:pt idx="6969">
                  <c:v>13938</c:v>
                </c:pt>
                <c:pt idx="6970">
                  <c:v>13940</c:v>
                </c:pt>
                <c:pt idx="6971">
                  <c:v>13942</c:v>
                </c:pt>
                <c:pt idx="6972">
                  <c:v>13944</c:v>
                </c:pt>
                <c:pt idx="6973">
                  <c:v>13946</c:v>
                </c:pt>
                <c:pt idx="6974">
                  <c:v>13948</c:v>
                </c:pt>
                <c:pt idx="6975">
                  <c:v>13950</c:v>
                </c:pt>
                <c:pt idx="6976">
                  <c:v>13952</c:v>
                </c:pt>
                <c:pt idx="6977">
                  <c:v>13954</c:v>
                </c:pt>
                <c:pt idx="6978">
                  <c:v>13956</c:v>
                </c:pt>
                <c:pt idx="6979">
                  <c:v>13958</c:v>
                </c:pt>
                <c:pt idx="6980">
                  <c:v>13960</c:v>
                </c:pt>
                <c:pt idx="6981">
                  <c:v>13962</c:v>
                </c:pt>
                <c:pt idx="6982">
                  <c:v>13964</c:v>
                </c:pt>
                <c:pt idx="6983">
                  <c:v>13966</c:v>
                </c:pt>
                <c:pt idx="6984">
                  <c:v>13968</c:v>
                </c:pt>
                <c:pt idx="6985">
                  <c:v>13970</c:v>
                </c:pt>
                <c:pt idx="6986">
                  <c:v>13972</c:v>
                </c:pt>
                <c:pt idx="6987">
                  <c:v>13974</c:v>
                </c:pt>
                <c:pt idx="6988">
                  <c:v>13976</c:v>
                </c:pt>
                <c:pt idx="6989">
                  <c:v>13978</c:v>
                </c:pt>
                <c:pt idx="6990">
                  <c:v>13980</c:v>
                </c:pt>
                <c:pt idx="6991">
                  <c:v>13982</c:v>
                </c:pt>
                <c:pt idx="6992">
                  <c:v>13984</c:v>
                </c:pt>
                <c:pt idx="6993">
                  <c:v>13986</c:v>
                </c:pt>
                <c:pt idx="6994">
                  <c:v>13988</c:v>
                </c:pt>
                <c:pt idx="6995">
                  <c:v>13990</c:v>
                </c:pt>
                <c:pt idx="6996">
                  <c:v>13992</c:v>
                </c:pt>
                <c:pt idx="6997">
                  <c:v>13994</c:v>
                </c:pt>
                <c:pt idx="6998">
                  <c:v>13996</c:v>
                </c:pt>
                <c:pt idx="6999">
                  <c:v>13998</c:v>
                </c:pt>
                <c:pt idx="7000">
                  <c:v>14000</c:v>
                </c:pt>
                <c:pt idx="7001">
                  <c:v>14002</c:v>
                </c:pt>
                <c:pt idx="7002">
                  <c:v>14004</c:v>
                </c:pt>
                <c:pt idx="7003">
                  <c:v>14006</c:v>
                </c:pt>
                <c:pt idx="7004">
                  <c:v>14008</c:v>
                </c:pt>
                <c:pt idx="7005">
                  <c:v>14010</c:v>
                </c:pt>
                <c:pt idx="7006">
                  <c:v>14012</c:v>
                </c:pt>
                <c:pt idx="7007">
                  <c:v>14014</c:v>
                </c:pt>
                <c:pt idx="7008">
                  <c:v>14016</c:v>
                </c:pt>
                <c:pt idx="7009">
                  <c:v>14018</c:v>
                </c:pt>
                <c:pt idx="7010">
                  <c:v>14020</c:v>
                </c:pt>
                <c:pt idx="7011">
                  <c:v>14022</c:v>
                </c:pt>
                <c:pt idx="7012">
                  <c:v>14024</c:v>
                </c:pt>
                <c:pt idx="7013">
                  <c:v>14026</c:v>
                </c:pt>
                <c:pt idx="7014">
                  <c:v>14028</c:v>
                </c:pt>
                <c:pt idx="7015">
                  <c:v>14030</c:v>
                </c:pt>
                <c:pt idx="7016">
                  <c:v>14032</c:v>
                </c:pt>
                <c:pt idx="7017">
                  <c:v>14034</c:v>
                </c:pt>
                <c:pt idx="7018">
                  <c:v>14036</c:v>
                </c:pt>
                <c:pt idx="7019">
                  <c:v>14038</c:v>
                </c:pt>
                <c:pt idx="7020">
                  <c:v>14040</c:v>
                </c:pt>
                <c:pt idx="7021">
                  <c:v>14042</c:v>
                </c:pt>
                <c:pt idx="7022">
                  <c:v>14044</c:v>
                </c:pt>
                <c:pt idx="7023">
                  <c:v>14046</c:v>
                </c:pt>
                <c:pt idx="7024">
                  <c:v>14048</c:v>
                </c:pt>
                <c:pt idx="7025">
                  <c:v>14050</c:v>
                </c:pt>
                <c:pt idx="7026">
                  <c:v>14052</c:v>
                </c:pt>
                <c:pt idx="7027">
                  <c:v>14054</c:v>
                </c:pt>
                <c:pt idx="7028">
                  <c:v>14056</c:v>
                </c:pt>
                <c:pt idx="7029">
                  <c:v>14058</c:v>
                </c:pt>
                <c:pt idx="7030">
                  <c:v>14060</c:v>
                </c:pt>
                <c:pt idx="7031">
                  <c:v>14062</c:v>
                </c:pt>
                <c:pt idx="7032">
                  <c:v>14064</c:v>
                </c:pt>
                <c:pt idx="7033">
                  <c:v>14066</c:v>
                </c:pt>
                <c:pt idx="7034">
                  <c:v>14068</c:v>
                </c:pt>
                <c:pt idx="7035">
                  <c:v>14070</c:v>
                </c:pt>
                <c:pt idx="7036">
                  <c:v>14072</c:v>
                </c:pt>
                <c:pt idx="7037">
                  <c:v>14074</c:v>
                </c:pt>
                <c:pt idx="7038">
                  <c:v>14076</c:v>
                </c:pt>
                <c:pt idx="7039">
                  <c:v>14078</c:v>
                </c:pt>
                <c:pt idx="7040">
                  <c:v>14080</c:v>
                </c:pt>
                <c:pt idx="7041">
                  <c:v>14082</c:v>
                </c:pt>
                <c:pt idx="7042">
                  <c:v>14084</c:v>
                </c:pt>
                <c:pt idx="7043">
                  <c:v>14086</c:v>
                </c:pt>
                <c:pt idx="7044">
                  <c:v>14088</c:v>
                </c:pt>
                <c:pt idx="7045">
                  <c:v>14090</c:v>
                </c:pt>
                <c:pt idx="7046">
                  <c:v>14092</c:v>
                </c:pt>
                <c:pt idx="7047">
                  <c:v>14094</c:v>
                </c:pt>
                <c:pt idx="7048">
                  <c:v>14096</c:v>
                </c:pt>
                <c:pt idx="7049">
                  <c:v>14098</c:v>
                </c:pt>
                <c:pt idx="7050">
                  <c:v>14100</c:v>
                </c:pt>
                <c:pt idx="7051">
                  <c:v>14102</c:v>
                </c:pt>
                <c:pt idx="7052">
                  <c:v>14104</c:v>
                </c:pt>
                <c:pt idx="7053">
                  <c:v>14106</c:v>
                </c:pt>
                <c:pt idx="7054">
                  <c:v>14108</c:v>
                </c:pt>
                <c:pt idx="7055">
                  <c:v>14110</c:v>
                </c:pt>
                <c:pt idx="7056">
                  <c:v>14112</c:v>
                </c:pt>
                <c:pt idx="7057">
                  <c:v>14114</c:v>
                </c:pt>
                <c:pt idx="7058">
                  <c:v>14116</c:v>
                </c:pt>
                <c:pt idx="7059">
                  <c:v>14118</c:v>
                </c:pt>
                <c:pt idx="7060">
                  <c:v>14120</c:v>
                </c:pt>
                <c:pt idx="7061">
                  <c:v>14122</c:v>
                </c:pt>
                <c:pt idx="7062">
                  <c:v>14124</c:v>
                </c:pt>
                <c:pt idx="7063">
                  <c:v>14126</c:v>
                </c:pt>
                <c:pt idx="7064">
                  <c:v>14128</c:v>
                </c:pt>
                <c:pt idx="7065">
                  <c:v>14130</c:v>
                </c:pt>
                <c:pt idx="7066">
                  <c:v>14132</c:v>
                </c:pt>
                <c:pt idx="7067">
                  <c:v>14134</c:v>
                </c:pt>
                <c:pt idx="7068">
                  <c:v>14136</c:v>
                </c:pt>
                <c:pt idx="7069">
                  <c:v>14138</c:v>
                </c:pt>
                <c:pt idx="7070">
                  <c:v>14140</c:v>
                </c:pt>
                <c:pt idx="7071">
                  <c:v>14142</c:v>
                </c:pt>
                <c:pt idx="7072">
                  <c:v>14144</c:v>
                </c:pt>
                <c:pt idx="7073">
                  <c:v>14146</c:v>
                </c:pt>
                <c:pt idx="7074">
                  <c:v>14148</c:v>
                </c:pt>
                <c:pt idx="7075">
                  <c:v>14150</c:v>
                </c:pt>
                <c:pt idx="7076">
                  <c:v>14152</c:v>
                </c:pt>
                <c:pt idx="7077">
                  <c:v>14154</c:v>
                </c:pt>
                <c:pt idx="7078">
                  <c:v>14156</c:v>
                </c:pt>
                <c:pt idx="7079">
                  <c:v>14158</c:v>
                </c:pt>
                <c:pt idx="7080">
                  <c:v>14160</c:v>
                </c:pt>
                <c:pt idx="7081">
                  <c:v>14162</c:v>
                </c:pt>
                <c:pt idx="7082">
                  <c:v>14164</c:v>
                </c:pt>
                <c:pt idx="7083">
                  <c:v>14166</c:v>
                </c:pt>
                <c:pt idx="7084">
                  <c:v>14168</c:v>
                </c:pt>
                <c:pt idx="7085">
                  <c:v>14170</c:v>
                </c:pt>
                <c:pt idx="7086">
                  <c:v>14172</c:v>
                </c:pt>
                <c:pt idx="7087">
                  <c:v>14174</c:v>
                </c:pt>
                <c:pt idx="7088">
                  <c:v>14176</c:v>
                </c:pt>
                <c:pt idx="7089">
                  <c:v>14178</c:v>
                </c:pt>
                <c:pt idx="7090">
                  <c:v>14180</c:v>
                </c:pt>
                <c:pt idx="7091">
                  <c:v>14182</c:v>
                </c:pt>
                <c:pt idx="7092">
                  <c:v>14184</c:v>
                </c:pt>
                <c:pt idx="7093">
                  <c:v>14186</c:v>
                </c:pt>
                <c:pt idx="7094">
                  <c:v>14188</c:v>
                </c:pt>
                <c:pt idx="7095">
                  <c:v>14190</c:v>
                </c:pt>
                <c:pt idx="7096">
                  <c:v>14192</c:v>
                </c:pt>
                <c:pt idx="7097">
                  <c:v>14194</c:v>
                </c:pt>
                <c:pt idx="7098">
                  <c:v>14196</c:v>
                </c:pt>
                <c:pt idx="7099">
                  <c:v>14198</c:v>
                </c:pt>
                <c:pt idx="7100">
                  <c:v>14200</c:v>
                </c:pt>
                <c:pt idx="7101">
                  <c:v>14202</c:v>
                </c:pt>
                <c:pt idx="7102">
                  <c:v>14204</c:v>
                </c:pt>
                <c:pt idx="7103">
                  <c:v>14206</c:v>
                </c:pt>
                <c:pt idx="7104">
                  <c:v>14208</c:v>
                </c:pt>
                <c:pt idx="7105">
                  <c:v>14210</c:v>
                </c:pt>
                <c:pt idx="7106">
                  <c:v>14212</c:v>
                </c:pt>
                <c:pt idx="7107">
                  <c:v>14214</c:v>
                </c:pt>
                <c:pt idx="7108">
                  <c:v>14216</c:v>
                </c:pt>
                <c:pt idx="7109">
                  <c:v>14218</c:v>
                </c:pt>
                <c:pt idx="7110">
                  <c:v>14220</c:v>
                </c:pt>
                <c:pt idx="7111">
                  <c:v>14222</c:v>
                </c:pt>
                <c:pt idx="7112">
                  <c:v>14224</c:v>
                </c:pt>
                <c:pt idx="7113">
                  <c:v>14226</c:v>
                </c:pt>
                <c:pt idx="7114">
                  <c:v>14228</c:v>
                </c:pt>
                <c:pt idx="7115">
                  <c:v>14230</c:v>
                </c:pt>
                <c:pt idx="7116">
                  <c:v>14232</c:v>
                </c:pt>
                <c:pt idx="7117">
                  <c:v>14234</c:v>
                </c:pt>
                <c:pt idx="7118">
                  <c:v>14236</c:v>
                </c:pt>
                <c:pt idx="7119">
                  <c:v>14238</c:v>
                </c:pt>
                <c:pt idx="7120">
                  <c:v>14240</c:v>
                </c:pt>
                <c:pt idx="7121">
                  <c:v>14242</c:v>
                </c:pt>
                <c:pt idx="7122">
                  <c:v>14244</c:v>
                </c:pt>
                <c:pt idx="7123">
                  <c:v>14246</c:v>
                </c:pt>
                <c:pt idx="7124">
                  <c:v>14248</c:v>
                </c:pt>
                <c:pt idx="7125">
                  <c:v>14250</c:v>
                </c:pt>
                <c:pt idx="7126">
                  <c:v>14252</c:v>
                </c:pt>
                <c:pt idx="7127">
                  <c:v>14254</c:v>
                </c:pt>
                <c:pt idx="7128">
                  <c:v>14256</c:v>
                </c:pt>
                <c:pt idx="7129">
                  <c:v>14258</c:v>
                </c:pt>
                <c:pt idx="7130">
                  <c:v>14260</c:v>
                </c:pt>
                <c:pt idx="7131">
                  <c:v>14262</c:v>
                </c:pt>
                <c:pt idx="7132">
                  <c:v>14264</c:v>
                </c:pt>
                <c:pt idx="7133">
                  <c:v>14266</c:v>
                </c:pt>
                <c:pt idx="7134">
                  <c:v>14268</c:v>
                </c:pt>
                <c:pt idx="7135">
                  <c:v>14270</c:v>
                </c:pt>
                <c:pt idx="7136">
                  <c:v>14272</c:v>
                </c:pt>
                <c:pt idx="7137">
                  <c:v>14274</c:v>
                </c:pt>
                <c:pt idx="7138">
                  <c:v>14276</c:v>
                </c:pt>
                <c:pt idx="7139">
                  <c:v>14278</c:v>
                </c:pt>
                <c:pt idx="7140">
                  <c:v>14280</c:v>
                </c:pt>
                <c:pt idx="7141">
                  <c:v>14282</c:v>
                </c:pt>
                <c:pt idx="7142">
                  <c:v>14284</c:v>
                </c:pt>
                <c:pt idx="7143">
                  <c:v>14286</c:v>
                </c:pt>
                <c:pt idx="7144">
                  <c:v>14288</c:v>
                </c:pt>
                <c:pt idx="7145">
                  <c:v>14290</c:v>
                </c:pt>
                <c:pt idx="7146">
                  <c:v>14292</c:v>
                </c:pt>
                <c:pt idx="7147">
                  <c:v>14294</c:v>
                </c:pt>
                <c:pt idx="7148">
                  <c:v>14296</c:v>
                </c:pt>
                <c:pt idx="7149">
                  <c:v>14298</c:v>
                </c:pt>
                <c:pt idx="7150">
                  <c:v>14300</c:v>
                </c:pt>
                <c:pt idx="7151">
                  <c:v>14302</c:v>
                </c:pt>
                <c:pt idx="7152">
                  <c:v>14304</c:v>
                </c:pt>
                <c:pt idx="7153">
                  <c:v>14306</c:v>
                </c:pt>
                <c:pt idx="7154">
                  <c:v>14308</c:v>
                </c:pt>
                <c:pt idx="7155">
                  <c:v>14310</c:v>
                </c:pt>
                <c:pt idx="7156">
                  <c:v>14312</c:v>
                </c:pt>
                <c:pt idx="7157">
                  <c:v>14314</c:v>
                </c:pt>
                <c:pt idx="7158">
                  <c:v>14316</c:v>
                </c:pt>
                <c:pt idx="7159">
                  <c:v>14318</c:v>
                </c:pt>
                <c:pt idx="7160">
                  <c:v>14320</c:v>
                </c:pt>
                <c:pt idx="7161">
                  <c:v>14322</c:v>
                </c:pt>
                <c:pt idx="7162">
                  <c:v>14324</c:v>
                </c:pt>
                <c:pt idx="7163">
                  <c:v>14326</c:v>
                </c:pt>
                <c:pt idx="7164">
                  <c:v>14328</c:v>
                </c:pt>
                <c:pt idx="7165">
                  <c:v>14330</c:v>
                </c:pt>
                <c:pt idx="7166">
                  <c:v>14332</c:v>
                </c:pt>
                <c:pt idx="7167">
                  <c:v>14334</c:v>
                </c:pt>
                <c:pt idx="7168">
                  <c:v>14336</c:v>
                </c:pt>
                <c:pt idx="7169">
                  <c:v>14338</c:v>
                </c:pt>
                <c:pt idx="7170">
                  <c:v>14340</c:v>
                </c:pt>
                <c:pt idx="7171">
                  <c:v>14342</c:v>
                </c:pt>
                <c:pt idx="7172">
                  <c:v>14344</c:v>
                </c:pt>
                <c:pt idx="7173">
                  <c:v>14346</c:v>
                </c:pt>
                <c:pt idx="7174">
                  <c:v>14348</c:v>
                </c:pt>
                <c:pt idx="7175">
                  <c:v>14350</c:v>
                </c:pt>
                <c:pt idx="7176">
                  <c:v>14352</c:v>
                </c:pt>
                <c:pt idx="7177">
                  <c:v>14354</c:v>
                </c:pt>
                <c:pt idx="7178">
                  <c:v>14356</c:v>
                </c:pt>
                <c:pt idx="7179">
                  <c:v>14358</c:v>
                </c:pt>
                <c:pt idx="7180">
                  <c:v>14360</c:v>
                </c:pt>
                <c:pt idx="7181">
                  <c:v>14362</c:v>
                </c:pt>
                <c:pt idx="7182">
                  <c:v>14364</c:v>
                </c:pt>
                <c:pt idx="7183">
                  <c:v>14366</c:v>
                </c:pt>
                <c:pt idx="7184">
                  <c:v>14368</c:v>
                </c:pt>
                <c:pt idx="7185">
                  <c:v>14370</c:v>
                </c:pt>
                <c:pt idx="7186">
                  <c:v>14372</c:v>
                </c:pt>
                <c:pt idx="7187">
                  <c:v>14374</c:v>
                </c:pt>
                <c:pt idx="7188">
                  <c:v>14376</c:v>
                </c:pt>
                <c:pt idx="7189">
                  <c:v>14378</c:v>
                </c:pt>
                <c:pt idx="7190">
                  <c:v>14380</c:v>
                </c:pt>
                <c:pt idx="7191">
                  <c:v>14382</c:v>
                </c:pt>
                <c:pt idx="7192">
                  <c:v>14384</c:v>
                </c:pt>
                <c:pt idx="7193">
                  <c:v>14386</c:v>
                </c:pt>
                <c:pt idx="7194">
                  <c:v>14388</c:v>
                </c:pt>
                <c:pt idx="7195">
                  <c:v>14390</c:v>
                </c:pt>
                <c:pt idx="7196">
                  <c:v>14392</c:v>
                </c:pt>
                <c:pt idx="7197">
                  <c:v>14394</c:v>
                </c:pt>
                <c:pt idx="7198">
                  <c:v>14396</c:v>
                </c:pt>
                <c:pt idx="7199">
                  <c:v>14398</c:v>
                </c:pt>
                <c:pt idx="7200">
                  <c:v>14400</c:v>
                </c:pt>
                <c:pt idx="7201">
                  <c:v>14402</c:v>
                </c:pt>
                <c:pt idx="7202">
                  <c:v>14404</c:v>
                </c:pt>
                <c:pt idx="7203">
                  <c:v>14406</c:v>
                </c:pt>
                <c:pt idx="7204">
                  <c:v>14408</c:v>
                </c:pt>
                <c:pt idx="7205">
                  <c:v>14410</c:v>
                </c:pt>
                <c:pt idx="7206">
                  <c:v>14412</c:v>
                </c:pt>
                <c:pt idx="7207">
                  <c:v>14414</c:v>
                </c:pt>
                <c:pt idx="7208">
                  <c:v>14416</c:v>
                </c:pt>
                <c:pt idx="7209">
                  <c:v>14418</c:v>
                </c:pt>
                <c:pt idx="7210">
                  <c:v>14420</c:v>
                </c:pt>
                <c:pt idx="7211">
                  <c:v>14422</c:v>
                </c:pt>
                <c:pt idx="7212">
                  <c:v>14424</c:v>
                </c:pt>
                <c:pt idx="7213">
                  <c:v>14426</c:v>
                </c:pt>
                <c:pt idx="7214">
                  <c:v>14428</c:v>
                </c:pt>
                <c:pt idx="7215">
                  <c:v>14430</c:v>
                </c:pt>
                <c:pt idx="7216">
                  <c:v>14432</c:v>
                </c:pt>
                <c:pt idx="7217">
                  <c:v>14434</c:v>
                </c:pt>
                <c:pt idx="7218">
                  <c:v>14436</c:v>
                </c:pt>
                <c:pt idx="7219">
                  <c:v>14438</c:v>
                </c:pt>
                <c:pt idx="7220">
                  <c:v>14440</c:v>
                </c:pt>
                <c:pt idx="7221">
                  <c:v>14442</c:v>
                </c:pt>
                <c:pt idx="7222">
                  <c:v>14444</c:v>
                </c:pt>
                <c:pt idx="7223">
                  <c:v>14446</c:v>
                </c:pt>
                <c:pt idx="7224">
                  <c:v>14448</c:v>
                </c:pt>
                <c:pt idx="7225">
                  <c:v>14450</c:v>
                </c:pt>
                <c:pt idx="7226">
                  <c:v>14452</c:v>
                </c:pt>
                <c:pt idx="7227">
                  <c:v>14454</c:v>
                </c:pt>
                <c:pt idx="7228">
                  <c:v>14456</c:v>
                </c:pt>
                <c:pt idx="7229">
                  <c:v>14458</c:v>
                </c:pt>
                <c:pt idx="7230">
                  <c:v>14460</c:v>
                </c:pt>
                <c:pt idx="7231">
                  <c:v>14462</c:v>
                </c:pt>
                <c:pt idx="7232">
                  <c:v>14464</c:v>
                </c:pt>
                <c:pt idx="7233">
                  <c:v>14466</c:v>
                </c:pt>
                <c:pt idx="7234">
                  <c:v>14468</c:v>
                </c:pt>
                <c:pt idx="7235">
                  <c:v>14470</c:v>
                </c:pt>
                <c:pt idx="7236">
                  <c:v>14472</c:v>
                </c:pt>
                <c:pt idx="7237">
                  <c:v>14474</c:v>
                </c:pt>
                <c:pt idx="7238">
                  <c:v>14476</c:v>
                </c:pt>
                <c:pt idx="7239">
                  <c:v>14478</c:v>
                </c:pt>
                <c:pt idx="7240">
                  <c:v>14480</c:v>
                </c:pt>
                <c:pt idx="7241">
                  <c:v>14482</c:v>
                </c:pt>
                <c:pt idx="7242">
                  <c:v>14484</c:v>
                </c:pt>
                <c:pt idx="7243">
                  <c:v>14486</c:v>
                </c:pt>
                <c:pt idx="7244">
                  <c:v>14488</c:v>
                </c:pt>
                <c:pt idx="7245">
                  <c:v>14490</c:v>
                </c:pt>
                <c:pt idx="7246">
                  <c:v>14492</c:v>
                </c:pt>
                <c:pt idx="7247">
                  <c:v>14494</c:v>
                </c:pt>
                <c:pt idx="7248">
                  <c:v>14496</c:v>
                </c:pt>
                <c:pt idx="7249">
                  <c:v>14498</c:v>
                </c:pt>
                <c:pt idx="7250">
                  <c:v>14500</c:v>
                </c:pt>
                <c:pt idx="7251">
                  <c:v>14502</c:v>
                </c:pt>
                <c:pt idx="7252">
                  <c:v>14504</c:v>
                </c:pt>
                <c:pt idx="7253">
                  <c:v>14506</c:v>
                </c:pt>
                <c:pt idx="7254">
                  <c:v>14508</c:v>
                </c:pt>
                <c:pt idx="7255">
                  <c:v>14510</c:v>
                </c:pt>
                <c:pt idx="7256">
                  <c:v>14512</c:v>
                </c:pt>
                <c:pt idx="7257">
                  <c:v>14514</c:v>
                </c:pt>
                <c:pt idx="7258">
                  <c:v>14516</c:v>
                </c:pt>
                <c:pt idx="7259">
                  <c:v>14518</c:v>
                </c:pt>
                <c:pt idx="7260">
                  <c:v>14520</c:v>
                </c:pt>
                <c:pt idx="7261">
                  <c:v>14522</c:v>
                </c:pt>
                <c:pt idx="7262">
                  <c:v>14524</c:v>
                </c:pt>
                <c:pt idx="7263">
                  <c:v>14526</c:v>
                </c:pt>
                <c:pt idx="7264">
                  <c:v>14528</c:v>
                </c:pt>
                <c:pt idx="7265">
                  <c:v>14530</c:v>
                </c:pt>
                <c:pt idx="7266">
                  <c:v>14532</c:v>
                </c:pt>
                <c:pt idx="7267">
                  <c:v>14534</c:v>
                </c:pt>
                <c:pt idx="7268">
                  <c:v>14536</c:v>
                </c:pt>
                <c:pt idx="7269">
                  <c:v>14538</c:v>
                </c:pt>
                <c:pt idx="7270">
                  <c:v>14540</c:v>
                </c:pt>
                <c:pt idx="7271">
                  <c:v>14542</c:v>
                </c:pt>
                <c:pt idx="7272">
                  <c:v>14544</c:v>
                </c:pt>
                <c:pt idx="7273">
                  <c:v>14546</c:v>
                </c:pt>
                <c:pt idx="7274">
                  <c:v>14548</c:v>
                </c:pt>
                <c:pt idx="7275">
                  <c:v>14550</c:v>
                </c:pt>
                <c:pt idx="7276">
                  <c:v>14552</c:v>
                </c:pt>
                <c:pt idx="7277">
                  <c:v>14554</c:v>
                </c:pt>
                <c:pt idx="7278">
                  <c:v>14556</c:v>
                </c:pt>
                <c:pt idx="7279">
                  <c:v>14558</c:v>
                </c:pt>
                <c:pt idx="7280">
                  <c:v>14560</c:v>
                </c:pt>
                <c:pt idx="7281">
                  <c:v>14562</c:v>
                </c:pt>
                <c:pt idx="7282">
                  <c:v>14564</c:v>
                </c:pt>
                <c:pt idx="7283">
                  <c:v>14566</c:v>
                </c:pt>
                <c:pt idx="7284">
                  <c:v>14568</c:v>
                </c:pt>
                <c:pt idx="7285">
                  <c:v>14570</c:v>
                </c:pt>
                <c:pt idx="7286">
                  <c:v>14572</c:v>
                </c:pt>
                <c:pt idx="7287">
                  <c:v>14574</c:v>
                </c:pt>
                <c:pt idx="7288">
                  <c:v>14576</c:v>
                </c:pt>
                <c:pt idx="7289">
                  <c:v>14578</c:v>
                </c:pt>
                <c:pt idx="7290">
                  <c:v>14580</c:v>
                </c:pt>
                <c:pt idx="7291">
                  <c:v>14582</c:v>
                </c:pt>
                <c:pt idx="7292">
                  <c:v>14584</c:v>
                </c:pt>
                <c:pt idx="7293">
                  <c:v>14586</c:v>
                </c:pt>
                <c:pt idx="7294">
                  <c:v>14588</c:v>
                </c:pt>
                <c:pt idx="7295">
                  <c:v>14590</c:v>
                </c:pt>
                <c:pt idx="7296">
                  <c:v>14592</c:v>
                </c:pt>
                <c:pt idx="7297">
                  <c:v>14594</c:v>
                </c:pt>
                <c:pt idx="7298">
                  <c:v>14596</c:v>
                </c:pt>
                <c:pt idx="7299">
                  <c:v>14598</c:v>
                </c:pt>
                <c:pt idx="7300">
                  <c:v>14600</c:v>
                </c:pt>
                <c:pt idx="7301">
                  <c:v>14602</c:v>
                </c:pt>
                <c:pt idx="7302">
                  <c:v>14604</c:v>
                </c:pt>
                <c:pt idx="7303">
                  <c:v>14606</c:v>
                </c:pt>
                <c:pt idx="7304">
                  <c:v>14608</c:v>
                </c:pt>
                <c:pt idx="7305">
                  <c:v>14610</c:v>
                </c:pt>
                <c:pt idx="7306">
                  <c:v>14612</c:v>
                </c:pt>
                <c:pt idx="7307">
                  <c:v>14614</c:v>
                </c:pt>
                <c:pt idx="7308">
                  <c:v>14616</c:v>
                </c:pt>
                <c:pt idx="7309">
                  <c:v>14618</c:v>
                </c:pt>
                <c:pt idx="7310">
                  <c:v>14620</c:v>
                </c:pt>
                <c:pt idx="7311">
                  <c:v>14622</c:v>
                </c:pt>
                <c:pt idx="7312">
                  <c:v>14624</c:v>
                </c:pt>
                <c:pt idx="7313">
                  <c:v>14626</c:v>
                </c:pt>
                <c:pt idx="7314">
                  <c:v>14628</c:v>
                </c:pt>
                <c:pt idx="7315">
                  <c:v>14630</c:v>
                </c:pt>
                <c:pt idx="7316">
                  <c:v>14632</c:v>
                </c:pt>
                <c:pt idx="7317">
                  <c:v>14634</c:v>
                </c:pt>
                <c:pt idx="7318">
                  <c:v>14636</c:v>
                </c:pt>
                <c:pt idx="7319">
                  <c:v>14638</c:v>
                </c:pt>
                <c:pt idx="7320">
                  <c:v>14640</c:v>
                </c:pt>
                <c:pt idx="7321">
                  <c:v>14642</c:v>
                </c:pt>
                <c:pt idx="7322">
                  <c:v>14644</c:v>
                </c:pt>
                <c:pt idx="7323">
                  <c:v>14646</c:v>
                </c:pt>
                <c:pt idx="7324">
                  <c:v>14648</c:v>
                </c:pt>
                <c:pt idx="7325">
                  <c:v>14650</c:v>
                </c:pt>
                <c:pt idx="7326">
                  <c:v>14652</c:v>
                </c:pt>
                <c:pt idx="7327">
                  <c:v>14654</c:v>
                </c:pt>
                <c:pt idx="7328">
                  <c:v>14656</c:v>
                </c:pt>
                <c:pt idx="7329">
                  <c:v>14658</c:v>
                </c:pt>
                <c:pt idx="7330">
                  <c:v>14660</c:v>
                </c:pt>
                <c:pt idx="7331">
                  <c:v>14662</c:v>
                </c:pt>
                <c:pt idx="7332">
                  <c:v>14664</c:v>
                </c:pt>
                <c:pt idx="7333">
                  <c:v>14666</c:v>
                </c:pt>
                <c:pt idx="7334">
                  <c:v>14668</c:v>
                </c:pt>
                <c:pt idx="7335">
                  <c:v>14670</c:v>
                </c:pt>
                <c:pt idx="7336">
                  <c:v>14672</c:v>
                </c:pt>
                <c:pt idx="7337">
                  <c:v>14674</c:v>
                </c:pt>
                <c:pt idx="7338">
                  <c:v>14676</c:v>
                </c:pt>
                <c:pt idx="7339">
                  <c:v>14678</c:v>
                </c:pt>
                <c:pt idx="7340">
                  <c:v>14680</c:v>
                </c:pt>
                <c:pt idx="7341">
                  <c:v>14682</c:v>
                </c:pt>
                <c:pt idx="7342">
                  <c:v>14684</c:v>
                </c:pt>
                <c:pt idx="7343">
                  <c:v>14686</c:v>
                </c:pt>
                <c:pt idx="7344">
                  <c:v>14688</c:v>
                </c:pt>
                <c:pt idx="7345">
                  <c:v>14690</c:v>
                </c:pt>
                <c:pt idx="7346">
                  <c:v>14692</c:v>
                </c:pt>
                <c:pt idx="7347">
                  <c:v>14694</c:v>
                </c:pt>
                <c:pt idx="7348">
                  <c:v>14696</c:v>
                </c:pt>
                <c:pt idx="7349">
                  <c:v>14698</c:v>
                </c:pt>
                <c:pt idx="7350">
                  <c:v>14700</c:v>
                </c:pt>
                <c:pt idx="7351">
                  <c:v>14702</c:v>
                </c:pt>
                <c:pt idx="7352">
                  <c:v>14704</c:v>
                </c:pt>
                <c:pt idx="7353">
                  <c:v>14706</c:v>
                </c:pt>
                <c:pt idx="7354">
                  <c:v>14708</c:v>
                </c:pt>
                <c:pt idx="7355">
                  <c:v>14710</c:v>
                </c:pt>
                <c:pt idx="7356">
                  <c:v>14712</c:v>
                </c:pt>
                <c:pt idx="7357">
                  <c:v>14714</c:v>
                </c:pt>
                <c:pt idx="7358">
                  <c:v>14716</c:v>
                </c:pt>
                <c:pt idx="7359">
                  <c:v>14718</c:v>
                </c:pt>
                <c:pt idx="7360">
                  <c:v>14720</c:v>
                </c:pt>
                <c:pt idx="7361">
                  <c:v>14722</c:v>
                </c:pt>
                <c:pt idx="7362">
                  <c:v>14724</c:v>
                </c:pt>
                <c:pt idx="7363">
                  <c:v>14726</c:v>
                </c:pt>
                <c:pt idx="7364">
                  <c:v>14728</c:v>
                </c:pt>
                <c:pt idx="7365">
                  <c:v>14730</c:v>
                </c:pt>
                <c:pt idx="7366">
                  <c:v>14732</c:v>
                </c:pt>
                <c:pt idx="7367">
                  <c:v>14734</c:v>
                </c:pt>
                <c:pt idx="7368">
                  <c:v>14736</c:v>
                </c:pt>
                <c:pt idx="7369">
                  <c:v>14738</c:v>
                </c:pt>
                <c:pt idx="7370">
                  <c:v>14740</c:v>
                </c:pt>
                <c:pt idx="7371">
                  <c:v>14742</c:v>
                </c:pt>
                <c:pt idx="7372">
                  <c:v>14744</c:v>
                </c:pt>
                <c:pt idx="7373">
                  <c:v>14746</c:v>
                </c:pt>
                <c:pt idx="7374">
                  <c:v>14748</c:v>
                </c:pt>
                <c:pt idx="7375">
                  <c:v>14750</c:v>
                </c:pt>
                <c:pt idx="7376">
                  <c:v>14752</c:v>
                </c:pt>
                <c:pt idx="7377">
                  <c:v>14754</c:v>
                </c:pt>
                <c:pt idx="7378">
                  <c:v>14756</c:v>
                </c:pt>
                <c:pt idx="7379">
                  <c:v>14758</c:v>
                </c:pt>
                <c:pt idx="7380">
                  <c:v>14760</c:v>
                </c:pt>
                <c:pt idx="7381">
                  <c:v>14762</c:v>
                </c:pt>
                <c:pt idx="7382">
                  <c:v>14764</c:v>
                </c:pt>
                <c:pt idx="7383">
                  <c:v>14766</c:v>
                </c:pt>
                <c:pt idx="7384">
                  <c:v>14768</c:v>
                </c:pt>
                <c:pt idx="7385">
                  <c:v>14770</c:v>
                </c:pt>
                <c:pt idx="7386">
                  <c:v>14772</c:v>
                </c:pt>
                <c:pt idx="7387">
                  <c:v>14774</c:v>
                </c:pt>
                <c:pt idx="7388">
                  <c:v>14776</c:v>
                </c:pt>
                <c:pt idx="7389">
                  <c:v>14778</c:v>
                </c:pt>
                <c:pt idx="7390">
                  <c:v>14780</c:v>
                </c:pt>
                <c:pt idx="7391">
                  <c:v>14782</c:v>
                </c:pt>
                <c:pt idx="7392">
                  <c:v>14784</c:v>
                </c:pt>
                <c:pt idx="7393">
                  <c:v>14786</c:v>
                </c:pt>
                <c:pt idx="7394">
                  <c:v>14788</c:v>
                </c:pt>
                <c:pt idx="7395">
                  <c:v>14790</c:v>
                </c:pt>
                <c:pt idx="7396">
                  <c:v>14792</c:v>
                </c:pt>
                <c:pt idx="7397">
                  <c:v>14794</c:v>
                </c:pt>
                <c:pt idx="7398">
                  <c:v>14796</c:v>
                </c:pt>
                <c:pt idx="7399">
                  <c:v>14798</c:v>
                </c:pt>
                <c:pt idx="7400">
                  <c:v>14800</c:v>
                </c:pt>
                <c:pt idx="7401">
                  <c:v>14802</c:v>
                </c:pt>
                <c:pt idx="7402">
                  <c:v>14804</c:v>
                </c:pt>
                <c:pt idx="7403">
                  <c:v>14806</c:v>
                </c:pt>
                <c:pt idx="7404">
                  <c:v>14808</c:v>
                </c:pt>
                <c:pt idx="7405">
                  <c:v>14810</c:v>
                </c:pt>
                <c:pt idx="7406">
                  <c:v>14812</c:v>
                </c:pt>
                <c:pt idx="7407">
                  <c:v>14814</c:v>
                </c:pt>
                <c:pt idx="7408">
                  <c:v>14816</c:v>
                </c:pt>
                <c:pt idx="7409">
                  <c:v>14818</c:v>
                </c:pt>
                <c:pt idx="7410">
                  <c:v>14820</c:v>
                </c:pt>
                <c:pt idx="7411">
                  <c:v>14822</c:v>
                </c:pt>
                <c:pt idx="7412">
                  <c:v>14824</c:v>
                </c:pt>
                <c:pt idx="7413">
                  <c:v>14826</c:v>
                </c:pt>
                <c:pt idx="7414">
                  <c:v>14828</c:v>
                </c:pt>
                <c:pt idx="7415">
                  <c:v>14830</c:v>
                </c:pt>
                <c:pt idx="7416">
                  <c:v>14832</c:v>
                </c:pt>
                <c:pt idx="7417">
                  <c:v>14834</c:v>
                </c:pt>
                <c:pt idx="7418">
                  <c:v>14836</c:v>
                </c:pt>
                <c:pt idx="7419">
                  <c:v>14838</c:v>
                </c:pt>
                <c:pt idx="7420">
                  <c:v>14840</c:v>
                </c:pt>
                <c:pt idx="7421">
                  <c:v>14842</c:v>
                </c:pt>
                <c:pt idx="7422">
                  <c:v>14844</c:v>
                </c:pt>
                <c:pt idx="7423">
                  <c:v>14846</c:v>
                </c:pt>
                <c:pt idx="7424">
                  <c:v>14848</c:v>
                </c:pt>
                <c:pt idx="7425">
                  <c:v>14850</c:v>
                </c:pt>
                <c:pt idx="7426">
                  <c:v>14852</c:v>
                </c:pt>
                <c:pt idx="7427">
                  <c:v>14854</c:v>
                </c:pt>
                <c:pt idx="7428">
                  <c:v>14856</c:v>
                </c:pt>
                <c:pt idx="7429">
                  <c:v>14858</c:v>
                </c:pt>
                <c:pt idx="7430">
                  <c:v>14860</c:v>
                </c:pt>
                <c:pt idx="7431">
                  <c:v>14862</c:v>
                </c:pt>
                <c:pt idx="7432">
                  <c:v>14864</c:v>
                </c:pt>
                <c:pt idx="7433">
                  <c:v>14866</c:v>
                </c:pt>
                <c:pt idx="7434">
                  <c:v>14868</c:v>
                </c:pt>
                <c:pt idx="7435">
                  <c:v>14870</c:v>
                </c:pt>
                <c:pt idx="7436">
                  <c:v>14872</c:v>
                </c:pt>
                <c:pt idx="7437">
                  <c:v>14874</c:v>
                </c:pt>
                <c:pt idx="7438">
                  <c:v>14876</c:v>
                </c:pt>
                <c:pt idx="7439">
                  <c:v>14878</c:v>
                </c:pt>
                <c:pt idx="7440">
                  <c:v>14880</c:v>
                </c:pt>
                <c:pt idx="7441">
                  <c:v>14882</c:v>
                </c:pt>
                <c:pt idx="7442">
                  <c:v>14884</c:v>
                </c:pt>
                <c:pt idx="7443">
                  <c:v>14886</c:v>
                </c:pt>
                <c:pt idx="7444">
                  <c:v>14888</c:v>
                </c:pt>
                <c:pt idx="7445">
                  <c:v>14890</c:v>
                </c:pt>
                <c:pt idx="7446">
                  <c:v>14892</c:v>
                </c:pt>
                <c:pt idx="7447">
                  <c:v>14894</c:v>
                </c:pt>
                <c:pt idx="7448">
                  <c:v>14896</c:v>
                </c:pt>
                <c:pt idx="7449">
                  <c:v>14898</c:v>
                </c:pt>
                <c:pt idx="7450">
                  <c:v>14900</c:v>
                </c:pt>
                <c:pt idx="7451">
                  <c:v>14902</c:v>
                </c:pt>
                <c:pt idx="7452">
                  <c:v>14904</c:v>
                </c:pt>
                <c:pt idx="7453">
                  <c:v>14906</c:v>
                </c:pt>
                <c:pt idx="7454">
                  <c:v>14908</c:v>
                </c:pt>
                <c:pt idx="7455">
                  <c:v>14910</c:v>
                </c:pt>
                <c:pt idx="7456">
                  <c:v>14912</c:v>
                </c:pt>
                <c:pt idx="7457">
                  <c:v>14914</c:v>
                </c:pt>
                <c:pt idx="7458">
                  <c:v>14916</c:v>
                </c:pt>
                <c:pt idx="7459">
                  <c:v>14918</c:v>
                </c:pt>
                <c:pt idx="7460">
                  <c:v>14920</c:v>
                </c:pt>
                <c:pt idx="7461">
                  <c:v>14922</c:v>
                </c:pt>
                <c:pt idx="7462">
                  <c:v>14924</c:v>
                </c:pt>
                <c:pt idx="7463">
                  <c:v>14926</c:v>
                </c:pt>
                <c:pt idx="7464">
                  <c:v>14928</c:v>
                </c:pt>
                <c:pt idx="7465">
                  <c:v>14930</c:v>
                </c:pt>
                <c:pt idx="7466">
                  <c:v>14932</c:v>
                </c:pt>
                <c:pt idx="7467">
                  <c:v>14934</c:v>
                </c:pt>
                <c:pt idx="7468">
                  <c:v>14936</c:v>
                </c:pt>
                <c:pt idx="7469">
                  <c:v>14938</c:v>
                </c:pt>
                <c:pt idx="7470">
                  <c:v>14940</c:v>
                </c:pt>
                <c:pt idx="7471">
                  <c:v>14942</c:v>
                </c:pt>
                <c:pt idx="7472">
                  <c:v>14944</c:v>
                </c:pt>
                <c:pt idx="7473">
                  <c:v>14946</c:v>
                </c:pt>
                <c:pt idx="7474">
                  <c:v>14948</c:v>
                </c:pt>
                <c:pt idx="7475">
                  <c:v>14950</c:v>
                </c:pt>
                <c:pt idx="7476">
                  <c:v>14952</c:v>
                </c:pt>
                <c:pt idx="7477">
                  <c:v>14954</c:v>
                </c:pt>
                <c:pt idx="7478">
                  <c:v>14956</c:v>
                </c:pt>
                <c:pt idx="7479">
                  <c:v>14958</c:v>
                </c:pt>
                <c:pt idx="7480">
                  <c:v>14960</c:v>
                </c:pt>
                <c:pt idx="7481">
                  <c:v>14962</c:v>
                </c:pt>
                <c:pt idx="7482">
                  <c:v>14964</c:v>
                </c:pt>
                <c:pt idx="7483">
                  <c:v>14966</c:v>
                </c:pt>
                <c:pt idx="7484">
                  <c:v>14968</c:v>
                </c:pt>
                <c:pt idx="7485">
                  <c:v>14970</c:v>
                </c:pt>
                <c:pt idx="7486">
                  <c:v>14972</c:v>
                </c:pt>
                <c:pt idx="7487">
                  <c:v>14974</c:v>
                </c:pt>
                <c:pt idx="7488">
                  <c:v>14976</c:v>
                </c:pt>
                <c:pt idx="7489">
                  <c:v>14978</c:v>
                </c:pt>
                <c:pt idx="7490">
                  <c:v>14980</c:v>
                </c:pt>
                <c:pt idx="7491">
                  <c:v>14982</c:v>
                </c:pt>
                <c:pt idx="7492">
                  <c:v>14984</c:v>
                </c:pt>
                <c:pt idx="7493">
                  <c:v>14986</c:v>
                </c:pt>
                <c:pt idx="7494">
                  <c:v>14988</c:v>
                </c:pt>
                <c:pt idx="7495">
                  <c:v>14990</c:v>
                </c:pt>
                <c:pt idx="7496">
                  <c:v>14992</c:v>
                </c:pt>
                <c:pt idx="7497">
                  <c:v>14994</c:v>
                </c:pt>
                <c:pt idx="7498">
                  <c:v>14996</c:v>
                </c:pt>
                <c:pt idx="7499">
                  <c:v>14998</c:v>
                </c:pt>
                <c:pt idx="7500">
                  <c:v>15000</c:v>
                </c:pt>
                <c:pt idx="7501">
                  <c:v>15002</c:v>
                </c:pt>
                <c:pt idx="7502">
                  <c:v>15004</c:v>
                </c:pt>
                <c:pt idx="7503">
                  <c:v>15006</c:v>
                </c:pt>
                <c:pt idx="7504">
                  <c:v>15008</c:v>
                </c:pt>
                <c:pt idx="7505">
                  <c:v>15010</c:v>
                </c:pt>
                <c:pt idx="7506">
                  <c:v>15012</c:v>
                </c:pt>
                <c:pt idx="7507">
                  <c:v>15014</c:v>
                </c:pt>
                <c:pt idx="7508">
                  <c:v>15016</c:v>
                </c:pt>
                <c:pt idx="7509">
                  <c:v>15018</c:v>
                </c:pt>
                <c:pt idx="7510">
                  <c:v>15020</c:v>
                </c:pt>
                <c:pt idx="7511">
                  <c:v>15022</c:v>
                </c:pt>
                <c:pt idx="7512">
                  <c:v>15024</c:v>
                </c:pt>
                <c:pt idx="7513">
                  <c:v>15026</c:v>
                </c:pt>
                <c:pt idx="7514">
                  <c:v>15028</c:v>
                </c:pt>
                <c:pt idx="7515">
                  <c:v>15030</c:v>
                </c:pt>
                <c:pt idx="7516">
                  <c:v>15032</c:v>
                </c:pt>
                <c:pt idx="7517">
                  <c:v>15034</c:v>
                </c:pt>
                <c:pt idx="7518">
                  <c:v>15036</c:v>
                </c:pt>
                <c:pt idx="7519">
                  <c:v>15038</c:v>
                </c:pt>
                <c:pt idx="7520">
                  <c:v>15040</c:v>
                </c:pt>
                <c:pt idx="7521">
                  <c:v>15042</c:v>
                </c:pt>
                <c:pt idx="7522">
                  <c:v>15044</c:v>
                </c:pt>
                <c:pt idx="7523">
                  <c:v>15046</c:v>
                </c:pt>
                <c:pt idx="7524">
                  <c:v>15048</c:v>
                </c:pt>
                <c:pt idx="7525">
                  <c:v>15050</c:v>
                </c:pt>
                <c:pt idx="7526">
                  <c:v>15052</c:v>
                </c:pt>
                <c:pt idx="7527">
                  <c:v>15054</c:v>
                </c:pt>
                <c:pt idx="7528">
                  <c:v>15056</c:v>
                </c:pt>
                <c:pt idx="7529">
                  <c:v>15058</c:v>
                </c:pt>
                <c:pt idx="7530">
                  <c:v>15060</c:v>
                </c:pt>
                <c:pt idx="7531">
                  <c:v>15062</c:v>
                </c:pt>
                <c:pt idx="7532">
                  <c:v>15064</c:v>
                </c:pt>
                <c:pt idx="7533">
                  <c:v>15066</c:v>
                </c:pt>
                <c:pt idx="7534">
                  <c:v>15068</c:v>
                </c:pt>
                <c:pt idx="7535">
                  <c:v>15070</c:v>
                </c:pt>
                <c:pt idx="7536">
                  <c:v>15072</c:v>
                </c:pt>
                <c:pt idx="7537">
                  <c:v>15074</c:v>
                </c:pt>
                <c:pt idx="7538">
                  <c:v>15076</c:v>
                </c:pt>
                <c:pt idx="7539">
                  <c:v>15078</c:v>
                </c:pt>
                <c:pt idx="7540">
                  <c:v>15080</c:v>
                </c:pt>
                <c:pt idx="7541">
                  <c:v>15082</c:v>
                </c:pt>
                <c:pt idx="7542">
                  <c:v>15084</c:v>
                </c:pt>
                <c:pt idx="7543">
                  <c:v>15086</c:v>
                </c:pt>
                <c:pt idx="7544">
                  <c:v>15088</c:v>
                </c:pt>
                <c:pt idx="7545">
                  <c:v>15090</c:v>
                </c:pt>
                <c:pt idx="7546">
                  <c:v>15092</c:v>
                </c:pt>
                <c:pt idx="7547">
                  <c:v>15094</c:v>
                </c:pt>
                <c:pt idx="7548">
                  <c:v>15096</c:v>
                </c:pt>
                <c:pt idx="7549">
                  <c:v>15098</c:v>
                </c:pt>
                <c:pt idx="7550">
                  <c:v>15100</c:v>
                </c:pt>
                <c:pt idx="7551">
                  <c:v>15102</c:v>
                </c:pt>
                <c:pt idx="7552">
                  <c:v>15104</c:v>
                </c:pt>
                <c:pt idx="7553">
                  <c:v>15106</c:v>
                </c:pt>
                <c:pt idx="7554">
                  <c:v>15108</c:v>
                </c:pt>
                <c:pt idx="7555">
                  <c:v>15110</c:v>
                </c:pt>
                <c:pt idx="7556">
                  <c:v>15112</c:v>
                </c:pt>
                <c:pt idx="7557">
                  <c:v>15114</c:v>
                </c:pt>
                <c:pt idx="7558">
                  <c:v>15116</c:v>
                </c:pt>
                <c:pt idx="7559">
                  <c:v>15118</c:v>
                </c:pt>
                <c:pt idx="7560">
                  <c:v>15120</c:v>
                </c:pt>
                <c:pt idx="7561">
                  <c:v>15122</c:v>
                </c:pt>
                <c:pt idx="7562">
                  <c:v>15124</c:v>
                </c:pt>
                <c:pt idx="7563">
                  <c:v>15126</c:v>
                </c:pt>
                <c:pt idx="7564">
                  <c:v>15128</c:v>
                </c:pt>
                <c:pt idx="7565">
                  <c:v>15130</c:v>
                </c:pt>
                <c:pt idx="7566">
                  <c:v>15132</c:v>
                </c:pt>
                <c:pt idx="7567">
                  <c:v>15134</c:v>
                </c:pt>
                <c:pt idx="7568">
                  <c:v>15136</c:v>
                </c:pt>
                <c:pt idx="7569">
                  <c:v>15138</c:v>
                </c:pt>
                <c:pt idx="7570">
                  <c:v>15140</c:v>
                </c:pt>
                <c:pt idx="7571">
                  <c:v>15142</c:v>
                </c:pt>
                <c:pt idx="7572">
                  <c:v>15144</c:v>
                </c:pt>
                <c:pt idx="7573">
                  <c:v>15146</c:v>
                </c:pt>
                <c:pt idx="7574">
                  <c:v>15148</c:v>
                </c:pt>
                <c:pt idx="7575">
                  <c:v>15150</c:v>
                </c:pt>
                <c:pt idx="7576">
                  <c:v>15152</c:v>
                </c:pt>
                <c:pt idx="7577">
                  <c:v>15154</c:v>
                </c:pt>
                <c:pt idx="7578">
                  <c:v>15156</c:v>
                </c:pt>
                <c:pt idx="7579">
                  <c:v>15158</c:v>
                </c:pt>
                <c:pt idx="7580">
                  <c:v>15160</c:v>
                </c:pt>
                <c:pt idx="7581">
                  <c:v>15162</c:v>
                </c:pt>
                <c:pt idx="7582">
                  <c:v>15164</c:v>
                </c:pt>
                <c:pt idx="7583">
                  <c:v>15166</c:v>
                </c:pt>
                <c:pt idx="7584">
                  <c:v>15168</c:v>
                </c:pt>
                <c:pt idx="7585">
                  <c:v>15170</c:v>
                </c:pt>
                <c:pt idx="7586">
                  <c:v>15172</c:v>
                </c:pt>
                <c:pt idx="7587">
                  <c:v>15174</c:v>
                </c:pt>
                <c:pt idx="7588">
                  <c:v>15176</c:v>
                </c:pt>
                <c:pt idx="7589">
                  <c:v>15178</c:v>
                </c:pt>
                <c:pt idx="7590">
                  <c:v>15180</c:v>
                </c:pt>
                <c:pt idx="7591">
                  <c:v>15182</c:v>
                </c:pt>
                <c:pt idx="7592">
                  <c:v>15184</c:v>
                </c:pt>
                <c:pt idx="7593">
                  <c:v>15186</c:v>
                </c:pt>
                <c:pt idx="7594">
                  <c:v>15188</c:v>
                </c:pt>
                <c:pt idx="7595">
                  <c:v>15190</c:v>
                </c:pt>
                <c:pt idx="7596">
                  <c:v>15192</c:v>
                </c:pt>
                <c:pt idx="7597">
                  <c:v>15194</c:v>
                </c:pt>
                <c:pt idx="7598">
                  <c:v>15196</c:v>
                </c:pt>
                <c:pt idx="7599">
                  <c:v>15198</c:v>
                </c:pt>
                <c:pt idx="7600">
                  <c:v>15200</c:v>
                </c:pt>
                <c:pt idx="7601">
                  <c:v>15202</c:v>
                </c:pt>
                <c:pt idx="7602">
                  <c:v>15204</c:v>
                </c:pt>
                <c:pt idx="7603">
                  <c:v>15206</c:v>
                </c:pt>
                <c:pt idx="7604">
                  <c:v>15208</c:v>
                </c:pt>
                <c:pt idx="7605">
                  <c:v>15210</c:v>
                </c:pt>
                <c:pt idx="7606">
                  <c:v>15212</c:v>
                </c:pt>
                <c:pt idx="7607">
                  <c:v>15214</c:v>
                </c:pt>
                <c:pt idx="7608">
                  <c:v>15216</c:v>
                </c:pt>
                <c:pt idx="7609">
                  <c:v>15218</c:v>
                </c:pt>
                <c:pt idx="7610">
                  <c:v>15220</c:v>
                </c:pt>
                <c:pt idx="7611">
                  <c:v>15222</c:v>
                </c:pt>
                <c:pt idx="7612">
                  <c:v>15224</c:v>
                </c:pt>
                <c:pt idx="7613">
                  <c:v>15226</c:v>
                </c:pt>
                <c:pt idx="7614">
                  <c:v>15228</c:v>
                </c:pt>
                <c:pt idx="7615">
                  <c:v>15230</c:v>
                </c:pt>
                <c:pt idx="7616">
                  <c:v>15232</c:v>
                </c:pt>
                <c:pt idx="7617">
                  <c:v>15234</c:v>
                </c:pt>
                <c:pt idx="7618">
                  <c:v>15236</c:v>
                </c:pt>
                <c:pt idx="7619">
                  <c:v>15238</c:v>
                </c:pt>
                <c:pt idx="7620">
                  <c:v>15240</c:v>
                </c:pt>
                <c:pt idx="7621">
                  <c:v>15242</c:v>
                </c:pt>
                <c:pt idx="7622">
                  <c:v>15244</c:v>
                </c:pt>
                <c:pt idx="7623">
                  <c:v>15246</c:v>
                </c:pt>
                <c:pt idx="7624">
                  <c:v>15248</c:v>
                </c:pt>
                <c:pt idx="7625">
                  <c:v>15250</c:v>
                </c:pt>
                <c:pt idx="7626">
                  <c:v>15252</c:v>
                </c:pt>
                <c:pt idx="7627">
                  <c:v>15254</c:v>
                </c:pt>
                <c:pt idx="7628">
                  <c:v>15256</c:v>
                </c:pt>
                <c:pt idx="7629">
                  <c:v>15258</c:v>
                </c:pt>
                <c:pt idx="7630">
                  <c:v>15260</c:v>
                </c:pt>
                <c:pt idx="7631">
                  <c:v>15262</c:v>
                </c:pt>
                <c:pt idx="7632">
                  <c:v>15264</c:v>
                </c:pt>
                <c:pt idx="7633">
                  <c:v>15266</c:v>
                </c:pt>
                <c:pt idx="7634">
                  <c:v>15268</c:v>
                </c:pt>
                <c:pt idx="7635">
                  <c:v>15270</c:v>
                </c:pt>
                <c:pt idx="7636">
                  <c:v>15272</c:v>
                </c:pt>
                <c:pt idx="7637">
                  <c:v>15274</c:v>
                </c:pt>
                <c:pt idx="7638">
                  <c:v>15276</c:v>
                </c:pt>
                <c:pt idx="7639">
                  <c:v>15278</c:v>
                </c:pt>
                <c:pt idx="7640">
                  <c:v>15280</c:v>
                </c:pt>
                <c:pt idx="7641">
                  <c:v>15282</c:v>
                </c:pt>
                <c:pt idx="7642">
                  <c:v>15284</c:v>
                </c:pt>
                <c:pt idx="7643">
                  <c:v>15286</c:v>
                </c:pt>
                <c:pt idx="7644">
                  <c:v>15288</c:v>
                </c:pt>
                <c:pt idx="7645">
                  <c:v>15290</c:v>
                </c:pt>
                <c:pt idx="7646">
                  <c:v>15292</c:v>
                </c:pt>
                <c:pt idx="7647">
                  <c:v>15294</c:v>
                </c:pt>
                <c:pt idx="7648">
                  <c:v>15296</c:v>
                </c:pt>
                <c:pt idx="7649">
                  <c:v>15298</c:v>
                </c:pt>
                <c:pt idx="7650">
                  <c:v>15300</c:v>
                </c:pt>
                <c:pt idx="7651">
                  <c:v>15302</c:v>
                </c:pt>
                <c:pt idx="7652">
                  <c:v>15304</c:v>
                </c:pt>
                <c:pt idx="7653">
                  <c:v>15306</c:v>
                </c:pt>
                <c:pt idx="7654">
                  <c:v>15308</c:v>
                </c:pt>
                <c:pt idx="7655">
                  <c:v>15310</c:v>
                </c:pt>
                <c:pt idx="7656">
                  <c:v>15312</c:v>
                </c:pt>
                <c:pt idx="7657">
                  <c:v>15314</c:v>
                </c:pt>
                <c:pt idx="7658">
                  <c:v>15316</c:v>
                </c:pt>
                <c:pt idx="7659">
                  <c:v>15318</c:v>
                </c:pt>
                <c:pt idx="7660">
                  <c:v>15320</c:v>
                </c:pt>
                <c:pt idx="7661">
                  <c:v>15322</c:v>
                </c:pt>
                <c:pt idx="7662">
                  <c:v>15324</c:v>
                </c:pt>
                <c:pt idx="7663">
                  <c:v>15326</c:v>
                </c:pt>
                <c:pt idx="7664">
                  <c:v>15328</c:v>
                </c:pt>
                <c:pt idx="7665">
                  <c:v>15330</c:v>
                </c:pt>
                <c:pt idx="7666">
                  <c:v>15332</c:v>
                </c:pt>
                <c:pt idx="7667">
                  <c:v>15334</c:v>
                </c:pt>
                <c:pt idx="7668">
                  <c:v>15336</c:v>
                </c:pt>
                <c:pt idx="7669">
                  <c:v>15338</c:v>
                </c:pt>
                <c:pt idx="7670">
                  <c:v>15340</c:v>
                </c:pt>
                <c:pt idx="7671">
                  <c:v>15342</c:v>
                </c:pt>
                <c:pt idx="7672">
                  <c:v>15344</c:v>
                </c:pt>
                <c:pt idx="7673">
                  <c:v>15346</c:v>
                </c:pt>
                <c:pt idx="7674">
                  <c:v>15348</c:v>
                </c:pt>
                <c:pt idx="7675">
                  <c:v>15350</c:v>
                </c:pt>
                <c:pt idx="7676">
                  <c:v>15352</c:v>
                </c:pt>
                <c:pt idx="7677">
                  <c:v>15354</c:v>
                </c:pt>
                <c:pt idx="7678">
                  <c:v>15356</c:v>
                </c:pt>
                <c:pt idx="7679">
                  <c:v>15358</c:v>
                </c:pt>
                <c:pt idx="7680">
                  <c:v>15360</c:v>
                </c:pt>
                <c:pt idx="7681">
                  <c:v>15362</c:v>
                </c:pt>
                <c:pt idx="7682">
                  <c:v>15364</c:v>
                </c:pt>
                <c:pt idx="7683">
                  <c:v>15366</c:v>
                </c:pt>
                <c:pt idx="7684">
                  <c:v>15368</c:v>
                </c:pt>
                <c:pt idx="7685">
                  <c:v>15370</c:v>
                </c:pt>
                <c:pt idx="7686">
                  <c:v>15372</c:v>
                </c:pt>
                <c:pt idx="7687">
                  <c:v>15374</c:v>
                </c:pt>
                <c:pt idx="7688">
                  <c:v>15376</c:v>
                </c:pt>
                <c:pt idx="7689">
                  <c:v>15378</c:v>
                </c:pt>
                <c:pt idx="7690">
                  <c:v>15380</c:v>
                </c:pt>
                <c:pt idx="7691">
                  <c:v>15382</c:v>
                </c:pt>
                <c:pt idx="7692">
                  <c:v>15384</c:v>
                </c:pt>
                <c:pt idx="7693">
                  <c:v>15386</c:v>
                </c:pt>
                <c:pt idx="7694">
                  <c:v>15388</c:v>
                </c:pt>
                <c:pt idx="7695">
                  <c:v>15390</c:v>
                </c:pt>
                <c:pt idx="7696">
                  <c:v>15392</c:v>
                </c:pt>
                <c:pt idx="7697">
                  <c:v>15394</c:v>
                </c:pt>
                <c:pt idx="7698">
                  <c:v>15396</c:v>
                </c:pt>
                <c:pt idx="7699">
                  <c:v>15398</c:v>
                </c:pt>
                <c:pt idx="7700">
                  <c:v>15400</c:v>
                </c:pt>
                <c:pt idx="7701">
                  <c:v>15402</c:v>
                </c:pt>
                <c:pt idx="7702">
                  <c:v>15404</c:v>
                </c:pt>
                <c:pt idx="7703">
                  <c:v>15406</c:v>
                </c:pt>
                <c:pt idx="7704">
                  <c:v>15408</c:v>
                </c:pt>
                <c:pt idx="7705">
                  <c:v>15410</c:v>
                </c:pt>
                <c:pt idx="7706">
                  <c:v>15412</c:v>
                </c:pt>
                <c:pt idx="7707">
                  <c:v>15414</c:v>
                </c:pt>
                <c:pt idx="7708">
                  <c:v>15416</c:v>
                </c:pt>
                <c:pt idx="7709">
                  <c:v>15418</c:v>
                </c:pt>
                <c:pt idx="7710">
                  <c:v>15420</c:v>
                </c:pt>
                <c:pt idx="7711">
                  <c:v>15422</c:v>
                </c:pt>
                <c:pt idx="7712">
                  <c:v>15424</c:v>
                </c:pt>
                <c:pt idx="7713">
                  <c:v>15426</c:v>
                </c:pt>
                <c:pt idx="7714">
                  <c:v>15428</c:v>
                </c:pt>
                <c:pt idx="7715">
                  <c:v>15430</c:v>
                </c:pt>
                <c:pt idx="7716">
                  <c:v>15432</c:v>
                </c:pt>
                <c:pt idx="7717">
                  <c:v>15434</c:v>
                </c:pt>
                <c:pt idx="7718">
                  <c:v>15436</c:v>
                </c:pt>
                <c:pt idx="7719">
                  <c:v>15438</c:v>
                </c:pt>
                <c:pt idx="7720">
                  <c:v>15440</c:v>
                </c:pt>
                <c:pt idx="7721">
                  <c:v>15442</c:v>
                </c:pt>
                <c:pt idx="7722">
                  <c:v>15444</c:v>
                </c:pt>
                <c:pt idx="7723">
                  <c:v>15446</c:v>
                </c:pt>
                <c:pt idx="7724">
                  <c:v>15448</c:v>
                </c:pt>
                <c:pt idx="7725">
                  <c:v>15450</c:v>
                </c:pt>
                <c:pt idx="7726">
                  <c:v>15452</c:v>
                </c:pt>
                <c:pt idx="7727">
                  <c:v>15454</c:v>
                </c:pt>
                <c:pt idx="7728">
                  <c:v>15456</c:v>
                </c:pt>
                <c:pt idx="7729">
                  <c:v>15458</c:v>
                </c:pt>
                <c:pt idx="7730">
                  <c:v>15460</c:v>
                </c:pt>
                <c:pt idx="7731">
                  <c:v>15462</c:v>
                </c:pt>
                <c:pt idx="7732">
                  <c:v>15464</c:v>
                </c:pt>
                <c:pt idx="7733">
                  <c:v>15466</c:v>
                </c:pt>
                <c:pt idx="7734">
                  <c:v>15468</c:v>
                </c:pt>
                <c:pt idx="7735">
                  <c:v>15470</c:v>
                </c:pt>
                <c:pt idx="7736">
                  <c:v>15472</c:v>
                </c:pt>
                <c:pt idx="7737">
                  <c:v>15474</c:v>
                </c:pt>
                <c:pt idx="7738">
                  <c:v>15476</c:v>
                </c:pt>
                <c:pt idx="7739">
                  <c:v>15478</c:v>
                </c:pt>
                <c:pt idx="7740">
                  <c:v>15480</c:v>
                </c:pt>
                <c:pt idx="7741">
                  <c:v>15482</c:v>
                </c:pt>
                <c:pt idx="7742">
                  <c:v>15484</c:v>
                </c:pt>
                <c:pt idx="7743">
                  <c:v>15486</c:v>
                </c:pt>
                <c:pt idx="7744">
                  <c:v>15488</c:v>
                </c:pt>
                <c:pt idx="7745">
                  <c:v>15490</c:v>
                </c:pt>
                <c:pt idx="7746">
                  <c:v>15492</c:v>
                </c:pt>
                <c:pt idx="7747">
                  <c:v>15494</c:v>
                </c:pt>
                <c:pt idx="7748">
                  <c:v>15496</c:v>
                </c:pt>
                <c:pt idx="7749">
                  <c:v>15498</c:v>
                </c:pt>
                <c:pt idx="7750">
                  <c:v>15500</c:v>
                </c:pt>
                <c:pt idx="7751">
                  <c:v>15502</c:v>
                </c:pt>
                <c:pt idx="7752">
                  <c:v>15504</c:v>
                </c:pt>
                <c:pt idx="7753">
                  <c:v>15506</c:v>
                </c:pt>
                <c:pt idx="7754">
                  <c:v>15508</c:v>
                </c:pt>
                <c:pt idx="7755">
                  <c:v>15510</c:v>
                </c:pt>
                <c:pt idx="7756">
                  <c:v>15512</c:v>
                </c:pt>
                <c:pt idx="7757">
                  <c:v>15514</c:v>
                </c:pt>
                <c:pt idx="7758">
                  <c:v>15516</c:v>
                </c:pt>
                <c:pt idx="7759">
                  <c:v>15518</c:v>
                </c:pt>
                <c:pt idx="7760">
                  <c:v>15520</c:v>
                </c:pt>
                <c:pt idx="7761">
                  <c:v>15522</c:v>
                </c:pt>
                <c:pt idx="7762">
                  <c:v>15524</c:v>
                </c:pt>
                <c:pt idx="7763">
                  <c:v>15526</c:v>
                </c:pt>
                <c:pt idx="7764">
                  <c:v>15528</c:v>
                </c:pt>
                <c:pt idx="7765">
                  <c:v>15530</c:v>
                </c:pt>
                <c:pt idx="7766">
                  <c:v>15532</c:v>
                </c:pt>
                <c:pt idx="7767">
                  <c:v>15534</c:v>
                </c:pt>
                <c:pt idx="7768">
                  <c:v>15536</c:v>
                </c:pt>
                <c:pt idx="7769">
                  <c:v>15538</c:v>
                </c:pt>
                <c:pt idx="7770">
                  <c:v>15540</c:v>
                </c:pt>
                <c:pt idx="7771">
                  <c:v>15542</c:v>
                </c:pt>
                <c:pt idx="7772">
                  <c:v>15544</c:v>
                </c:pt>
                <c:pt idx="7773">
                  <c:v>15546</c:v>
                </c:pt>
                <c:pt idx="7774">
                  <c:v>15548</c:v>
                </c:pt>
                <c:pt idx="7775">
                  <c:v>15550</c:v>
                </c:pt>
                <c:pt idx="7776">
                  <c:v>15552</c:v>
                </c:pt>
                <c:pt idx="7777">
                  <c:v>15554</c:v>
                </c:pt>
                <c:pt idx="7778">
                  <c:v>15556</c:v>
                </c:pt>
                <c:pt idx="7779">
                  <c:v>15558</c:v>
                </c:pt>
                <c:pt idx="7780">
                  <c:v>15560</c:v>
                </c:pt>
                <c:pt idx="7781">
                  <c:v>15562</c:v>
                </c:pt>
                <c:pt idx="7782">
                  <c:v>15564</c:v>
                </c:pt>
                <c:pt idx="7783">
                  <c:v>15566</c:v>
                </c:pt>
                <c:pt idx="7784">
                  <c:v>15568</c:v>
                </c:pt>
                <c:pt idx="7785">
                  <c:v>15570</c:v>
                </c:pt>
                <c:pt idx="7786">
                  <c:v>15572</c:v>
                </c:pt>
                <c:pt idx="7787">
                  <c:v>15574</c:v>
                </c:pt>
                <c:pt idx="7788">
                  <c:v>15576</c:v>
                </c:pt>
                <c:pt idx="7789">
                  <c:v>15578</c:v>
                </c:pt>
                <c:pt idx="7790">
                  <c:v>15580</c:v>
                </c:pt>
                <c:pt idx="7791">
                  <c:v>15582</c:v>
                </c:pt>
                <c:pt idx="7792">
                  <c:v>15584</c:v>
                </c:pt>
                <c:pt idx="7793">
                  <c:v>15586</c:v>
                </c:pt>
                <c:pt idx="7794">
                  <c:v>15588</c:v>
                </c:pt>
                <c:pt idx="7795">
                  <c:v>15590</c:v>
                </c:pt>
                <c:pt idx="7796">
                  <c:v>15592</c:v>
                </c:pt>
                <c:pt idx="7797">
                  <c:v>15594</c:v>
                </c:pt>
                <c:pt idx="7798">
                  <c:v>15596</c:v>
                </c:pt>
                <c:pt idx="7799">
                  <c:v>15598</c:v>
                </c:pt>
                <c:pt idx="7800">
                  <c:v>15600</c:v>
                </c:pt>
                <c:pt idx="7801">
                  <c:v>15602</c:v>
                </c:pt>
                <c:pt idx="7802">
                  <c:v>15604</c:v>
                </c:pt>
                <c:pt idx="7803">
                  <c:v>15606</c:v>
                </c:pt>
                <c:pt idx="7804">
                  <c:v>15608</c:v>
                </c:pt>
                <c:pt idx="7805">
                  <c:v>15610</c:v>
                </c:pt>
                <c:pt idx="7806">
                  <c:v>15612</c:v>
                </c:pt>
                <c:pt idx="7807">
                  <c:v>15614</c:v>
                </c:pt>
                <c:pt idx="7808">
                  <c:v>15616</c:v>
                </c:pt>
                <c:pt idx="7809">
                  <c:v>15618</c:v>
                </c:pt>
                <c:pt idx="7810">
                  <c:v>15620</c:v>
                </c:pt>
                <c:pt idx="7811">
                  <c:v>15622</c:v>
                </c:pt>
                <c:pt idx="7812">
                  <c:v>15624</c:v>
                </c:pt>
                <c:pt idx="7813">
                  <c:v>15626</c:v>
                </c:pt>
                <c:pt idx="7814">
                  <c:v>15628</c:v>
                </c:pt>
                <c:pt idx="7815">
                  <c:v>15630</c:v>
                </c:pt>
                <c:pt idx="7816">
                  <c:v>15632</c:v>
                </c:pt>
                <c:pt idx="7817">
                  <c:v>15634</c:v>
                </c:pt>
                <c:pt idx="7818">
                  <c:v>15636</c:v>
                </c:pt>
                <c:pt idx="7819">
                  <c:v>15638</c:v>
                </c:pt>
                <c:pt idx="7820">
                  <c:v>15640</c:v>
                </c:pt>
                <c:pt idx="7821">
                  <c:v>15642</c:v>
                </c:pt>
                <c:pt idx="7822">
                  <c:v>15644</c:v>
                </c:pt>
                <c:pt idx="7823">
                  <c:v>15646</c:v>
                </c:pt>
                <c:pt idx="7824">
                  <c:v>15648</c:v>
                </c:pt>
                <c:pt idx="7825">
                  <c:v>15650</c:v>
                </c:pt>
                <c:pt idx="7826">
                  <c:v>15652</c:v>
                </c:pt>
                <c:pt idx="7827">
                  <c:v>15654</c:v>
                </c:pt>
                <c:pt idx="7828">
                  <c:v>15656</c:v>
                </c:pt>
                <c:pt idx="7829">
                  <c:v>15658</c:v>
                </c:pt>
                <c:pt idx="7830">
                  <c:v>15660</c:v>
                </c:pt>
                <c:pt idx="7831">
                  <c:v>15662</c:v>
                </c:pt>
                <c:pt idx="7832">
                  <c:v>15664</c:v>
                </c:pt>
                <c:pt idx="7833">
                  <c:v>15666</c:v>
                </c:pt>
                <c:pt idx="7834">
                  <c:v>15668</c:v>
                </c:pt>
                <c:pt idx="7835">
                  <c:v>15670</c:v>
                </c:pt>
                <c:pt idx="7836">
                  <c:v>15672</c:v>
                </c:pt>
                <c:pt idx="7837">
                  <c:v>15674</c:v>
                </c:pt>
                <c:pt idx="7838">
                  <c:v>15676</c:v>
                </c:pt>
                <c:pt idx="7839">
                  <c:v>15678</c:v>
                </c:pt>
                <c:pt idx="7840">
                  <c:v>15680</c:v>
                </c:pt>
                <c:pt idx="7841">
                  <c:v>15682</c:v>
                </c:pt>
                <c:pt idx="7842">
                  <c:v>15684</c:v>
                </c:pt>
                <c:pt idx="7843">
                  <c:v>15686</c:v>
                </c:pt>
                <c:pt idx="7844">
                  <c:v>15688</c:v>
                </c:pt>
                <c:pt idx="7845">
                  <c:v>15690</c:v>
                </c:pt>
                <c:pt idx="7846">
                  <c:v>15692</c:v>
                </c:pt>
                <c:pt idx="7847">
                  <c:v>15694</c:v>
                </c:pt>
                <c:pt idx="7848">
                  <c:v>15696</c:v>
                </c:pt>
                <c:pt idx="7849">
                  <c:v>15698</c:v>
                </c:pt>
                <c:pt idx="7850">
                  <c:v>15700</c:v>
                </c:pt>
                <c:pt idx="7851">
                  <c:v>15702</c:v>
                </c:pt>
                <c:pt idx="7852">
                  <c:v>15704</c:v>
                </c:pt>
                <c:pt idx="7853">
                  <c:v>15706</c:v>
                </c:pt>
                <c:pt idx="7854">
                  <c:v>15708</c:v>
                </c:pt>
                <c:pt idx="7855">
                  <c:v>15710</c:v>
                </c:pt>
                <c:pt idx="7856">
                  <c:v>15712</c:v>
                </c:pt>
                <c:pt idx="7857">
                  <c:v>15714</c:v>
                </c:pt>
                <c:pt idx="7858">
                  <c:v>15716</c:v>
                </c:pt>
                <c:pt idx="7859">
                  <c:v>15718</c:v>
                </c:pt>
                <c:pt idx="7860">
                  <c:v>15720</c:v>
                </c:pt>
                <c:pt idx="7861">
                  <c:v>15722</c:v>
                </c:pt>
                <c:pt idx="7862">
                  <c:v>15724</c:v>
                </c:pt>
                <c:pt idx="7863">
                  <c:v>15726</c:v>
                </c:pt>
                <c:pt idx="7864">
                  <c:v>15728</c:v>
                </c:pt>
                <c:pt idx="7865">
                  <c:v>15730</c:v>
                </c:pt>
                <c:pt idx="7866">
                  <c:v>15732</c:v>
                </c:pt>
                <c:pt idx="7867">
                  <c:v>15734</c:v>
                </c:pt>
                <c:pt idx="7868">
                  <c:v>15736</c:v>
                </c:pt>
                <c:pt idx="7869">
                  <c:v>15738</c:v>
                </c:pt>
                <c:pt idx="7870">
                  <c:v>15740</c:v>
                </c:pt>
                <c:pt idx="7871">
                  <c:v>15742</c:v>
                </c:pt>
                <c:pt idx="7872">
                  <c:v>15744</c:v>
                </c:pt>
                <c:pt idx="7873">
                  <c:v>15746</c:v>
                </c:pt>
                <c:pt idx="7874">
                  <c:v>15748</c:v>
                </c:pt>
                <c:pt idx="7875">
                  <c:v>15750</c:v>
                </c:pt>
                <c:pt idx="7876">
                  <c:v>15752</c:v>
                </c:pt>
                <c:pt idx="7877">
                  <c:v>15754</c:v>
                </c:pt>
                <c:pt idx="7878">
                  <c:v>15756</c:v>
                </c:pt>
                <c:pt idx="7879">
                  <c:v>15758</c:v>
                </c:pt>
                <c:pt idx="7880">
                  <c:v>15760</c:v>
                </c:pt>
                <c:pt idx="7881">
                  <c:v>15762</c:v>
                </c:pt>
                <c:pt idx="7882">
                  <c:v>15764</c:v>
                </c:pt>
                <c:pt idx="7883">
                  <c:v>15766</c:v>
                </c:pt>
                <c:pt idx="7884">
                  <c:v>15768</c:v>
                </c:pt>
                <c:pt idx="7885">
                  <c:v>15770</c:v>
                </c:pt>
                <c:pt idx="7886">
                  <c:v>15772</c:v>
                </c:pt>
                <c:pt idx="7887">
                  <c:v>15774</c:v>
                </c:pt>
                <c:pt idx="7888">
                  <c:v>15776</c:v>
                </c:pt>
                <c:pt idx="7889">
                  <c:v>15778</c:v>
                </c:pt>
                <c:pt idx="7890">
                  <c:v>15780</c:v>
                </c:pt>
                <c:pt idx="7891">
                  <c:v>15782</c:v>
                </c:pt>
                <c:pt idx="7892">
                  <c:v>15784</c:v>
                </c:pt>
                <c:pt idx="7893">
                  <c:v>15786</c:v>
                </c:pt>
                <c:pt idx="7894">
                  <c:v>15788</c:v>
                </c:pt>
                <c:pt idx="7895">
                  <c:v>15790</c:v>
                </c:pt>
                <c:pt idx="7896">
                  <c:v>15792</c:v>
                </c:pt>
                <c:pt idx="7897">
                  <c:v>15794</c:v>
                </c:pt>
                <c:pt idx="7898">
                  <c:v>15796</c:v>
                </c:pt>
                <c:pt idx="7899">
                  <c:v>15798</c:v>
                </c:pt>
                <c:pt idx="7900">
                  <c:v>15800</c:v>
                </c:pt>
                <c:pt idx="7901">
                  <c:v>15802</c:v>
                </c:pt>
                <c:pt idx="7902">
                  <c:v>15804</c:v>
                </c:pt>
                <c:pt idx="7903">
                  <c:v>15806</c:v>
                </c:pt>
                <c:pt idx="7904">
                  <c:v>15808</c:v>
                </c:pt>
                <c:pt idx="7905">
                  <c:v>15810</c:v>
                </c:pt>
                <c:pt idx="7906">
                  <c:v>15812</c:v>
                </c:pt>
                <c:pt idx="7907">
                  <c:v>15814</c:v>
                </c:pt>
                <c:pt idx="7908">
                  <c:v>15816</c:v>
                </c:pt>
                <c:pt idx="7909">
                  <c:v>15818</c:v>
                </c:pt>
                <c:pt idx="7910">
                  <c:v>15820</c:v>
                </c:pt>
                <c:pt idx="7911">
                  <c:v>15822</c:v>
                </c:pt>
                <c:pt idx="7912">
                  <c:v>15824</c:v>
                </c:pt>
                <c:pt idx="7913">
                  <c:v>15826</c:v>
                </c:pt>
                <c:pt idx="7914">
                  <c:v>15828</c:v>
                </c:pt>
                <c:pt idx="7915">
                  <c:v>15830</c:v>
                </c:pt>
                <c:pt idx="7916">
                  <c:v>15832</c:v>
                </c:pt>
                <c:pt idx="7917">
                  <c:v>15834</c:v>
                </c:pt>
                <c:pt idx="7918">
                  <c:v>15836</c:v>
                </c:pt>
                <c:pt idx="7919">
                  <c:v>15838</c:v>
                </c:pt>
                <c:pt idx="7920">
                  <c:v>15840</c:v>
                </c:pt>
                <c:pt idx="7921">
                  <c:v>15842</c:v>
                </c:pt>
                <c:pt idx="7922">
                  <c:v>15844</c:v>
                </c:pt>
                <c:pt idx="7923">
                  <c:v>15846</c:v>
                </c:pt>
                <c:pt idx="7924">
                  <c:v>15848</c:v>
                </c:pt>
                <c:pt idx="7925">
                  <c:v>15850</c:v>
                </c:pt>
                <c:pt idx="7926">
                  <c:v>15852</c:v>
                </c:pt>
                <c:pt idx="7927">
                  <c:v>15854</c:v>
                </c:pt>
                <c:pt idx="7928">
                  <c:v>15856</c:v>
                </c:pt>
                <c:pt idx="7929">
                  <c:v>15858</c:v>
                </c:pt>
                <c:pt idx="7930">
                  <c:v>15860</c:v>
                </c:pt>
                <c:pt idx="7931">
                  <c:v>15862</c:v>
                </c:pt>
                <c:pt idx="7932">
                  <c:v>15864</c:v>
                </c:pt>
                <c:pt idx="7933">
                  <c:v>15866</c:v>
                </c:pt>
                <c:pt idx="7934">
                  <c:v>15868</c:v>
                </c:pt>
                <c:pt idx="7935">
                  <c:v>15870</c:v>
                </c:pt>
                <c:pt idx="7936">
                  <c:v>15872</c:v>
                </c:pt>
                <c:pt idx="7937">
                  <c:v>15874</c:v>
                </c:pt>
                <c:pt idx="7938">
                  <c:v>15876</c:v>
                </c:pt>
                <c:pt idx="7939">
                  <c:v>15878</c:v>
                </c:pt>
                <c:pt idx="7940">
                  <c:v>15880</c:v>
                </c:pt>
                <c:pt idx="7941">
                  <c:v>15882</c:v>
                </c:pt>
                <c:pt idx="7942">
                  <c:v>15884</c:v>
                </c:pt>
                <c:pt idx="7943">
                  <c:v>15886</c:v>
                </c:pt>
                <c:pt idx="7944">
                  <c:v>15888</c:v>
                </c:pt>
                <c:pt idx="7945">
                  <c:v>15890</c:v>
                </c:pt>
                <c:pt idx="7946">
                  <c:v>15892</c:v>
                </c:pt>
                <c:pt idx="7947">
                  <c:v>15894</c:v>
                </c:pt>
                <c:pt idx="7948">
                  <c:v>15896</c:v>
                </c:pt>
                <c:pt idx="7949">
                  <c:v>15898</c:v>
                </c:pt>
                <c:pt idx="7950">
                  <c:v>15900</c:v>
                </c:pt>
                <c:pt idx="7951">
                  <c:v>15902</c:v>
                </c:pt>
                <c:pt idx="7952">
                  <c:v>15904</c:v>
                </c:pt>
                <c:pt idx="7953">
                  <c:v>15906</c:v>
                </c:pt>
                <c:pt idx="7954">
                  <c:v>15908</c:v>
                </c:pt>
                <c:pt idx="7955">
                  <c:v>15910</c:v>
                </c:pt>
                <c:pt idx="7956">
                  <c:v>15912</c:v>
                </c:pt>
                <c:pt idx="7957">
                  <c:v>15914</c:v>
                </c:pt>
                <c:pt idx="7958">
                  <c:v>15916</c:v>
                </c:pt>
                <c:pt idx="7959">
                  <c:v>15918</c:v>
                </c:pt>
                <c:pt idx="7960">
                  <c:v>15920</c:v>
                </c:pt>
                <c:pt idx="7961">
                  <c:v>15922</c:v>
                </c:pt>
                <c:pt idx="7962">
                  <c:v>15924</c:v>
                </c:pt>
                <c:pt idx="7963">
                  <c:v>15926</c:v>
                </c:pt>
                <c:pt idx="7964">
                  <c:v>15928</c:v>
                </c:pt>
                <c:pt idx="7965">
                  <c:v>15930</c:v>
                </c:pt>
                <c:pt idx="7966">
                  <c:v>15932</c:v>
                </c:pt>
                <c:pt idx="7967">
                  <c:v>15934</c:v>
                </c:pt>
                <c:pt idx="7968">
                  <c:v>15936</c:v>
                </c:pt>
                <c:pt idx="7969">
                  <c:v>15938</c:v>
                </c:pt>
                <c:pt idx="7970">
                  <c:v>15940</c:v>
                </c:pt>
                <c:pt idx="7971">
                  <c:v>15942</c:v>
                </c:pt>
                <c:pt idx="7972">
                  <c:v>15944</c:v>
                </c:pt>
                <c:pt idx="7973">
                  <c:v>15946</c:v>
                </c:pt>
                <c:pt idx="7974">
                  <c:v>15948</c:v>
                </c:pt>
                <c:pt idx="7975">
                  <c:v>15950</c:v>
                </c:pt>
                <c:pt idx="7976">
                  <c:v>15952</c:v>
                </c:pt>
                <c:pt idx="7977">
                  <c:v>15954</c:v>
                </c:pt>
                <c:pt idx="7978">
                  <c:v>15956</c:v>
                </c:pt>
                <c:pt idx="7979">
                  <c:v>15958</c:v>
                </c:pt>
                <c:pt idx="7980">
                  <c:v>15960</c:v>
                </c:pt>
                <c:pt idx="7981">
                  <c:v>15962</c:v>
                </c:pt>
                <c:pt idx="7982">
                  <c:v>15964</c:v>
                </c:pt>
                <c:pt idx="7983">
                  <c:v>15966</c:v>
                </c:pt>
                <c:pt idx="7984">
                  <c:v>15968</c:v>
                </c:pt>
                <c:pt idx="7985">
                  <c:v>15970</c:v>
                </c:pt>
                <c:pt idx="7986">
                  <c:v>15972</c:v>
                </c:pt>
                <c:pt idx="7987">
                  <c:v>15974</c:v>
                </c:pt>
                <c:pt idx="7988">
                  <c:v>15976</c:v>
                </c:pt>
                <c:pt idx="7989">
                  <c:v>15978</c:v>
                </c:pt>
                <c:pt idx="7990">
                  <c:v>15980</c:v>
                </c:pt>
                <c:pt idx="7991">
                  <c:v>15982</c:v>
                </c:pt>
                <c:pt idx="7992">
                  <c:v>15984</c:v>
                </c:pt>
                <c:pt idx="7993">
                  <c:v>15986</c:v>
                </c:pt>
                <c:pt idx="7994">
                  <c:v>15988</c:v>
                </c:pt>
                <c:pt idx="7995">
                  <c:v>15990</c:v>
                </c:pt>
                <c:pt idx="7996">
                  <c:v>15992</c:v>
                </c:pt>
                <c:pt idx="7997">
                  <c:v>15994</c:v>
                </c:pt>
                <c:pt idx="7998">
                  <c:v>15996</c:v>
                </c:pt>
                <c:pt idx="7999">
                  <c:v>15998</c:v>
                </c:pt>
                <c:pt idx="8000">
                  <c:v>16000</c:v>
                </c:pt>
                <c:pt idx="8001">
                  <c:v>16002</c:v>
                </c:pt>
                <c:pt idx="8002">
                  <c:v>16004</c:v>
                </c:pt>
                <c:pt idx="8003">
                  <c:v>16006</c:v>
                </c:pt>
                <c:pt idx="8004">
                  <c:v>16008</c:v>
                </c:pt>
                <c:pt idx="8005">
                  <c:v>16010</c:v>
                </c:pt>
                <c:pt idx="8006">
                  <c:v>16012</c:v>
                </c:pt>
                <c:pt idx="8007">
                  <c:v>16014</c:v>
                </c:pt>
                <c:pt idx="8008">
                  <c:v>16016</c:v>
                </c:pt>
                <c:pt idx="8009">
                  <c:v>16018</c:v>
                </c:pt>
                <c:pt idx="8010">
                  <c:v>16020</c:v>
                </c:pt>
                <c:pt idx="8011">
                  <c:v>16022</c:v>
                </c:pt>
                <c:pt idx="8012">
                  <c:v>16024</c:v>
                </c:pt>
                <c:pt idx="8013">
                  <c:v>16026</c:v>
                </c:pt>
                <c:pt idx="8014">
                  <c:v>16028</c:v>
                </c:pt>
                <c:pt idx="8015">
                  <c:v>16030</c:v>
                </c:pt>
                <c:pt idx="8016">
                  <c:v>16032</c:v>
                </c:pt>
                <c:pt idx="8017">
                  <c:v>16034</c:v>
                </c:pt>
                <c:pt idx="8018">
                  <c:v>16036</c:v>
                </c:pt>
                <c:pt idx="8019">
                  <c:v>16038</c:v>
                </c:pt>
                <c:pt idx="8020">
                  <c:v>16040</c:v>
                </c:pt>
                <c:pt idx="8021">
                  <c:v>16042</c:v>
                </c:pt>
                <c:pt idx="8022">
                  <c:v>16044</c:v>
                </c:pt>
                <c:pt idx="8023">
                  <c:v>16046</c:v>
                </c:pt>
                <c:pt idx="8024">
                  <c:v>16048</c:v>
                </c:pt>
                <c:pt idx="8025">
                  <c:v>16050</c:v>
                </c:pt>
                <c:pt idx="8026">
                  <c:v>16052</c:v>
                </c:pt>
                <c:pt idx="8027">
                  <c:v>16054</c:v>
                </c:pt>
                <c:pt idx="8028">
                  <c:v>16056</c:v>
                </c:pt>
                <c:pt idx="8029">
                  <c:v>16058</c:v>
                </c:pt>
                <c:pt idx="8030">
                  <c:v>16060</c:v>
                </c:pt>
                <c:pt idx="8031">
                  <c:v>16062</c:v>
                </c:pt>
                <c:pt idx="8032">
                  <c:v>16064</c:v>
                </c:pt>
                <c:pt idx="8033">
                  <c:v>16066</c:v>
                </c:pt>
                <c:pt idx="8034">
                  <c:v>16068</c:v>
                </c:pt>
                <c:pt idx="8035">
                  <c:v>16070</c:v>
                </c:pt>
                <c:pt idx="8036">
                  <c:v>16072</c:v>
                </c:pt>
                <c:pt idx="8037">
                  <c:v>16074</c:v>
                </c:pt>
                <c:pt idx="8038">
                  <c:v>16076</c:v>
                </c:pt>
                <c:pt idx="8039">
                  <c:v>16078</c:v>
                </c:pt>
                <c:pt idx="8040">
                  <c:v>16080</c:v>
                </c:pt>
                <c:pt idx="8041">
                  <c:v>16082</c:v>
                </c:pt>
                <c:pt idx="8042">
                  <c:v>16084</c:v>
                </c:pt>
                <c:pt idx="8043">
                  <c:v>16086</c:v>
                </c:pt>
                <c:pt idx="8044">
                  <c:v>16088</c:v>
                </c:pt>
                <c:pt idx="8045">
                  <c:v>16090</c:v>
                </c:pt>
                <c:pt idx="8046">
                  <c:v>16092</c:v>
                </c:pt>
                <c:pt idx="8047">
                  <c:v>16094</c:v>
                </c:pt>
                <c:pt idx="8048">
                  <c:v>16096</c:v>
                </c:pt>
                <c:pt idx="8049">
                  <c:v>16098</c:v>
                </c:pt>
                <c:pt idx="8050">
                  <c:v>16100</c:v>
                </c:pt>
                <c:pt idx="8051">
                  <c:v>16102</c:v>
                </c:pt>
                <c:pt idx="8052">
                  <c:v>16104</c:v>
                </c:pt>
                <c:pt idx="8053">
                  <c:v>16106</c:v>
                </c:pt>
                <c:pt idx="8054">
                  <c:v>16108</c:v>
                </c:pt>
                <c:pt idx="8055">
                  <c:v>16110</c:v>
                </c:pt>
                <c:pt idx="8056">
                  <c:v>16112</c:v>
                </c:pt>
                <c:pt idx="8057">
                  <c:v>16114</c:v>
                </c:pt>
                <c:pt idx="8058">
                  <c:v>16116</c:v>
                </c:pt>
                <c:pt idx="8059">
                  <c:v>16118</c:v>
                </c:pt>
                <c:pt idx="8060">
                  <c:v>16120</c:v>
                </c:pt>
                <c:pt idx="8061">
                  <c:v>16122</c:v>
                </c:pt>
                <c:pt idx="8062">
                  <c:v>16124</c:v>
                </c:pt>
                <c:pt idx="8063">
                  <c:v>16126</c:v>
                </c:pt>
                <c:pt idx="8064">
                  <c:v>16128</c:v>
                </c:pt>
                <c:pt idx="8065">
                  <c:v>16130</c:v>
                </c:pt>
                <c:pt idx="8066">
                  <c:v>16132</c:v>
                </c:pt>
                <c:pt idx="8067">
                  <c:v>16134</c:v>
                </c:pt>
                <c:pt idx="8068">
                  <c:v>16136</c:v>
                </c:pt>
                <c:pt idx="8069">
                  <c:v>16138</c:v>
                </c:pt>
                <c:pt idx="8070">
                  <c:v>16140</c:v>
                </c:pt>
                <c:pt idx="8071">
                  <c:v>16142</c:v>
                </c:pt>
                <c:pt idx="8072">
                  <c:v>16144</c:v>
                </c:pt>
                <c:pt idx="8073">
                  <c:v>16146</c:v>
                </c:pt>
                <c:pt idx="8074">
                  <c:v>16148</c:v>
                </c:pt>
                <c:pt idx="8075">
                  <c:v>16150</c:v>
                </c:pt>
                <c:pt idx="8076">
                  <c:v>16152</c:v>
                </c:pt>
                <c:pt idx="8077">
                  <c:v>16154</c:v>
                </c:pt>
                <c:pt idx="8078">
                  <c:v>16156</c:v>
                </c:pt>
                <c:pt idx="8079">
                  <c:v>16158</c:v>
                </c:pt>
                <c:pt idx="8080">
                  <c:v>16160</c:v>
                </c:pt>
                <c:pt idx="8081">
                  <c:v>16162</c:v>
                </c:pt>
                <c:pt idx="8082">
                  <c:v>16164</c:v>
                </c:pt>
                <c:pt idx="8083">
                  <c:v>16166</c:v>
                </c:pt>
                <c:pt idx="8084">
                  <c:v>16168</c:v>
                </c:pt>
                <c:pt idx="8085">
                  <c:v>16170</c:v>
                </c:pt>
                <c:pt idx="8086">
                  <c:v>16172</c:v>
                </c:pt>
                <c:pt idx="8087">
                  <c:v>16174</c:v>
                </c:pt>
                <c:pt idx="8088">
                  <c:v>16176</c:v>
                </c:pt>
                <c:pt idx="8089">
                  <c:v>16178</c:v>
                </c:pt>
                <c:pt idx="8090">
                  <c:v>16180</c:v>
                </c:pt>
                <c:pt idx="8091">
                  <c:v>16182</c:v>
                </c:pt>
                <c:pt idx="8092">
                  <c:v>16184</c:v>
                </c:pt>
                <c:pt idx="8093">
                  <c:v>16186</c:v>
                </c:pt>
                <c:pt idx="8094">
                  <c:v>16188</c:v>
                </c:pt>
                <c:pt idx="8095">
                  <c:v>16190</c:v>
                </c:pt>
                <c:pt idx="8096">
                  <c:v>16192</c:v>
                </c:pt>
                <c:pt idx="8097">
                  <c:v>16194</c:v>
                </c:pt>
                <c:pt idx="8098">
                  <c:v>16196</c:v>
                </c:pt>
                <c:pt idx="8099">
                  <c:v>16198</c:v>
                </c:pt>
                <c:pt idx="8100">
                  <c:v>16200</c:v>
                </c:pt>
                <c:pt idx="8101">
                  <c:v>16202</c:v>
                </c:pt>
                <c:pt idx="8102">
                  <c:v>16204</c:v>
                </c:pt>
                <c:pt idx="8103">
                  <c:v>16206</c:v>
                </c:pt>
                <c:pt idx="8104">
                  <c:v>16208</c:v>
                </c:pt>
                <c:pt idx="8105">
                  <c:v>16210</c:v>
                </c:pt>
                <c:pt idx="8106">
                  <c:v>16212</c:v>
                </c:pt>
                <c:pt idx="8107">
                  <c:v>16214</c:v>
                </c:pt>
                <c:pt idx="8108">
                  <c:v>16216</c:v>
                </c:pt>
                <c:pt idx="8109">
                  <c:v>16218</c:v>
                </c:pt>
                <c:pt idx="8110">
                  <c:v>16220</c:v>
                </c:pt>
                <c:pt idx="8111">
                  <c:v>16222</c:v>
                </c:pt>
                <c:pt idx="8112">
                  <c:v>16224</c:v>
                </c:pt>
                <c:pt idx="8113">
                  <c:v>16226</c:v>
                </c:pt>
                <c:pt idx="8114">
                  <c:v>16228</c:v>
                </c:pt>
                <c:pt idx="8115">
                  <c:v>16230</c:v>
                </c:pt>
                <c:pt idx="8116">
                  <c:v>16232</c:v>
                </c:pt>
                <c:pt idx="8117">
                  <c:v>16234</c:v>
                </c:pt>
                <c:pt idx="8118">
                  <c:v>16236</c:v>
                </c:pt>
                <c:pt idx="8119">
                  <c:v>16238</c:v>
                </c:pt>
                <c:pt idx="8120">
                  <c:v>16240</c:v>
                </c:pt>
                <c:pt idx="8121">
                  <c:v>16242</c:v>
                </c:pt>
                <c:pt idx="8122">
                  <c:v>16244</c:v>
                </c:pt>
                <c:pt idx="8123">
                  <c:v>16246</c:v>
                </c:pt>
                <c:pt idx="8124">
                  <c:v>16248</c:v>
                </c:pt>
                <c:pt idx="8125">
                  <c:v>16250</c:v>
                </c:pt>
                <c:pt idx="8126">
                  <c:v>16252</c:v>
                </c:pt>
                <c:pt idx="8127">
                  <c:v>16254</c:v>
                </c:pt>
                <c:pt idx="8128">
                  <c:v>16256</c:v>
                </c:pt>
                <c:pt idx="8129">
                  <c:v>16258</c:v>
                </c:pt>
                <c:pt idx="8130">
                  <c:v>16260</c:v>
                </c:pt>
                <c:pt idx="8131">
                  <c:v>16262</c:v>
                </c:pt>
                <c:pt idx="8132">
                  <c:v>16264</c:v>
                </c:pt>
                <c:pt idx="8133">
                  <c:v>16266</c:v>
                </c:pt>
                <c:pt idx="8134">
                  <c:v>16268</c:v>
                </c:pt>
                <c:pt idx="8135">
                  <c:v>16270</c:v>
                </c:pt>
                <c:pt idx="8136">
                  <c:v>16272</c:v>
                </c:pt>
                <c:pt idx="8137">
                  <c:v>16274</c:v>
                </c:pt>
                <c:pt idx="8138">
                  <c:v>16276</c:v>
                </c:pt>
                <c:pt idx="8139">
                  <c:v>16278</c:v>
                </c:pt>
                <c:pt idx="8140">
                  <c:v>16280</c:v>
                </c:pt>
                <c:pt idx="8141">
                  <c:v>16282</c:v>
                </c:pt>
                <c:pt idx="8142">
                  <c:v>16284</c:v>
                </c:pt>
                <c:pt idx="8143">
                  <c:v>16286</c:v>
                </c:pt>
                <c:pt idx="8144">
                  <c:v>16288</c:v>
                </c:pt>
                <c:pt idx="8145">
                  <c:v>16290</c:v>
                </c:pt>
                <c:pt idx="8146">
                  <c:v>16292</c:v>
                </c:pt>
                <c:pt idx="8147">
                  <c:v>16294</c:v>
                </c:pt>
                <c:pt idx="8148">
                  <c:v>16296</c:v>
                </c:pt>
                <c:pt idx="8149">
                  <c:v>16298</c:v>
                </c:pt>
                <c:pt idx="8150">
                  <c:v>16300</c:v>
                </c:pt>
                <c:pt idx="8151">
                  <c:v>16302</c:v>
                </c:pt>
                <c:pt idx="8152">
                  <c:v>16304</c:v>
                </c:pt>
                <c:pt idx="8153">
                  <c:v>16306</c:v>
                </c:pt>
                <c:pt idx="8154">
                  <c:v>16308</c:v>
                </c:pt>
                <c:pt idx="8155">
                  <c:v>16310</c:v>
                </c:pt>
                <c:pt idx="8156">
                  <c:v>16312</c:v>
                </c:pt>
                <c:pt idx="8157">
                  <c:v>16314</c:v>
                </c:pt>
                <c:pt idx="8158">
                  <c:v>16316</c:v>
                </c:pt>
                <c:pt idx="8159">
                  <c:v>16318</c:v>
                </c:pt>
                <c:pt idx="8160">
                  <c:v>16320</c:v>
                </c:pt>
                <c:pt idx="8161">
                  <c:v>16322</c:v>
                </c:pt>
                <c:pt idx="8162">
                  <c:v>16324</c:v>
                </c:pt>
                <c:pt idx="8163">
                  <c:v>16326</c:v>
                </c:pt>
                <c:pt idx="8164">
                  <c:v>16328</c:v>
                </c:pt>
                <c:pt idx="8165">
                  <c:v>16330</c:v>
                </c:pt>
                <c:pt idx="8166">
                  <c:v>16332</c:v>
                </c:pt>
                <c:pt idx="8167">
                  <c:v>16334</c:v>
                </c:pt>
                <c:pt idx="8168">
                  <c:v>16336</c:v>
                </c:pt>
                <c:pt idx="8169">
                  <c:v>16338</c:v>
                </c:pt>
                <c:pt idx="8170">
                  <c:v>16340</c:v>
                </c:pt>
                <c:pt idx="8171">
                  <c:v>16342</c:v>
                </c:pt>
                <c:pt idx="8172">
                  <c:v>16344</c:v>
                </c:pt>
                <c:pt idx="8173">
                  <c:v>16346</c:v>
                </c:pt>
                <c:pt idx="8174">
                  <c:v>16348</c:v>
                </c:pt>
                <c:pt idx="8175">
                  <c:v>16350</c:v>
                </c:pt>
                <c:pt idx="8176">
                  <c:v>16352</c:v>
                </c:pt>
                <c:pt idx="8177">
                  <c:v>16354</c:v>
                </c:pt>
                <c:pt idx="8178">
                  <c:v>16356</c:v>
                </c:pt>
                <c:pt idx="8179">
                  <c:v>16358</c:v>
                </c:pt>
                <c:pt idx="8180">
                  <c:v>16360</c:v>
                </c:pt>
                <c:pt idx="8181">
                  <c:v>16362</c:v>
                </c:pt>
                <c:pt idx="8182">
                  <c:v>16364</c:v>
                </c:pt>
                <c:pt idx="8183">
                  <c:v>16366</c:v>
                </c:pt>
                <c:pt idx="8184">
                  <c:v>16368</c:v>
                </c:pt>
                <c:pt idx="8185">
                  <c:v>16370</c:v>
                </c:pt>
                <c:pt idx="8186">
                  <c:v>16372</c:v>
                </c:pt>
                <c:pt idx="8187">
                  <c:v>16374</c:v>
                </c:pt>
                <c:pt idx="8188">
                  <c:v>16376</c:v>
                </c:pt>
                <c:pt idx="8189">
                  <c:v>16378</c:v>
                </c:pt>
                <c:pt idx="8190">
                  <c:v>16380</c:v>
                </c:pt>
                <c:pt idx="8191">
                  <c:v>16382</c:v>
                </c:pt>
                <c:pt idx="8192">
                  <c:v>16384</c:v>
                </c:pt>
                <c:pt idx="8193">
                  <c:v>16386</c:v>
                </c:pt>
                <c:pt idx="8194">
                  <c:v>16388</c:v>
                </c:pt>
                <c:pt idx="8195">
                  <c:v>16390</c:v>
                </c:pt>
                <c:pt idx="8196">
                  <c:v>16392</c:v>
                </c:pt>
                <c:pt idx="8197">
                  <c:v>16394</c:v>
                </c:pt>
                <c:pt idx="8198">
                  <c:v>16396</c:v>
                </c:pt>
                <c:pt idx="8199">
                  <c:v>16398</c:v>
                </c:pt>
                <c:pt idx="8200">
                  <c:v>16400</c:v>
                </c:pt>
                <c:pt idx="8201">
                  <c:v>16402</c:v>
                </c:pt>
                <c:pt idx="8202">
                  <c:v>16404</c:v>
                </c:pt>
                <c:pt idx="8203">
                  <c:v>16406</c:v>
                </c:pt>
                <c:pt idx="8204">
                  <c:v>16408</c:v>
                </c:pt>
                <c:pt idx="8205">
                  <c:v>16410</c:v>
                </c:pt>
                <c:pt idx="8206">
                  <c:v>16412</c:v>
                </c:pt>
                <c:pt idx="8207">
                  <c:v>16414</c:v>
                </c:pt>
                <c:pt idx="8208">
                  <c:v>16416</c:v>
                </c:pt>
                <c:pt idx="8209">
                  <c:v>16418</c:v>
                </c:pt>
                <c:pt idx="8210">
                  <c:v>16420</c:v>
                </c:pt>
                <c:pt idx="8211">
                  <c:v>16422</c:v>
                </c:pt>
                <c:pt idx="8212">
                  <c:v>16424</c:v>
                </c:pt>
                <c:pt idx="8213">
                  <c:v>16426</c:v>
                </c:pt>
                <c:pt idx="8214">
                  <c:v>16428</c:v>
                </c:pt>
                <c:pt idx="8215">
                  <c:v>16430</c:v>
                </c:pt>
                <c:pt idx="8216">
                  <c:v>16432</c:v>
                </c:pt>
                <c:pt idx="8217">
                  <c:v>16434</c:v>
                </c:pt>
                <c:pt idx="8218">
                  <c:v>16436</c:v>
                </c:pt>
                <c:pt idx="8219">
                  <c:v>16438</c:v>
                </c:pt>
                <c:pt idx="8220">
                  <c:v>16440</c:v>
                </c:pt>
                <c:pt idx="8221">
                  <c:v>16442</c:v>
                </c:pt>
                <c:pt idx="8222">
                  <c:v>16444</c:v>
                </c:pt>
                <c:pt idx="8223">
                  <c:v>16446</c:v>
                </c:pt>
                <c:pt idx="8224">
                  <c:v>16448</c:v>
                </c:pt>
                <c:pt idx="8225">
                  <c:v>16450</c:v>
                </c:pt>
                <c:pt idx="8226">
                  <c:v>16452</c:v>
                </c:pt>
                <c:pt idx="8227">
                  <c:v>16454</c:v>
                </c:pt>
                <c:pt idx="8228">
                  <c:v>16456</c:v>
                </c:pt>
                <c:pt idx="8229">
                  <c:v>16458</c:v>
                </c:pt>
                <c:pt idx="8230">
                  <c:v>16460</c:v>
                </c:pt>
                <c:pt idx="8231">
                  <c:v>16462</c:v>
                </c:pt>
                <c:pt idx="8232">
                  <c:v>16464</c:v>
                </c:pt>
                <c:pt idx="8233">
                  <c:v>16466</c:v>
                </c:pt>
                <c:pt idx="8234">
                  <c:v>16468</c:v>
                </c:pt>
                <c:pt idx="8235">
                  <c:v>16470</c:v>
                </c:pt>
                <c:pt idx="8236">
                  <c:v>16472</c:v>
                </c:pt>
                <c:pt idx="8237">
                  <c:v>16474</c:v>
                </c:pt>
                <c:pt idx="8238">
                  <c:v>16476</c:v>
                </c:pt>
                <c:pt idx="8239">
                  <c:v>16478</c:v>
                </c:pt>
                <c:pt idx="8240">
                  <c:v>16480</c:v>
                </c:pt>
                <c:pt idx="8241">
                  <c:v>16482</c:v>
                </c:pt>
                <c:pt idx="8242">
                  <c:v>16484</c:v>
                </c:pt>
                <c:pt idx="8243">
                  <c:v>16486</c:v>
                </c:pt>
                <c:pt idx="8244">
                  <c:v>16488</c:v>
                </c:pt>
                <c:pt idx="8245">
                  <c:v>16490</c:v>
                </c:pt>
                <c:pt idx="8246">
                  <c:v>16492</c:v>
                </c:pt>
                <c:pt idx="8247">
                  <c:v>16494</c:v>
                </c:pt>
                <c:pt idx="8248">
                  <c:v>16496</c:v>
                </c:pt>
                <c:pt idx="8249">
                  <c:v>16498</c:v>
                </c:pt>
                <c:pt idx="8250">
                  <c:v>16500</c:v>
                </c:pt>
                <c:pt idx="8251">
                  <c:v>16502</c:v>
                </c:pt>
                <c:pt idx="8252">
                  <c:v>16504</c:v>
                </c:pt>
                <c:pt idx="8253">
                  <c:v>16506</c:v>
                </c:pt>
                <c:pt idx="8254">
                  <c:v>16508</c:v>
                </c:pt>
                <c:pt idx="8255">
                  <c:v>16510</c:v>
                </c:pt>
                <c:pt idx="8256">
                  <c:v>16512</c:v>
                </c:pt>
                <c:pt idx="8257">
                  <c:v>16514</c:v>
                </c:pt>
                <c:pt idx="8258">
                  <c:v>16516</c:v>
                </c:pt>
                <c:pt idx="8259">
                  <c:v>16518</c:v>
                </c:pt>
                <c:pt idx="8260">
                  <c:v>16520</c:v>
                </c:pt>
                <c:pt idx="8261">
                  <c:v>16522</c:v>
                </c:pt>
                <c:pt idx="8262">
                  <c:v>16524</c:v>
                </c:pt>
                <c:pt idx="8263">
                  <c:v>16526</c:v>
                </c:pt>
                <c:pt idx="8264">
                  <c:v>16528</c:v>
                </c:pt>
                <c:pt idx="8265">
                  <c:v>16530</c:v>
                </c:pt>
                <c:pt idx="8266">
                  <c:v>16532</c:v>
                </c:pt>
                <c:pt idx="8267">
                  <c:v>16534</c:v>
                </c:pt>
                <c:pt idx="8268">
                  <c:v>16536</c:v>
                </c:pt>
                <c:pt idx="8269">
                  <c:v>16538</c:v>
                </c:pt>
                <c:pt idx="8270">
                  <c:v>16540</c:v>
                </c:pt>
                <c:pt idx="8271">
                  <c:v>16542</c:v>
                </c:pt>
                <c:pt idx="8272">
                  <c:v>16544</c:v>
                </c:pt>
                <c:pt idx="8273">
                  <c:v>16546</c:v>
                </c:pt>
                <c:pt idx="8274">
                  <c:v>16548</c:v>
                </c:pt>
                <c:pt idx="8275">
                  <c:v>16550</c:v>
                </c:pt>
                <c:pt idx="8276">
                  <c:v>16552</c:v>
                </c:pt>
                <c:pt idx="8277">
                  <c:v>16554</c:v>
                </c:pt>
                <c:pt idx="8278">
                  <c:v>16556</c:v>
                </c:pt>
                <c:pt idx="8279">
                  <c:v>16558</c:v>
                </c:pt>
                <c:pt idx="8280">
                  <c:v>16560</c:v>
                </c:pt>
                <c:pt idx="8281">
                  <c:v>16562</c:v>
                </c:pt>
                <c:pt idx="8282">
                  <c:v>16564</c:v>
                </c:pt>
                <c:pt idx="8283">
                  <c:v>16566</c:v>
                </c:pt>
                <c:pt idx="8284">
                  <c:v>16568</c:v>
                </c:pt>
                <c:pt idx="8285">
                  <c:v>16570</c:v>
                </c:pt>
                <c:pt idx="8286">
                  <c:v>16572</c:v>
                </c:pt>
                <c:pt idx="8287">
                  <c:v>16574</c:v>
                </c:pt>
                <c:pt idx="8288">
                  <c:v>16576</c:v>
                </c:pt>
                <c:pt idx="8289">
                  <c:v>16578</c:v>
                </c:pt>
                <c:pt idx="8290">
                  <c:v>16580</c:v>
                </c:pt>
                <c:pt idx="8291">
                  <c:v>16582</c:v>
                </c:pt>
                <c:pt idx="8292">
                  <c:v>16584</c:v>
                </c:pt>
                <c:pt idx="8293">
                  <c:v>16586</c:v>
                </c:pt>
                <c:pt idx="8294">
                  <c:v>16588</c:v>
                </c:pt>
                <c:pt idx="8295">
                  <c:v>16590</c:v>
                </c:pt>
                <c:pt idx="8296">
                  <c:v>16592</c:v>
                </c:pt>
                <c:pt idx="8297">
                  <c:v>16594</c:v>
                </c:pt>
                <c:pt idx="8298">
                  <c:v>16596</c:v>
                </c:pt>
                <c:pt idx="8299">
                  <c:v>16598</c:v>
                </c:pt>
                <c:pt idx="8300">
                  <c:v>16600</c:v>
                </c:pt>
                <c:pt idx="8301">
                  <c:v>16602</c:v>
                </c:pt>
                <c:pt idx="8302">
                  <c:v>16604</c:v>
                </c:pt>
                <c:pt idx="8303">
                  <c:v>16606</c:v>
                </c:pt>
                <c:pt idx="8304">
                  <c:v>16608</c:v>
                </c:pt>
                <c:pt idx="8305">
                  <c:v>16610</c:v>
                </c:pt>
                <c:pt idx="8306">
                  <c:v>16612</c:v>
                </c:pt>
                <c:pt idx="8307">
                  <c:v>16614</c:v>
                </c:pt>
                <c:pt idx="8308">
                  <c:v>16616</c:v>
                </c:pt>
                <c:pt idx="8309">
                  <c:v>16618</c:v>
                </c:pt>
                <c:pt idx="8310">
                  <c:v>16620</c:v>
                </c:pt>
                <c:pt idx="8311">
                  <c:v>16622</c:v>
                </c:pt>
                <c:pt idx="8312">
                  <c:v>16624</c:v>
                </c:pt>
                <c:pt idx="8313">
                  <c:v>16626</c:v>
                </c:pt>
                <c:pt idx="8314">
                  <c:v>16628</c:v>
                </c:pt>
                <c:pt idx="8315">
                  <c:v>16630</c:v>
                </c:pt>
                <c:pt idx="8316">
                  <c:v>16632</c:v>
                </c:pt>
                <c:pt idx="8317">
                  <c:v>16634</c:v>
                </c:pt>
                <c:pt idx="8318">
                  <c:v>16636</c:v>
                </c:pt>
                <c:pt idx="8319">
                  <c:v>16638</c:v>
                </c:pt>
                <c:pt idx="8320">
                  <c:v>16640</c:v>
                </c:pt>
                <c:pt idx="8321">
                  <c:v>16642</c:v>
                </c:pt>
                <c:pt idx="8322">
                  <c:v>16644</c:v>
                </c:pt>
                <c:pt idx="8323">
                  <c:v>16646</c:v>
                </c:pt>
                <c:pt idx="8324">
                  <c:v>16648</c:v>
                </c:pt>
                <c:pt idx="8325">
                  <c:v>16650</c:v>
                </c:pt>
                <c:pt idx="8326">
                  <c:v>16652</c:v>
                </c:pt>
                <c:pt idx="8327">
                  <c:v>16654</c:v>
                </c:pt>
                <c:pt idx="8328">
                  <c:v>16656</c:v>
                </c:pt>
                <c:pt idx="8329">
                  <c:v>16658</c:v>
                </c:pt>
                <c:pt idx="8330">
                  <c:v>16660</c:v>
                </c:pt>
                <c:pt idx="8331">
                  <c:v>16662</c:v>
                </c:pt>
                <c:pt idx="8332">
                  <c:v>16664</c:v>
                </c:pt>
                <c:pt idx="8333">
                  <c:v>16666</c:v>
                </c:pt>
                <c:pt idx="8334">
                  <c:v>16668</c:v>
                </c:pt>
                <c:pt idx="8335">
                  <c:v>16670</c:v>
                </c:pt>
                <c:pt idx="8336">
                  <c:v>16672</c:v>
                </c:pt>
                <c:pt idx="8337">
                  <c:v>16674</c:v>
                </c:pt>
                <c:pt idx="8338">
                  <c:v>16676</c:v>
                </c:pt>
                <c:pt idx="8339">
                  <c:v>16678</c:v>
                </c:pt>
                <c:pt idx="8340">
                  <c:v>16680</c:v>
                </c:pt>
                <c:pt idx="8341">
                  <c:v>16682</c:v>
                </c:pt>
                <c:pt idx="8342">
                  <c:v>16684</c:v>
                </c:pt>
                <c:pt idx="8343">
                  <c:v>16686</c:v>
                </c:pt>
                <c:pt idx="8344">
                  <c:v>16688</c:v>
                </c:pt>
                <c:pt idx="8345">
                  <c:v>16690</c:v>
                </c:pt>
                <c:pt idx="8346">
                  <c:v>16692</c:v>
                </c:pt>
                <c:pt idx="8347">
                  <c:v>16694</c:v>
                </c:pt>
                <c:pt idx="8348">
                  <c:v>16696</c:v>
                </c:pt>
                <c:pt idx="8349">
                  <c:v>16698</c:v>
                </c:pt>
                <c:pt idx="8350">
                  <c:v>16700</c:v>
                </c:pt>
                <c:pt idx="8351">
                  <c:v>16702</c:v>
                </c:pt>
                <c:pt idx="8352">
                  <c:v>16704</c:v>
                </c:pt>
                <c:pt idx="8353">
                  <c:v>16706</c:v>
                </c:pt>
                <c:pt idx="8354">
                  <c:v>16708</c:v>
                </c:pt>
                <c:pt idx="8355">
                  <c:v>16710</c:v>
                </c:pt>
                <c:pt idx="8356">
                  <c:v>16712</c:v>
                </c:pt>
                <c:pt idx="8357">
                  <c:v>16714</c:v>
                </c:pt>
                <c:pt idx="8358">
                  <c:v>16716</c:v>
                </c:pt>
                <c:pt idx="8359">
                  <c:v>16718</c:v>
                </c:pt>
                <c:pt idx="8360">
                  <c:v>16720</c:v>
                </c:pt>
                <c:pt idx="8361">
                  <c:v>16722</c:v>
                </c:pt>
                <c:pt idx="8362">
                  <c:v>16724</c:v>
                </c:pt>
                <c:pt idx="8363">
                  <c:v>16726</c:v>
                </c:pt>
                <c:pt idx="8364">
                  <c:v>16728</c:v>
                </c:pt>
                <c:pt idx="8365">
                  <c:v>16730</c:v>
                </c:pt>
                <c:pt idx="8366">
                  <c:v>16732</c:v>
                </c:pt>
                <c:pt idx="8367">
                  <c:v>16734</c:v>
                </c:pt>
                <c:pt idx="8368">
                  <c:v>16736</c:v>
                </c:pt>
                <c:pt idx="8369">
                  <c:v>16738</c:v>
                </c:pt>
                <c:pt idx="8370">
                  <c:v>16740</c:v>
                </c:pt>
                <c:pt idx="8371">
                  <c:v>16742</c:v>
                </c:pt>
                <c:pt idx="8372">
                  <c:v>16744</c:v>
                </c:pt>
                <c:pt idx="8373">
                  <c:v>16746</c:v>
                </c:pt>
                <c:pt idx="8374">
                  <c:v>16748</c:v>
                </c:pt>
                <c:pt idx="8375">
                  <c:v>16750</c:v>
                </c:pt>
                <c:pt idx="8376">
                  <c:v>16752</c:v>
                </c:pt>
                <c:pt idx="8377">
                  <c:v>16754</c:v>
                </c:pt>
                <c:pt idx="8378">
                  <c:v>16756</c:v>
                </c:pt>
                <c:pt idx="8379">
                  <c:v>16758</c:v>
                </c:pt>
                <c:pt idx="8380">
                  <c:v>16760</c:v>
                </c:pt>
                <c:pt idx="8381">
                  <c:v>16762</c:v>
                </c:pt>
                <c:pt idx="8382">
                  <c:v>16764</c:v>
                </c:pt>
                <c:pt idx="8383">
                  <c:v>16766</c:v>
                </c:pt>
                <c:pt idx="8384">
                  <c:v>16768</c:v>
                </c:pt>
                <c:pt idx="8385">
                  <c:v>16770</c:v>
                </c:pt>
                <c:pt idx="8386">
                  <c:v>16772</c:v>
                </c:pt>
                <c:pt idx="8387">
                  <c:v>16774</c:v>
                </c:pt>
                <c:pt idx="8388">
                  <c:v>16776</c:v>
                </c:pt>
                <c:pt idx="8389">
                  <c:v>16778</c:v>
                </c:pt>
                <c:pt idx="8390">
                  <c:v>16780</c:v>
                </c:pt>
                <c:pt idx="8391">
                  <c:v>16782</c:v>
                </c:pt>
                <c:pt idx="8392">
                  <c:v>16784</c:v>
                </c:pt>
                <c:pt idx="8393">
                  <c:v>16786</c:v>
                </c:pt>
                <c:pt idx="8394">
                  <c:v>16788</c:v>
                </c:pt>
                <c:pt idx="8395">
                  <c:v>16790</c:v>
                </c:pt>
                <c:pt idx="8396">
                  <c:v>16792</c:v>
                </c:pt>
                <c:pt idx="8397">
                  <c:v>16794</c:v>
                </c:pt>
                <c:pt idx="8398">
                  <c:v>16796</c:v>
                </c:pt>
                <c:pt idx="8399">
                  <c:v>16798</c:v>
                </c:pt>
                <c:pt idx="8400">
                  <c:v>16800</c:v>
                </c:pt>
                <c:pt idx="8401">
                  <c:v>16802</c:v>
                </c:pt>
                <c:pt idx="8402">
                  <c:v>16804</c:v>
                </c:pt>
                <c:pt idx="8403">
                  <c:v>16806</c:v>
                </c:pt>
                <c:pt idx="8404">
                  <c:v>16808</c:v>
                </c:pt>
                <c:pt idx="8405">
                  <c:v>16810</c:v>
                </c:pt>
                <c:pt idx="8406">
                  <c:v>16812</c:v>
                </c:pt>
                <c:pt idx="8407">
                  <c:v>16814</c:v>
                </c:pt>
                <c:pt idx="8408">
                  <c:v>16816</c:v>
                </c:pt>
                <c:pt idx="8409">
                  <c:v>16818</c:v>
                </c:pt>
                <c:pt idx="8410">
                  <c:v>16820</c:v>
                </c:pt>
                <c:pt idx="8411">
                  <c:v>16822</c:v>
                </c:pt>
                <c:pt idx="8412">
                  <c:v>16824</c:v>
                </c:pt>
                <c:pt idx="8413">
                  <c:v>16826</c:v>
                </c:pt>
                <c:pt idx="8414">
                  <c:v>16828</c:v>
                </c:pt>
                <c:pt idx="8415">
                  <c:v>16830</c:v>
                </c:pt>
                <c:pt idx="8416">
                  <c:v>16832</c:v>
                </c:pt>
                <c:pt idx="8417">
                  <c:v>16834</c:v>
                </c:pt>
                <c:pt idx="8418">
                  <c:v>16836</c:v>
                </c:pt>
                <c:pt idx="8419">
                  <c:v>16838</c:v>
                </c:pt>
                <c:pt idx="8420">
                  <c:v>16840</c:v>
                </c:pt>
                <c:pt idx="8421">
                  <c:v>16842</c:v>
                </c:pt>
                <c:pt idx="8422">
                  <c:v>16844</c:v>
                </c:pt>
                <c:pt idx="8423">
                  <c:v>16846</c:v>
                </c:pt>
                <c:pt idx="8424">
                  <c:v>16848</c:v>
                </c:pt>
                <c:pt idx="8425">
                  <c:v>16850</c:v>
                </c:pt>
                <c:pt idx="8426">
                  <c:v>16852</c:v>
                </c:pt>
                <c:pt idx="8427">
                  <c:v>16854</c:v>
                </c:pt>
                <c:pt idx="8428">
                  <c:v>16856</c:v>
                </c:pt>
                <c:pt idx="8429">
                  <c:v>16858</c:v>
                </c:pt>
                <c:pt idx="8430">
                  <c:v>16860</c:v>
                </c:pt>
                <c:pt idx="8431">
                  <c:v>16862</c:v>
                </c:pt>
                <c:pt idx="8432">
                  <c:v>16864</c:v>
                </c:pt>
                <c:pt idx="8433">
                  <c:v>16866</c:v>
                </c:pt>
                <c:pt idx="8434">
                  <c:v>16868</c:v>
                </c:pt>
                <c:pt idx="8435">
                  <c:v>16870</c:v>
                </c:pt>
                <c:pt idx="8436">
                  <c:v>16872</c:v>
                </c:pt>
                <c:pt idx="8437">
                  <c:v>16874</c:v>
                </c:pt>
                <c:pt idx="8438">
                  <c:v>16876</c:v>
                </c:pt>
                <c:pt idx="8439">
                  <c:v>16878</c:v>
                </c:pt>
                <c:pt idx="8440">
                  <c:v>16880</c:v>
                </c:pt>
                <c:pt idx="8441">
                  <c:v>16882</c:v>
                </c:pt>
                <c:pt idx="8442">
                  <c:v>16884</c:v>
                </c:pt>
                <c:pt idx="8443">
                  <c:v>16886</c:v>
                </c:pt>
                <c:pt idx="8444">
                  <c:v>16888</c:v>
                </c:pt>
                <c:pt idx="8445">
                  <c:v>16890</c:v>
                </c:pt>
                <c:pt idx="8446">
                  <c:v>16892</c:v>
                </c:pt>
                <c:pt idx="8447">
                  <c:v>16894</c:v>
                </c:pt>
                <c:pt idx="8448">
                  <c:v>16896</c:v>
                </c:pt>
                <c:pt idx="8449">
                  <c:v>16898</c:v>
                </c:pt>
                <c:pt idx="8450">
                  <c:v>16900</c:v>
                </c:pt>
                <c:pt idx="8451">
                  <c:v>16902</c:v>
                </c:pt>
                <c:pt idx="8452">
                  <c:v>16904</c:v>
                </c:pt>
                <c:pt idx="8453">
                  <c:v>16906</c:v>
                </c:pt>
                <c:pt idx="8454">
                  <c:v>16908</c:v>
                </c:pt>
                <c:pt idx="8455">
                  <c:v>16910</c:v>
                </c:pt>
                <c:pt idx="8456">
                  <c:v>16912</c:v>
                </c:pt>
                <c:pt idx="8457">
                  <c:v>16914</c:v>
                </c:pt>
                <c:pt idx="8458">
                  <c:v>16916</c:v>
                </c:pt>
                <c:pt idx="8459">
                  <c:v>16918</c:v>
                </c:pt>
                <c:pt idx="8460">
                  <c:v>16920</c:v>
                </c:pt>
                <c:pt idx="8461">
                  <c:v>16922</c:v>
                </c:pt>
                <c:pt idx="8462">
                  <c:v>16924</c:v>
                </c:pt>
                <c:pt idx="8463">
                  <c:v>16926</c:v>
                </c:pt>
                <c:pt idx="8464">
                  <c:v>16928</c:v>
                </c:pt>
                <c:pt idx="8465">
                  <c:v>16930</c:v>
                </c:pt>
                <c:pt idx="8466">
                  <c:v>16932</c:v>
                </c:pt>
                <c:pt idx="8467">
                  <c:v>16934</c:v>
                </c:pt>
                <c:pt idx="8468">
                  <c:v>16936</c:v>
                </c:pt>
                <c:pt idx="8469">
                  <c:v>16938</c:v>
                </c:pt>
                <c:pt idx="8470">
                  <c:v>16940</c:v>
                </c:pt>
                <c:pt idx="8471">
                  <c:v>16942</c:v>
                </c:pt>
                <c:pt idx="8472">
                  <c:v>16944</c:v>
                </c:pt>
                <c:pt idx="8473">
                  <c:v>16946</c:v>
                </c:pt>
                <c:pt idx="8474">
                  <c:v>16948</c:v>
                </c:pt>
                <c:pt idx="8475">
                  <c:v>16950</c:v>
                </c:pt>
                <c:pt idx="8476">
                  <c:v>16952</c:v>
                </c:pt>
                <c:pt idx="8477">
                  <c:v>16954</c:v>
                </c:pt>
                <c:pt idx="8478">
                  <c:v>16956</c:v>
                </c:pt>
                <c:pt idx="8479">
                  <c:v>16958</c:v>
                </c:pt>
                <c:pt idx="8480">
                  <c:v>16960</c:v>
                </c:pt>
                <c:pt idx="8481">
                  <c:v>16962</c:v>
                </c:pt>
                <c:pt idx="8482">
                  <c:v>16964</c:v>
                </c:pt>
                <c:pt idx="8483">
                  <c:v>16966</c:v>
                </c:pt>
                <c:pt idx="8484">
                  <c:v>16968</c:v>
                </c:pt>
                <c:pt idx="8485">
                  <c:v>16970</c:v>
                </c:pt>
                <c:pt idx="8486">
                  <c:v>16972</c:v>
                </c:pt>
                <c:pt idx="8487">
                  <c:v>16974</c:v>
                </c:pt>
                <c:pt idx="8488">
                  <c:v>16976</c:v>
                </c:pt>
                <c:pt idx="8489">
                  <c:v>16978</c:v>
                </c:pt>
                <c:pt idx="8490">
                  <c:v>16980</c:v>
                </c:pt>
                <c:pt idx="8491">
                  <c:v>16982</c:v>
                </c:pt>
                <c:pt idx="8492">
                  <c:v>16984</c:v>
                </c:pt>
                <c:pt idx="8493">
                  <c:v>16986</c:v>
                </c:pt>
                <c:pt idx="8494">
                  <c:v>16988</c:v>
                </c:pt>
                <c:pt idx="8495">
                  <c:v>16990</c:v>
                </c:pt>
                <c:pt idx="8496">
                  <c:v>16992</c:v>
                </c:pt>
                <c:pt idx="8497">
                  <c:v>16994</c:v>
                </c:pt>
                <c:pt idx="8498">
                  <c:v>16996</c:v>
                </c:pt>
                <c:pt idx="8499">
                  <c:v>16998</c:v>
                </c:pt>
                <c:pt idx="8500">
                  <c:v>17000</c:v>
                </c:pt>
                <c:pt idx="8501">
                  <c:v>17002</c:v>
                </c:pt>
                <c:pt idx="8502">
                  <c:v>17004</c:v>
                </c:pt>
                <c:pt idx="8503">
                  <c:v>17006</c:v>
                </c:pt>
                <c:pt idx="8504">
                  <c:v>17008</c:v>
                </c:pt>
                <c:pt idx="8505">
                  <c:v>17010</c:v>
                </c:pt>
                <c:pt idx="8506">
                  <c:v>17012</c:v>
                </c:pt>
                <c:pt idx="8507">
                  <c:v>17014</c:v>
                </c:pt>
                <c:pt idx="8508">
                  <c:v>17016</c:v>
                </c:pt>
                <c:pt idx="8509">
                  <c:v>17018</c:v>
                </c:pt>
                <c:pt idx="8510">
                  <c:v>17020</c:v>
                </c:pt>
                <c:pt idx="8511">
                  <c:v>17022</c:v>
                </c:pt>
                <c:pt idx="8512">
                  <c:v>17024</c:v>
                </c:pt>
                <c:pt idx="8513">
                  <c:v>17026</c:v>
                </c:pt>
                <c:pt idx="8514">
                  <c:v>17028</c:v>
                </c:pt>
                <c:pt idx="8515">
                  <c:v>17030</c:v>
                </c:pt>
                <c:pt idx="8516">
                  <c:v>17032</c:v>
                </c:pt>
                <c:pt idx="8517">
                  <c:v>17034</c:v>
                </c:pt>
                <c:pt idx="8518">
                  <c:v>17036</c:v>
                </c:pt>
                <c:pt idx="8519">
                  <c:v>17038</c:v>
                </c:pt>
                <c:pt idx="8520">
                  <c:v>17040</c:v>
                </c:pt>
                <c:pt idx="8521">
                  <c:v>17042</c:v>
                </c:pt>
                <c:pt idx="8522">
                  <c:v>17044</c:v>
                </c:pt>
                <c:pt idx="8523">
                  <c:v>17046</c:v>
                </c:pt>
                <c:pt idx="8524">
                  <c:v>17048</c:v>
                </c:pt>
                <c:pt idx="8525">
                  <c:v>17050</c:v>
                </c:pt>
                <c:pt idx="8526">
                  <c:v>17052</c:v>
                </c:pt>
                <c:pt idx="8527">
                  <c:v>17054</c:v>
                </c:pt>
                <c:pt idx="8528">
                  <c:v>17056</c:v>
                </c:pt>
                <c:pt idx="8529">
                  <c:v>17058</c:v>
                </c:pt>
                <c:pt idx="8530">
                  <c:v>17060</c:v>
                </c:pt>
                <c:pt idx="8531">
                  <c:v>17062</c:v>
                </c:pt>
                <c:pt idx="8532">
                  <c:v>17064</c:v>
                </c:pt>
                <c:pt idx="8533">
                  <c:v>17066</c:v>
                </c:pt>
                <c:pt idx="8534">
                  <c:v>17068</c:v>
                </c:pt>
                <c:pt idx="8535">
                  <c:v>17070</c:v>
                </c:pt>
                <c:pt idx="8536">
                  <c:v>17072</c:v>
                </c:pt>
                <c:pt idx="8537">
                  <c:v>17074</c:v>
                </c:pt>
                <c:pt idx="8538">
                  <c:v>17076</c:v>
                </c:pt>
                <c:pt idx="8539">
                  <c:v>17078</c:v>
                </c:pt>
                <c:pt idx="8540">
                  <c:v>17080</c:v>
                </c:pt>
                <c:pt idx="8541">
                  <c:v>17082</c:v>
                </c:pt>
                <c:pt idx="8542">
                  <c:v>17084</c:v>
                </c:pt>
                <c:pt idx="8543">
                  <c:v>17086</c:v>
                </c:pt>
                <c:pt idx="8544">
                  <c:v>17088</c:v>
                </c:pt>
                <c:pt idx="8545">
                  <c:v>17090</c:v>
                </c:pt>
                <c:pt idx="8546">
                  <c:v>17092</c:v>
                </c:pt>
                <c:pt idx="8547">
                  <c:v>17094</c:v>
                </c:pt>
                <c:pt idx="8548">
                  <c:v>17096</c:v>
                </c:pt>
                <c:pt idx="8549">
                  <c:v>17098</c:v>
                </c:pt>
                <c:pt idx="8550">
                  <c:v>17100</c:v>
                </c:pt>
                <c:pt idx="8551">
                  <c:v>17102</c:v>
                </c:pt>
                <c:pt idx="8552">
                  <c:v>17104</c:v>
                </c:pt>
                <c:pt idx="8553">
                  <c:v>17106</c:v>
                </c:pt>
                <c:pt idx="8554">
                  <c:v>17108</c:v>
                </c:pt>
                <c:pt idx="8555">
                  <c:v>17110</c:v>
                </c:pt>
                <c:pt idx="8556">
                  <c:v>17112</c:v>
                </c:pt>
                <c:pt idx="8557">
                  <c:v>17114</c:v>
                </c:pt>
                <c:pt idx="8558">
                  <c:v>17116</c:v>
                </c:pt>
                <c:pt idx="8559">
                  <c:v>17118</c:v>
                </c:pt>
                <c:pt idx="8560">
                  <c:v>17120</c:v>
                </c:pt>
                <c:pt idx="8561">
                  <c:v>17122</c:v>
                </c:pt>
                <c:pt idx="8562">
                  <c:v>17124</c:v>
                </c:pt>
                <c:pt idx="8563">
                  <c:v>17126</c:v>
                </c:pt>
                <c:pt idx="8564">
                  <c:v>17128</c:v>
                </c:pt>
                <c:pt idx="8565">
                  <c:v>17130</c:v>
                </c:pt>
                <c:pt idx="8566">
                  <c:v>17132</c:v>
                </c:pt>
                <c:pt idx="8567">
                  <c:v>17134</c:v>
                </c:pt>
                <c:pt idx="8568">
                  <c:v>17136</c:v>
                </c:pt>
                <c:pt idx="8569">
                  <c:v>17138</c:v>
                </c:pt>
                <c:pt idx="8570">
                  <c:v>17140</c:v>
                </c:pt>
                <c:pt idx="8571">
                  <c:v>17142</c:v>
                </c:pt>
                <c:pt idx="8572">
                  <c:v>17144</c:v>
                </c:pt>
                <c:pt idx="8573">
                  <c:v>17146</c:v>
                </c:pt>
                <c:pt idx="8574">
                  <c:v>17148</c:v>
                </c:pt>
                <c:pt idx="8575">
                  <c:v>17150</c:v>
                </c:pt>
                <c:pt idx="8576">
                  <c:v>17152</c:v>
                </c:pt>
                <c:pt idx="8577">
                  <c:v>17154</c:v>
                </c:pt>
                <c:pt idx="8578">
                  <c:v>17156</c:v>
                </c:pt>
                <c:pt idx="8579">
                  <c:v>17158</c:v>
                </c:pt>
                <c:pt idx="8580">
                  <c:v>17160</c:v>
                </c:pt>
                <c:pt idx="8581">
                  <c:v>17162</c:v>
                </c:pt>
                <c:pt idx="8582">
                  <c:v>17164</c:v>
                </c:pt>
                <c:pt idx="8583">
                  <c:v>17166</c:v>
                </c:pt>
                <c:pt idx="8584">
                  <c:v>17168</c:v>
                </c:pt>
                <c:pt idx="8585">
                  <c:v>17170</c:v>
                </c:pt>
                <c:pt idx="8586">
                  <c:v>17172</c:v>
                </c:pt>
                <c:pt idx="8587">
                  <c:v>17174</c:v>
                </c:pt>
                <c:pt idx="8588">
                  <c:v>17176</c:v>
                </c:pt>
                <c:pt idx="8589">
                  <c:v>17178</c:v>
                </c:pt>
                <c:pt idx="8590">
                  <c:v>17180</c:v>
                </c:pt>
                <c:pt idx="8591">
                  <c:v>17182</c:v>
                </c:pt>
                <c:pt idx="8592">
                  <c:v>17184</c:v>
                </c:pt>
                <c:pt idx="8593">
                  <c:v>17186</c:v>
                </c:pt>
                <c:pt idx="8594">
                  <c:v>17188</c:v>
                </c:pt>
                <c:pt idx="8595">
                  <c:v>17190</c:v>
                </c:pt>
                <c:pt idx="8596">
                  <c:v>17192</c:v>
                </c:pt>
                <c:pt idx="8597">
                  <c:v>17194</c:v>
                </c:pt>
                <c:pt idx="8598">
                  <c:v>17196</c:v>
                </c:pt>
                <c:pt idx="8599">
                  <c:v>17198</c:v>
                </c:pt>
                <c:pt idx="8600">
                  <c:v>17200</c:v>
                </c:pt>
                <c:pt idx="8601">
                  <c:v>17202</c:v>
                </c:pt>
                <c:pt idx="8602">
                  <c:v>17204</c:v>
                </c:pt>
                <c:pt idx="8603">
                  <c:v>17206</c:v>
                </c:pt>
                <c:pt idx="8604">
                  <c:v>17208</c:v>
                </c:pt>
                <c:pt idx="8605">
                  <c:v>17210</c:v>
                </c:pt>
                <c:pt idx="8606">
                  <c:v>17212</c:v>
                </c:pt>
                <c:pt idx="8607">
                  <c:v>17214</c:v>
                </c:pt>
                <c:pt idx="8608">
                  <c:v>17216</c:v>
                </c:pt>
                <c:pt idx="8609">
                  <c:v>17218</c:v>
                </c:pt>
                <c:pt idx="8610">
                  <c:v>17220</c:v>
                </c:pt>
                <c:pt idx="8611">
                  <c:v>17222</c:v>
                </c:pt>
                <c:pt idx="8612">
                  <c:v>17224</c:v>
                </c:pt>
                <c:pt idx="8613">
                  <c:v>17226</c:v>
                </c:pt>
                <c:pt idx="8614">
                  <c:v>17228</c:v>
                </c:pt>
                <c:pt idx="8615">
                  <c:v>17230</c:v>
                </c:pt>
                <c:pt idx="8616">
                  <c:v>17232</c:v>
                </c:pt>
                <c:pt idx="8617">
                  <c:v>17234</c:v>
                </c:pt>
                <c:pt idx="8618">
                  <c:v>17236</c:v>
                </c:pt>
                <c:pt idx="8619">
                  <c:v>17238</c:v>
                </c:pt>
                <c:pt idx="8620">
                  <c:v>17240</c:v>
                </c:pt>
                <c:pt idx="8621">
                  <c:v>17242</c:v>
                </c:pt>
                <c:pt idx="8622">
                  <c:v>17244</c:v>
                </c:pt>
                <c:pt idx="8623">
                  <c:v>17246</c:v>
                </c:pt>
                <c:pt idx="8624">
                  <c:v>17248</c:v>
                </c:pt>
                <c:pt idx="8625">
                  <c:v>17250</c:v>
                </c:pt>
                <c:pt idx="8626">
                  <c:v>17252</c:v>
                </c:pt>
                <c:pt idx="8627">
                  <c:v>17254</c:v>
                </c:pt>
                <c:pt idx="8628">
                  <c:v>17256</c:v>
                </c:pt>
                <c:pt idx="8629">
                  <c:v>17258</c:v>
                </c:pt>
                <c:pt idx="8630">
                  <c:v>17260</c:v>
                </c:pt>
                <c:pt idx="8631">
                  <c:v>17262</c:v>
                </c:pt>
                <c:pt idx="8632">
                  <c:v>17264</c:v>
                </c:pt>
                <c:pt idx="8633">
                  <c:v>17266</c:v>
                </c:pt>
                <c:pt idx="8634">
                  <c:v>17268</c:v>
                </c:pt>
                <c:pt idx="8635">
                  <c:v>17270</c:v>
                </c:pt>
                <c:pt idx="8636">
                  <c:v>17272</c:v>
                </c:pt>
                <c:pt idx="8637">
                  <c:v>17274</c:v>
                </c:pt>
                <c:pt idx="8638">
                  <c:v>17276</c:v>
                </c:pt>
                <c:pt idx="8639">
                  <c:v>17278</c:v>
                </c:pt>
                <c:pt idx="8640">
                  <c:v>17280</c:v>
                </c:pt>
                <c:pt idx="8641">
                  <c:v>17282</c:v>
                </c:pt>
                <c:pt idx="8642">
                  <c:v>17284</c:v>
                </c:pt>
                <c:pt idx="8643">
                  <c:v>17286</c:v>
                </c:pt>
                <c:pt idx="8644">
                  <c:v>17288</c:v>
                </c:pt>
                <c:pt idx="8645">
                  <c:v>17290</c:v>
                </c:pt>
                <c:pt idx="8646">
                  <c:v>17292</c:v>
                </c:pt>
                <c:pt idx="8647">
                  <c:v>17294</c:v>
                </c:pt>
                <c:pt idx="8648">
                  <c:v>17296</c:v>
                </c:pt>
                <c:pt idx="8649">
                  <c:v>17298</c:v>
                </c:pt>
                <c:pt idx="8650">
                  <c:v>17300</c:v>
                </c:pt>
                <c:pt idx="8651">
                  <c:v>17302</c:v>
                </c:pt>
                <c:pt idx="8652">
                  <c:v>17304</c:v>
                </c:pt>
                <c:pt idx="8653">
                  <c:v>17306</c:v>
                </c:pt>
                <c:pt idx="8654">
                  <c:v>17308</c:v>
                </c:pt>
                <c:pt idx="8655">
                  <c:v>17310</c:v>
                </c:pt>
                <c:pt idx="8656">
                  <c:v>17312</c:v>
                </c:pt>
                <c:pt idx="8657">
                  <c:v>17314</c:v>
                </c:pt>
                <c:pt idx="8658">
                  <c:v>17316</c:v>
                </c:pt>
                <c:pt idx="8659">
                  <c:v>17318</c:v>
                </c:pt>
                <c:pt idx="8660">
                  <c:v>17320</c:v>
                </c:pt>
                <c:pt idx="8661">
                  <c:v>17322</c:v>
                </c:pt>
                <c:pt idx="8662">
                  <c:v>17324</c:v>
                </c:pt>
                <c:pt idx="8663">
                  <c:v>17326</c:v>
                </c:pt>
                <c:pt idx="8664">
                  <c:v>17328</c:v>
                </c:pt>
                <c:pt idx="8665">
                  <c:v>17330</c:v>
                </c:pt>
                <c:pt idx="8666">
                  <c:v>17332</c:v>
                </c:pt>
                <c:pt idx="8667">
                  <c:v>17334</c:v>
                </c:pt>
                <c:pt idx="8668">
                  <c:v>17336</c:v>
                </c:pt>
                <c:pt idx="8669">
                  <c:v>17338</c:v>
                </c:pt>
                <c:pt idx="8670">
                  <c:v>17340</c:v>
                </c:pt>
                <c:pt idx="8671">
                  <c:v>17342</c:v>
                </c:pt>
                <c:pt idx="8672">
                  <c:v>17344</c:v>
                </c:pt>
                <c:pt idx="8673">
                  <c:v>17346</c:v>
                </c:pt>
                <c:pt idx="8674">
                  <c:v>17348</c:v>
                </c:pt>
                <c:pt idx="8675">
                  <c:v>17350</c:v>
                </c:pt>
                <c:pt idx="8676">
                  <c:v>17352</c:v>
                </c:pt>
                <c:pt idx="8677">
                  <c:v>17354</c:v>
                </c:pt>
                <c:pt idx="8678">
                  <c:v>17356</c:v>
                </c:pt>
                <c:pt idx="8679">
                  <c:v>17358</c:v>
                </c:pt>
                <c:pt idx="8680">
                  <c:v>17360</c:v>
                </c:pt>
                <c:pt idx="8681">
                  <c:v>17362</c:v>
                </c:pt>
                <c:pt idx="8682">
                  <c:v>17364</c:v>
                </c:pt>
                <c:pt idx="8683">
                  <c:v>17366</c:v>
                </c:pt>
                <c:pt idx="8684">
                  <c:v>17368</c:v>
                </c:pt>
                <c:pt idx="8685">
                  <c:v>17370</c:v>
                </c:pt>
                <c:pt idx="8686">
                  <c:v>17372</c:v>
                </c:pt>
                <c:pt idx="8687">
                  <c:v>17374</c:v>
                </c:pt>
                <c:pt idx="8688">
                  <c:v>17376</c:v>
                </c:pt>
                <c:pt idx="8689">
                  <c:v>17378</c:v>
                </c:pt>
                <c:pt idx="8690">
                  <c:v>17380</c:v>
                </c:pt>
                <c:pt idx="8691">
                  <c:v>17382</c:v>
                </c:pt>
                <c:pt idx="8692">
                  <c:v>17384</c:v>
                </c:pt>
                <c:pt idx="8693">
                  <c:v>17386</c:v>
                </c:pt>
                <c:pt idx="8694">
                  <c:v>17388</c:v>
                </c:pt>
                <c:pt idx="8695">
                  <c:v>17390</c:v>
                </c:pt>
                <c:pt idx="8696">
                  <c:v>17392</c:v>
                </c:pt>
                <c:pt idx="8697">
                  <c:v>17394</c:v>
                </c:pt>
                <c:pt idx="8698">
                  <c:v>17396</c:v>
                </c:pt>
                <c:pt idx="8699">
                  <c:v>17398</c:v>
                </c:pt>
                <c:pt idx="8700">
                  <c:v>17400</c:v>
                </c:pt>
                <c:pt idx="8701">
                  <c:v>17402</c:v>
                </c:pt>
                <c:pt idx="8702">
                  <c:v>17404</c:v>
                </c:pt>
                <c:pt idx="8703">
                  <c:v>17406</c:v>
                </c:pt>
                <c:pt idx="8704">
                  <c:v>17408</c:v>
                </c:pt>
                <c:pt idx="8705">
                  <c:v>17410</c:v>
                </c:pt>
                <c:pt idx="8706">
                  <c:v>17412</c:v>
                </c:pt>
                <c:pt idx="8707">
                  <c:v>17414</c:v>
                </c:pt>
                <c:pt idx="8708">
                  <c:v>17416</c:v>
                </c:pt>
                <c:pt idx="8709">
                  <c:v>17418</c:v>
                </c:pt>
                <c:pt idx="8710">
                  <c:v>17420</c:v>
                </c:pt>
                <c:pt idx="8711">
                  <c:v>17422</c:v>
                </c:pt>
                <c:pt idx="8712">
                  <c:v>17424</c:v>
                </c:pt>
                <c:pt idx="8713">
                  <c:v>17426</c:v>
                </c:pt>
                <c:pt idx="8714">
                  <c:v>17428</c:v>
                </c:pt>
                <c:pt idx="8715">
                  <c:v>17430</c:v>
                </c:pt>
                <c:pt idx="8716">
                  <c:v>17432</c:v>
                </c:pt>
                <c:pt idx="8717">
                  <c:v>17434</c:v>
                </c:pt>
                <c:pt idx="8718">
                  <c:v>17436</c:v>
                </c:pt>
                <c:pt idx="8719">
                  <c:v>17438</c:v>
                </c:pt>
                <c:pt idx="8720">
                  <c:v>17440</c:v>
                </c:pt>
                <c:pt idx="8721">
                  <c:v>17442</c:v>
                </c:pt>
                <c:pt idx="8722">
                  <c:v>17444</c:v>
                </c:pt>
                <c:pt idx="8723">
                  <c:v>17446</c:v>
                </c:pt>
                <c:pt idx="8724">
                  <c:v>17448</c:v>
                </c:pt>
                <c:pt idx="8725">
                  <c:v>17450</c:v>
                </c:pt>
                <c:pt idx="8726">
                  <c:v>17452</c:v>
                </c:pt>
                <c:pt idx="8727">
                  <c:v>17454</c:v>
                </c:pt>
                <c:pt idx="8728">
                  <c:v>17456</c:v>
                </c:pt>
                <c:pt idx="8729">
                  <c:v>17458</c:v>
                </c:pt>
                <c:pt idx="8730">
                  <c:v>17460</c:v>
                </c:pt>
                <c:pt idx="8731">
                  <c:v>17462</c:v>
                </c:pt>
                <c:pt idx="8732">
                  <c:v>17464</c:v>
                </c:pt>
                <c:pt idx="8733">
                  <c:v>17466</c:v>
                </c:pt>
                <c:pt idx="8734">
                  <c:v>17468</c:v>
                </c:pt>
                <c:pt idx="8735">
                  <c:v>17470</c:v>
                </c:pt>
                <c:pt idx="8736">
                  <c:v>17472</c:v>
                </c:pt>
                <c:pt idx="8737">
                  <c:v>17474</c:v>
                </c:pt>
                <c:pt idx="8738">
                  <c:v>17476</c:v>
                </c:pt>
                <c:pt idx="8739">
                  <c:v>17478</c:v>
                </c:pt>
                <c:pt idx="8740">
                  <c:v>17480</c:v>
                </c:pt>
                <c:pt idx="8741">
                  <c:v>17482</c:v>
                </c:pt>
                <c:pt idx="8742">
                  <c:v>17484</c:v>
                </c:pt>
                <c:pt idx="8743">
                  <c:v>17486</c:v>
                </c:pt>
                <c:pt idx="8744">
                  <c:v>17488</c:v>
                </c:pt>
                <c:pt idx="8745">
                  <c:v>17490</c:v>
                </c:pt>
                <c:pt idx="8746">
                  <c:v>17492</c:v>
                </c:pt>
                <c:pt idx="8747">
                  <c:v>17494</c:v>
                </c:pt>
                <c:pt idx="8748">
                  <c:v>17496</c:v>
                </c:pt>
                <c:pt idx="8749">
                  <c:v>17498</c:v>
                </c:pt>
                <c:pt idx="8750">
                  <c:v>17500</c:v>
                </c:pt>
                <c:pt idx="8751">
                  <c:v>17502</c:v>
                </c:pt>
                <c:pt idx="8752">
                  <c:v>17504</c:v>
                </c:pt>
                <c:pt idx="8753">
                  <c:v>17506</c:v>
                </c:pt>
                <c:pt idx="8754">
                  <c:v>17508</c:v>
                </c:pt>
                <c:pt idx="8755">
                  <c:v>17510</c:v>
                </c:pt>
                <c:pt idx="8756">
                  <c:v>17512</c:v>
                </c:pt>
                <c:pt idx="8757">
                  <c:v>17514</c:v>
                </c:pt>
                <c:pt idx="8758">
                  <c:v>17516</c:v>
                </c:pt>
                <c:pt idx="8759">
                  <c:v>17518</c:v>
                </c:pt>
                <c:pt idx="8760">
                  <c:v>17520</c:v>
                </c:pt>
                <c:pt idx="8761">
                  <c:v>17522</c:v>
                </c:pt>
                <c:pt idx="8762">
                  <c:v>17524</c:v>
                </c:pt>
                <c:pt idx="8763">
                  <c:v>17526</c:v>
                </c:pt>
                <c:pt idx="8764">
                  <c:v>17528</c:v>
                </c:pt>
                <c:pt idx="8765">
                  <c:v>17530</c:v>
                </c:pt>
                <c:pt idx="8766">
                  <c:v>17532</c:v>
                </c:pt>
                <c:pt idx="8767">
                  <c:v>17534</c:v>
                </c:pt>
                <c:pt idx="8768">
                  <c:v>17536</c:v>
                </c:pt>
                <c:pt idx="8769">
                  <c:v>17538</c:v>
                </c:pt>
                <c:pt idx="8770">
                  <c:v>17540</c:v>
                </c:pt>
                <c:pt idx="8771">
                  <c:v>17542</c:v>
                </c:pt>
                <c:pt idx="8772">
                  <c:v>17544</c:v>
                </c:pt>
                <c:pt idx="8773">
                  <c:v>17546</c:v>
                </c:pt>
                <c:pt idx="8774">
                  <c:v>17548</c:v>
                </c:pt>
                <c:pt idx="8775">
                  <c:v>17550</c:v>
                </c:pt>
                <c:pt idx="8776">
                  <c:v>17552</c:v>
                </c:pt>
                <c:pt idx="8777">
                  <c:v>17554</c:v>
                </c:pt>
                <c:pt idx="8778">
                  <c:v>17556</c:v>
                </c:pt>
                <c:pt idx="8779">
                  <c:v>17558</c:v>
                </c:pt>
                <c:pt idx="8780">
                  <c:v>17560</c:v>
                </c:pt>
                <c:pt idx="8781">
                  <c:v>17562</c:v>
                </c:pt>
                <c:pt idx="8782">
                  <c:v>17564</c:v>
                </c:pt>
                <c:pt idx="8783">
                  <c:v>17566</c:v>
                </c:pt>
                <c:pt idx="8784">
                  <c:v>17568</c:v>
                </c:pt>
                <c:pt idx="8785">
                  <c:v>17570</c:v>
                </c:pt>
                <c:pt idx="8786">
                  <c:v>17572</c:v>
                </c:pt>
                <c:pt idx="8787">
                  <c:v>17574</c:v>
                </c:pt>
                <c:pt idx="8788">
                  <c:v>17576</c:v>
                </c:pt>
                <c:pt idx="8789">
                  <c:v>17578</c:v>
                </c:pt>
                <c:pt idx="8790">
                  <c:v>17580</c:v>
                </c:pt>
                <c:pt idx="8791">
                  <c:v>17582</c:v>
                </c:pt>
                <c:pt idx="8792">
                  <c:v>17584</c:v>
                </c:pt>
                <c:pt idx="8793">
                  <c:v>17586</c:v>
                </c:pt>
                <c:pt idx="8794">
                  <c:v>17588</c:v>
                </c:pt>
                <c:pt idx="8795">
                  <c:v>17590</c:v>
                </c:pt>
                <c:pt idx="8796">
                  <c:v>17592</c:v>
                </c:pt>
                <c:pt idx="8797">
                  <c:v>17594</c:v>
                </c:pt>
                <c:pt idx="8798">
                  <c:v>17596</c:v>
                </c:pt>
                <c:pt idx="8799">
                  <c:v>17598</c:v>
                </c:pt>
                <c:pt idx="8800">
                  <c:v>17600</c:v>
                </c:pt>
                <c:pt idx="8801">
                  <c:v>17602</c:v>
                </c:pt>
                <c:pt idx="8802">
                  <c:v>17604</c:v>
                </c:pt>
                <c:pt idx="8803">
                  <c:v>17606</c:v>
                </c:pt>
                <c:pt idx="8804">
                  <c:v>17608</c:v>
                </c:pt>
                <c:pt idx="8805">
                  <c:v>17610</c:v>
                </c:pt>
                <c:pt idx="8806">
                  <c:v>17612</c:v>
                </c:pt>
                <c:pt idx="8807">
                  <c:v>17614</c:v>
                </c:pt>
                <c:pt idx="8808">
                  <c:v>17616</c:v>
                </c:pt>
                <c:pt idx="8809">
                  <c:v>17618</c:v>
                </c:pt>
                <c:pt idx="8810">
                  <c:v>17620</c:v>
                </c:pt>
                <c:pt idx="8811">
                  <c:v>17622</c:v>
                </c:pt>
                <c:pt idx="8812">
                  <c:v>17624</c:v>
                </c:pt>
                <c:pt idx="8813">
                  <c:v>17626</c:v>
                </c:pt>
                <c:pt idx="8814">
                  <c:v>17628</c:v>
                </c:pt>
                <c:pt idx="8815">
                  <c:v>17630</c:v>
                </c:pt>
                <c:pt idx="8816">
                  <c:v>17632</c:v>
                </c:pt>
                <c:pt idx="8817">
                  <c:v>17634</c:v>
                </c:pt>
                <c:pt idx="8818">
                  <c:v>17636</c:v>
                </c:pt>
                <c:pt idx="8819">
                  <c:v>17638</c:v>
                </c:pt>
                <c:pt idx="8820">
                  <c:v>17640</c:v>
                </c:pt>
                <c:pt idx="8821">
                  <c:v>17642</c:v>
                </c:pt>
                <c:pt idx="8822">
                  <c:v>17644</c:v>
                </c:pt>
                <c:pt idx="8823">
                  <c:v>17646</c:v>
                </c:pt>
                <c:pt idx="8824">
                  <c:v>17648</c:v>
                </c:pt>
                <c:pt idx="8825">
                  <c:v>17650</c:v>
                </c:pt>
                <c:pt idx="8826">
                  <c:v>17652</c:v>
                </c:pt>
                <c:pt idx="8827">
                  <c:v>17654</c:v>
                </c:pt>
                <c:pt idx="8828">
                  <c:v>17656</c:v>
                </c:pt>
                <c:pt idx="8829">
                  <c:v>17658</c:v>
                </c:pt>
                <c:pt idx="8830">
                  <c:v>17660</c:v>
                </c:pt>
                <c:pt idx="8831">
                  <c:v>17662</c:v>
                </c:pt>
                <c:pt idx="8832">
                  <c:v>17664</c:v>
                </c:pt>
                <c:pt idx="8833">
                  <c:v>17666</c:v>
                </c:pt>
                <c:pt idx="8834">
                  <c:v>17668</c:v>
                </c:pt>
                <c:pt idx="8835">
                  <c:v>17670</c:v>
                </c:pt>
                <c:pt idx="8836">
                  <c:v>17672</c:v>
                </c:pt>
                <c:pt idx="8837">
                  <c:v>17674</c:v>
                </c:pt>
                <c:pt idx="8838">
                  <c:v>17676</c:v>
                </c:pt>
                <c:pt idx="8839">
                  <c:v>17678</c:v>
                </c:pt>
                <c:pt idx="8840">
                  <c:v>17680</c:v>
                </c:pt>
                <c:pt idx="8841">
                  <c:v>17682</c:v>
                </c:pt>
                <c:pt idx="8842">
                  <c:v>17684</c:v>
                </c:pt>
                <c:pt idx="8843">
                  <c:v>17686</c:v>
                </c:pt>
                <c:pt idx="8844">
                  <c:v>17688</c:v>
                </c:pt>
                <c:pt idx="8845">
                  <c:v>17690</c:v>
                </c:pt>
                <c:pt idx="8846">
                  <c:v>17692</c:v>
                </c:pt>
                <c:pt idx="8847">
                  <c:v>17694</c:v>
                </c:pt>
                <c:pt idx="8848">
                  <c:v>17696</c:v>
                </c:pt>
                <c:pt idx="8849">
                  <c:v>17698</c:v>
                </c:pt>
                <c:pt idx="8850">
                  <c:v>17700</c:v>
                </c:pt>
                <c:pt idx="8851">
                  <c:v>17702</c:v>
                </c:pt>
                <c:pt idx="8852">
                  <c:v>17704</c:v>
                </c:pt>
                <c:pt idx="8853">
                  <c:v>17706</c:v>
                </c:pt>
                <c:pt idx="8854">
                  <c:v>17708</c:v>
                </c:pt>
                <c:pt idx="8855">
                  <c:v>17710</c:v>
                </c:pt>
                <c:pt idx="8856">
                  <c:v>17712</c:v>
                </c:pt>
                <c:pt idx="8857">
                  <c:v>17714</c:v>
                </c:pt>
                <c:pt idx="8858">
                  <c:v>17716</c:v>
                </c:pt>
                <c:pt idx="8859">
                  <c:v>17718</c:v>
                </c:pt>
                <c:pt idx="8860">
                  <c:v>17720</c:v>
                </c:pt>
                <c:pt idx="8861">
                  <c:v>17722</c:v>
                </c:pt>
                <c:pt idx="8862">
                  <c:v>17724</c:v>
                </c:pt>
                <c:pt idx="8863">
                  <c:v>17726</c:v>
                </c:pt>
                <c:pt idx="8864">
                  <c:v>17728</c:v>
                </c:pt>
                <c:pt idx="8865">
                  <c:v>17730</c:v>
                </c:pt>
                <c:pt idx="8866">
                  <c:v>17732</c:v>
                </c:pt>
                <c:pt idx="8867">
                  <c:v>17734</c:v>
                </c:pt>
                <c:pt idx="8868">
                  <c:v>17736</c:v>
                </c:pt>
                <c:pt idx="8869">
                  <c:v>17738</c:v>
                </c:pt>
                <c:pt idx="8870">
                  <c:v>17740</c:v>
                </c:pt>
                <c:pt idx="8871">
                  <c:v>17742</c:v>
                </c:pt>
                <c:pt idx="8872">
                  <c:v>17744</c:v>
                </c:pt>
                <c:pt idx="8873">
                  <c:v>17746</c:v>
                </c:pt>
                <c:pt idx="8874">
                  <c:v>17748</c:v>
                </c:pt>
                <c:pt idx="8875">
                  <c:v>17750</c:v>
                </c:pt>
                <c:pt idx="8876">
                  <c:v>17752</c:v>
                </c:pt>
                <c:pt idx="8877">
                  <c:v>17754</c:v>
                </c:pt>
                <c:pt idx="8878">
                  <c:v>17756</c:v>
                </c:pt>
                <c:pt idx="8879">
                  <c:v>17758</c:v>
                </c:pt>
                <c:pt idx="8880">
                  <c:v>17760</c:v>
                </c:pt>
                <c:pt idx="8881">
                  <c:v>17762</c:v>
                </c:pt>
                <c:pt idx="8882">
                  <c:v>17764</c:v>
                </c:pt>
                <c:pt idx="8883">
                  <c:v>17766</c:v>
                </c:pt>
                <c:pt idx="8884">
                  <c:v>17768</c:v>
                </c:pt>
                <c:pt idx="8885">
                  <c:v>17770</c:v>
                </c:pt>
                <c:pt idx="8886">
                  <c:v>17772</c:v>
                </c:pt>
                <c:pt idx="8887">
                  <c:v>17774</c:v>
                </c:pt>
                <c:pt idx="8888">
                  <c:v>17776</c:v>
                </c:pt>
                <c:pt idx="8889">
                  <c:v>17778</c:v>
                </c:pt>
                <c:pt idx="8890">
                  <c:v>17780</c:v>
                </c:pt>
                <c:pt idx="8891">
                  <c:v>17782</c:v>
                </c:pt>
                <c:pt idx="8892">
                  <c:v>17784</c:v>
                </c:pt>
                <c:pt idx="8893">
                  <c:v>17786</c:v>
                </c:pt>
                <c:pt idx="8894">
                  <c:v>17788</c:v>
                </c:pt>
                <c:pt idx="8895">
                  <c:v>17790</c:v>
                </c:pt>
                <c:pt idx="8896">
                  <c:v>17792</c:v>
                </c:pt>
                <c:pt idx="8897">
                  <c:v>17794</c:v>
                </c:pt>
                <c:pt idx="8898">
                  <c:v>17796</c:v>
                </c:pt>
                <c:pt idx="8899">
                  <c:v>17798</c:v>
                </c:pt>
                <c:pt idx="8900">
                  <c:v>17800</c:v>
                </c:pt>
                <c:pt idx="8901">
                  <c:v>17802</c:v>
                </c:pt>
                <c:pt idx="8902">
                  <c:v>17804</c:v>
                </c:pt>
                <c:pt idx="8903">
                  <c:v>17806</c:v>
                </c:pt>
                <c:pt idx="8904">
                  <c:v>17808</c:v>
                </c:pt>
                <c:pt idx="8905">
                  <c:v>17810</c:v>
                </c:pt>
                <c:pt idx="8906">
                  <c:v>17812</c:v>
                </c:pt>
                <c:pt idx="8907">
                  <c:v>17814</c:v>
                </c:pt>
                <c:pt idx="8908">
                  <c:v>17816</c:v>
                </c:pt>
                <c:pt idx="8909">
                  <c:v>17818</c:v>
                </c:pt>
                <c:pt idx="8910">
                  <c:v>17820</c:v>
                </c:pt>
                <c:pt idx="8911">
                  <c:v>17822</c:v>
                </c:pt>
                <c:pt idx="8912">
                  <c:v>17824</c:v>
                </c:pt>
                <c:pt idx="8913">
                  <c:v>17826</c:v>
                </c:pt>
                <c:pt idx="8914">
                  <c:v>17828</c:v>
                </c:pt>
                <c:pt idx="8915">
                  <c:v>17830</c:v>
                </c:pt>
                <c:pt idx="8916">
                  <c:v>17832</c:v>
                </c:pt>
                <c:pt idx="8917">
                  <c:v>17834</c:v>
                </c:pt>
                <c:pt idx="8918">
                  <c:v>17836</c:v>
                </c:pt>
                <c:pt idx="8919">
                  <c:v>17838</c:v>
                </c:pt>
                <c:pt idx="8920">
                  <c:v>17840</c:v>
                </c:pt>
                <c:pt idx="8921">
                  <c:v>17842</c:v>
                </c:pt>
                <c:pt idx="8922">
                  <c:v>17844</c:v>
                </c:pt>
                <c:pt idx="8923">
                  <c:v>17846</c:v>
                </c:pt>
                <c:pt idx="8924">
                  <c:v>17848</c:v>
                </c:pt>
                <c:pt idx="8925">
                  <c:v>17850</c:v>
                </c:pt>
                <c:pt idx="8926">
                  <c:v>17852</c:v>
                </c:pt>
                <c:pt idx="8927">
                  <c:v>17854</c:v>
                </c:pt>
                <c:pt idx="8928">
                  <c:v>17856</c:v>
                </c:pt>
                <c:pt idx="8929">
                  <c:v>17858</c:v>
                </c:pt>
                <c:pt idx="8930">
                  <c:v>17860</c:v>
                </c:pt>
                <c:pt idx="8931">
                  <c:v>17862</c:v>
                </c:pt>
                <c:pt idx="8932">
                  <c:v>17864</c:v>
                </c:pt>
                <c:pt idx="8933">
                  <c:v>17866</c:v>
                </c:pt>
                <c:pt idx="8934">
                  <c:v>17868</c:v>
                </c:pt>
                <c:pt idx="8935">
                  <c:v>17870</c:v>
                </c:pt>
                <c:pt idx="8936">
                  <c:v>17872</c:v>
                </c:pt>
                <c:pt idx="8937">
                  <c:v>17874</c:v>
                </c:pt>
                <c:pt idx="8938">
                  <c:v>17876</c:v>
                </c:pt>
                <c:pt idx="8939">
                  <c:v>17878</c:v>
                </c:pt>
                <c:pt idx="8940">
                  <c:v>17880</c:v>
                </c:pt>
                <c:pt idx="8941">
                  <c:v>17882</c:v>
                </c:pt>
                <c:pt idx="8942">
                  <c:v>17884</c:v>
                </c:pt>
                <c:pt idx="8943">
                  <c:v>17886</c:v>
                </c:pt>
                <c:pt idx="8944">
                  <c:v>17888</c:v>
                </c:pt>
                <c:pt idx="8945">
                  <c:v>17890</c:v>
                </c:pt>
                <c:pt idx="8946">
                  <c:v>17892</c:v>
                </c:pt>
                <c:pt idx="8947">
                  <c:v>17894</c:v>
                </c:pt>
                <c:pt idx="8948">
                  <c:v>17896</c:v>
                </c:pt>
                <c:pt idx="8949">
                  <c:v>17898</c:v>
                </c:pt>
                <c:pt idx="8950">
                  <c:v>17900</c:v>
                </c:pt>
                <c:pt idx="8951">
                  <c:v>17902</c:v>
                </c:pt>
                <c:pt idx="8952">
                  <c:v>17904</c:v>
                </c:pt>
                <c:pt idx="8953">
                  <c:v>17906</c:v>
                </c:pt>
                <c:pt idx="8954">
                  <c:v>17908</c:v>
                </c:pt>
                <c:pt idx="8955">
                  <c:v>17910</c:v>
                </c:pt>
                <c:pt idx="8956">
                  <c:v>17912</c:v>
                </c:pt>
                <c:pt idx="8957">
                  <c:v>17914</c:v>
                </c:pt>
                <c:pt idx="8958">
                  <c:v>17916</c:v>
                </c:pt>
                <c:pt idx="8959">
                  <c:v>17918</c:v>
                </c:pt>
                <c:pt idx="8960">
                  <c:v>17920</c:v>
                </c:pt>
                <c:pt idx="8961">
                  <c:v>17922</c:v>
                </c:pt>
                <c:pt idx="8962">
                  <c:v>17924</c:v>
                </c:pt>
                <c:pt idx="8963">
                  <c:v>17926</c:v>
                </c:pt>
                <c:pt idx="8964">
                  <c:v>17928</c:v>
                </c:pt>
                <c:pt idx="8965">
                  <c:v>17930</c:v>
                </c:pt>
                <c:pt idx="8966">
                  <c:v>17932</c:v>
                </c:pt>
                <c:pt idx="8967">
                  <c:v>17934</c:v>
                </c:pt>
                <c:pt idx="8968">
                  <c:v>17936</c:v>
                </c:pt>
                <c:pt idx="8969">
                  <c:v>17938</c:v>
                </c:pt>
                <c:pt idx="8970">
                  <c:v>17940</c:v>
                </c:pt>
                <c:pt idx="8971">
                  <c:v>17942</c:v>
                </c:pt>
                <c:pt idx="8972">
                  <c:v>17944</c:v>
                </c:pt>
                <c:pt idx="8973">
                  <c:v>17946</c:v>
                </c:pt>
                <c:pt idx="8974">
                  <c:v>17948</c:v>
                </c:pt>
                <c:pt idx="8975">
                  <c:v>17950</c:v>
                </c:pt>
                <c:pt idx="8976">
                  <c:v>17952</c:v>
                </c:pt>
                <c:pt idx="8977">
                  <c:v>17954</c:v>
                </c:pt>
                <c:pt idx="8978">
                  <c:v>17956</c:v>
                </c:pt>
                <c:pt idx="8979">
                  <c:v>17958</c:v>
                </c:pt>
                <c:pt idx="8980">
                  <c:v>17960</c:v>
                </c:pt>
                <c:pt idx="8981">
                  <c:v>17962</c:v>
                </c:pt>
                <c:pt idx="8982">
                  <c:v>17964</c:v>
                </c:pt>
                <c:pt idx="8983">
                  <c:v>17966</c:v>
                </c:pt>
                <c:pt idx="8984">
                  <c:v>17968</c:v>
                </c:pt>
                <c:pt idx="8985">
                  <c:v>17970</c:v>
                </c:pt>
                <c:pt idx="8986">
                  <c:v>17972</c:v>
                </c:pt>
                <c:pt idx="8987">
                  <c:v>17974</c:v>
                </c:pt>
                <c:pt idx="8988">
                  <c:v>17976</c:v>
                </c:pt>
                <c:pt idx="8989">
                  <c:v>17978</c:v>
                </c:pt>
                <c:pt idx="8990">
                  <c:v>17980</c:v>
                </c:pt>
                <c:pt idx="8991">
                  <c:v>17982</c:v>
                </c:pt>
                <c:pt idx="8992">
                  <c:v>17984</c:v>
                </c:pt>
                <c:pt idx="8993">
                  <c:v>17986</c:v>
                </c:pt>
                <c:pt idx="8994">
                  <c:v>17988</c:v>
                </c:pt>
                <c:pt idx="8995">
                  <c:v>17990</c:v>
                </c:pt>
                <c:pt idx="8996">
                  <c:v>17992</c:v>
                </c:pt>
                <c:pt idx="8997">
                  <c:v>17994</c:v>
                </c:pt>
                <c:pt idx="8998">
                  <c:v>17996</c:v>
                </c:pt>
                <c:pt idx="8999">
                  <c:v>17998</c:v>
                </c:pt>
                <c:pt idx="9000">
                  <c:v>18000</c:v>
                </c:pt>
                <c:pt idx="9001">
                  <c:v>18002</c:v>
                </c:pt>
                <c:pt idx="9002">
                  <c:v>18004</c:v>
                </c:pt>
                <c:pt idx="9003">
                  <c:v>18006</c:v>
                </c:pt>
                <c:pt idx="9004">
                  <c:v>18008</c:v>
                </c:pt>
                <c:pt idx="9005">
                  <c:v>18010</c:v>
                </c:pt>
                <c:pt idx="9006">
                  <c:v>18012</c:v>
                </c:pt>
                <c:pt idx="9007">
                  <c:v>18014</c:v>
                </c:pt>
                <c:pt idx="9008">
                  <c:v>18016</c:v>
                </c:pt>
                <c:pt idx="9009">
                  <c:v>18018</c:v>
                </c:pt>
                <c:pt idx="9010">
                  <c:v>18020</c:v>
                </c:pt>
                <c:pt idx="9011">
                  <c:v>18022</c:v>
                </c:pt>
                <c:pt idx="9012">
                  <c:v>18024</c:v>
                </c:pt>
                <c:pt idx="9013">
                  <c:v>18026</c:v>
                </c:pt>
                <c:pt idx="9014">
                  <c:v>18028</c:v>
                </c:pt>
                <c:pt idx="9015">
                  <c:v>18030</c:v>
                </c:pt>
                <c:pt idx="9016">
                  <c:v>18032</c:v>
                </c:pt>
                <c:pt idx="9017">
                  <c:v>18034</c:v>
                </c:pt>
                <c:pt idx="9018">
                  <c:v>18036</c:v>
                </c:pt>
                <c:pt idx="9019">
                  <c:v>18038</c:v>
                </c:pt>
                <c:pt idx="9020">
                  <c:v>18040</c:v>
                </c:pt>
                <c:pt idx="9021">
                  <c:v>18042</c:v>
                </c:pt>
                <c:pt idx="9022">
                  <c:v>18044</c:v>
                </c:pt>
                <c:pt idx="9023">
                  <c:v>18046</c:v>
                </c:pt>
                <c:pt idx="9024">
                  <c:v>18048</c:v>
                </c:pt>
                <c:pt idx="9025">
                  <c:v>18050</c:v>
                </c:pt>
                <c:pt idx="9026">
                  <c:v>18052</c:v>
                </c:pt>
                <c:pt idx="9027">
                  <c:v>18054</c:v>
                </c:pt>
                <c:pt idx="9028">
                  <c:v>18056</c:v>
                </c:pt>
                <c:pt idx="9029">
                  <c:v>18058</c:v>
                </c:pt>
                <c:pt idx="9030">
                  <c:v>18060</c:v>
                </c:pt>
                <c:pt idx="9031">
                  <c:v>18062</c:v>
                </c:pt>
                <c:pt idx="9032">
                  <c:v>18064</c:v>
                </c:pt>
                <c:pt idx="9033">
                  <c:v>18066</c:v>
                </c:pt>
                <c:pt idx="9034">
                  <c:v>18068</c:v>
                </c:pt>
                <c:pt idx="9035">
                  <c:v>18070</c:v>
                </c:pt>
                <c:pt idx="9036">
                  <c:v>18072</c:v>
                </c:pt>
                <c:pt idx="9037">
                  <c:v>18074</c:v>
                </c:pt>
                <c:pt idx="9038">
                  <c:v>18076</c:v>
                </c:pt>
                <c:pt idx="9039">
                  <c:v>18078</c:v>
                </c:pt>
                <c:pt idx="9040">
                  <c:v>18080</c:v>
                </c:pt>
                <c:pt idx="9041">
                  <c:v>18082</c:v>
                </c:pt>
                <c:pt idx="9042">
                  <c:v>18084</c:v>
                </c:pt>
                <c:pt idx="9043">
                  <c:v>18086</c:v>
                </c:pt>
                <c:pt idx="9044">
                  <c:v>18088</c:v>
                </c:pt>
                <c:pt idx="9045">
                  <c:v>18090</c:v>
                </c:pt>
                <c:pt idx="9046">
                  <c:v>18092</c:v>
                </c:pt>
                <c:pt idx="9047">
                  <c:v>18094</c:v>
                </c:pt>
                <c:pt idx="9048">
                  <c:v>18096</c:v>
                </c:pt>
                <c:pt idx="9049">
                  <c:v>18098</c:v>
                </c:pt>
                <c:pt idx="9050">
                  <c:v>18100</c:v>
                </c:pt>
                <c:pt idx="9051">
                  <c:v>18102</c:v>
                </c:pt>
                <c:pt idx="9052">
                  <c:v>18104</c:v>
                </c:pt>
                <c:pt idx="9053">
                  <c:v>18106</c:v>
                </c:pt>
                <c:pt idx="9054">
                  <c:v>18108</c:v>
                </c:pt>
                <c:pt idx="9055">
                  <c:v>18110</c:v>
                </c:pt>
                <c:pt idx="9056">
                  <c:v>18112</c:v>
                </c:pt>
                <c:pt idx="9057">
                  <c:v>18114</c:v>
                </c:pt>
                <c:pt idx="9058">
                  <c:v>18116</c:v>
                </c:pt>
                <c:pt idx="9059">
                  <c:v>18118</c:v>
                </c:pt>
                <c:pt idx="9060">
                  <c:v>18120</c:v>
                </c:pt>
                <c:pt idx="9061">
                  <c:v>18122</c:v>
                </c:pt>
                <c:pt idx="9062">
                  <c:v>18124</c:v>
                </c:pt>
                <c:pt idx="9063">
                  <c:v>18126</c:v>
                </c:pt>
                <c:pt idx="9064">
                  <c:v>18128</c:v>
                </c:pt>
                <c:pt idx="9065">
                  <c:v>18130</c:v>
                </c:pt>
                <c:pt idx="9066">
                  <c:v>18132</c:v>
                </c:pt>
                <c:pt idx="9067">
                  <c:v>18134</c:v>
                </c:pt>
                <c:pt idx="9068">
                  <c:v>18136</c:v>
                </c:pt>
                <c:pt idx="9069">
                  <c:v>18138</c:v>
                </c:pt>
                <c:pt idx="9070">
                  <c:v>18140</c:v>
                </c:pt>
                <c:pt idx="9071">
                  <c:v>18142</c:v>
                </c:pt>
                <c:pt idx="9072">
                  <c:v>18144</c:v>
                </c:pt>
                <c:pt idx="9073">
                  <c:v>18146</c:v>
                </c:pt>
                <c:pt idx="9074">
                  <c:v>18148</c:v>
                </c:pt>
                <c:pt idx="9075">
                  <c:v>18150</c:v>
                </c:pt>
                <c:pt idx="9076">
                  <c:v>18152</c:v>
                </c:pt>
                <c:pt idx="9077">
                  <c:v>18154</c:v>
                </c:pt>
                <c:pt idx="9078">
                  <c:v>18156</c:v>
                </c:pt>
                <c:pt idx="9079">
                  <c:v>18158</c:v>
                </c:pt>
                <c:pt idx="9080">
                  <c:v>18160</c:v>
                </c:pt>
                <c:pt idx="9081">
                  <c:v>18162</c:v>
                </c:pt>
                <c:pt idx="9082">
                  <c:v>18164</c:v>
                </c:pt>
                <c:pt idx="9083">
                  <c:v>18166</c:v>
                </c:pt>
                <c:pt idx="9084">
                  <c:v>18168</c:v>
                </c:pt>
                <c:pt idx="9085">
                  <c:v>18170</c:v>
                </c:pt>
                <c:pt idx="9086">
                  <c:v>18172</c:v>
                </c:pt>
                <c:pt idx="9087">
                  <c:v>18174</c:v>
                </c:pt>
                <c:pt idx="9088">
                  <c:v>18176</c:v>
                </c:pt>
                <c:pt idx="9089">
                  <c:v>18178</c:v>
                </c:pt>
                <c:pt idx="9090">
                  <c:v>18180</c:v>
                </c:pt>
                <c:pt idx="9091">
                  <c:v>18182</c:v>
                </c:pt>
                <c:pt idx="9092">
                  <c:v>18184</c:v>
                </c:pt>
                <c:pt idx="9093">
                  <c:v>18186</c:v>
                </c:pt>
                <c:pt idx="9094">
                  <c:v>18188</c:v>
                </c:pt>
                <c:pt idx="9095">
                  <c:v>18190</c:v>
                </c:pt>
                <c:pt idx="9096">
                  <c:v>18192</c:v>
                </c:pt>
                <c:pt idx="9097">
                  <c:v>18194</c:v>
                </c:pt>
                <c:pt idx="9098">
                  <c:v>18196</c:v>
                </c:pt>
                <c:pt idx="9099">
                  <c:v>18198</c:v>
                </c:pt>
                <c:pt idx="9100">
                  <c:v>18200</c:v>
                </c:pt>
                <c:pt idx="9101">
                  <c:v>18202</c:v>
                </c:pt>
                <c:pt idx="9102">
                  <c:v>18204</c:v>
                </c:pt>
                <c:pt idx="9103">
                  <c:v>18206</c:v>
                </c:pt>
                <c:pt idx="9104">
                  <c:v>18208</c:v>
                </c:pt>
                <c:pt idx="9105">
                  <c:v>18210</c:v>
                </c:pt>
                <c:pt idx="9106">
                  <c:v>18212</c:v>
                </c:pt>
                <c:pt idx="9107">
                  <c:v>18214</c:v>
                </c:pt>
                <c:pt idx="9108">
                  <c:v>18216</c:v>
                </c:pt>
                <c:pt idx="9109">
                  <c:v>18218</c:v>
                </c:pt>
                <c:pt idx="9110">
                  <c:v>18220</c:v>
                </c:pt>
                <c:pt idx="9111">
                  <c:v>18222</c:v>
                </c:pt>
                <c:pt idx="9112">
                  <c:v>18224</c:v>
                </c:pt>
                <c:pt idx="9113">
                  <c:v>18226</c:v>
                </c:pt>
                <c:pt idx="9114">
                  <c:v>18228</c:v>
                </c:pt>
                <c:pt idx="9115">
                  <c:v>18230</c:v>
                </c:pt>
                <c:pt idx="9116">
                  <c:v>18232</c:v>
                </c:pt>
                <c:pt idx="9117">
                  <c:v>18234</c:v>
                </c:pt>
                <c:pt idx="9118">
                  <c:v>18236</c:v>
                </c:pt>
                <c:pt idx="9119">
                  <c:v>18238</c:v>
                </c:pt>
                <c:pt idx="9120">
                  <c:v>18240</c:v>
                </c:pt>
                <c:pt idx="9121">
                  <c:v>18242</c:v>
                </c:pt>
                <c:pt idx="9122">
                  <c:v>18244</c:v>
                </c:pt>
                <c:pt idx="9123">
                  <c:v>18246</c:v>
                </c:pt>
                <c:pt idx="9124">
                  <c:v>18248</c:v>
                </c:pt>
                <c:pt idx="9125">
                  <c:v>18250</c:v>
                </c:pt>
                <c:pt idx="9126">
                  <c:v>18252</c:v>
                </c:pt>
                <c:pt idx="9127">
                  <c:v>18254</c:v>
                </c:pt>
                <c:pt idx="9128">
                  <c:v>18256</c:v>
                </c:pt>
                <c:pt idx="9129">
                  <c:v>18258</c:v>
                </c:pt>
                <c:pt idx="9130">
                  <c:v>18260</c:v>
                </c:pt>
                <c:pt idx="9131">
                  <c:v>18262</c:v>
                </c:pt>
                <c:pt idx="9132">
                  <c:v>18264</c:v>
                </c:pt>
                <c:pt idx="9133">
                  <c:v>18266</c:v>
                </c:pt>
                <c:pt idx="9134">
                  <c:v>18268</c:v>
                </c:pt>
                <c:pt idx="9135">
                  <c:v>18270</c:v>
                </c:pt>
                <c:pt idx="9136">
                  <c:v>18272</c:v>
                </c:pt>
                <c:pt idx="9137">
                  <c:v>18274</c:v>
                </c:pt>
                <c:pt idx="9138">
                  <c:v>18276</c:v>
                </c:pt>
                <c:pt idx="9139">
                  <c:v>18278</c:v>
                </c:pt>
                <c:pt idx="9140">
                  <c:v>18280</c:v>
                </c:pt>
                <c:pt idx="9141">
                  <c:v>18282</c:v>
                </c:pt>
                <c:pt idx="9142">
                  <c:v>18284</c:v>
                </c:pt>
                <c:pt idx="9143">
                  <c:v>18286</c:v>
                </c:pt>
                <c:pt idx="9144">
                  <c:v>18288</c:v>
                </c:pt>
                <c:pt idx="9145">
                  <c:v>18290</c:v>
                </c:pt>
                <c:pt idx="9146">
                  <c:v>18292</c:v>
                </c:pt>
                <c:pt idx="9147">
                  <c:v>18294</c:v>
                </c:pt>
                <c:pt idx="9148">
                  <c:v>18296</c:v>
                </c:pt>
                <c:pt idx="9149">
                  <c:v>18298</c:v>
                </c:pt>
                <c:pt idx="9150">
                  <c:v>18300</c:v>
                </c:pt>
                <c:pt idx="9151">
                  <c:v>18302</c:v>
                </c:pt>
                <c:pt idx="9152">
                  <c:v>18304</c:v>
                </c:pt>
                <c:pt idx="9153">
                  <c:v>18306</c:v>
                </c:pt>
                <c:pt idx="9154">
                  <c:v>18308</c:v>
                </c:pt>
                <c:pt idx="9155">
                  <c:v>18310</c:v>
                </c:pt>
                <c:pt idx="9156">
                  <c:v>18312</c:v>
                </c:pt>
                <c:pt idx="9157">
                  <c:v>18314</c:v>
                </c:pt>
                <c:pt idx="9158">
                  <c:v>18316</c:v>
                </c:pt>
                <c:pt idx="9159">
                  <c:v>18318</c:v>
                </c:pt>
                <c:pt idx="9160">
                  <c:v>18320</c:v>
                </c:pt>
                <c:pt idx="9161">
                  <c:v>18322</c:v>
                </c:pt>
                <c:pt idx="9162">
                  <c:v>18324</c:v>
                </c:pt>
                <c:pt idx="9163">
                  <c:v>18326</c:v>
                </c:pt>
                <c:pt idx="9164">
                  <c:v>18328</c:v>
                </c:pt>
                <c:pt idx="9165">
                  <c:v>18330</c:v>
                </c:pt>
                <c:pt idx="9166">
                  <c:v>18332</c:v>
                </c:pt>
                <c:pt idx="9167">
                  <c:v>18334</c:v>
                </c:pt>
                <c:pt idx="9168">
                  <c:v>18336</c:v>
                </c:pt>
                <c:pt idx="9169">
                  <c:v>18338</c:v>
                </c:pt>
                <c:pt idx="9170">
                  <c:v>18340</c:v>
                </c:pt>
                <c:pt idx="9171">
                  <c:v>18342</c:v>
                </c:pt>
                <c:pt idx="9172">
                  <c:v>18344</c:v>
                </c:pt>
                <c:pt idx="9173">
                  <c:v>18346</c:v>
                </c:pt>
                <c:pt idx="9174">
                  <c:v>18348</c:v>
                </c:pt>
                <c:pt idx="9175">
                  <c:v>18350</c:v>
                </c:pt>
                <c:pt idx="9176">
                  <c:v>18352</c:v>
                </c:pt>
                <c:pt idx="9177">
                  <c:v>18354</c:v>
                </c:pt>
                <c:pt idx="9178">
                  <c:v>18356</c:v>
                </c:pt>
                <c:pt idx="9179">
                  <c:v>18358</c:v>
                </c:pt>
                <c:pt idx="9180">
                  <c:v>18360</c:v>
                </c:pt>
                <c:pt idx="9181">
                  <c:v>18362</c:v>
                </c:pt>
                <c:pt idx="9182">
                  <c:v>18364</c:v>
                </c:pt>
                <c:pt idx="9183">
                  <c:v>18366</c:v>
                </c:pt>
                <c:pt idx="9184">
                  <c:v>18368</c:v>
                </c:pt>
                <c:pt idx="9185">
                  <c:v>18370</c:v>
                </c:pt>
                <c:pt idx="9186">
                  <c:v>18372</c:v>
                </c:pt>
                <c:pt idx="9187">
                  <c:v>18374</c:v>
                </c:pt>
                <c:pt idx="9188">
                  <c:v>18376</c:v>
                </c:pt>
                <c:pt idx="9189">
                  <c:v>18378</c:v>
                </c:pt>
                <c:pt idx="9190">
                  <c:v>18380</c:v>
                </c:pt>
                <c:pt idx="9191">
                  <c:v>18382</c:v>
                </c:pt>
                <c:pt idx="9192">
                  <c:v>18384</c:v>
                </c:pt>
                <c:pt idx="9193">
                  <c:v>18386</c:v>
                </c:pt>
                <c:pt idx="9194">
                  <c:v>18388</c:v>
                </c:pt>
                <c:pt idx="9195">
                  <c:v>18390</c:v>
                </c:pt>
                <c:pt idx="9196">
                  <c:v>18392</c:v>
                </c:pt>
                <c:pt idx="9197">
                  <c:v>18394</c:v>
                </c:pt>
                <c:pt idx="9198">
                  <c:v>18396</c:v>
                </c:pt>
                <c:pt idx="9199">
                  <c:v>18398</c:v>
                </c:pt>
                <c:pt idx="9200">
                  <c:v>18400</c:v>
                </c:pt>
                <c:pt idx="9201">
                  <c:v>18402</c:v>
                </c:pt>
                <c:pt idx="9202">
                  <c:v>18404</c:v>
                </c:pt>
                <c:pt idx="9203">
                  <c:v>18406</c:v>
                </c:pt>
                <c:pt idx="9204">
                  <c:v>18408</c:v>
                </c:pt>
                <c:pt idx="9205">
                  <c:v>18410</c:v>
                </c:pt>
                <c:pt idx="9206">
                  <c:v>18412</c:v>
                </c:pt>
                <c:pt idx="9207">
                  <c:v>18414</c:v>
                </c:pt>
                <c:pt idx="9208">
                  <c:v>18416</c:v>
                </c:pt>
                <c:pt idx="9209">
                  <c:v>18418</c:v>
                </c:pt>
                <c:pt idx="9210">
                  <c:v>18420</c:v>
                </c:pt>
                <c:pt idx="9211">
                  <c:v>18422</c:v>
                </c:pt>
                <c:pt idx="9212">
                  <c:v>18424</c:v>
                </c:pt>
                <c:pt idx="9213">
                  <c:v>18426</c:v>
                </c:pt>
                <c:pt idx="9214">
                  <c:v>18428</c:v>
                </c:pt>
                <c:pt idx="9215">
                  <c:v>18430</c:v>
                </c:pt>
                <c:pt idx="9216">
                  <c:v>18432</c:v>
                </c:pt>
                <c:pt idx="9217">
                  <c:v>18434</c:v>
                </c:pt>
                <c:pt idx="9218">
                  <c:v>18436</c:v>
                </c:pt>
                <c:pt idx="9219">
                  <c:v>18438</c:v>
                </c:pt>
                <c:pt idx="9220">
                  <c:v>18440</c:v>
                </c:pt>
                <c:pt idx="9221">
                  <c:v>18442</c:v>
                </c:pt>
                <c:pt idx="9222">
                  <c:v>18444</c:v>
                </c:pt>
                <c:pt idx="9223">
                  <c:v>18446</c:v>
                </c:pt>
                <c:pt idx="9224">
                  <c:v>18448</c:v>
                </c:pt>
                <c:pt idx="9225">
                  <c:v>18450</c:v>
                </c:pt>
                <c:pt idx="9226">
                  <c:v>18452</c:v>
                </c:pt>
                <c:pt idx="9227">
                  <c:v>18454</c:v>
                </c:pt>
                <c:pt idx="9228">
                  <c:v>18456</c:v>
                </c:pt>
                <c:pt idx="9229">
                  <c:v>18458</c:v>
                </c:pt>
                <c:pt idx="9230">
                  <c:v>18460</c:v>
                </c:pt>
                <c:pt idx="9231">
                  <c:v>18462</c:v>
                </c:pt>
                <c:pt idx="9232">
                  <c:v>18464</c:v>
                </c:pt>
                <c:pt idx="9233">
                  <c:v>18466</c:v>
                </c:pt>
                <c:pt idx="9234">
                  <c:v>18468</c:v>
                </c:pt>
                <c:pt idx="9235">
                  <c:v>18470</c:v>
                </c:pt>
                <c:pt idx="9236">
                  <c:v>18472</c:v>
                </c:pt>
                <c:pt idx="9237">
                  <c:v>18474</c:v>
                </c:pt>
                <c:pt idx="9238">
                  <c:v>18476</c:v>
                </c:pt>
                <c:pt idx="9239">
                  <c:v>18478</c:v>
                </c:pt>
                <c:pt idx="9240">
                  <c:v>18480</c:v>
                </c:pt>
                <c:pt idx="9241">
                  <c:v>18482</c:v>
                </c:pt>
                <c:pt idx="9242">
                  <c:v>18484</c:v>
                </c:pt>
                <c:pt idx="9243">
                  <c:v>18486</c:v>
                </c:pt>
                <c:pt idx="9244">
                  <c:v>18488</c:v>
                </c:pt>
                <c:pt idx="9245">
                  <c:v>18490</c:v>
                </c:pt>
                <c:pt idx="9246">
                  <c:v>18492</c:v>
                </c:pt>
                <c:pt idx="9247">
                  <c:v>18494</c:v>
                </c:pt>
                <c:pt idx="9248">
                  <c:v>18496</c:v>
                </c:pt>
                <c:pt idx="9249">
                  <c:v>18498</c:v>
                </c:pt>
                <c:pt idx="9250">
                  <c:v>18500</c:v>
                </c:pt>
                <c:pt idx="9251">
                  <c:v>18502</c:v>
                </c:pt>
                <c:pt idx="9252">
                  <c:v>18504</c:v>
                </c:pt>
                <c:pt idx="9253">
                  <c:v>18506</c:v>
                </c:pt>
                <c:pt idx="9254">
                  <c:v>18508</c:v>
                </c:pt>
                <c:pt idx="9255">
                  <c:v>18510</c:v>
                </c:pt>
                <c:pt idx="9256">
                  <c:v>18512</c:v>
                </c:pt>
                <c:pt idx="9257">
                  <c:v>18514</c:v>
                </c:pt>
                <c:pt idx="9258">
                  <c:v>18516</c:v>
                </c:pt>
                <c:pt idx="9259">
                  <c:v>18518</c:v>
                </c:pt>
                <c:pt idx="9260">
                  <c:v>18520</c:v>
                </c:pt>
                <c:pt idx="9261">
                  <c:v>18522</c:v>
                </c:pt>
                <c:pt idx="9262">
                  <c:v>18524</c:v>
                </c:pt>
                <c:pt idx="9263">
                  <c:v>18526</c:v>
                </c:pt>
                <c:pt idx="9264">
                  <c:v>18528</c:v>
                </c:pt>
                <c:pt idx="9265">
                  <c:v>18530</c:v>
                </c:pt>
                <c:pt idx="9266">
                  <c:v>18532</c:v>
                </c:pt>
                <c:pt idx="9267">
                  <c:v>18534</c:v>
                </c:pt>
                <c:pt idx="9268">
                  <c:v>18536</c:v>
                </c:pt>
                <c:pt idx="9269">
                  <c:v>18538</c:v>
                </c:pt>
                <c:pt idx="9270">
                  <c:v>18540</c:v>
                </c:pt>
                <c:pt idx="9271">
                  <c:v>18542</c:v>
                </c:pt>
                <c:pt idx="9272">
                  <c:v>18544</c:v>
                </c:pt>
                <c:pt idx="9273">
                  <c:v>18546</c:v>
                </c:pt>
                <c:pt idx="9274">
                  <c:v>18548</c:v>
                </c:pt>
                <c:pt idx="9275">
                  <c:v>18550</c:v>
                </c:pt>
                <c:pt idx="9276">
                  <c:v>18552</c:v>
                </c:pt>
                <c:pt idx="9277">
                  <c:v>18554</c:v>
                </c:pt>
                <c:pt idx="9278">
                  <c:v>18556</c:v>
                </c:pt>
                <c:pt idx="9279">
                  <c:v>18558</c:v>
                </c:pt>
                <c:pt idx="9280">
                  <c:v>18560</c:v>
                </c:pt>
                <c:pt idx="9281">
                  <c:v>18562</c:v>
                </c:pt>
                <c:pt idx="9282">
                  <c:v>18564</c:v>
                </c:pt>
                <c:pt idx="9283">
                  <c:v>18566</c:v>
                </c:pt>
                <c:pt idx="9284">
                  <c:v>18568</c:v>
                </c:pt>
                <c:pt idx="9285">
                  <c:v>18570</c:v>
                </c:pt>
                <c:pt idx="9286">
                  <c:v>18572</c:v>
                </c:pt>
                <c:pt idx="9287">
                  <c:v>18574</c:v>
                </c:pt>
                <c:pt idx="9288">
                  <c:v>18576</c:v>
                </c:pt>
                <c:pt idx="9289">
                  <c:v>18578</c:v>
                </c:pt>
                <c:pt idx="9290">
                  <c:v>18580</c:v>
                </c:pt>
                <c:pt idx="9291">
                  <c:v>18582</c:v>
                </c:pt>
                <c:pt idx="9292">
                  <c:v>18584</c:v>
                </c:pt>
                <c:pt idx="9293">
                  <c:v>18586</c:v>
                </c:pt>
                <c:pt idx="9294">
                  <c:v>18588</c:v>
                </c:pt>
                <c:pt idx="9295">
                  <c:v>18590</c:v>
                </c:pt>
                <c:pt idx="9296">
                  <c:v>18592</c:v>
                </c:pt>
                <c:pt idx="9297">
                  <c:v>18594</c:v>
                </c:pt>
                <c:pt idx="9298">
                  <c:v>18596</c:v>
                </c:pt>
                <c:pt idx="9299">
                  <c:v>18598</c:v>
                </c:pt>
                <c:pt idx="9300">
                  <c:v>18600</c:v>
                </c:pt>
                <c:pt idx="9301">
                  <c:v>18602</c:v>
                </c:pt>
                <c:pt idx="9302">
                  <c:v>18604</c:v>
                </c:pt>
                <c:pt idx="9303">
                  <c:v>18606</c:v>
                </c:pt>
                <c:pt idx="9304">
                  <c:v>18608</c:v>
                </c:pt>
                <c:pt idx="9305">
                  <c:v>18610</c:v>
                </c:pt>
                <c:pt idx="9306">
                  <c:v>18612</c:v>
                </c:pt>
                <c:pt idx="9307">
                  <c:v>18614</c:v>
                </c:pt>
                <c:pt idx="9308">
                  <c:v>18616</c:v>
                </c:pt>
                <c:pt idx="9309">
                  <c:v>18618</c:v>
                </c:pt>
                <c:pt idx="9310">
                  <c:v>18620</c:v>
                </c:pt>
                <c:pt idx="9311">
                  <c:v>18622</c:v>
                </c:pt>
                <c:pt idx="9312">
                  <c:v>18624</c:v>
                </c:pt>
                <c:pt idx="9313">
                  <c:v>18626</c:v>
                </c:pt>
                <c:pt idx="9314">
                  <c:v>18628</c:v>
                </c:pt>
                <c:pt idx="9315">
                  <c:v>18630</c:v>
                </c:pt>
                <c:pt idx="9316">
                  <c:v>18632</c:v>
                </c:pt>
                <c:pt idx="9317">
                  <c:v>18634</c:v>
                </c:pt>
                <c:pt idx="9318">
                  <c:v>18636</c:v>
                </c:pt>
                <c:pt idx="9319">
                  <c:v>18638</c:v>
                </c:pt>
                <c:pt idx="9320">
                  <c:v>18640</c:v>
                </c:pt>
                <c:pt idx="9321">
                  <c:v>18642</c:v>
                </c:pt>
                <c:pt idx="9322">
                  <c:v>18644</c:v>
                </c:pt>
                <c:pt idx="9323">
                  <c:v>18646</c:v>
                </c:pt>
                <c:pt idx="9324">
                  <c:v>18648</c:v>
                </c:pt>
                <c:pt idx="9325">
                  <c:v>18650</c:v>
                </c:pt>
                <c:pt idx="9326">
                  <c:v>18652</c:v>
                </c:pt>
                <c:pt idx="9327">
                  <c:v>18654</c:v>
                </c:pt>
                <c:pt idx="9328">
                  <c:v>18656</c:v>
                </c:pt>
                <c:pt idx="9329">
                  <c:v>18658</c:v>
                </c:pt>
                <c:pt idx="9330">
                  <c:v>18660</c:v>
                </c:pt>
                <c:pt idx="9331">
                  <c:v>18662</c:v>
                </c:pt>
                <c:pt idx="9332">
                  <c:v>18664</c:v>
                </c:pt>
                <c:pt idx="9333">
                  <c:v>18666</c:v>
                </c:pt>
                <c:pt idx="9334">
                  <c:v>18668</c:v>
                </c:pt>
                <c:pt idx="9335">
                  <c:v>18670</c:v>
                </c:pt>
                <c:pt idx="9336">
                  <c:v>18672</c:v>
                </c:pt>
                <c:pt idx="9337">
                  <c:v>18674</c:v>
                </c:pt>
                <c:pt idx="9338">
                  <c:v>18676</c:v>
                </c:pt>
                <c:pt idx="9339">
                  <c:v>18678</c:v>
                </c:pt>
                <c:pt idx="9340">
                  <c:v>18680</c:v>
                </c:pt>
                <c:pt idx="9341">
                  <c:v>18682</c:v>
                </c:pt>
                <c:pt idx="9342">
                  <c:v>18684</c:v>
                </c:pt>
                <c:pt idx="9343">
                  <c:v>18686</c:v>
                </c:pt>
                <c:pt idx="9344">
                  <c:v>18688</c:v>
                </c:pt>
                <c:pt idx="9345">
                  <c:v>18690</c:v>
                </c:pt>
                <c:pt idx="9346">
                  <c:v>18692</c:v>
                </c:pt>
                <c:pt idx="9347">
                  <c:v>18694</c:v>
                </c:pt>
                <c:pt idx="9348">
                  <c:v>18696</c:v>
                </c:pt>
                <c:pt idx="9349">
                  <c:v>18698</c:v>
                </c:pt>
                <c:pt idx="9350">
                  <c:v>18700</c:v>
                </c:pt>
                <c:pt idx="9351">
                  <c:v>18702</c:v>
                </c:pt>
                <c:pt idx="9352">
                  <c:v>18704</c:v>
                </c:pt>
                <c:pt idx="9353">
                  <c:v>18706</c:v>
                </c:pt>
                <c:pt idx="9354">
                  <c:v>18708</c:v>
                </c:pt>
                <c:pt idx="9355">
                  <c:v>18710</c:v>
                </c:pt>
                <c:pt idx="9356">
                  <c:v>18712</c:v>
                </c:pt>
                <c:pt idx="9357">
                  <c:v>18714</c:v>
                </c:pt>
                <c:pt idx="9358">
                  <c:v>18716</c:v>
                </c:pt>
                <c:pt idx="9359">
                  <c:v>18718</c:v>
                </c:pt>
                <c:pt idx="9360">
                  <c:v>18720</c:v>
                </c:pt>
                <c:pt idx="9361">
                  <c:v>18722</c:v>
                </c:pt>
                <c:pt idx="9362">
                  <c:v>18724</c:v>
                </c:pt>
                <c:pt idx="9363">
                  <c:v>18726</c:v>
                </c:pt>
                <c:pt idx="9364">
                  <c:v>18728</c:v>
                </c:pt>
                <c:pt idx="9365">
                  <c:v>18730</c:v>
                </c:pt>
                <c:pt idx="9366">
                  <c:v>18732</c:v>
                </c:pt>
                <c:pt idx="9367">
                  <c:v>18734</c:v>
                </c:pt>
                <c:pt idx="9368">
                  <c:v>18736</c:v>
                </c:pt>
                <c:pt idx="9369">
                  <c:v>18738</c:v>
                </c:pt>
                <c:pt idx="9370">
                  <c:v>18740</c:v>
                </c:pt>
                <c:pt idx="9371">
                  <c:v>18742</c:v>
                </c:pt>
                <c:pt idx="9372">
                  <c:v>18744</c:v>
                </c:pt>
                <c:pt idx="9373">
                  <c:v>18746</c:v>
                </c:pt>
                <c:pt idx="9374">
                  <c:v>18748</c:v>
                </c:pt>
                <c:pt idx="9375">
                  <c:v>18750</c:v>
                </c:pt>
                <c:pt idx="9376">
                  <c:v>18752</c:v>
                </c:pt>
                <c:pt idx="9377">
                  <c:v>18754</c:v>
                </c:pt>
                <c:pt idx="9378">
                  <c:v>18756</c:v>
                </c:pt>
                <c:pt idx="9379">
                  <c:v>18758</c:v>
                </c:pt>
                <c:pt idx="9380">
                  <c:v>18760</c:v>
                </c:pt>
                <c:pt idx="9381">
                  <c:v>18762</c:v>
                </c:pt>
                <c:pt idx="9382">
                  <c:v>18764</c:v>
                </c:pt>
                <c:pt idx="9383">
                  <c:v>18766</c:v>
                </c:pt>
                <c:pt idx="9384">
                  <c:v>18768</c:v>
                </c:pt>
                <c:pt idx="9385">
                  <c:v>18770</c:v>
                </c:pt>
                <c:pt idx="9386">
                  <c:v>18772</c:v>
                </c:pt>
                <c:pt idx="9387">
                  <c:v>18774</c:v>
                </c:pt>
                <c:pt idx="9388">
                  <c:v>18776</c:v>
                </c:pt>
                <c:pt idx="9389">
                  <c:v>18778</c:v>
                </c:pt>
                <c:pt idx="9390">
                  <c:v>18780</c:v>
                </c:pt>
                <c:pt idx="9391">
                  <c:v>18782</c:v>
                </c:pt>
                <c:pt idx="9392">
                  <c:v>18784</c:v>
                </c:pt>
                <c:pt idx="9393">
                  <c:v>18786</c:v>
                </c:pt>
                <c:pt idx="9394">
                  <c:v>18788</c:v>
                </c:pt>
                <c:pt idx="9395">
                  <c:v>18790</c:v>
                </c:pt>
                <c:pt idx="9396">
                  <c:v>18792</c:v>
                </c:pt>
                <c:pt idx="9397">
                  <c:v>18794</c:v>
                </c:pt>
                <c:pt idx="9398">
                  <c:v>18796</c:v>
                </c:pt>
                <c:pt idx="9399">
                  <c:v>18798</c:v>
                </c:pt>
                <c:pt idx="9400">
                  <c:v>18800</c:v>
                </c:pt>
                <c:pt idx="9401">
                  <c:v>18802</c:v>
                </c:pt>
                <c:pt idx="9402">
                  <c:v>18804</c:v>
                </c:pt>
                <c:pt idx="9403">
                  <c:v>18806</c:v>
                </c:pt>
                <c:pt idx="9404">
                  <c:v>18808</c:v>
                </c:pt>
                <c:pt idx="9405">
                  <c:v>18810</c:v>
                </c:pt>
                <c:pt idx="9406">
                  <c:v>18812</c:v>
                </c:pt>
                <c:pt idx="9407">
                  <c:v>18814</c:v>
                </c:pt>
                <c:pt idx="9408">
                  <c:v>18816</c:v>
                </c:pt>
                <c:pt idx="9409">
                  <c:v>18818</c:v>
                </c:pt>
                <c:pt idx="9410">
                  <c:v>18820</c:v>
                </c:pt>
                <c:pt idx="9411">
                  <c:v>18822</c:v>
                </c:pt>
                <c:pt idx="9412">
                  <c:v>18824</c:v>
                </c:pt>
                <c:pt idx="9413">
                  <c:v>18826</c:v>
                </c:pt>
                <c:pt idx="9414">
                  <c:v>18828</c:v>
                </c:pt>
                <c:pt idx="9415">
                  <c:v>18830</c:v>
                </c:pt>
                <c:pt idx="9416">
                  <c:v>18832</c:v>
                </c:pt>
                <c:pt idx="9417">
                  <c:v>18834</c:v>
                </c:pt>
                <c:pt idx="9418">
                  <c:v>18836</c:v>
                </c:pt>
                <c:pt idx="9419">
                  <c:v>18838</c:v>
                </c:pt>
                <c:pt idx="9420">
                  <c:v>18840</c:v>
                </c:pt>
                <c:pt idx="9421">
                  <c:v>18842</c:v>
                </c:pt>
                <c:pt idx="9422">
                  <c:v>18844</c:v>
                </c:pt>
                <c:pt idx="9423">
                  <c:v>18846</c:v>
                </c:pt>
                <c:pt idx="9424">
                  <c:v>18848</c:v>
                </c:pt>
                <c:pt idx="9425">
                  <c:v>18850</c:v>
                </c:pt>
                <c:pt idx="9426">
                  <c:v>18852</c:v>
                </c:pt>
                <c:pt idx="9427">
                  <c:v>18854</c:v>
                </c:pt>
                <c:pt idx="9428">
                  <c:v>18856</c:v>
                </c:pt>
                <c:pt idx="9429">
                  <c:v>18858</c:v>
                </c:pt>
                <c:pt idx="9430">
                  <c:v>18860</c:v>
                </c:pt>
                <c:pt idx="9431">
                  <c:v>18862</c:v>
                </c:pt>
                <c:pt idx="9432">
                  <c:v>18864</c:v>
                </c:pt>
                <c:pt idx="9433">
                  <c:v>18866</c:v>
                </c:pt>
                <c:pt idx="9434">
                  <c:v>18868</c:v>
                </c:pt>
                <c:pt idx="9435">
                  <c:v>18870</c:v>
                </c:pt>
                <c:pt idx="9436">
                  <c:v>18872</c:v>
                </c:pt>
                <c:pt idx="9437">
                  <c:v>18874</c:v>
                </c:pt>
                <c:pt idx="9438">
                  <c:v>18876</c:v>
                </c:pt>
                <c:pt idx="9439">
                  <c:v>18878</c:v>
                </c:pt>
                <c:pt idx="9440">
                  <c:v>18880</c:v>
                </c:pt>
                <c:pt idx="9441">
                  <c:v>18882</c:v>
                </c:pt>
                <c:pt idx="9442">
                  <c:v>18884</c:v>
                </c:pt>
                <c:pt idx="9443">
                  <c:v>18886</c:v>
                </c:pt>
                <c:pt idx="9444">
                  <c:v>18888</c:v>
                </c:pt>
                <c:pt idx="9445">
                  <c:v>18890</c:v>
                </c:pt>
                <c:pt idx="9446">
                  <c:v>18892</c:v>
                </c:pt>
                <c:pt idx="9447">
                  <c:v>18894</c:v>
                </c:pt>
                <c:pt idx="9448">
                  <c:v>18896</c:v>
                </c:pt>
                <c:pt idx="9449">
                  <c:v>18898</c:v>
                </c:pt>
                <c:pt idx="9450">
                  <c:v>18900</c:v>
                </c:pt>
                <c:pt idx="9451">
                  <c:v>18902</c:v>
                </c:pt>
                <c:pt idx="9452">
                  <c:v>18904</c:v>
                </c:pt>
                <c:pt idx="9453">
                  <c:v>18906</c:v>
                </c:pt>
                <c:pt idx="9454">
                  <c:v>18908</c:v>
                </c:pt>
                <c:pt idx="9455">
                  <c:v>18910</c:v>
                </c:pt>
                <c:pt idx="9456">
                  <c:v>18912</c:v>
                </c:pt>
                <c:pt idx="9457">
                  <c:v>18914</c:v>
                </c:pt>
                <c:pt idx="9458">
                  <c:v>18916</c:v>
                </c:pt>
                <c:pt idx="9459">
                  <c:v>18918</c:v>
                </c:pt>
                <c:pt idx="9460">
                  <c:v>18920</c:v>
                </c:pt>
                <c:pt idx="9461">
                  <c:v>18922</c:v>
                </c:pt>
                <c:pt idx="9462">
                  <c:v>18924</c:v>
                </c:pt>
                <c:pt idx="9463">
                  <c:v>18926</c:v>
                </c:pt>
                <c:pt idx="9464">
                  <c:v>18928</c:v>
                </c:pt>
                <c:pt idx="9465">
                  <c:v>18930</c:v>
                </c:pt>
                <c:pt idx="9466">
                  <c:v>18932</c:v>
                </c:pt>
                <c:pt idx="9467">
                  <c:v>18934</c:v>
                </c:pt>
                <c:pt idx="9468">
                  <c:v>18936</c:v>
                </c:pt>
                <c:pt idx="9469">
                  <c:v>18938</c:v>
                </c:pt>
                <c:pt idx="9470">
                  <c:v>18940</c:v>
                </c:pt>
                <c:pt idx="9471">
                  <c:v>18942</c:v>
                </c:pt>
                <c:pt idx="9472">
                  <c:v>18944</c:v>
                </c:pt>
                <c:pt idx="9473">
                  <c:v>18946</c:v>
                </c:pt>
                <c:pt idx="9474">
                  <c:v>18948</c:v>
                </c:pt>
                <c:pt idx="9475">
                  <c:v>18950</c:v>
                </c:pt>
                <c:pt idx="9476">
                  <c:v>18952</c:v>
                </c:pt>
                <c:pt idx="9477">
                  <c:v>18954</c:v>
                </c:pt>
                <c:pt idx="9478">
                  <c:v>18956</c:v>
                </c:pt>
                <c:pt idx="9479">
                  <c:v>18958</c:v>
                </c:pt>
                <c:pt idx="9480">
                  <c:v>18960</c:v>
                </c:pt>
                <c:pt idx="9481">
                  <c:v>18962</c:v>
                </c:pt>
                <c:pt idx="9482">
                  <c:v>18964</c:v>
                </c:pt>
                <c:pt idx="9483">
                  <c:v>18966</c:v>
                </c:pt>
                <c:pt idx="9484">
                  <c:v>18968</c:v>
                </c:pt>
                <c:pt idx="9485">
                  <c:v>18970</c:v>
                </c:pt>
                <c:pt idx="9486">
                  <c:v>18972</c:v>
                </c:pt>
                <c:pt idx="9487">
                  <c:v>18974</c:v>
                </c:pt>
                <c:pt idx="9488">
                  <c:v>18976</c:v>
                </c:pt>
                <c:pt idx="9489">
                  <c:v>18978</c:v>
                </c:pt>
                <c:pt idx="9490">
                  <c:v>18980</c:v>
                </c:pt>
                <c:pt idx="9491">
                  <c:v>18982</c:v>
                </c:pt>
                <c:pt idx="9492">
                  <c:v>18984</c:v>
                </c:pt>
                <c:pt idx="9493">
                  <c:v>18986</c:v>
                </c:pt>
                <c:pt idx="9494">
                  <c:v>18988</c:v>
                </c:pt>
                <c:pt idx="9495">
                  <c:v>18990</c:v>
                </c:pt>
                <c:pt idx="9496">
                  <c:v>18992</c:v>
                </c:pt>
                <c:pt idx="9497">
                  <c:v>18994</c:v>
                </c:pt>
                <c:pt idx="9498">
                  <c:v>18996</c:v>
                </c:pt>
                <c:pt idx="9499">
                  <c:v>18998</c:v>
                </c:pt>
                <c:pt idx="9500">
                  <c:v>19000</c:v>
                </c:pt>
                <c:pt idx="9501">
                  <c:v>19002</c:v>
                </c:pt>
                <c:pt idx="9502">
                  <c:v>19004</c:v>
                </c:pt>
                <c:pt idx="9503">
                  <c:v>19006</c:v>
                </c:pt>
                <c:pt idx="9504">
                  <c:v>19008</c:v>
                </c:pt>
                <c:pt idx="9505">
                  <c:v>19010</c:v>
                </c:pt>
                <c:pt idx="9506">
                  <c:v>19012</c:v>
                </c:pt>
                <c:pt idx="9507">
                  <c:v>19014</c:v>
                </c:pt>
                <c:pt idx="9508">
                  <c:v>19016</c:v>
                </c:pt>
                <c:pt idx="9509">
                  <c:v>19018</c:v>
                </c:pt>
                <c:pt idx="9510">
                  <c:v>19020</c:v>
                </c:pt>
                <c:pt idx="9511">
                  <c:v>19022</c:v>
                </c:pt>
                <c:pt idx="9512">
                  <c:v>19024</c:v>
                </c:pt>
                <c:pt idx="9513">
                  <c:v>19026</c:v>
                </c:pt>
                <c:pt idx="9514">
                  <c:v>19028</c:v>
                </c:pt>
                <c:pt idx="9515">
                  <c:v>19030</c:v>
                </c:pt>
                <c:pt idx="9516">
                  <c:v>19032</c:v>
                </c:pt>
                <c:pt idx="9517">
                  <c:v>19034</c:v>
                </c:pt>
                <c:pt idx="9518">
                  <c:v>19036</c:v>
                </c:pt>
                <c:pt idx="9519">
                  <c:v>19038</c:v>
                </c:pt>
                <c:pt idx="9520">
                  <c:v>19040</c:v>
                </c:pt>
                <c:pt idx="9521">
                  <c:v>19042</c:v>
                </c:pt>
                <c:pt idx="9522">
                  <c:v>19044</c:v>
                </c:pt>
                <c:pt idx="9523">
                  <c:v>19046</c:v>
                </c:pt>
                <c:pt idx="9524">
                  <c:v>19048</c:v>
                </c:pt>
                <c:pt idx="9525">
                  <c:v>19050</c:v>
                </c:pt>
                <c:pt idx="9526">
                  <c:v>19052</c:v>
                </c:pt>
                <c:pt idx="9527">
                  <c:v>19054</c:v>
                </c:pt>
                <c:pt idx="9528">
                  <c:v>19056</c:v>
                </c:pt>
                <c:pt idx="9529">
                  <c:v>19058</c:v>
                </c:pt>
                <c:pt idx="9530">
                  <c:v>19060</c:v>
                </c:pt>
                <c:pt idx="9531">
                  <c:v>19062</c:v>
                </c:pt>
                <c:pt idx="9532">
                  <c:v>19064</c:v>
                </c:pt>
                <c:pt idx="9533">
                  <c:v>19066</c:v>
                </c:pt>
                <c:pt idx="9534">
                  <c:v>19068</c:v>
                </c:pt>
                <c:pt idx="9535">
                  <c:v>19070</c:v>
                </c:pt>
                <c:pt idx="9536">
                  <c:v>19072</c:v>
                </c:pt>
                <c:pt idx="9537">
                  <c:v>19074</c:v>
                </c:pt>
                <c:pt idx="9538">
                  <c:v>19076</c:v>
                </c:pt>
                <c:pt idx="9539">
                  <c:v>19078</c:v>
                </c:pt>
                <c:pt idx="9540">
                  <c:v>19080</c:v>
                </c:pt>
                <c:pt idx="9541">
                  <c:v>19082</c:v>
                </c:pt>
                <c:pt idx="9542">
                  <c:v>19084</c:v>
                </c:pt>
                <c:pt idx="9543">
                  <c:v>19086</c:v>
                </c:pt>
                <c:pt idx="9544">
                  <c:v>19088</c:v>
                </c:pt>
                <c:pt idx="9545">
                  <c:v>19090</c:v>
                </c:pt>
                <c:pt idx="9546">
                  <c:v>19092</c:v>
                </c:pt>
                <c:pt idx="9547">
                  <c:v>19094</c:v>
                </c:pt>
                <c:pt idx="9548">
                  <c:v>19096</c:v>
                </c:pt>
                <c:pt idx="9549">
                  <c:v>19098</c:v>
                </c:pt>
                <c:pt idx="9550">
                  <c:v>19100</c:v>
                </c:pt>
                <c:pt idx="9551">
                  <c:v>19102</c:v>
                </c:pt>
                <c:pt idx="9552">
                  <c:v>19104</c:v>
                </c:pt>
                <c:pt idx="9553">
                  <c:v>19106</c:v>
                </c:pt>
                <c:pt idx="9554">
                  <c:v>19108</c:v>
                </c:pt>
                <c:pt idx="9555">
                  <c:v>19110</c:v>
                </c:pt>
                <c:pt idx="9556">
                  <c:v>19112</c:v>
                </c:pt>
                <c:pt idx="9557">
                  <c:v>19114</c:v>
                </c:pt>
                <c:pt idx="9558">
                  <c:v>19116</c:v>
                </c:pt>
                <c:pt idx="9559">
                  <c:v>19118</c:v>
                </c:pt>
                <c:pt idx="9560">
                  <c:v>19120</c:v>
                </c:pt>
                <c:pt idx="9561">
                  <c:v>19122</c:v>
                </c:pt>
                <c:pt idx="9562">
                  <c:v>19124</c:v>
                </c:pt>
                <c:pt idx="9563">
                  <c:v>19126</c:v>
                </c:pt>
                <c:pt idx="9564">
                  <c:v>19128</c:v>
                </c:pt>
                <c:pt idx="9565">
                  <c:v>19130</c:v>
                </c:pt>
                <c:pt idx="9566">
                  <c:v>19132</c:v>
                </c:pt>
                <c:pt idx="9567">
                  <c:v>19134</c:v>
                </c:pt>
                <c:pt idx="9568">
                  <c:v>19136</c:v>
                </c:pt>
                <c:pt idx="9569">
                  <c:v>19138</c:v>
                </c:pt>
                <c:pt idx="9570">
                  <c:v>19140</c:v>
                </c:pt>
                <c:pt idx="9571">
                  <c:v>19142</c:v>
                </c:pt>
                <c:pt idx="9572">
                  <c:v>19144</c:v>
                </c:pt>
                <c:pt idx="9573">
                  <c:v>19146</c:v>
                </c:pt>
                <c:pt idx="9574">
                  <c:v>19148</c:v>
                </c:pt>
                <c:pt idx="9575">
                  <c:v>19150</c:v>
                </c:pt>
                <c:pt idx="9576">
                  <c:v>19152</c:v>
                </c:pt>
                <c:pt idx="9577">
                  <c:v>19154</c:v>
                </c:pt>
                <c:pt idx="9578">
                  <c:v>19156</c:v>
                </c:pt>
                <c:pt idx="9579">
                  <c:v>19158</c:v>
                </c:pt>
                <c:pt idx="9580">
                  <c:v>19160</c:v>
                </c:pt>
                <c:pt idx="9581">
                  <c:v>19162</c:v>
                </c:pt>
                <c:pt idx="9582">
                  <c:v>19164</c:v>
                </c:pt>
                <c:pt idx="9583">
                  <c:v>19166</c:v>
                </c:pt>
                <c:pt idx="9584">
                  <c:v>19168</c:v>
                </c:pt>
                <c:pt idx="9585">
                  <c:v>19170</c:v>
                </c:pt>
                <c:pt idx="9586">
                  <c:v>19172</c:v>
                </c:pt>
                <c:pt idx="9587">
                  <c:v>19174</c:v>
                </c:pt>
                <c:pt idx="9588">
                  <c:v>19176</c:v>
                </c:pt>
                <c:pt idx="9589">
                  <c:v>19178</c:v>
                </c:pt>
                <c:pt idx="9590">
                  <c:v>19180</c:v>
                </c:pt>
                <c:pt idx="9591">
                  <c:v>19182</c:v>
                </c:pt>
                <c:pt idx="9592">
                  <c:v>19184</c:v>
                </c:pt>
                <c:pt idx="9593">
                  <c:v>19186</c:v>
                </c:pt>
                <c:pt idx="9594">
                  <c:v>19188</c:v>
                </c:pt>
                <c:pt idx="9595">
                  <c:v>19190</c:v>
                </c:pt>
                <c:pt idx="9596">
                  <c:v>19192</c:v>
                </c:pt>
                <c:pt idx="9597">
                  <c:v>19194</c:v>
                </c:pt>
                <c:pt idx="9598">
                  <c:v>19196</c:v>
                </c:pt>
                <c:pt idx="9599">
                  <c:v>19198</c:v>
                </c:pt>
                <c:pt idx="9600">
                  <c:v>19200</c:v>
                </c:pt>
                <c:pt idx="9601">
                  <c:v>19202</c:v>
                </c:pt>
                <c:pt idx="9602">
                  <c:v>19204</c:v>
                </c:pt>
                <c:pt idx="9603">
                  <c:v>19206</c:v>
                </c:pt>
                <c:pt idx="9604">
                  <c:v>19208</c:v>
                </c:pt>
                <c:pt idx="9605">
                  <c:v>19210</c:v>
                </c:pt>
                <c:pt idx="9606">
                  <c:v>19212</c:v>
                </c:pt>
                <c:pt idx="9607">
                  <c:v>19214</c:v>
                </c:pt>
                <c:pt idx="9608">
                  <c:v>19216</c:v>
                </c:pt>
                <c:pt idx="9609">
                  <c:v>19218</c:v>
                </c:pt>
                <c:pt idx="9610">
                  <c:v>19220</c:v>
                </c:pt>
                <c:pt idx="9611">
                  <c:v>19222</c:v>
                </c:pt>
                <c:pt idx="9612">
                  <c:v>19224</c:v>
                </c:pt>
                <c:pt idx="9613">
                  <c:v>19226</c:v>
                </c:pt>
                <c:pt idx="9614">
                  <c:v>19228</c:v>
                </c:pt>
                <c:pt idx="9615">
                  <c:v>19230</c:v>
                </c:pt>
                <c:pt idx="9616">
                  <c:v>19232</c:v>
                </c:pt>
                <c:pt idx="9617">
                  <c:v>19234</c:v>
                </c:pt>
                <c:pt idx="9618">
                  <c:v>19236</c:v>
                </c:pt>
                <c:pt idx="9619">
                  <c:v>19238</c:v>
                </c:pt>
                <c:pt idx="9620">
                  <c:v>19240</c:v>
                </c:pt>
                <c:pt idx="9621">
                  <c:v>19242</c:v>
                </c:pt>
                <c:pt idx="9622">
                  <c:v>19244</c:v>
                </c:pt>
                <c:pt idx="9623">
                  <c:v>19246</c:v>
                </c:pt>
                <c:pt idx="9624">
                  <c:v>19248</c:v>
                </c:pt>
                <c:pt idx="9625">
                  <c:v>19250</c:v>
                </c:pt>
                <c:pt idx="9626">
                  <c:v>19252</c:v>
                </c:pt>
                <c:pt idx="9627">
                  <c:v>19254</c:v>
                </c:pt>
                <c:pt idx="9628">
                  <c:v>19256</c:v>
                </c:pt>
                <c:pt idx="9629">
                  <c:v>19258</c:v>
                </c:pt>
                <c:pt idx="9630">
                  <c:v>19260</c:v>
                </c:pt>
                <c:pt idx="9631">
                  <c:v>19262</c:v>
                </c:pt>
                <c:pt idx="9632">
                  <c:v>19264</c:v>
                </c:pt>
                <c:pt idx="9633">
                  <c:v>19266</c:v>
                </c:pt>
                <c:pt idx="9634">
                  <c:v>19268</c:v>
                </c:pt>
                <c:pt idx="9635">
                  <c:v>19270</c:v>
                </c:pt>
                <c:pt idx="9636">
                  <c:v>19272</c:v>
                </c:pt>
                <c:pt idx="9637">
                  <c:v>19274</c:v>
                </c:pt>
                <c:pt idx="9638">
                  <c:v>19276</c:v>
                </c:pt>
                <c:pt idx="9639">
                  <c:v>19278</c:v>
                </c:pt>
                <c:pt idx="9640">
                  <c:v>19280</c:v>
                </c:pt>
                <c:pt idx="9641">
                  <c:v>19282</c:v>
                </c:pt>
                <c:pt idx="9642">
                  <c:v>19284</c:v>
                </c:pt>
                <c:pt idx="9643">
                  <c:v>19286</c:v>
                </c:pt>
                <c:pt idx="9644">
                  <c:v>19288</c:v>
                </c:pt>
                <c:pt idx="9645">
                  <c:v>19290</c:v>
                </c:pt>
                <c:pt idx="9646">
                  <c:v>19292</c:v>
                </c:pt>
                <c:pt idx="9647">
                  <c:v>19294</c:v>
                </c:pt>
                <c:pt idx="9648">
                  <c:v>19296</c:v>
                </c:pt>
                <c:pt idx="9649">
                  <c:v>19298</c:v>
                </c:pt>
                <c:pt idx="9650">
                  <c:v>19300</c:v>
                </c:pt>
                <c:pt idx="9651">
                  <c:v>19302</c:v>
                </c:pt>
                <c:pt idx="9652">
                  <c:v>19304</c:v>
                </c:pt>
                <c:pt idx="9653">
                  <c:v>19306</c:v>
                </c:pt>
                <c:pt idx="9654">
                  <c:v>19308</c:v>
                </c:pt>
                <c:pt idx="9655">
                  <c:v>19310</c:v>
                </c:pt>
                <c:pt idx="9656">
                  <c:v>19312</c:v>
                </c:pt>
                <c:pt idx="9657">
                  <c:v>19314</c:v>
                </c:pt>
                <c:pt idx="9658">
                  <c:v>19316</c:v>
                </c:pt>
                <c:pt idx="9659">
                  <c:v>19318</c:v>
                </c:pt>
                <c:pt idx="9660">
                  <c:v>19320</c:v>
                </c:pt>
                <c:pt idx="9661">
                  <c:v>19322</c:v>
                </c:pt>
                <c:pt idx="9662">
                  <c:v>19324</c:v>
                </c:pt>
                <c:pt idx="9663">
                  <c:v>19326</c:v>
                </c:pt>
                <c:pt idx="9664">
                  <c:v>19328</c:v>
                </c:pt>
                <c:pt idx="9665">
                  <c:v>19330</c:v>
                </c:pt>
                <c:pt idx="9666">
                  <c:v>19332</c:v>
                </c:pt>
                <c:pt idx="9667">
                  <c:v>19334</c:v>
                </c:pt>
                <c:pt idx="9668">
                  <c:v>19336</c:v>
                </c:pt>
                <c:pt idx="9669">
                  <c:v>19338</c:v>
                </c:pt>
                <c:pt idx="9670">
                  <c:v>19340</c:v>
                </c:pt>
                <c:pt idx="9671">
                  <c:v>19342</c:v>
                </c:pt>
                <c:pt idx="9672">
                  <c:v>19344</c:v>
                </c:pt>
                <c:pt idx="9673">
                  <c:v>19346</c:v>
                </c:pt>
                <c:pt idx="9674">
                  <c:v>19348</c:v>
                </c:pt>
                <c:pt idx="9675">
                  <c:v>19350</c:v>
                </c:pt>
                <c:pt idx="9676">
                  <c:v>19352</c:v>
                </c:pt>
                <c:pt idx="9677">
                  <c:v>19354</c:v>
                </c:pt>
                <c:pt idx="9678">
                  <c:v>19356</c:v>
                </c:pt>
                <c:pt idx="9679">
                  <c:v>19358</c:v>
                </c:pt>
                <c:pt idx="9680">
                  <c:v>19360</c:v>
                </c:pt>
                <c:pt idx="9681">
                  <c:v>19362</c:v>
                </c:pt>
                <c:pt idx="9682">
                  <c:v>19364</c:v>
                </c:pt>
                <c:pt idx="9683">
                  <c:v>19366</c:v>
                </c:pt>
                <c:pt idx="9684">
                  <c:v>19368</c:v>
                </c:pt>
                <c:pt idx="9685">
                  <c:v>19370</c:v>
                </c:pt>
                <c:pt idx="9686">
                  <c:v>19372</c:v>
                </c:pt>
                <c:pt idx="9687">
                  <c:v>19374</c:v>
                </c:pt>
                <c:pt idx="9688">
                  <c:v>19376</c:v>
                </c:pt>
                <c:pt idx="9689">
                  <c:v>19378</c:v>
                </c:pt>
                <c:pt idx="9690">
                  <c:v>19380</c:v>
                </c:pt>
                <c:pt idx="9691">
                  <c:v>19382</c:v>
                </c:pt>
                <c:pt idx="9692">
                  <c:v>19384</c:v>
                </c:pt>
                <c:pt idx="9693">
                  <c:v>19386</c:v>
                </c:pt>
                <c:pt idx="9694">
                  <c:v>19388</c:v>
                </c:pt>
                <c:pt idx="9695">
                  <c:v>19390</c:v>
                </c:pt>
                <c:pt idx="9696">
                  <c:v>19392</c:v>
                </c:pt>
                <c:pt idx="9697">
                  <c:v>19394</c:v>
                </c:pt>
                <c:pt idx="9698">
                  <c:v>19396</c:v>
                </c:pt>
                <c:pt idx="9699">
                  <c:v>19398</c:v>
                </c:pt>
                <c:pt idx="9700">
                  <c:v>19400</c:v>
                </c:pt>
                <c:pt idx="9701">
                  <c:v>19402</c:v>
                </c:pt>
                <c:pt idx="9702">
                  <c:v>19404</c:v>
                </c:pt>
                <c:pt idx="9703">
                  <c:v>19406</c:v>
                </c:pt>
                <c:pt idx="9704">
                  <c:v>19408</c:v>
                </c:pt>
                <c:pt idx="9705">
                  <c:v>19410</c:v>
                </c:pt>
                <c:pt idx="9706">
                  <c:v>19412</c:v>
                </c:pt>
                <c:pt idx="9707">
                  <c:v>19414</c:v>
                </c:pt>
                <c:pt idx="9708">
                  <c:v>19416</c:v>
                </c:pt>
                <c:pt idx="9709">
                  <c:v>19418</c:v>
                </c:pt>
                <c:pt idx="9710">
                  <c:v>19420</c:v>
                </c:pt>
                <c:pt idx="9711">
                  <c:v>19422</c:v>
                </c:pt>
                <c:pt idx="9712">
                  <c:v>19424</c:v>
                </c:pt>
                <c:pt idx="9713">
                  <c:v>19426</c:v>
                </c:pt>
                <c:pt idx="9714">
                  <c:v>19428</c:v>
                </c:pt>
                <c:pt idx="9715">
                  <c:v>19430</c:v>
                </c:pt>
                <c:pt idx="9716">
                  <c:v>19432</c:v>
                </c:pt>
                <c:pt idx="9717">
                  <c:v>19434</c:v>
                </c:pt>
                <c:pt idx="9718">
                  <c:v>19436</c:v>
                </c:pt>
                <c:pt idx="9719">
                  <c:v>19438</c:v>
                </c:pt>
                <c:pt idx="9720">
                  <c:v>19440</c:v>
                </c:pt>
                <c:pt idx="9721">
                  <c:v>19442</c:v>
                </c:pt>
                <c:pt idx="9722">
                  <c:v>19444</c:v>
                </c:pt>
                <c:pt idx="9723">
                  <c:v>19446</c:v>
                </c:pt>
                <c:pt idx="9724">
                  <c:v>19448</c:v>
                </c:pt>
                <c:pt idx="9725">
                  <c:v>19450</c:v>
                </c:pt>
                <c:pt idx="9726">
                  <c:v>19452</c:v>
                </c:pt>
                <c:pt idx="9727">
                  <c:v>19454</c:v>
                </c:pt>
                <c:pt idx="9728">
                  <c:v>19456</c:v>
                </c:pt>
                <c:pt idx="9729">
                  <c:v>19458</c:v>
                </c:pt>
                <c:pt idx="9730">
                  <c:v>19460</c:v>
                </c:pt>
                <c:pt idx="9731">
                  <c:v>19462</c:v>
                </c:pt>
                <c:pt idx="9732">
                  <c:v>19464</c:v>
                </c:pt>
                <c:pt idx="9733">
                  <c:v>19466</c:v>
                </c:pt>
                <c:pt idx="9734">
                  <c:v>19468</c:v>
                </c:pt>
                <c:pt idx="9735">
                  <c:v>19470</c:v>
                </c:pt>
                <c:pt idx="9736">
                  <c:v>19472</c:v>
                </c:pt>
                <c:pt idx="9737">
                  <c:v>19474</c:v>
                </c:pt>
                <c:pt idx="9738">
                  <c:v>19476</c:v>
                </c:pt>
                <c:pt idx="9739">
                  <c:v>19478</c:v>
                </c:pt>
                <c:pt idx="9740">
                  <c:v>19480</c:v>
                </c:pt>
                <c:pt idx="9741">
                  <c:v>19482</c:v>
                </c:pt>
                <c:pt idx="9742">
                  <c:v>19484</c:v>
                </c:pt>
                <c:pt idx="9743">
                  <c:v>19486</c:v>
                </c:pt>
                <c:pt idx="9744">
                  <c:v>19488</c:v>
                </c:pt>
                <c:pt idx="9745">
                  <c:v>19490</c:v>
                </c:pt>
                <c:pt idx="9746">
                  <c:v>19492</c:v>
                </c:pt>
                <c:pt idx="9747">
                  <c:v>19494</c:v>
                </c:pt>
                <c:pt idx="9748">
                  <c:v>19496</c:v>
                </c:pt>
                <c:pt idx="9749">
                  <c:v>19498</c:v>
                </c:pt>
                <c:pt idx="9750">
                  <c:v>19500</c:v>
                </c:pt>
                <c:pt idx="9751">
                  <c:v>19502</c:v>
                </c:pt>
                <c:pt idx="9752">
                  <c:v>19504</c:v>
                </c:pt>
                <c:pt idx="9753">
                  <c:v>19506</c:v>
                </c:pt>
                <c:pt idx="9754">
                  <c:v>19508</c:v>
                </c:pt>
                <c:pt idx="9755">
                  <c:v>19510</c:v>
                </c:pt>
                <c:pt idx="9756">
                  <c:v>19512</c:v>
                </c:pt>
                <c:pt idx="9757">
                  <c:v>19514</c:v>
                </c:pt>
                <c:pt idx="9758">
                  <c:v>19516</c:v>
                </c:pt>
                <c:pt idx="9759">
                  <c:v>19518</c:v>
                </c:pt>
                <c:pt idx="9760">
                  <c:v>19520</c:v>
                </c:pt>
                <c:pt idx="9761">
                  <c:v>19522</c:v>
                </c:pt>
                <c:pt idx="9762">
                  <c:v>19524</c:v>
                </c:pt>
                <c:pt idx="9763">
                  <c:v>19526</c:v>
                </c:pt>
                <c:pt idx="9764">
                  <c:v>19528</c:v>
                </c:pt>
                <c:pt idx="9765">
                  <c:v>19530</c:v>
                </c:pt>
                <c:pt idx="9766">
                  <c:v>19532</c:v>
                </c:pt>
                <c:pt idx="9767">
                  <c:v>19534</c:v>
                </c:pt>
                <c:pt idx="9768">
                  <c:v>19536</c:v>
                </c:pt>
                <c:pt idx="9769">
                  <c:v>19538</c:v>
                </c:pt>
                <c:pt idx="9770">
                  <c:v>19540</c:v>
                </c:pt>
                <c:pt idx="9771">
                  <c:v>19542</c:v>
                </c:pt>
                <c:pt idx="9772">
                  <c:v>19544</c:v>
                </c:pt>
                <c:pt idx="9773">
                  <c:v>19546</c:v>
                </c:pt>
                <c:pt idx="9774">
                  <c:v>19548</c:v>
                </c:pt>
                <c:pt idx="9775">
                  <c:v>19550</c:v>
                </c:pt>
                <c:pt idx="9776">
                  <c:v>19552</c:v>
                </c:pt>
                <c:pt idx="9777">
                  <c:v>19554</c:v>
                </c:pt>
                <c:pt idx="9778">
                  <c:v>19556</c:v>
                </c:pt>
                <c:pt idx="9779">
                  <c:v>19558</c:v>
                </c:pt>
                <c:pt idx="9780">
                  <c:v>19560</c:v>
                </c:pt>
                <c:pt idx="9781">
                  <c:v>19562</c:v>
                </c:pt>
                <c:pt idx="9782">
                  <c:v>19564</c:v>
                </c:pt>
                <c:pt idx="9783">
                  <c:v>19566</c:v>
                </c:pt>
                <c:pt idx="9784">
                  <c:v>19568</c:v>
                </c:pt>
                <c:pt idx="9785">
                  <c:v>19570</c:v>
                </c:pt>
                <c:pt idx="9786">
                  <c:v>19572</c:v>
                </c:pt>
                <c:pt idx="9787">
                  <c:v>19574</c:v>
                </c:pt>
                <c:pt idx="9788">
                  <c:v>19576</c:v>
                </c:pt>
                <c:pt idx="9789">
                  <c:v>19578</c:v>
                </c:pt>
                <c:pt idx="9790">
                  <c:v>19580</c:v>
                </c:pt>
                <c:pt idx="9791">
                  <c:v>19582</c:v>
                </c:pt>
                <c:pt idx="9792">
                  <c:v>19584</c:v>
                </c:pt>
                <c:pt idx="9793">
                  <c:v>19586</c:v>
                </c:pt>
                <c:pt idx="9794">
                  <c:v>19588</c:v>
                </c:pt>
                <c:pt idx="9795">
                  <c:v>19590</c:v>
                </c:pt>
                <c:pt idx="9796">
                  <c:v>19592</c:v>
                </c:pt>
                <c:pt idx="9797">
                  <c:v>19594</c:v>
                </c:pt>
                <c:pt idx="9798">
                  <c:v>19596</c:v>
                </c:pt>
                <c:pt idx="9799">
                  <c:v>19598</c:v>
                </c:pt>
                <c:pt idx="9800">
                  <c:v>19600</c:v>
                </c:pt>
                <c:pt idx="9801">
                  <c:v>19602</c:v>
                </c:pt>
                <c:pt idx="9802">
                  <c:v>19604</c:v>
                </c:pt>
                <c:pt idx="9803">
                  <c:v>19606</c:v>
                </c:pt>
                <c:pt idx="9804">
                  <c:v>19608</c:v>
                </c:pt>
                <c:pt idx="9805">
                  <c:v>19610</c:v>
                </c:pt>
                <c:pt idx="9806">
                  <c:v>19612</c:v>
                </c:pt>
                <c:pt idx="9807">
                  <c:v>19614</c:v>
                </c:pt>
                <c:pt idx="9808">
                  <c:v>19616</c:v>
                </c:pt>
                <c:pt idx="9809">
                  <c:v>19618</c:v>
                </c:pt>
                <c:pt idx="9810">
                  <c:v>19620</c:v>
                </c:pt>
                <c:pt idx="9811">
                  <c:v>19622</c:v>
                </c:pt>
                <c:pt idx="9812">
                  <c:v>19624</c:v>
                </c:pt>
                <c:pt idx="9813">
                  <c:v>19626</c:v>
                </c:pt>
                <c:pt idx="9814">
                  <c:v>19628</c:v>
                </c:pt>
                <c:pt idx="9815">
                  <c:v>19630</c:v>
                </c:pt>
                <c:pt idx="9816">
                  <c:v>19632</c:v>
                </c:pt>
                <c:pt idx="9817">
                  <c:v>19634</c:v>
                </c:pt>
                <c:pt idx="9818">
                  <c:v>19636</c:v>
                </c:pt>
                <c:pt idx="9819">
                  <c:v>19638</c:v>
                </c:pt>
                <c:pt idx="9820">
                  <c:v>19640</c:v>
                </c:pt>
                <c:pt idx="9821">
                  <c:v>19642</c:v>
                </c:pt>
                <c:pt idx="9822">
                  <c:v>19644</c:v>
                </c:pt>
                <c:pt idx="9823">
                  <c:v>19646</c:v>
                </c:pt>
                <c:pt idx="9824">
                  <c:v>19648</c:v>
                </c:pt>
                <c:pt idx="9825">
                  <c:v>19650</c:v>
                </c:pt>
                <c:pt idx="9826">
                  <c:v>19652</c:v>
                </c:pt>
                <c:pt idx="9827">
                  <c:v>19654</c:v>
                </c:pt>
                <c:pt idx="9828">
                  <c:v>19656</c:v>
                </c:pt>
                <c:pt idx="9829">
                  <c:v>19658</c:v>
                </c:pt>
                <c:pt idx="9830">
                  <c:v>19660</c:v>
                </c:pt>
                <c:pt idx="9831">
                  <c:v>19662</c:v>
                </c:pt>
                <c:pt idx="9832">
                  <c:v>19664</c:v>
                </c:pt>
                <c:pt idx="9833">
                  <c:v>19666</c:v>
                </c:pt>
                <c:pt idx="9834">
                  <c:v>19668</c:v>
                </c:pt>
                <c:pt idx="9835">
                  <c:v>19670</c:v>
                </c:pt>
                <c:pt idx="9836">
                  <c:v>19672</c:v>
                </c:pt>
                <c:pt idx="9837">
                  <c:v>19674</c:v>
                </c:pt>
                <c:pt idx="9838">
                  <c:v>19676</c:v>
                </c:pt>
                <c:pt idx="9839">
                  <c:v>19678</c:v>
                </c:pt>
                <c:pt idx="9840">
                  <c:v>19680</c:v>
                </c:pt>
                <c:pt idx="9841">
                  <c:v>19682</c:v>
                </c:pt>
                <c:pt idx="9842">
                  <c:v>19684</c:v>
                </c:pt>
                <c:pt idx="9843">
                  <c:v>19686</c:v>
                </c:pt>
                <c:pt idx="9844">
                  <c:v>19688</c:v>
                </c:pt>
                <c:pt idx="9845">
                  <c:v>19690</c:v>
                </c:pt>
                <c:pt idx="9846">
                  <c:v>19692</c:v>
                </c:pt>
                <c:pt idx="9847">
                  <c:v>19694</c:v>
                </c:pt>
                <c:pt idx="9848">
                  <c:v>19696</c:v>
                </c:pt>
                <c:pt idx="9849">
                  <c:v>19698</c:v>
                </c:pt>
                <c:pt idx="9850">
                  <c:v>19700</c:v>
                </c:pt>
                <c:pt idx="9851">
                  <c:v>19702</c:v>
                </c:pt>
                <c:pt idx="9852">
                  <c:v>19704</c:v>
                </c:pt>
                <c:pt idx="9853">
                  <c:v>19706</c:v>
                </c:pt>
                <c:pt idx="9854">
                  <c:v>19708</c:v>
                </c:pt>
                <c:pt idx="9855">
                  <c:v>19710</c:v>
                </c:pt>
                <c:pt idx="9856">
                  <c:v>19712</c:v>
                </c:pt>
                <c:pt idx="9857">
                  <c:v>19714</c:v>
                </c:pt>
                <c:pt idx="9858">
                  <c:v>19716</c:v>
                </c:pt>
                <c:pt idx="9859">
                  <c:v>19718</c:v>
                </c:pt>
                <c:pt idx="9860">
                  <c:v>19720</c:v>
                </c:pt>
                <c:pt idx="9861">
                  <c:v>19722</c:v>
                </c:pt>
                <c:pt idx="9862">
                  <c:v>19724</c:v>
                </c:pt>
                <c:pt idx="9863">
                  <c:v>19726</c:v>
                </c:pt>
                <c:pt idx="9864">
                  <c:v>19728</c:v>
                </c:pt>
                <c:pt idx="9865">
                  <c:v>19730</c:v>
                </c:pt>
                <c:pt idx="9866">
                  <c:v>19732</c:v>
                </c:pt>
                <c:pt idx="9867">
                  <c:v>19734</c:v>
                </c:pt>
                <c:pt idx="9868">
                  <c:v>19736</c:v>
                </c:pt>
                <c:pt idx="9869">
                  <c:v>19738</c:v>
                </c:pt>
                <c:pt idx="9870">
                  <c:v>19740</c:v>
                </c:pt>
                <c:pt idx="9871">
                  <c:v>19742</c:v>
                </c:pt>
                <c:pt idx="9872">
                  <c:v>19744</c:v>
                </c:pt>
                <c:pt idx="9873">
                  <c:v>19746</c:v>
                </c:pt>
                <c:pt idx="9874">
                  <c:v>19748</c:v>
                </c:pt>
                <c:pt idx="9875">
                  <c:v>19750</c:v>
                </c:pt>
                <c:pt idx="9876">
                  <c:v>19752</c:v>
                </c:pt>
                <c:pt idx="9877">
                  <c:v>19754</c:v>
                </c:pt>
                <c:pt idx="9878">
                  <c:v>19756</c:v>
                </c:pt>
                <c:pt idx="9879">
                  <c:v>19758</c:v>
                </c:pt>
                <c:pt idx="9880">
                  <c:v>19760</c:v>
                </c:pt>
                <c:pt idx="9881">
                  <c:v>19762</c:v>
                </c:pt>
                <c:pt idx="9882">
                  <c:v>19764</c:v>
                </c:pt>
                <c:pt idx="9883">
                  <c:v>19766</c:v>
                </c:pt>
                <c:pt idx="9884">
                  <c:v>19768</c:v>
                </c:pt>
                <c:pt idx="9885">
                  <c:v>19770</c:v>
                </c:pt>
                <c:pt idx="9886">
                  <c:v>19772</c:v>
                </c:pt>
                <c:pt idx="9887">
                  <c:v>19774</c:v>
                </c:pt>
                <c:pt idx="9888">
                  <c:v>19776</c:v>
                </c:pt>
                <c:pt idx="9889">
                  <c:v>19778</c:v>
                </c:pt>
                <c:pt idx="9890">
                  <c:v>19780</c:v>
                </c:pt>
                <c:pt idx="9891">
                  <c:v>19782</c:v>
                </c:pt>
                <c:pt idx="9892">
                  <c:v>19784</c:v>
                </c:pt>
                <c:pt idx="9893">
                  <c:v>19786</c:v>
                </c:pt>
                <c:pt idx="9894">
                  <c:v>19788</c:v>
                </c:pt>
                <c:pt idx="9895">
                  <c:v>19790</c:v>
                </c:pt>
                <c:pt idx="9896">
                  <c:v>19792</c:v>
                </c:pt>
                <c:pt idx="9897">
                  <c:v>19794</c:v>
                </c:pt>
                <c:pt idx="9898">
                  <c:v>19796</c:v>
                </c:pt>
                <c:pt idx="9899">
                  <c:v>19798</c:v>
                </c:pt>
                <c:pt idx="9900">
                  <c:v>19800</c:v>
                </c:pt>
                <c:pt idx="9901">
                  <c:v>19802</c:v>
                </c:pt>
                <c:pt idx="9902">
                  <c:v>19804</c:v>
                </c:pt>
                <c:pt idx="9903">
                  <c:v>19806</c:v>
                </c:pt>
                <c:pt idx="9904">
                  <c:v>19808</c:v>
                </c:pt>
                <c:pt idx="9905">
                  <c:v>19810</c:v>
                </c:pt>
                <c:pt idx="9906">
                  <c:v>19812</c:v>
                </c:pt>
                <c:pt idx="9907">
                  <c:v>19814</c:v>
                </c:pt>
                <c:pt idx="9908">
                  <c:v>19816</c:v>
                </c:pt>
                <c:pt idx="9909">
                  <c:v>19818</c:v>
                </c:pt>
                <c:pt idx="9910">
                  <c:v>19820</c:v>
                </c:pt>
                <c:pt idx="9911">
                  <c:v>19822</c:v>
                </c:pt>
                <c:pt idx="9912">
                  <c:v>19824</c:v>
                </c:pt>
                <c:pt idx="9913">
                  <c:v>19826</c:v>
                </c:pt>
                <c:pt idx="9914">
                  <c:v>19828</c:v>
                </c:pt>
                <c:pt idx="9915">
                  <c:v>19830</c:v>
                </c:pt>
                <c:pt idx="9916">
                  <c:v>19832</c:v>
                </c:pt>
                <c:pt idx="9917">
                  <c:v>19834</c:v>
                </c:pt>
                <c:pt idx="9918">
                  <c:v>19836</c:v>
                </c:pt>
                <c:pt idx="9919">
                  <c:v>19838</c:v>
                </c:pt>
                <c:pt idx="9920">
                  <c:v>19840</c:v>
                </c:pt>
                <c:pt idx="9921">
                  <c:v>19842</c:v>
                </c:pt>
                <c:pt idx="9922">
                  <c:v>19844</c:v>
                </c:pt>
                <c:pt idx="9923">
                  <c:v>19846</c:v>
                </c:pt>
                <c:pt idx="9924">
                  <c:v>19848</c:v>
                </c:pt>
                <c:pt idx="9925">
                  <c:v>19850</c:v>
                </c:pt>
                <c:pt idx="9926">
                  <c:v>19852</c:v>
                </c:pt>
                <c:pt idx="9927">
                  <c:v>19854</c:v>
                </c:pt>
                <c:pt idx="9928">
                  <c:v>19856</c:v>
                </c:pt>
                <c:pt idx="9929">
                  <c:v>19858</c:v>
                </c:pt>
                <c:pt idx="9930">
                  <c:v>19860</c:v>
                </c:pt>
                <c:pt idx="9931">
                  <c:v>19862</c:v>
                </c:pt>
                <c:pt idx="9932">
                  <c:v>19864</c:v>
                </c:pt>
                <c:pt idx="9933">
                  <c:v>19866</c:v>
                </c:pt>
                <c:pt idx="9934">
                  <c:v>19868</c:v>
                </c:pt>
                <c:pt idx="9935">
                  <c:v>19870</c:v>
                </c:pt>
                <c:pt idx="9936">
                  <c:v>19872</c:v>
                </c:pt>
                <c:pt idx="9937">
                  <c:v>19874</c:v>
                </c:pt>
                <c:pt idx="9938">
                  <c:v>19876</c:v>
                </c:pt>
                <c:pt idx="9939">
                  <c:v>19878</c:v>
                </c:pt>
                <c:pt idx="9940">
                  <c:v>19880</c:v>
                </c:pt>
                <c:pt idx="9941">
                  <c:v>19882</c:v>
                </c:pt>
                <c:pt idx="9942">
                  <c:v>19884</c:v>
                </c:pt>
                <c:pt idx="9943">
                  <c:v>19886</c:v>
                </c:pt>
                <c:pt idx="9944">
                  <c:v>19888</c:v>
                </c:pt>
                <c:pt idx="9945">
                  <c:v>19890</c:v>
                </c:pt>
                <c:pt idx="9946">
                  <c:v>19892</c:v>
                </c:pt>
                <c:pt idx="9947">
                  <c:v>19894</c:v>
                </c:pt>
                <c:pt idx="9948">
                  <c:v>19896</c:v>
                </c:pt>
                <c:pt idx="9949">
                  <c:v>19898</c:v>
                </c:pt>
                <c:pt idx="9950">
                  <c:v>19900</c:v>
                </c:pt>
                <c:pt idx="9951">
                  <c:v>19902</c:v>
                </c:pt>
                <c:pt idx="9952">
                  <c:v>19904</c:v>
                </c:pt>
                <c:pt idx="9953">
                  <c:v>19906</c:v>
                </c:pt>
                <c:pt idx="9954">
                  <c:v>19908</c:v>
                </c:pt>
                <c:pt idx="9955">
                  <c:v>19910</c:v>
                </c:pt>
                <c:pt idx="9956">
                  <c:v>19912</c:v>
                </c:pt>
                <c:pt idx="9957">
                  <c:v>19914</c:v>
                </c:pt>
                <c:pt idx="9958">
                  <c:v>19916</c:v>
                </c:pt>
                <c:pt idx="9959">
                  <c:v>19918</c:v>
                </c:pt>
                <c:pt idx="9960">
                  <c:v>19920</c:v>
                </c:pt>
                <c:pt idx="9961">
                  <c:v>19922</c:v>
                </c:pt>
                <c:pt idx="9962">
                  <c:v>19924</c:v>
                </c:pt>
                <c:pt idx="9963">
                  <c:v>19926</c:v>
                </c:pt>
                <c:pt idx="9964">
                  <c:v>19928</c:v>
                </c:pt>
                <c:pt idx="9965">
                  <c:v>19930</c:v>
                </c:pt>
                <c:pt idx="9966">
                  <c:v>19932</c:v>
                </c:pt>
                <c:pt idx="9967">
                  <c:v>19934</c:v>
                </c:pt>
                <c:pt idx="9968">
                  <c:v>19936</c:v>
                </c:pt>
                <c:pt idx="9969">
                  <c:v>19938</c:v>
                </c:pt>
                <c:pt idx="9970">
                  <c:v>19940</c:v>
                </c:pt>
                <c:pt idx="9971">
                  <c:v>19942</c:v>
                </c:pt>
                <c:pt idx="9972">
                  <c:v>19944</c:v>
                </c:pt>
                <c:pt idx="9973">
                  <c:v>19946</c:v>
                </c:pt>
                <c:pt idx="9974">
                  <c:v>19948</c:v>
                </c:pt>
                <c:pt idx="9975">
                  <c:v>19950</c:v>
                </c:pt>
                <c:pt idx="9976">
                  <c:v>19952</c:v>
                </c:pt>
                <c:pt idx="9977">
                  <c:v>19954</c:v>
                </c:pt>
                <c:pt idx="9978">
                  <c:v>19956</c:v>
                </c:pt>
                <c:pt idx="9979">
                  <c:v>19958</c:v>
                </c:pt>
                <c:pt idx="9980">
                  <c:v>19960</c:v>
                </c:pt>
                <c:pt idx="9981">
                  <c:v>19962</c:v>
                </c:pt>
                <c:pt idx="9982">
                  <c:v>19964</c:v>
                </c:pt>
                <c:pt idx="9983">
                  <c:v>19966</c:v>
                </c:pt>
                <c:pt idx="9984">
                  <c:v>19968</c:v>
                </c:pt>
                <c:pt idx="9985">
                  <c:v>19970</c:v>
                </c:pt>
                <c:pt idx="9986">
                  <c:v>19972</c:v>
                </c:pt>
                <c:pt idx="9987">
                  <c:v>19974</c:v>
                </c:pt>
                <c:pt idx="9988">
                  <c:v>19976</c:v>
                </c:pt>
                <c:pt idx="9989">
                  <c:v>19978</c:v>
                </c:pt>
                <c:pt idx="9990">
                  <c:v>19980</c:v>
                </c:pt>
                <c:pt idx="9991">
                  <c:v>19982</c:v>
                </c:pt>
                <c:pt idx="9992">
                  <c:v>19984</c:v>
                </c:pt>
                <c:pt idx="9993">
                  <c:v>19986</c:v>
                </c:pt>
                <c:pt idx="9994">
                  <c:v>19988</c:v>
                </c:pt>
                <c:pt idx="9995">
                  <c:v>19990</c:v>
                </c:pt>
                <c:pt idx="9996">
                  <c:v>19992</c:v>
                </c:pt>
                <c:pt idx="9997">
                  <c:v>19994</c:v>
                </c:pt>
                <c:pt idx="9998">
                  <c:v>19996</c:v>
                </c:pt>
                <c:pt idx="9999">
                  <c:v>19998</c:v>
                </c:pt>
                <c:pt idx="10000">
                  <c:v>20000</c:v>
                </c:pt>
                <c:pt idx="10001">
                  <c:v>20002</c:v>
                </c:pt>
                <c:pt idx="10002">
                  <c:v>20004</c:v>
                </c:pt>
                <c:pt idx="10003">
                  <c:v>20006</c:v>
                </c:pt>
                <c:pt idx="10004">
                  <c:v>20008</c:v>
                </c:pt>
                <c:pt idx="10005">
                  <c:v>20010</c:v>
                </c:pt>
                <c:pt idx="10006">
                  <c:v>20012</c:v>
                </c:pt>
                <c:pt idx="10007">
                  <c:v>20014</c:v>
                </c:pt>
                <c:pt idx="10008">
                  <c:v>20016</c:v>
                </c:pt>
                <c:pt idx="10009">
                  <c:v>20018</c:v>
                </c:pt>
                <c:pt idx="10010">
                  <c:v>20020</c:v>
                </c:pt>
                <c:pt idx="10011">
                  <c:v>20022</c:v>
                </c:pt>
                <c:pt idx="10012">
                  <c:v>20024</c:v>
                </c:pt>
                <c:pt idx="10013">
                  <c:v>20026</c:v>
                </c:pt>
                <c:pt idx="10014">
                  <c:v>20028</c:v>
                </c:pt>
                <c:pt idx="10015">
                  <c:v>20030</c:v>
                </c:pt>
                <c:pt idx="10016">
                  <c:v>20032</c:v>
                </c:pt>
                <c:pt idx="10017">
                  <c:v>20034</c:v>
                </c:pt>
                <c:pt idx="10018">
                  <c:v>20036</c:v>
                </c:pt>
                <c:pt idx="10019">
                  <c:v>20038</c:v>
                </c:pt>
                <c:pt idx="10020">
                  <c:v>20040</c:v>
                </c:pt>
                <c:pt idx="10021">
                  <c:v>20042</c:v>
                </c:pt>
                <c:pt idx="10022">
                  <c:v>20044</c:v>
                </c:pt>
                <c:pt idx="10023">
                  <c:v>20046</c:v>
                </c:pt>
                <c:pt idx="10024">
                  <c:v>20048</c:v>
                </c:pt>
                <c:pt idx="10025">
                  <c:v>20050</c:v>
                </c:pt>
                <c:pt idx="10026">
                  <c:v>20052</c:v>
                </c:pt>
                <c:pt idx="10027">
                  <c:v>20054</c:v>
                </c:pt>
                <c:pt idx="10028">
                  <c:v>20056</c:v>
                </c:pt>
                <c:pt idx="10029">
                  <c:v>20058</c:v>
                </c:pt>
                <c:pt idx="10030">
                  <c:v>20060</c:v>
                </c:pt>
                <c:pt idx="10031">
                  <c:v>20062</c:v>
                </c:pt>
                <c:pt idx="10032">
                  <c:v>20064</c:v>
                </c:pt>
                <c:pt idx="10033">
                  <c:v>20066</c:v>
                </c:pt>
                <c:pt idx="10034">
                  <c:v>20068</c:v>
                </c:pt>
                <c:pt idx="10035">
                  <c:v>20070</c:v>
                </c:pt>
                <c:pt idx="10036">
                  <c:v>20072</c:v>
                </c:pt>
                <c:pt idx="10037">
                  <c:v>20074</c:v>
                </c:pt>
                <c:pt idx="10038">
                  <c:v>20076</c:v>
                </c:pt>
                <c:pt idx="10039">
                  <c:v>20078</c:v>
                </c:pt>
                <c:pt idx="10040">
                  <c:v>20080</c:v>
                </c:pt>
                <c:pt idx="10041">
                  <c:v>20082</c:v>
                </c:pt>
                <c:pt idx="10042">
                  <c:v>20084</c:v>
                </c:pt>
                <c:pt idx="10043">
                  <c:v>20086</c:v>
                </c:pt>
                <c:pt idx="10044">
                  <c:v>20088</c:v>
                </c:pt>
                <c:pt idx="10045">
                  <c:v>20090</c:v>
                </c:pt>
                <c:pt idx="10046">
                  <c:v>20092</c:v>
                </c:pt>
                <c:pt idx="10047">
                  <c:v>20094</c:v>
                </c:pt>
                <c:pt idx="10048">
                  <c:v>20096</c:v>
                </c:pt>
                <c:pt idx="10049">
                  <c:v>20098</c:v>
                </c:pt>
                <c:pt idx="10050">
                  <c:v>20100</c:v>
                </c:pt>
                <c:pt idx="10051">
                  <c:v>20102</c:v>
                </c:pt>
                <c:pt idx="10052">
                  <c:v>20104</c:v>
                </c:pt>
                <c:pt idx="10053">
                  <c:v>20106</c:v>
                </c:pt>
                <c:pt idx="10054">
                  <c:v>20108</c:v>
                </c:pt>
                <c:pt idx="10055">
                  <c:v>20110</c:v>
                </c:pt>
                <c:pt idx="10056">
                  <c:v>20112</c:v>
                </c:pt>
                <c:pt idx="10057">
                  <c:v>20114</c:v>
                </c:pt>
                <c:pt idx="10058">
                  <c:v>20116</c:v>
                </c:pt>
                <c:pt idx="10059">
                  <c:v>20118</c:v>
                </c:pt>
                <c:pt idx="10060">
                  <c:v>20120</c:v>
                </c:pt>
                <c:pt idx="10061">
                  <c:v>20122</c:v>
                </c:pt>
                <c:pt idx="10062">
                  <c:v>20124</c:v>
                </c:pt>
                <c:pt idx="10063">
                  <c:v>20126</c:v>
                </c:pt>
                <c:pt idx="10064">
                  <c:v>20128</c:v>
                </c:pt>
                <c:pt idx="10065">
                  <c:v>20130</c:v>
                </c:pt>
                <c:pt idx="10066">
                  <c:v>20132</c:v>
                </c:pt>
                <c:pt idx="10067">
                  <c:v>20134</c:v>
                </c:pt>
                <c:pt idx="10068">
                  <c:v>20136</c:v>
                </c:pt>
                <c:pt idx="10069">
                  <c:v>20138</c:v>
                </c:pt>
                <c:pt idx="10070">
                  <c:v>20140</c:v>
                </c:pt>
                <c:pt idx="10071">
                  <c:v>20142</c:v>
                </c:pt>
                <c:pt idx="10072">
                  <c:v>20144</c:v>
                </c:pt>
                <c:pt idx="10073">
                  <c:v>20146</c:v>
                </c:pt>
                <c:pt idx="10074">
                  <c:v>20148</c:v>
                </c:pt>
                <c:pt idx="10075">
                  <c:v>20150</c:v>
                </c:pt>
                <c:pt idx="10076">
                  <c:v>20152</c:v>
                </c:pt>
                <c:pt idx="10077">
                  <c:v>20154</c:v>
                </c:pt>
                <c:pt idx="10078">
                  <c:v>20156</c:v>
                </c:pt>
                <c:pt idx="10079">
                  <c:v>20158</c:v>
                </c:pt>
                <c:pt idx="10080">
                  <c:v>20160</c:v>
                </c:pt>
                <c:pt idx="10081">
                  <c:v>20162</c:v>
                </c:pt>
                <c:pt idx="10082">
                  <c:v>20164</c:v>
                </c:pt>
                <c:pt idx="10083">
                  <c:v>20166</c:v>
                </c:pt>
                <c:pt idx="10084">
                  <c:v>20168</c:v>
                </c:pt>
                <c:pt idx="10085">
                  <c:v>20170</c:v>
                </c:pt>
                <c:pt idx="10086">
                  <c:v>20172</c:v>
                </c:pt>
                <c:pt idx="10087">
                  <c:v>20174</c:v>
                </c:pt>
                <c:pt idx="10088">
                  <c:v>20176</c:v>
                </c:pt>
                <c:pt idx="10089">
                  <c:v>20178</c:v>
                </c:pt>
                <c:pt idx="10090">
                  <c:v>20180</c:v>
                </c:pt>
                <c:pt idx="10091">
                  <c:v>20182</c:v>
                </c:pt>
                <c:pt idx="10092">
                  <c:v>20184</c:v>
                </c:pt>
                <c:pt idx="10093">
                  <c:v>20186</c:v>
                </c:pt>
                <c:pt idx="10094">
                  <c:v>20188</c:v>
                </c:pt>
                <c:pt idx="10095">
                  <c:v>20190</c:v>
                </c:pt>
                <c:pt idx="10096">
                  <c:v>20192</c:v>
                </c:pt>
                <c:pt idx="10097">
                  <c:v>20194</c:v>
                </c:pt>
                <c:pt idx="10098">
                  <c:v>20196</c:v>
                </c:pt>
                <c:pt idx="10099">
                  <c:v>20198</c:v>
                </c:pt>
                <c:pt idx="10100">
                  <c:v>20200</c:v>
                </c:pt>
                <c:pt idx="10101">
                  <c:v>20202</c:v>
                </c:pt>
                <c:pt idx="10102">
                  <c:v>20204</c:v>
                </c:pt>
                <c:pt idx="10103">
                  <c:v>20206</c:v>
                </c:pt>
                <c:pt idx="10104">
                  <c:v>20208</c:v>
                </c:pt>
                <c:pt idx="10105">
                  <c:v>20210</c:v>
                </c:pt>
                <c:pt idx="10106">
                  <c:v>20212</c:v>
                </c:pt>
                <c:pt idx="10107">
                  <c:v>20214</c:v>
                </c:pt>
                <c:pt idx="10108">
                  <c:v>20216</c:v>
                </c:pt>
                <c:pt idx="10109">
                  <c:v>20218</c:v>
                </c:pt>
                <c:pt idx="10110">
                  <c:v>20220</c:v>
                </c:pt>
                <c:pt idx="10111">
                  <c:v>20222</c:v>
                </c:pt>
                <c:pt idx="10112">
                  <c:v>20224</c:v>
                </c:pt>
                <c:pt idx="10113">
                  <c:v>20226</c:v>
                </c:pt>
                <c:pt idx="10114">
                  <c:v>20228</c:v>
                </c:pt>
                <c:pt idx="10115">
                  <c:v>20230</c:v>
                </c:pt>
                <c:pt idx="10116">
                  <c:v>20232</c:v>
                </c:pt>
                <c:pt idx="10117">
                  <c:v>20234</c:v>
                </c:pt>
                <c:pt idx="10118">
                  <c:v>20236</c:v>
                </c:pt>
                <c:pt idx="10119">
                  <c:v>20238</c:v>
                </c:pt>
                <c:pt idx="10120">
                  <c:v>20240</c:v>
                </c:pt>
                <c:pt idx="10121">
                  <c:v>20242</c:v>
                </c:pt>
                <c:pt idx="10122">
                  <c:v>20244</c:v>
                </c:pt>
                <c:pt idx="10123">
                  <c:v>20246</c:v>
                </c:pt>
                <c:pt idx="10124">
                  <c:v>20248</c:v>
                </c:pt>
                <c:pt idx="10125">
                  <c:v>20250</c:v>
                </c:pt>
                <c:pt idx="10126">
                  <c:v>20252</c:v>
                </c:pt>
                <c:pt idx="10127">
                  <c:v>20254</c:v>
                </c:pt>
                <c:pt idx="10128">
                  <c:v>20256</c:v>
                </c:pt>
                <c:pt idx="10129">
                  <c:v>20258</c:v>
                </c:pt>
                <c:pt idx="10130">
                  <c:v>20260</c:v>
                </c:pt>
                <c:pt idx="10131">
                  <c:v>20262</c:v>
                </c:pt>
                <c:pt idx="10132">
                  <c:v>20264</c:v>
                </c:pt>
                <c:pt idx="10133">
                  <c:v>20266</c:v>
                </c:pt>
                <c:pt idx="10134">
                  <c:v>20268</c:v>
                </c:pt>
                <c:pt idx="10135">
                  <c:v>20270</c:v>
                </c:pt>
                <c:pt idx="10136">
                  <c:v>20272</c:v>
                </c:pt>
                <c:pt idx="10137">
                  <c:v>20274</c:v>
                </c:pt>
                <c:pt idx="10138">
                  <c:v>20276</c:v>
                </c:pt>
                <c:pt idx="10139">
                  <c:v>20278</c:v>
                </c:pt>
                <c:pt idx="10140">
                  <c:v>20280</c:v>
                </c:pt>
                <c:pt idx="10141">
                  <c:v>20282</c:v>
                </c:pt>
                <c:pt idx="10142">
                  <c:v>20284</c:v>
                </c:pt>
                <c:pt idx="10143">
                  <c:v>20286</c:v>
                </c:pt>
                <c:pt idx="10144">
                  <c:v>20288</c:v>
                </c:pt>
                <c:pt idx="10145">
                  <c:v>20290</c:v>
                </c:pt>
                <c:pt idx="10146">
                  <c:v>20292</c:v>
                </c:pt>
                <c:pt idx="10147">
                  <c:v>20294</c:v>
                </c:pt>
                <c:pt idx="10148">
                  <c:v>20296</c:v>
                </c:pt>
                <c:pt idx="10149">
                  <c:v>20298</c:v>
                </c:pt>
                <c:pt idx="10150">
                  <c:v>20300</c:v>
                </c:pt>
                <c:pt idx="10151">
                  <c:v>20302</c:v>
                </c:pt>
                <c:pt idx="10152">
                  <c:v>20304</c:v>
                </c:pt>
                <c:pt idx="10153">
                  <c:v>20306</c:v>
                </c:pt>
                <c:pt idx="10154">
                  <c:v>20308</c:v>
                </c:pt>
                <c:pt idx="10155">
                  <c:v>20310</c:v>
                </c:pt>
                <c:pt idx="10156">
                  <c:v>20312</c:v>
                </c:pt>
                <c:pt idx="10157">
                  <c:v>20314</c:v>
                </c:pt>
                <c:pt idx="10158">
                  <c:v>20316</c:v>
                </c:pt>
                <c:pt idx="10159">
                  <c:v>20318</c:v>
                </c:pt>
                <c:pt idx="10160">
                  <c:v>20320</c:v>
                </c:pt>
                <c:pt idx="10161">
                  <c:v>20322</c:v>
                </c:pt>
                <c:pt idx="10162">
                  <c:v>20324</c:v>
                </c:pt>
                <c:pt idx="10163">
                  <c:v>20326</c:v>
                </c:pt>
                <c:pt idx="10164">
                  <c:v>20328</c:v>
                </c:pt>
                <c:pt idx="10165">
                  <c:v>20330</c:v>
                </c:pt>
                <c:pt idx="10166">
                  <c:v>20332</c:v>
                </c:pt>
                <c:pt idx="10167">
                  <c:v>20334</c:v>
                </c:pt>
                <c:pt idx="10168">
                  <c:v>20336</c:v>
                </c:pt>
                <c:pt idx="10169">
                  <c:v>20338</c:v>
                </c:pt>
                <c:pt idx="10170">
                  <c:v>20340</c:v>
                </c:pt>
                <c:pt idx="10171">
                  <c:v>20342</c:v>
                </c:pt>
                <c:pt idx="10172">
                  <c:v>20344</c:v>
                </c:pt>
                <c:pt idx="10173">
                  <c:v>20346</c:v>
                </c:pt>
                <c:pt idx="10174">
                  <c:v>20348</c:v>
                </c:pt>
                <c:pt idx="10175">
                  <c:v>20350</c:v>
                </c:pt>
                <c:pt idx="10176">
                  <c:v>20352</c:v>
                </c:pt>
                <c:pt idx="10177">
                  <c:v>20354</c:v>
                </c:pt>
                <c:pt idx="10178">
                  <c:v>20356</c:v>
                </c:pt>
                <c:pt idx="10179">
                  <c:v>20358</c:v>
                </c:pt>
                <c:pt idx="10180">
                  <c:v>20360</c:v>
                </c:pt>
                <c:pt idx="10181">
                  <c:v>20362</c:v>
                </c:pt>
                <c:pt idx="10182">
                  <c:v>20364</c:v>
                </c:pt>
                <c:pt idx="10183">
                  <c:v>20366</c:v>
                </c:pt>
                <c:pt idx="10184">
                  <c:v>20368</c:v>
                </c:pt>
                <c:pt idx="10185">
                  <c:v>20370</c:v>
                </c:pt>
                <c:pt idx="10186">
                  <c:v>20372</c:v>
                </c:pt>
                <c:pt idx="10187">
                  <c:v>20374</c:v>
                </c:pt>
                <c:pt idx="10188">
                  <c:v>20376</c:v>
                </c:pt>
                <c:pt idx="10189">
                  <c:v>20378</c:v>
                </c:pt>
                <c:pt idx="10190">
                  <c:v>20380</c:v>
                </c:pt>
                <c:pt idx="10191">
                  <c:v>20382</c:v>
                </c:pt>
                <c:pt idx="10192">
                  <c:v>20384</c:v>
                </c:pt>
                <c:pt idx="10193">
                  <c:v>20386</c:v>
                </c:pt>
                <c:pt idx="10194">
                  <c:v>20388</c:v>
                </c:pt>
                <c:pt idx="10195">
                  <c:v>20390</c:v>
                </c:pt>
                <c:pt idx="10196">
                  <c:v>20392</c:v>
                </c:pt>
                <c:pt idx="10197">
                  <c:v>20394</c:v>
                </c:pt>
                <c:pt idx="10198">
                  <c:v>20396</c:v>
                </c:pt>
                <c:pt idx="10199">
                  <c:v>20398</c:v>
                </c:pt>
                <c:pt idx="10200">
                  <c:v>20400</c:v>
                </c:pt>
                <c:pt idx="10201">
                  <c:v>20402</c:v>
                </c:pt>
                <c:pt idx="10202">
                  <c:v>20404</c:v>
                </c:pt>
                <c:pt idx="10203">
                  <c:v>20406</c:v>
                </c:pt>
                <c:pt idx="10204">
                  <c:v>20408</c:v>
                </c:pt>
                <c:pt idx="10205">
                  <c:v>20410</c:v>
                </c:pt>
                <c:pt idx="10206">
                  <c:v>20412</c:v>
                </c:pt>
                <c:pt idx="10207">
                  <c:v>20414</c:v>
                </c:pt>
                <c:pt idx="10208">
                  <c:v>20416</c:v>
                </c:pt>
                <c:pt idx="10209">
                  <c:v>20418</c:v>
                </c:pt>
                <c:pt idx="10210">
                  <c:v>20420</c:v>
                </c:pt>
                <c:pt idx="10211">
                  <c:v>20422</c:v>
                </c:pt>
                <c:pt idx="10212">
                  <c:v>20424</c:v>
                </c:pt>
                <c:pt idx="10213">
                  <c:v>20426</c:v>
                </c:pt>
                <c:pt idx="10214">
                  <c:v>20428</c:v>
                </c:pt>
                <c:pt idx="10215">
                  <c:v>20430</c:v>
                </c:pt>
                <c:pt idx="10216">
                  <c:v>20432</c:v>
                </c:pt>
                <c:pt idx="10217">
                  <c:v>20434</c:v>
                </c:pt>
                <c:pt idx="10218">
                  <c:v>20436</c:v>
                </c:pt>
                <c:pt idx="10219">
                  <c:v>20438</c:v>
                </c:pt>
                <c:pt idx="10220">
                  <c:v>20440</c:v>
                </c:pt>
                <c:pt idx="10221">
                  <c:v>20442</c:v>
                </c:pt>
                <c:pt idx="10222">
                  <c:v>20444</c:v>
                </c:pt>
                <c:pt idx="10223">
                  <c:v>20446</c:v>
                </c:pt>
                <c:pt idx="10224">
                  <c:v>20448</c:v>
                </c:pt>
                <c:pt idx="10225">
                  <c:v>20450</c:v>
                </c:pt>
                <c:pt idx="10226">
                  <c:v>20452</c:v>
                </c:pt>
                <c:pt idx="10227">
                  <c:v>20454</c:v>
                </c:pt>
                <c:pt idx="10228">
                  <c:v>20456</c:v>
                </c:pt>
                <c:pt idx="10229">
                  <c:v>20458</c:v>
                </c:pt>
                <c:pt idx="10230">
                  <c:v>20460</c:v>
                </c:pt>
                <c:pt idx="10231">
                  <c:v>20462</c:v>
                </c:pt>
                <c:pt idx="10232">
                  <c:v>20464</c:v>
                </c:pt>
                <c:pt idx="10233">
                  <c:v>20466</c:v>
                </c:pt>
                <c:pt idx="10234">
                  <c:v>20468</c:v>
                </c:pt>
                <c:pt idx="10235">
                  <c:v>20470</c:v>
                </c:pt>
                <c:pt idx="10236">
                  <c:v>20472</c:v>
                </c:pt>
                <c:pt idx="10237">
                  <c:v>20474</c:v>
                </c:pt>
                <c:pt idx="10238">
                  <c:v>20476</c:v>
                </c:pt>
                <c:pt idx="10239">
                  <c:v>20478</c:v>
                </c:pt>
                <c:pt idx="10240">
                  <c:v>20480</c:v>
                </c:pt>
                <c:pt idx="10241">
                  <c:v>20482</c:v>
                </c:pt>
                <c:pt idx="10242">
                  <c:v>20484</c:v>
                </c:pt>
                <c:pt idx="10243">
                  <c:v>20486</c:v>
                </c:pt>
                <c:pt idx="10244">
                  <c:v>20488</c:v>
                </c:pt>
                <c:pt idx="10245">
                  <c:v>20490</c:v>
                </c:pt>
                <c:pt idx="10246">
                  <c:v>20492</c:v>
                </c:pt>
                <c:pt idx="10247">
                  <c:v>20494</c:v>
                </c:pt>
                <c:pt idx="10248">
                  <c:v>20496</c:v>
                </c:pt>
                <c:pt idx="10249">
                  <c:v>20498</c:v>
                </c:pt>
                <c:pt idx="10250">
                  <c:v>20500</c:v>
                </c:pt>
                <c:pt idx="10251">
                  <c:v>20502</c:v>
                </c:pt>
                <c:pt idx="10252">
                  <c:v>20504</c:v>
                </c:pt>
                <c:pt idx="10253">
                  <c:v>20506</c:v>
                </c:pt>
                <c:pt idx="10254">
                  <c:v>20508</c:v>
                </c:pt>
                <c:pt idx="10255">
                  <c:v>20510</c:v>
                </c:pt>
                <c:pt idx="10256">
                  <c:v>20512</c:v>
                </c:pt>
                <c:pt idx="10257">
                  <c:v>20514</c:v>
                </c:pt>
                <c:pt idx="10258">
                  <c:v>20516</c:v>
                </c:pt>
                <c:pt idx="10259">
                  <c:v>20518</c:v>
                </c:pt>
                <c:pt idx="10260">
                  <c:v>20520</c:v>
                </c:pt>
                <c:pt idx="10261">
                  <c:v>20522</c:v>
                </c:pt>
                <c:pt idx="10262">
                  <c:v>20524</c:v>
                </c:pt>
                <c:pt idx="10263">
                  <c:v>20526</c:v>
                </c:pt>
                <c:pt idx="10264">
                  <c:v>20528</c:v>
                </c:pt>
                <c:pt idx="10265">
                  <c:v>20530</c:v>
                </c:pt>
                <c:pt idx="10266">
                  <c:v>20532</c:v>
                </c:pt>
                <c:pt idx="10267">
                  <c:v>20534</c:v>
                </c:pt>
                <c:pt idx="10268">
                  <c:v>20536</c:v>
                </c:pt>
                <c:pt idx="10269">
                  <c:v>20538</c:v>
                </c:pt>
                <c:pt idx="10270">
                  <c:v>20540</c:v>
                </c:pt>
                <c:pt idx="10271">
                  <c:v>20542</c:v>
                </c:pt>
                <c:pt idx="10272">
                  <c:v>20544</c:v>
                </c:pt>
                <c:pt idx="10273">
                  <c:v>20546</c:v>
                </c:pt>
                <c:pt idx="10274">
                  <c:v>20548</c:v>
                </c:pt>
                <c:pt idx="10275">
                  <c:v>20550</c:v>
                </c:pt>
                <c:pt idx="10276">
                  <c:v>20552</c:v>
                </c:pt>
                <c:pt idx="10277">
                  <c:v>20554</c:v>
                </c:pt>
                <c:pt idx="10278">
                  <c:v>20556</c:v>
                </c:pt>
                <c:pt idx="10279">
                  <c:v>20558</c:v>
                </c:pt>
                <c:pt idx="10280">
                  <c:v>20560</c:v>
                </c:pt>
                <c:pt idx="10281">
                  <c:v>20562</c:v>
                </c:pt>
                <c:pt idx="10282">
                  <c:v>20564</c:v>
                </c:pt>
                <c:pt idx="10283">
                  <c:v>20566</c:v>
                </c:pt>
                <c:pt idx="10284">
                  <c:v>20568</c:v>
                </c:pt>
                <c:pt idx="10285">
                  <c:v>20570</c:v>
                </c:pt>
                <c:pt idx="10286">
                  <c:v>20572</c:v>
                </c:pt>
                <c:pt idx="10287">
                  <c:v>20574</c:v>
                </c:pt>
                <c:pt idx="10288">
                  <c:v>20576</c:v>
                </c:pt>
                <c:pt idx="10289">
                  <c:v>20578</c:v>
                </c:pt>
                <c:pt idx="10290">
                  <c:v>20580</c:v>
                </c:pt>
                <c:pt idx="10291">
                  <c:v>20582</c:v>
                </c:pt>
                <c:pt idx="10292">
                  <c:v>20584</c:v>
                </c:pt>
                <c:pt idx="10293">
                  <c:v>20586</c:v>
                </c:pt>
                <c:pt idx="10294">
                  <c:v>20588</c:v>
                </c:pt>
                <c:pt idx="10295">
                  <c:v>20590</c:v>
                </c:pt>
                <c:pt idx="10296">
                  <c:v>20592</c:v>
                </c:pt>
                <c:pt idx="10297">
                  <c:v>20594</c:v>
                </c:pt>
                <c:pt idx="10298">
                  <c:v>20596</c:v>
                </c:pt>
                <c:pt idx="10299">
                  <c:v>20598</c:v>
                </c:pt>
                <c:pt idx="10300">
                  <c:v>20600</c:v>
                </c:pt>
                <c:pt idx="10301">
                  <c:v>20602</c:v>
                </c:pt>
                <c:pt idx="10302">
                  <c:v>20604</c:v>
                </c:pt>
                <c:pt idx="10303">
                  <c:v>20606</c:v>
                </c:pt>
                <c:pt idx="10304">
                  <c:v>20608</c:v>
                </c:pt>
                <c:pt idx="10305">
                  <c:v>20610</c:v>
                </c:pt>
                <c:pt idx="10306">
                  <c:v>20612</c:v>
                </c:pt>
                <c:pt idx="10307">
                  <c:v>20614</c:v>
                </c:pt>
                <c:pt idx="10308">
                  <c:v>20616</c:v>
                </c:pt>
                <c:pt idx="10309">
                  <c:v>20618</c:v>
                </c:pt>
                <c:pt idx="10310">
                  <c:v>20620</c:v>
                </c:pt>
                <c:pt idx="10311">
                  <c:v>20622</c:v>
                </c:pt>
                <c:pt idx="10312">
                  <c:v>20624</c:v>
                </c:pt>
                <c:pt idx="10313">
                  <c:v>20626</c:v>
                </c:pt>
                <c:pt idx="10314">
                  <c:v>20628</c:v>
                </c:pt>
                <c:pt idx="10315">
                  <c:v>20630</c:v>
                </c:pt>
                <c:pt idx="10316">
                  <c:v>20632</c:v>
                </c:pt>
                <c:pt idx="10317">
                  <c:v>20634</c:v>
                </c:pt>
                <c:pt idx="10318">
                  <c:v>20636</c:v>
                </c:pt>
                <c:pt idx="10319">
                  <c:v>20638</c:v>
                </c:pt>
                <c:pt idx="10320">
                  <c:v>20640</c:v>
                </c:pt>
                <c:pt idx="10321">
                  <c:v>20642</c:v>
                </c:pt>
                <c:pt idx="10322">
                  <c:v>20644</c:v>
                </c:pt>
                <c:pt idx="10323">
                  <c:v>20646</c:v>
                </c:pt>
                <c:pt idx="10324">
                  <c:v>20648</c:v>
                </c:pt>
                <c:pt idx="10325">
                  <c:v>20650</c:v>
                </c:pt>
                <c:pt idx="10326">
                  <c:v>20652</c:v>
                </c:pt>
                <c:pt idx="10327">
                  <c:v>20654</c:v>
                </c:pt>
                <c:pt idx="10328">
                  <c:v>20656</c:v>
                </c:pt>
                <c:pt idx="10329">
                  <c:v>20658</c:v>
                </c:pt>
                <c:pt idx="10330">
                  <c:v>20660</c:v>
                </c:pt>
                <c:pt idx="10331">
                  <c:v>20662</c:v>
                </c:pt>
                <c:pt idx="10332">
                  <c:v>20664</c:v>
                </c:pt>
                <c:pt idx="10333">
                  <c:v>20666</c:v>
                </c:pt>
                <c:pt idx="10334">
                  <c:v>20668</c:v>
                </c:pt>
                <c:pt idx="10335">
                  <c:v>20670</c:v>
                </c:pt>
                <c:pt idx="10336">
                  <c:v>20672</c:v>
                </c:pt>
                <c:pt idx="10337">
                  <c:v>20674</c:v>
                </c:pt>
                <c:pt idx="10338">
                  <c:v>20676</c:v>
                </c:pt>
                <c:pt idx="10339">
                  <c:v>20678</c:v>
                </c:pt>
                <c:pt idx="10340">
                  <c:v>20680</c:v>
                </c:pt>
                <c:pt idx="10341">
                  <c:v>20682</c:v>
                </c:pt>
                <c:pt idx="10342">
                  <c:v>20684</c:v>
                </c:pt>
                <c:pt idx="10343">
                  <c:v>20686</c:v>
                </c:pt>
                <c:pt idx="10344">
                  <c:v>20688</c:v>
                </c:pt>
                <c:pt idx="10345">
                  <c:v>20690</c:v>
                </c:pt>
                <c:pt idx="10346">
                  <c:v>20692</c:v>
                </c:pt>
                <c:pt idx="10347">
                  <c:v>20694</c:v>
                </c:pt>
                <c:pt idx="10348">
                  <c:v>20696</c:v>
                </c:pt>
                <c:pt idx="10349">
                  <c:v>20698</c:v>
                </c:pt>
                <c:pt idx="10350">
                  <c:v>20700</c:v>
                </c:pt>
                <c:pt idx="10351">
                  <c:v>20702</c:v>
                </c:pt>
                <c:pt idx="10352">
                  <c:v>20704</c:v>
                </c:pt>
                <c:pt idx="10353">
                  <c:v>20706</c:v>
                </c:pt>
                <c:pt idx="10354">
                  <c:v>20708</c:v>
                </c:pt>
                <c:pt idx="10355">
                  <c:v>20710</c:v>
                </c:pt>
                <c:pt idx="10356">
                  <c:v>20712</c:v>
                </c:pt>
                <c:pt idx="10357">
                  <c:v>20714</c:v>
                </c:pt>
                <c:pt idx="10358">
                  <c:v>20716</c:v>
                </c:pt>
                <c:pt idx="10359">
                  <c:v>20718</c:v>
                </c:pt>
                <c:pt idx="10360">
                  <c:v>20720</c:v>
                </c:pt>
                <c:pt idx="10361">
                  <c:v>20722</c:v>
                </c:pt>
                <c:pt idx="10362">
                  <c:v>20724</c:v>
                </c:pt>
                <c:pt idx="10363">
                  <c:v>20726</c:v>
                </c:pt>
                <c:pt idx="10364">
                  <c:v>20728</c:v>
                </c:pt>
                <c:pt idx="10365">
                  <c:v>20730</c:v>
                </c:pt>
                <c:pt idx="10366">
                  <c:v>20732</c:v>
                </c:pt>
                <c:pt idx="10367">
                  <c:v>20734</c:v>
                </c:pt>
                <c:pt idx="10368">
                  <c:v>20736</c:v>
                </c:pt>
                <c:pt idx="10369">
                  <c:v>20738</c:v>
                </c:pt>
                <c:pt idx="10370">
                  <c:v>20740</c:v>
                </c:pt>
                <c:pt idx="10371">
                  <c:v>20742</c:v>
                </c:pt>
                <c:pt idx="10372">
                  <c:v>20744</c:v>
                </c:pt>
                <c:pt idx="10373">
                  <c:v>20746</c:v>
                </c:pt>
                <c:pt idx="10374">
                  <c:v>20748</c:v>
                </c:pt>
                <c:pt idx="10375">
                  <c:v>20750</c:v>
                </c:pt>
                <c:pt idx="10376">
                  <c:v>20752</c:v>
                </c:pt>
                <c:pt idx="10377">
                  <c:v>20754</c:v>
                </c:pt>
                <c:pt idx="10378">
                  <c:v>20756</c:v>
                </c:pt>
                <c:pt idx="10379">
                  <c:v>20758</c:v>
                </c:pt>
                <c:pt idx="10380">
                  <c:v>20760</c:v>
                </c:pt>
                <c:pt idx="10381">
                  <c:v>20762</c:v>
                </c:pt>
                <c:pt idx="10382">
                  <c:v>20764</c:v>
                </c:pt>
                <c:pt idx="10383">
                  <c:v>20766</c:v>
                </c:pt>
                <c:pt idx="10384">
                  <c:v>20768</c:v>
                </c:pt>
                <c:pt idx="10385">
                  <c:v>20770</c:v>
                </c:pt>
                <c:pt idx="10386">
                  <c:v>20772</c:v>
                </c:pt>
                <c:pt idx="10387">
                  <c:v>20774</c:v>
                </c:pt>
                <c:pt idx="10388">
                  <c:v>20776</c:v>
                </c:pt>
                <c:pt idx="10389">
                  <c:v>20778</c:v>
                </c:pt>
                <c:pt idx="10390">
                  <c:v>20780</c:v>
                </c:pt>
                <c:pt idx="10391">
                  <c:v>20782</c:v>
                </c:pt>
                <c:pt idx="10392">
                  <c:v>20784</c:v>
                </c:pt>
                <c:pt idx="10393">
                  <c:v>20786</c:v>
                </c:pt>
                <c:pt idx="10394">
                  <c:v>20788</c:v>
                </c:pt>
                <c:pt idx="10395">
                  <c:v>20790</c:v>
                </c:pt>
                <c:pt idx="10396">
                  <c:v>20792</c:v>
                </c:pt>
                <c:pt idx="10397">
                  <c:v>20794</c:v>
                </c:pt>
                <c:pt idx="10398">
                  <c:v>20796</c:v>
                </c:pt>
                <c:pt idx="10399">
                  <c:v>20798</c:v>
                </c:pt>
                <c:pt idx="10400">
                  <c:v>20800</c:v>
                </c:pt>
                <c:pt idx="10401">
                  <c:v>20802</c:v>
                </c:pt>
                <c:pt idx="10402">
                  <c:v>20804</c:v>
                </c:pt>
                <c:pt idx="10403">
                  <c:v>20806</c:v>
                </c:pt>
                <c:pt idx="10404">
                  <c:v>20808</c:v>
                </c:pt>
                <c:pt idx="10405">
                  <c:v>20810</c:v>
                </c:pt>
                <c:pt idx="10406">
                  <c:v>20812</c:v>
                </c:pt>
                <c:pt idx="10407">
                  <c:v>20814</c:v>
                </c:pt>
                <c:pt idx="10408">
                  <c:v>20816</c:v>
                </c:pt>
                <c:pt idx="10409">
                  <c:v>20818</c:v>
                </c:pt>
                <c:pt idx="10410">
                  <c:v>20820</c:v>
                </c:pt>
                <c:pt idx="10411">
                  <c:v>20822</c:v>
                </c:pt>
                <c:pt idx="10412">
                  <c:v>20824</c:v>
                </c:pt>
                <c:pt idx="10413">
                  <c:v>20826</c:v>
                </c:pt>
                <c:pt idx="10414">
                  <c:v>20828</c:v>
                </c:pt>
                <c:pt idx="10415">
                  <c:v>20830</c:v>
                </c:pt>
                <c:pt idx="10416">
                  <c:v>20832</c:v>
                </c:pt>
                <c:pt idx="10417">
                  <c:v>20834</c:v>
                </c:pt>
                <c:pt idx="10418">
                  <c:v>20836</c:v>
                </c:pt>
                <c:pt idx="10419">
                  <c:v>20838</c:v>
                </c:pt>
                <c:pt idx="10420">
                  <c:v>20840</c:v>
                </c:pt>
                <c:pt idx="10421">
                  <c:v>20842</c:v>
                </c:pt>
                <c:pt idx="10422">
                  <c:v>20844</c:v>
                </c:pt>
                <c:pt idx="10423">
                  <c:v>20846</c:v>
                </c:pt>
                <c:pt idx="10424">
                  <c:v>20848</c:v>
                </c:pt>
                <c:pt idx="10425">
                  <c:v>20850</c:v>
                </c:pt>
                <c:pt idx="10426">
                  <c:v>20852</c:v>
                </c:pt>
                <c:pt idx="10427">
                  <c:v>20854</c:v>
                </c:pt>
                <c:pt idx="10428">
                  <c:v>20856</c:v>
                </c:pt>
                <c:pt idx="10429">
                  <c:v>20858</c:v>
                </c:pt>
                <c:pt idx="10430">
                  <c:v>20860</c:v>
                </c:pt>
                <c:pt idx="10431">
                  <c:v>20862</c:v>
                </c:pt>
                <c:pt idx="10432">
                  <c:v>20864</c:v>
                </c:pt>
                <c:pt idx="10433">
                  <c:v>20866</c:v>
                </c:pt>
                <c:pt idx="10434">
                  <c:v>20868</c:v>
                </c:pt>
                <c:pt idx="10435">
                  <c:v>20870</c:v>
                </c:pt>
                <c:pt idx="10436">
                  <c:v>20872</c:v>
                </c:pt>
                <c:pt idx="10437">
                  <c:v>20874</c:v>
                </c:pt>
                <c:pt idx="10438">
                  <c:v>20876</c:v>
                </c:pt>
                <c:pt idx="10439">
                  <c:v>20878</c:v>
                </c:pt>
                <c:pt idx="10440">
                  <c:v>20880</c:v>
                </c:pt>
                <c:pt idx="10441">
                  <c:v>20882</c:v>
                </c:pt>
                <c:pt idx="10442">
                  <c:v>20884</c:v>
                </c:pt>
                <c:pt idx="10443">
                  <c:v>20886</c:v>
                </c:pt>
                <c:pt idx="10444">
                  <c:v>20888</c:v>
                </c:pt>
                <c:pt idx="10445">
                  <c:v>20890</c:v>
                </c:pt>
                <c:pt idx="10446">
                  <c:v>20892</c:v>
                </c:pt>
                <c:pt idx="10447">
                  <c:v>20894</c:v>
                </c:pt>
                <c:pt idx="10448">
                  <c:v>20896</c:v>
                </c:pt>
                <c:pt idx="10449">
                  <c:v>20898</c:v>
                </c:pt>
                <c:pt idx="10450">
                  <c:v>20900</c:v>
                </c:pt>
                <c:pt idx="10451">
                  <c:v>20902</c:v>
                </c:pt>
                <c:pt idx="10452">
                  <c:v>20904</c:v>
                </c:pt>
                <c:pt idx="10453">
                  <c:v>20906</c:v>
                </c:pt>
                <c:pt idx="10454">
                  <c:v>20908</c:v>
                </c:pt>
                <c:pt idx="10455">
                  <c:v>20910</c:v>
                </c:pt>
                <c:pt idx="10456">
                  <c:v>20912</c:v>
                </c:pt>
                <c:pt idx="10457">
                  <c:v>20914</c:v>
                </c:pt>
                <c:pt idx="10458">
                  <c:v>20916</c:v>
                </c:pt>
                <c:pt idx="10459">
                  <c:v>20918</c:v>
                </c:pt>
                <c:pt idx="10460">
                  <c:v>20920</c:v>
                </c:pt>
                <c:pt idx="10461">
                  <c:v>20922</c:v>
                </c:pt>
                <c:pt idx="10462">
                  <c:v>20924</c:v>
                </c:pt>
                <c:pt idx="10463">
                  <c:v>20926</c:v>
                </c:pt>
                <c:pt idx="10464">
                  <c:v>20928</c:v>
                </c:pt>
                <c:pt idx="10465">
                  <c:v>20930</c:v>
                </c:pt>
                <c:pt idx="10466">
                  <c:v>20932</c:v>
                </c:pt>
                <c:pt idx="10467">
                  <c:v>20934</c:v>
                </c:pt>
                <c:pt idx="10468">
                  <c:v>20936</c:v>
                </c:pt>
                <c:pt idx="10469">
                  <c:v>20938</c:v>
                </c:pt>
                <c:pt idx="10470">
                  <c:v>20940</c:v>
                </c:pt>
                <c:pt idx="10471">
                  <c:v>20942</c:v>
                </c:pt>
                <c:pt idx="10472">
                  <c:v>20944</c:v>
                </c:pt>
                <c:pt idx="10473">
                  <c:v>20946</c:v>
                </c:pt>
                <c:pt idx="10474">
                  <c:v>20948</c:v>
                </c:pt>
                <c:pt idx="10475">
                  <c:v>20950</c:v>
                </c:pt>
                <c:pt idx="10476">
                  <c:v>20952</c:v>
                </c:pt>
                <c:pt idx="10477">
                  <c:v>20954</c:v>
                </c:pt>
                <c:pt idx="10478">
                  <c:v>20956</c:v>
                </c:pt>
                <c:pt idx="10479">
                  <c:v>20958</c:v>
                </c:pt>
                <c:pt idx="10480">
                  <c:v>20960</c:v>
                </c:pt>
                <c:pt idx="10481">
                  <c:v>20962</c:v>
                </c:pt>
                <c:pt idx="10482">
                  <c:v>20964</c:v>
                </c:pt>
                <c:pt idx="10483">
                  <c:v>20966</c:v>
                </c:pt>
                <c:pt idx="10484">
                  <c:v>20968</c:v>
                </c:pt>
                <c:pt idx="10485">
                  <c:v>20970</c:v>
                </c:pt>
                <c:pt idx="10486">
                  <c:v>20972</c:v>
                </c:pt>
                <c:pt idx="10487">
                  <c:v>20974</c:v>
                </c:pt>
                <c:pt idx="10488">
                  <c:v>20976</c:v>
                </c:pt>
                <c:pt idx="10489">
                  <c:v>20978</c:v>
                </c:pt>
                <c:pt idx="10490">
                  <c:v>20980</c:v>
                </c:pt>
                <c:pt idx="10491">
                  <c:v>20982</c:v>
                </c:pt>
                <c:pt idx="10492">
                  <c:v>20984</c:v>
                </c:pt>
                <c:pt idx="10493">
                  <c:v>20986</c:v>
                </c:pt>
                <c:pt idx="10494">
                  <c:v>20988</c:v>
                </c:pt>
                <c:pt idx="10495">
                  <c:v>20990</c:v>
                </c:pt>
                <c:pt idx="10496">
                  <c:v>20992</c:v>
                </c:pt>
                <c:pt idx="10497">
                  <c:v>20994</c:v>
                </c:pt>
                <c:pt idx="10498">
                  <c:v>20996</c:v>
                </c:pt>
                <c:pt idx="10499">
                  <c:v>20998</c:v>
                </c:pt>
                <c:pt idx="10500">
                  <c:v>21000</c:v>
                </c:pt>
                <c:pt idx="10501">
                  <c:v>21002</c:v>
                </c:pt>
                <c:pt idx="10502">
                  <c:v>21004</c:v>
                </c:pt>
                <c:pt idx="10503">
                  <c:v>21006</c:v>
                </c:pt>
                <c:pt idx="10504">
                  <c:v>21008</c:v>
                </c:pt>
                <c:pt idx="10505">
                  <c:v>21010</c:v>
                </c:pt>
                <c:pt idx="10506">
                  <c:v>21012</c:v>
                </c:pt>
                <c:pt idx="10507">
                  <c:v>21014</c:v>
                </c:pt>
                <c:pt idx="10508">
                  <c:v>21016</c:v>
                </c:pt>
                <c:pt idx="10509">
                  <c:v>21018</c:v>
                </c:pt>
                <c:pt idx="10510">
                  <c:v>21020</c:v>
                </c:pt>
                <c:pt idx="10511">
                  <c:v>21022</c:v>
                </c:pt>
                <c:pt idx="10512">
                  <c:v>21024</c:v>
                </c:pt>
                <c:pt idx="10513">
                  <c:v>21026</c:v>
                </c:pt>
                <c:pt idx="10514">
                  <c:v>21028</c:v>
                </c:pt>
                <c:pt idx="10515">
                  <c:v>21030</c:v>
                </c:pt>
                <c:pt idx="10516">
                  <c:v>21032</c:v>
                </c:pt>
                <c:pt idx="10517">
                  <c:v>21034</c:v>
                </c:pt>
                <c:pt idx="10518">
                  <c:v>21036</c:v>
                </c:pt>
                <c:pt idx="10519">
                  <c:v>21038</c:v>
                </c:pt>
                <c:pt idx="10520">
                  <c:v>21040</c:v>
                </c:pt>
                <c:pt idx="10521">
                  <c:v>21042</c:v>
                </c:pt>
                <c:pt idx="10522">
                  <c:v>21044</c:v>
                </c:pt>
                <c:pt idx="10523">
                  <c:v>21046</c:v>
                </c:pt>
                <c:pt idx="10524">
                  <c:v>21048</c:v>
                </c:pt>
                <c:pt idx="10525">
                  <c:v>21050</c:v>
                </c:pt>
                <c:pt idx="10526">
                  <c:v>21052</c:v>
                </c:pt>
                <c:pt idx="10527">
                  <c:v>21054</c:v>
                </c:pt>
                <c:pt idx="10528">
                  <c:v>21056</c:v>
                </c:pt>
                <c:pt idx="10529">
                  <c:v>21058</c:v>
                </c:pt>
                <c:pt idx="10530">
                  <c:v>21060</c:v>
                </c:pt>
                <c:pt idx="10531">
                  <c:v>21062</c:v>
                </c:pt>
                <c:pt idx="10532">
                  <c:v>21064</c:v>
                </c:pt>
                <c:pt idx="10533">
                  <c:v>21066</c:v>
                </c:pt>
                <c:pt idx="10534">
                  <c:v>21068</c:v>
                </c:pt>
                <c:pt idx="10535">
                  <c:v>21070</c:v>
                </c:pt>
                <c:pt idx="10536">
                  <c:v>21072</c:v>
                </c:pt>
                <c:pt idx="10537">
                  <c:v>21074</c:v>
                </c:pt>
                <c:pt idx="10538">
                  <c:v>21076</c:v>
                </c:pt>
                <c:pt idx="10539">
                  <c:v>21078</c:v>
                </c:pt>
                <c:pt idx="10540">
                  <c:v>21080</c:v>
                </c:pt>
                <c:pt idx="10541">
                  <c:v>21082</c:v>
                </c:pt>
                <c:pt idx="10542">
                  <c:v>21084</c:v>
                </c:pt>
                <c:pt idx="10543">
                  <c:v>21086</c:v>
                </c:pt>
                <c:pt idx="10544">
                  <c:v>21088</c:v>
                </c:pt>
                <c:pt idx="10545">
                  <c:v>21090</c:v>
                </c:pt>
                <c:pt idx="10546">
                  <c:v>21092</c:v>
                </c:pt>
                <c:pt idx="10547">
                  <c:v>21094</c:v>
                </c:pt>
                <c:pt idx="10548">
                  <c:v>21096</c:v>
                </c:pt>
                <c:pt idx="10549">
                  <c:v>21098</c:v>
                </c:pt>
                <c:pt idx="10550">
                  <c:v>21100</c:v>
                </c:pt>
                <c:pt idx="10551">
                  <c:v>21102</c:v>
                </c:pt>
                <c:pt idx="10552">
                  <c:v>21104</c:v>
                </c:pt>
                <c:pt idx="10553">
                  <c:v>21106</c:v>
                </c:pt>
                <c:pt idx="10554">
                  <c:v>21108</c:v>
                </c:pt>
                <c:pt idx="10555">
                  <c:v>21110</c:v>
                </c:pt>
                <c:pt idx="10556">
                  <c:v>21112</c:v>
                </c:pt>
                <c:pt idx="10557">
                  <c:v>21114</c:v>
                </c:pt>
                <c:pt idx="10558">
                  <c:v>21116</c:v>
                </c:pt>
                <c:pt idx="10559">
                  <c:v>21118</c:v>
                </c:pt>
                <c:pt idx="10560">
                  <c:v>21120</c:v>
                </c:pt>
                <c:pt idx="10561">
                  <c:v>21122</c:v>
                </c:pt>
                <c:pt idx="10562">
                  <c:v>21124</c:v>
                </c:pt>
                <c:pt idx="10563">
                  <c:v>21126</c:v>
                </c:pt>
                <c:pt idx="10564">
                  <c:v>21128</c:v>
                </c:pt>
                <c:pt idx="10565">
                  <c:v>21130</c:v>
                </c:pt>
                <c:pt idx="10566">
                  <c:v>21132</c:v>
                </c:pt>
                <c:pt idx="10567">
                  <c:v>21134</c:v>
                </c:pt>
                <c:pt idx="10568">
                  <c:v>21136</c:v>
                </c:pt>
                <c:pt idx="10569">
                  <c:v>21138</c:v>
                </c:pt>
                <c:pt idx="10570">
                  <c:v>21140</c:v>
                </c:pt>
                <c:pt idx="10571">
                  <c:v>21142</c:v>
                </c:pt>
                <c:pt idx="10572">
                  <c:v>21144</c:v>
                </c:pt>
                <c:pt idx="10573">
                  <c:v>21146</c:v>
                </c:pt>
                <c:pt idx="10574">
                  <c:v>21148</c:v>
                </c:pt>
                <c:pt idx="10575">
                  <c:v>21150</c:v>
                </c:pt>
                <c:pt idx="10576">
                  <c:v>21152</c:v>
                </c:pt>
                <c:pt idx="10577">
                  <c:v>21154</c:v>
                </c:pt>
                <c:pt idx="10578">
                  <c:v>21156</c:v>
                </c:pt>
                <c:pt idx="10579">
                  <c:v>21158</c:v>
                </c:pt>
                <c:pt idx="10580">
                  <c:v>21160</c:v>
                </c:pt>
                <c:pt idx="10581">
                  <c:v>21162</c:v>
                </c:pt>
                <c:pt idx="10582">
                  <c:v>21164</c:v>
                </c:pt>
                <c:pt idx="10583">
                  <c:v>21166</c:v>
                </c:pt>
                <c:pt idx="10584">
                  <c:v>21168</c:v>
                </c:pt>
                <c:pt idx="10585">
                  <c:v>21170</c:v>
                </c:pt>
                <c:pt idx="10586">
                  <c:v>21172</c:v>
                </c:pt>
                <c:pt idx="10587">
                  <c:v>21174</c:v>
                </c:pt>
                <c:pt idx="10588">
                  <c:v>21176</c:v>
                </c:pt>
                <c:pt idx="10589">
                  <c:v>21178</c:v>
                </c:pt>
                <c:pt idx="10590">
                  <c:v>21180</c:v>
                </c:pt>
                <c:pt idx="10591">
                  <c:v>21182</c:v>
                </c:pt>
                <c:pt idx="10592">
                  <c:v>21184</c:v>
                </c:pt>
                <c:pt idx="10593">
                  <c:v>21186</c:v>
                </c:pt>
                <c:pt idx="10594">
                  <c:v>21188</c:v>
                </c:pt>
                <c:pt idx="10595">
                  <c:v>21190</c:v>
                </c:pt>
                <c:pt idx="10596">
                  <c:v>21192</c:v>
                </c:pt>
                <c:pt idx="10597">
                  <c:v>21194</c:v>
                </c:pt>
                <c:pt idx="10598">
                  <c:v>21196</c:v>
                </c:pt>
                <c:pt idx="10599">
                  <c:v>21198</c:v>
                </c:pt>
                <c:pt idx="10600">
                  <c:v>21200</c:v>
                </c:pt>
                <c:pt idx="10601">
                  <c:v>21202</c:v>
                </c:pt>
                <c:pt idx="10602">
                  <c:v>21204</c:v>
                </c:pt>
                <c:pt idx="10603">
                  <c:v>21206</c:v>
                </c:pt>
                <c:pt idx="10604">
                  <c:v>21208</c:v>
                </c:pt>
                <c:pt idx="10605">
                  <c:v>21210</c:v>
                </c:pt>
                <c:pt idx="10606">
                  <c:v>21212</c:v>
                </c:pt>
                <c:pt idx="10607">
                  <c:v>21214</c:v>
                </c:pt>
                <c:pt idx="10608">
                  <c:v>21216</c:v>
                </c:pt>
                <c:pt idx="10609">
                  <c:v>21218</c:v>
                </c:pt>
                <c:pt idx="10610">
                  <c:v>21220</c:v>
                </c:pt>
                <c:pt idx="10611">
                  <c:v>21222</c:v>
                </c:pt>
                <c:pt idx="10612">
                  <c:v>21224</c:v>
                </c:pt>
                <c:pt idx="10613">
                  <c:v>21226</c:v>
                </c:pt>
                <c:pt idx="10614">
                  <c:v>21228</c:v>
                </c:pt>
                <c:pt idx="10615">
                  <c:v>21230</c:v>
                </c:pt>
                <c:pt idx="10616">
                  <c:v>21232</c:v>
                </c:pt>
                <c:pt idx="10617">
                  <c:v>21234</c:v>
                </c:pt>
                <c:pt idx="10618">
                  <c:v>21236</c:v>
                </c:pt>
                <c:pt idx="10619">
                  <c:v>21238</c:v>
                </c:pt>
                <c:pt idx="10620">
                  <c:v>21240</c:v>
                </c:pt>
                <c:pt idx="10621">
                  <c:v>21242</c:v>
                </c:pt>
                <c:pt idx="10622">
                  <c:v>21244</c:v>
                </c:pt>
                <c:pt idx="10623">
                  <c:v>21246</c:v>
                </c:pt>
                <c:pt idx="10624">
                  <c:v>21248</c:v>
                </c:pt>
                <c:pt idx="10625">
                  <c:v>21250</c:v>
                </c:pt>
                <c:pt idx="10626">
                  <c:v>21252</c:v>
                </c:pt>
                <c:pt idx="10627">
                  <c:v>21254</c:v>
                </c:pt>
                <c:pt idx="10628">
                  <c:v>21256</c:v>
                </c:pt>
                <c:pt idx="10629">
                  <c:v>21258</c:v>
                </c:pt>
                <c:pt idx="10630">
                  <c:v>21260</c:v>
                </c:pt>
                <c:pt idx="10631">
                  <c:v>21262</c:v>
                </c:pt>
                <c:pt idx="10632">
                  <c:v>21264</c:v>
                </c:pt>
                <c:pt idx="10633">
                  <c:v>21266</c:v>
                </c:pt>
                <c:pt idx="10634">
                  <c:v>21268</c:v>
                </c:pt>
                <c:pt idx="10635">
                  <c:v>21270</c:v>
                </c:pt>
                <c:pt idx="10636">
                  <c:v>21272</c:v>
                </c:pt>
                <c:pt idx="10637">
                  <c:v>21274</c:v>
                </c:pt>
                <c:pt idx="10638">
                  <c:v>21276</c:v>
                </c:pt>
                <c:pt idx="10639">
                  <c:v>21278</c:v>
                </c:pt>
                <c:pt idx="10640">
                  <c:v>21280</c:v>
                </c:pt>
                <c:pt idx="10641">
                  <c:v>21282</c:v>
                </c:pt>
                <c:pt idx="10642">
                  <c:v>21284</c:v>
                </c:pt>
                <c:pt idx="10643">
                  <c:v>21286</c:v>
                </c:pt>
                <c:pt idx="10644">
                  <c:v>21288</c:v>
                </c:pt>
                <c:pt idx="10645">
                  <c:v>21290</c:v>
                </c:pt>
                <c:pt idx="10646">
                  <c:v>21292</c:v>
                </c:pt>
                <c:pt idx="10647">
                  <c:v>21294</c:v>
                </c:pt>
                <c:pt idx="10648">
                  <c:v>21296</c:v>
                </c:pt>
                <c:pt idx="10649">
                  <c:v>21298</c:v>
                </c:pt>
                <c:pt idx="10650">
                  <c:v>21300</c:v>
                </c:pt>
                <c:pt idx="10651">
                  <c:v>21302</c:v>
                </c:pt>
                <c:pt idx="10652">
                  <c:v>21304</c:v>
                </c:pt>
                <c:pt idx="10653">
                  <c:v>21306</c:v>
                </c:pt>
                <c:pt idx="10654">
                  <c:v>21308</c:v>
                </c:pt>
                <c:pt idx="10655">
                  <c:v>21310</c:v>
                </c:pt>
                <c:pt idx="10656">
                  <c:v>21312</c:v>
                </c:pt>
                <c:pt idx="10657">
                  <c:v>21314</c:v>
                </c:pt>
                <c:pt idx="10658">
                  <c:v>21316</c:v>
                </c:pt>
                <c:pt idx="10659">
                  <c:v>21318</c:v>
                </c:pt>
                <c:pt idx="10660">
                  <c:v>21320</c:v>
                </c:pt>
                <c:pt idx="10661">
                  <c:v>21322</c:v>
                </c:pt>
                <c:pt idx="10662">
                  <c:v>21324</c:v>
                </c:pt>
                <c:pt idx="10663">
                  <c:v>21326</c:v>
                </c:pt>
                <c:pt idx="10664">
                  <c:v>21328</c:v>
                </c:pt>
                <c:pt idx="10665">
                  <c:v>21330</c:v>
                </c:pt>
                <c:pt idx="10666">
                  <c:v>21332</c:v>
                </c:pt>
                <c:pt idx="10667">
                  <c:v>21334</c:v>
                </c:pt>
                <c:pt idx="10668">
                  <c:v>21336</c:v>
                </c:pt>
                <c:pt idx="10669">
                  <c:v>21338</c:v>
                </c:pt>
                <c:pt idx="10670">
                  <c:v>21340</c:v>
                </c:pt>
                <c:pt idx="10671">
                  <c:v>21342</c:v>
                </c:pt>
                <c:pt idx="10672">
                  <c:v>21344</c:v>
                </c:pt>
                <c:pt idx="10673">
                  <c:v>21346</c:v>
                </c:pt>
                <c:pt idx="10674">
                  <c:v>21348</c:v>
                </c:pt>
                <c:pt idx="10675">
                  <c:v>21350</c:v>
                </c:pt>
                <c:pt idx="10676">
                  <c:v>21352</c:v>
                </c:pt>
                <c:pt idx="10677">
                  <c:v>21354</c:v>
                </c:pt>
                <c:pt idx="10678">
                  <c:v>21356</c:v>
                </c:pt>
                <c:pt idx="10679">
                  <c:v>21358</c:v>
                </c:pt>
                <c:pt idx="10680">
                  <c:v>21360</c:v>
                </c:pt>
                <c:pt idx="10681">
                  <c:v>21362</c:v>
                </c:pt>
                <c:pt idx="10682">
                  <c:v>21364</c:v>
                </c:pt>
                <c:pt idx="10683">
                  <c:v>21366</c:v>
                </c:pt>
                <c:pt idx="10684">
                  <c:v>21368</c:v>
                </c:pt>
                <c:pt idx="10685">
                  <c:v>21370</c:v>
                </c:pt>
                <c:pt idx="10686">
                  <c:v>21372</c:v>
                </c:pt>
                <c:pt idx="10687">
                  <c:v>21374</c:v>
                </c:pt>
                <c:pt idx="10688">
                  <c:v>21376</c:v>
                </c:pt>
                <c:pt idx="10689">
                  <c:v>21378</c:v>
                </c:pt>
                <c:pt idx="10690">
                  <c:v>21380</c:v>
                </c:pt>
                <c:pt idx="10691">
                  <c:v>21382</c:v>
                </c:pt>
                <c:pt idx="10692">
                  <c:v>21384</c:v>
                </c:pt>
                <c:pt idx="10693">
                  <c:v>21386</c:v>
                </c:pt>
                <c:pt idx="10694">
                  <c:v>21388</c:v>
                </c:pt>
                <c:pt idx="10695">
                  <c:v>21390</c:v>
                </c:pt>
                <c:pt idx="10696">
                  <c:v>21392</c:v>
                </c:pt>
                <c:pt idx="10697">
                  <c:v>21394</c:v>
                </c:pt>
                <c:pt idx="10698">
                  <c:v>21396</c:v>
                </c:pt>
                <c:pt idx="10699">
                  <c:v>21398</c:v>
                </c:pt>
                <c:pt idx="10700">
                  <c:v>21400</c:v>
                </c:pt>
                <c:pt idx="10701">
                  <c:v>21402</c:v>
                </c:pt>
                <c:pt idx="10702">
                  <c:v>21404</c:v>
                </c:pt>
                <c:pt idx="10703">
                  <c:v>21406</c:v>
                </c:pt>
                <c:pt idx="10704">
                  <c:v>21408</c:v>
                </c:pt>
                <c:pt idx="10705">
                  <c:v>21410</c:v>
                </c:pt>
                <c:pt idx="10706">
                  <c:v>21412</c:v>
                </c:pt>
                <c:pt idx="10707">
                  <c:v>21414</c:v>
                </c:pt>
                <c:pt idx="10708">
                  <c:v>21416</c:v>
                </c:pt>
                <c:pt idx="10709">
                  <c:v>21418</c:v>
                </c:pt>
                <c:pt idx="10710">
                  <c:v>21420</c:v>
                </c:pt>
                <c:pt idx="10711">
                  <c:v>21422</c:v>
                </c:pt>
                <c:pt idx="10712">
                  <c:v>21424</c:v>
                </c:pt>
                <c:pt idx="10713">
                  <c:v>21426</c:v>
                </c:pt>
                <c:pt idx="10714">
                  <c:v>21428</c:v>
                </c:pt>
                <c:pt idx="10715">
                  <c:v>21430</c:v>
                </c:pt>
                <c:pt idx="10716">
                  <c:v>21432</c:v>
                </c:pt>
                <c:pt idx="10717">
                  <c:v>21434</c:v>
                </c:pt>
                <c:pt idx="10718">
                  <c:v>21436</c:v>
                </c:pt>
                <c:pt idx="10719">
                  <c:v>21438</c:v>
                </c:pt>
                <c:pt idx="10720">
                  <c:v>21440</c:v>
                </c:pt>
                <c:pt idx="10721">
                  <c:v>21442</c:v>
                </c:pt>
                <c:pt idx="10722">
                  <c:v>21444</c:v>
                </c:pt>
                <c:pt idx="10723">
                  <c:v>21446</c:v>
                </c:pt>
                <c:pt idx="10724">
                  <c:v>21448</c:v>
                </c:pt>
                <c:pt idx="10725">
                  <c:v>21450</c:v>
                </c:pt>
                <c:pt idx="10726">
                  <c:v>21452</c:v>
                </c:pt>
                <c:pt idx="10727">
                  <c:v>21454</c:v>
                </c:pt>
                <c:pt idx="10728">
                  <c:v>21456</c:v>
                </c:pt>
                <c:pt idx="10729">
                  <c:v>21458</c:v>
                </c:pt>
                <c:pt idx="10730">
                  <c:v>21460</c:v>
                </c:pt>
                <c:pt idx="10731">
                  <c:v>21462</c:v>
                </c:pt>
                <c:pt idx="10732">
                  <c:v>21464</c:v>
                </c:pt>
                <c:pt idx="10733">
                  <c:v>21466</c:v>
                </c:pt>
                <c:pt idx="10734">
                  <c:v>21468</c:v>
                </c:pt>
                <c:pt idx="10735">
                  <c:v>21470</c:v>
                </c:pt>
                <c:pt idx="10736">
                  <c:v>21472</c:v>
                </c:pt>
                <c:pt idx="10737">
                  <c:v>21474</c:v>
                </c:pt>
                <c:pt idx="10738">
                  <c:v>21476</c:v>
                </c:pt>
                <c:pt idx="10739">
                  <c:v>21478</c:v>
                </c:pt>
                <c:pt idx="10740">
                  <c:v>21480</c:v>
                </c:pt>
                <c:pt idx="10741">
                  <c:v>21482</c:v>
                </c:pt>
                <c:pt idx="10742">
                  <c:v>21484</c:v>
                </c:pt>
                <c:pt idx="10743">
                  <c:v>21486</c:v>
                </c:pt>
                <c:pt idx="10744">
                  <c:v>21488</c:v>
                </c:pt>
                <c:pt idx="10745">
                  <c:v>21490</c:v>
                </c:pt>
                <c:pt idx="10746">
                  <c:v>21492</c:v>
                </c:pt>
                <c:pt idx="10747">
                  <c:v>21494</c:v>
                </c:pt>
                <c:pt idx="10748">
                  <c:v>21496</c:v>
                </c:pt>
                <c:pt idx="10749">
                  <c:v>21498</c:v>
                </c:pt>
                <c:pt idx="10750">
                  <c:v>21500</c:v>
                </c:pt>
                <c:pt idx="10751">
                  <c:v>21502</c:v>
                </c:pt>
                <c:pt idx="10752">
                  <c:v>21504</c:v>
                </c:pt>
                <c:pt idx="10753">
                  <c:v>21506</c:v>
                </c:pt>
                <c:pt idx="10754">
                  <c:v>21508</c:v>
                </c:pt>
                <c:pt idx="10755">
                  <c:v>21510</c:v>
                </c:pt>
                <c:pt idx="10756">
                  <c:v>21512</c:v>
                </c:pt>
                <c:pt idx="10757">
                  <c:v>21514</c:v>
                </c:pt>
                <c:pt idx="10758">
                  <c:v>21516</c:v>
                </c:pt>
                <c:pt idx="10759">
                  <c:v>21518</c:v>
                </c:pt>
                <c:pt idx="10760">
                  <c:v>21520</c:v>
                </c:pt>
                <c:pt idx="10761">
                  <c:v>21522</c:v>
                </c:pt>
                <c:pt idx="10762">
                  <c:v>21524</c:v>
                </c:pt>
                <c:pt idx="10763">
                  <c:v>21526</c:v>
                </c:pt>
                <c:pt idx="10764">
                  <c:v>21528</c:v>
                </c:pt>
                <c:pt idx="10765">
                  <c:v>21530</c:v>
                </c:pt>
                <c:pt idx="10766">
                  <c:v>21532</c:v>
                </c:pt>
                <c:pt idx="10767">
                  <c:v>21534</c:v>
                </c:pt>
                <c:pt idx="10768">
                  <c:v>21536</c:v>
                </c:pt>
                <c:pt idx="10769">
                  <c:v>21538</c:v>
                </c:pt>
                <c:pt idx="10770">
                  <c:v>21540</c:v>
                </c:pt>
                <c:pt idx="10771">
                  <c:v>21542</c:v>
                </c:pt>
                <c:pt idx="10772">
                  <c:v>21544</c:v>
                </c:pt>
                <c:pt idx="10773">
                  <c:v>21546</c:v>
                </c:pt>
                <c:pt idx="10774">
                  <c:v>21548</c:v>
                </c:pt>
                <c:pt idx="10775">
                  <c:v>21550</c:v>
                </c:pt>
                <c:pt idx="10776">
                  <c:v>21552</c:v>
                </c:pt>
                <c:pt idx="10777">
                  <c:v>21554</c:v>
                </c:pt>
                <c:pt idx="10778">
                  <c:v>21556</c:v>
                </c:pt>
                <c:pt idx="10779">
                  <c:v>21558</c:v>
                </c:pt>
                <c:pt idx="10780">
                  <c:v>21560</c:v>
                </c:pt>
                <c:pt idx="10781">
                  <c:v>21562</c:v>
                </c:pt>
                <c:pt idx="10782">
                  <c:v>21564</c:v>
                </c:pt>
                <c:pt idx="10783">
                  <c:v>21566</c:v>
                </c:pt>
                <c:pt idx="10784">
                  <c:v>21568</c:v>
                </c:pt>
                <c:pt idx="10785">
                  <c:v>21570</c:v>
                </c:pt>
                <c:pt idx="10786">
                  <c:v>21572</c:v>
                </c:pt>
                <c:pt idx="10787">
                  <c:v>21574</c:v>
                </c:pt>
                <c:pt idx="10788">
                  <c:v>21576</c:v>
                </c:pt>
                <c:pt idx="10789">
                  <c:v>21578</c:v>
                </c:pt>
                <c:pt idx="10790">
                  <c:v>21580</c:v>
                </c:pt>
                <c:pt idx="10791">
                  <c:v>21582</c:v>
                </c:pt>
                <c:pt idx="10792">
                  <c:v>21584</c:v>
                </c:pt>
                <c:pt idx="10793">
                  <c:v>21586</c:v>
                </c:pt>
                <c:pt idx="10794">
                  <c:v>21588</c:v>
                </c:pt>
                <c:pt idx="10795">
                  <c:v>21590</c:v>
                </c:pt>
                <c:pt idx="10796">
                  <c:v>21592</c:v>
                </c:pt>
                <c:pt idx="10797">
                  <c:v>21594</c:v>
                </c:pt>
                <c:pt idx="10798">
                  <c:v>21596</c:v>
                </c:pt>
                <c:pt idx="10799">
                  <c:v>21598</c:v>
                </c:pt>
                <c:pt idx="10800">
                  <c:v>21600</c:v>
                </c:pt>
                <c:pt idx="10801">
                  <c:v>21602</c:v>
                </c:pt>
                <c:pt idx="10802">
                  <c:v>21604</c:v>
                </c:pt>
                <c:pt idx="10803">
                  <c:v>21606</c:v>
                </c:pt>
                <c:pt idx="10804">
                  <c:v>21608</c:v>
                </c:pt>
                <c:pt idx="10805">
                  <c:v>21610</c:v>
                </c:pt>
                <c:pt idx="10806">
                  <c:v>21612</c:v>
                </c:pt>
                <c:pt idx="10807">
                  <c:v>21614</c:v>
                </c:pt>
                <c:pt idx="10808">
                  <c:v>21616</c:v>
                </c:pt>
                <c:pt idx="10809">
                  <c:v>21618</c:v>
                </c:pt>
                <c:pt idx="10810">
                  <c:v>21620</c:v>
                </c:pt>
                <c:pt idx="10811">
                  <c:v>21622</c:v>
                </c:pt>
                <c:pt idx="10812">
                  <c:v>21624</c:v>
                </c:pt>
                <c:pt idx="10813">
                  <c:v>21626</c:v>
                </c:pt>
                <c:pt idx="10814">
                  <c:v>21628</c:v>
                </c:pt>
                <c:pt idx="10815">
                  <c:v>21630</c:v>
                </c:pt>
                <c:pt idx="10816">
                  <c:v>21632</c:v>
                </c:pt>
                <c:pt idx="10817">
                  <c:v>21634</c:v>
                </c:pt>
                <c:pt idx="10818">
                  <c:v>21636</c:v>
                </c:pt>
                <c:pt idx="10819">
                  <c:v>21638</c:v>
                </c:pt>
                <c:pt idx="10820">
                  <c:v>21640</c:v>
                </c:pt>
                <c:pt idx="10821">
                  <c:v>21642</c:v>
                </c:pt>
                <c:pt idx="10822">
                  <c:v>21644</c:v>
                </c:pt>
                <c:pt idx="10823">
                  <c:v>21646</c:v>
                </c:pt>
                <c:pt idx="10824">
                  <c:v>21648</c:v>
                </c:pt>
                <c:pt idx="10825">
                  <c:v>21650</c:v>
                </c:pt>
                <c:pt idx="10826">
                  <c:v>21652</c:v>
                </c:pt>
                <c:pt idx="10827">
                  <c:v>21654</c:v>
                </c:pt>
                <c:pt idx="10828">
                  <c:v>21656</c:v>
                </c:pt>
                <c:pt idx="10829">
                  <c:v>21658</c:v>
                </c:pt>
                <c:pt idx="10830">
                  <c:v>21660</c:v>
                </c:pt>
                <c:pt idx="10831">
                  <c:v>21662</c:v>
                </c:pt>
                <c:pt idx="10832">
                  <c:v>21664</c:v>
                </c:pt>
                <c:pt idx="10833">
                  <c:v>21666</c:v>
                </c:pt>
                <c:pt idx="10834">
                  <c:v>21668</c:v>
                </c:pt>
                <c:pt idx="10835">
                  <c:v>21670</c:v>
                </c:pt>
                <c:pt idx="10836">
                  <c:v>21672</c:v>
                </c:pt>
                <c:pt idx="10837">
                  <c:v>21674</c:v>
                </c:pt>
                <c:pt idx="10838">
                  <c:v>21676</c:v>
                </c:pt>
                <c:pt idx="10839">
                  <c:v>21678</c:v>
                </c:pt>
                <c:pt idx="10840">
                  <c:v>21680</c:v>
                </c:pt>
                <c:pt idx="10841">
                  <c:v>21682</c:v>
                </c:pt>
                <c:pt idx="10842">
                  <c:v>21684</c:v>
                </c:pt>
                <c:pt idx="10843">
                  <c:v>21686</c:v>
                </c:pt>
                <c:pt idx="10844">
                  <c:v>21688</c:v>
                </c:pt>
                <c:pt idx="10845">
                  <c:v>21690</c:v>
                </c:pt>
                <c:pt idx="10846">
                  <c:v>21692</c:v>
                </c:pt>
                <c:pt idx="10847">
                  <c:v>21694</c:v>
                </c:pt>
                <c:pt idx="10848">
                  <c:v>21696</c:v>
                </c:pt>
                <c:pt idx="10849">
                  <c:v>21698</c:v>
                </c:pt>
                <c:pt idx="10850">
                  <c:v>21700</c:v>
                </c:pt>
                <c:pt idx="10851">
                  <c:v>21702</c:v>
                </c:pt>
                <c:pt idx="10852">
                  <c:v>21704</c:v>
                </c:pt>
                <c:pt idx="10853">
                  <c:v>21706</c:v>
                </c:pt>
                <c:pt idx="10854">
                  <c:v>21708</c:v>
                </c:pt>
                <c:pt idx="10855">
                  <c:v>21710</c:v>
                </c:pt>
                <c:pt idx="10856">
                  <c:v>21712</c:v>
                </c:pt>
                <c:pt idx="10857">
                  <c:v>21714</c:v>
                </c:pt>
                <c:pt idx="10858">
                  <c:v>21716</c:v>
                </c:pt>
                <c:pt idx="10859">
                  <c:v>21718</c:v>
                </c:pt>
                <c:pt idx="10860">
                  <c:v>21720</c:v>
                </c:pt>
                <c:pt idx="10861">
                  <c:v>21722</c:v>
                </c:pt>
                <c:pt idx="10862">
                  <c:v>21724</c:v>
                </c:pt>
                <c:pt idx="10863">
                  <c:v>21726</c:v>
                </c:pt>
                <c:pt idx="10864">
                  <c:v>21728</c:v>
                </c:pt>
                <c:pt idx="10865">
                  <c:v>21730</c:v>
                </c:pt>
                <c:pt idx="10866">
                  <c:v>21732</c:v>
                </c:pt>
                <c:pt idx="10867">
                  <c:v>21734</c:v>
                </c:pt>
                <c:pt idx="10868">
                  <c:v>21736</c:v>
                </c:pt>
                <c:pt idx="10869">
                  <c:v>21738</c:v>
                </c:pt>
                <c:pt idx="10870">
                  <c:v>21740</c:v>
                </c:pt>
                <c:pt idx="10871">
                  <c:v>21742</c:v>
                </c:pt>
                <c:pt idx="10872">
                  <c:v>21744</c:v>
                </c:pt>
                <c:pt idx="10873">
                  <c:v>21746</c:v>
                </c:pt>
                <c:pt idx="10874">
                  <c:v>21748</c:v>
                </c:pt>
                <c:pt idx="10875">
                  <c:v>21750</c:v>
                </c:pt>
                <c:pt idx="10876">
                  <c:v>21752</c:v>
                </c:pt>
                <c:pt idx="10877">
                  <c:v>21754</c:v>
                </c:pt>
                <c:pt idx="10878">
                  <c:v>21756</c:v>
                </c:pt>
                <c:pt idx="10879">
                  <c:v>21758</c:v>
                </c:pt>
                <c:pt idx="10880">
                  <c:v>21760</c:v>
                </c:pt>
                <c:pt idx="10881">
                  <c:v>21762</c:v>
                </c:pt>
                <c:pt idx="10882">
                  <c:v>21764</c:v>
                </c:pt>
                <c:pt idx="10883">
                  <c:v>21766</c:v>
                </c:pt>
                <c:pt idx="10884">
                  <c:v>21768</c:v>
                </c:pt>
                <c:pt idx="10885">
                  <c:v>21770</c:v>
                </c:pt>
                <c:pt idx="10886">
                  <c:v>21772</c:v>
                </c:pt>
                <c:pt idx="10887">
                  <c:v>21774</c:v>
                </c:pt>
                <c:pt idx="10888">
                  <c:v>21776</c:v>
                </c:pt>
                <c:pt idx="10889">
                  <c:v>21778</c:v>
                </c:pt>
                <c:pt idx="10890">
                  <c:v>21780</c:v>
                </c:pt>
                <c:pt idx="10891">
                  <c:v>21782</c:v>
                </c:pt>
                <c:pt idx="10892">
                  <c:v>21784</c:v>
                </c:pt>
                <c:pt idx="10893">
                  <c:v>21786</c:v>
                </c:pt>
                <c:pt idx="10894">
                  <c:v>21788</c:v>
                </c:pt>
                <c:pt idx="10895">
                  <c:v>21790</c:v>
                </c:pt>
                <c:pt idx="10896">
                  <c:v>21792</c:v>
                </c:pt>
                <c:pt idx="10897">
                  <c:v>21794</c:v>
                </c:pt>
                <c:pt idx="10898">
                  <c:v>21796</c:v>
                </c:pt>
                <c:pt idx="10899">
                  <c:v>21798</c:v>
                </c:pt>
                <c:pt idx="10900">
                  <c:v>21800</c:v>
                </c:pt>
                <c:pt idx="10901">
                  <c:v>21802</c:v>
                </c:pt>
                <c:pt idx="10902">
                  <c:v>21804</c:v>
                </c:pt>
                <c:pt idx="10903">
                  <c:v>21806</c:v>
                </c:pt>
                <c:pt idx="10904">
                  <c:v>21808</c:v>
                </c:pt>
                <c:pt idx="10905">
                  <c:v>21810</c:v>
                </c:pt>
                <c:pt idx="10906">
                  <c:v>21812</c:v>
                </c:pt>
                <c:pt idx="10907">
                  <c:v>21814</c:v>
                </c:pt>
                <c:pt idx="10908">
                  <c:v>21816</c:v>
                </c:pt>
                <c:pt idx="10909">
                  <c:v>21818</c:v>
                </c:pt>
                <c:pt idx="10910">
                  <c:v>21820</c:v>
                </c:pt>
                <c:pt idx="10911">
                  <c:v>21822</c:v>
                </c:pt>
                <c:pt idx="10912">
                  <c:v>21824</c:v>
                </c:pt>
                <c:pt idx="10913">
                  <c:v>21826</c:v>
                </c:pt>
                <c:pt idx="10914">
                  <c:v>21828</c:v>
                </c:pt>
                <c:pt idx="10915">
                  <c:v>21830</c:v>
                </c:pt>
                <c:pt idx="10916">
                  <c:v>21832</c:v>
                </c:pt>
                <c:pt idx="10917">
                  <c:v>21834</c:v>
                </c:pt>
                <c:pt idx="10918">
                  <c:v>21836</c:v>
                </c:pt>
                <c:pt idx="10919">
                  <c:v>21838</c:v>
                </c:pt>
                <c:pt idx="10920">
                  <c:v>21840</c:v>
                </c:pt>
                <c:pt idx="10921">
                  <c:v>21842</c:v>
                </c:pt>
                <c:pt idx="10922">
                  <c:v>21844</c:v>
                </c:pt>
                <c:pt idx="10923">
                  <c:v>21846</c:v>
                </c:pt>
                <c:pt idx="10924">
                  <c:v>21848</c:v>
                </c:pt>
                <c:pt idx="10925">
                  <c:v>21850</c:v>
                </c:pt>
                <c:pt idx="10926">
                  <c:v>21852</c:v>
                </c:pt>
                <c:pt idx="10927">
                  <c:v>21854</c:v>
                </c:pt>
                <c:pt idx="10928">
                  <c:v>21856</c:v>
                </c:pt>
                <c:pt idx="10929">
                  <c:v>21858</c:v>
                </c:pt>
                <c:pt idx="10930">
                  <c:v>21860</c:v>
                </c:pt>
                <c:pt idx="10931">
                  <c:v>21862</c:v>
                </c:pt>
                <c:pt idx="10932">
                  <c:v>21864</c:v>
                </c:pt>
                <c:pt idx="10933">
                  <c:v>21866</c:v>
                </c:pt>
                <c:pt idx="10934">
                  <c:v>21868</c:v>
                </c:pt>
                <c:pt idx="10935">
                  <c:v>21870</c:v>
                </c:pt>
                <c:pt idx="10936">
                  <c:v>21872</c:v>
                </c:pt>
                <c:pt idx="10937">
                  <c:v>21874</c:v>
                </c:pt>
                <c:pt idx="10938">
                  <c:v>21876</c:v>
                </c:pt>
                <c:pt idx="10939">
                  <c:v>21878</c:v>
                </c:pt>
                <c:pt idx="10940">
                  <c:v>21880</c:v>
                </c:pt>
                <c:pt idx="10941">
                  <c:v>21882</c:v>
                </c:pt>
                <c:pt idx="10942">
                  <c:v>21884</c:v>
                </c:pt>
                <c:pt idx="10943">
                  <c:v>21886</c:v>
                </c:pt>
                <c:pt idx="10944">
                  <c:v>21888</c:v>
                </c:pt>
                <c:pt idx="10945">
                  <c:v>21890</c:v>
                </c:pt>
                <c:pt idx="10946">
                  <c:v>21892</c:v>
                </c:pt>
                <c:pt idx="10947">
                  <c:v>21894</c:v>
                </c:pt>
                <c:pt idx="10948">
                  <c:v>21896</c:v>
                </c:pt>
                <c:pt idx="10949">
                  <c:v>21898</c:v>
                </c:pt>
                <c:pt idx="10950">
                  <c:v>21900</c:v>
                </c:pt>
                <c:pt idx="10951">
                  <c:v>21902</c:v>
                </c:pt>
                <c:pt idx="10952">
                  <c:v>21904</c:v>
                </c:pt>
                <c:pt idx="10953">
                  <c:v>21906</c:v>
                </c:pt>
                <c:pt idx="10954">
                  <c:v>21908</c:v>
                </c:pt>
                <c:pt idx="10955">
                  <c:v>21910</c:v>
                </c:pt>
                <c:pt idx="10956">
                  <c:v>21912</c:v>
                </c:pt>
                <c:pt idx="10957">
                  <c:v>21914</c:v>
                </c:pt>
                <c:pt idx="10958">
                  <c:v>21916</c:v>
                </c:pt>
                <c:pt idx="10959">
                  <c:v>21918</c:v>
                </c:pt>
                <c:pt idx="10960">
                  <c:v>21920</c:v>
                </c:pt>
                <c:pt idx="10961">
                  <c:v>21922</c:v>
                </c:pt>
                <c:pt idx="10962">
                  <c:v>21924</c:v>
                </c:pt>
                <c:pt idx="10963">
                  <c:v>21926</c:v>
                </c:pt>
                <c:pt idx="10964">
                  <c:v>21928</c:v>
                </c:pt>
                <c:pt idx="10965">
                  <c:v>21930</c:v>
                </c:pt>
                <c:pt idx="10966">
                  <c:v>21932</c:v>
                </c:pt>
                <c:pt idx="10967">
                  <c:v>21934</c:v>
                </c:pt>
                <c:pt idx="10968">
                  <c:v>21936</c:v>
                </c:pt>
                <c:pt idx="10969">
                  <c:v>21938</c:v>
                </c:pt>
                <c:pt idx="10970">
                  <c:v>21940</c:v>
                </c:pt>
                <c:pt idx="10971">
                  <c:v>21942</c:v>
                </c:pt>
                <c:pt idx="10972">
                  <c:v>21944</c:v>
                </c:pt>
                <c:pt idx="10973">
                  <c:v>21946</c:v>
                </c:pt>
                <c:pt idx="10974">
                  <c:v>21948</c:v>
                </c:pt>
                <c:pt idx="10975">
                  <c:v>21950</c:v>
                </c:pt>
                <c:pt idx="10976">
                  <c:v>21952</c:v>
                </c:pt>
                <c:pt idx="10977">
                  <c:v>21954</c:v>
                </c:pt>
                <c:pt idx="10978">
                  <c:v>21956</c:v>
                </c:pt>
                <c:pt idx="10979">
                  <c:v>21958</c:v>
                </c:pt>
                <c:pt idx="10980">
                  <c:v>21960</c:v>
                </c:pt>
                <c:pt idx="10981">
                  <c:v>21962</c:v>
                </c:pt>
                <c:pt idx="10982">
                  <c:v>21964</c:v>
                </c:pt>
                <c:pt idx="10983">
                  <c:v>21966</c:v>
                </c:pt>
                <c:pt idx="10984">
                  <c:v>21968</c:v>
                </c:pt>
                <c:pt idx="10985">
                  <c:v>21970</c:v>
                </c:pt>
                <c:pt idx="10986">
                  <c:v>21972</c:v>
                </c:pt>
                <c:pt idx="10987">
                  <c:v>21974</c:v>
                </c:pt>
                <c:pt idx="10988">
                  <c:v>21976</c:v>
                </c:pt>
                <c:pt idx="10989">
                  <c:v>21978</c:v>
                </c:pt>
                <c:pt idx="10990">
                  <c:v>21980</c:v>
                </c:pt>
                <c:pt idx="10991">
                  <c:v>21982</c:v>
                </c:pt>
                <c:pt idx="10992">
                  <c:v>21984</c:v>
                </c:pt>
                <c:pt idx="10993">
                  <c:v>21986</c:v>
                </c:pt>
                <c:pt idx="10994">
                  <c:v>21988</c:v>
                </c:pt>
                <c:pt idx="10995">
                  <c:v>21990</c:v>
                </c:pt>
                <c:pt idx="10996">
                  <c:v>21992</c:v>
                </c:pt>
                <c:pt idx="10997">
                  <c:v>21994</c:v>
                </c:pt>
                <c:pt idx="10998">
                  <c:v>21996</c:v>
                </c:pt>
                <c:pt idx="10999">
                  <c:v>21998</c:v>
                </c:pt>
                <c:pt idx="11000">
                  <c:v>22000</c:v>
                </c:pt>
                <c:pt idx="11001">
                  <c:v>22002</c:v>
                </c:pt>
                <c:pt idx="11002">
                  <c:v>22004</c:v>
                </c:pt>
                <c:pt idx="11003">
                  <c:v>22006</c:v>
                </c:pt>
                <c:pt idx="11004">
                  <c:v>22008</c:v>
                </c:pt>
                <c:pt idx="11005">
                  <c:v>22010</c:v>
                </c:pt>
                <c:pt idx="11006">
                  <c:v>22012</c:v>
                </c:pt>
                <c:pt idx="11007">
                  <c:v>22014</c:v>
                </c:pt>
                <c:pt idx="11008">
                  <c:v>22016</c:v>
                </c:pt>
                <c:pt idx="11009">
                  <c:v>22018</c:v>
                </c:pt>
                <c:pt idx="11010">
                  <c:v>22020</c:v>
                </c:pt>
                <c:pt idx="11011">
                  <c:v>22022</c:v>
                </c:pt>
                <c:pt idx="11012">
                  <c:v>22024</c:v>
                </c:pt>
                <c:pt idx="11013">
                  <c:v>22026</c:v>
                </c:pt>
                <c:pt idx="11014">
                  <c:v>22028</c:v>
                </c:pt>
                <c:pt idx="11015">
                  <c:v>22030</c:v>
                </c:pt>
                <c:pt idx="11016">
                  <c:v>22032</c:v>
                </c:pt>
                <c:pt idx="11017">
                  <c:v>22034</c:v>
                </c:pt>
                <c:pt idx="11018">
                  <c:v>22036</c:v>
                </c:pt>
                <c:pt idx="11019">
                  <c:v>22038</c:v>
                </c:pt>
                <c:pt idx="11020">
                  <c:v>22040</c:v>
                </c:pt>
                <c:pt idx="11021">
                  <c:v>22042</c:v>
                </c:pt>
                <c:pt idx="11022">
                  <c:v>22044</c:v>
                </c:pt>
                <c:pt idx="11023">
                  <c:v>22046</c:v>
                </c:pt>
                <c:pt idx="11024">
                  <c:v>22048</c:v>
                </c:pt>
                <c:pt idx="11025">
                  <c:v>22050</c:v>
                </c:pt>
                <c:pt idx="11026">
                  <c:v>22052</c:v>
                </c:pt>
                <c:pt idx="11027">
                  <c:v>22054</c:v>
                </c:pt>
                <c:pt idx="11028">
                  <c:v>22056</c:v>
                </c:pt>
                <c:pt idx="11029">
                  <c:v>22058</c:v>
                </c:pt>
                <c:pt idx="11030">
                  <c:v>22060</c:v>
                </c:pt>
                <c:pt idx="11031">
                  <c:v>22062</c:v>
                </c:pt>
                <c:pt idx="11032">
                  <c:v>22064</c:v>
                </c:pt>
                <c:pt idx="11033">
                  <c:v>22066</c:v>
                </c:pt>
                <c:pt idx="11034">
                  <c:v>22068</c:v>
                </c:pt>
                <c:pt idx="11035">
                  <c:v>22070</c:v>
                </c:pt>
                <c:pt idx="11036">
                  <c:v>22072</c:v>
                </c:pt>
                <c:pt idx="11037">
                  <c:v>22074</c:v>
                </c:pt>
                <c:pt idx="11038">
                  <c:v>22076</c:v>
                </c:pt>
                <c:pt idx="11039">
                  <c:v>22078</c:v>
                </c:pt>
                <c:pt idx="11040">
                  <c:v>22080</c:v>
                </c:pt>
                <c:pt idx="11041">
                  <c:v>22082</c:v>
                </c:pt>
                <c:pt idx="11042">
                  <c:v>22084</c:v>
                </c:pt>
                <c:pt idx="11043">
                  <c:v>22086</c:v>
                </c:pt>
                <c:pt idx="11044">
                  <c:v>22088</c:v>
                </c:pt>
                <c:pt idx="11045">
                  <c:v>22090</c:v>
                </c:pt>
                <c:pt idx="11046">
                  <c:v>22092</c:v>
                </c:pt>
                <c:pt idx="11047">
                  <c:v>22094</c:v>
                </c:pt>
                <c:pt idx="11048">
                  <c:v>22096</c:v>
                </c:pt>
                <c:pt idx="11049">
                  <c:v>22098</c:v>
                </c:pt>
                <c:pt idx="11050">
                  <c:v>22100</c:v>
                </c:pt>
                <c:pt idx="11051">
                  <c:v>22102</c:v>
                </c:pt>
                <c:pt idx="11052">
                  <c:v>22104</c:v>
                </c:pt>
                <c:pt idx="11053">
                  <c:v>22106</c:v>
                </c:pt>
                <c:pt idx="11054">
                  <c:v>22108</c:v>
                </c:pt>
                <c:pt idx="11055">
                  <c:v>22110</c:v>
                </c:pt>
                <c:pt idx="11056">
                  <c:v>22112</c:v>
                </c:pt>
                <c:pt idx="11057">
                  <c:v>22114</c:v>
                </c:pt>
                <c:pt idx="11058">
                  <c:v>22116</c:v>
                </c:pt>
                <c:pt idx="11059">
                  <c:v>22118</c:v>
                </c:pt>
                <c:pt idx="11060">
                  <c:v>22120</c:v>
                </c:pt>
                <c:pt idx="11061">
                  <c:v>22122</c:v>
                </c:pt>
                <c:pt idx="11062">
                  <c:v>22124</c:v>
                </c:pt>
                <c:pt idx="11063">
                  <c:v>22126</c:v>
                </c:pt>
                <c:pt idx="11064">
                  <c:v>22128</c:v>
                </c:pt>
                <c:pt idx="11065">
                  <c:v>22130</c:v>
                </c:pt>
                <c:pt idx="11066">
                  <c:v>22132</c:v>
                </c:pt>
                <c:pt idx="11067">
                  <c:v>22134</c:v>
                </c:pt>
                <c:pt idx="11068">
                  <c:v>22136</c:v>
                </c:pt>
                <c:pt idx="11069">
                  <c:v>22138</c:v>
                </c:pt>
                <c:pt idx="11070">
                  <c:v>22140</c:v>
                </c:pt>
                <c:pt idx="11071">
                  <c:v>22142</c:v>
                </c:pt>
                <c:pt idx="11072">
                  <c:v>22144</c:v>
                </c:pt>
                <c:pt idx="11073">
                  <c:v>22146</c:v>
                </c:pt>
                <c:pt idx="11074">
                  <c:v>22148</c:v>
                </c:pt>
                <c:pt idx="11075">
                  <c:v>22150</c:v>
                </c:pt>
                <c:pt idx="11076">
                  <c:v>22152</c:v>
                </c:pt>
                <c:pt idx="11077">
                  <c:v>22154</c:v>
                </c:pt>
                <c:pt idx="11078">
                  <c:v>22156</c:v>
                </c:pt>
                <c:pt idx="11079">
                  <c:v>22158</c:v>
                </c:pt>
                <c:pt idx="11080">
                  <c:v>22160</c:v>
                </c:pt>
                <c:pt idx="11081">
                  <c:v>22162</c:v>
                </c:pt>
                <c:pt idx="11082">
                  <c:v>22164</c:v>
                </c:pt>
                <c:pt idx="11083">
                  <c:v>22166</c:v>
                </c:pt>
                <c:pt idx="11084">
                  <c:v>22168</c:v>
                </c:pt>
                <c:pt idx="11085">
                  <c:v>22170</c:v>
                </c:pt>
                <c:pt idx="11086">
                  <c:v>22172</c:v>
                </c:pt>
                <c:pt idx="11087">
                  <c:v>22174</c:v>
                </c:pt>
                <c:pt idx="11088">
                  <c:v>22176</c:v>
                </c:pt>
                <c:pt idx="11089">
                  <c:v>22178</c:v>
                </c:pt>
                <c:pt idx="11090">
                  <c:v>22180</c:v>
                </c:pt>
                <c:pt idx="11091">
                  <c:v>22182</c:v>
                </c:pt>
                <c:pt idx="11092">
                  <c:v>22184</c:v>
                </c:pt>
                <c:pt idx="11093">
                  <c:v>22186</c:v>
                </c:pt>
                <c:pt idx="11094">
                  <c:v>22188</c:v>
                </c:pt>
                <c:pt idx="11095">
                  <c:v>22190</c:v>
                </c:pt>
                <c:pt idx="11096">
                  <c:v>22192</c:v>
                </c:pt>
                <c:pt idx="11097">
                  <c:v>22194</c:v>
                </c:pt>
                <c:pt idx="11098">
                  <c:v>22196</c:v>
                </c:pt>
                <c:pt idx="11099">
                  <c:v>22198</c:v>
                </c:pt>
                <c:pt idx="11100">
                  <c:v>22200</c:v>
                </c:pt>
                <c:pt idx="11101">
                  <c:v>22202</c:v>
                </c:pt>
                <c:pt idx="11102">
                  <c:v>22204</c:v>
                </c:pt>
                <c:pt idx="11103">
                  <c:v>22206</c:v>
                </c:pt>
                <c:pt idx="11104">
                  <c:v>22208</c:v>
                </c:pt>
                <c:pt idx="11105">
                  <c:v>22210</c:v>
                </c:pt>
                <c:pt idx="11106">
                  <c:v>22212</c:v>
                </c:pt>
                <c:pt idx="11107">
                  <c:v>22214</c:v>
                </c:pt>
                <c:pt idx="11108">
                  <c:v>22216</c:v>
                </c:pt>
                <c:pt idx="11109">
                  <c:v>22218</c:v>
                </c:pt>
                <c:pt idx="11110">
                  <c:v>22220</c:v>
                </c:pt>
                <c:pt idx="11111">
                  <c:v>22222</c:v>
                </c:pt>
                <c:pt idx="11112">
                  <c:v>22224</c:v>
                </c:pt>
                <c:pt idx="11113">
                  <c:v>22226</c:v>
                </c:pt>
                <c:pt idx="11114">
                  <c:v>22228</c:v>
                </c:pt>
                <c:pt idx="11115">
                  <c:v>22230</c:v>
                </c:pt>
                <c:pt idx="11116">
                  <c:v>22232</c:v>
                </c:pt>
                <c:pt idx="11117">
                  <c:v>22234</c:v>
                </c:pt>
                <c:pt idx="11118">
                  <c:v>22236</c:v>
                </c:pt>
                <c:pt idx="11119">
                  <c:v>22238</c:v>
                </c:pt>
                <c:pt idx="11120">
                  <c:v>22240</c:v>
                </c:pt>
                <c:pt idx="11121">
                  <c:v>22242</c:v>
                </c:pt>
                <c:pt idx="11122">
                  <c:v>22244</c:v>
                </c:pt>
                <c:pt idx="11123">
                  <c:v>22246</c:v>
                </c:pt>
                <c:pt idx="11124">
                  <c:v>22248</c:v>
                </c:pt>
                <c:pt idx="11125">
                  <c:v>22250</c:v>
                </c:pt>
                <c:pt idx="11126">
                  <c:v>22252</c:v>
                </c:pt>
                <c:pt idx="11127">
                  <c:v>22254</c:v>
                </c:pt>
                <c:pt idx="11128">
                  <c:v>22256</c:v>
                </c:pt>
                <c:pt idx="11129">
                  <c:v>22258</c:v>
                </c:pt>
                <c:pt idx="11130">
                  <c:v>22260</c:v>
                </c:pt>
                <c:pt idx="11131">
                  <c:v>22262</c:v>
                </c:pt>
                <c:pt idx="11132">
                  <c:v>22264</c:v>
                </c:pt>
                <c:pt idx="11133">
                  <c:v>22266</c:v>
                </c:pt>
                <c:pt idx="11134">
                  <c:v>22268</c:v>
                </c:pt>
                <c:pt idx="11135">
                  <c:v>22270</c:v>
                </c:pt>
                <c:pt idx="11136">
                  <c:v>22272</c:v>
                </c:pt>
                <c:pt idx="11137">
                  <c:v>22274</c:v>
                </c:pt>
                <c:pt idx="11138">
                  <c:v>22276</c:v>
                </c:pt>
                <c:pt idx="11139">
                  <c:v>22278</c:v>
                </c:pt>
                <c:pt idx="11140">
                  <c:v>22280</c:v>
                </c:pt>
                <c:pt idx="11141">
                  <c:v>22282</c:v>
                </c:pt>
                <c:pt idx="11142">
                  <c:v>22284</c:v>
                </c:pt>
                <c:pt idx="11143">
                  <c:v>22286</c:v>
                </c:pt>
                <c:pt idx="11144">
                  <c:v>22288</c:v>
                </c:pt>
                <c:pt idx="11145">
                  <c:v>22290</c:v>
                </c:pt>
                <c:pt idx="11146">
                  <c:v>22292</c:v>
                </c:pt>
                <c:pt idx="11147">
                  <c:v>22294</c:v>
                </c:pt>
                <c:pt idx="11148">
                  <c:v>22296</c:v>
                </c:pt>
                <c:pt idx="11149">
                  <c:v>22298</c:v>
                </c:pt>
                <c:pt idx="11150">
                  <c:v>22300</c:v>
                </c:pt>
                <c:pt idx="11151">
                  <c:v>22302</c:v>
                </c:pt>
                <c:pt idx="11152">
                  <c:v>22304</c:v>
                </c:pt>
                <c:pt idx="11153">
                  <c:v>22306</c:v>
                </c:pt>
                <c:pt idx="11154">
                  <c:v>22308</c:v>
                </c:pt>
                <c:pt idx="11155">
                  <c:v>22310</c:v>
                </c:pt>
                <c:pt idx="11156">
                  <c:v>22312</c:v>
                </c:pt>
                <c:pt idx="11157">
                  <c:v>22314</c:v>
                </c:pt>
                <c:pt idx="11158">
                  <c:v>22316</c:v>
                </c:pt>
                <c:pt idx="11159">
                  <c:v>22318</c:v>
                </c:pt>
                <c:pt idx="11160">
                  <c:v>22320</c:v>
                </c:pt>
                <c:pt idx="11161">
                  <c:v>22322</c:v>
                </c:pt>
                <c:pt idx="11162">
                  <c:v>22324</c:v>
                </c:pt>
                <c:pt idx="11163">
                  <c:v>22326</c:v>
                </c:pt>
                <c:pt idx="11164">
                  <c:v>22328</c:v>
                </c:pt>
                <c:pt idx="11165">
                  <c:v>22330</c:v>
                </c:pt>
                <c:pt idx="11166">
                  <c:v>22332</c:v>
                </c:pt>
                <c:pt idx="11167">
                  <c:v>22334</c:v>
                </c:pt>
                <c:pt idx="11168">
                  <c:v>22336</c:v>
                </c:pt>
                <c:pt idx="11169">
                  <c:v>22338</c:v>
                </c:pt>
                <c:pt idx="11170">
                  <c:v>22340</c:v>
                </c:pt>
                <c:pt idx="11171">
                  <c:v>22342</c:v>
                </c:pt>
                <c:pt idx="11172">
                  <c:v>22344</c:v>
                </c:pt>
                <c:pt idx="11173">
                  <c:v>22346</c:v>
                </c:pt>
                <c:pt idx="11174">
                  <c:v>22348</c:v>
                </c:pt>
                <c:pt idx="11175">
                  <c:v>22350</c:v>
                </c:pt>
                <c:pt idx="11176">
                  <c:v>22352</c:v>
                </c:pt>
                <c:pt idx="11177">
                  <c:v>22354</c:v>
                </c:pt>
                <c:pt idx="11178">
                  <c:v>22356</c:v>
                </c:pt>
                <c:pt idx="11179">
                  <c:v>22358</c:v>
                </c:pt>
                <c:pt idx="11180">
                  <c:v>22360</c:v>
                </c:pt>
                <c:pt idx="11181">
                  <c:v>22362</c:v>
                </c:pt>
                <c:pt idx="11182">
                  <c:v>22364</c:v>
                </c:pt>
                <c:pt idx="11183">
                  <c:v>22366</c:v>
                </c:pt>
                <c:pt idx="11184">
                  <c:v>22368</c:v>
                </c:pt>
                <c:pt idx="11185">
                  <c:v>22370</c:v>
                </c:pt>
                <c:pt idx="11186">
                  <c:v>22372</c:v>
                </c:pt>
                <c:pt idx="11187">
                  <c:v>22374</c:v>
                </c:pt>
                <c:pt idx="11188">
                  <c:v>22376</c:v>
                </c:pt>
                <c:pt idx="11189">
                  <c:v>22378</c:v>
                </c:pt>
                <c:pt idx="11190">
                  <c:v>22380</c:v>
                </c:pt>
                <c:pt idx="11191">
                  <c:v>22382</c:v>
                </c:pt>
                <c:pt idx="11192">
                  <c:v>22384</c:v>
                </c:pt>
                <c:pt idx="11193">
                  <c:v>22386</c:v>
                </c:pt>
                <c:pt idx="11194">
                  <c:v>22388</c:v>
                </c:pt>
                <c:pt idx="11195">
                  <c:v>22390</c:v>
                </c:pt>
                <c:pt idx="11196">
                  <c:v>22392</c:v>
                </c:pt>
                <c:pt idx="11197">
                  <c:v>22394</c:v>
                </c:pt>
                <c:pt idx="11198">
                  <c:v>22396</c:v>
                </c:pt>
                <c:pt idx="11199">
                  <c:v>22398</c:v>
                </c:pt>
                <c:pt idx="11200">
                  <c:v>22400</c:v>
                </c:pt>
                <c:pt idx="11201">
                  <c:v>22402</c:v>
                </c:pt>
                <c:pt idx="11202">
                  <c:v>22404</c:v>
                </c:pt>
                <c:pt idx="11203">
                  <c:v>22406</c:v>
                </c:pt>
                <c:pt idx="11204">
                  <c:v>22408</c:v>
                </c:pt>
                <c:pt idx="11205">
                  <c:v>22410</c:v>
                </c:pt>
                <c:pt idx="11206">
                  <c:v>22412</c:v>
                </c:pt>
                <c:pt idx="11207">
                  <c:v>22414</c:v>
                </c:pt>
                <c:pt idx="11208">
                  <c:v>22416</c:v>
                </c:pt>
                <c:pt idx="11209">
                  <c:v>22418</c:v>
                </c:pt>
                <c:pt idx="11210">
                  <c:v>22420</c:v>
                </c:pt>
                <c:pt idx="11211">
                  <c:v>22422</c:v>
                </c:pt>
                <c:pt idx="11212">
                  <c:v>22424</c:v>
                </c:pt>
                <c:pt idx="11213">
                  <c:v>22426</c:v>
                </c:pt>
                <c:pt idx="11214">
                  <c:v>22428</c:v>
                </c:pt>
                <c:pt idx="11215">
                  <c:v>22430</c:v>
                </c:pt>
                <c:pt idx="11216">
                  <c:v>22432</c:v>
                </c:pt>
                <c:pt idx="11217">
                  <c:v>22434</c:v>
                </c:pt>
                <c:pt idx="11218">
                  <c:v>22436</c:v>
                </c:pt>
                <c:pt idx="11219">
                  <c:v>22438</c:v>
                </c:pt>
                <c:pt idx="11220">
                  <c:v>22440</c:v>
                </c:pt>
                <c:pt idx="11221">
                  <c:v>22442</c:v>
                </c:pt>
                <c:pt idx="11222">
                  <c:v>22444</c:v>
                </c:pt>
                <c:pt idx="11223">
                  <c:v>22446</c:v>
                </c:pt>
                <c:pt idx="11224">
                  <c:v>22448</c:v>
                </c:pt>
                <c:pt idx="11225">
                  <c:v>22450</c:v>
                </c:pt>
                <c:pt idx="11226">
                  <c:v>22452</c:v>
                </c:pt>
                <c:pt idx="11227">
                  <c:v>22454</c:v>
                </c:pt>
                <c:pt idx="11228">
                  <c:v>22456</c:v>
                </c:pt>
                <c:pt idx="11229">
                  <c:v>22458</c:v>
                </c:pt>
                <c:pt idx="11230">
                  <c:v>22460</c:v>
                </c:pt>
                <c:pt idx="11231">
                  <c:v>22462</c:v>
                </c:pt>
                <c:pt idx="11232">
                  <c:v>22464</c:v>
                </c:pt>
                <c:pt idx="11233">
                  <c:v>22466</c:v>
                </c:pt>
                <c:pt idx="11234">
                  <c:v>22468</c:v>
                </c:pt>
                <c:pt idx="11235">
                  <c:v>22470</c:v>
                </c:pt>
                <c:pt idx="11236">
                  <c:v>22472</c:v>
                </c:pt>
                <c:pt idx="11237">
                  <c:v>22474</c:v>
                </c:pt>
                <c:pt idx="11238">
                  <c:v>22476</c:v>
                </c:pt>
                <c:pt idx="11239">
                  <c:v>22478</c:v>
                </c:pt>
                <c:pt idx="11240">
                  <c:v>22480</c:v>
                </c:pt>
                <c:pt idx="11241">
                  <c:v>22482</c:v>
                </c:pt>
                <c:pt idx="11242">
                  <c:v>22484</c:v>
                </c:pt>
                <c:pt idx="11243">
                  <c:v>22486</c:v>
                </c:pt>
                <c:pt idx="11244">
                  <c:v>22488</c:v>
                </c:pt>
                <c:pt idx="11245">
                  <c:v>22490</c:v>
                </c:pt>
                <c:pt idx="11246">
                  <c:v>22492</c:v>
                </c:pt>
                <c:pt idx="11247">
                  <c:v>22494</c:v>
                </c:pt>
                <c:pt idx="11248">
                  <c:v>22496</c:v>
                </c:pt>
                <c:pt idx="11249">
                  <c:v>22498</c:v>
                </c:pt>
                <c:pt idx="11250">
                  <c:v>22500</c:v>
                </c:pt>
                <c:pt idx="11251">
                  <c:v>22502</c:v>
                </c:pt>
                <c:pt idx="11252">
                  <c:v>22504</c:v>
                </c:pt>
                <c:pt idx="11253">
                  <c:v>22506</c:v>
                </c:pt>
                <c:pt idx="11254">
                  <c:v>22508</c:v>
                </c:pt>
                <c:pt idx="11255">
                  <c:v>22510</c:v>
                </c:pt>
                <c:pt idx="11256">
                  <c:v>22512</c:v>
                </c:pt>
                <c:pt idx="11257">
                  <c:v>22514</c:v>
                </c:pt>
                <c:pt idx="11258">
                  <c:v>22516</c:v>
                </c:pt>
                <c:pt idx="11259">
                  <c:v>22518</c:v>
                </c:pt>
                <c:pt idx="11260">
                  <c:v>22520</c:v>
                </c:pt>
                <c:pt idx="11261">
                  <c:v>22522</c:v>
                </c:pt>
                <c:pt idx="11262">
                  <c:v>22524</c:v>
                </c:pt>
                <c:pt idx="11263">
                  <c:v>22526</c:v>
                </c:pt>
                <c:pt idx="11264">
                  <c:v>22528</c:v>
                </c:pt>
                <c:pt idx="11265">
                  <c:v>22530</c:v>
                </c:pt>
                <c:pt idx="11266">
                  <c:v>22532</c:v>
                </c:pt>
                <c:pt idx="11267">
                  <c:v>22534</c:v>
                </c:pt>
                <c:pt idx="11268">
                  <c:v>22536</c:v>
                </c:pt>
                <c:pt idx="11269">
                  <c:v>22538</c:v>
                </c:pt>
                <c:pt idx="11270">
                  <c:v>22540</c:v>
                </c:pt>
                <c:pt idx="11271">
                  <c:v>22542</c:v>
                </c:pt>
                <c:pt idx="11272">
                  <c:v>22544</c:v>
                </c:pt>
                <c:pt idx="11273">
                  <c:v>22546</c:v>
                </c:pt>
                <c:pt idx="11274">
                  <c:v>22548</c:v>
                </c:pt>
                <c:pt idx="11275">
                  <c:v>22550</c:v>
                </c:pt>
                <c:pt idx="11276">
                  <c:v>22552</c:v>
                </c:pt>
                <c:pt idx="11277">
                  <c:v>22554</c:v>
                </c:pt>
                <c:pt idx="11278">
                  <c:v>22556</c:v>
                </c:pt>
                <c:pt idx="11279">
                  <c:v>22558</c:v>
                </c:pt>
                <c:pt idx="11280">
                  <c:v>22560</c:v>
                </c:pt>
                <c:pt idx="11281">
                  <c:v>22562</c:v>
                </c:pt>
                <c:pt idx="11282">
                  <c:v>22564</c:v>
                </c:pt>
                <c:pt idx="11283">
                  <c:v>22566</c:v>
                </c:pt>
                <c:pt idx="11284">
                  <c:v>22568</c:v>
                </c:pt>
                <c:pt idx="11285">
                  <c:v>22570</c:v>
                </c:pt>
                <c:pt idx="11286">
                  <c:v>22572</c:v>
                </c:pt>
                <c:pt idx="11287">
                  <c:v>22574</c:v>
                </c:pt>
                <c:pt idx="11288">
                  <c:v>22576</c:v>
                </c:pt>
                <c:pt idx="11289">
                  <c:v>22578</c:v>
                </c:pt>
                <c:pt idx="11290">
                  <c:v>22580</c:v>
                </c:pt>
                <c:pt idx="11291">
                  <c:v>22582</c:v>
                </c:pt>
                <c:pt idx="11292">
                  <c:v>22584</c:v>
                </c:pt>
                <c:pt idx="11293">
                  <c:v>22586</c:v>
                </c:pt>
                <c:pt idx="11294">
                  <c:v>22588</c:v>
                </c:pt>
                <c:pt idx="11295">
                  <c:v>22590</c:v>
                </c:pt>
                <c:pt idx="11296">
                  <c:v>22592</c:v>
                </c:pt>
                <c:pt idx="11297">
                  <c:v>22594</c:v>
                </c:pt>
                <c:pt idx="11298">
                  <c:v>22596</c:v>
                </c:pt>
                <c:pt idx="11299">
                  <c:v>22598</c:v>
                </c:pt>
                <c:pt idx="11300">
                  <c:v>22600</c:v>
                </c:pt>
                <c:pt idx="11301">
                  <c:v>22602</c:v>
                </c:pt>
                <c:pt idx="11302">
                  <c:v>22604</c:v>
                </c:pt>
                <c:pt idx="11303">
                  <c:v>22606</c:v>
                </c:pt>
                <c:pt idx="11304">
                  <c:v>22608</c:v>
                </c:pt>
                <c:pt idx="11305">
                  <c:v>22610</c:v>
                </c:pt>
                <c:pt idx="11306">
                  <c:v>22612</c:v>
                </c:pt>
                <c:pt idx="11307">
                  <c:v>22614</c:v>
                </c:pt>
                <c:pt idx="11308">
                  <c:v>22616</c:v>
                </c:pt>
                <c:pt idx="11309">
                  <c:v>22618</c:v>
                </c:pt>
                <c:pt idx="11310">
                  <c:v>22620</c:v>
                </c:pt>
                <c:pt idx="11311">
                  <c:v>22622</c:v>
                </c:pt>
                <c:pt idx="11312">
                  <c:v>22624</c:v>
                </c:pt>
                <c:pt idx="11313">
                  <c:v>22626</c:v>
                </c:pt>
                <c:pt idx="11314">
                  <c:v>22628</c:v>
                </c:pt>
                <c:pt idx="11315">
                  <c:v>22630</c:v>
                </c:pt>
                <c:pt idx="11316">
                  <c:v>22632</c:v>
                </c:pt>
                <c:pt idx="11317">
                  <c:v>22634</c:v>
                </c:pt>
                <c:pt idx="11318">
                  <c:v>22636</c:v>
                </c:pt>
                <c:pt idx="11319">
                  <c:v>22638</c:v>
                </c:pt>
                <c:pt idx="11320">
                  <c:v>22640</c:v>
                </c:pt>
                <c:pt idx="11321">
                  <c:v>22642</c:v>
                </c:pt>
                <c:pt idx="11322">
                  <c:v>22644</c:v>
                </c:pt>
                <c:pt idx="11323">
                  <c:v>22646</c:v>
                </c:pt>
                <c:pt idx="11324">
                  <c:v>22648</c:v>
                </c:pt>
                <c:pt idx="11325">
                  <c:v>22650</c:v>
                </c:pt>
                <c:pt idx="11326">
                  <c:v>22652</c:v>
                </c:pt>
                <c:pt idx="11327">
                  <c:v>22654</c:v>
                </c:pt>
                <c:pt idx="11328">
                  <c:v>22656</c:v>
                </c:pt>
                <c:pt idx="11329">
                  <c:v>22658</c:v>
                </c:pt>
                <c:pt idx="11330">
                  <c:v>22660</c:v>
                </c:pt>
                <c:pt idx="11331">
                  <c:v>22662</c:v>
                </c:pt>
                <c:pt idx="11332">
                  <c:v>22664</c:v>
                </c:pt>
                <c:pt idx="11333">
                  <c:v>22666</c:v>
                </c:pt>
                <c:pt idx="11334">
                  <c:v>22668</c:v>
                </c:pt>
                <c:pt idx="11335">
                  <c:v>22670</c:v>
                </c:pt>
                <c:pt idx="11336">
                  <c:v>22672</c:v>
                </c:pt>
                <c:pt idx="11337">
                  <c:v>22674</c:v>
                </c:pt>
                <c:pt idx="11338">
                  <c:v>22676</c:v>
                </c:pt>
                <c:pt idx="11339">
                  <c:v>22678</c:v>
                </c:pt>
                <c:pt idx="11340">
                  <c:v>22680</c:v>
                </c:pt>
                <c:pt idx="11341">
                  <c:v>22682</c:v>
                </c:pt>
                <c:pt idx="11342">
                  <c:v>22684</c:v>
                </c:pt>
                <c:pt idx="11343">
                  <c:v>22686</c:v>
                </c:pt>
                <c:pt idx="11344">
                  <c:v>22688</c:v>
                </c:pt>
                <c:pt idx="11345">
                  <c:v>22690</c:v>
                </c:pt>
                <c:pt idx="11346">
                  <c:v>22692</c:v>
                </c:pt>
                <c:pt idx="11347">
                  <c:v>22694</c:v>
                </c:pt>
                <c:pt idx="11348">
                  <c:v>22696</c:v>
                </c:pt>
                <c:pt idx="11349">
                  <c:v>22698</c:v>
                </c:pt>
                <c:pt idx="11350">
                  <c:v>22700</c:v>
                </c:pt>
                <c:pt idx="11351">
                  <c:v>22702</c:v>
                </c:pt>
                <c:pt idx="11352">
                  <c:v>22704</c:v>
                </c:pt>
                <c:pt idx="11353">
                  <c:v>22706</c:v>
                </c:pt>
                <c:pt idx="11354">
                  <c:v>22708</c:v>
                </c:pt>
                <c:pt idx="11355">
                  <c:v>22710</c:v>
                </c:pt>
                <c:pt idx="11356">
                  <c:v>22712</c:v>
                </c:pt>
                <c:pt idx="11357">
                  <c:v>22714</c:v>
                </c:pt>
                <c:pt idx="11358">
                  <c:v>22716</c:v>
                </c:pt>
                <c:pt idx="11359">
                  <c:v>22718</c:v>
                </c:pt>
                <c:pt idx="11360">
                  <c:v>22720</c:v>
                </c:pt>
                <c:pt idx="11361">
                  <c:v>22722</c:v>
                </c:pt>
                <c:pt idx="11362">
                  <c:v>22724</c:v>
                </c:pt>
                <c:pt idx="11363">
                  <c:v>22726</c:v>
                </c:pt>
                <c:pt idx="11364">
                  <c:v>22728</c:v>
                </c:pt>
                <c:pt idx="11365">
                  <c:v>22730</c:v>
                </c:pt>
                <c:pt idx="11366">
                  <c:v>22732</c:v>
                </c:pt>
                <c:pt idx="11367">
                  <c:v>22734</c:v>
                </c:pt>
                <c:pt idx="11368">
                  <c:v>22736</c:v>
                </c:pt>
                <c:pt idx="11369">
                  <c:v>22738</c:v>
                </c:pt>
                <c:pt idx="11370">
                  <c:v>22740</c:v>
                </c:pt>
                <c:pt idx="11371">
                  <c:v>22742</c:v>
                </c:pt>
                <c:pt idx="11372">
                  <c:v>22744</c:v>
                </c:pt>
                <c:pt idx="11373">
                  <c:v>22746</c:v>
                </c:pt>
                <c:pt idx="11374">
                  <c:v>22748</c:v>
                </c:pt>
                <c:pt idx="11375">
                  <c:v>22750</c:v>
                </c:pt>
                <c:pt idx="11376">
                  <c:v>22752</c:v>
                </c:pt>
                <c:pt idx="11377">
                  <c:v>22754</c:v>
                </c:pt>
                <c:pt idx="11378">
                  <c:v>22756</c:v>
                </c:pt>
                <c:pt idx="11379">
                  <c:v>22758</c:v>
                </c:pt>
                <c:pt idx="11380">
                  <c:v>22760</c:v>
                </c:pt>
                <c:pt idx="11381">
                  <c:v>22762</c:v>
                </c:pt>
                <c:pt idx="11382">
                  <c:v>22764</c:v>
                </c:pt>
                <c:pt idx="11383">
                  <c:v>22766</c:v>
                </c:pt>
                <c:pt idx="11384">
                  <c:v>22768</c:v>
                </c:pt>
                <c:pt idx="11385">
                  <c:v>22770</c:v>
                </c:pt>
                <c:pt idx="11386">
                  <c:v>22772</c:v>
                </c:pt>
                <c:pt idx="11387">
                  <c:v>22774</c:v>
                </c:pt>
                <c:pt idx="11388">
                  <c:v>22776</c:v>
                </c:pt>
                <c:pt idx="11389">
                  <c:v>22778</c:v>
                </c:pt>
                <c:pt idx="11390">
                  <c:v>22780</c:v>
                </c:pt>
                <c:pt idx="11391">
                  <c:v>22782</c:v>
                </c:pt>
                <c:pt idx="11392">
                  <c:v>22784</c:v>
                </c:pt>
                <c:pt idx="11393">
                  <c:v>22786</c:v>
                </c:pt>
                <c:pt idx="11394">
                  <c:v>22788</c:v>
                </c:pt>
                <c:pt idx="11395">
                  <c:v>22790</c:v>
                </c:pt>
                <c:pt idx="11396">
                  <c:v>22792</c:v>
                </c:pt>
                <c:pt idx="11397">
                  <c:v>22794</c:v>
                </c:pt>
                <c:pt idx="11398">
                  <c:v>22796</c:v>
                </c:pt>
                <c:pt idx="11399">
                  <c:v>22798</c:v>
                </c:pt>
                <c:pt idx="11400">
                  <c:v>22800</c:v>
                </c:pt>
                <c:pt idx="11401">
                  <c:v>22802</c:v>
                </c:pt>
                <c:pt idx="11402">
                  <c:v>22804</c:v>
                </c:pt>
                <c:pt idx="11403">
                  <c:v>22806</c:v>
                </c:pt>
                <c:pt idx="11404">
                  <c:v>22808</c:v>
                </c:pt>
                <c:pt idx="11405">
                  <c:v>22810</c:v>
                </c:pt>
                <c:pt idx="11406">
                  <c:v>22812</c:v>
                </c:pt>
                <c:pt idx="11407">
                  <c:v>22814</c:v>
                </c:pt>
                <c:pt idx="11408">
                  <c:v>22816</c:v>
                </c:pt>
                <c:pt idx="11409">
                  <c:v>22818</c:v>
                </c:pt>
                <c:pt idx="11410">
                  <c:v>22820</c:v>
                </c:pt>
                <c:pt idx="11411">
                  <c:v>22822</c:v>
                </c:pt>
                <c:pt idx="11412">
                  <c:v>22824</c:v>
                </c:pt>
                <c:pt idx="11413">
                  <c:v>22826</c:v>
                </c:pt>
                <c:pt idx="11414">
                  <c:v>22828</c:v>
                </c:pt>
                <c:pt idx="11415">
                  <c:v>22830</c:v>
                </c:pt>
                <c:pt idx="11416">
                  <c:v>22832</c:v>
                </c:pt>
                <c:pt idx="11417">
                  <c:v>22834</c:v>
                </c:pt>
                <c:pt idx="11418">
                  <c:v>22836</c:v>
                </c:pt>
                <c:pt idx="11419">
                  <c:v>22838</c:v>
                </c:pt>
                <c:pt idx="11420">
                  <c:v>22840</c:v>
                </c:pt>
                <c:pt idx="11421">
                  <c:v>22842</c:v>
                </c:pt>
                <c:pt idx="11422">
                  <c:v>22844</c:v>
                </c:pt>
                <c:pt idx="11423">
                  <c:v>22846</c:v>
                </c:pt>
                <c:pt idx="11424">
                  <c:v>22848</c:v>
                </c:pt>
                <c:pt idx="11425">
                  <c:v>22850</c:v>
                </c:pt>
                <c:pt idx="11426">
                  <c:v>22852</c:v>
                </c:pt>
                <c:pt idx="11427">
                  <c:v>22854</c:v>
                </c:pt>
                <c:pt idx="11428">
                  <c:v>22856</c:v>
                </c:pt>
                <c:pt idx="11429">
                  <c:v>22858</c:v>
                </c:pt>
                <c:pt idx="11430">
                  <c:v>22860</c:v>
                </c:pt>
                <c:pt idx="11431">
                  <c:v>22862</c:v>
                </c:pt>
                <c:pt idx="11432">
                  <c:v>22864</c:v>
                </c:pt>
                <c:pt idx="11433">
                  <c:v>22866</c:v>
                </c:pt>
                <c:pt idx="11434">
                  <c:v>22868</c:v>
                </c:pt>
                <c:pt idx="11435">
                  <c:v>22870</c:v>
                </c:pt>
                <c:pt idx="11436">
                  <c:v>22872</c:v>
                </c:pt>
                <c:pt idx="11437">
                  <c:v>22874</c:v>
                </c:pt>
                <c:pt idx="11438">
                  <c:v>22876</c:v>
                </c:pt>
                <c:pt idx="11439">
                  <c:v>22878</c:v>
                </c:pt>
                <c:pt idx="11440">
                  <c:v>22880</c:v>
                </c:pt>
                <c:pt idx="11441">
                  <c:v>22882</c:v>
                </c:pt>
                <c:pt idx="11442">
                  <c:v>22884</c:v>
                </c:pt>
                <c:pt idx="11443">
                  <c:v>22886</c:v>
                </c:pt>
                <c:pt idx="11444">
                  <c:v>22888</c:v>
                </c:pt>
                <c:pt idx="11445">
                  <c:v>22890</c:v>
                </c:pt>
                <c:pt idx="11446">
                  <c:v>22892</c:v>
                </c:pt>
                <c:pt idx="11447">
                  <c:v>22894</c:v>
                </c:pt>
                <c:pt idx="11448">
                  <c:v>22896</c:v>
                </c:pt>
                <c:pt idx="11449">
                  <c:v>22898</c:v>
                </c:pt>
                <c:pt idx="11450">
                  <c:v>22900</c:v>
                </c:pt>
                <c:pt idx="11451">
                  <c:v>22902</c:v>
                </c:pt>
                <c:pt idx="11452">
                  <c:v>22904</c:v>
                </c:pt>
                <c:pt idx="11453">
                  <c:v>22906</c:v>
                </c:pt>
                <c:pt idx="11454">
                  <c:v>22908</c:v>
                </c:pt>
                <c:pt idx="11455">
                  <c:v>22910</c:v>
                </c:pt>
                <c:pt idx="11456">
                  <c:v>22912</c:v>
                </c:pt>
                <c:pt idx="11457">
                  <c:v>22914</c:v>
                </c:pt>
                <c:pt idx="11458">
                  <c:v>22916</c:v>
                </c:pt>
                <c:pt idx="11459">
                  <c:v>22918</c:v>
                </c:pt>
                <c:pt idx="11460">
                  <c:v>22920</c:v>
                </c:pt>
                <c:pt idx="11461">
                  <c:v>22922</c:v>
                </c:pt>
                <c:pt idx="11462">
                  <c:v>22924</c:v>
                </c:pt>
                <c:pt idx="11463">
                  <c:v>22926</c:v>
                </c:pt>
                <c:pt idx="11464">
                  <c:v>22928</c:v>
                </c:pt>
                <c:pt idx="11465">
                  <c:v>22930</c:v>
                </c:pt>
                <c:pt idx="11466">
                  <c:v>22932</c:v>
                </c:pt>
                <c:pt idx="11467">
                  <c:v>22934</c:v>
                </c:pt>
                <c:pt idx="11468">
                  <c:v>22936</c:v>
                </c:pt>
                <c:pt idx="11469">
                  <c:v>22938</c:v>
                </c:pt>
                <c:pt idx="11470">
                  <c:v>22940</c:v>
                </c:pt>
                <c:pt idx="11471">
                  <c:v>22942</c:v>
                </c:pt>
                <c:pt idx="11472">
                  <c:v>22944</c:v>
                </c:pt>
                <c:pt idx="11473">
                  <c:v>22946</c:v>
                </c:pt>
                <c:pt idx="11474">
                  <c:v>22948</c:v>
                </c:pt>
                <c:pt idx="11475">
                  <c:v>22950</c:v>
                </c:pt>
                <c:pt idx="11476">
                  <c:v>22952</c:v>
                </c:pt>
                <c:pt idx="11477">
                  <c:v>22954</c:v>
                </c:pt>
                <c:pt idx="11478">
                  <c:v>22956</c:v>
                </c:pt>
                <c:pt idx="11479">
                  <c:v>22958</c:v>
                </c:pt>
                <c:pt idx="11480">
                  <c:v>22960</c:v>
                </c:pt>
                <c:pt idx="11481">
                  <c:v>22962</c:v>
                </c:pt>
                <c:pt idx="11482">
                  <c:v>22964</c:v>
                </c:pt>
                <c:pt idx="11483">
                  <c:v>22966</c:v>
                </c:pt>
                <c:pt idx="11484">
                  <c:v>22968</c:v>
                </c:pt>
                <c:pt idx="11485">
                  <c:v>22970</c:v>
                </c:pt>
                <c:pt idx="11486">
                  <c:v>22972</c:v>
                </c:pt>
                <c:pt idx="11487">
                  <c:v>22974</c:v>
                </c:pt>
                <c:pt idx="11488">
                  <c:v>22976</c:v>
                </c:pt>
                <c:pt idx="11489">
                  <c:v>22978</c:v>
                </c:pt>
                <c:pt idx="11490">
                  <c:v>22980</c:v>
                </c:pt>
                <c:pt idx="11491">
                  <c:v>22982</c:v>
                </c:pt>
                <c:pt idx="11492">
                  <c:v>22984</c:v>
                </c:pt>
                <c:pt idx="11493">
                  <c:v>22986</c:v>
                </c:pt>
                <c:pt idx="11494">
                  <c:v>22988</c:v>
                </c:pt>
                <c:pt idx="11495">
                  <c:v>22990</c:v>
                </c:pt>
                <c:pt idx="11496">
                  <c:v>22992</c:v>
                </c:pt>
                <c:pt idx="11497">
                  <c:v>22994</c:v>
                </c:pt>
                <c:pt idx="11498">
                  <c:v>22996</c:v>
                </c:pt>
                <c:pt idx="11499">
                  <c:v>22998</c:v>
                </c:pt>
                <c:pt idx="11500">
                  <c:v>23000</c:v>
                </c:pt>
                <c:pt idx="11501">
                  <c:v>23002</c:v>
                </c:pt>
                <c:pt idx="11502">
                  <c:v>23004</c:v>
                </c:pt>
                <c:pt idx="11503">
                  <c:v>23006</c:v>
                </c:pt>
                <c:pt idx="11504">
                  <c:v>23008</c:v>
                </c:pt>
                <c:pt idx="11505">
                  <c:v>23010</c:v>
                </c:pt>
                <c:pt idx="11506">
                  <c:v>23012</c:v>
                </c:pt>
                <c:pt idx="11507">
                  <c:v>23014</c:v>
                </c:pt>
                <c:pt idx="11508">
                  <c:v>23016</c:v>
                </c:pt>
                <c:pt idx="11509">
                  <c:v>23018</c:v>
                </c:pt>
                <c:pt idx="11510">
                  <c:v>23020</c:v>
                </c:pt>
                <c:pt idx="11511">
                  <c:v>23022</c:v>
                </c:pt>
                <c:pt idx="11512">
                  <c:v>23024</c:v>
                </c:pt>
                <c:pt idx="11513">
                  <c:v>23026</c:v>
                </c:pt>
                <c:pt idx="11514">
                  <c:v>23028</c:v>
                </c:pt>
                <c:pt idx="11515">
                  <c:v>23030</c:v>
                </c:pt>
                <c:pt idx="11516">
                  <c:v>23032</c:v>
                </c:pt>
                <c:pt idx="11517">
                  <c:v>23034</c:v>
                </c:pt>
                <c:pt idx="11518">
                  <c:v>23036</c:v>
                </c:pt>
                <c:pt idx="11519">
                  <c:v>23038</c:v>
                </c:pt>
                <c:pt idx="11520">
                  <c:v>23040</c:v>
                </c:pt>
                <c:pt idx="11521">
                  <c:v>23042</c:v>
                </c:pt>
                <c:pt idx="11522">
                  <c:v>23044</c:v>
                </c:pt>
                <c:pt idx="11523">
                  <c:v>23046</c:v>
                </c:pt>
                <c:pt idx="11524">
                  <c:v>23048</c:v>
                </c:pt>
                <c:pt idx="11525">
                  <c:v>23050</c:v>
                </c:pt>
                <c:pt idx="11526">
                  <c:v>23052</c:v>
                </c:pt>
                <c:pt idx="11527">
                  <c:v>23054</c:v>
                </c:pt>
                <c:pt idx="11528">
                  <c:v>23056</c:v>
                </c:pt>
                <c:pt idx="11529">
                  <c:v>23058</c:v>
                </c:pt>
                <c:pt idx="11530">
                  <c:v>23060</c:v>
                </c:pt>
                <c:pt idx="11531">
                  <c:v>23062</c:v>
                </c:pt>
                <c:pt idx="11532">
                  <c:v>23064</c:v>
                </c:pt>
                <c:pt idx="11533">
                  <c:v>23066</c:v>
                </c:pt>
                <c:pt idx="11534">
                  <c:v>23068</c:v>
                </c:pt>
                <c:pt idx="11535">
                  <c:v>23070</c:v>
                </c:pt>
                <c:pt idx="11536">
                  <c:v>23072</c:v>
                </c:pt>
                <c:pt idx="11537">
                  <c:v>23074</c:v>
                </c:pt>
                <c:pt idx="11538">
                  <c:v>23076</c:v>
                </c:pt>
                <c:pt idx="11539">
                  <c:v>23078</c:v>
                </c:pt>
                <c:pt idx="11540">
                  <c:v>23080</c:v>
                </c:pt>
                <c:pt idx="11541">
                  <c:v>23082</c:v>
                </c:pt>
                <c:pt idx="11542">
                  <c:v>23084</c:v>
                </c:pt>
                <c:pt idx="11543">
                  <c:v>23086</c:v>
                </c:pt>
                <c:pt idx="11544">
                  <c:v>23088</c:v>
                </c:pt>
                <c:pt idx="11545">
                  <c:v>23090</c:v>
                </c:pt>
                <c:pt idx="11546">
                  <c:v>23092</c:v>
                </c:pt>
                <c:pt idx="11547">
                  <c:v>23094</c:v>
                </c:pt>
                <c:pt idx="11548">
                  <c:v>23096</c:v>
                </c:pt>
                <c:pt idx="11549">
                  <c:v>23098</c:v>
                </c:pt>
                <c:pt idx="11550">
                  <c:v>23100</c:v>
                </c:pt>
                <c:pt idx="11551">
                  <c:v>23102</c:v>
                </c:pt>
                <c:pt idx="11552">
                  <c:v>23104</c:v>
                </c:pt>
                <c:pt idx="11553">
                  <c:v>23106</c:v>
                </c:pt>
                <c:pt idx="11554">
                  <c:v>23108</c:v>
                </c:pt>
                <c:pt idx="11555">
                  <c:v>23110</c:v>
                </c:pt>
                <c:pt idx="11556">
                  <c:v>23112</c:v>
                </c:pt>
                <c:pt idx="11557">
                  <c:v>23114</c:v>
                </c:pt>
                <c:pt idx="11558">
                  <c:v>23116</c:v>
                </c:pt>
                <c:pt idx="11559">
                  <c:v>23118</c:v>
                </c:pt>
                <c:pt idx="11560">
                  <c:v>23120</c:v>
                </c:pt>
                <c:pt idx="11561">
                  <c:v>23122</c:v>
                </c:pt>
                <c:pt idx="11562">
                  <c:v>23124</c:v>
                </c:pt>
                <c:pt idx="11563">
                  <c:v>23126</c:v>
                </c:pt>
                <c:pt idx="11564">
                  <c:v>23128</c:v>
                </c:pt>
                <c:pt idx="11565">
                  <c:v>23130</c:v>
                </c:pt>
                <c:pt idx="11566">
                  <c:v>23132</c:v>
                </c:pt>
                <c:pt idx="11567">
                  <c:v>23134</c:v>
                </c:pt>
                <c:pt idx="11568">
                  <c:v>23136</c:v>
                </c:pt>
                <c:pt idx="11569">
                  <c:v>23138</c:v>
                </c:pt>
                <c:pt idx="11570">
                  <c:v>23140</c:v>
                </c:pt>
                <c:pt idx="11571">
                  <c:v>23142</c:v>
                </c:pt>
                <c:pt idx="11572">
                  <c:v>23144</c:v>
                </c:pt>
                <c:pt idx="11573">
                  <c:v>23146</c:v>
                </c:pt>
                <c:pt idx="11574">
                  <c:v>23148</c:v>
                </c:pt>
                <c:pt idx="11575">
                  <c:v>23150</c:v>
                </c:pt>
                <c:pt idx="11576">
                  <c:v>23152</c:v>
                </c:pt>
                <c:pt idx="11577">
                  <c:v>23154</c:v>
                </c:pt>
                <c:pt idx="11578">
                  <c:v>23156</c:v>
                </c:pt>
                <c:pt idx="11579">
                  <c:v>23158</c:v>
                </c:pt>
                <c:pt idx="11580">
                  <c:v>23160</c:v>
                </c:pt>
                <c:pt idx="11581">
                  <c:v>23162</c:v>
                </c:pt>
                <c:pt idx="11582">
                  <c:v>23164</c:v>
                </c:pt>
                <c:pt idx="11583">
                  <c:v>23166</c:v>
                </c:pt>
                <c:pt idx="11584">
                  <c:v>23168</c:v>
                </c:pt>
                <c:pt idx="11585">
                  <c:v>23170</c:v>
                </c:pt>
                <c:pt idx="11586">
                  <c:v>23172</c:v>
                </c:pt>
                <c:pt idx="11587">
                  <c:v>23174</c:v>
                </c:pt>
                <c:pt idx="11588">
                  <c:v>23176</c:v>
                </c:pt>
                <c:pt idx="11589">
                  <c:v>23178</c:v>
                </c:pt>
                <c:pt idx="11590">
                  <c:v>23180</c:v>
                </c:pt>
                <c:pt idx="11591">
                  <c:v>23182</c:v>
                </c:pt>
                <c:pt idx="11592">
                  <c:v>23184</c:v>
                </c:pt>
                <c:pt idx="11593">
                  <c:v>23186</c:v>
                </c:pt>
                <c:pt idx="11594">
                  <c:v>23188</c:v>
                </c:pt>
                <c:pt idx="11595">
                  <c:v>23190</c:v>
                </c:pt>
                <c:pt idx="11596">
                  <c:v>23192</c:v>
                </c:pt>
                <c:pt idx="11597">
                  <c:v>23194</c:v>
                </c:pt>
                <c:pt idx="11598">
                  <c:v>23196</c:v>
                </c:pt>
                <c:pt idx="11599">
                  <c:v>23198</c:v>
                </c:pt>
                <c:pt idx="11600">
                  <c:v>23200</c:v>
                </c:pt>
                <c:pt idx="11601">
                  <c:v>23202</c:v>
                </c:pt>
                <c:pt idx="11602">
                  <c:v>23204</c:v>
                </c:pt>
                <c:pt idx="11603">
                  <c:v>23206</c:v>
                </c:pt>
                <c:pt idx="11604">
                  <c:v>23208</c:v>
                </c:pt>
                <c:pt idx="11605">
                  <c:v>23210</c:v>
                </c:pt>
                <c:pt idx="11606">
                  <c:v>23212</c:v>
                </c:pt>
                <c:pt idx="11607">
                  <c:v>23214</c:v>
                </c:pt>
                <c:pt idx="11608">
                  <c:v>23216</c:v>
                </c:pt>
                <c:pt idx="11609">
                  <c:v>23218</c:v>
                </c:pt>
                <c:pt idx="11610">
                  <c:v>23220</c:v>
                </c:pt>
                <c:pt idx="11611">
                  <c:v>23222</c:v>
                </c:pt>
                <c:pt idx="11612">
                  <c:v>23224</c:v>
                </c:pt>
                <c:pt idx="11613">
                  <c:v>23226</c:v>
                </c:pt>
                <c:pt idx="11614">
                  <c:v>23228</c:v>
                </c:pt>
                <c:pt idx="11615">
                  <c:v>23230</c:v>
                </c:pt>
                <c:pt idx="11616">
                  <c:v>23232</c:v>
                </c:pt>
                <c:pt idx="11617">
                  <c:v>23234</c:v>
                </c:pt>
                <c:pt idx="11618">
                  <c:v>23236</c:v>
                </c:pt>
                <c:pt idx="11619">
                  <c:v>23238</c:v>
                </c:pt>
                <c:pt idx="11620">
                  <c:v>23240</c:v>
                </c:pt>
                <c:pt idx="11621">
                  <c:v>23242</c:v>
                </c:pt>
                <c:pt idx="11622">
                  <c:v>23244</c:v>
                </c:pt>
                <c:pt idx="11623">
                  <c:v>23246</c:v>
                </c:pt>
                <c:pt idx="11624">
                  <c:v>23248</c:v>
                </c:pt>
                <c:pt idx="11625">
                  <c:v>23250</c:v>
                </c:pt>
                <c:pt idx="11626">
                  <c:v>23252</c:v>
                </c:pt>
                <c:pt idx="11627">
                  <c:v>23254</c:v>
                </c:pt>
                <c:pt idx="11628">
                  <c:v>23256</c:v>
                </c:pt>
                <c:pt idx="11629">
                  <c:v>23258</c:v>
                </c:pt>
                <c:pt idx="11630">
                  <c:v>23260</c:v>
                </c:pt>
                <c:pt idx="11631">
                  <c:v>23262</c:v>
                </c:pt>
                <c:pt idx="11632">
                  <c:v>23264</c:v>
                </c:pt>
                <c:pt idx="11633">
                  <c:v>23266</c:v>
                </c:pt>
                <c:pt idx="11634">
                  <c:v>23268</c:v>
                </c:pt>
                <c:pt idx="11635">
                  <c:v>23270</c:v>
                </c:pt>
                <c:pt idx="11636">
                  <c:v>23272</c:v>
                </c:pt>
                <c:pt idx="11637">
                  <c:v>23274</c:v>
                </c:pt>
                <c:pt idx="11638">
                  <c:v>23276</c:v>
                </c:pt>
                <c:pt idx="11639">
                  <c:v>23278</c:v>
                </c:pt>
                <c:pt idx="11640">
                  <c:v>23280</c:v>
                </c:pt>
                <c:pt idx="11641">
                  <c:v>23282</c:v>
                </c:pt>
                <c:pt idx="11642">
                  <c:v>23284</c:v>
                </c:pt>
                <c:pt idx="11643">
                  <c:v>23286</c:v>
                </c:pt>
                <c:pt idx="11644">
                  <c:v>23288</c:v>
                </c:pt>
                <c:pt idx="11645">
                  <c:v>23290</c:v>
                </c:pt>
                <c:pt idx="11646">
                  <c:v>23292</c:v>
                </c:pt>
                <c:pt idx="11647">
                  <c:v>23294</c:v>
                </c:pt>
                <c:pt idx="11648">
                  <c:v>23296</c:v>
                </c:pt>
                <c:pt idx="11649">
                  <c:v>23298</c:v>
                </c:pt>
                <c:pt idx="11650">
                  <c:v>23300</c:v>
                </c:pt>
                <c:pt idx="11651">
                  <c:v>23302</c:v>
                </c:pt>
                <c:pt idx="11652">
                  <c:v>23304</c:v>
                </c:pt>
                <c:pt idx="11653">
                  <c:v>23306</c:v>
                </c:pt>
                <c:pt idx="11654">
                  <c:v>23308</c:v>
                </c:pt>
                <c:pt idx="11655">
                  <c:v>23310</c:v>
                </c:pt>
                <c:pt idx="11656">
                  <c:v>23312</c:v>
                </c:pt>
                <c:pt idx="11657">
                  <c:v>23314</c:v>
                </c:pt>
                <c:pt idx="11658">
                  <c:v>23316</c:v>
                </c:pt>
                <c:pt idx="11659">
                  <c:v>23318</c:v>
                </c:pt>
                <c:pt idx="11660">
                  <c:v>23320</c:v>
                </c:pt>
                <c:pt idx="11661">
                  <c:v>23322</c:v>
                </c:pt>
                <c:pt idx="11662">
                  <c:v>23324</c:v>
                </c:pt>
                <c:pt idx="11663">
                  <c:v>23326</c:v>
                </c:pt>
                <c:pt idx="11664">
                  <c:v>23328</c:v>
                </c:pt>
                <c:pt idx="11665">
                  <c:v>23330</c:v>
                </c:pt>
                <c:pt idx="11666">
                  <c:v>23332</c:v>
                </c:pt>
                <c:pt idx="11667">
                  <c:v>23334</c:v>
                </c:pt>
                <c:pt idx="11668">
                  <c:v>23336</c:v>
                </c:pt>
                <c:pt idx="11669">
                  <c:v>23338</c:v>
                </c:pt>
                <c:pt idx="11670">
                  <c:v>23340</c:v>
                </c:pt>
                <c:pt idx="11671">
                  <c:v>23342</c:v>
                </c:pt>
                <c:pt idx="11672">
                  <c:v>23344</c:v>
                </c:pt>
                <c:pt idx="11673">
                  <c:v>23346</c:v>
                </c:pt>
                <c:pt idx="11674">
                  <c:v>23348</c:v>
                </c:pt>
                <c:pt idx="11675">
                  <c:v>23350</c:v>
                </c:pt>
                <c:pt idx="11676">
                  <c:v>23352</c:v>
                </c:pt>
                <c:pt idx="11677">
                  <c:v>23354</c:v>
                </c:pt>
                <c:pt idx="11678">
                  <c:v>23356</c:v>
                </c:pt>
                <c:pt idx="11679">
                  <c:v>23358</c:v>
                </c:pt>
                <c:pt idx="11680">
                  <c:v>23360</c:v>
                </c:pt>
                <c:pt idx="11681">
                  <c:v>23362</c:v>
                </c:pt>
                <c:pt idx="11682">
                  <c:v>23364</c:v>
                </c:pt>
                <c:pt idx="11683">
                  <c:v>23366</c:v>
                </c:pt>
                <c:pt idx="11684">
                  <c:v>23368</c:v>
                </c:pt>
                <c:pt idx="11685">
                  <c:v>23370</c:v>
                </c:pt>
                <c:pt idx="11686">
                  <c:v>23372</c:v>
                </c:pt>
                <c:pt idx="11687">
                  <c:v>23374</c:v>
                </c:pt>
                <c:pt idx="11688">
                  <c:v>23376</c:v>
                </c:pt>
                <c:pt idx="11689">
                  <c:v>23378</c:v>
                </c:pt>
                <c:pt idx="11690">
                  <c:v>23380</c:v>
                </c:pt>
                <c:pt idx="11691">
                  <c:v>23382</c:v>
                </c:pt>
                <c:pt idx="11692">
                  <c:v>23384</c:v>
                </c:pt>
                <c:pt idx="11693">
                  <c:v>23386</c:v>
                </c:pt>
                <c:pt idx="11694">
                  <c:v>23388</c:v>
                </c:pt>
                <c:pt idx="11695">
                  <c:v>23390</c:v>
                </c:pt>
                <c:pt idx="11696">
                  <c:v>23392</c:v>
                </c:pt>
                <c:pt idx="11697">
                  <c:v>23394</c:v>
                </c:pt>
                <c:pt idx="11698">
                  <c:v>23396</c:v>
                </c:pt>
                <c:pt idx="11699">
                  <c:v>23398</c:v>
                </c:pt>
                <c:pt idx="11700">
                  <c:v>23400</c:v>
                </c:pt>
                <c:pt idx="11701">
                  <c:v>23402</c:v>
                </c:pt>
                <c:pt idx="11702">
                  <c:v>23404</c:v>
                </c:pt>
                <c:pt idx="11703">
                  <c:v>23406</c:v>
                </c:pt>
                <c:pt idx="11704">
                  <c:v>23408</c:v>
                </c:pt>
                <c:pt idx="11705">
                  <c:v>23410</c:v>
                </c:pt>
                <c:pt idx="11706">
                  <c:v>23412</c:v>
                </c:pt>
                <c:pt idx="11707">
                  <c:v>23414</c:v>
                </c:pt>
                <c:pt idx="11708">
                  <c:v>23416</c:v>
                </c:pt>
                <c:pt idx="11709">
                  <c:v>23418</c:v>
                </c:pt>
                <c:pt idx="11710">
                  <c:v>23420</c:v>
                </c:pt>
                <c:pt idx="11711">
                  <c:v>23422</c:v>
                </c:pt>
                <c:pt idx="11712">
                  <c:v>23424</c:v>
                </c:pt>
                <c:pt idx="11713">
                  <c:v>23426</c:v>
                </c:pt>
                <c:pt idx="11714">
                  <c:v>23428</c:v>
                </c:pt>
                <c:pt idx="11715">
                  <c:v>23430</c:v>
                </c:pt>
                <c:pt idx="11716">
                  <c:v>23432</c:v>
                </c:pt>
                <c:pt idx="11717">
                  <c:v>23434</c:v>
                </c:pt>
                <c:pt idx="11718">
                  <c:v>23436</c:v>
                </c:pt>
                <c:pt idx="11719">
                  <c:v>23438</c:v>
                </c:pt>
                <c:pt idx="11720">
                  <c:v>23440</c:v>
                </c:pt>
                <c:pt idx="11721">
                  <c:v>23442</c:v>
                </c:pt>
                <c:pt idx="11722">
                  <c:v>23444</c:v>
                </c:pt>
                <c:pt idx="11723">
                  <c:v>23446</c:v>
                </c:pt>
                <c:pt idx="11724">
                  <c:v>23448</c:v>
                </c:pt>
                <c:pt idx="11725">
                  <c:v>23450</c:v>
                </c:pt>
                <c:pt idx="11726">
                  <c:v>23452</c:v>
                </c:pt>
                <c:pt idx="11727">
                  <c:v>23454</c:v>
                </c:pt>
                <c:pt idx="11728">
                  <c:v>23456</c:v>
                </c:pt>
                <c:pt idx="11729">
                  <c:v>23458</c:v>
                </c:pt>
                <c:pt idx="11730">
                  <c:v>23460</c:v>
                </c:pt>
                <c:pt idx="11731">
                  <c:v>23462</c:v>
                </c:pt>
                <c:pt idx="11732">
                  <c:v>23464</c:v>
                </c:pt>
                <c:pt idx="11733">
                  <c:v>23466</c:v>
                </c:pt>
                <c:pt idx="11734">
                  <c:v>23468</c:v>
                </c:pt>
                <c:pt idx="11735">
                  <c:v>23470</c:v>
                </c:pt>
                <c:pt idx="11736">
                  <c:v>23472</c:v>
                </c:pt>
                <c:pt idx="11737">
                  <c:v>23474</c:v>
                </c:pt>
                <c:pt idx="11738">
                  <c:v>23476</c:v>
                </c:pt>
                <c:pt idx="11739">
                  <c:v>23478</c:v>
                </c:pt>
                <c:pt idx="11740">
                  <c:v>23480</c:v>
                </c:pt>
                <c:pt idx="11741">
                  <c:v>23482</c:v>
                </c:pt>
                <c:pt idx="11742">
                  <c:v>23484</c:v>
                </c:pt>
                <c:pt idx="11743">
                  <c:v>23486</c:v>
                </c:pt>
                <c:pt idx="11744">
                  <c:v>23488</c:v>
                </c:pt>
                <c:pt idx="11745">
                  <c:v>23490</c:v>
                </c:pt>
                <c:pt idx="11746">
                  <c:v>23492</c:v>
                </c:pt>
                <c:pt idx="11747">
                  <c:v>23494</c:v>
                </c:pt>
                <c:pt idx="11748">
                  <c:v>23496</c:v>
                </c:pt>
                <c:pt idx="11749">
                  <c:v>23498</c:v>
                </c:pt>
                <c:pt idx="11750">
                  <c:v>23500</c:v>
                </c:pt>
                <c:pt idx="11751">
                  <c:v>23502</c:v>
                </c:pt>
                <c:pt idx="11752">
                  <c:v>23504</c:v>
                </c:pt>
                <c:pt idx="11753">
                  <c:v>23506</c:v>
                </c:pt>
                <c:pt idx="11754">
                  <c:v>23508</c:v>
                </c:pt>
                <c:pt idx="11755">
                  <c:v>23510</c:v>
                </c:pt>
                <c:pt idx="11756">
                  <c:v>23512</c:v>
                </c:pt>
                <c:pt idx="11757">
                  <c:v>23514</c:v>
                </c:pt>
                <c:pt idx="11758">
                  <c:v>23516</c:v>
                </c:pt>
                <c:pt idx="11759">
                  <c:v>23518</c:v>
                </c:pt>
                <c:pt idx="11760">
                  <c:v>23520</c:v>
                </c:pt>
                <c:pt idx="11761">
                  <c:v>23522</c:v>
                </c:pt>
                <c:pt idx="11762">
                  <c:v>23524</c:v>
                </c:pt>
                <c:pt idx="11763">
                  <c:v>23526</c:v>
                </c:pt>
                <c:pt idx="11764">
                  <c:v>23528</c:v>
                </c:pt>
                <c:pt idx="11765">
                  <c:v>23530</c:v>
                </c:pt>
                <c:pt idx="11766">
                  <c:v>23532</c:v>
                </c:pt>
                <c:pt idx="11767">
                  <c:v>23534</c:v>
                </c:pt>
                <c:pt idx="11768">
                  <c:v>23536</c:v>
                </c:pt>
                <c:pt idx="11769">
                  <c:v>23538</c:v>
                </c:pt>
                <c:pt idx="11770">
                  <c:v>23540</c:v>
                </c:pt>
                <c:pt idx="11771">
                  <c:v>23542</c:v>
                </c:pt>
                <c:pt idx="11772">
                  <c:v>23544</c:v>
                </c:pt>
                <c:pt idx="11773">
                  <c:v>23546</c:v>
                </c:pt>
                <c:pt idx="11774">
                  <c:v>23548</c:v>
                </c:pt>
                <c:pt idx="11775">
                  <c:v>23550</c:v>
                </c:pt>
                <c:pt idx="11776">
                  <c:v>23552</c:v>
                </c:pt>
                <c:pt idx="11777">
                  <c:v>23554</c:v>
                </c:pt>
                <c:pt idx="11778">
                  <c:v>23556</c:v>
                </c:pt>
                <c:pt idx="11779">
                  <c:v>23558</c:v>
                </c:pt>
                <c:pt idx="11780">
                  <c:v>23560</c:v>
                </c:pt>
                <c:pt idx="11781">
                  <c:v>23562</c:v>
                </c:pt>
                <c:pt idx="11782">
                  <c:v>23564</c:v>
                </c:pt>
                <c:pt idx="11783">
                  <c:v>23566</c:v>
                </c:pt>
                <c:pt idx="11784">
                  <c:v>23568</c:v>
                </c:pt>
                <c:pt idx="11785">
                  <c:v>23570</c:v>
                </c:pt>
                <c:pt idx="11786">
                  <c:v>23572</c:v>
                </c:pt>
                <c:pt idx="11787">
                  <c:v>23574</c:v>
                </c:pt>
                <c:pt idx="11788">
                  <c:v>23576</c:v>
                </c:pt>
                <c:pt idx="11789">
                  <c:v>23578</c:v>
                </c:pt>
                <c:pt idx="11790">
                  <c:v>23580</c:v>
                </c:pt>
                <c:pt idx="11791">
                  <c:v>23582</c:v>
                </c:pt>
                <c:pt idx="11792">
                  <c:v>23584</c:v>
                </c:pt>
                <c:pt idx="11793">
                  <c:v>23586</c:v>
                </c:pt>
                <c:pt idx="11794">
                  <c:v>23588</c:v>
                </c:pt>
                <c:pt idx="11795">
                  <c:v>23590</c:v>
                </c:pt>
                <c:pt idx="11796">
                  <c:v>23592</c:v>
                </c:pt>
                <c:pt idx="11797">
                  <c:v>23594</c:v>
                </c:pt>
                <c:pt idx="11798">
                  <c:v>23596</c:v>
                </c:pt>
                <c:pt idx="11799">
                  <c:v>23598</c:v>
                </c:pt>
                <c:pt idx="11800">
                  <c:v>23600</c:v>
                </c:pt>
                <c:pt idx="11801">
                  <c:v>23602</c:v>
                </c:pt>
                <c:pt idx="11802">
                  <c:v>23604</c:v>
                </c:pt>
                <c:pt idx="11803">
                  <c:v>23606</c:v>
                </c:pt>
                <c:pt idx="11804">
                  <c:v>23608</c:v>
                </c:pt>
                <c:pt idx="11805">
                  <c:v>23610</c:v>
                </c:pt>
                <c:pt idx="11806">
                  <c:v>23612</c:v>
                </c:pt>
                <c:pt idx="11807">
                  <c:v>23614</c:v>
                </c:pt>
                <c:pt idx="11808">
                  <c:v>23616</c:v>
                </c:pt>
                <c:pt idx="11809">
                  <c:v>23618</c:v>
                </c:pt>
                <c:pt idx="11810">
                  <c:v>23620</c:v>
                </c:pt>
                <c:pt idx="11811">
                  <c:v>23622</c:v>
                </c:pt>
                <c:pt idx="11812">
                  <c:v>23624</c:v>
                </c:pt>
                <c:pt idx="11813">
                  <c:v>23626</c:v>
                </c:pt>
                <c:pt idx="11814">
                  <c:v>23628</c:v>
                </c:pt>
                <c:pt idx="11815">
                  <c:v>23630</c:v>
                </c:pt>
                <c:pt idx="11816">
                  <c:v>23632</c:v>
                </c:pt>
                <c:pt idx="11817">
                  <c:v>23634</c:v>
                </c:pt>
                <c:pt idx="11818">
                  <c:v>23636</c:v>
                </c:pt>
                <c:pt idx="11819">
                  <c:v>23638</c:v>
                </c:pt>
                <c:pt idx="11820">
                  <c:v>23640</c:v>
                </c:pt>
                <c:pt idx="11821">
                  <c:v>23642</c:v>
                </c:pt>
                <c:pt idx="11822">
                  <c:v>23644</c:v>
                </c:pt>
                <c:pt idx="11823">
                  <c:v>23646</c:v>
                </c:pt>
                <c:pt idx="11824">
                  <c:v>23648</c:v>
                </c:pt>
                <c:pt idx="11825">
                  <c:v>23650</c:v>
                </c:pt>
                <c:pt idx="11826">
                  <c:v>23652</c:v>
                </c:pt>
                <c:pt idx="11827">
                  <c:v>23654</c:v>
                </c:pt>
                <c:pt idx="11828">
                  <c:v>23656</c:v>
                </c:pt>
                <c:pt idx="11829">
                  <c:v>23658</c:v>
                </c:pt>
                <c:pt idx="11830">
                  <c:v>23660</c:v>
                </c:pt>
                <c:pt idx="11831">
                  <c:v>23662</c:v>
                </c:pt>
                <c:pt idx="11832">
                  <c:v>23664</c:v>
                </c:pt>
                <c:pt idx="11833">
                  <c:v>23666</c:v>
                </c:pt>
                <c:pt idx="11834">
                  <c:v>23668</c:v>
                </c:pt>
                <c:pt idx="11835">
                  <c:v>23670</c:v>
                </c:pt>
                <c:pt idx="11836">
                  <c:v>23672</c:v>
                </c:pt>
                <c:pt idx="11837">
                  <c:v>23674</c:v>
                </c:pt>
                <c:pt idx="11838">
                  <c:v>23676</c:v>
                </c:pt>
                <c:pt idx="11839">
                  <c:v>23678</c:v>
                </c:pt>
                <c:pt idx="11840">
                  <c:v>23680</c:v>
                </c:pt>
                <c:pt idx="11841">
                  <c:v>23682</c:v>
                </c:pt>
                <c:pt idx="11842">
                  <c:v>23684</c:v>
                </c:pt>
                <c:pt idx="11843">
                  <c:v>23686</c:v>
                </c:pt>
                <c:pt idx="11844">
                  <c:v>23688</c:v>
                </c:pt>
                <c:pt idx="11845">
                  <c:v>23690</c:v>
                </c:pt>
                <c:pt idx="11846">
                  <c:v>23692</c:v>
                </c:pt>
                <c:pt idx="11847">
                  <c:v>23694</c:v>
                </c:pt>
                <c:pt idx="11848">
                  <c:v>23696</c:v>
                </c:pt>
                <c:pt idx="11849">
                  <c:v>23698</c:v>
                </c:pt>
                <c:pt idx="11850">
                  <c:v>23700</c:v>
                </c:pt>
                <c:pt idx="11851">
                  <c:v>23702</c:v>
                </c:pt>
                <c:pt idx="11852">
                  <c:v>23704</c:v>
                </c:pt>
                <c:pt idx="11853">
                  <c:v>23706</c:v>
                </c:pt>
                <c:pt idx="11854">
                  <c:v>23708</c:v>
                </c:pt>
                <c:pt idx="11855">
                  <c:v>23710</c:v>
                </c:pt>
                <c:pt idx="11856">
                  <c:v>23712</c:v>
                </c:pt>
                <c:pt idx="11857">
                  <c:v>23714</c:v>
                </c:pt>
                <c:pt idx="11858">
                  <c:v>23716</c:v>
                </c:pt>
                <c:pt idx="11859">
                  <c:v>23718</c:v>
                </c:pt>
                <c:pt idx="11860">
                  <c:v>23720</c:v>
                </c:pt>
                <c:pt idx="11861">
                  <c:v>23722</c:v>
                </c:pt>
                <c:pt idx="11862">
                  <c:v>23724</c:v>
                </c:pt>
                <c:pt idx="11863">
                  <c:v>23726</c:v>
                </c:pt>
                <c:pt idx="11864">
                  <c:v>23728</c:v>
                </c:pt>
                <c:pt idx="11865">
                  <c:v>23730</c:v>
                </c:pt>
                <c:pt idx="11866">
                  <c:v>23732</c:v>
                </c:pt>
                <c:pt idx="11867">
                  <c:v>23734</c:v>
                </c:pt>
                <c:pt idx="11868">
                  <c:v>23736</c:v>
                </c:pt>
                <c:pt idx="11869">
                  <c:v>23738</c:v>
                </c:pt>
                <c:pt idx="11870">
                  <c:v>23740</c:v>
                </c:pt>
                <c:pt idx="11871">
                  <c:v>23742</c:v>
                </c:pt>
                <c:pt idx="11872">
                  <c:v>23744</c:v>
                </c:pt>
                <c:pt idx="11873">
                  <c:v>23746</c:v>
                </c:pt>
                <c:pt idx="11874">
                  <c:v>23748</c:v>
                </c:pt>
                <c:pt idx="11875">
                  <c:v>23750</c:v>
                </c:pt>
                <c:pt idx="11876">
                  <c:v>23752</c:v>
                </c:pt>
                <c:pt idx="11877">
                  <c:v>23754</c:v>
                </c:pt>
                <c:pt idx="11878">
                  <c:v>23756</c:v>
                </c:pt>
                <c:pt idx="11879">
                  <c:v>23758</c:v>
                </c:pt>
                <c:pt idx="11880">
                  <c:v>23760</c:v>
                </c:pt>
                <c:pt idx="11881">
                  <c:v>23762</c:v>
                </c:pt>
                <c:pt idx="11882">
                  <c:v>23764</c:v>
                </c:pt>
                <c:pt idx="11883">
                  <c:v>23766</c:v>
                </c:pt>
                <c:pt idx="11884">
                  <c:v>23768</c:v>
                </c:pt>
                <c:pt idx="11885">
                  <c:v>23770</c:v>
                </c:pt>
                <c:pt idx="11886">
                  <c:v>23772</c:v>
                </c:pt>
                <c:pt idx="11887">
                  <c:v>23774</c:v>
                </c:pt>
                <c:pt idx="11888">
                  <c:v>23776</c:v>
                </c:pt>
                <c:pt idx="11889">
                  <c:v>23778</c:v>
                </c:pt>
                <c:pt idx="11890">
                  <c:v>23780</c:v>
                </c:pt>
                <c:pt idx="11891">
                  <c:v>23782</c:v>
                </c:pt>
                <c:pt idx="11892">
                  <c:v>23784</c:v>
                </c:pt>
                <c:pt idx="11893">
                  <c:v>23786</c:v>
                </c:pt>
                <c:pt idx="11894">
                  <c:v>23788</c:v>
                </c:pt>
                <c:pt idx="11895">
                  <c:v>23790</c:v>
                </c:pt>
                <c:pt idx="11896">
                  <c:v>23792</c:v>
                </c:pt>
                <c:pt idx="11897">
                  <c:v>23794</c:v>
                </c:pt>
                <c:pt idx="11898">
                  <c:v>23796</c:v>
                </c:pt>
                <c:pt idx="11899">
                  <c:v>23798</c:v>
                </c:pt>
                <c:pt idx="11900">
                  <c:v>23800</c:v>
                </c:pt>
                <c:pt idx="11901">
                  <c:v>23802</c:v>
                </c:pt>
                <c:pt idx="11902">
                  <c:v>23804</c:v>
                </c:pt>
                <c:pt idx="11903">
                  <c:v>23806</c:v>
                </c:pt>
                <c:pt idx="11904">
                  <c:v>23808</c:v>
                </c:pt>
                <c:pt idx="11905">
                  <c:v>23810</c:v>
                </c:pt>
                <c:pt idx="11906">
                  <c:v>23812</c:v>
                </c:pt>
                <c:pt idx="11907">
                  <c:v>23814</c:v>
                </c:pt>
                <c:pt idx="11908">
                  <c:v>23816</c:v>
                </c:pt>
                <c:pt idx="11909">
                  <c:v>23818</c:v>
                </c:pt>
                <c:pt idx="11910">
                  <c:v>23820</c:v>
                </c:pt>
                <c:pt idx="11911">
                  <c:v>23822</c:v>
                </c:pt>
                <c:pt idx="11912">
                  <c:v>23824</c:v>
                </c:pt>
                <c:pt idx="11913">
                  <c:v>23826</c:v>
                </c:pt>
                <c:pt idx="11914">
                  <c:v>23828</c:v>
                </c:pt>
                <c:pt idx="11915">
                  <c:v>23830</c:v>
                </c:pt>
                <c:pt idx="11916">
                  <c:v>23832</c:v>
                </c:pt>
                <c:pt idx="11917">
                  <c:v>23834</c:v>
                </c:pt>
                <c:pt idx="11918">
                  <c:v>23836</c:v>
                </c:pt>
                <c:pt idx="11919">
                  <c:v>23838</c:v>
                </c:pt>
                <c:pt idx="11920">
                  <c:v>23840</c:v>
                </c:pt>
                <c:pt idx="11921">
                  <c:v>23842</c:v>
                </c:pt>
                <c:pt idx="11922">
                  <c:v>23844</c:v>
                </c:pt>
                <c:pt idx="11923">
                  <c:v>23846</c:v>
                </c:pt>
                <c:pt idx="11924">
                  <c:v>23848</c:v>
                </c:pt>
                <c:pt idx="11925">
                  <c:v>23850</c:v>
                </c:pt>
                <c:pt idx="11926">
                  <c:v>23852</c:v>
                </c:pt>
                <c:pt idx="11927">
                  <c:v>23854</c:v>
                </c:pt>
                <c:pt idx="11928">
                  <c:v>23856</c:v>
                </c:pt>
                <c:pt idx="11929">
                  <c:v>23858</c:v>
                </c:pt>
                <c:pt idx="11930">
                  <c:v>23860</c:v>
                </c:pt>
                <c:pt idx="11931">
                  <c:v>23862</c:v>
                </c:pt>
                <c:pt idx="11932">
                  <c:v>23864</c:v>
                </c:pt>
                <c:pt idx="11933">
                  <c:v>23866</c:v>
                </c:pt>
                <c:pt idx="11934">
                  <c:v>23868</c:v>
                </c:pt>
                <c:pt idx="11935">
                  <c:v>23870</c:v>
                </c:pt>
                <c:pt idx="11936">
                  <c:v>23872</c:v>
                </c:pt>
                <c:pt idx="11937">
                  <c:v>23874</c:v>
                </c:pt>
                <c:pt idx="11938">
                  <c:v>23876</c:v>
                </c:pt>
                <c:pt idx="11939">
                  <c:v>23878</c:v>
                </c:pt>
                <c:pt idx="11940">
                  <c:v>23880</c:v>
                </c:pt>
                <c:pt idx="11941">
                  <c:v>23882</c:v>
                </c:pt>
                <c:pt idx="11942">
                  <c:v>23884</c:v>
                </c:pt>
                <c:pt idx="11943">
                  <c:v>23886</c:v>
                </c:pt>
                <c:pt idx="11944">
                  <c:v>23888</c:v>
                </c:pt>
                <c:pt idx="11945">
                  <c:v>23890</c:v>
                </c:pt>
                <c:pt idx="11946">
                  <c:v>23892</c:v>
                </c:pt>
                <c:pt idx="11947">
                  <c:v>23894</c:v>
                </c:pt>
                <c:pt idx="11948">
                  <c:v>23896</c:v>
                </c:pt>
                <c:pt idx="11949">
                  <c:v>23898</c:v>
                </c:pt>
                <c:pt idx="11950">
                  <c:v>23900</c:v>
                </c:pt>
                <c:pt idx="11951">
                  <c:v>23902</c:v>
                </c:pt>
                <c:pt idx="11952">
                  <c:v>23904</c:v>
                </c:pt>
                <c:pt idx="11953">
                  <c:v>23906</c:v>
                </c:pt>
                <c:pt idx="11954">
                  <c:v>23908</c:v>
                </c:pt>
                <c:pt idx="11955">
                  <c:v>23910</c:v>
                </c:pt>
                <c:pt idx="11956">
                  <c:v>23912</c:v>
                </c:pt>
                <c:pt idx="11957">
                  <c:v>23914</c:v>
                </c:pt>
                <c:pt idx="11958">
                  <c:v>23916</c:v>
                </c:pt>
                <c:pt idx="11959">
                  <c:v>23918</c:v>
                </c:pt>
                <c:pt idx="11960">
                  <c:v>23920</c:v>
                </c:pt>
                <c:pt idx="11961">
                  <c:v>23922</c:v>
                </c:pt>
                <c:pt idx="11962">
                  <c:v>23924</c:v>
                </c:pt>
                <c:pt idx="11963">
                  <c:v>23926</c:v>
                </c:pt>
                <c:pt idx="11964">
                  <c:v>23928</c:v>
                </c:pt>
                <c:pt idx="11965">
                  <c:v>23930</c:v>
                </c:pt>
                <c:pt idx="11966">
                  <c:v>23932</c:v>
                </c:pt>
                <c:pt idx="11967">
                  <c:v>23934</c:v>
                </c:pt>
                <c:pt idx="11968">
                  <c:v>23936</c:v>
                </c:pt>
                <c:pt idx="11969">
                  <c:v>23938</c:v>
                </c:pt>
                <c:pt idx="11970">
                  <c:v>23940</c:v>
                </c:pt>
                <c:pt idx="11971">
                  <c:v>23942</c:v>
                </c:pt>
                <c:pt idx="11972">
                  <c:v>23944</c:v>
                </c:pt>
                <c:pt idx="11973">
                  <c:v>23946</c:v>
                </c:pt>
                <c:pt idx="11974">
                  <c:v>23948</c:v>
                </c:pt>
                <c:pt idx="11975">
                  <c:v>23950</c:v>
                </c:pt>
                <c:pt idx="11976">
                  <c:v>23952</c:v>
                </c:pt>
                <c:pt idx="11977">
                  <c:v>23954</c:v>
                </c:pt>
                <c:pt idx="11978">
                  <c:v>23956</c:v>
                </c:pt>
                <c:pt idx="11979">
                  <c:v>23958</c:v>
                </c:pt>
                <c:pt idx="11980">
                  <c:v>23960</c:v>
                </c:pt>
                <c:pt idx="11981">
                  <c:v>23962</c:v>
                </c:pt>
                <c:pt idx="11982">
                  <c:v>23964</c:v>
                </c:pt>
                <c:pt idx="11983">
                  <c:v>23966</c:v>
                </c:pt>
                <c:pt idx="11984">
                  <c:v>23968</c:v>
                </c:pt>
                <c:pt idx="11985">
                  <c:v>23970</c:v>
                </c:pt>
                <c:pt idx="11986">
                  <c:v>23972</c:v>
                </c:pt>
                <c:pt idx="11987">
                  <c:v>23974</c:v>
                </c:pt>
                <c:pt idx="11988">
                  <c:v>23976</c:v>
                </c:pt>
                <c:pt idx="11989">
                  <c:v>23978</c:v>
                </c:pt>
                <c:pt idx="11990">
                  <c:v>23980</c:v>
                </c:pt>
                <c:pt idx="11991">
                  <c:v>23982</c:v>
                </c:pt>
                <c:pt idx="11992">
                  <c:v>23984</c:v>
                </c:pt>
                <c:pt idx="11993">
                  <c:v>23986</c:v>
                </c:pt>
                <c:pt idx="11994">
                  <c:v>23988</c:v>
                </c:pt>
                <c:pt idx="11995">
                  <c:v>23990</c:v>
                </c:pt>
                <c:pt idx="11996">
                  <c:v>23992</c:v>
                </c:pt>
                <c:pt idx="11997">
                  <c:v>23994</c:v>
                </c:pt>
                <c:pt idx="11998">
                  <c:v>23996</c:v>
                </c:pt>
                <c:pt idx="11999">
                  <c:v>23998</c:v>
                </c:pt>
                <c:pt idx="12000">
                  <c:v>24000</c:v>
                </c:pt>
                <c:pt idx="12001">
                  <c:v>24002</c:v>
                </c:pt>
                <c:pt idx="12002">
                  <c:v>24004</c:v>
                </c:pt>
                <c:pt idx="12003">
                  <c:v>24006</c:v>
                </c:pt>
                <c:pt idx="12004">
                  <c:v>24008</c:v>
                </c:pt>
                <c:pt idx="12005">
                  <c:v>24010</c:v>
                </c:pt>
                <c:pt idx="12006">
                  <c:v>24012</c:v>
                </c:pt>
                <c:pt idx="12007">
                  <c:v>24014</c:v>
                </c:pt>
                <c:pt idx="12008">
                  <c:v>24016</c:v>
                </c:pt>
                <c:pt idx="12009">
                  <c:v>24018</c:v>
                </c:pt>
                <c:pt idx="12010">
                  <c:v>24020</c:v>
                </c:pt>
                <c:pt idx="12011">
                  <c:v>24022</c:v>
                </c:pt>
                <c:pt idx="12012">
                  <c:v>24024</c:v>
                </c:pt>
                <c:pt idx="12013">
                  <c:v>24026</c:v>
                </c:pt>
                <c:pt idx="12014">
                  <c:v>24028</c:v>
                </c:pt>
                <c:pt idx="12015">
                  <c:v>24030</c:v>
                </c:pt>
                <c:pt idx="12016">
                  <c:v>24032</c:v>
                </c:pt>
                <c:pt idx="12017">
                  <c:v>24034</c:v>
                </c:pt>
                <c:pt idx="12018">
                  <c:v>24036</c:v>
                </c:pt>
                <c:pt idx="12019">
                  <c:v>24038</c:v>
                </c:pt>
                <c:pt idx="12020">
                  <c:v>24040</c:v>
                </c:pt>
                <c:pt idx="12021">
                  <c:v>24042</c:v>
                </c:pt>
                <c:pt idx="12022">
                  <c:v>24044</c:v>
                </c:pt>
                <c:pt idx="12023">
                  <c:v>24046</c:v>
                </c:pt>
                <c:pt idx="12024">
                  <c:v>24048</c:v>
                </c:pt>
                <c:pt idx="12025">
                  <c:v>24050</c:v>
                </c:pt>
                <c:pt idx="12026">
                  <c:v>24052</c:v>
                </c:pt>
                <c:pt idx="12027">
                  <c:v>24054</c:v>
                </c:pt>
                <c:pt idx="12028">
                  <c:v>24056</c:v>
                </c:pt>
                <c:pt idx="12029">
                  <c:v>24058</c:v>
                </c:pt>
                <c:pt idx="12030">
                  <c:v>24060</c:v>
                </c:pt>
                <c:pt idx="12031">
                  <c:v>24062</c:v>
                </c:pt>
                <c:pt idx="12032">
                  <c:v>24064</c:v>
                </c:pt>
                <c:pt idx="12033">
                  <c:v>24066</c:v>
                </c:pt>
                <c:pt idx="12034">
                  <c:v>24068</c:v>
                </c:pt>
                <c:pt idx="12035">
                  <c:v>24070</c:v>
                </c:pt>
                <c:pt idx="12036">
                  <c:v>24072</c:v>
                </c:pt>
                <c:pt idx="12037">
                  <c:v>24074</c:v>
                </c:pt>
                <c:pt idx="12038">
                  <c:v>24076</c:v>
                </c:pt>
                <c:pt idx="12039">
                  <c:v>24078</c:v>
                </c:pt>
                <c:pt idx="12040">
                  <c:v>24080</c:v>
                </c:pt>
                <c:pt idx="12041">
                  <c:v>24082</c:v>
                </c:pt>
                <c:pt idx="12042">
                  <c:v>24084</c:v>
                </c:pt>
                <c:pt idx="12043">
                  <c:v>24086</c:v>
                </c:pt>
                <c:pt idx="12044">
                  <c:v>24088</c:v>
                </c:pt>
                <c:pt idx="12045">
                  <c:v>24090</c:v>
                </c:pt>
                <c:pt idx="12046">
                  <c:v>24092</c:v>
                </c:pt>
                <c:pt idx="12047">
                  <c:v>24094</c:v>
                </c:pt>
                <c:pt idx="12048">
                  <c:v>24096</c:v>
                </c:pt>
                <c:pt idx="12049">
                  <c:v>24098</c:v>
                </c:pt>
                <c:pt idx="12050">
                  <c:v>24100</c:v>
                </c:pt>
                <c:pt idx="12051">
                  <c:v>24102</c:v>
                </c:pt>
                <c:pt idx="12052">
                  <c:v>24104</c:v>
                </c:pt>
                <c:pt idx="12053">
                  <c:v>24106</c:v>
                </c:pt>
                <c:pt idx="12054">
                  <c:v>24108</c:v>
                </c:pt>
                <c:pt idx="12055">
                  <c:v>24110</c:v>
                </c:pt>
                <c:pt idx="12056">
                  <c:v>24112</c:v>
                </c:pt>
                <c:pt idx="12057">
                  <c:v>24114</c:v>
                </c:pt>
                <c:pt idx="12058">
                  <c:v>24116</c:v>
                </c:pt>
                <c:pt idx="12059">
                  <c:v>24118</c:v>
                </c:pt>
                <c:pt idx="12060">
                  <c:v>24120</c:v>
                </c:pt>
                <c:pt idx="12061">
                  <c:v>24122</c:v>
                </c:pt>
                <c:pt idx="12062">
                  <c:v>24124</c:v>
                </c:pt>
                <c:pt idx="12063">
                  <c:v>24126</c:v>
                </c:pt>
                <c:pt idx="12064">
                  <c:v>24128</c:v>
                </c:pt>
                <c:pt idx="12065">
                  <c:v>24130</c:v>
                </c:pt>
                <c:pt idx="12066">
                  <c:v>24132</c:v>
                </c:pt>
                <c:pt idx="12067">
                  <c:v>24134</c:v>
                </c:pt>
                <c:pt idx="12068">
                  <c:v>24136</c:v>
                </c:pt>
                <c:pt idx="12069">
                  <c:v>24138</c:v>
                </c:pt>
                <c:pt idx="12070">
                  <c:v>24140</c:v>
                </c:pt>
                <c:pt idx="12071">
                  <c:v>24142</c:v>
                </c:pt>
                <c:pt idx="12072">
                  <c:v>24144</c:v>
                </c:pt>
                <c:pt idx="12073">
                  <c:v>24146</c:v>
                </c:pt>
                <c:pt idx="12074">
                  <c:v>24148</c:v>
                </c:pt>
                <c:pt idx="12075">
                  <c:v>24150</c:v>
                </c:pt>
                <c:pt idx="12076">
                  <c:v>24152</c:v>
                </c:pt>
                <c:pt idx="12077">
                  <c:v>24154</c:v>
                </c:pt>
                <c:pt idx="12078">
                  <c:v>24156</c:v>
                </c:pt>
                <c:pt idx="12079">
                  <c:v>24158</c:v>
                </c:pt>
                <c:pt idx="12080">
                  <c:v>24160</c:v>
                </c:pt>
                <c:pt idx="12081">
                  <c:v>24162</c:v>
                </c:pt>
                <c:pt idx="12082">
                  <c:v>24164</c:v>
                </c:pt>
                <c:pt idx="12083">
                  <c:v>24166</c:v>
                </c:pt>
                <c:pt idx="12084">
                  <c:v>24168</c:v>
                </c:pt>
                <c:pt idx="12085">
                  <c:v>24170</c:v>
                </c:pt>
                <c:pt idx="12086">
                  <c:v>24172</c:v>
                </c:pt>
                <c:pt idx="12087">
                  <c:v>24174</c:v>
                </c:pt>
                <c:pt idx="12088">
                  <c:v>24176</c:v>
                </c:pt>
                <c:pt idx="12089">
                  <c:v>24178</c:v>
                </c:pt>
                <c:pt idx="12090">
                  <c:v>24180</c:v>
                </c:pt>
                <c:pt idx="12091">
                  <c:v>24182</c:v>
                </c:pt>
                <c:pt idx="12092">
                  <c:v>24184</c:v>
                </c:pt>
                <c:pt idx="12093">
                  <c:v>24186</c:v>
                </c:pt>
                <c:pt idx="12094">
                  <c:v>24188</c:v>
                </c:pt>
                <c:pt idx="12095">
                  <c:v>24190</c:v>
                </c:pt>
                <c:pt idx="12096">
                  <c:v>24192</c:v>
                </c:pt>
                <c:pt idx="12097">
                  <c:v>24194</c:v>
                </c:pt>
                <c:pt idx="12098">
                  <c:v>24196</c:v>
                </c:pt>
                <c:pt idx="12099">
                  <c:v>24198</c:v>
                </c:pt>
                <c:pt idx="12100">
                  <c:v>24200</c:v>
                </c:pt>
                <c:pt idx="12101">
                  <c:v>24202</c:v>
                </c:pt>
                <c:pt idx="12102">
                  <c:v>24204</c:v>
                </c:pt>
                <c:pt idx="12103">
                  <c:v>24206</c:v>
                </c:pt>
                <c:pt idx="12104">
                  <c:v>24208</c:v>
                </c:pt>
                <c:pt idx="12105">
                  <c:v>24210</c:v>
                </c:pt>
                <c:pt idx="12106">
                  <c:v>24212</c:v>
                </c:pt>
                <c:pt idx="12107">
                  <c:v>24214</c:v>
                </c:pt>
                <c:pt idx="12108">
                  <c:v>24216</c:v>
                </c:pt>
                <c:pt idx="12109">
                  <c:v>24218</c:v>
                </c:pt>
                <c:pt idx="12110">
                  <c:v>24220</c:v>
                </c:pt>
                <c:pt idx="12111">
                  <c:v>24222</c:v>
                </c:pt>
                <c:pt idx="12112">
                  <c:v>24224</c:v>
                </c:pt>
                <c:pt idx="12113">
                  <c:v>24226</c:v>
                </c:pt>
                <c:pt idx="12114">
                  <c:v>24228</c:v>
                </c:pt>
                <c:pt idx="12115">
                  <c:v>24230</c:v>
                </c:pt>
                <c:pt idx="12116">
                  <c:v>24232</c:v>
                </c:pt>
                <c:pt idx="12117">
                  <c:v>24234</c:v>
                </c:pt>
                <c:pt idx="12118">
                  <c:v>24236</c:v>
                </c:pt>
                <c:pt idx="12119">
                  <c:v>24238</c:v>
                </c:pt>
                <c:pt idx="12120">
                  <c:v>24240</c:v>
                </c:pt>
                <c:pt idx="12121">
                  <c:v>24242</c:v>
                </c:pt>
                <c:pt idx="12122">
                  <c:v>24244</c:v>
                </c:pt>
                <c:pt idx="12123">
                  <c:v>24246</c:v>
                </c:pt>
                <c:pt idx="12124">
                  <c:v>24248</c:v>
                </c:pt>
                <c:pt idx="12125">
                  <c:v>24250</c:v>
                </c:pt>
                <c:pt idx="12126">
                  <c:v>24252</c:v>
                </c:pt>
                <c:pt idx="12127">
                  <c:v>24254</c:v>
                </c:pt>
                <c:pt idx="12128">
                  <c:v>24256</c:v>
                </c:pt>
                <c:pt idx="12129">
                  <c:v>24258</c:v>
                </c:pt>
                <c:pt idx="12130">
                  <c:v>24260</c:v>
                </c:pt>
                <c:pt idx="12131">
                  <c:v>24262</c:v>
                </c:pt>
                <c:pt idx="12132">
                  <c:v>24264</c:v>
                </c:pt>
                <c:pt idx="12133">
                  <c:v>24266</c:v>
                </c:pt>
                <c:pt idx="12134">
                  <c:v>24268</c:v>
                </c:pt>
                <c:pt idx="12135">
                  <c:v>24270</c:v>
                </c:pt>
                <c:pt idx="12136">
                  <c:v>24272</c:v>
                </c:pt>
                <c:pt idx="12137">
                  <c:v>24274</c:v>
                </c:pt>
                <c:pt idx="12138">
                  <c:v>24276</c:v>
                </c:pt>
                <c:pt idx="12139">
                  <c:v>24278</c:v>
                </c:pt>
                <c:pt idx="12140">
                  <c:v>24280</c:v>
                </c:pt>
                <c:pt idx="12141">
                  <c:v>24282</c:v>
                </c:pt>
                <c:pt idx="12142">
                  <c:v>24284</c:v>
                </c:pt>
                <c:pt idx="12143">
                  <c:v>24286</c:v>
                </c:pt>
                <c:pt idx="12144">
                  <c:v>24288</c:v>
                </c:pt>
                <c:pt idx="12145">
                  <c:v>24290</c:v>
                </c:pt>
                <c:pt idx="12146">
                  <c:v>24292</c:v>
                </c:pt>
                <c:pt idx="12147">
                  <c:v>24294</c:v>
                </c:pt>
                <c:pt idx="12148">
                  <c:v>24296</c:v>
                </c:pt>
                <c:pt idx="12149">
                  <c:v>24298</c:v>
                </c:pt>
                <c:pt idx="12150">
                  <c:v>24300</c:v>
                </c:pt>
                <c:pt idx="12151">
                  <c:v>24302</c:v>
                </c:pt>
                <c:pt idx="12152">
                  <c:v>24304</c:v>
                </c:pt>
                <c:pt idx="12153">
                  <c:v>24306</c:v>
                </c:pt>
                <c:pt idx="12154">
                  <c:v>24308</c:v>
                </c:pt>
                <c:pt idx="12155">
                  <c:v>24310</c:v>
                </c:pt>
                <c:pt idx="12156">
                  <c:v>24312</c:v>
                </c:pt>
                <c:pt idx="12157">
                  <c:v>24314</c:v>
                </c:pt>
                <c:pt idx="12158">
                  <c:v>24316</c:v>
                </c:pt>
                <c:pt idx="12159">
                  <c:v>24318</c:v>
                </c:pt>
                <c:pt idx="12160">
                  <c:v>24320</c:v>
                </c:pt>
                <c:pt idx="12161">
                  <c:v>24322</c:v>
                </c:pt>
                <c:pt idx="12162">
                  <c:v>24324</c:v>
                </c:pt>
                <c:pt idx="12163">
                  <c:v>24326</c:v>
                </c:pt>
                <c:pt idx="12164">
                  <c:v>24328</c:v>
                </c:pt>
                <c:pt idx="12165">
                  <c:v>24330</c:v>
                </c:pt>
                <c:pt idx="12166">
                  <c:v>24332</c:v>
                </c:pt>
                <c:pt idx="12167">
                  <c:v>24334</c:v>
                </c:pt>
                <c:pt idx="12168">
                  <c:v>24336</c:v>
                </c:pt>
                <c:pt idx="12169">
                  <c:v>24338</c:v>
                </c:pt>
                <c:pt idx="12170">
                  <c:v>24340</c:v>
                </c:pt>
                <c:pt idx="12171">
                  <c:v>24342</c:v>
                </c:pt>
                <c:pt idx="12172">
                  <c:v>24344</c:v>
                </c:pt>
                <c:pt idx="12173">
                  <c:v>24346</c:v>
                </c:pt>
                <c:pt idx="12174">
                  <c:v>24348</c:v>
                </c:pt>
                <c:pt idx="12175">
                  <c:v>24350</c:v>
                </c:pt>
                <c:pt idx="12176">
                  <c:v>24352</c:v>
                </c:pt>
                <c:pt idx="12177">
                  <c:v>24354</c:v>
                </c:pt>
                <c:pt idx="12178">
                  <c:v>24356</c:v>
                </c:pt>
                <c:pt idx="12179">
                  <c:v>24358</c:v>
                </c:pt>
                <c:pt idx="12180">
                  <c:v>24360</c:v>
                </c:pt>
                <c:pt idx="12181">
                  <c:v>24362</c:v>
                </c:pt>
                <c:pt idx="12182">
                  <c:v>24364</c:v>
                </c:pt>
                <c:pt idx="12183">
                  <c:v>24366</c:v>
                </c:pt>
                <c:pt idx="12184">
                  <c:v>24368</c:v>
                </c:pt>
                <c:pt idx="12185">
                  <c:v>24370</c:v>
                </c:pt>
                <c:pt idx="12186">
                  <c:v>24372</c:v>
                </c:pt>
                <c:pt idx="12187">
                  <c:v>24374</c:v>
                </c:pt>
                <c:pt idx="12188">
                  <c:v>24376</c:v>
                </c:pt>
                <c:pt idx="12189">
                  <c:v>24378</c:v>
                </c:pt>
                <c:pt idx="12190">
                  <c:v>24380</c:v>
                </c:pt>
                <c:pt idx="12191">
                  <c:v>24382</c:v>
                </c:pt>
                <c:pt idx="12192">
                  <c:v>24384</c:v>
                </c:pt>
                <c:pt idx="12193">
                  <c:v>24386</c:v>
                </c:pt>
                <c:pt idx="12194">
                  <c:v>24388</c:v>
                </c:pt>
                <c:pt idx="12195">
                  <c:v>24390</c:v>
                </c:pt>
                <c:pt idx="12196">
                  <c:v>24392</c:v>
                </c:pt>
                <c:pt idx="12197">
                  <c:v>24394</c:v>
                </c:pt>
                <c:pt idx="12198">
                  <c:v>24396</c:v>
                </c:pt>
                <c:pt idx="12199">
                  <c:v>24398</c:v>
                </c:pt>
                <c:pt idx="12200">
                  <c:v>24400</c:v>
                </c:pt>
                <c:pt idx="12201">
                  <c:v>24402</c:v>
                </c:pt>
                <c:pt idx="12202">
                  <c:v>24404</c:v>
                </c:pt>
                <c:pt idx="12203">
                  <c:v>24406</c:v>
                </c:pt>
                <c:pt idx="12204">
                  <c:v>24408</c:v>
                </c:pt>
                <c:pt idx="12205">
                  <c:v>24410</c:v>
                </c:pt>
                <c:pt idx="12206">
                  <c:v>24412</c:v>
                </c:pt>
                <c:pt idx="12207">
                  <c:v>24414</c:v>
                </c:pt>
                <c:pt idx="12208">
                  <c:v>24416</c:v>
                </c:pt>
                <c:pt idx="12209">
                  <c:v>24418</c:v>
                </c:pt>
                <c:pt idx="12210">
                  <c:v>24420</c:v>
                </c:pt>
                <c:pt idx="12211">
                  <c:v>24422</c:v>
                </c:pt>
                <c:pt idx="12212">
                  <c:v>24424</c:v>
                </c:pt>
                <c:pt idx="12213">
                  <c:v>24426</c:v>
                </c:pt>
                <c:pt idx="12214">
                  <c:v>24428</c:v>
                </c:pt>
                <c:pt idx="12215">
                  <c:v>24430</c:v>
                </c:pt>
                <c:pt idx="12216">
                  <c:v>24432</c:v>
                </c:pt>
                <c:pt idx="12217">
                  <c:v>24434</c:v>
                </c:pt>
                <c:pt idx="12218">
                  <c:v>24436</c:v>
                </c:pt>
                <c:pt idx="12219">
                  <c:v>24438</c:v>
                </c:pt>
                <c:pt idx="12220">
                  <c:v>24440</c:v>
                </c:pt>
                <c:pt idx="12221">
                  <c:v>24442</c:v>
                </c:pt>
                <c:pt idx="12222">
                  <c:v>24444</c:v>
                </c:pt>
                <c:pt idx="12223">
                  <c:v>24446</c:v>
                </c:pt>
                <c:pt idx="12224">
                  <c:v>24448</c:v>
                </c:pt>
                <c:pt idx="12225">
                  <c:v>24450</c:v>
                </c:pt>
                <c:pt idx="12226">
                  <c:v>24452</c:v>
                </c:pt>
                <c:pt idx="12227">
                  <c:v>24454</c:v>
                </c:pt>
                <c:pt idx="12228">
                  <c:v>24456</c:v>
                </c:pt>
                <c:pt idx="12229">
                  <c:v>24458</c:v>
                </c:pt>
                <c:pt idx="12230">
                  <c:v>24460</c:v>
                </c:pt>
                <c:pt idx="12231">
                  <c:v>24462</c:v>
                </c:pt>
                <c:pt idx="12232">
                  <c:v>24464</c:v>
                </c:pt>
                <c:pt idx="12233">
                  <c:v>24466</c:v>
                </c:pt>
                <c:pt idx="12234">
                  <c:v>24468</c:v>
                </c:pt>
                <c:pt idx="12235">
                  <c:v>24470</c:v>
                </c:pt>
                <c:pt idx="12236">
                  <c:v>24472</c:v>
                </c:pt>
                <c:pt idx="12237">
                  <c:v>24474</c:v>
                </c:pt>
                <c:pt idx="12238">
                  <c:v>24476</c:v>
                </c:pt>
                <c:pt idx="12239">
                  <c:v>24478</c:v>
                </c:pt>
                <c:pt idx="12240">
                  <c:v>24480</c:v>
                </c:pt>
                <c:pt idx="12241">
                  <c:v>24482</c:v>
                </c:pt>
                <c:pt idx="12242">
                  <c:v>24484</c:v>
                </c:pt>
                <c:pt idx="12243">
                  <c:v>24486</c:v>
                </c:pt>
                <c:pt idx="12244">
                  <c:v>24488</c:v>
                </c:pt>
                <c:pt idx="12245">
                  <c:v>24490</c:v>
                </c:pt>
                <c:pt idx="12246">
                  <c:v>24492</c:v>
                </c:pt>
                <c:pt idx="12247">
                  <c:v>24494</c:v>
                </c:pt>
                <c:pt idx="12248">
                  <c:v>24496</c:v>
                </c:pt>
                <c:pt idx="12249">
                  <c:v>24498</c:v>
                </c:pt>
                <c:pt idx="12250">
                  <c:v>24500</c:v>
                </c:pt>
                <c:pt idx="12251">
                  <c:v>24502</c:v>
                </c:pt>
                <c:pt idx="12252">
                  <c:v>24504</c:v>
                </c:pt>
                <c:pt idx="12253">
                  <c:v>24506</c:v>
                </c:pt>
                <c:pt idx="12254">
                  <c:v>24508</c:v>
                </c:pt>
                <c:pt idx="12255">
                  <c:v>24510</c:v>
                </c:pt>
                <c:pt idx="12256">
                  <c:v>24512</c:v>
                </c:pt>
                <c:pt idx="12257">
                  <c:v>24514</c:v>
                </c:pt>
                <c:pt idx="12258">
                  <c:v>24516</c:v>
                </c:pt>
                <c:pt idx="12259">
                  <c:v>24518</c:v>
                </c:pt>
                <c:pt idx="12260">
                  <c:v>24520</c:v>
                </c:pt>
                <c:pt idx="12261">
                  <c:v>24522</c:v>
                </c:pt>
                <c:pt idx="12262">
                  <c:v>24524</c:v>
                </c:pt>
                <c:pt idx="12263">
                  <c:v>24526</c:v>
                </c:pt>
                <c:pt idx="12264">
                  <c:v>24528</c:v>
                </c:pt>
                <c:pt idx="12265">
                  <c:v>24530</c:v>
                </c:pt>
                <c:pt idx="12266">
                  <c:v>24532</c:v>
                </c:pt>
                <c:pt idx="12267">
                  <c:v>24534</c:v>
                </c:pt>
                <c:pt idx="12268">
                  <c:v>24536</c:v>
                </c:pt>
                <c:pt idx="12269">
                  <c:v>24538</c:v>
                </c:pt>
                <c:pt idx="12270">
                  <c:v>24540</c:v>
                </c:pt>
                <c:pt idx="12271">
                  <c:v>24542</c:v>
                </c:pt>
                <c:pt idx="12272">
                  <c:v>24544</c:v>
                </c:pt>
                <c:pt idx="12273">
                  <c:v>24546</c:v>
                </c:pt>
                <c:pt idx="12274">
                  <c:v>24548</c:v>
                </c:pt>
                <c:pt idx="12275">
                  <c:v>24550</c:v>
                </c:pt>
                <c:pt idx="12276">
                  <c:v>24552</c:v>
                </c:pt>
                <c:pt idx="12277">
                  <c:v>24554</c:v>
                </c:pt>
                <c:pt idx="12278">
                  <c:v>24556</c:v>
                </c:pt>
                <c:pt idx="12279">
                  <c:v>24558</c:v>
                </c:pt>
                <c:pt idx="12280">
                  <c:v>24560</c:v>
                </c:pt>
                <c:pt idx="12281">
                  <c:v>24562</c:v>
                </c:pt>
                <c:pt idx="12282">
                  <c:v>24564</c:v>
                </c:pt>
                <c:pt idx="12283">
                  <c:v>24566</c:v>
                </c:pt>
                <c:pt idx="12284">
                  <c:v>24568</c:v>
                </c:pt>
                <c:pt idx="12285">
                  <c:v>24570</c:v>
                </c:pt>
                <c:pt idx="12286">
                  <c:v>24572</c:v>
                </c:pt>
                <c:pt idx="12287">
                  <c:v>24574</c:v>
                </c:pt>
                <c:pt idx="12288">
                  <c:v>24576</c:v>
                </c:pt>
                <c:pt idx="12289">
                  <c:v>24578</c:v>
                </c:pt>
                <c:pt idx="12290">
                  <c:v>24580</c:v>
                </c:pt>
                <c:pt idx="12291">
                  <c:v>24582</c:v>
                </c:pt>
                <c:pt idx="12292">
                  <c:v>24584</c:v>
                </c:pt>
                <c:pt idx="12293">
                  <c:v>24586</c:v>
                </c:pt>
                <c:pt idx="12294">
                  <c:v>24588</c:v>
                </c:pt>
                <c:pt idx="12295">
                  <c:v>24590</c:v>
                </c:pt>
                <c:pt idx="12296">
                  <c:v>24592</c:v>
                </c:pt>
                <c:pt idx="12297">
                  <c:v>24594</c:v>
                </c:pt>
                <c:pt idx="12298">
                  <c:v>24596</c:v>
                </c:pt>
                <c:pt idx="12299">
                  <c:v>24598</c:v>
                </c:pt>
                <c:pt idx="12300">
                  <c:v>24600</c:v>
                </c:pt>
                <c:pt idx="12301">
                  <c:v>24602</c:v>
                </c:pt>
                <c:pt idx="12302">
                  <c:v>24604</c:v>
                </c:pt>
                <c:pt idx="12303">
                  <c:v>24606</c:v>
                </c:pt>
                <c:pt idx="12304">
                  <c:v>24608</c:v>
                </c:pt>
                <c:pt idx="12305">
                  <c:v>24610</c:v>
                </c:pt>
                <c:pt idx="12306">
                  <c:v>24612</c:v>
                </c:pt>
                <c:pt idx="12307">
                  <c:v>24614</c:v>
                </c:pt>
                <c:pt idx="12308">
                  <c:v>24616</c:v>
                </c:pt>
                <c:pt idx="12309">
                  <c:v>24618</c:v>
                </c:pt>
                <c:pt idx="12310">
                  <c:v>24620</c:v>
                </c:pt>
                <c:pt idx="12311">
                  <c:v>24622</c:v>
                </c:pt>
                <c:pt idx="12312">
                  <c:v>24624</c:v>
                </c:pt>
                <c:pt idx="12313">
                  <c:v>24626</c:v>
                </c:pt>
                <c:pt idx="12314">
                  <c:v>24628</c:v>
                </c:pt>
                <c:pt idx="12315">
                  <c:v>24630</c:v>
                </c:pt>
                <c:pt idx="12316">
                  <c:v>24632</c:v>
                </c:pt>
                <c:pt idx="12317">
                  <c:v>24634</c:v>
                </c:pt>
                <c:pt idx="12318">
                  <c:v>24636</c:v>
                </c:pt>
                <c:pt idx="12319">
                  <c:v>24638</c:v>
                </c:pt>
                <c:pt idx="12320">
                  <c:v>24640</c:v>
                </c:pt>
                <c:pt idx="12321">
                  <c:v>24642</c:v>
                </c:pt>
                <c:pt idx="12322">
                  <c:v>24644</c:v>
                </c:pt>
                <c:pt idx="12323">
                  <c:v>24646</c:v>
                </c:pt>
                <c:pt idx="12324">
                  <c:v>24648</c:v>
                </c:pt>
                <c:pt idx="12325">
                  <c:v>24650</c:v>
                </c:pt>
                <c:pt idx="12326">
                  <c:v>24652</c:v>
                </c:pt>
                <c:pt idx="12327">
                  <c:v>24654</c:v>
                </c:pt>
                <c:pt idx="12328">
                  <c:v>24656</c:v>
                </c:pt>
                <c:pt idx="12329">
                  <c:v>24658</c:v>
                </c:pt>
                <c:pt idx="12330">
                  <c:v>24660</c:v>
                </c:pt>
                <c:pt idx="12331">
                  <c:v>24662</c:v>
                </c:pt>
                <c:pt idx="12332">
                  <c:v>24664</c:v>
                </c:pt>
                <c:pt idx="12333">
                  <c:v>24666</c:v>
                </c:pt>
                <c:pt idx="12334">
                  <c:v>24668</c:v>
                </c:pt>
                <c:pt idx="12335">
                  <c:v>24670</c:v>
                </c:pt>
                <c:pt idx="12336">
                  <c:v>24672</c:v>
                </c:pt>
                <c:pt idx="12337">
                  <c:v>24674</c:v>
                </c:pt>
                <c:pt idx="12338">
                  <c:v>24676</c:v>
                </c:pt>
                <c:pt idx="12339">
                  <c:v>24678</c:v>
                </c:pt>
                <c:pt idx="12340">
                  <c:v>24680</c:v>
                </c:pt>
                <c:pt idx="12341">
                  <c:v>24682</c:v>
                </c:pt>
                <c:pt idx="12342">
                  <c:v>24684</c:v>
                </c:pt>
                <c:pt idx="12343">
                  <c:v>24686</c:v>
                </c:pt>
                <c:pt idx="12344">
                  <c:v>24688</c:v>
                </c:pt>
                <c:pt idx="12345">
                  <c:v>24690</c:v>
                </c:pt>
                <c:pt idx="12346">
                  <c:v>24692</c:v>
                </c:pt>
                <c:pt idx="12347">
                  <c:v>24694</c:v>
                </c:pt>
                <c:pt idx="12348">
                  <c:v>24696</c:v>
                </c:pt>
                <c:pt idx="12349">
                  <c:v>24698</c:v>
                </c:pt>
                <c:pt idx="12350">
                  <c:v>24700</c:v>
                </c:pt>
                <c:pt idx="12351">
                  <c:v>24702</c:v>
                </c:pt>
                <c:pt idx="12352">
                  <c:v>24704</c:v>
                </c:pt>
                <c:pt idx="12353">
                  <c:v>24706</c:v>
                </c:pt>
                <c:pt idx="12354">
                  <c:v>24708</c:v>
                </c:pt>
                <c:pt idx="12355">
                  <c:v>24710</c:v>
                </c:pt>
                <c:pt idx="12356">
                  <c:v>24712</c:v>
                </c:pt>
                <c:pt idx="12357">
                  <c:v>24714</c:v>
                </c:pt>
                <c:pt idx="12358">
                  <c:v>24716</c:v>
                </c:pt>
                <c:pt idx="12359">
                  <c:v>24718</c:v>
                </c:pt>
                <c:pt idx="12360">
                  <c:v>24720</c:v>
                </c:pt>
                <c:pt idx="12361">
                  <c:v>24722</c:v>
                </c:pt>
                <c:pt idx="12362">
                  <c:v>24724</c:v>
                </c:pt>
                <c:pt idx="12363">
                  <c:v>24726</c:v>
                </c:pt>
                <c:pt idx="12364">
                  <c:v>24728</c:v>
                </c:pt>
                <c:pt idx="12365">
                  <c:v>24730</c:v>
                </c:pt>
                <c:pt idx="12366">
                  <c:v>24732</c:v>
                </c:pt>
                <c:pt idx="12367">
                  <c:v>24734</c:v>
                </c:pt>
                <c:pt idx="12368">
                  <c:v>24736</c:v>
                </c:pt>
                <c:pt idx="12369">
                  <c:v>24738</c:v>
                </c:pt>
                <c:pt idx="12370">
                  <c:v>24740</c:v>
                </c:pt>
                <c:pt idx="12371">
                  <c:v>24742</c:v>
                </c:pt>
                <c:pt idx="12372">
                  <c:v>24744</c:v>
                </c:pt>
                <c:pt idx="12373">
                  <c:v>24746</c:v>
                </c:pt>
                <c:pt idx="12374">
                  <c:v>24748</c:v>
                </c:pt>
                <c:pt idx="12375">
                  <c:v>24750</c:v>
                </c:pt>
                <c:pt idx="12376">
                  <c:v>24752</c:v>
                </c:pt>
                <c:pt idx="12377">
                  <c:v>24754</c:v>
                </c:pt>
                <c:pt idx="12378">
                  <c:v>24756</c:v>
                </c:pt>
                <c:pt idx="12379">
                  <c:v>24758</c:v>
                </c:pt>
                <c:pt idx="12380">
                  <c:v>24760</c:v>
                </c:pt>
                <c:pt idx="12381">
                  <c:v>24762</c:v>
                </c:pt>
                <c:pt idx="12382">
                  <c:v>24764</c:v>
                </c:pt>
                <c:pt idx="12383">
                  <c:v>24766</c:v>
                </c:pt>
                <c:pt idx="12384">
                  <c:v>24768</c:v>
                </c:pt>
                <c:pt idx="12385">
                  <c:v>24770</c:v>
                </c:pt>
                <c:pt idx="12386">
                  <c:v>24772</c:v>
                </c:pt>
                <c:pt idx="12387">
                  <c:v>24774</c:v>
                </c:pt>
                <c:pt idx="12388">
                  <c:v>24776</c:v>
                </c:pt>
                <c:pt idx="12389">
                  <c:v>24778</c:v>
                </c:pt>
                <c:pt idx="12390">
                  <c:v>24780</c:v>
                </c:pt>
                <c:pt idx="12391">
                  <c:v>24782</c:v>
                </c:pt>
                <c:pt idx="12392">
                  <c:v>24784</c:v>
                </c:pt>
                <c:pt idx="12393">
                  <c:v>24786</c:v>
                </c:pt>
                <c:pt idx="12394">
                  <c:v>24788</c:v>
                </c:pt>
                <c:pt idx="12395">
                  <c:v>24790</c:v>
                </c:pt>
                <c:pt idx="12396">
                  <c:v>24792</c:v>
                </c:pt>
                <c:pt idx="12397">
                  <c:v>24794</c:v>
                </c:pt>
                <c:pt idx="12398">
                  <c:v>24796</c:v>
                </c:pt>
                <c:pt idx="12399">
                  <c:v>24798</c:v>
                </c:pt>
                <c:pt idx="12400">
                  <c:v>24800</c:v>
                </c:pt>
                <c:pt idx="12401">
                  <c:v>24802</c:v>
                </c:pt>
                <c:pt idx="12402">
                  <c:v>24804</c:v>
                </c:pt>
                <c:pt idx="12403">
                  <c:v>24806</c:v>
                </c:pt>
                <c:pt idx="12404">
                  <c:v>24808</c:v>
                </c:pt>
                <c:pt idx="12405">
                  <c:v>24810</c:v>
                </c:pt>
                <c:pt idx="12406">
                  <c:v>24812</c:v>
                </c:pt>
                <c:pt idx="12407">
                  <c:v>24814</c:v>
                </c:pt>
                <c:pt idx="12408">
                  <c:v>24816</c:v>
                </c:pt>
                <c:pt idx="12409">
                  <c:v>24818</c:v>
                </c:pt>
                <c:pt idx="12410">
                  <c:v>24820</c:v>
                </c:pt>
                <c:pt idx="12411">
                  <c:v>24822</c:v>
                </c:pt>
                <c:pt idx="12412">
                  <c:v>24824</c:v>
                </c:pt>
                <c:pt idx="12413">
                  <c:v>24826</c:v>
                </c:pt>
                <c:pt idx="12414">
                  <c:v>24828</c:v>
                </c:pt>
                <c:pt idx="12415">
                  <c:v>24830</c:v>
                </c:pt>
                <c:pt idx="12416">
                  <c:v>24832</c:v>
                </c:pt>
                <c:pt idx="12417">
                  <c:v>24834</c:v>
                </c:pt>
                <c:pt idx="12418">
                  <c:v>24836</c:v>
                </c:pt>
                <c:pt idx="12419">
                  <c:v>24838</c:v>
                </c:pt>
                <c:pt idx="12420">
                  <c:v>24840</c:v>
                </c:pt>
                <c:pt idx="12421">
                  <c:v>24842</c:v>
                </c:pt>
                <c:pt idx="12422">
                  <c:v>24844</c:v>
                </c:pt>
                <c:pt idx="12423">
                  <c:v>24846</c:v>
                </c:pt>
                <c:pt idx="12424">
                  <c:v>24848</c:v>
                </c:pt>
                <c:pt idx="12425">
                  <c:v>24850</c:v>
                </c:pt>
                <c:pt idx="12426">
                  <c:v>24852</c:v>
                </c:pt>
                <c:pt idx="12427">
                  <c:v>24854</c:v>
                </c:pt>
                <c:pt idx="12428">
                  <c:v>24856</c:v>
                </c:pt>
                <c:pt idx="12429">
                  <c:v>24858</c:v>
                </c:pt>
                <c:pt idx="12430">
                  <c:v>24860</c:v>
                </c:pt>
                <c:pt idx="12431">
                  <c:v>24862</c:v>
                </c:pt>
                <c:pt idx="12432">
                  <c:v>24864</c:v>
                </c:pt>
                <c:pt idx="12433">
                  <c:v>24866</c:v>
                </c:pt>
                <c:pt idx="12434">
                  <c:v>24868</c:v>
                </c:pt>
                <c:pt idx="12435">
                  <c:v>24870</c:v>
                </c:pt>
                <c:pt idx="12436">
                  <c:v>24872</c:v>
                </c:pt>
                <c:pt idx="12437">
                  <c:v>24874</c:v>
                </c:pt>
                <c:pt idx="12438">
                  <c:v>24876</c:v>
                </c:pt>
                <c:pt idx="12439">
                  <c:v>24878</c:v>
                </c:pt>
                <c:pt idx="12440">
                  <c:v>24880</c:v>
                </c:pt>
                <c:pt idx="12441">
                  <c:v>24882</c:v>
                </c:pt>
                <c:pt idx="12442">
                  <c:v>24884</c:v>
                </c:pt>
                <c:pt idx="12443">
                  <c:v>24886</c:v>
                </c:pt>
                <c:pt idx="12444">
                  <c:v>24888</c:v>
                </c:pt>
                <c:pt idx="12445">
                  <c:v>24890</c:v>
                </c:pt>
                <c:pt idx="12446">
                  <c:v>24892</c:v>
                </c:pt>
                <c:pt idx="12447">
                  <c:v>24894</c:v>
                </c:pt>
                <c:pt idx="12448">
                  <c:v>24896</c:v>
                </c:pt>
                <c:pt idx="12449">
                  <c:v>24898</c:v>
                </c:pt>
                <c:pt idx="12450">
                  <c:v>24900</c:v>
                </c:pt>
                <c:pt idx="12451">
                  <c:v>24902</c:v>
                </c:pt>
                <c:pt idx="12452">
                  <c:v>24904</c:v>
                </c:pt>
                <c:pt idx="12453">
                  <c:v>24906</c:v>
                </c:pt>
                <c:pt idx="12454">
                  <c:v>24908</c:v>
                </c:pt>
                <c:pt idx="12455">
                  <c:v>24910</c:v>
                </c:pt>
                <c:pt idx="12456">
                  <c:v>24912</c:v>
                </c:pt>
                <c:pt idx="12457">
                  <c:v>24914</c:v>
                </c:pt>
                <c:pt idx="12458">
                  <c:v>24916</c:v>
                </c:pt>
                <c:pt idx="12459">
                  <c:v>24918</c:v>
                </c:pt>
                <c:pt idx="12460">
                  <c:v>24920</c:v>
                </c:pt>
                <c:pt idx="12461">
                  <c:v>24922</c:v>
                </c:pt>
                <c:pt idx="12462">
                  <c:v>24924</c:v>
                </c:pt>
                <c:pt idx="12463">
                  <c:v>24926</c:v>
                </c:pt>
                <c:pt idx="12464">
                  <c:v>24928</c:v>
                </c:pt>
                <c:pt idx="12465">
                  <c:v>24930</c:v>
                </c:pt>
                <c:pt idx="12466">
                  <c:v>24932</c:v>
                </c:pt>
                <c:pt idx="12467">
                  <c:v>24934</c:v>
                </c:pt>
                <c:pt idx="12468">
                  <c:v>24936</c:v>
                </c:pt>
                <c:pt idx="12469">
                  <c:v>24938</c:v>
                </c:pt>
                <c:pt idx="12470">
                  <c:v>24940</c:v>
                </c:pt>
                <c:pt idx="12471">
                  <c:v>24942</c:v>
                </c:pt>
                <c:pt idx="12472">
                  <c:v>24944</c:v>
                </c:pt>
                <c:pt idx="12473">
                  <c:v>24946</c:v>
                </c:pt>
                <c:pt idx="12474">
                  <c:v>24948</c:v>
                </c:pt>
                <c:pt idx="12475">
                  <c:v>24950</c:v>
                </c:pt>
                <c:pt idx="12476">
                  <c:v>24952</c:v>
                </c:pt>
                <c:pt idx="12477">
                  <c:v>24954</c:v>
                </c:pt>
                <c:pt idx="12478">
                  <c:v>24956</c:v>
                </c:pt>
                <c:pt idx="12479">
                  <c:v>24958</c:v>
                </c:pt>
                <c:pt idx="12480">
                  <c:v>24960</c:v>
                </c:pt>
                <c:pt idx="12481">
                  <c:v>24962</c:v>
                </c:pt>
                <c:pt idx="12482">
                  <c:v>24964</c:v>
                </c:pt>
                <c:pt idx="12483">
                  <c:v>24966</c:v>
                </c:pt>
                <c:pt idx="12484">
                  <c:v>24968</c:v>
                </c:pt>
                <c:pt idx="12485">
                  <c:v>24970</c:v>
                </c:pt>
                <c:pt idx="12486">
                  <c:v>24972</c:v>
                </c:pt>
                <c:pt idx="12487">
                  <c:v>24974</c:v>
                </c:pt>
                <c:pt idx="12488">
                  <c:v>24976</c:v>
                </c:pt>
                <c:pt idx="12489">
                  <c:v>24978</c:v>
                </c:pt>
                <c:pt idx="12490">
                  <c:v>24980</c:v>
                </c:pt>
                <c:pt idx="12491">
                  <c:v>24982</c:v>
                </c:pt>
                <c:pt idx="12492">
                  <c:v>24984</c:v>
                </c:pt>
                <c:pt idx="12493">
                  <c:v>24986</c:v>
                </c:pt>
                <c:pt idx="12494">
                  <c:v>24988</c:v>
                </c:pt>
                <c:pt idx="12495">
                  <c:v>24990</c:v>
                </c:pt>
                <c:pt idx="12496">
                  <c:v>24992</c:v>
                </c:pt>
                <c:pt idx="12497">
                  <c:v>24994</c:v>
                </c:pt>
                <c:pt idx="12498">
                  <c:v>24996</c:v>
                </c:pt>
                <c:pt idx="12499">
                  <c:v>24998</c:v>
                </c:pt>
                <c:pt idx="12500">
                  <c:v>25000</c:v>
                </c:pt>
                <c:pt idx="12501">
                  <c:v>25002</c:v>
                </c:pt>
                <c:pt idx="12502">
                  <c:v>25004</c:v>
                </c:pt>
                <c:pt idx="12503">
                  <c:v>25006</c:v>
                </c:pt>
                <c:pt idx="12504">
                  <c:v>25008</c:v>
                </c:pt>
                <c:pt idx="12505">
                  <c:v>25010</c:v>
                </c:pt>
                <c:pt idx="12506">
                  <c:v>25012</c:v>
                </c:pt>
                <c:pt idx="12507">
                  <c:v>25014</c:v>
                </c:pt>
                <c:pt idx="12508">
                  <c:v>25016</c:v>
                </c:pt>
                <c:pt idx="12509">
                  <c:v>25018</c:v>
                </c:pt>
                <c:pt idx="12510">
                  <c:v>25020</c:v>
                </c:pt>
                <c:pt idx="12511">
                  <c:v>25022</c:v>
                </c:pt>
                <c:pt idx="12512">
                  <c:v>25024</c:v>
                </c:pt>
                <c:pt idx="12513">
                  <c:v>25026</c:v>
                </c:pt>
                <c:pt idx="12514">
                  <c:v>25028</c:v>
                </c:pt>
                <c:pt idx="12515">
                  <c:v>25030</c:v>
                </c:pt>
                <c:pt idx="12516">
                  <c:v>25032</c:v>
                </c:pt>
                <c:pt idx="12517">
                  <c:v>25034</c:v>
                </c:pt>
                <c:pt idx="12518">
                  <c:v>25036</c:v>
                </c:pt>
                <c:pt idx="12519">
                  <c:v>25038</c:v>
                </c:pt>
                <c:pt idx="12520">
                  <c:v>25040</c:v>
                </c:pt>
                <c:pt idx="12521">
                  <c:v>25042</c:v>
                </c:pt>
                <c:pt idx="12522">
                  <c:v>25044</c:v>
                </c:pt>
                <c:pt idx="12523">
                  <c:v>25046</c:v>
                </c:pt>
                <c:pt idx="12524">
                  <c:v>25048</c:v>
                </c:pt>
                <c:pt idx="12525">
                  <c:v>25050</c:v>
                </c:pt>
                <c:pt idx="12526">
                  <c:v>25052</c:v>
                </c:pt>
                <c:pt idx="12527">
                  <c:v>25054</c:v>
                </c:pt>
                <c:pt idx="12528">
                  <c:v>25056</c:v>
                </c:pt>
                <c:pt idx="12529">
                  <c:v>25058</c:v>
                </c:pt>
                <c:pt idx="12530">
                  <c:v>25060</c:v>
                </c:pt>
                <c:pt idx="12531">
                  <c:v>25062</c:v>
                </c:pt>
                <c:pt idx="12532">
                  <c:v>25064</c:v>
                </c:pt>
                <c:pt idx="12533">
                  <c:v>25066</c:v>
                </c:pt>
                <c:pt idx="12534">
                  <c:v>25068</c:v>
                </c:pt>
                <c:pt idx="12535">
                  <c:v>25070</c:v>
                </c:pt>
                <c:pt idx="12536">
                  <c:v>25072</c:v>
                </c:pt>
                <c:pt idx="12537">
                  <c:v>25074</c:v>
                </c:pt>
                <c:pt idx="12538">
                  <c:v>25076</c:v>
                </c:pt>
                <c:pt idx="12539">
                  <c:v>25078</c:v>
                </c:pt>
                <c:pt idx="12540">
                  <c:v>25080</c:v>
                </c:pt>
                <c:pt idx="12541">
                  <c:v>25082</c:v>
                </c:pt>
                <c:pt idx="12542">
                  <c:v>25084</c:v>
                </c:pt>
                <c:pt idx="12543">
                  <c:v>25086</c:v>
                </c:pt>
                <c:pt idx="12544">
                  <c:v>25088</c:v>
                </c:pt>
                <c:pt idx="12545">
                  <c:v>25090</c:v>
                </c:pt>
                <c:pt idx="12546">
                  <c:v>25092</c:v>
                </c:pt>
                <c:pt idx="12547">
                  <c:v>25094</c:v>
                </c:pt>
                <c:pt idx="12548">
                  <c:v>25096</c:v>
                </c:pt>
                <c:pt idx="12549">
                  <c:v>25098</c:v>
                </c:pt>
                <c:pt idx="12550">
                  <c:v>25100</c:v>
                </c:pt>
                <c:pt idx="12551">
                  <c:v>25102</c:v>
                </c:pt>
                <c:pt idx="12552">
                  <c:v>25104</c:v>
                </c:pt>
                <c:pt idx="12553">
                  <c:v>25106</c:v>
                </c:pt>
                <c:pt idx="12554">
                  <c:v>25108</c:v>
                </c:pt>
                <c:pt idx="12555">
                  <c:v>25110</c:v>
                </c:pt>
                <c:pt idx="12556">
                  <c:v>25112</c:v>
                </c:pt>
                <c:pt idx="12557">
                  <c:v>25114</c:v>
                </c:pt>
                <c:pt idx="12558">
                  <c:v>25116</c:v>
                </c:pt>
                <c:pt idx="12559">
                  <c:v>25118</c:v>
                </c:pt>
                <c:pt idx="12560">
                  <c:v>25120</c:v>
                </c:pt>
                <c:pt idx="12561">
                  <c:v>25122</c:v>
                </c:pt>
                <c:pt idx="12562">
                  <c:v>25124</c:v>
                </c:pt>
                <c:pt idx="12563">
                  <c:v>25126</c:v>
                </c:pt>
                <c:pt idx="12564">
                  <c:v>25128</c:v>
                </c:pt>
                <c:pt idx="12565">
                  <c:v>25130</c:v>
                </c:pt>
                <c:pt idx="12566">
                  <c:v>25132</c:v>
                </c:pt>
                <c:pt idx="12567">
                  <c:v>25134</c:v>
                </c:pt>
                <c:pt idx="12568">
                  <c:v>25136</c:v>
                </c:pt>
                <c:pt idx="12569">
                  <c:v>25138</c:v>
                </c:pt>
                <c:pt idx="12570">
                  <c:v>25140</c:v>
                </c:pt>
                <c:pt idx="12571">
                  <c:v>25142</c:v>
                </c:pt>
                <c:pt idx="12572">
                  <c:v>25144</c:v>
                </c:pt>
                <c:pt idx="12573">
                  <c:v>25146</c:v>
                </c:pt>
                <c:pt idx="12574">
                  <c:v>25148</c:v>
                </c:pt>
                <c:pt idx="12575">
                  <c:v>25150</c:v>
                </c:pt>
                <c:pt idx="12576">
                  <c:v>25152</c:v>
                </c:pt>
                <c:pt idx="12577">
                  <c:v>25154</c:v>
                </c:pt>
                <c:pt idx="12578">
                  <c:v>25156</c:v>
                </c:pt>
                <c:pt idx="12579">
                  <c:v>25158</c:v>
                </c:pt>
                <c:pt idx="12580">
                  <c:v>25160</c:v>
                </c:pt>
                <c:pt idx="12581">
                  <c:v>25162</c:v>
                </c:pt>
                <c:pt idx="12582">
                  <c:v>25164</c:v>
                </c:pt>
                <c:pt idx="12583">
                  <c:v>25166</c:v>
                </c:pt>
                <c:pt idx="12584">
                  <c:v>25168</c:v>
                </c:pt>
                <c:pt idx="12585">
                  <c:v>25170</c:v>
                </c:pt>
                <c:pt idx="12586">
                  <c:v>25172</c:v>
                </c:pt>
                <c:pt idx="12587">
                  <c:v>25174</c:v>
                </c:pt>
                <c:pt idx="12588">
                  <c:v>25176</c:v>
                </c:pt>
                <c:pt idx="12589">
                  <c:v>25178</c:v>
                </c:pt>
                <c:pt idx="12590">
                  <c:v>25180</c:v>
                </c:pt>
                <c:pt idx="12591">
                  <c:v>25182</c:v>
                </c:pt>
                <c:pt idx="12592">
                  <c:v>25184</c:v>
                </c:pt>
                <c:pt idx="12593">
                  <c:v>25186</c:v>
                </c:pt>
                <c:pt idx="12594">
                  <c:v>25188</c:v>
                </c:pt>
                <c:pt idx="12595">
                  <c:v>25190</c:v>
                </c:pt>
                <c:pt idx="12596">
                  <c:v>25192</c:v>
                </c:pt>
                <c:pt idx="12597">
                  <c:v>25194</c:v>
                </c:pt>
                <c:pt idx="12598">
                  <c:v>25196</c:v>
                </c:pt>
                <c:pt idx="12599">
                  <c:v>25198</c:v>
                </c:pt>
                <c:pt idx="12600">
                  <c:v>25200</c:v>
                </c:pt>
                <c:pt idx="12601">
                  <c:v>25202</c:v>
                </c:pt>
                <c:pt idx="12602">
                  <c:v>25204</c:v>
                </c:pt>
                <c:pt idx="12603">
                  <c:v>25206</c:v>
                </c:pt>
                <c:pt idx="12604">
                  <c:v>25208</c:v>
                </c:pt>
                <c:pt idx="12605">
                  <c:v>25210</c:v>
                </c:pt>
                <c:pt idx="12606">
                  <c:v>25212</c:v>
                </c:pt>
                <c:pt idx="12607">
                  <c:v>25214</c:v>
                </c:pt>
                <c:pt idx="12608">
                  <c:v>25216</c:v>
                </c:pt>
                <c:pt idx="12609">
                  <c:v>25218</c:v>
                </c:pt>
                <c:pt idx="12610">
                  <c:v>25220</c:v>
                </c:pt>
                <c:pt idx="12611">
                  <c:v>25222</c:v>
                </c:pt>
                <c:pt idx="12612">
                  <c:v>25224</c:v>
                </c:pt>
                <c:pt idx="12613">
                  <c:v>25226</c:v>
                </c:pt>
                <c:pt idx="12614">
                  <c:v>25228</c:v>
                </c:pt>
                <c:pt idx="12615">
                  <c:v>25230</c:v>
                </c:pt>
                <c:pt idx="12616">
                  <c:v>25232</c:v>
                </c:pt>
                <c:pt idx="12617">
                  <c:v>25234</c:v>
                </c:pt>
                <c:pt idx="12618">
                  <c:v>25236</c:v>
                </c:pt>
                <c:pt idx="12619">
                  <c:v>25238</c:v>
                </c:pt>
                <c:pt idx="12620">
                  <c:v>25240</c:v>
                </c:pt>
                <c:pt idx="12621">
                  <c:v>25242</c:v>
                </c:pt>
                <c:pt idx="12622">
                  <c:v>25244</c:v>
                </c:pt>
                <c:pt idx="12623">
                  <c:v>25246</c:v>
                </c:pt>
                <c:pt idx="12624">
                  <c:v>25248</c:v>
                </c:pt>
                <c:pt idx="12625">
                  <c:v>25250</c:v>
                </c:pt>
                <c:pt idx="12626">
                  <c:v>25252</c:v>
                </c:pt>
                <c:pt idx="12627">
                  <c:v>25254</c:v>
                </c:pt>
                <c:pt idx="12628">
                  <c:v>25256</c:v>
                </c:pt>
                <c:pt idx="12629">
                  <c:v>25258</c:v>
                </c:pt>
                <c:pt idx="12630">
                  <c:v>25260</c:v>
                </c:pt>
                <c:pt idx="12631">
                  <c:v>25262</c:v>
                </c:pt>
                <c:pt idx="12632">
                  <c:v>25264</c:v>
                </c:pt>
                <c:pt idx="12633">
                  <c:v>25266</c:v>
                </c:pt>
                <c:pt idx="12634">
                  <c:v>25268</c:v>
                </c:pt>
                <c:pt idx="12635">
                  <c:v>25270</c:v>
                </c:pt>
                <c:pt idx="12636">
                  <c:v>25272</c:v>
                </c:pt>
                <c:pt idx="12637">
                  <c:v>25274</c:v>
                </c:pt>
                <c:pt idx="12638">
                  <c:v>25276</c:v>
                </c:pt>
                <c:pt idx="12639">
                  <c:v>25278</c:v>
                </c:pt>
                <c:pt idx="12640">
                  <c:v>25280</c:v>
                </c:pt>
                <c:pt idx="12641">
                  <c:v>25282</c:v>
                </c:pt>
                <c:pt idx="12642">
                  <c:v>25284</c:v>
                </c:pt>
                <c:pt idx="12643">
                  <c:v>25286</c:v>
                </c:pt>
                <c:pt idx="12644">
                  <c:v>25288</c:v>
                </c:pt>
                <c:pt idx="12645">
                  <c:v>25290</c:v>
                </c:pt>
                <c:pt idx="12646">
                  <c:v>25292</c:v>
                </c:pt>
                <c:pt idx="12647">
                  <c:v>25294</c:v>
                </c:pt>
                <c:pt idx="12648">
                  <c:v>25296</c:v>
                </c:pt>
                <c:pt idx="12649">
                  <c:v>25298</c:v>
                </c:pt>
                <c:pt idx="12650">
                  <c:v>25300</c:v>
                </c:pt>
                <c:pt idx="12651">
                  <c:v>25302</c:v>
                </c:pt>
                <c:pt idx="12652">
                  <c:v>25304</c:v>
                </c:pt>
                <c:pt idx="12653">
                  <c:v>25306</c:v>
                </c:pt>
                <c:pt idx="12654">
                  <c:v>25308</c:v>
                </c:pt>
                <c:pt idx="12655">
                  <c:v>25310</c:v>
                </c:pt>
                <c:pt idx="12656">
                  <c:v>25312</c:v>
                </c:pt>
                <c:pt idx="12657">
                  <c:v>25314</c:v>
                </c:pt>
                <c:pt idx="12658">
                  <c:v>25316</c:v>
                </c:pt>
                <c:pt idx="12659">
                  <c:v>25318</c:v>
                </c:pt>
                <c:pt idx="12660">
                  <c:v>25320</c:v>
                </c:pt>
                <c:pt idx="12661">
                  <c:v>25322</c:v>
                </c:pt>
                <c:pt idx="12662">
                  <c:v>25324</c:v>
                </c:pt>
                <c:pt idx="12663">
                  <c:v>25326</c:v>
                </c:pt>
                <c:pt idx="12664">
                  <c:v>25328</c:v>
                </c:pt>
                <c:pt idx="12665">
                  <c:v>25330</c:v>
                </c:pt>
                <c:pt idx="12666">
                  <c:v>25332</c:v>
                </c:pt>
                <c:pt idx="12667">
                  <c:v>25334</c:v>
                </c:pt>
                <c:pt idx="12668">
                  <c:v>25336</c:v>
                </c:pt>
                <c:pt idx="12669">
                  <c:v>25338</c:v>
                </c:pt>
                <c:pt idx="12670">
                  <c:v>25340</c:v>
                </c:pt>
                <c:pt idx="12671">
                  <c:v>25342</c:v>
                </c:pt>
                <c:pt idx="12672">
                  <c:v>25344</c:v>
                </c:pt>
                <c:pt idx="12673">
                  <c:v>25346</c:v>
                </c:pt>
                <c:pt idx="12674">
                  <c:v>25348</c:v>
                </c:pt>
                <c:pt idx="12675">
                  <c:v>25350</c:v>
                </c:pt>
                <c:pt idx="12676">
                  <c:v>25352</c:v>
                </c:pt>
                <c:pt idx="12677">
                  <c:v>25354</c:v>
                </c:pt>
                <c:pt idx="12678">
                  <c:v>25356</c:v>
                </c:pt>
                <c:pt idx="12679">
                  <c:v>25358</c:v>
                </c:pt>
                <c:pt idx="12680">
                  <c:v>25360</c:v>
                </c:pt>
                <c:pt idx="12681">
                  <c:v>25362</c:v>
                </c:pt>
                <c:pt idx="12682">
                  <c:v>25364</c:v>
                </c:pt>
                <c:pt idx="12683">
                  <c:v>25366</c:v>
                </c:pt>
                <c:pt idx="12684">
                  <c:v>25368</c:v>
                </c:pt>
                <c:pt idx="12685">
                  <c:v>25370</c:v>
                </c:pt>
                <c:pt idx="12686">
                  <c:v>25372</c:v>
                </c:pt>
                <c:pt idx="12687">
                  <c:v>25374</c:v>
                </c:pt>
                <c:pt idx="12688">
                  <c:v>25376</c:v>
                </c:pt>
                <c:pt idx="12689">
                  <c:v>25378</c:v>
                </c:pt>
                <c:pt idx="12690">
                  <c:v>25380</c:v>
                </c:pt>
                <c:pt idx="12691">
                  <c:v>25382</c:v>
                </c:pt>
                <c:pt idx="12692">
                  <c:v>25384</c:v>
                </c:pt>
                <c:pt idx="12693">
                  <c:v>25386</c:v>
                </c:pt>
                <c:pt idx="12694">
                  <c:v>25388</c:v>
                </c:pt>
                <c:pt idx="12695">
                  <c:v>25390</c:v>
                </c:pt>
                <c:pt idx="12696">
                  <c:v>25392</c:v>
                </c:pt>
                <c:pt idx="12697">
                  <c:v>25394</c:v>
                </c:pt>
                <c:pt idx="12698">
                  <c:v>25396</c:v>
                </c:pt>
                <c:pt idx="12699">
                  <c:v>25398</c:v>
                </c:pt>
                <c:pt idx="12700">
                  <c:v>25400</c:v>
                </c:pt>
                <c:pt idx="12701">
                  <c:v>25402</c:v>
                </c:pt>
                <c:pt idx="12702">
                  <c:v>25404</c:v>
                </c:pt>
                <c:pt idx="12703">
                  <c:v>25406</c:v>
                </c:pt>
                <c:pt idx="12704">
                  <c:v>25408</c:v>
                </c:pt>
                <c:pt idx="12705">
                  <c:v>25410</c:v>
                </c:pt>
                <c:pt idx="12706">
                  <c:v>25412</c:v>
                </c:pt>
                <c:pt idx="12707">
                  <c:v>25414</c:v>
                </c:pt>
                <c:pt idx="12708">
                  <c:v>25416</c:v>
                </c:pt>
                <c:pt idx="12709">
                  <c:v>25418</c:v>
                </c:pt>
                <c:pt idx="12710">
                  <c:v>25420</c:v>
                </c:pt>
                <c:pt idx="12711">
                  <c:v>25422</c:v>
                </c:pt>
                <c:pt idx="12712">
                  <c:v>25424</c:v>
                </c:pt>
                <c:pt idx="12713">
                  <c:v>25426</c:v>
                </c:pt>
                <c:pt idx="12714">
                  <c:v>25428</c:v>
                </c:pt>
                <c:pt idx="12715">
                  <c:v>25430</c:v>
                </c:pt>
                <c:pt idx="12716">
                  <c:v>25432</c:v>
                </c:pt>
                <c:pt idx="12717">
                  <c:v>25434</c:v>
                </c:pt>
                <c:pt idx="12718">
                  <c:v>25436</c:v>
                </c:pt>
                <c:pt idx="12719">
                  <c:v>25438</c:v>
                </c:pt>
                <c:pt idx="12720">
                  <c:v>25440</c:v>
                </c:pt>
                <c:pt idx="12721">
                  <c:v>25442</c:v>
                </c:pt>
                <c:pt idx="12722">
                  <c:v>25444</c:v>
                </c:pt>
                <c:pt idx="12723">
                  <c:v>25446</c:v>
                </c:pt>
                <c:pt idx="12724">
                  <c:v>25448</c:v>
                </c:pt>
                <c:pt idx="12725">
                  <c:v>25450</c:v>
                </c:pt>
                <c:pt idx="12726">
                  <c:v>25452</c:v>
                </c:pt>
                <c:pt idx="12727">
                  <c:v>25454</c:v>
                </c:pt>
                <c:pt idx="12728">
                  <c:v>25456</c:v>
                </c:pt>
                <c:pt idx="12729">
                  <c:v>25458</c:v>
                </c:pt>
                <c:pt idx="12730">
                  <c:v>25460</c:v>
                </c:pt>
                <c:pt idx="12731">
                  <c:v>25462</c:v>
                </c:pt>
                <c:pt idx="12732">
                  <c:v>25464</c:v>
                </c:pt>
                <c:pt idx="12733">
                  <c:v>25466</c:v>
                </c:pt>
                <c:pt idx="12734">
                  <c:v>25468</c:v>
                </c:pt>
                <c:pt idx="12735">
                  <c:v>25470</c:v>
                </c:pt>
                <c:pt idx="12736">
                  <c:v>25472</c:v>
                </c:pt>
                <c:pt idx="12737">
                  <c:v>25474</c:v>
                </c:pt>
                <c:pt idx="12738">
                  <c:v>25476</c:v>
                </c:pt>
                <c:pt idx="12739">
                  <c:v>25478</c:v>
                </c:pt>
                <c:pt idx="12740">
                  <c:v>25480</c:v>
                </c:pt>
                <c:pt idx="12741">
                  <c:v>25482</c:v>
                </c:pt>
                <c:pt idx="12742">
                  <c:v>25484</c:v>
                </c:pt>
                <c:pt idx="12743">
                  <c:v>25486</c:v>
                </c:pt>
                <c:pt idx="12744">
                  <c:v>25488</c:v>
                </c:pt>
                <c:pt idx="12745">
                  <c:v>25490</c:v>
                </c:pt>
                <c:pt idx="12746">
                  <c:v>25492</c:v>
                </c:pt>
                <c:pt idx="12747">
                  <c:v>25494</c:v>
                </c:pt>
                <c:pt idx="12748">
                  <c:v>25496</c:v>
                </c:pt>
                <c:pt idx="12749">
                  <c:v>25498</c:v>
                </c:pt>
                <c:pt idx="12750">
                  <c:v>25500</c:v>
                </c:pt>
                <c:pt idx="12751">
                  <c:v>25502</c:v>
                </c:pt>
                <c:pt idx="12752">
                  <c:v>25504</c:v>
                </c:pt>
                <c:pt idx="12753">
                  <c:v>25506</c:v>
                </c:pt>
                <c:pt idx="12754">
                  <c:v>25508</c:v>
                </c:pt>
                <c:pt idx="12755">
                  <c:v>25510</c:v>
                </c:pt>
                <c:pt idx="12756">
                  <c:v>25512</c:v>
                </c:pt>
                <c:pt idx="12757">
                  <c:v>25514</c:v>
                </c:pt>
                <c:pt idx="12758">
                  <c:v>25516</c:v>
                </c:pt>
                <c:pt idx="12759">
                  <c:v>25518</c:v>
                </c:pt>
                <c:pt idx="12760">
                  <c:v>25520</c:v>
                </c:pt>
                <c:pt idx="12761">
                  <c:v>25522</c:v>
                </c:pt>
                <c:pt idx="12762">
                  <c:v>25524</c:v>
                </c:pt>
                <c:pt idx="12763">
                  <c:v>25526</c:v>
                </c:pt>
                <c:pt idx="12764">
                  <c:v>25528</c:v>
                </c:pt>
                <c:pt idx="12765">
                  <c:v>25530</c:v>
                </c:pt>
                <c:pt idx="12766">
                  <c:v>25532</c:v>
                </c:pt>
                <c:pt idx="12767">
                  <c:v>25534</c:v>
                </c:pt>
                <c:pt idx="12768">
                  <c:v>25536</c:v>
                </c:pt>
                <c:pt idx="12769">
                  <c:v>25538</c:v>
                </c:pt>
                <c:pt idx="12770">
                  <c:v>25540</c:v>
                </c:pt>
                <c:pt idx="12771">
                  <c:v>25542</c:v>
                </c:pt>
                <c:pt idx="12772">
                  <c:v>25544</c:v>
                </c:pt>
                <c:pt idx="12773">
                  <c:v>25546</c:v>
                </c:pt>
                <c:pt idx="12774">
                  <c:v>25548</c:v>
                </c:pt>
                <c:pt idx="12775">
                  <c:v>25550</c:v>
                </c:pt>
                <c:pt idx="12776">
                  <c:v>25552</c:v>
                </c:pt>
                <c:pt idx="12777">
                  <c:v>25554</c:v>
                </c:pt>
                <c:pt idx="12778">
                  <c:v>25556</c:v>
                </c:pt>
                <c:pt idx="12779">
                  <c:v>25558</c:v>
                </c:pt>
                <c:pt idx="12780">
                  <c:v>25560</c:v>
                </c:pt>
                <c:pt idx="12781">
                  <c:v>25562</c:v>
                </c:pt>
                <c:pt idx="12782">
                  <c:v>25564</c:v>
                </c:pt>
                <c:pt idx="12783">
                  <c:v>25566</c:v>
                </c:pt>
                <c:pt idx="12784">
                  <c:v>25568</c:v>
                </c:pt>
                <c:pt idx="12785">
                  <c:v>25570</c:v>
                </c:pt>
                <c:pt idx="12786">
                  <c:v>25572</c:v>
                </c:pt>
                <c:pt idx="12787">
                  <c:v>25574</c:v>
                </c:pt>
                <c:pt idx="12788">
                  <c:v>25576</c:v>
                </c:pt>
                <c:pt idx="12789">
                  <c:v>25578</c:v>
                </c:pt>
                <c:pt idx="12790">
                  <c:v>25580</c:v>
                </c:pt>
                <c:pt idx="12791">
                  <c:v>25582</c:v>
                </c:pt>
                <c:pt idx="12792">
                  <c:v>25584</c:v>
                </c:pt>
                <c:pt idx="12793">
                  <c:v>25586</c:v>
                </c:pt>
                <c:pt idx="12794">
                  <c:v>25588</c:v>
                </c:pt>
                <c:pt idx="12795">
                  <c:v>25590</c:v>
                </c:pt>
                <c:pt idx="12796">
                  <c:v>25592</c:v>
                </c:pt>
                <c:pt idx="12797">
                  <c:v>25594</c:v>
                </c:pt>
                <c:pt idx="12798">
                  <c:v>25596</c:v>
                </c:pt>
                <c:pt idx="12799">
                  <c:v>25598</c:v>
                </c:pt>
                <c:pt idx="12800">
                  <c:v>25600</c:v>
                </c:pt>
                <c:pt idx="12801">
                  <c:v>25602</c:v>
                </c:pt>
                <c:pt idx="12802">
                  <c:v>25604</c:v>
                </c:pt>
                <c:pt idx="12803">
                  <c:v>25606</c:v>
                </c:pt>
                <c:pt idx="12804">
                  <c:v>25608</c:v>
                </c:pt>
                <c:pt idx="12805">
                  <c:v>25610</c:v>
                </c:pt>
                <c:pt idx="12806">
                  <c:v>25612</c:v>
                </c:pt>
                <c:pt idx="12807">
                  <c:v>25614</c:v>
                </c:pt>
                <c:pt idx="12808">
                  <c:v>25616</c:v>
                </c:pt>
                <c:pt idx="12809">
                  <c:v>25618</c:v>
                </c:pt>
                <c:pt idx="12810">
                  <c:v>25620</c:v>
                </c:pt>
                <c:pt idx="12811">
                  <c:v>25622</c:v>
                </c:pt>
                <c:pt idx="12812">
                  <c:v>25624</c:v>
                </c:pt>
                <c:pt idx="12813">
                  <c:v>25626</c:v>
                </c:pt>
                <c:pt idx="12814">
                  <c:v>25628</c:v>
                </c:pt>
                <c:pt idx="12815">
                  <c:v>25630</c:v>
                </c:pt>
                <c:pt idx="12816">
                  <c:v>25632</c:v>
                </c:pt>
                <c:pt idx="12817">
                  <c:v>25634</c:v>
                </c:pt>
                <c:pt idx="12818">
                  <c:v>25636</c:v>
                </c:pt>
                <c:pt idx="12819">
                  <c:v>25638</c:v>
                </c:pt>
                <c:pt idx="12820">
                  <c:v>25640</c:v>
                </c:pt>
                <c:pt idx="12821">
                  <c:v>25642</c:v>
                </c:pt>
                <c:pt idx="12822">
                  <c:v>25644</c:v>
                </c:pt>
                <c:pt idx="12823">
                  <c:v>25646</c:v>
                </c:pt>
                <c:pt idx="12824">
                  <c:v>25648</c:v>
                </c:pt>
                <c:pt idx="12825">
                  <c:v>25650</c:v>
                </c:pt>
                <c:pt idx="12826">
                  <c:v>25652</c:v>
                </c:pt>
                <c:pt idx="12827">
                  <c:v>25654</c:v>
                </c:pt>
                <c:pt idx="12828">
                  <c:v>25656</c:v>
                </c:pt>
                <c:pt idx="12829">
                  <c:v>25658</c:v>
                </c:pt>
                <c:pt idx="12830">
                  <c:v>25660</c:v>
                </c:pt>
                <c:pt idx="12831">
                  <c:v>25662</c:v>
                </c:pt>
                <c:pt idx="12832">
                  <c:v>25664</c:v>
                </c:pt>
                <c:pt idx="12833">
                  <c:v>25666</c:v>
                </c:pt>
                <c:pt idx="12834">
                  <c:v>25668</c:v>
                </c:pt>
                <c:pt idx="12835">
                  <c:v>25670</c:v>
                </c:pt>
                <c:pt idx="12836">
                  <c:v>25672</c:v>
                </c:pt>
                <c:pt idx="12837">
                  <c:v>25674</c:v>
                </c:pt>
                <c:pt idx="12838">
                  <c:v>25676</c:v>
                </c:pt>
                <c:pt idx="12839">
                  <c:v>25678</c:v>
                </c:pt>
                <c:pt idx="12840">
                  <c:v>25680</c:v>
                </c:pt>
                <c:pt idx="12841">
                  <c:v>25682</c:v>
                </c:pt>
                <c:pt idx="12842">
                  <c:v>25684</c:v>
                </c:pt>
                <c:pt idx="12843">
                  <c:v>25686</c:v>
                </c:pt>
                <c:pt idx="12844">
                  <c:v>25688</c:v>
                </c:pt>
                <c:pt idx="12845">
                  <c:v>25690</c:v>
                </c:pt>
                <c:pt idx="12846">
                  <c:v>25692</c:v>
                </c:pt>
                <c:pt idx="12847">
                  <c:v>25694</c:v>
                </c:pt>
                <c:pt idx="12848">
                  <c:v>25696</c:v>
                </c:pt>
                <c:pt idx="12849">
                  <c:v>25698</c:v>
                </c:pt>
                <c:pt idx="12850">
                  <c:v>25700</c:v>
                </c:pt>
                <c:pt idx="12851">
                  <c:v>25702</c:v>
                </c:pt>
                <c:pt idx="12852">
                  <c:v>25704</c:v>
                </c:pt>
                <c:pt idx="12853">
                  <c:v>25706</c:v>
                </c:pt>
                <c:pt idx="12854">
                  <c:v>25708</c:v>
                </c:pt>
                <c:pt idx="12855">
                  <c:v>25710</c:v>
                </c:pt>
                <c:pt idx="12856">
                  <c:v>25712</c:v>
                </c:pt>
                <c:pt idx="12857">
                  <c:v>25714</c:v>
                </c:pt>
                <c:pt idx="12858">
                  <c:v>25716</c:v>
                </c:pt>
                <c:pt idx="12859">
                  <c:v>25718</c:v>
                </c:pt>
                <c:pt idx="12860">
                  <c:v>25720</c:v>
                </c:pt>
                <c:pt idx="12861">
                  <c:v>25722</c:v>
                </c:pt>
                <c:pt idx="12862">
                  <c:v>25724</c:v>
                </c:pt>
                <c:pt idx="12863">
                  <c:v>25726</c:v>
                </c:pt>
                <c:pt idx="12864">
                  <c:v>25728</c:v>
                </c:pt>
                <c:pt idx="12865">
                  <c:v>25730</c:v>
                </c:pt>
                <c:pt idx="12866">
                  <c:v>25732</c:v>
                </c:pt>
                <c:pt idx="12867">
                  <c:v>25734</c:v>
                </c:pt>
                <c:pt idx="12868">
                  <c:v>25736</c:v>
                </c:pt>
                <c:pt idx="12869">
                  <c:v>25738</c:v>
                </c:pt>
                <c:pt idx="12870">
                  <c:v>25740</c:v>
                </c:pt>
                <c:pt idx="12871">
                  <c:v>25742</c:v>
                </c:pt>
                <c:pt idx="12872">
                  <c:v>25744</c:v>
                </c:pt>
                <c:pt idx="12873">
                  <c:v>25746</c:v>
                </c:pt>
                <c:pt idx="12874">
                  <c:v>25748</c:v>
                </c:pt>
                <c:pt idx="12875">
                  <c:v>25750</c:v>
                </c:pt>
                <c:pt idx="12876">
                  <c:v>25752</c:v>
                </c:pt>
                <c:pt idx="12877">
                  <c:v>25754</c:v>
                </c:pt>
                <c:pt idx="12878">
                  <c:v>25756</c:v>
                </c:pt>
                <c:pt idx="12879">
                  <c:v>25758</c:v>
                </c:pt>
                <c:pt idx="12880">
                  <c:v>25760</c:v>
                </c:pt>
                <c:pt idx="12881">
                  <c:v>25762</c:v>
                </c:pt>
                <c:pt idx="12882">
                  <c:v>25764</c:v>
                </c:pt>
                <c:pt idx="12883">
                  <c:v>25766</c:v>
                </c:pt>
                <c:pt idx="12884">
                  <c:v>25768</c:v>
                </c:pt>
                <c:pt idx="12885">
                  <c:v>25770</c:v>
                </c:pt>
                <c:pt idx="12886">
                  <c:v>25772</c:v>
                </c:pt>
                <c:pt idx="12887">
                  <c:v>25774</c:v>
                </c:pt>
                <c:pt idx="12888">
                  <c:v>25776</c:v>
                </c:pt>
                <c:pt idx="12889">
                  <c:v>25778</c:v>
                </c:pt>
                <c:pt idx="12890">
                  <c:v>25780</c:v>
                </c:pt>
                <c:pt idx="12891">
                  <c:v>25782</c:v>
                </c:pt>
                <c:pt idx="12892">
                  <c:v>25784</c:v>
                </c:pt>
                <c:pt idx="12893">
                  <c:v>25786</c:v>
                </c:pt>
                <c:pt idx="12894">
                  <c:v>25788</c:v>
                </c:pt>
                <c:pt idx="12895">
                  <c:v>25790</c:v>
                </c:pt>
                <c:pt idx="12896">
                  <c:v>25792</c:v>
                </c:pt>
                <c:pt idx="12897">
                  <c:v>25794</c:v>
                </c:pt>
                <c:pt idx="12898">
                  <c:v>25796</c:v>
                </c:pt>
                <c:pt idx="12899">
                  <c:v>25798</c:v>
                </c:pt>
                <c:pt idx="12900">
                  <c:v>25800</c:v>
                </c:pt>
                <c:pt idx="12901">
                  <c:v>25802</c:v>
                </c:pt>
                <c:pt idx="12902">
                  <c:v>25804</c:v>
                </c:pt>
                <c:pt idx="12903">
                  <c:v>25806</c:v>
                </c:pt>
                <c:pt idx="12904">
                  <c:v>25808</c:v>
                </c:pt>
                <c:pt idx="12905">
                  <c:v>25810</c:v>
                </c:pt>
                <c:pt idx="12906">
                  <c:v>25812</c:v>
                </c:pt>
                <c:pt idx="12907">
                  <c:v>25814</c:v>
                </c:pt>
                <c:pt idx="12908">
                  <c:v>25816</c:v>
                </c:pt>
                <c:pt idx="12909">
                  <c:v>25818</c:v>
                </c:pt>
                <c:pt idx="12910">
                  <c:v>25820</c:v>
                </c:pt>
                <c:pt idx="12911">
                  <c:v>25822</c:v>
                </c:pt>
                <c:pt idx="12912">
                  <c:v>25824</c:v>
                </c:pt>
                <c:pt idx="12913">
                  <c:v>25826</c:v>
                </c:pt>
                <c:pt idx="12914">
                  <c:v>25828</c:v>
                </c:pt>
                <c:pt idx="12915">
                  <c:v>25830</c:v>
                </c:pt>
                <c:pt idx="12916">
                  <c:v>25832</c:v>
                </c:pt>
                <c:pt idx="12917">
                  <c:v>25834</c:v>
                </c:pt>
                <c:pt idx="12918">
                  <c:v>25836</c:v>
                </c:pt>
                <c:pt idx="12919">
                  <c:v>25838</c:v>
                </c:pt>
                <c:pt idx="12920">
                  <c:v>25840</c:v>
                </c:pt>
                <c:pt idx="12921">
                  <c:v>25842</c:v>
                </c:pt>
                <c:pt idx="12922">
                  <c:v>25844</c:v>
                </c:pt>
                <c:pt idx="12923">
                  <c:v>25846</c:v>
                </c:pt>
                <c:pt idx="12924">
                  <c:v>25848</c:v>
                </c:pt>
                <c:pt idx="12925">
                  <c:v>25850</c:v>
                </c:pt>
                <c:pt idx="12926">
                  <c:v>25852</c:v>
                </c:pt>
                <c:pt idx="12927">
                  <c:v>25854</c:v>
                </c:pt>
                <c:pt idx="12928">
                  <c:v>25856</c:v>
                </c:pt>
                <c:pt idx="12929">
                  <c:v>25858</c:v>
                </c:pt>
                <c:pt idx="12930">
                  <c:v>25860</c:v>
                </c:pt>
                <c:pt idx="12931">
                  <c:v>25862</c:v>
                </c:pt>
                <c:pt idx="12932">
                  <c:v>25864</c:v>
                </c:pt>
                <c:pt idx="12933">
                  <c:v>25866</c:v>
                </c:pt>
                <c:pt idx="12934">
                  <c:v>25868</c:v>
                </c:pt>
                <c:pt idx="12935">
                  <c:v>25870</c:v>
                </c:pt>
                <c:pt idx="12936">
                  <c:v>25872</c:v>
                </c:pt>
                <c:pt idx="12937">
                  <c:v>25874</c:v>
                </c:pt>
                <c:pt idx="12938">
                  <c:v>25876</c:v>
                </c:pt>
                <c:pt idx="12939">
                  <c:v>25878</c:v>
                </c:pt>
                <c:pt idx="12940">
                  <c:v>25880</c:v>
                </c:pt>
                <c:pt idx="12941">
                  <c:v>25882</c:v>
                </c:pt>
                <c:pt idx="12942">
                  <c:v>25884</c:v>
                </c:pt>
                <c:pt idx="12943">
                  <c:v>25886</c:v>
                </c:pt>
                <c:pt idx="12944">
                  <c:v>25888</c:v>
                </c:pt>
                <c:pt idx="12945">
                  <c:v>25890</c:v>
                </c:pt>
                <c:pt idx="12946">
                  <c:v>25892</c:v>
                </c:pt>
                <c:pt idx="12947">
                  <c:v>25894</c:v>
                </c:pt>
                <c:pt idx="12948">
                  <c:v>25896</c:v>
                </c:pt>
                <c:pt idx="12949">
                  <c:v>25898</c:v>
                </c:pt>
                <c:pt idx="12950">
                  <c:v>25900</c:v>
                </c:pt>
                <c:pt idx="12951">
                  <c:v>25902</c:v>
                </c:pt>
                <c:pt idx="12952">
                  <c:v>25904</c:v>
                </c:pt>
                <c:pt idx="12953">
                  <c:v>25906</c:v>
                </c:pt>
                <c:pt idx="12954">
                  <c:v>25908</c:v>
                </c:pt>
                <c:pt idx="12955">
                  <c:v>25910</c:v>
                </c:pt>
                <c:pt idx="12956">
                  <c:v>25912</c:v>
                </c:pt>
                <c:pt idx="12957">
                  <c:v>25914</c:v>
                </c:pt>
                <c:pt idx="12958">
                  <c:v>25916</c:v>
                </c:pt>
                <c:pt idx="12959">
                  <c:v>25918</c:v>
                </c:pt>
                <c:pt idx="12960">
                  <c:v>25920</c:v>
                </c:pt>
                <c:pt idx="12961">
                  <c:v>25922</c:v>
                </c:pt>
                <c:pt idx="12962">
                  <c:v>25924</c:v>
                </c:pt>
                <c:pt idx="12963">
                  <c:v>25926</c:v>
                </c:pt>
                <c:pt idx="12964">
                  <c:v>25928</c:v>
                </c:pt>
                <c:pt idx="12965">
                  <c:v>25930</c:v>
                </c:pt>
                <c:pt idx="12966">
                  <c:v>25932</c:v>
                </c:pt>
                <c:pt idx="12967">
                  <c:v>25934</c:v>
                </c:pt>
                <c:pt idx="12968">
                  <c:v>25936</c:v>
                </c:pt>
                <c:pt idx="12969">
                  <c:v>25938</c:v>
                </c:pt>
                <c:pt idx="12970">
                  <c:v>25940</c:v>
                </c:pt>
                <c:pt idx="12971">
                  <c:v>25942</c:v>
                </c:pt>
                <c:pt idx="12972">
                  <c:v>25944</c:v>
                </c:pt>
                <c:pt idx="12973">
                  <c:v>25946</c:v>
                </c:pt>
                <c:pt idx="12974">
                  <c:v>25948</c:v>
                </c:pt>
                <c:pt idx="12975">
                  <c:v>25950</c:v>
                </c:pt>
                <c:pt idx="12976">
                  <c:v>25952</c:v>
                </c:pt>
                <c:pt idx="12977">
                  <c:v>25954</c:v>
                </c:pt>
                <c:pt idx="12978">
                  <c:v>25956</c:v>
                </c:pt>
                <c:pt idx="12979">
                  <c:v>25958</c:v>
                </c:pt>
                <c:pt idx="12980">
                  <c:v>25960</c:v>
                </c:pt>
                <c:pt idx="12981">
                  <c:v>25962</c:v>
                </c:pt>
                <c:pt idx="12982">
                  <c:v>25964</c:v>
                </c:pt>
                <c:pt idx="12983">
                  <c:v>25966</c:v>
                </c:pt>
                <c:pt idx="12984">
                  <c:v>25968</c:v>
                </c:pt>
                <c:pt idx="12985">
                  <c:v>25970</c:v>
                </c:pt>
                <c:pt idx="12986">
                  <c:v>25972</c:v>
                </c:pt>
                <c:pt idx="12987">
                  <c:v>25974</c:v>
                </c:pt>
                <c:pt idx="12988">
                  <c:v>25976</c:v>
                </c:pt>
                <c:pt idx="12989">
                  <c:v>25978</c:v>
                </c:pt>
                <c:pt idx="12990">
                  <c:v>25980</c:v>
                </c:pt>
                <c:pt idx="12991">
                  <c:v>25982</c:v>
                </c:pt>
                <c:pt idx="12992">
                  <c:v>25984</c:v>
                </c:pt>
                <c:pt idx="12993">
                  <c:v>25986</c:v>
                </c:pt>
                <c:pt idx="12994">
                  <c:v>25988</c:v>
                </c:pt>
                <c:pt idx="12995">
                  <c:v>25990</c:v>
                </c:pt>
                <c:pt idx="12996">
                  <c:v>25992</c:v>
                </c:pt>
                <c:pt idx="12997">
                  <c:v>25994</c:v>
                </c:pt>
                <c:pt idx="12998">
                  <c:v>25996</c:v>
                </c:pt>
                <c:pt idx="12999">
                  <c:v>25998</c:v>
                </c:pt>
                <c:pt idx="13000">
                  <c:v>26000</c:v>
                </c:pt>
                <c:pt idx="13001">
                  <c:v>26002</c:v>
                </c:pt>
                <c:pt idx="13002">
                  <c:v>26004</c:v>
                </c:pt>
                <c:pt idx="13003">
                  <c:v>26006</c:v>
                </c:pt>
                <c:pt idx="13004">
                  <c:v>26008</c:v>
                </c:pt>
                <c:pt idx="13005">
                  <c:v>26010</c:v>
                </c:pt>
                <c:pt idx="13006">
                  <c:v>26012</c:v>
                </c:pt>
                <c:pt idx="13007">
                  <c:v>26014</c:v>
                </c:pt>
                <c:pt idx="13008">
                  <c:v>26016</c:v>
                </c:pt>
                <c:pt idx="13009">
                  <c:v>26018</c:v>
                </c:pt>
                <c:pt idx="13010">
                  <c:v>26020</c:v>
                </c:pt>
                <c:pt idx="13011">
                  <c:v>26022</c:v>
                </c:pt>
                <c:pt idx="13012">
                  <c:v>26024</c:v>
                </c:pt>
                <c:pt idx="13013">
                  <c:v>26026</c:v>
                </c:pt>
                <c:pt idx="13014">
                  <c:v>26028</c:v>
                </c:pt>
                <c:pt idx="13015">
                  <c:v>26030</c:v>
                </c:pt>
                <c:pt idx="13016">
                  <c:v>26032</c:v>
                </c:pt>
                <c:pt idx="13017">
                  <c:v>26034</c:v>
                </c:pt>
                <c:pt idx="13018">
                  <c:v>26036</c:v>
                </c:pt>
                <c:pt idx="13019">
                  <c:v>26038</c:v>
                </c:pt>
                <c:pt idx="13020">
                  <c:v>26040</c:v>
                </c:pt>
                <c:pt idx="13021">
                  <c:v>26042</c:v>
                </c:pt>
                <c:pt idx="13022">
                  <c:v>26044</c:v>
                </c:pt>
                <c:pt idx="13023">
                  <c:v>26046</c:v>
                </c:pt>
                <c:pt idx="13024">
                  <c:v>26048</c:v>
                </c:pt>
                <c:pt idx="13025">
                  <c:v>26050</c:v>
                </c:pt>
                <c:pt idx="13026">
                  <c:v>26052</c:v>
                </c:pt>
                <c:pt idx="13027">
                  <c:v>26054</c:v>
                </c:pt>
                <c:pt idx="13028">
                  <c:v>26056</c:v>
                </c:pt>
                <c:pt idx="13029">
                  <c:v>26058</c:v>
                </c:pt>
                <c:pt idx="13030">
                  <c:v>26060</c:v>
                </c:pt>
                <c:pt idx="13031">
                  <c:v>26062</c:v>
                </c:pt>
                <c:pt idx="13032">
                  <c:v>26064</c:v>
                </c:pt>
                <c:pt idx="13033">
                  <c:v>26066</c:v>
                </c:pt>
                <c:pt idx="13034">
                  <c:v>26068</c:v>
                </c:pt>
                <c:pt idx="13035">
                  <c:v>26070</c:v>
                </c:pt>
                <c:pt idx="13036">
                  <c:v>26072</c:v>
                </c:pt>
                <c:pt idx="13037">
                  <c:v>26074</c:v>
                </c:pt>
                <c:pt idx="13038">
                  <c:v>26076</c:v>
                </c:pt>
                <c:pt idx="13039">
                  <c:v>26078</c:v>
                </c:pt>
                <c:pt idx="13040">
                  <c:v>26080</c:v>
                </c:pt>
                <c:pt idx="13041">
                  <c:v>26082</c:v>
                </c:pt>
                <c:pt idx="13042">
                  <c:v>26084</c:v>
                </c:pt>
                <c:pt idx="13043">
                  <c:v>26086</c:v>
                </c:pt>
                <c:pt idx="13044">
                  <c:v>26088</c:v>
                </c:pt>
                <c:pt idx="13045">
                  <c:v>26090</c:v>
                </c:pt>
                <c:pt idx="13046">
                  <c:v>26092</c:v>
                </c:pt>
                <c:pt idx="13047">
                  <c:v>26094</c:v>
                </c:pt>
                <c:pt idx="13048">
                  <c:v>26096</c:v>
                </c:pt>
                <c:pt idx="13049">
                  <c:v>26098</c:v>
                </c:pt>
                <c:pt idx="13050">
                  <c:v>26100</c:v>
                </c:pt>
                <c:pt idx="13051">
                  <c:v>26102</c:v>
                </c:pt>
                <c:pt idx="13052">
                  <c:v>26104</c:v>
                </c:pt>
                <c:pt idx="13053">
                  <c:v>26106</c:v>
                </c:pt>
                <c:pt idx="13054">
                  <c:v>26108</c:v>
                </c:pt>
                <c:pt idx="13055">
                  <c:v>26110</c:v>
                </c:pt>
                <c:pt idx="13056">
                  <c:v>26112</c:v>
                </c:pt>
                <c:pt idx="13057">
                  <c:v>26114</c:v>
                </c:pt>
                <c:pt idx="13058">
                  <c:v>26116</c:v>
                </c:pt>
                <c:pt idx="13059">
                  <c:v>26118</c:v>
                </c:pt>
                <c:pt idx="13060">
                  <c:v>26120</c:v>
                </c:pt>
                <c:pt idx="13061">
                  <c:v>26122</c:v>
                </c:pt>
                <c:pt idx="13062">
                  <c:v>26124</c:v>
                </c:pt>
                <c:pt idx="13063">
                  <c:v>26126</c:v>
                </c:pt>
                <c:pt idx="13064">
                  <c:v>26128</c:v>
                </c:pt>
                <c:pt idx="13065">
                  <c:v>26130</c:v>
                </c:pt>
                <c:pt idx="13066">
                  <c:v>26132</c:v>
                </c:pt>
                <c:pt idx="13067">
                  <c:v>26134</c:v>
                </c:pt>
                <c:pt idx="13068">
                  <c:v>26136</c:v>
                </c:pt>
                <c:pt idx="13069">
                  <c:v>26138</c:v>
                </c:pt>
                <c:pt idx="13070">
                  <c:v>26140</c:v>
                </c:pt>
                <c:pt idx="13071">
                  <c:v>26142</c:v>
                </c:pt>
                <c:pt idx="13072">
                  <c:v>26144</c:v>
                </c:pt>
                <c:pt idx="13073">
                  <c:v>26146</c:v>
                </c:pt>
                <c:pt idx="13074">
                  <c:v>26148</c:v>
                </c:pt>
                <c:pt idx="13075">
                  <c:v>26150</c:v>
                </c:pt>
                <c:pt idx="13076">
                  <c:v>26152</c:v>
                </c:pt>
                <c:pt idx="13077">
                  <c:v>26154</c:v>
                </c:pt>
                <c:pt idx="13078">
                  <c:v>26156</c:v>
                </c:pt>
                <c:pt idx="13079">
                  <c:v>26158</c:v>
                </c:pt>
                <c:pt idx="13080">
                  <c:v>26160</c:v>
                </c:pt>
                <c:pt idx="13081">
                  <c:v>26162</c:v>
                </c:pt>
                <c:pt idx="13082">
                  <c:v>26164</c:v>
                </c:pt>
                <c:pt idx="13083">
                  <c:v>26166</c:v>
                </c:pt>
                <c:pt idx="13084">
                  <c:v>26168</c:v>
                </c:pt>
                <c:pt idx="13085">
                  <c:v>26170</c:v>
                </c:pt>
                <c:pt idx="13086">
                  <c:v>26172</c:v>
                </c:pt>
                <c:pt idx="13087">
                  <c:v>26174</c:v>
                </c:pt>
                <c:pt idx="13088">
                  <c:v>26176</c:v>
                </c:pt>
                <c:pt idx="13089">
                  <c:v>26178</c:v>
                </c:pt>
                <c:pt idx="13090">
                  <c:v>26180</c:v>
                </c:pt>
                <c:pt idx="13091">
                  <c:v>26182</c:v>
                </c:pt>
                <c:pt idx="13092">
                  <c:v>26184</c:v>
                </c:pt>
                <c:pt idx="13093">
                  <c:v>26186</c:v>
                </c:pt>
                <c:pt idx="13094">
                  <c:v>26188</c:v>
                </c:pt>
                <c:pt idx="13095">
                  <c:v>26190</c:v>
                </c:pt>
                <c:pt idx="13096">
                  <c:v>26192</c:v>
                </c:pt>
                <c:pt idx="13097">
                  <c:v>26194</c:v>
                </c:pt>
                <c:pt idx="13098">
                  <c:v>26196</c:v>
                </c:pt>
                <c:pt idx="13099">
                  <c:v>26198</c:v>
                </c:pt>
                <c:pt idx="13100">
                  <c:v>26200</c:v>
                </c:pt>
                <c:pt idx="13101">
                  <c:v>26202</c:v>
                </c:pt>
                <c:pt idx="13102">
                  <c:v>26204</c:v>
                </c:pt>
                <c:pt idx="13103">
                  <c:v>26206</c:v>
                </c:pt>
                <c:pt idx="13104">
                  <c:v>26208</c:v>
                </c:pt>
                <c:pt idx="13105">
                  <c:v>26210</c:v>
                </c:pt>
                <c:pt idx="13106">
                  <c:v>26212</c:v>
                </c:pt>
                <c:pt idx="13107">
                  <c:v>26214</c:v>
                </c:pt>
                <c:pt idx="13108">
                  <c:v>26216</c:v>
                </c:pt>
                <c:pt idx="13109">
                  <c:v>26218</c:v>
                </c:pt>
                <c:pt idx="13110">
                  <c:v>26220</c:v>
                </c:pt>
                <c:pt idx="13111">
                  <c:v>26222</c:v>
                </c:pt>
                <c:pt idx="13112">
                  <c:v>26224</c:v>
                </c:pt>
                <c:pt idx="13113">
                  <c:v>26226</c:v>
                </c:pt>
                <c:pt idx="13114">
                  <c:v>26228</c:v>
                </c:pt>
                <c:pt idx="13115">
                  <c:v>26230</c:v>
                </c:pt>
                <c:pt idx="13116">
                  <c:v>26232</c:v>
                </c:pt>
                <c:pt idx="13117">
                  <c:v>26234</c:v>
                </c:pt>
                <c:pt idx="13118">
                  <c:v>26236</c:v>
                </c:pt>
                <c:pt idx="13119">
                  <c:v>26238</c:v>
                </c:pt>
                <c:pt idx="13120">
                  <c:v>26240</c:v>
                </c:pt>
                <c:pt idx="13121">
                  <c:v>26242</c:v>
                </c:pt>
                <c:pt idx="13122">
                  <c:v>26244</c:v>
                </c:pt>
                <c:pt idx="13123">
                  <c:v>26246</c:v>
                </c:pt>
                <c:pt idx="13124">
                  <c:v>26248</c:v>
                </c:pt>
                <c:pt idx="13125">
                  <c:v>26250</c:v>
                </c:pt>
                <c:pt idx="13126">
                  <c:v>26252</c:v>
                </c:pt>
                <c:pt idx="13127">
                  <c:v>26254</c:v>
                </c:pt>
                <c:pt idx="13128">
                  <c:v>26256</c:v>
                </c:pt>
                <c:pt idx="13129">
                  <c:v>26258</c:v>
                </c:pt>
                <c:pt idx="13130">
                  <c:v>26260</c:v>
                </c:pt>
                <c:pt idx="13131">
                  <c:v>26262</c:v>
                </c:pt>
                <c:pt idx="13132">
                  <c:v>26264</c:v>
                </c:pt>
                <c:pt idx="13133">
                  <c:v>26266</c:v>
                </c:pt>
                <c:pt idx="13134">
                  <c:v>26268</c:v>
                </c:pt>
                <c:pt idx="13135">
                  <c:v>26270</c:v>
                </c:pt>
                <c:pt idx="13136">
                  <c:v>26272</c:v>
                </c:pt>
                <c:pt idx="13137">
                  <c:v>26274</c:v>
                </c:pt>
                <c:pt idx="13138">
                  <c:v>26276</c:v>
                </c:pt>
                <c:pt idx="13139">
                  <c:v>26278</c:v>
                </c:pt>
                <c:pt idx="13140">
                  <c:v>26280</c:v>
                </c:pt>
                <c:pt idx="13141">
                  <c:v>26282</c:v>
                </c:pt>
                <c:pt idx="13142">
                  <c:v>26284</c:v>
                </c:pt>
                <c:pt idx="13143">
                  <c:v>26286</c:v>
                </c:pt>
                <c:pt idx="13144">
                  <c:v>26288</c:v>
                </c:pt>
                <c:pt idx="13145">
                  <c:v>26290</c:v>
                </c:pt>
                <c:pt idx="13146">
                  <c:v>26292</c:v>
                </c:pt>
                <c:pt idx="13147">
                  <c:v>26294</c:v>
                </c:pt>
                <c:pt idx="13148">
                  <c:v>26296</c:v>
                </c:pt>
                <c:pt idx="13149">
                  <c:v>26298</c:v>
                </c:pt>
                <c:pt idx="13150">
                  <c:v>26300</c:v>
                </c:pt>
                <c:pt idx="13151">
                  <c:v>26302</c:v>
                </c:pt>
                <c:pt idx="13152">
                  <c:v>26304</c:v>
                </c:pt>
                <c:pt idx="13153">
                  <c:v>26306</c:v>
                </c:pt>
                <c:pt idx="13154">
                  <c:v>26308</c:v>
                </c:pt>
                <c:pt idx="13155">
                  <c:v>26310</c:v>
                </c:pt>
                <c:pt idx="13156">
                  <c:v>26312</c:v>
                </c:pt>
                <c:pt idx="13157">
                  <c:v>26314</c:v>
                </c:pt>
                <c:pt idx="13158">
                  <c:v>26316</c:v>
                </c:pt>
                <c:pt idx="13159">
                  <c:v>26318</c:v>
                </c:pt>
                <c:pt idx="13160">
                  <c:v>26320</c:v>
                </c:pt>
                <c:pt idx="13161">
                  <c:v>26322</c:v>
                </c:pt>
                <c:pt idx="13162">
                  <c:v>26324</c:v>
                </c:pt>
                <c:pt idx="13163">
                  <c:v>26326</c:v>
                </c:pt>
                <c:pt idx="13164">
                  <c:v>26328</c:v>
                </c:pt>
                <c:pt idx="13165">
                  <c:v>26330</c:v>
                </c:pt>
                <c:pt idx="13166">
                  <c:v>26332</c:v>
                </c:pt>
                <c:pt idx="13167">
                  <c:v>26334</c:v>
                </c:pt>
                <c:pt idx="13168">
                  <c:v>26336</c:v>
                </c:pt>
                <c:pt idx="13169">
                  <c:v>26338</c:v>
                </c:pt>
                <c:pt idx="13170">
                  <c:v>26340</c:v>
                </c:pt>
                <c:pt idx="13171">
                  <c:v>26342</c:v>
                </c:pt>
                <c:pt idx="13172">
                  <c:v>26344</c:v>
                </c:pt>
                <c:pt idx="13173">
                  <c:v>26346</c:v>
                </c:pt>
                <c:pt idx="13174">
                  <c:v>26348</c:v>
                </c:pt>
                <c:pt idx="13175">
                  <c:v>26350</c:v>
                </c:pt>
                <c:pt idx="13176">
                  <c:v>26352</c:v>
                </c:pt>
                <c:pt idx="13177">
                  <c:v>26354</c:v>
                </c:pt>
                <c:pt idx="13178">
                  <c:v>26356</c:v>
                </c:pt>
                <c:pt idx="13179">
                  <c:v>26358</c:v>
                </c:pt>
                <c:pt idx="13180">
                  <c:v>26360</c:v>
                </c:pt>
                <c:pt idx="13181">
                  <c:v>26362</c:v>
                </c:pt>
                <c:pt idx="13182">
                  <c:v>26364</c:v>
                </c:pt>
                <c:pt idx="13183">
                  <c:v>26366</c:v>
                </c:pt>
                <c:pt idx="13184">
                  <c:v>26368</c:v>
                </c:pt>
                <c:pt idx="13185">
                  <c:v>26370</c:v>
                </c:pt>
                <c:pt idx="13186">
                  <c:v>26372</c:v>
                </c:pt>
                <c:pt idx="13187">
                  <c:v>26374</c:v>
                </c:pt>
                <c:pt idx="13188">
                  <c:v>26376</c:v>
                </c:pt>
                <c:pt idx="13189">
                  <c:v>26378</c:v>
                </c:pt>
                <c:pt idx="13190">
                  <c:v>26380</c:v>
                </c:pt>
                <c:pt idx="13191">
                  <c:v>26382</c:v>
                </c:pt>
                <c:pt idx="13192">
                  <c:v>26384</c:v>
                </c:pt>
                <c:pt idx="13193">
                  <c:v>26386</c:v>
                </c:pt>
                <c:pt idx="13194">
                  <c:v>26388</c:v>
                </c:pt>
                <c:pt idx="13195">
                  <c:v>26390</c:v>
                </c:pt>
                <c:pt idx="13196">
                  <c:v>26392</c:v>
                </c:pt>
                <c:pt idx="13197">
                  <c:v>26394</c:v>
                </c:pt>
                <c:pt idx="13198">
                  <c:v>26396</c:v>
                </c:pt>
                <c:pt idx="13199">
                  <c:v>26398</c:v>
                </c:pt>
                <c:pt idx="13200">
                  <c:v>26400</c:v>
                </c:pt>
                <c:pt idx="13201">
                  <c:v>26402</c:v>
                </c:pt>
                <c:pt idx="13202">
                  <c:v>26404</c:v>
                </c:pt>
                <c:pt idx="13203">
                  <c:v>26406</c:v>
                </c:pt>
                <c:pt idx="13204">
                  <c:v>26408</c:v>
                </c:pt>
                <c:pt idx="13205">
                  <c:v>26410</c:v>
                </c:pt>
                <c:pt idx="13206">
                  <c:v>26412</c:v>
                </c:pt>
                <c:pt idx="13207">
                  <c:v>26414</c:v>
                </c:pt>
                <c:pt idx="13208">
                  <c:v>26416</c:v>
                </c:pt>
                <c:pt idx="13209">
                  <c:v>26418</c:v>
                </c:pt>
                <c:pt idx="13210">
                  <c:v>26420</c:v>
                </c:pt>
                <c:pt idx="13211">
                  <c:v>26422</c:v>
                </c:pt>
                <c:pt idx="13212">
                  <c:v>26424</c:v>
                </c:pt>
                <c:pt idx="13213">
                  <c:v>26426</c:v>
                </c:pt>
                <c:pt idx="13214">
                  <c:v>26428</c:v>
                </c:pt>
                <c:pt idx="13215">
                  <c:v>26430</c:v>
                </c:pt>
                <c:pt idx="13216">
                  <c:v>26432</c:v>
                </c:pt>
                <c:pt idx="13217">
                  <c:v>26434</c:v>
                </c:pt>
                <c:pt idx="13218">
                  <c:v>26436</c:v>
                </c:pt>
                <c:pt idx="13219">
                  <c:v>26438</c:v>
                </c:pt>
                <c:pt idx="13220">
                  <c:v>26440</c:v>
                </c:pt>
                <c:pt idx="13221">
                  <c:v>26442</c:v>
                </c:pt>
                <c:pt idx="13222">
                  <c:v>26444</c:v>
                </c:pt>
                <c:pt idx="13223">
                  <c:v>26446</c:v>
                </c:pt>
                <c:pt idx="13224">
                  <c:v>26448</c:v>
                </c:pt>
                <c:pt idx="13225">
                  <c:v>26450</c:v>
                </c:pt>
                <c:pt idx="13226">
                  <c:v>26452</c:v>
                </c:pt>
                <c:pt idx="13227">
                  <c:v>26454</c:v>
                </c:pt>
                <c:pt idx="13228">
                  <c:v>26456</c:v>
                </c:pt>
                <c:pt idx="13229">
                  <c:v>26458</c:v>
                </c:pt>
                <c:pt idx="13230">
                  <c:v>26460</c:v>
                </c:pt>
                <c:pt idx="13231">
                  <c:v>26462</c:v>
                </c:pt>
                <c:pt idx="13232">
                  <c:v>26464</c:v>
                </c:pt>
                <c:pt idx="13233">
                  <c:v>26466</c:v>
                </c:pt>
                <c:pt idx="13234">
                  <c:v>26468</c:v>
                </c:pt>
                <c:pt idx="13235">
                  <c:v>26470</c:v>
                </c:pt>
                <c:pt idx="13236">
                  <c:v>26472</c:v>
                </c:pt>
                <c:pt idx="13237">
                  <c:v>26474</c:v>
                </c:pt>
                <c:pt idx="13238">
                  <c:v>26476</c:v>
                </c:pt>
                <c:pt idx="13239">
                  <c:v>26478</c:v>
                </c:pt>
                <c:pt idx="13240">
                  <c:v>26480</c:v>
                </c:pt>
                <c:pt idx="13241">
                  <c:v>26482</c:v>
                </c:pt>
                <c:pt idx="13242">
                  <c:v>26484</c:v>
                </c:pt>
                <c:pt idx="13243">
                  <c:v>26486</c:v>
                </c:pt>
                <c:pt idx="13244">
                  <c:v>26488</c:v>
                </c:pt>
                <c:pt idx="13245">
                  <c:v>26490</c:v>
                </c:pt>
                <c:pt idx="13246">
                  <c:v>26492</c:v>
                </c:pt>
                <c:pt idx="13247">
                  <c:v>26494</c:v>
                </c:pt>
                <c:pt idx="13248">
                  <c:v>26496</c:v>
                </c:pt>
                <c:pt idx="13249">
                  <c:v>26498</c:v>
                </c:pt>
                <c:pt idx="13250">
                  <c:v>26500</c:v>
                </c:pt>
                <c:pt idx="13251">
                  <c:v>26502</c:v>
                </c:pt>
                <c:pt idx="13252">
                  <c:v>26504</c:v>
                </c:pt>
                <c:pt idx="13253">
                  <c:v>26506</c:v>
                </c:pt>
                <c:pt idx="13254">
                  <c:v>26508</c:v>
                </c:pt>
                <c:pt idx="13255">
                  <c:v>26510</c:v>
                </c:pt>
                <c:pt idx="13256">
                  <c:v>26512</c:v>
                </c:pt>
                <c:pt idx="13257">
                  <c:v>26514</c:v>
                </c:pt>
                <c:pt idx="13258">
                  <c:v>26516</c:v>
                </c:pt>
                <c:pt idx="13259">
                  <c:v>26518</c:v>
                </c:pt>
                <c:pt idx="13260">
                  <c:v>26520</c:v>
                </c:pt>
                <c:pt idx="13261">
                  <c:v>26522</c:v>
                </c:pt>
                <c:pt idx="13262">
                  <c:v>26524</c:v>
                </c:pt>
                <c:pt idx="13263">
                  <c:v>26526</c:v>
                </c:pt>
                <c:pt idx="13264">
                  <c:v>26528</c:v>
                </c:pt>
                <c:pt idx="13265">
                  <c:v>26530</c:v>
                </c:pt>
                <c:pt idx="13266">
                  <c:v>26532</c:v>
                </c:pt>
                <c:pt idx="13267">
                  <c:v>26534</c:v>
                </c:pt>
                <c:pt idx="13268">
                  <c:v>26536</c:v>
                </c:pt>
                <c:pt idx="13269">
                  <c:v>26538</c:v>
                </c:pt>
                <c:pt idx="13270">
                  <c:v>26540</c:v>
                </c:pt>
                <c:pt idx="13271">
                  <c:v>26542</c:v>
                </c:pt>
                <c:pt idx="13272">
                  <c:v>26544</c:v>
                </c:pt>
                <c:pt idx="13273">
                  <c:v>26546</c:v>
                </c:pt>
                <c:pt idx="13274">
                  <c:v>26548</c:v>
                </c:pt>
                <c:pt idx="13275">
                  <c:v>26550</c:v>
                </c:pt>
                <c:pt idx="13276">
                  <c:v>26552</c:v>
                </c:pt>
                <c:pt idx="13277">
                  <c:v>26554</c:v>
                </c:pt>
                <c:pt idx="13278">
                  <c:v>26556</c:v>
                </c:pt>
                <c:pt idx="13279">
                  <c:v>26558</c:v>
                </c:pt>
                <c:pt idx="13280">
                  <c:v>26560</c:v>
                </c:pt>
                <c:pt idx="13281">
                  <c:v>26562</c:v>
                </c:pt>
                <c:pt idx="13282">
                  <c:v>26564</c:v>
                </c:pt>
                <c:pt idx="13283">
                  <c:v>26566</c:v>
                </c:pt>
                <c:pt idx="13284">
                  <c:v>26568</c:v>
                </c:pt>
                <c:pt idx="13285">
                  <c:v>26570</c:v>
                </c:pt>
                <c:pt idx="13286">
                  <c:v>26572</c:v>
                </c:pt>
                <c:pt idx="13287">
                  <c:v>26574</c:v>
                </c:pt>
                <c:pt idx="13288">
                  <c:v>26576</c:v>
                </c:pt>
                <c:pt idx="13289">
                  <c:v>26578</c:v>
                </c:pt>
                <c:pt idx="13290">
                  <c:v>26580</c:v>
                </c:pt>
                <c:pt idx="13291">
                  <c:v>26582</c:v>
                </c:pt>
                <c:pt idx="13292">
                  <c:v>26584</c:v>
                </c:pt>
                <c:pt idx="13293">
                  <c:v>26586</c:v>
                </c:pt>
                <c:pt idx="13294">
                  <c:v>26588</c:v>
                </c:pt>
                <c:pt idx="13295">
                  <c:v>26590</c:v>
                </c:pt>
                <c:pt idx="13296">
                  <c:v>26592</c:v>
                </c:pt>
                <c:pt idx="13297">
                  <c:v>26594</c:v>
                </c:pt>
                <c:pt idx="13298">
                  <c:v>26596</c:v>
                </c:pt>
                <c:pt idx="13299">
                  <c:v>26598</c:v>
                </c:pt>
                <c:pt idx="13300">
                  <c:v>26600</c:v>
                </c:pt>
                <c:pt idx="13301">
                  <c:v>26602</c:v>
                </c:pt>
                <c:pt idx="13302">
                  <c:v>26604</c:v>
                </c:pt>
                <c:pt idx="13303">
                  <c:v>26606</c:v>
                </c:pt>
                <c:pt idx="13304">
                  <c:v>26608</c:v>
                </c:pt>
                <c:pt idx="13305">
                  <c:v>26610</c:v>
                </c:pt>
                <c:pt idx="13306">
                  <c:v>26612</c:v>
                </c:pt>
                <c:pt idx="13307">
                  <c:v>26614</c:v>
                </c:pt>
                <c:pt idx="13308">
                  <c:v>26616</c:v>
                </c:pt>
                <c:pt idx="13309">
                  <c:v>26618</c:v>
                </c:pt>
                <c:pt idx="13310">
                  <c:v>26620</c:v>
                </c:pt>
                <c:pt idx="13311">
                  <c:v>26622</c:v>
                </c:pt>
                <c:pt idx="13312">
                  <c:v>26624</c:v>
                </c:pt>
                <c:pt idx="13313">
                  <c:v>26626</c:v>
                </c:pt>
                <c:pt idx="13314">
                  <c:v>26628</c:v>
                </c:pt>
                <c:pt idx="13315">
                  <c:v>26630</c:v>
                </c:pt>
                <c:pt idx="13316">
                  <c:v>26632</c:v>
                </c:pt>
                <c:pt idx="13317">
                  <c:v>26634</c:v>
                </c:pt>
                <c:pt idx="13318">
                  <c:v>26636</c:v>
                </c:pt>
                <c:pt idx="13319">
                  <c:v>26638</c:v>
                </c:pt>
                <c:pt idx="13320">
                  <c:v>26640</c:v>
                </c:pt>
                <c:pt idx="13321">
                  <c:v>26642</c:v>
                </c:pt>
                <c:pt idx="13322">
                  <c:v>26644</c:v>
                </c:pt>
                <c:pt idx="13323">
                  <c:v>26646</c:v>
                </c:pt>
                <c:pt idx="13324">
                  <c:v>26648</c:v>
                </c:pt>
                <c:pt idx="13325">
                  <c:v>26650</c:v>
                </c:pt>
                <c:pt idx="13326">
                  <c:v>26652</c:v>
                </c:pt>
                <c:pt idx="13327">
                  <c:v>26654</c:v>
                </c:pt>
                <c:pt idx="13328">
                  <c:v>26656</c:v>
                </c:pt>
                <c:pt idx="13329">
                  <c:v>26658</c:v>
                </c:pt>
                <c:pt idx="13330">
                  <c:v>26660</c:v>
                </c:pt>
                <c:pt idx="13331">
                  <c:v>26662</c:v>
                </c:pt>
                <c:pt idx="13332">
                  <c:v>26664</c:v>
                </c:pt>
                <c:pt idx="13333">
                  <c:v>26666</c:v>
                </c:pt>
                <c:pt idx="13334">
                  <c:v>26668</c:v>
                </c:pt>
                <c:pt idx="13335">
                  <c:v>26670</c:v>
                </c:pt>
                <c:pt idx="13336">
                  <c:v>26672</c:v>
                </c:pt>
                <c:pt idx="13337">
                  <c:v>26674</c:v>
                </c:pt>
                <c:pt idx="13338">
                  <c:v>26676</c:v>
                </c:pt>
                <c:pt idx="13339">
                  <c:v>26678</c:v>
                </c:pt>
                <c:pt idx="13340">
                  <c:v>26680</c:v>
                </c:pt>
                <c:pt idx="13341">
                  <c:v>26682</c:v>
                </c:pt>
                <c:pt idx="13342">
                  <c:v>26684</c:v>
                </c:pt>
                <c:pt idx="13343">
                  <c:v>26686</c:v>
                </c:pt>
                <c:pt idx="13344">
                  <c:v>26688</c:v>
                </c:pt>
                <c:pt idx="13345">
                  <c:v>26690</c:v>
                </c:pt>
                <c:pt idx="13346">
                  <c:v>26692</c:v>
                </c:pt>
                <c:pt idx="13347">
                  <c:v>26694</c:v>
                </c:pt>
                <c:pt idx="13348">
                  <c:v>26696</c:v>
                </c:pt>
                <c:pt idx="13349">
                  <c:v>26698</c:v>
                </c:pt>
                <c:pt idx="13350">
                  <c:v>26700</c:v>
                </c:pt>
                <c:pt idx="13351">
                  <c:v>26702</c:v>
                </c:pt>
                <c:pt idx="13352">
                  <c:v>26704</c:v>
                </c:pt>
                <c:pt idx="13353">
                  <c:v>26706</c:v>
                </c:pt>
                <c:pt idx="13354">
                  <c:v>26708</c:v>
                </c:pt>
                <c:pt idx="13355">
                  <c:v>26710</c:v>
                </c:pt>
                <c:pt idx="13356">
                  <c:v>26712</c:v>
                </c:pt>
                <c:pt idx="13357">
                  <c:v>26714</c:v>
                </c:pt>
                <c:pt idx="13358">
                  <c:v>26716</c:v>
                </c:pt>
                <c:pt idx="13359">
                  <c:v>26718</c:v>
                </c:pt>
                <c:pt idx="13360">
                  <c:v>26720</c:v>
                </c:pt>
                <c:pt idx="13361">
                  <c:v>26722</c:v>
                </c:pt>
                <c:pt idx="13362">
                  <c:v>26724</c:v>
                </c:pt>
                <c:pt idx="13363">
                  <c:v>26726</c:v>
                </c:pt>
                <c:pt idx="13364">
                  <c:v>26728</c:v>
                </c:pt>
                <c:pt idx="13365">
                  <c:v>26730</c:v>
                </c:pt>
                <c:pt idx="13366">
                  <c:v>26732</c:v>
                </c:pt>
                <c:pt idx="13367">
                  <c:v>26734</c:v>
                </c:pt>
                <c:pt idx="13368">
                  <c:v>26736</c:v>
                </c:pt>
                <c:pt idx="13369">
                  <c:v>26738</c:v>
                </c:pt>
                <c:pt idx="13370">
                  <c:v>26740</c:v>
                </c:pt>
                <c:pt idx="13371">
                  <c:v>26742</c:v>
                </c:pt>
                <c:pt idx="13372">
                  <c:v>26744</c:v>
                </c:pt>
                <c:pt idx="13373">
                  <c:v>26746</c:v>
                </c:pt>
                <c:pt idx="13374">
                  <c:v>26748</c:v>
                </c:pt>
                <c:pt idx="13375">
                  <c:v>26750</c:v>
                </c:pt>
                <c:pt idx="13376">
                  <c:v>26752</c:v>
                </c:pt>
                <c:pt idx="13377">
                  <c:v>26754</c:v>
                </c:pt>
                <c:pt idx="13378">
                  <c:v>26756</c:v>
                </c:pt>
                <c:pt idx="13379">
                  <c:v>26758</c:v>
                </c:pt>
                <c:pt idx="13380">
                  <c:v>26760</c:v>
                </c:pt>
                <c:pt idx="13381">
                  <c:v>26762</c:v>
                </c:pt>
                <c:pt idx="13382">
                  <c:v>26764</c:v>
                </c:pt>
                <c:pt idx="13383">
                  <c:v>26766</c:v>
                </c:pt>
                <c:pt idx="13384">
                  <c:v>26768</c:v>
                </c:pt>
                <c:pt idx="13385">
                  <c:v>26770</c:v>
                </c:pt>
                <c:pt idx="13386">
                  <c:v>26772</c:v>
                </c:pt>
                <c:pt idx="13387">
                  <c:v>26774</c:v>
                </c:pt>
                <c:pt idx="13388">
                  <c:v>26776</c:v>
                </c:pt>
                <c:pt idx="13389">
                  <c:v>26778</c:v>
                </c:pt>
                <c:pt idx="13390">
                  <c:v>26780</c:v>
                </c:pt>
                <c:pt idx="13391">
                  <c:v>26782</c:v>
                </c:pt>
                <c:pt idx="13392">
                  <c:v>26784</c:v>
                </c:pt>
                <c:pt idx="13393">
                  <c:v>26786</c:v>
                </c:pt>
                <c:pt idx="13394">
                  <c:v>26788</c:v>
                </c:pt>
                <c:pt idx="13395">
                  <c:v>26790</c:v>
                </c:pt>
                <c:pt idx="13396">
                  <c:v>26792</c:v>
                </c:pt>
                <c:pt idx="13397">
                  <c:v>26794</c:v>
                </c:pt>
                <c:pt idx="13398">
                  <c:v>26796</c:v>
                </c:pt>
                <c:pt idx="13399">
                  <c:v>26798</c:v>
                </c:pt>
                <c:pt idx="13400">
                  <c:v>26800</c:v>
                </c:pt>
                <c:pt idx="13401">
                  <c:v>26802</c:v>
                </c:pt>
                <c:pt idx="13402">
                  <c:v>26804</c:v>
                </c:pt>
                <c:pt idx="13403">
                  <c:v>26806</c:v>
                </c:pt>
                <c:pt idx="13404">
                  <c:v>26808</c:v>
                </c:pt>
                <c:pt idx="13405">
                  <c:v>26810</c:v>
                </c:pt>
                <c:pt idx="13406">
                  <c:v>26812</c:v>
                </c:pt>
                <c:pt idx="13407">
                  <c:v>26814</c:v>
                </c:pt>
                <c:pt idx="13408">
                  <c:v>26816</c:v>
                </c:pt>
                <c:pt idx="13409">
                  <c:v>26818</c:v>
                </c:pt>
                <c:pt idx="13410">
                  <c:v>26820</c:v>
                </c:pt>
                <c:pt idx="13411">
                  <c:v>26822</c:v>
                </c:pt>
                <c:pt idx="13412">
                  <c:v>26824</c:v>
                </c:pt>
                <c:pt idx="13413">
                  <c:v>26826</c:v>
                </c:pt>
                <c:pt idx="13414">
                  <c:v>26828</c:v>
                </c:pt>
                <c:pt idx="13415">
                  <c:v>26830</c:v>
                </c:pt>
                <c:pt idx="13416">
                  <c:v>26832</c:v>
                </c:pt>
                <c:pt idx="13417">
                  <c:v>26834</c:v>
                </c:pt>
                <c:pt idx="13418">
                  <c:v>26836</c:v>
                </c:pt>
                <c:pt idx="13419">
                  <c:v>26838</c:v>
                </c:pt>
                <c:pt idx="13420">
                  <c:v>26840</c:v>
                </c:pt>
                <c:pt idx="13421">
                  <c:v>26842</c:v>
                </c:pt>
                <c:pt idx="13422">
                  <c:v>26844</c:v>
                </c:pt>
                <c:pt idx="13423">
                  <c:v>26846</c:v>
                </c:pt>
                <c:pt idx="13424">
                  <c:v>26848</c:v>
                </c:pt>
                <c:pt idx="13425">
                  <c:v>26850</c:v>
                </c:pt>
                <c:pt idx="13426">
                  <c:v>26852</c:v>
                </c:pt>
                <c:pt idx="13427">
                  <c:v>26854</c:v>
                </c:pt>
                <c:pt idx="13428">
                  <c:v>26856</c:v>
                </c:pt>
                <c:pt idx="13429">
                  <c:v>26858</c:v>
                </c:pt>
                <c:pt idx="13430">
                  <c:v>26860</c:v>
                </c:pt>
                <c:pt idx="13431">
                  <c:v>26862</c:v>
                </c:pt>
                <c:pt idx="13432">
                  <c:v>26864</c:v>
                </c:pt>
                <c:pt idx="13433">
                  <c:v>26866</c:v>
                </c:pt>
                <c:pt idx="13434">
                  <c:v>26868</c:v>
                </c:pt>
                <c:pt idx="13435">
                  <c:v>26870</c:v>
                </c:pt>
                <c:pt idx="13436">
                  <c:v>26872</c:v>
                </c:pt>
                <c:pt idx="13437">
                  <c:v>26874</c:v>
                </c:pt>
                <c:pt idx="13438">
                  <c:v>26876</c:v>
                </c:pt>
                <c:pt idx="13439">
                  <c:v>26878</c:v>
                </c:pt>
                <c:pt idx="13440">
                  <c:v>26880</c:v>
                </c:pt>
                <c:pt idx="13441">
                  <c:v>26882</c:v>
                </c:pt>
                <c:pt idx="13442">
                  <c:v>26884</c:v>
                </c:pt>
                <c:pt idx="13443">
                  <c:v>26886</c:v>
                </c:pt>
                <c:pt idx="13444">
                  <c:v>26888</c:v>
                </c:pt>
                <c:pt idx="13445">
                  <c:v>26890</c:v>
                </c:pt>
                <c:pt idx="13446">
                  <c:v>26892</c:v>
                </c:pt>
                <c:pt idx="13447">
                  <c:v>26894</c:v>
                </c:pt>
                <c:pt idx="13448">
                  <c:v>26896</c:v>
                </c:pt>
                <c:pt idx="13449">
                  <c:v>26898</c:v>
                </c:pt>
                <c:pt idx="13450">
                  <c:v>26900</c:v>
                </c:pt>
                <c:pt idx="13451">
                  <c:v>26902</c:v>
                </c:pt>
                <c:pt idx="13452">
                  <c:v>26904</c:v>
                </c:pt>
                <c:pt idx="13453">
                  <c:v>26906</c:v>
                </c:pt>
                <c:pt idx="13454">
                  <c:v>26908</c:v>
                </c:pt>
                <c:pt idx="13455">
                  <c:v>26910</c:v>
                </c:pt>
                <c:pt idx="13456">
                  <c:v>26912</c:v>
                </c:pt>
                <c:pt idx="13457">
                  <c:v>26914</c:v>
                </c:pt>
                <c:pt idx="13458">
                  <c:v>26916</c:v>
                </c:pt>
                <c:pt idx="13459">
                  <c:v>26918</c:v>
                </c:pt>
                <c:pt idx="13460">
                  <c:v>26920</c:v>
                </c:pt>
                <c:pt idx="13461">
                  <c:v>26922</c:v>
                </c:pt>
                <c:pt idx="13462">
                  <c:v>26924</c:v>
                </c:pt>
                <c:pt idx="13463">
                  <c:v>26926</c:v>
                </c:pt>
                <c:pt idx="13464">
                  <c:v>26928</c:v>
                </c:pt>
                <c:pt idx="13465">
                  <c:v>26930</c:v>
                </c:pt>
                <c:pt idx="13466">
                  <c:v>26932</c:v>
                </c:pt>
                <c:pt idx="13467">
                  <c:v>26934</c:v>
                </c:pt>
                <c:pt idx="13468">
                  <c:v>26936</c:v>
                </c:pt>
                <c:pt idx="13469">
                  <c:v>26938</c:v>
                </c:pt>
                <c:pt idx="13470">
                  <c:v>26940</c:v>
                </c:pt>
                <c:pt idx="13471">
                  <c:v>26942</c:v>
                </c:pt>
                <c:pt idx="13472">
                  <c:v>26944</c:v>
                </c:pt>
                <c:pt idx="13473">
                  <c:v>26946</c:v>
                </c:pt>
                <c:pt idx="13474">
                  <c:v>26948</c:v>
                </c:pt>
                <c:pt idx="13475">
                  <c:v>26950</c:v>
                </c:pt>
                <c:pt idx="13476">
                  <c:v>26952</c:v>
                </c:pt>
                <c:pt idx="13477">
                  <c:v>26954</c:v>
                </c:pt>
                <c:pt idx="13478">
                  <c:v>26956</c:v>
                </c:pt>
                <c:pt idx="13479">
                  <c:v>26958</c:v>
                </c:pt>
                <c:pt idx="13480">
                  <c:v>26960</c:v>
                </c:pt>
                <c:pt idx="13481">
                  <c:v>26962</c:v>
                </c:pt>
                <c:pt idx="13482">
                  <c:v>26964</c:v>
                </c:pt>
                <c:pt idx="13483">
                  <c:v>26966</c:v>
                </c:pt>
                <c:pt idx="13484">
                  <c:v>26968</c:v>
                </c:pt>
                <c:pt idx="13485">
                  <c:v>26970</c:v>
                </c:pt>
                <c:pt idx="13486">
                  <c:v>26972</c:v>
                </c:pt>
                <c:pt idx="13487">
                  <c:v>26974</c:v>
                </c:pt>
                <c:pt idx="13488">
                  <c:v>26976</c:v>
                </c:pt>
                <c:pt idx="13489">
                  <c:v>26978</c:v>
                </c:pt>
                <c:pt idx="13490">
                  <c:v>26980</c:v>
                </c:pt>
                <c:pt idx="13491">
                  <c:v>26982</c:v>
                </c:pt>
                <c:pt idx="13492">
                  <c:v>26984</c:v>
                </c:pt>
                <c:pt idx="13493">
                  <c:v>26986</c:v>
                </c:pt>
                <c:pt idx="13494">
                  <c:v>26988</c:v>
                </c:pt>
                <c:pt idx="13495">
                  <c:v>26990</c:v>
                </c:pt>
                <c:pt idx="13496">
                  <c:v>26992</c:v>
                </c:pt>
                <c:pt idx="13497">
                  <c:v>26994</c:v>
                </c:pt>
                <c:pt idx="13498">
                  <c:v>26996</c:v>
                </c:pt>
                <c:pt idx="13499">
                  <c:v>26998</c:v>
                </c:pt>
                <c:pt idx="13500">
                  <c:v>27000</c:v>
                </c:pt>
                <c:pt idx="13501">
                  <c:v>27002</c:v>
                </c:pt>
                <c:pt idx="13502">
                  <c:v>27004</c:v>
                </c:pt>
                <c:pt idx="13503">
                  <c:v>27006</c:v>
                </c:pt>
                <c:pt idx="13504">
                  <c:v>27008</c:v>
                </c:pt>
                <c:pt idx="13505">
                  <c:v>27010</c:v>
                </c:pt>
                <c:pt idx="13506">
                  <c:v>27012</c:v>
                </c:pt>
                <c:pt idx="13507">
                  <c:v>27014</c:v>
                </c:pt>
                <c:pt idx="13508">
                  <c:v>27016</c:v>
                </c:pt>
                <c:pt idx="13509">
                  <c:v>27018</c:v>
                </c:pt>
                <c:pt idx="13510">
                  <c:v>27020</c:v>
                </c:pt>
                <c:pt idx="13511">
                  <c:v>27022</c:v>
                </c:pt>
                <c:pt idx="13512">
                  <c:v>27024</c:v>
                </c:pt>
                <c:pt idx="13513">
                  <c:v>27026</c:v>
                </c:pt>
                <c:pt idx="13514">
                  <c:v>27028</c:v>
                </c:pt>
                <c:pt idx="13515">
                  <c:v>27030</c:v>
                </c:pt>
                <c:pt idx="13516">
                  <c:v>27032</c:v>
                </c:pt>
                <c:pt idx="13517">
                  <c:v>27034</c:v>
                </c:pt>
                <c:pt idx="13518">
                  <c:v>27036</c:v>
                </c:pt>
                <c:pt idx="13519">
                  <c:v>27038</c:v>
                </c:pt>
                <c:pt idx="13520">
                  <c:v>27040</c:v>
                </c:pt>
                <c:pt idx="13521">
                  <c:v>27042</c:v>
                </c:pt>
                <c:pt idx="13522">
                  <c:v>27044</c:v>
                </c:pt>
                <c:pt idx="13523">
                  <c:v>27046</c:v>
                </c:pt>
                <c:pt idx="13524">
                  <c:v>27048</c:v>
                </c:pt>
                <c:pt idx="13525">
                  <c:v>27050</c:v>
                </c:pt>
                <c:pt idx="13526">
                  <c:v>27052</c:v>
                </c:pt>
                <c:pt idx="13527">
                  <c:v>27054</c:v>
                </c:pt>
                <c:pt idx="13528">
                  <c:v>27056</c:v>
                </c:pt>
                <c:pt idx="13529">
                  <c:v>27058</c:v>
                </c:pt>
                <c:pt idx="13530">
                  <c:v>27060</c:v>
                </c:pt>
                <c:pt idx="13531">
                  <c:v>27062</c:v>
                </c:pt>
                <c:pt idx="13532">
                  <c:v>27064</c:v>
                </c:pt>
                <c:pt idx="13533">
                  <c:v>27066</c:v>
                </c:pt>
                <c:pt idx="13534">
                  <c:v>27068</c:v>
                </c:pt>
                <c:pt idx="13535">
                  <c:v>27070</c:v>
                </c:pt>
                <c:pt idx="13536">
                  <c:v>27072</c:v>
                </c:pt>
                <c:pt idx="13537">
                  <c:v>27074</c:v>
                </c:pt>
                <c:pt idx="13538">
                  <c:v>27076</c:v>
                </c:pt>
                <c:pt idx="13539">
                  <c:v>27078</c:v>
                </c:pt>
                <c:pt idx="13540">
                  <c:v>27080</c:v>
                </c:pt>
                <c:pt idx="13541">
                  <c:v>27082</c:v>
                </c:pt>
                <c:pt idx="13542">
                  <c:v>27084</c:v>
                </c:pt>
                <c:pt idx="13543">
                  <c:v>27086</c:v>
                </c:pt>
                <c:pt idx="13544">
                  <c:v>27088</c:v>
                </c:pt>
                <c:pt idx="13545">
                  <c:v>27090</c:v>
                </c:pt>
                <c:pt idx="13546">
                  <c:v>27092</c:v>
                </c:pt>
                <c:pt idx="13547">
                  <c:v>27094</c:v>
                </c:pt>
                <c:pt idx="13548">
                  <c:v>27096</c:v>
                </c:pt>
                <c:pt idx="13549">
                  <c:v>27098</c:v>
                </c:pt>
                <c:pt idx="13550">
                  <c:v>27100</c:v>
                </c:pt>
                <c:pt idx="13551">
                  <c:v>27102</c:v>
                </c:pt>
                <c:pt idx="13552">
                  <c:v>27104</c:v>
                </c:pt>
                <c:pt idx="13553">
                  <c:v>27106</c:v>
                </c:pt>
                <c:pt idx="13554">
                  <c:v>27108</c:v>
                </c:pt>
                <c:pt idx="13555">
                  <c:v>27110</c:v>
                </c:pt>
                <c:pt idx="13556">
                  <c:v>27112</c:v>
                </c:pt>
                <c:pt idx="13557">
                  <c:v>27114</c:v>
                </c:pt>
                <c:pt idx="13558">
                  <c:v>27116</c:v>
                </c:pt>
                <c:pt idx="13559">
                  <c:v>27118</c:v>
                </c:pt>
                <c:pt idx="13560">
                  <c:v>27120</c:v>
                </c:pt>
                <c:pt idx="13561">
                  <c:v>27122</c:v>
                </c:pt>
                <c:pt idx="13562">
                  <c:v>27124</c:v>
                </c:pt>
                <c:pt idx="13563">
                  <c:v>27126</c:v>
                </c:pt>
                <c:pt idx="13564">
                  <c:v>27128</c:v>
                </c:pt>
                <c:pt idx="13565">
                  <c:v>27130</c:v>
                </c:pt>
                <c:pt idx="13566">
                  <c:v>27132</c:v>
                </c:pt>
                <c:pt idx="13567">
                  <c:v>27134</c:v>
                </c:pt>
                <c:pt idx="13568">
                  <c:v>27136</c:v>
                </c:pt>
                <c:pt idx="13569">
                  <c:v>27138</c:v>
                </c:pt>
                <c:pt idx="13570">
                  <c:v>27140</c:v>
                </c:pt>
                <c:pt idx="13571">
                  <c:v>27142</c:v>
                </c:pt>
                <c:pt idx="13572">
                  <c:v>27144</c:v>
                </c:pt>
                <c:pt idx="13573">
                  <c:v>27146</c:v>
                </c:pt>
                <c:pt idx="13574">
                  <c:v>27148</c:v>
                </c:pt>
                <c:pt idx="13575">
                  <c:v>27150</c:v>
                </c:pt>
                <c:pt idx="13576">
                  <c:v>27152</c:v>
                </c:pt>
                <c:pt idx="13577">
                  <c:v>27154</c:v>
                </c:pt>
                <c:pt idx="13578">
                  <c:v>27156</c:v>
                </c:pt>
                <c:pt idx="13579">
                  <c:v>27158</c:v>
                </c:pt>
                <c:pt idx="13580">
                  <c:v>27160</c:v>
                </c:pt>
                <c:pt idx="13581">
                  <c:v>27162</c:v>
                </c:pt>
                <c:pt idx="13582">
                  <c:v>27164</c:v>
                </c:pt>
                <c:pt idx="13583">
                  <c:v>27166</c:v>
                </c:pt>
                <c:pt idx="13584">
                  <c:v>27168</c:v>
                </c:pt>
                <c:pt idx="13585">
                  <c:v>27170</c:v>
                </c:pt>
                <c:pt idx="13586">
                  <c:v>27172</c:v>
                </c:pt>
                <c:pt idx="13587">
                  <c:v>27174</c:v>
                </c:pt>
                <c:pt idx="13588">
                  <c:v>27176</c:v>
                </c:pt>
                <c:pt idx="13589">
                  <c:v>27178</c:v>
                </c:pt>
                <c:pt idx="13590">
                  <c:v>27180</c:v>
                </c:pt>
                <c:pt idx="13591">
                  <c:v>27182</c:v>
                </c:pt>
                <c:pt idx="13592">
                  <c:v>27184</c:v>
                </c:pt>
                <c:pt idx="13593">
                  <c:v>27186</c:v>
                </c:pt>
                <c:pt idx="13594">
                  <c:v>27188</c:v>
                </c:pt>
                <c:pt idx="13595">
                  <c:v>27190</c:v>
                </c:pt>
                <c:pt idx="13596">
                  <c:v>27192</c:v>
                </c:pt>
                <c:pt idx="13597">
                  <c:v>27194</c:v>
                </c:pt>
                <c:pt idx="13598">
                  <c:v>27196</c:v>
                </c:pt>
                <c:pt idx="13599">
                  <c:v>27198</c:v>
                </c:pt>
                <c:pt idx="13600">
                  <c:v>27200</c:v>
                </c:pt>
                <c:pt idx="13601">
                  <c:v>27202</c:v>
                </c:pt>
                <c:pt idx="13602">
                  <c:v>27204</c:v>
                </c:pt>
                <c:pt idx="13603">
                  <c:v>27206</c:v>
                </c:pt>
                <c:pt idx="13604">
                  <c:v>27208</c:v>
                </c:pt>
                <c:pt idx="13605">
                  <c:v>27210</c:v>
                </c:pt>
                <c:pt idx="13606">
                  <c:v>27212</c:v>
                </c:pt>
                <c:pt idx="13607">
                  <c:v>27214</c:v>
                </c:pt>
                <c:pt idx="13608">
                  <c:v>27216</c:v>
                </c:pt>
                <c:pt idx="13609">
                  <c:v>27218</c:v>
                </c:pt>
                <c:pt idx="13610">
                  <c:v>27220</c:v>
                </c:pt>
                <c:pt idx="13611">
                  <c:v>27222</c:v>
                </c:pt>
                <c:pt idx="13612">
                  <c:v>27224</c:v>
                </c:pt>
                <c:pt idx="13613">
                  <c:v>27226</c:v>
                </c:pt>
                <c:pt idx="13614">
                  <c:v>27228</c:v>
                </c:pt>
                <c:pt idx="13615">
                  <c:v>27230</c:v>
                </c:pt>
                <c:pt idx="13616">
                  <c:v>27232</c:v>
                </c:pt>
                <c:pt idx="13617">
                  <c:v>27234</c:v>
                </c:pt>
                <c:pt idx="13618">
                  <c:v>27236</c:v>
                </c:pt>
                <c:pt idx="13619">
                  <c:v>27238</c:v>
                </c:pt>
                <c:pt idx="13620">
                  <c:v>27240</c:v>
                </c:pt>
                <c:pt idx="13621">
                  <c:v>27242</c:v>
                </c:pt>
                <c:pt idx="13622">
                  <c:v>27244</c:v>
                </c:pt>
                <c:pt idx="13623">
                  <c:v>27246</c:v>
                </c:pt>
                <c:pt idx="13624">
                  <c:v>27248</c:v>
                </c:pt>
                <c:pt idx="13625">
                  <c:v>27250</c:v>
                </c:pt>
                <c:pt idx="13626">
                  <c:v>27252</c:v>
                </c:pt>
                <c:pt idx="13627">
                  <c:v>27254</c:v>
                </c:pt>
                <c:pt idx="13628">
                  <c:v>27256</c:v>
                </c:pt>
                <c:pt idx="13629">
                  <c:v>27258</c:v>
                </c:pt>
                <c:pt idx="13630">
                  <c:v>27260</c:v>
                </c:pt>
                <c:pt idx="13631">
                  <c:v>27262</c:v>
                </c:pt>
                <c:pt idx="13632">
                  <c:v>27264</c:v>
                </c:pt>
                <c:pt idx="13633">
                  <c:v>27266</c:v>
                </c:pt>
                <c:pt idx="13634">
                  <c:v>27268</c:v>
                </c:pt>
                <c:pt idx="13635">
                  <c:v>27270</c:v>
                </c:pt>
                <c:pt idx="13636">
                  <c:v>27272</c:v>
                </c:pt>
                <c:pt idx="13637">
                  <c:v>27274</c:v>
                </c:pt>
                <c:pt idx="13638">
                  <c:v>27276</c:v>
                </c:pt>
                <c:pt idx="13639">
                  <c:v>27278</c:v>
                </c:pt>
                <c:pt idx="13640">
                  <c:v>27280</c:v>
                </c:pt>
                <c:pt idx="13641">
                  <c:v>27282</c:v>
                </c:pt>
                <c:pt idx="13642">
                  <c:v>27284</c:v>
                </c:pt>
                <c:pt idx="13643">
                  <c:v>27286</c:v>
                </c:pt>
                <c:pt idx="13644">
                  <c:v>27288</c:v>
                </c:pt>
                <c:pt idx="13645">
                  <c:v>27290</c:v>
                </c:pt>
                <c:pt idx="13646">
                  <c:v>27292</c:v>
                </c:pt>
                <c:pt idx="13647">
                  <c:v>27294</c:v>
                </c:pt>
                <c:pt idx="13648">
                  <c:v>27296</c:v>
                </c:pt>
                <c:pt idx="13649">
                  <c:v>27298</c:v>
                </c:pt>
                <c:pt idx="13650">
                  <c:v>27300</c:v>
                </c:pt>
                <c:pt idx="13651">
                  <c:v>27302</c:v>
                </c:pt>
                <c:pt idx="13652">
                  <c:v>27304</c:v>
                </c:pt>
                <c:pt idx="13653">
                  <c:v>27306</c:v>
                </c:pt>
                <c:pt idx="13654">
                  <c:v>27308</c:v>
                </c:pt>
                <c:pt idx="13655">
                  <c:v>27310</c:v>
                </c:pt>
                <c:pt idx="13656">
                  <c:v>27312</c:v>
                </c:pt>
                <c:pt idx="13657">
                  <c:v>27314</c:v>
                </c:pt>
                <c:pt idx="13658">
                  <c:v>27316</c:v>
                </c:pt>
                <c:pt idx="13659">
                  <c:v>27318</c:v>
                </c:pt>
                <c:pt idx="13660">
                  <c:v>27320</c:v>
                </c:pt>
                <c:pt idx="13661">
                  <c:v>27322</c:v>
                </c:pt>
                <c:pt idx="13662">
                  <c:v>27324</c:v>
                </c:pt>
                <c:pt idx="13663">
                  <c:v>27326</c:v>
                </c:pt>
                <c:pt idx="13664">
                  <c:v>27328</c:v>
                </c:pt>
                <c:pt idx="13665">
                  <c:v>27330</c:v>
                </c:pt>
                <c:pt idx="13666">
                  <c:v>27332</c:v>
                </c:pt>
                <c:pt idx="13667">
                  <c:v>27334</c:v>
                </c:pt>
                <c:pt idx="13668">
                  <c:v>27336</c:v>
                </c:pt>
                <c:pt idx="13669">
                  <c:v>27338</c:v>
                </c:pt>
                <c:pt idx="13670">
                  <c:v>27340</c:v>
                </c:pt>
                <c:pt idx="13671">
                  <c:v>27342</c:v>
                </c:pt>
                <c:pt idx="13672">
                  <c:v>27344</c:v>
                </c:pt>
                <c:pt idx="13673">
                  <c:v>27346</c:v>
                </c:pt>
                <c:pt idx="13674">
                  <c:v>27348</c:v>
                </c:pt>
                <c:pt idx="13675">
                  <c:v>27350</c:v>
                </c:pt>
                <c:pt idx="13676">
                  <c:v>27352</c:v>
                </c:pt>
                <c:pt idx="13677">
                  <c:v>27354</c:v>
                </c:pt>
                <c:pt idx="13678">
                  <c:v>27356</c:v>
                </c:pt>
                <c:pt idx="13679">
                  <c:v>27358</c:v>
                </c:pt>
                <c:pt idx="13680">
                  <c:v>27360</c:v>
                </c:pt>
                <c:pt idx="13681">
                  <c:v>27362</c:v>
                </c:pt>
                <c:pt idx="13682">
                  <c:v>27364</c:v>
                </c:pt>
                <c:pt idx="13683">
                  <c:v>27366</c:v>
                </c:pt>
                <c:pt idx="13684">
                  <c:v>27368</c:v>
                </c:pt>
                <c:pt idx="13685">
                  <c:v>27370</c:v>
                </c:pt>
                <c:pt idx="13686">
                  <c:v>27372</c:v>
                </c:pt>
                <c:pt idx="13687">
                  <c:v>27374</c:v>
                </c:pt>
                <c:pt idx="13688">
                  <c:v>27376</c:v>
                </c:pt>
                <c:pt idx="13689">
                  <c:v>27378</c:v>
                </c:pt>
                <c:pt idx="13690">
                  <c:v>27380</c:v>
                </c:pt>
                <c:pt idx="13691">
                  <c:v>27382</c:v>
                </c:pt>
                <c:pt idx="13692">
                  <c:v>27384</c:v>
                </c:pt>
                <c:pt idx="13693">
                  <c:v>27386</c:v>
                </c:pt>
                <c:pt idx="13694">
                  <c:v>27388</c:v>
                </c:pt>
                <c:pt idx="13695">
                  <c:v>27390</c:v>
                </c:pt>
                <c:pt idx="13696">
                  <c:v>27392</c:v>
                </c:pt>
                <c:pt idx="13697">
                  <c:v>27394</c:v>
                </c:pt>
                <c:pt idx="13698">
                  <c:v>27396</c:v>
                </c:pt>
                <c:pt idx="13699">
                  <c:v>27398</c:v>
                </c:pt>
                <c:pt idx="13700">
                  <c:v>27400</c:v>
                </c:pt>
                <c:pt idx="13701">
                  <c:v>27402</c:v>
                </c:pt>
                <c:pt idx="13702">
                  <c:v>27404</c:v>
                </c:pt>
                <c:pt idx="13703">
                  <c:v>27406</c:v>
                </c:pt>
                <c:pt idx="13704">
                  <c:v>27408</c:v>
                </c:pt>
                <c:pt idx="13705">
                  <c:v>27410</c:v>
                </c:pt>
                <c:pt idx="13706">
                  <c:v>27412</c:v>
                </c:pt>
                <c:pt idx="13707">
                  <c:v>27414</c:v>
                </c:pt>
                <c:pt idx="13708">
                  <c:v>27416</c:v>
                </c:pt>
                <c:pt idx="13709">
                  <c:v>27418</c:v>
                </c:pt>
                <c:pt idx="13710">
                  <c:v>27420</c:v>
                </c:pt>
                <c:pt idx="13711">
                  <c:v>27422</c:v>
                </c:pt>
                <c:pt idx="13712">
                  <c:v>27424</c:v>
                </c:pt>
                <c:pt idx="13713">
                  <c:v>27426</c:v>
                </c:pt>
                <c:pt idx="13714">
                  <c:v>27428</c:v>
                </c:pt>
                <c:pt idx="13715">
                  <c:v>27430</c:v>
                </c:pt>
                <c:pt idx="13716">
                  <c:v>27432</c:v>
                </c:pt>
                <c:pt idx="13717">
                  <c:v>27434</c:v>
                </c:pt>
                <c:pt idx="13718">
                  <c:v>27436</c:v>
                </c:pt>
                <c:pt idx="13719">
                  <c:v>27438</c:v>
                </c:pt>
                <c:pt idx="13720">
                  <c:v>27440</c:v>
                </c:pt>
                <c:pt idx="13721">
                  <c:v>27442</c:v>
                </c:pt>
                <c:pt idx="13722">
                  <c:v>27444</c:v>
                </c:pt>
                <c:pt idx="13723">
                  <c:v>27446</c:v>
                </c:pt>
                <c:pt idx="13724">
                  <c:v>27448</c:v>
                </c:pt>
                <c:pt idx="13725">
                  <c:v>27450</c:v>
                </c:pt>
                <c:pt idx="13726">
                  <c:v>27452</c:v>
                </c:pt>
                <c:pt idx="13727">
                  <c:v>27454</c:v>
                </c:pt>
                <c:pt idx="13728">
                  <c:v>27456</c:v>
                </c:pt>
                <c:pt idx="13729">
                  <c:v>27458</c:v>
                </c:pt>
                <c:pt idx="13730">
                  <c:v>27460</c:v>
                </c:pt>
                <c:pt idx="13731">
                  <c:v>27462</c:v>
                </c:pt>
                <c:pt idx="13732">
                  <c:v>27464</c:v>
                </c:pt>
                <c:pt idx="13733">
                  <c:v>27466</c:v>
                </c:pt>
                <c:pt idx="13734">
                  <c:v>27468</c:v>
                </c:pt>
                <c:pt idx="13735">
                  <c:v>27470</c:v>
                </c:pt>
                <c:pt idx="13736">
                  <c:v>27472</c:v>
                </c:pt>
                <c:pt idx="13737">
                  <c:v>27474</c:v>
                </c:pt>
                <c:pt idx="13738">
                  <c:v>27476</c:v>
                </c:pt>
                <c:pt idx="13739">
                  <c:v>27478</c:v>
                </c:pt>
                <c:pt idx="13740">
                  <c:v>27480</c:v>
                </c:pt>
                <c:pt idx="13741">
                  <c:v>27482</c:v>
                </c:pt>
                <c:pt idx="13742">
                  <c:v>27484</c:v>
                </c:pt>
                <c:pt idx="13743">
                  <c:v>27486</c:v>
                </c:pt>
                <c:pt idx="13744">
                  <c:v>27488</c:v>
                </c:pt>
                <c:pt idx="13745">
                  <c:v>27490</c:v>
                </c:pt>
                <c:pt idx="13746">
                  <c:v>27492</c:v>
                </c:pt>
                <c:pt idx="13747">
                  <c:v>27494</c:v>
                </c:pt>
                <c:pt idx="13748">
                  <c:v>27496</c:v>
                </c:pt>
                <c:pt idx="13749">
                  <c:v>27498</c:v>
                </c:pt>
                <c:pt idx="13750">
                  <c:v>27500</c:v>
                </c:pt>
                <c:pt idx="13751">
                  <c:v>27502</c:v>
                </c:pt>
                <c:pt idx="13752">
                  <c:v>27504</c:v>
                </c:pt>
                <c:pt idx="13753">
                  <c:v>27506</c:v>
                </c:pt>
                <c:pt idx="13754">
                  <c:v>27508</c:v>
                </c:pt>
                <c:pt idx="13755">
                  <c:v>27510</c:v>
                </c:pt>
                <c:pt idx="13756">
                  <c:v>27512</c:v>
                </c:pt>
                <c:pt idx="13757">
                  <c:v>27514</c:v>
                </c:pt>
                <c:pt idx="13758">
                  <c:v>27516</c:v>
                </c:pt>
                <c:pt idx="13759">
                  <c:v>27518</c:v>
                </c:pt>
                <c:pt idx="13760">
                  <c:v>27520</c:v>
                </c:pt>
                <c:pt idx="13761">
                  <c:v>27522</c:v>
                </c:pt>
                <c:pt idx="13762">
                  <c:v>27524</c:v>
                </c:pt>
                <c:pt idx="13763">
                  <c:v>27526</c:v>
                </c:pt>
                <c:pt idx="13764">
                  <c:v>27528</c:v>
                </c:pt>
                <c:pt idx="13765">
                  <c:v>27530</c:v>
                </c:pt>
                <c:pt idx="13766">
                  <c:v>27532</c:v>
                </c:pt>
                <c:pt idx="13767">
                  <c:v>27534</c:v>
                </c:pt>
                <c:pt idx="13768">
                  <c:v>27536</c:v>
                </c:pt>
                <c:pt idx="13769">
                  <c:v>27538</c:v>
                </c:pt>
                <c:pt idx="13770">
                  <c:v>27540</c:v>
                </c:pt>
                <c:pt idx="13771">
                  <c:v>27542</c:v>
                </c:pt>
                <c:pt idx="13772">
                  <c:v>27544</c:v>
                </c:pt>
                <c:pt idx="13773">
                  <c:v>27546</c:v>
                </c:pt>
                <c:pt idx="13774">
                  <c:v>27548</c:v>
                </c:pt>
                <c:pt idx="13775">
                  <c:v>27550</c:v>
                </c:pt>
                <c:pt idx="13776">
                  <c:v>27552</c:v>
                </c:pt>
                <c:pt idx="13777">
                  <c:v>27554</c:v>
                </c:pt>
                <c:pt idx="13778">
                  <c:v>27556</c:v>
                </c:pt>
                <c:pt idx="13779">
                  <c:v>27558</c:v>
                </c:pt>
                <c:pt idx="13780">
                  <c:v>27560</c:v>
                </c:pt>
                <c:pt idx="13781">
                  <c:v>27562</c:v>
                </c:pt>
                <c:pt idx="13782">
                  <c:v>27564</c:v>
                </c:pt>
                <c:pt idx="13783">
                  <c:v>27566</c:v>
                </c:pt>
                <c:pt idx="13784">
                  <c:v>27568</c:v>
                </c:pt>
                <c:pt idx="13785">
                  <c:v>27570</c:v>
                </c:pt>
                <c:pt idx="13786">
                  <c:v>27572</c:v>
                </c:pt>
                <c:pt idx="13787">
                  <c:v>27574</c:v>
                </c:pt>
                <c:pt idx="13788">
                  <c:v>27576</c:v>
                </c:pt>
                <c:pt idx="13789">
                  <c:v>27578</c:v>
                </c:pt>
                <c:pt idx="13790">
                  <c:v>27580</c:v>
                </c:pt>
                <c:pt idx="13791">
                  <c:v>27582</c:v>
                </c:pt>
                <c:pt idx="13792">
                  <c:v>27584</c:v>
                </c:pt>
                <c:pt idx="13793">
                  <c:v>27586</c:v>
                </c:pt>
                <c:pt idx="13794">
                  <c:v>27588</c:v>
                </c:pt>
                <c:pt idx="13795">
                  <c:v>27590</c:v>
                </c:pt>
                <c:pt idx="13796">
                  <c:v>27592</c:v>
                </c:pt>
                <c:pt idx="13797">
                  <c:v>27594</c:v>
                </c:pt>
                <c:pt idx="13798">
                  <c:v>27596</c:v>
                </c:pt>
                <c:pt idx="13799">
                  <c:v>27598</c:v>
                </c:pt>
                <c:pt idx="13800">
                  <c:v>27600</c:v>
                </c:pt>
                <c:pt idx="13801">
                  <c:v>27602</c:v>
                </c:pt>
                <c:pt idx="13802">
                  <c:v>27604</c:v>
                </c:pt>
                <c:pt idx="13803">
                  <c:v>27606</c:v>
                </c:pt>
                <c:pt idx="13804">
                  <c:v>27608</c:v>
                </c:pt>
                <c:pt idx="13805">
                  <c:v>27610</c:v>
                </c:pt>
                <c:pt idx="13806">
                  <c:v>27612</c:v>
                </c:pt>
                <c:pt idx="13807">
                  <c:v>27614</c:v>
                </c:pt>
                <c:pt idx="13808">
                  <c:v>27616</c:v>
                </c:pt>
                <c:pt idx="13809">
                  <c:v>27618</c:v>
                </c:pt>
                <c:pt idx="13810">
                  <c:v>27620</c:v>
                </c:pt>
                <c:pt idx="13811">
                  <c:v>27622</c:v>
                </c:pt>
                <c:pt idx="13812">
                  <c:v>27624</c:v>
                </c:pt>
                <c:pt idx="13813">
                  <c:v>27626</c:v>
                </c:pt>
                <c:pt idx="13814">
                  <c:v>27628</c:v>
                </c:pt>
                <c:pt idx="13815">
                  <c:v>27630</c:v>
                </c:pt>
                <c:pt idx="13816">
                  <c:v>27632</c:v>
                </c:pt>
                <c:pt idx="13817">
                  <c:v>27634</c:v>
                </c:pt>
                <c:pt idx="13818">
                  <c:v>27636</c:v>
                </c:pt>
                <c:pt idx="13819">
                  <c:v>27638</c:v>
                </c:pt>
                <c:pt idx="13820">
                  <c:v>27640</c:v>
                </c:pt>
                <c:pt idx="13821">
                  <c:v>27642</c:v>
                </c:pt>
                <c:pt idx="13822">
                  <c:v>27644</c:v>
                </c:pt>
                <c:pt idx="13823">
                  <c:v>27646</c:v>
                </c:pt>
                <c:pt idx="13824">
                  <c:v>27648</c:v>
                </c:pt>
                <c:pt idx="13825">
                  <c:v>27650</c:v>
                </c:pt>
                <c:pt idx="13826">
                  <c:v>27652</c:v>
                </c:pt>
                <c:pt idx="13827">
                  <c:v>27654</c:v>
                </c:pt>
                <c:pt idx="13828">
                  <c:v>27656</c:v>
                </c:pt>
                <c:pt idx="13829">
                  <c:v>27658</c:v>
                </c:pt>
                <c:pt idx="13830">
                  <c:v>27660</c:v>
                </c:pt>
                <c:pt idx="13831">
                  <c:v>27662</c:v>
                </c:pt>
                <c:pt idx="13832">
                  <c:v>27664</c:v>
                </c:pt>
                <c:pt idx="13833">
                  <c:v>27666</c:v>
                </c:pt>
                <c:pt idx="13834">
                  <c:v>27668</c:v>
                </c:pt>
                <c:pt idx="13835">
                  <c:v>27670</c:v>
                </c:pt>
                <c:pt idx="13836">
                  <c:v>27672</c:v>
                </c:pt>
                <c:pt idx="13837">
                  <c:v>27674</c:v>
                </c:pt>
                <c:pt idx="13838">
                  <c:v>27676</c:v>
                </c:pt>
                <c:pt idx="13839">
                  <c:v>27678</c:v>
                </c:pt>
                <c:pt idx="13840">
                  <c:v>27680</c:v>
                </c:pt>
                <c:pt idx="13841">
                  <c:v>27682</c:v>
                </c:pt>
                <c:pt idx="13842">
                  <c:v>27684</c:v>
                </c:pt>
                <c:pt idx="13843">
                  <c:v>27686</c:v>
                </c:pt>
                <c:pt idx="13844">
                  <c:v>27688</c:v>
                </c:pt>
                <c:pt idx="13845">
                  <c:v>27690</c:v>
                </c:pt>
                <c:pt idx="13846">
                  <c:v>27692</c:v>
                </c:pt>
                <c:pt idx="13847">
                  <c:v>27694</c:v>
                </c:pt>
                <c:pt idx="13848">
                  <c:v>27696</c:v>
                </c:pt>
                <c:pt idx="13849">
                  <c:v>27698</c:v>
                </c:pt>
                <c:pt idx="13850">
                  <c:v>27700</c:v>
                </c:pt>
                <c:pt idx="13851">
                  <c:v>27702</c:v>
                </c:pt>
                <c:pt idx="13852">
                  <c:v>27704</c:v>
                </c:pt>
                <c:pt idx="13853">
                  <c:v>27706</c:v>
                </c:pt>
                <c:pt idx="13854">
                  <c:v>27708</c:v>
                </c:pt>
                <c:pt idx="13855">
                  <c:v>27710</c:v>
                </c:pt>
                <c:pt idx="13856">
                  <c:v>27712</c:v>
                </c:pt>
                <c:pt idx="13857">
                  <c:v>27714</c:v>
                </c:pt>
                <c:pt idx="13858">
                  <c:v>27716</c:v>
                </c:pt>
                <c:pt idx="13859">
                  <c:v>27718</c:v>
                </c:pt>
                <c:pt idx="13860">
                  <c:v>27720</c:v>
                </c:pt>
                <c:pt idx="13861">
                  <c:v>27722</c:v>
                </c:pt>
                <c:pt idx="13862">
                  <c:v>27724</c:v>
                </c:pt>
                <c:pt idx="13863">
                  <c:v>27726</c:v>
                </c:pt>
                <c:pt idx="13864">
                  <c:v>27728</c:v>
                </c:pt>
                <c:pt idx="13865">
                  <c:v>27730</c:v>
                </c:pt>
                <c:pt idx="13866">
                  <c:v>27732</c:v>
                </c:pt>
                <c:pt idx="13867">
                  <c:v>27734</c:v>
                </c:pt>
                <c:pt idx="13868">
                  <c:v>27736</c:v>
                </c:pt>
                <c:pt idx="13869">
                  <c:v>27738</c:v>
                </c:pt>
                <c:pt idx="13870">
                  <c:v>27740</c:v>
                </c:pt>
                <c:pt idx="13871">
                  <c:v>27742</c:v>
                </c:pt>
                <c:pt idx="13872">
                  <c:v>27744</c:v>
                </c:pt>
                <c:pt idx="13873">
                  <c:v>27746</c:v>
                </c:pt>
                <c:pt idx="13874">
                  <c:v>27748</c:v>
                </c:pt>
                <c:pt idx="13875">
                  <c:v>27750</c:v>
                </c:pt>
                <c:pt idx="13876">
                  <c:v>27752</c:v>
                </c:pt>
                <c:pt idx="13877">
                  <c:v>27754</c:v>
                </c:pt>
                <c:pt idx="13878">
                  <c:v>27756</c:v>
                </c:pt>
                <c:pt idx="13879">
                  <c:v>27758</c:v>
                </c:pt>
                <c:pt idx="13880">
                  <c:v>27760</c:v>
                </c:pt>
                <c:pt idx="13881">
                  <c:v>27762</c:v>
                </c:pt>
                <c:pt idx="13882">
                  <c:v>27764</c:v>
                </c:pt>
                <c:pt idx="13883">
                  <c:v>27766</c:v>
                </c:pt>
                <c:pt idx="13884">
                  <c:v>27768</c:v>
                </c:pt>
                <c:pt idx="13885">
                  <c:v>27770</c:v>
                </c:pt>
                <c:pt idx="13886">
                  <c:v>27772</c:v>
                </c:pt>
                <c:pt idx="13887">
                  <c:v>27774</c:v>
                </c:pt>
                <c:pt idx="13888">
                  <c:v>27776</c:v>
                </c:pt>
                <c:pt idx="13889">
                  <c:v>27778</c:v>
                </c:pt>
                <c:pt idx="13890">
                  <c:v>27780</c:v>
                </c:pt>
                <c:pt idx="13891">
                  <c:v>27782</c:v>
                </c:pt>
                <c:pt idx="13892">
                  <c:v>27784</c:v>
                </c:pt>
                <c:pt idx="13893">
                  <c:v>27786</c:v>
                </c:pt>
                <c:pt idx="13894">
                  <c:v>27788</c:v>
                </c:pt>
                <c:pt idx="13895">
                  <c:v>27790</c:v>
                </c:pt>
                <c:pt idx="13896">
                  <c:v>27792</c:v>
                </c:pt>
                <c:pt idx="13897">
                  <c:v>27794</c:v>
                </c:pt>
                <c:pt idx="13898">
                  <c:v>27796</c:v>
                </c:pt>
                <c:pt idx="13899">
                  <c:v>27798</c:v>
                </c:pt>
                <c:pt idx="13900">
                  <c:v>27800</c:v>
                </c:pt>
                <c:pt idx="13901">
                  <c:v>27802</c:v>
                </c:pt>
                <c:pt idx="13902">
                  <c:v>27804</c:v>
                </c:pt>
                <c:pt idx="13903">
                  <c:v>27806</c:v>
                </c:pt>
                <c:pt idx="13904">
                  <c:v>27808</c:v>
                </c:pt>
                <c:pt idx="13905">
                  <c:v>27810</c:v>
                </c:pt>
                <c:pt idx="13906">
                  <c:v>27812</c:v>
                </c:pt>
                <c:pt idx="13907">
                  <c:v>27814</c:v>
                </c:pt>
                <c:pt idx="13908">
                  <c:v>27816</c:v>
                </c:pt>
                <c:pt idx="13909">
                  <c:v>27818</c:v>
                </c:pt>
                <c:pt idx="13910">
                  <c:v>27820</c:v>
                </c:pt>
                <c:pt idx="13911">
                  <c:v>27822</c:v>
                </c:pt>
                <c:pt idx="13912">
                  <c:v>27824</c:v>
                </c:pt>
                <c:pt idx="13913">
                  <c:v>27826</c:v>
                </c:pt>
                <c:pt idx="13914">
                  <c:v>27828</c:v>
                </c:pt>
                <c:pt idx="13915">
                  <c:v>27830</c:v>
                </c:pt>
                <c:pt idx="13916">
                  <c:v>27832</c:v>
                </c:pt>
                <c:pt idx="13917">
                  <c:v>27834</c:v>
                </c:pt>
                <c:pt idx="13918">
                  <c:v>27836</c:v>
                </c:pt>
                <c:pt idx="13919">
                  <c:v>27838</c:v>
                </c:pt>
                <c:pt idx="13920">
                  <c:v>27840</c:v>
                </c:pt>
                <c:pt idx="13921">
                  <c:v>27842</c:v>
                </c:pt>
                <c:pt idx="13922">
                  <c:v>27844</c:v>
                </c:pt>
                <c:pt idx="13923">
                  <c:v>27846</c:v>
                </c:pt>
                <c:pt idx="13924">
                  <c:v>27848</c:v>
                </c:pt>
                <c:pt idx="13925">
                  <c:v>27850</c:v>
                </c:pt>
                <c:pt idx="13926">
                  <c:v>27852</c:v>
                </c:pt>
                <c:pt idx="13927">
                  <c:v>27854</c:v>
                </c:pt>
                <c:pt idx="13928">
                  <c:v>27856</c:v>
                </c:pt>
                <c:pt idx="13929">
                  <c:v>27858</c:v>
                </c:pt>
                <c:pt idx="13930">
                  <c:v>27860</c:v>
                </c:pt>
                <c:pt idx="13931">
                  <c:v>27862</c:v>
                </c:pt>
                <c:pt idx="13932">
                  <c:v>27864</c:v>
                </c:pt>
                <c:pt idx="13933">
                  <c:v>27866</c:v>
                </c:pt>
                <c:pt idx="13934">
                  <c:v>27868</c:v>
                </c:pt>
                <c:pt idx="13935">
                  <c:v>27870</c:v>
                </c:pt>
                <c:pt idx="13936">
                  <c:v>27872</c:v>
                </c:pt>
                <c:pt idx="13937">
                  <c:v>27874</c:v>
                </c:pt>
                <c:pt idx="13938">
                  <c:v>27876</c:v>
                </c:pt>
                <c:pt idx="13939">
                  <c:v>27878</c:v>
                </c:pt>
                <c:pt idx="13940">
                  <c:v>27880</c:v>
                </c:pt>
                <c:pt idx="13941">
                  <c:v>27882</c:v>
                </c:pt>
                <c:pt idx="13942">
                  <c:v>27884</c:v>
                </c:pt>
                <c:pt idx="13943">
                  <c:v>27886</c:v>
                </c:pt>
                <c:pt idx="13944">
                  <c:v>27888</c:v>
                </c:pt>
                <c:pt idx="13945">
                  <c:v>27890</c:v>
                </c:pt>
                <c:pt idx="13946">
                  <c:v>27892</c:v>
                </c:pt>
                <c:pt idx="13947">
                  <c:v>27894</c:v>
                </c:pt>
                <c:pt idx="13948">
                  <c:v>27896</c:v>
                </c:pt>
                <c:pt idx="13949">
                  <c:v>27898</c:v>
                </c:pt>
                <c:pt idx="13950">
                  <c:v>27900</c:v>
                </c:pt>
                <c:pt idx="13951">
                  <c:v>27902</c:v>
                </c:pt>
                <c:pt idx="13952">
                  <c:v>27904</c:v>
                </c:pt>
                <c:pt idx="13953">
                  <c:v>27906</c:v>
                </c:pt>
                <c:pt idx="13954">
                  <c:v>27908</c:v>
                </c:pt>
                <c:pt idx="13955">
                  <c:v>27910</c:v>
                </c:pt>
                <c:pt idx="13956">
                  <c:v>27912</c:v>
                </c:pt>
                <c:pt idx="13957">
                  <c:v>27914</c:v>
                </c:pt>
                <c:pt idx="13958">
                  <c:v>27916</c:v>
                </c:pt>
                <c:pt idx="13959">
                  <c:v>27918</c:v>
                </c:pt>
                <c:pt idx="13960">
                  <c:v>27920</c:v>
                </c:pt>
                <c:pt idx="13961">
                  <c:v>27922</c:v>
                </c:pt>
                <c:pt idx="13962">
                  <c:v>27924</c:v>
                </c:pt>
                <c:pt idx="13963">
                  <c:v>27926</c:v>
                </c:pt>
                <c:pt idx="13964">
                  <c:v>27928</c:v>
                </c:pt>
                <c:pt idx="13965">
                  <c:v>27930</c:v>
                </c:pt>
                <c:pt idx="13966">
                  <c:v>27932</c:v>
                </c:pt>
                <c:pt idx="13967">
                  <c:v>27934</c:v>
                </c:pt>
                <c:pt idx="13968">
                  <c:v>27936</c:v>
                </c:pt>
                <c:pt idx="13969">
                  <c:v>27938</c:v>
                </c:pt>
                <c:pt idx="13970">
                  <c:v>27940</c:v>
                </c:pt>
                <c:pt idx="13971">
                  <c:v>27942</c:v>
                </c:pt>
                <c:pt idx="13972">
                  <c:v>27944</c:v>
                </c:pt>
                <c:pt idx="13973">
                  <c:v>27946</c:v>
                </c:pt>
                <c:pt idx="13974">
                  <c:v>27948</c:v>
                </c:pt>
                <c:pt idx="13975">
                  <c:v>27950</c:v>
                </c:pt>
                <c:pt idx="13976">
                  <c:v>27952</c:v>
                </c:pt>
                <c:pt idx="13977">
                  <c:v>27954</c:v>
                </c:pt>
                <c:pt idx="13978">
                  <c:v>27956</c:v>
                </c:pt>
                <c:pt idx="13979">
                  <c:v>27958</c:v>
                </c:pt>
                <c:pt idx="13980">
                  <c:v>27960</c:v>
                </c:pt>
                <c:pt idx="13981">
                  <c:v>27962</c:v>
                </c:pt>
                <c:pt idx="13982">
                  <c:v>27964</c:v>
                </c:pt>
                <c:pt idx="13983">
                  <c:v>27966</c:v>
                </c:pt>
                <c:pt idx="13984">
                  <c:v>27968</c:v>
                </c:pt>
                <c:pt idx="13985">
                  <c:v>27970</c:v>
                </c:pt>
                <c:pt idx="13986">
                  <c:v>27972</c:v>
                </c:pt>
                <c:pt idx="13987">
                  <c:v>27974</c:v>
                </c:pt>
                <c:pt idx="13988">
                  <c:v>27976</c:v>
                </c:pt>
                <c:pt idx="13989">
                  <c:v>27978</c:v>
                </c:pt>
                <c:pt idx="13990">
                  <c:v>27980</c:v>
                </c:pt>
                <c:pt idx="13991">
                  <c:v>27982</c:v>
                </c:pt>
                <c:pt idx="13992">
                  <c:v>27984</c:v>
                </c:pt>
                <c:pt idx="13993">
                  <c:v>27986</c:v>
                </c:pt>
                <c:pt idx="13994">
                  <c:v>27988</c:v>
                </c:pt>
                <c:pt idx="13995">
                  <c:v>27990</c:v>
                </c:pt>
                <c:pt idx="13996">
                  <c:v>27992</c:v>
                </c:pt>
                <c:pt idx="13997">
                  <c:v>27994</c:v>
                </c:pt>
                <c:pt idx="13998">
                  <c:v>27996</c:v>
                </c:pt>
                <c:pt idx="13999">
                  <c:v>27998</c:v>
                </c:pt>
                <c:pt idx="14000">
                  <c:v>28000</c:v>
                </c:pt>
                <c:pt idx="14001">
                  <c:v>28002</c:v>
                </c:pt>
                <c:pt idx="14002">
                  <c:v>28004</c:v>
                </c:pt>
                <c:pt idx="14003">
                  <c:v>28006</c:v>
                </c:pt>
                <c:pt idx="14004">
                  <c:v>28008</c:v>
                </c:pt>
                <c:pt idx="14005">
                  <c:v>28010</c:v>
                </c:pt>
                <c:pt idx="14006">
                  <c:v>28012</c:v>
                </c:pt>
                <c:pt idx="14007">
                  <c:v>28014</c:v>
                </c:pt>
                <c:pt idx="14008">
                  <c:v>28016</c:v>
                </c:pt>
                <c:pt idx="14009">
                  <c:v>28018</c:v>
                </c:pt>
                <c:pt idx="14010">
                  <c:v>28020</c:v>
                </c:pt>
                <c:pt idx="14011">
                  <c:v>28022</c:v>
                </c:pt>
                <c:pt idx="14012">
                  <c:v>28024</c:v>
                </c:pt>
                <c:pt idx="14013">
                  <c:v>28026</c:v>
                </c:pt>
                <c:pt idx="14014">
                  <c:v>28028</c:v>
                </c:pt>
                <c:pt idx="14015">
                  <c:v>28030</c:v>
                </c:pt>
                <c:pt idx="14016">
                  <c:v>28032</c:v>
                </c:pt>
                <c:pt idx="14017">
                  <c:v>28034</c:v>
                </c:pt>
                <c:pt idx="14018">
                  <c:v>28036</c:v>
                </c:pt>
                <c:pt idx="14019">
                  <c:v>28038</c:v>
                </c:pt>
                <c:pt idx="14020">
                  <c:v>28040</c:v>
                </c:pt>
                <c:pt idx="14021">
                  <c:v>28042</c:v>
                </c:pt>
                <c:pt idx="14022">
                  <c:v>28044</c:v>
                </c:pt>
                <c:pt idx="14023">
                  <c:v>28046</c:v>
                </c:pt>
                <c:pt idx="14024">
                  <c:v>28048</c:v>
                </c:pt>
                <c:pt idx="14025">
                  <c:v>28050</c:v>
                </c:pt>
                <c:pt idx="14026">
                  <c:v>28052</c:v>
                </c:pt>
                <c:pt idx="14027">
                  <c:v>28054</c:v>
                </c:pt>
                <c:pt idx="14028">
                  <c:v>28056</c:v>
                </c:pt>
                <c:pt idx="14029">
                  <c:v>28058</c:v>
                </c:pt>
                <c:pt idx="14030">
                  <c:v>28060</c:v>
                </c:pt>
                <c:pt idx="14031">
                  <c:v>28062</c:v>
                </c:pt>
                <c:pt idx="14032">
                  <c:v>28064</c:v>
                </c:pt>
                <c:pt idx="14033">
                  <c:v>28066</c:v>
                </c:pt>
                <c:pt idx="14034">
                  <c:v>28068</c:v>
                </c:pt>
                <c:pt idx="14035">
                  <c:v>28070</c:v>
                </c:pt>
                <c:pt idx="14036">
                  <c:v>28072</c:v>
                </c:pt>
                <c:pt idx="14037">
                  <c:v>28074</c:v>
                </c:pt>
                <c:pt idx="14038">
                  <c:v>28076</c:v>
                </c:pt>
                <c:pt idx="14039">
                  <c:v>28078</c:v>
                </c:pt>
                <c:pt idx="14040">
                  <c:v>28080</c:v>
                </c:pt>
                <c:pt idx="14041">
                  <c:v>28082</c:v>
                </c:pt>
                <c:pt idx="14042">
                  <c:v>28084</c:v>
                </c:pt>
                <c:pt idx="14043">
                  <c:v>28086</c:v>
                </c:pt>
                <c:pt idx="14044">
                  <c:v>28088</c:v>
                </c:pt>
                <c:pt idx="14045">
                  <c:v>28090</c:v>
                </c:pt>
                <c:pt idx="14046">
                  <c:v>28092</c:v>
                </c:pt>
                <c:pt idx="14047">
                  <c:v>28094</c:v>
                </c:pt>
                <c:pt idx="14048">
                  <c:v>28096</c:v>
                </c:pt>
                <c:pt idx="14049">
                  <c:v>28098</c:v>
                </c:pt>
                <c:pt idx="14050">
                  <c:v>28100</c:v>
                </c:pt>
                <c:pt idx="14051">
                  <c:v>28102</c:v>
                </c:pt>
                <c:pt idx="14052">
                  <c:v>28104</c:v>
                </c:pt>
                <c:pt idx="14053">
                  <c:v>28106</c:v>
                </c:pt>
                <c:pt idx="14054">
                  <c:v>28108</c:v>
                </c:pt>
                <c:pt idx="14055">
                  <c:v>28110</c:v>
                </c:pt>
                <c:pt idx="14056">
                  <c:v>28112</c:v>
                </c:pt>
                <c:pt idx="14057">
                  <c:v>28114</c:v>
                </c:pt>
                <c:pt idx="14058">
                  <c:v>28116</c:v>
                </c:pt>
                <c:pt idx="14059">
                  <c:v>28118</c:v>
                </c:pt>
                <c:pt idx="14060">
                  <c:v>28120</c:v>
                </c:pt>
                <c:pt idx="14061">
                  <c:v>28122</c:v>
                </c:pt>
                <c:pt idx="14062">
                  <c:v>28124</c:v>
                </c:pt>
                <c:pt idx="14063">
                  <c:v>28126</c:v>
                </c:pt>
                <c:pt idx="14064">
                  <c:v>28128</c:v>
                </c:pt>
                <c:pt idx="14065">
                  <c:v>28130</c:v>
                </c:pt>
                <c:pt idx="14066">
                  <c:v>28132</c:v>
                </c:pt>
                <c:pt idx="14067">
                  <c:v>28134</c:v>
                </c:pt>
                <c:pt idx="14068">
                  <c:v>28136</c:v>
                </c:pt>
                <c:pt idx="14069">
                  <c:v>28138</c:v>
                </c:pt>
                <c:pt idx="14070">
                  <c:v>28140</c:v>
                </c:pt>
                <c:pt idx="14071">
                  <c:v>28142</c:v>
                </c:pt>
                <c:pt idx="14072">
                  <c:v>28144</c:v>
                </c:pt>
                <c:pt idx="14073">
                  <c:v>28146</c:v>
                </c:pt>
                <c:pt idx="14074">
                  <c:v>28148</c:v>
                </c:pt>
                <c:pt idx="14075">
                  <c:v>28150</c:v>
                </c:pt>
                <c:pt idx="14076">
                  <c:v>28152</c:v>
                </c:pt>
                <c:pt idx="14077">
                  <c:v>28154</c:v>
                </c:pt>
                <c:pt idx="14078">
                  <c:v>28156</c:v>
                </c:pt>
                <c:pt idx="14079">
                  <c:v>28158</c:v>
                </c:pt>
                <c:pt idx="14080">
                  <c:v>28160</c:v>
                </c:pt>
                <c:pt idx="14081">
                  <c:v>28162</c:v>
                </c:pt>
                <c:pt idx="14082">
                  <c:v>28164</c:v>
                </c:pt>
                <c:pt idx="14083">
                  <c:v>28166</c:v>
                </c:pt>
                <c:pt idx="14084">
                  <c:v>28168</c:v>
                </c:pt>
                <c:pt idx="14085">
                  <c:v>28170</c:v>
                </c:pt>
                <c:pt idx="14086">
                  <c:v>28172</c:v>
                </c:pt>
                <c:pt idx="14087">
                  <c:v>28174</c:v>
                </c:pt>
                <c:pt idx="14088">
                  <c:v>28176</c:v>
                </c:pt>
                <c:pt idx="14089">
                  <c:v>28178</c:v>
                </c:pt>
                <c:pt idx="14090">
                  <c:v>28180</c:v>
                </c:pt>
                <c:pt idx="14091">
                  <c:v>28182</c:v>
                </c:pt>
                <c:pt idx="14092">
                  <c:v>28184</c:v>
                </c:pt>
                <c:pt idx="14093">
                  <c:v>28186</c:v>
                </c:pt>
                <c:pt idx="14094">
                  <c:v>28188</c:v>
                </c:pt>
                <c:pt idx="14095">
                  <c:v>28190</c:v>
                </c:pt>
                <c:pt idx="14096">
                  <c:v>28192</c:v>
                </c:pt>
                <c:pt idx="14097">
                  <c:v>28194</c:v>
                </c:pt>
                <c:pt idx="14098">
                  <c:v>28196</c:v>
                </c:pt>
                <c:pt idx="14099">
                  <c:v>28198</c:v>
                </c:pt>
                <c:pt idx="14100">
                  <c:v>28200</c:v>
                </c:pt>
                <c:pt idx="14101">
                  <c:v>28202</c:v>
                </c:pt>
                <c:pt idx="14102">
                  <c:v>28204</c:v>
                </c:pt>
                <c:pt idx="14103">
                  <c:v>28206</c:v>
                </c:pt>
                <c:pt idx="14104">
                  <c:v>28208</c:v>
                </c:pt>
                <c:pt idx="14105">
                  <c:v>28210</c:v>
                </c:pt>
                <c:pt idx="14106">
                  <c:v>28212</c:v>
                </c:pt>
                <c:pt idx="14107">
                  <c:v>28214</c:v>
                </c:pt>
                <c:pt idx="14108">
                  <c:v>28216</c:v>
                </c:pt>
                <c:pt idx="14109">
                  <c:v>28218</c:v>
                </c:pt>
                <c:pt idx="14110">
                  <c:v>28220</c:v>
                </c:pt>
                <c:pt idx="14111">
                  <c:v>28222</c:v>
                </c:pt>
                <c:pt idx="14112">
                  <c:v>28224</c:v>
                </c:pt>
                <c:pt idx="14113">
                  <c:v>28226</c:v>
                </c:pt>
                <c:pt idx="14114">
                  <c:v>28228</c:v>
                </c:pt>
                <c:pt idx="14115">
                  <c:v>28230</c:v>
                </c:pt>
                <c:pt idx="14116">
                  <c:v>28232</c:v>
                </c:pt>
                <c:pt idx="14117">
                  <c:v>28234</c:v>
                </c:pt>
                <c:pt idx="14118">
                  <c:v>28236</c:v>
                </c:pt>
                <c:pt idx="14119">
                  <c:v>28238</c:v>
                </c:pt>
                <c:pt idx="14120">
                  <c:v>28240</c:v>
                </c:pt>
                <c:pt idx="14121">
                  <c:v>28242</c:v>
                </c:pt>
                <c:pt idx="14122">
                  <c:v>28244</c:v>
                </c:pt>
                <c:pt idx="14123">
                  <c:v>28246</c:v>
                </c:pt>
                <c:pt idx="14124">
                  <c:v>28248</c:v>
                </c:pt>
                <c:pt idx="14125">
                  <c:v>28250</c:v>
                </c:pt>
                <c:pt idx="14126">
                  <c:v>28252</c:v>
                </c:pt>
                <c:pt idx="14127">
                  <c:v>28254</c:v>
                </c:pt>
                <c:pt idx="14128">
                  <c:v>28256</c:v>
                </c:pt>
                <c:pt idx="14129">
                  <c:v>28258</c:v>
                </c:pt>
                <c:pt idx="14130">
                  <c:v>28260</c:v>
                </c:pt>
                <c:pt idx="14131">
                  <c:v>28262</c:v>
                </c:pt>
                <c:pt idx="14132">
                  <c:v>28264</c:v>
                </c:pt>
                <c:pt idx="14133">
                  <c:v>28266</c:v>
                </c:pt>
                <c:pt idx="14134">
                  <c:v>28268</c:v>
                </c:pt>
                <c:pt idx="14135">
                  <c:v>28270</c:v>
                </c:pt>
                <c:pt idx="14136">
                  <c:v>28272</c:v>
                </c:pt>
                <c:pt idx="14137">
                  <c:v>28274</c:v>
                </c:pt>
                <c:pt idx="14138">
                  <c:v>28276</c:v>
                </c:pt>
                <c:pt idx="14139">
                  <c:v>28278</c:v>
                </c:pt>
                <c:pt idx="14140">
                  <c:v>28280</c:v>
                </c:pt>
                <c:pt idx="14141">
                  <c:v>28282</c:v>
                </c:pt>
                <c:pt idx="14142">
                  <c:v>28284</c:v>
                </c:pt>
                <c:pt idx="14143">
                  <c:v>28286</c:v>
                </c:pt>
                <c:pt idx="14144">
                  <c:v>28288</c:v>
                </c:pt>
                <c:pt idx="14145">
                  <c:v>28290</c:v>
                </c:pt>
                <c:pt idx="14146">
                  <c:v>28292</c:v>
                </c:pt>
                <c:pt idx="14147">
                  <c:v>28294</c:v>
                </c:pt>
                <c:pt idx="14148">
                  <c:v>28296</c:v>
                </c:pt>
                <c:pt idx="14149">
                  <c:v>28298</c:v>
                </c:pt>
                <c:pt idx="14150">
                  <c:v>28300</c:v>
                </c:pt>
                <c:pt idx="14151">
                  <c:v>28302</c:v>
                </c:pt>
                <c:pt idx="14152">
                  <c:v>28304</c:v>
                </c:pt>
                <c:pt idx="14153">
                  <c:v>28306</c:v>
                </c:pt>
                <c:pt idx="14154">
                  <c:v>28308</c:v>
                </c:pt>
                <c:pt idx="14155">
                  <c:v>28310</c:v>
                </c:pt>
                <c:pt idx="14156">
                  <c:v>28312</c:v>
                </c:pt>
                <c:pt idx="14157">
                  <c:v>28314</c:v>
                </c:pt>
                <c:pt idx="14158">
                  <c:v>28316</c:v>
                </c:pt>
                <c:pt idx="14159">
                  <c:v>28318</c:v>
                </c:pt>
                <c:pt idx="14160">
                  <c:v>28320</c:v>
                </c:pt>
                <c:pt idx="14161">
                  <c:v>28322</c:v>
                </c:pt>
                <c:pt idx="14162">
                  <c:v>28324</c:v>
                </c:pt>
                <c:pt idx="14163">
                  <c:v>28326</c:v>
                </c:pt>
                <c:pt idx="14164">
                  <c:v>28328</c:v>
                </c:pt>
                <c:pt idx="14165">
                  <c:v>28330</c:v>
                </c:pt>
                <c:pt idx="14166">
                  <c:v>28332</c:v>
                </c:pt>
                <c:pt idx="14167">
                  <c:v>28334</c:v>
                </c:pt>
                <c:pt idx="14168">
                  <c:v>28336</c:v>
                </c:pt>
                <c:pt idx="14169">
                  <c:v>28338</c:v>
                </c:pt>
                <c:pt idx="14170">
                  <c:v>28340</c:v>
                </c:pt>
                <c:pt idx="14171">
                  <c:v>28342</c:v>
                </c:pt>
                <c:pt idx="14172">
                  <c:v>28344</c:v>
                </c:pt>
                <c:pt idx="14173">
                  <c:v>28346</c:v>
                </c:pt>
                <c:pt idx="14174">
                  <c:v>28348</c:v>
                </c:pt>
                <c:pt idx="14175">
                  <c:v>28350</c:v>
                </c:pt>
                <c:pt idx="14176">
                  <c:v>28352</c:v>
                </c:pt>
                <c:pt idx="14177">
                  <c:v>28354</c:v>
                </c:pt>
                <c:pt idx="14178">
                  <c:v>28356</c:v>
                </c:pt>
                <c:pt idx="14179">
                  <c:v>28358</c:v>
                </c:pt>
                <c:pt idx="14180">
                  <c:v>28360</c:v>
                </c:pt>
                <c:pt idx="14181">
                  <c:v>28362</c:v>
                </c:pt>
                <c:pt idx="14182">
                  <c:v>28364</c:v>
                </c:pt>
                <c:pt idx="14183">
                  <c:v>28366</c:v>
                </c:pt>
                <c:pt idx="14184">
                  <c:v>28368</c:v>
                </c:pt>
                <c:pt idx="14185">
                  <c:v>28370</c:v>
                </c:pt>
                <c:pt idx="14186">
                  <c:v>28372</c:v>
                </c:pt>
                <c:pt idx="14187">
                  <c:v>28374</c:v>
                </c:pt>
                <c:pt idx="14188">
                  <c:v>28376</c:v>
                </c:pt>
                <c:pt idx="14189">
                  <c:v>28378</c:v>
                </c:pt>
                <c:pt idx="14190">
                  <c:v>28380</c:v>
                </c:pt>
                <c:pt idx="14191">
                  <c:v>28382</c:v>
                </c:pt>
                <c:pt idx="14192">
                  <c:v>28384</c:v>
                </c:pt>
                <c:pt idx="14193">
                  <c:v>28386</c:v>
                </c:pt>
                <c:pt idx="14194">
                  <c:v>28388</c:v>
                </c:pt>
                <c:pt idx="14195">
                  <c:v>28390</c:v>
                </c:pt>
                <c:pt idx="14196">
                  <c:v>28392</c:v>
                </c:pt>
                <c:pt idx="14197">
                  <c:v>28394</c:v>
                </c:pt>
                <c:pt idx="14198">
                  <c:v>28396</c:v>
                </c:pt>
                <c:pt idx="14199">
                  <c:v>28398</c:v>
                </c:pt>
                <c:pt idx="14200">
                  <c:v>28400</c:v>
                </c:pt>
                <c:pt idx="14201">
                  <c:v>28402</c:v>
                </c:pt>
                <c:pt idx="14202">
                  <c:v>28404</c:v>
                </c:pt>
                <c:pt idx="14203">
                  <c:v>28406</c:v>
                </c:pt>
                <c:pt idx="14204">
                  <c:v>28408</c:v>
                </c:pt>
                <c:pt idx="14205">
                  <c:v>28410</c:v>
                </c:pt>
                <c:pt idx="14206">
                  <c:v>28412</c:v>
                </c:pt>
                <c:pt idx="14207">
                  <c:v>28414</c:v>
                </c:pt>
                <c:pt idx="14208">
                  <c:v>28416</c:v>
                </c:pt>
                <c:pt idx="14209">
                  <c:v>28418</c:v>
                </c:pt>
                <c:pt idx="14210">
                  <c:v>28420</c:v>
                </c:pt>
                <c:pt idx="14211">
                  <c:v>28422</c:v>
                </c:pt>
                <c:pt idx="14212">
                  <c:v>28424</c:v>
                </c:pt>
                <c:pt idx="14213">
                  <c:v>28426</c:v>
                </c:pt>
                <c:pt idx="14214">
                  <c:v>28428</c:v>
                </c:pt>
                <c:pt idx="14215">
                  <c:v>28430</c:v>
                </c:pt>
                <c:pt idx="14216">
                  <c:v>28432</c:v>
                </c:pt>
                <c:pt idx="14217">
                  <c:v>28434</c:v>
                </c:pt>
                <c:pt idx="14218">
                  <c:v>28436</c:v>
                </c:pt>
                <c:pt idx="14219">
                  <c:v>28438</c:v>
                </c:pt>
                <c:pt idx="14220">
                  <c:v>28440</c:v>
                </c:pt>
                <c:pt idx="14221">
                  <c:v>28442</c:v>
                </c:pt>
                <c:pt idx="14222">
                  <c:v>28444</c:v>
                </c:pt>
                <c:pt idx="14223">
                  <c:v>28446</c:v>
                </c:pt>
                <c:pt idx="14224">
                  <c:v>28448</c:v>
                </c:pt>
                <c:pt idx="14225">
                  <c:v>28450</c:v>
                </c:pt>
                <c:pt idx="14226">
                  <c:v>28452</c:v>
                </c:pt>
                <c:pt idx="14227">
                  <c:v>28454</c:v>
                </c:pt>
                <c:pt idx="14228">
                  <c:v>28456</c:v>
                </c:pt>
                <c:pt idx="14229">
                  <c:v>28458</c:v>
                </c:pt>
                <c:pt idx="14230">
                  <c:v>28460</c:v>
                </c:pt>
                <c:pt idx="14231">
                  <c:v>28462</c:v>
                </c:pt>
                <c:pt idx="14232">
                  <c:v>28464</c:v>
                </c:pt>
                <c:pt idx="14233">
                  <c:v>28466</c:v>
                </c:pt>
                <c:pt idx="14234">
                  <c:v>28468</c:v>
                </c:pt>
                <c:pt idx="14235">
                  <c:v>28470</c:v>
                </c:pt>
                <c:pt idx="14236">
                  <c:v>28472</c:v>
                </c:pt>
                <c:pt idx="14237">
                  <c:v>28474</c:v>
                </c:pt>
                <c:pt idx="14238">
                  <c:v>28476</c:v>
                </c:pt>
                <c:pt idx="14239">
                  <c:v>28478</c:v>
                </c:pt>
                <c:pt idx="14240">
                  <c:v>28480</c:v>
                </c:pt>
                <c:pt idx="14241">
                  <c:v>28482</c:v>
                </c:pt>
                <c:pt idx="14242">
                  <c:v>28484</c:v>
                </c:pt>
                <c:pt idx="14243">
                  <c:v>28486</c:v>
                </c:pt>
                <c:pt idx="14244">
                  <c:v>28488</c:v>
                </c:pt>
                <c:pt idx="14245">
                  <c:v>28490</c:v>
                </c:pt>
                <c:pt idx="14246">
                  <c:v>28492</c:v>
                </c:pt>
                <c:pt idx="14247">
                  <c:v>28494</c:v>
                </c:pt>
                <c:pt idx="14248">
                  <c:v>28496</c:v>
                </c:pt>
                <c:pt idx="14249">
                  <c:v>28498</c:v>
                </c:pt>
                <c:pt idx="14250">
                  <c:v>28500</c:v>
                </c:pt>
                <c:pt idx="14251">
                  <c:v>28502</c:v>
                </c:pt>
                <c:pt idx="14252">
                  <c:v>28504</c:v>
                </c:pt>
                <c:pt idx="14253">
                  <c:v>28506</c:v>
                </c:pt>
                <c:pt idx="14254">
                  <c:v>28508</c:v>
                </c:pt>
                <c:pt idx="14255">
                  <c:v>28510</c:v>
                </c:pt>
                <c:pt idx="14256">
                  <c:v>28512</c:v>
                </c:pt>
                <c:pt idx="14257">
                  <c:v>28514</c:v>
                </c:pt>
                <c:pt idx="14258">
                  <c:v>28516</c:v>
                </c:pt>
                <c:pt idx="14259">
                  <c:v>28518</c:v>
                </c:pt>
                <c:pt idx="14260">
                  <c:v>28520</c:v>
                </c:pt>
                <c:pt idx="14261">
                  <c:v>28522</c:v>
                </c:pt>
                <c:pt idx="14262">
                  <c:v>28524</c:v>
                </c:pt>
                <c:pt idx="14263">
                  <c:v>28526</c:v>
                </c:pt>
                <c:pt idx="14264">
                  <c:v>28528</c:v>
                </c:pt>
                <c:pt idx="14265">
                  <c:v>28530</c:v>
                </c:pt>
                <c:pt idx="14266">
                  <c:v>28532</c:v>
                </c:pt>
                <c:pt idx="14267">
                  <c:v>28534</c:v>
                </c:pt>
                <c:pt idx="14268">
                  <c:v>28536</c:v>
                </c:pt>
                <c:pt idx="14269">
                  <c:v>28538</c:v>
                </c:pt>
                <c:pt idx="14270">
                  <c:v>28540</c:v>
                </c:pt>
                <c:pt idx="14271">
                  <c:v>28542</c:v>
                </c:pt>
                <c:pt idx="14272">
                  <c:v>28544</c:v>
                </c:pt>
                <c:pt idx="14273">
                  <c:v>28546</c:v>
                </c:pt>
                <c:pt idx="14274">
                  <c:v>28548</c:v>
                </c:pt>
                <c:pt idx="14275">
                  <c:v>28550</c:v>
                </c:pt>
                <c:pt idx="14276">
                  <c:v>28552</c:v>
                </c:pt>
                <c:pt idx="14277">
                  <c:v>28554</c:v>
                </c:pt>
                <c:pt idx="14278">
                  <c:v>28556</c:v>
                </c:pt>
                <c:pt idx="14279">
                  <c:v>28558</c:v>
                </c:pt>
                <c:pt idx="14280">
                  <c:v>28560</c:v>
                </c:pt>
                <c:pt idx="14281">
                  <c:v>28562</c:v>
                </c:pt>
                <c:pt idx="14282">
                  <c:v>28564</c:v>
                </c:pt>
                <c:pt idx="14283">
                  <c:v>28566</c:v>
                </c:pt>
                <c:pt idx="14284">
                  <c:v>28568</c:v>
                </c:pt>
                <c:pt idx="14285">
                  <c:v>28570</c:v>
                </c:pt>
                <c:pt idx="14286">
                  <c:v>28572</c:v>
                </c:pt>
                <c:pt idx="14287">
                  <c:v>28574</c:v>
                </c:pt>
                <c:pt idx="14288">
                  <c:v>28576</c:v>
                </c:pt>
                <c:pt idx="14289">
                  <c:v>28578</c:v>
                </c:pt>
                <c:pt idx="14290">
                  <c:v>28580</c:v>
                </c:pt>
                <c:pt idx="14291">
                  <c:v>28582</c:v>
                </c:pt>
                <c:pt idx="14292">
                  <c:v>28584</c:v>
                </c:pt>
                <c:pt idx="14293">
                  <c:v>28586</c:v>
                </c:pt>
                <c:pt idx="14294">
                  <c:v>28588</c:v>
                </c:pt>
                <c:pt idx="14295">
                  <c:v>28590</c:v>
                </c:pt>
                <c:pt idx="14296">
                  <c:v>28592</c:v>
                </c:pt>
                <c:pt idx="14297">
                  <c:v>28594</c:v>
                </c:pt>
                <c:pt idx="14298">
                  <c:v>28596</c:v>
                </c:pt>
                <c:pt idx="14299">
                  <c:v>28598</c:v>
                </c:pt>
                <c:pt idx="14300">
                  <c:v>28600</c:v>
                </c:pt>
                <c:pt idx="14301">
                  <c:v>28602</c:v>
                </c:pt>
                <c:pt idx="14302">
                  <c:v>28604</c:v>
                </c:pt>
                <c:pt idx="14303">
                  <c:v>28606</c:v>
                </c:pt>
                <c:pt idx="14304">
                  <c:v>28608</c:v>
                </c:pt>
                <c:pt idx="14305">
                  <c:v>28610</c:v>
                </c:pt>
                <c:pt idx="14306">
                  <c:v>28612</c:v>
                </c:pt>
                <c:pt idx="14307">
                  <c:v>28614</c:v>
                </c:pt>
                <c:pt idx="14308">
                  <c:v>28616</c:v>
                </c:pt>
                <c:pt idx="14309">
                  <c:v>28618</c:v>
                </c:pt>
                <c:pt idx="14310">
                  <c:v>28620</c:v>
                </c:pt>
                <c:pt idx="14311">
                  <c:v>28622</c:v>
                </c:pt>
                <c:pt idx="14312">
                  <c:v>28624</c:v>
                </c:pt>
                <c:pt idx="14313">
                  <c:v>28626</c:v>
                </c:pt>
                <c:pt idx="14314">
                  <c:v>28628</c:v>
                </c:pt>
                <c:pt idx="14315">
                  <c:v>28630</c:v>
                </c:pt>
                <c:pt idx="14316">
                  <c:v>28632</c:v>
                </c:pt>
                <c:pt idx="14317">
                  <c:v>28634</c:v>
                </c:pt>
                <c:pt idx="14318">
                  <c:v>28636</c:v>
                </c:pt>
                <c:pt idx="14319">
                  <c:v>28638</c:v>
                </c:pt>
                <c:pt idx="14320">
                  <c:v>28640</c:v>
                </c:pt>
                <c:pt idx="14321">
                  <c:v>28642</c:v>
                </c:pt>
                <c:pt idx="14322">
                  <c:v>28644</c:v>
                </c:pt>
                <c:pt idx="14323">
                  <c:v>28646</c:v>
                </c:pt>
                <c:pt idx="14324">
                  <c:v>28648</c:v>
                </c:pt>
                <c:pt idx="14325">
                  <c:v>28650</c:v>
                </c:pt>
                <c:pt idx="14326">
                  <c:v>28652</c:v>
                </c:pt>
                <c:pt idx="14327">
                  <c:v>28654</c:v>
                </c:pt>
                <c:pt idx="14328">
                  <c:v>28656</c:v>
                </c:pt>
                <c:pt idx="14329">
                  <c:v>28658</c:v>
                </c:pt>
                <c:pt idx="14330">
                  <c:v>28660</c:v>
                </c:pt>
                <c:pt idx="14331">
                  <c:v>28662</c:v>
                </c:pt>
                <c:pt idx="14332">
                  <c:v>28664</c:v>
                </c:pt>
                <c:pt idx="14333">
                  <c:v>28666</c:v>
                </c:pt>
                <c:pt idx="14334">
                  <c:v>28668</c:v>
                </c:pt>
                <c:pt idx="14335">
                  <c:v>28670</c:v>
                </c:pt>
                <c:pt idx="14336">
                  <c:v>28672</c:v>
                </c:pt>
                <c:pt idx="14337">
                  <c:v>28674</c:v>
                </c:pt>
                <c:pt idx="14338">
                  <c:v>28676</c:v>
                </c:pt>
                <c:pt idx="14339">
                  <c:v>28678</c:v>
                </c:pt>
                <c:pt idx="14340">
                  <c:v>28680</c:v>
                </c:pt>
                <c:pt idx="14341">
                  <c:v>28682</c:v>
                </c:pt>
                <c:pt idx="14342">
                  <c:v>28684</c:v>
                </c:pt>
                <c:pt idx="14343">
                  <c:v>28686</c:v>
                </c:pt>
                <c:pt idx="14344">
                  <c:v>28688</c:v>
                </c:pt>
                <c:pt idx="14345">
                  <c:v>28690</c:v>
                </c:pt>
                <c:pt idx="14346">
                  <c:v>28692</c:v>
                </c:pt>
                <c:pt idx="14347">
                  <c:v>28694</c:v>
                </c:pt>
                <c:pt idx="14348">
                  <c:v>28696</c:v>
                </c:pt>
                <c:pt idx="14349">
                  <c:v>28698</c:v>
                </c:pt>
                <c:pt idx="14350">
                  <c:v>28700</c:v>
                </c:pt>
                <c:pt idx="14351">
                  <c:v>28702</c:v>
                </c:pt>
                <c:pt idx="14352">
                  <c:v>28704</c:v>
                </c:pt>
                <c:pt idx="14353">
                  <c:v>28706</c:v>
                </c:pt>
                <c:pt idx="14354">
                  <c:v>28708</c:v>
                </c:pt>
                <c:pt idx="14355">
                  <c:v>28710</c:v>
                </c:pt>
                <c:pt idx="14356">
                  <c:v>28712</c:v>
                </c:pt>
                <c:pt idx="14357">
                  <c:v>28714</c:v>
                </c:pt>
                <c:pt idx="14358">
                  <c:v>28716</c:v>
                </c:pt>
                <c:pt idx="14359">
                  <c:v>28718</c:v>
                </c:pt>
                <c:pt idx="14360">
                  <c:v>28720</c:v>
                </c:pt>
                <c:pt idx="14361">
                  <c:v>28722</c:v>
                </c:pt>
                <c:pt idx="14362">
                  <c:v>28724</c:v>
                </c:pt>
                <c:pt idx="14363">
                  <c:v>28726</c:v>
                </c:pt>
                <c:pt idx="14364">
                  <c:v>28728</c:v>
                </c:pt>
                <c:pt idx="14365">
                  <c:v>28730</c:v>
                </c:pt>
                <c:pt idx="14366">
                  <c:v>28732</c:v>
                </c:pt>
                <c:pt idx="14367">
                  <c:v>28734</c:v>
                </c:pt>
                <c:pt idx="14368">
                  <c:v>28736</c:v>
                </c:pt>
                <c:pt idx="14369">
                  <c:v>28738</c:v>
                </c:pt>
                <c:pt idx="14370">
                  <c:v>28740</c:v>
                </c:pt>
                <c:pt idx="14371">
                  <c:v>28742</c:v>
                </c:pt>
                <c:pt idx="14372">
                  <c:v>28744</c:v>
                </c:pt>
                <c:pt idx="14373">
                  <c:v>28746</c:v>
                </c:pt>
                <c:pt idx="14374">
                  <c:v>28748</c:v>
                </c:pt>
                <c:pt idx="14375">
                  <c:v>28750</c:v>
                </c:pt>
                <c:pt idx="14376">
                  <c:v>28752</c:v>
                </c:pt>
                <c:pt idx="14377">
                  <c:v>28754</c:v>
                </c:pt>
                <c:pt idx="14378">
                  <c:v>28756</c:v>
                </c:pt>
                <c:pt idx="14379">
                  <c:v>28758</c:v>
                </c:pt>
                <c:pt idx="14380">
                  <c:v>28760</c:v>
                </c:pt>
                <c:pt idx="14381">
                  <c:v>28762</c:v>
                </c:pt>
                <c:pt idx="14382">
                  <c:v>28764</c:v>
                </c:pt>
                <c:pt idx="14383">
                  <c:v>28766</c:v>
                </c:pt>
                <c:pt idx="14384">
                  <c:v>28768</c:v>
                </c:pt>
                <c:pt idx="14385">
                  <c:v>28770</c:v>
                </c:pt>
                <c:pt idx="14386">
                  <c:v>28772</c:v>
                </c:pt>
                <c:pt idx="14387">
                  <c:v>28774</c:v>
                </c:pt>
                <c:pt idx="14388">
                  <c:v>28776</c:v>
                </c:pt>
                <c:pt idx="14389">
                  <c:v>28778</c:v>
                </c:pt>
                <c:pt idx="14390">
                  <c:v>28780</c:v>
                </c:pt>
                <c:pt idx="14391">
                  <c:v>28782</c:v>
                </c:pt>
                <c:pt idx="14392">
                  <c:v>28784</c:v>
                </c:pt>
                <c:pt idx="14393">
                  <c:v>28786</c:v>
                </c:pt>
                <c:pt idx="14394">
                  <c:v>28788</c:v>
                </c:pt>
                <c:pt idx="14395">
                  <c:v>28790</c:v>
                </c:pt>
                <c:pt idx="14396">
                  <c:v>28792</c:v>
                </c:pt>
                <c:pt idx="14397">
                  <c:v>28794</c:v>
                </c:pt>
                <c:pt idx="14398">
                  <c:v>28796</c:v>
                </c:pt>
                <c:pt idx="14399">
                  <c:v>28798</c:v>
                </c:pt>
                <c:pt idx="14400">
                  <c:v>28800</c:v>
                </c:pt>
                <c:pt idx="14401">
                  <c:v>28802</c:v>
                </c:pt>
                <c:pt idx="14402">
                  <c:v>28804</c:v>
                </c:pt>
                <c:pt idx="14403">
                  <c:v>28806</c:v>
                </c:pt>
                <c:pt idx="14404">
                  <c:v>28808</c:v>
                </c:pt>
                <c:pt idx="14405">
                  <c:v>28810</c:v>
                </c:pt>
                <c:pt idx="14406">
                  <c:v>28812</c:v>
                </c:pt>
                <c:pt idx="14407">
                  <c:v>28814</c:v>
                </c:pt>
                <c:pt idx="14408">
                  <c:v>28816</c:v>
                </c:pt>
                <c:pt idx="14409">
                  <c:v>28818</c:v>
                </c:pt>
                <c:pt idx="14410">
                  <c:v>28820</c:v>
                </c:pt>
                <c:pt idx="14411">
                  <c:v>28822</c:v>
                </c:pt>
                <c:pt idx="14412">
                  <c:v>28824</c:v>
                </c:pt>
                <c:pt idx="14413">
                  <c:v>28826</c:v>
                </c:pt>
                <c:pt idx="14414">
                  <c:v>28828</c:v>
                </c:pt>
                <c:pt idx="14415">
                  <c:v>28830</c:v>
                </c:pt>
                <c:pt idx="14416">
                  <c:v>28832</c:v>
                </c:pt>
                <c:pt idx="14417">
                  <c:v>28834</c:v>
                </c:pt>
                <c:pt idx="14418">
                  <c:v>28836</c:v>
                </c:pt>
                <c:pt idx="14419">
                  <c:v>28838</c:v>
                </c:pt>
                <c:pt idx="14420">
                  <c:v>28840</c:v>
                </c:pt>
                <c:pt idx="14421">
                  <c:v>28842</c:v>
                </c:pt>
                <c:pt idx="14422">
                  <c:v>28844</c:v>
                </c:pt>
                <c:pt idx="14423">
                  <c:v>28846</c:v>
                </c:pt>
                <c:pt idx="14424">
                  <c:v>28848</c:v>
                </c:pt>
                <c:pt idx="14425">
                  <c:v>28850</c:v>
                </c:pt>
                <c:pt idx="14426">
                  <c:v>28852</c:v>
                </c:pt>
                <c:pt idx="14427">
                  <c:v>28854</c:v>
                </c:pt>
                <c:pt idx="14428">
                  <c:v>28856</c:v>
                </c:pt>
                <c:pt idx="14429">
                  <c:v>28858</c:v>
                </c:pt>
                <c:pt idx="14430">
                  <c:v>28860</c:v>
                </c:pt>
                <c:pt idx="14431">
                  <c:v>28862</c:v>
                </c:pt>
                <c:pt idx="14432">
                  <c:v>28864</c:v>
                </c:pt>
                <c:pt idx="14433">
                  <c:v>28866</c:v>
                </c:pt>
                <c:pt idx="14434">
                  <c:v>28868</c:v>
                </c:pt>
                <c:pt idx="14435">
                  <c:v>28870</c:v>
                </c:pt>
                <c:pt idx="14436">
                  <c:v>28872</c:v>
                </c:pt>
                <c:pt idx="14437">
                  <c:v>28874</c:v>
                </c:pt>
                <c:pt idx="14438">
                  <c:v>28876</c:v>
                </c:pt>
                <c:pt idx="14439">
                  <c:v>28878</c:v>
                </c:pt>
                <c:pt idx="14440">
                  <c:v>28880</c:v>
                </c:pt>
                <c:pt idx="14441">
                  <c:v>28882</c:v>
                </c:pt>
                <c:pt idx="14442">
                  <c:v>28884</c:v>
                </c:pt>
                <c:pt idx="14443">
                  <c:v>28886</c:v>
                </c:pt>
                <c:pt idx="14444">
                  <c:v>28888</c:v>
                </c:pt>
                <c:pt idx="14445">
                  <c:v>28890</c:v>
                </c:pt>
                <c:pt idx="14446">
                  <c:v>28892</c:v>
                </c:pt>
                <c:pt idx="14447">
                  <c:v>28894</c:v>
                </c:pt>
                <c:pt idx="14448">
                  <c:v>28896</c:v>
                </c:pt>
                <c:pt idx="14449">
                  <c:v>28898</c:v>
                </c:pt>
                <c:pt idx="14450">
                  <c:v>28900</c:v>
                </c:pt>
                <c:pt idx="14451">
                  <c:v>28902</c:v>
                </c:pt>
                <c:pt idx="14452">
                  <c:v>28904</c:v>
                </c:pt>
                <c:pt idx="14453">
                  <c:v>28906</c:v>
                </c:pt>
                <c:pt idx="14454">
                  <c:v>28908</c:v>
                </c:pt>
                <c:pt idx="14455">
                  <c:v>28910</c:v>
                </c:pt>
                <c:pt idx="14456">
                  <c:v>28912</c:v>
                </c:pt>
                <c:pt idx="14457">
                  <c:v>28914</c:v>
                </c:pt>
                <c:pt idx="14458">
                  <c:v>28916</c:v>
                </c:pt>
                <c:pt idx="14459">
                  <c:v>28918</c:v>
                </c:pt>
                <c:pt idx="14460">
                  <c:v>28920</c:v>
                </c:pt>
                <c:pt idx="14461">
                  <c:v>28922</c:v>
                </c:pt>
                <c:pt idx="14462">
                  <c:v>28924</c:v>
                </c:pt>
                <c:pt idx="14463">
                  <c:v>28926</c:v>
                </c:pt>
                <c:pt idx="14464">
                  <c:v>28928</c:v>
                </c:pt>
                <c:pt idx="14465">
                  <c:v>28930</c:v>
                </c:pt>
                <c:pt idx="14466">
                  <c:v>28932</c:v>
                </c:pt>
                <c:pt idx="14467">
                  <c:v>28934</c:v>
                </c:pt>
                <c:pt idx="14468">
                  <c:v>28936</c:v>
                </c:pt>
                <c:pt idx="14469">
                  <c:v>28938</c:v>
                </c:pt>
                <c:pt idx="14470">
                  <c:v>28940</c:v>
                </c:pt>
                <c:pt idx="14471">
                  <c:v>28942</c:v>
                </c:pt>
                <c:pt idx="14472">
                  <c:v>28944</c:v>
                </c:pt>
                <c:pt idx="14473">
                  <c:v>28946</c:v>
                </c:pt>
                <c:pt idx="14474">
                  <c:v>28948</c:v>
                </c:pt>
                <c:pt idx="14475">
                  <c:v>28950</c:v>
                </c:pt>
                <c:pt idx="14476">
                  <c:v>28952</c:v>
                </c:pt>
                <c:pt idx="14477">
                  <c:v>28954</c:v>
                </c:pt>
                <c:pt idx="14478">
                  <c:v>28956</c:v>
                </c:pt>
                <c:pt idx="14479">
                  <c:v>28958</c:v>
                </c:pt>
                <c:pt idx="14480">
                  <c:v>28960</c:v>
                </c:pt>
                <c:pt idx="14481">
                  <c:v>28962</c:v>
                </c:pt>
                <c:pt idx="14482">
                  <c:v>28964</c:v>
                </c:pt>
                <c:pt idx="14483">
                  <c:v>28966</c:v>
                </c:pt>
                <c:pt idx="14484">
                  <c:v>28968</c:v>
                </c:pt>
                <c:pt idx="14485">
                  <c:v>28970</c:v>
                </c:pt>
                <c:pt idx="14486">
                  <c:v>28972</c:v>
                </c:pt>
                <c:pt idx="14487">
                  <c:v>28974</c:v>
                </c:pt>
                <c:pt idx="14488">
                  <c:v>28976</c:v>
                </c:pt>
                <c:pt idx="14489">
                  <c:v>28978</c:v>
                </c:pt>
                <c:pt idx="14490">
                  <c:v>28980</c:v>
                </c:pt>
                <c:pt idx="14491">
                  <c:v>28982</c:v>
                </c:pt>
                <c:pt idx="14492">
                  <c:v>28984</c:v>
                </c:pt>
                <c:pt idx="14493">
                  <c:v>28986</c:v>
                </c:pt>
                <c:pt idx="14494">
                  <c:v>28988</c:v>
                </c:pt>
                <c:pt idx="14495">
                  <c:v>28990</c:v>
                </c:pt>
                <c:pt idx="14496">
                  <c:v>28992</c:v>
                </c:pt>
                <c:pt idx="14497">
                  <c:v>28994</c:v>
                </c:pt>
                <c:pt idx="14498">
                  <c:v>28996</c:v>
                </c:pt>
                <c:pt idx="14499">
                  <c:v>28998</c:v>
                </c:pt>
                <c:pt idx="14500">
                  <c:v>29000</c:v>
                </c:pt>
                <c:pt idx="14501">
                  <c:v>29002</c:v>
                </c:pt>
                <c:pt idx="14502">
                  <c:v>29004</c:v>
                </c:pt>
                <c:pt idx="14503">
                  <c:v>29006</c:v>
                </c:pt>
                <c:pt idx="14504">
                  <c:v>29008</c:v>
                </c:pt>
                <c:pt idx="14505">
                  <c:v>29010</c:v>
                </c:pt>
                <c:pt idx="14506">
                  <c:v>29012</c:v>
                </c:pt>
                <c:pt idx="14507">
                  <c:v>29014</c:v>
                </c:pt>
                <c:pt idx="14508">
                  <c:v>29016</c:v>
                </c:pt>
                <c:pt idx="14509">
                  <c:v>29018</c:v>
                </c:pt>
                <c:pt idx="14510">
                  <c:v>29020</c:v>
                </c:pt>
                <c:pt idx="14511">
                  <c:v>29022</c:v>
                </c:pt>
                <c:pt idx="14512">
                  <c:v>29024</c:v>
                </c:pt>
                <c:pt idx="14513">
                  <c:v>29026</c:v>
                </c:pt>
                <c:pt idx="14514">
                  <c:v>29028</c:v>
                </c:pt>
                <c:pt idx="14515">
                  <c:v>29030</c:v>
                </c:pt>
                <c:pt idx="14516">
                  <c:v>29032</c:v>
                </c:pt>
                <c:pt idx="14517">
                  <c:v>29034</c:v>
                </c:pt>
                <c:pt idx="14518">
                  <c:v>29036</c:v>
                </c:pt>
                <c:pt idx="14519">
                  <c:v>29038</c:v>
                </c:pt>
                <c:pt idx="14520">
                  <c:v>29040</c:v>
                </c:pt>
                <c:pt idx="14521">
                  <c:v>29042</c:v>
                </c:pt>
                <c:pt idx="14522">
                  <c:v>29044</c:v>
                </c:pt>
                <c:pt idx="14523">
                  <c:v>29046</c:v>
                </c:pt>
                <c:pt idx="14524">
                  <c:v>29048</c:v>
                </c:pt>
                <c:pt idx="14525">
                  <c:v>29050</c:v>
                </c:pt>
                <c:pt idx="14526">
                  <c:v>29052</c:v>
                </c:pt>
                <c:pt idx="14527">
                  <c:v>29054</c:v>
                </c:pt>
                <c:pt idx="14528">
                  <c:v>29056</c:v>
                </c:pt>
                <c:pt idx="14529">
                  <c:v>29058</c:v>
                </c:pt>
                <c:pt idx="14530">
                  <c:v>29060</c:v>
                </c:pt>
                <c:pt idx="14531">
                  <c:v>29062</c:v>
                </c:pt>
                <c:pt idx="14532">
                  <c:v>29064</c:v>
                </c:pt>
                <c:pt idx="14533">
                  <c:v>29066</c:v>
                </c:pt>
                <c:pt idx="14534">
                  <c:v>29068</c:v>
                </c:pt>
                <c:pt idx="14535">
                  <c:v>29070</c:v>
                </c:pt>
                <c:pt idx="14536">
                  <c:v>29072</c:v>
                </c:pt>
                <c:pt idx="14537">
                  <c:v>29074</c:v>
                </c:pt>
                <c:pt idx="14538">
                  <c:v>29076</c:v>
                </c:pt>
                <c:pt idx="14539">
                  <c:v>29078</c:v>
                </c:pt>
                <c:pt idx="14540">
                  <c:v>29080</c:v>
                </c:pt>
                <c:pt idx="14541">
                  <c:v>29082</c:v>
                </c:pt>
                <c:pt idx="14542">
                  <c:v>29084</c:v>
                </c:pt>
                <c:pt idx="14543">
                  <c:v>29086</c:v>
                </c:pt>
                <c:pt idx="14544">
                  <c:v>29088</c:v>
                </c:pt>
                <c:pt idx="14545">
                  <c:v>29090</c:v>
                </c:pt>
                <c:pt idx="14546">
                  <c:v>29092</c:v>
                </c:pt>
                <c:pt idx="14547">
                  <c:v>29094</c:v>
                </c:pt>
                <c:pt idx="14548">
                  <c:v>29096</c:v>
                </c:pt>
                <c:pt idx="14549">
                  <c:v>29098</c:v>
                </c:pt>
                <c:pt idx="14550">
                  <c:v>29100</c:v>
                </c:pt>
                <c:pt idx="14551">
                  <c:v>29102</c:v>
                </c:pt>
                <c:pt idx="14552">
                  <c:v>29104</c:v>
                </c:pt>
                <c:pt idx="14553">
                  <c:v>29106</c:v>
                </c:pt>
                <c:pt idx="14554">
                  <c:v>29108</c:v>
                </c:pt>
                <c:pt idx="14555">
                  <c:v>29110</c:v>
                </c:pt>
                <c:pt idx="14556">
                  <c:v>29112</c:v>
                </c:pt>
                <c:pt idx="14557">
                  <c:v>29114</c:v>
                </c:pt>
                <c:pt idx="14558">
                  <c:v>29116</c:v>
                </c:pt>
                <c:pt idx="14559">
                  <c:v>29118</c:v>
                </c:pt>
                <c:pt idx="14560">
                  <c:v>29120</c:v>
                </c:pt>
                <c:pt idx="14561">
                  <c:v>29122</c:v>
                </c:pt>
                <c:pt idx="14562">
                  <c:v>29124</c:v>
                </c:pt>
                <c:pt idx="14563">
                  <c:v>29126</c:v>
                </c:pt>
                <c:pt idx="14564">
                  <c:v>29128</c:v>
                </c:pt>
                <c:pt idx="14565">
                  <c:v>29130</c:v>
                </c:pt>
                <c:pt idx="14566">
                  <c:v>29132</c:v>
                </c:pt>
                <c:pt idx="14567">
                  <c:v>29134</c:v>
                </c:pt>
                <c:pt idx="14568">
                  <c:v>29136</c:v>
                </c:pt>
                <c:pt idx="14569">
                  <c:v>29138</c:v>
                </c:pt>
                <c:pt idx="14570">
                  <c:v>29140</c:v>
                </c:pt>
                <c:pt idx="14571">
                  <c:v>29142</c:v>
                </c:pt>
                <c:pt idx="14572">
                  <c:v>29144</c:v>
                </c:pt>
                <c:pt idx="14573">
                  <c:v>29146</c:v>
                </c:pt>
                <c:pt idx="14574">
                  <c:v>29148</c:v>
                </c:pt>
                <c:pt idx="14575">
                  <c:v>29150</c:v>
                </c:pt>
                <c:pt idx="14576">
                  <c:v>29152</c:v>
                </c:pt>
                <c:pt idx="14577">
                  <c:v>29154</c:v>
                </c:pt>
                <c:pt idx="14578">
                  <c:v>29156</c:v>
                </c:pt>
                <c:pt idx="14579">
                  <c:v>29158</c:v>
                </c:pt>
                <c:pt idx="14580">
                  <c:v>29160</c:v>
                </c:pt>
                <c:pt idx="14581">
                  <c:v>29162</c:v>
                </c:pt>
                <c:pt idx="14582">
                  <c:v>29164</c:v>
                </c:pt>
                <c:pt idx="14583">
                  <c:v>29166</c:v>
                </c:pt>
                <c:pt idx="14584">
                  <c:v>29168</c:v>
                </c:pt>
                <c:pt idx="14585">
                  <c:v>29170</c:v>
                </c:pt>
                <c:pt idx="14586">
                  <c:v>29172</c:v>
                </c:pt>
                <c:pt idx="14587">
                  <c:v>29174</c:v>
                </c:pt>
                <c:pt idx="14588">
                  <c:v>29176</c:v>
                </c:pt>
                <c:pt idx="14589">
                  <c:v>29178</c:v>
                </c:pt>
                <c:pt idx="14590">
                  <c:v>29180</c:v>
                </c:pt>
                <c:pt idx="14591">
                  <c:v>29182</c:v>
                </c:pt>
                <c:pt idx="14592">
                  <c:v>29184</c:v>
                </c:pt>
                <c:pt idx="14593">
                  <c:v>29186</c:v>
                </c:pt>
                <c:pt idx="14594">
                  <c:v>29188</c:v>
                </c:pt>
                <c:pt idx="14595">
                  <c:v>29190</c:v>
                </c:pt>
                <c:pt idx="14596">
                  <c:v>29192</c:v>
                </c:pt>
                <c:pt idx="14597">
                  <c:v>29194</c:v>
                </c:pt>
                <c:pt idx="14598">
                  <c:v>29196</c:v>
                </c:pt>
                <c:pt idx="14599">
                  <c:v>29198</c:v>
                </c:pt>
                <c:pt idx="14600">
                  <c:v>29200</c:v>
                </c:pt>
                <c:pt idx="14601">
                  <c:v>29202</c:v>
                </c:pt>
                <c:pt idx="14602">
                  <c:v>29204</c:v>
                </c:pt>
                <c:pt idx="14603">
                  <c:v>29206</c:v>
                </c:pt>
                <c:pt idx="14604">
                  <c:v>29208</c:v>
                </c:pt>
                <c:pt idx="14605">
                  <c:v>29210</c:v>
                </c:pt>
                <c:pt idx="14606">
                  <c:v>29212</c:v>
                </c:pt>
                <c:pt idx="14607">
                  <c:v>29214</c:v>
                </c:pt>
                <c:pt idx="14608">
                  <c:v>29216</c:v>
                </c:pt>
                <c:pt idx="14609">
                  <c:v>29218</c:v>
                </c:pt>
                <c:pt idx="14610">
                  <c:v>29220</c:v>
                </c:pt>
                <c:pt idx="14611">
                  <c:v>29222</c:v>
                </c:pt>
                <c:pt idx="14612">
                  <c:v>29224</c:v>
                </c:pt>
                <c:pt idx="14613">
                  <c:v>29226</c:v>
                </c:pt>
                <c:pt idx="14614">
                  <c:v>29228</c:v>
                </c:pt>
                <c:pt idx="14615">
                  <c:v>29230</c:v>
                </c:pt>
                <c:pt idx="14616">
                  <c:v>29232</c:v>
                </c:pt>
                <c:pt idx="14617">
                  <c:v>29234</c:v>
                </c:pt>
                <c:pt idx="14618">
                  <c:v>29236</c:v>
                </c:pt>
                <c:pt idx="14619">
                  <c:v>29238</c:v>
                </c:pt>
                <c:pt idx="14620">
                  <c:v>29240</c:v>
                </c:pt>
                <c:pt idx="14621">
                  <c:v>29242</c:v>
                </c:pt>
                <c:pt idx="14622">
                  <c:v>29244</c:v>
                </c:pt>
                <c:pt idx="14623">
                  <c:v>29246</c:v>
                </c:pt>
                <c:pt idx="14624">
                  <c:v>29248</c:v>
                </c:pt>
                <c:pt idx="14625">
                  <c:v>29250</c:v>
                </c:pt>
                <c:pt idx="14626">
                  <c:v>29252</c:v>
                </c:pt>
                <c:pt idx="14627">
                  <c:v>29254</c:v>
                </c:pt>
                <c:pt idx="14628">
                  <c:v>29256</c:v>
                </c:pt>
                <c:pt idx="14629">
                  <c:v>29258</c:v>
                </c:pt>
                <c:pt idx="14630">
                  <c:v>29260</c:v>
                </c:pt>
                <c:pt idx="14631">
                  <c:v>29262</c:v>
                </c:pt>
                <c:pt idx="14632">
                  <c:v>29264</c:v>
                </c:pt>
                <c:pt idx="14633">
                  <c:v>29266</c:v>
                </c:pt>
                <c:pt idx="14634">
                  <c:v>29268</c:v>
                </c:pt>
                <c:pt idx="14635">
                  <c:v>29270</c:v>
                </c:pt>
                <c:pt idx="14636">
                  <c:v>29272</c:v>
                </c:pt>
                <c:pt idx="14637">
                  <c:v>29274</c:v>
                </c:pt>
                <c:pt idx="14638">
                  <c:v>29276</c:v>
                </c:pt>
                <c:pt idx="14639">
                  <c:v>29278</c:v>
                </c:pt>
                <c:pt idx="14640">
                  <c:v>29280</c:v>
                </c:pt>
                <c:pt idx="14641">
                  <c:v>29282</c:v>
                </c:pt>
                <c:pt idx="14642">
                  <c:v>29284</c:v>
                </c:pt>
                <c:pt idx="14643">
                  <c:v>29286</c:v>
                </c:pt>
                <c:pt idx="14644">
                  <c:v>29288</c:v>
                </c:pt>
                <c:pt idx="14645">
                  <c:v>29290</c:v>
                </c:pt>
                <c:pt idx="14646">
                  <c:v>29292</c:v>
                </c:pt>
                <c:pt idx="14647">
                  <c:v>29294</c:v>
                </c:pt>
                <c:pt idx="14648">
                  <c:v>29296</c:v>
                </c:pt>
                <c:pt idx="14649">
                  <c:v>29298</c:v>
                </c:pt>
                <c:pt idx="14650">
                  <c:v>29300</c:v>
                </c:pt>
                <c:pt idx="14651">
                  <c:v>29302</c:v>
                </c:pt>
                <c:pt idx="14652">
                  <c:v>29304</c:v>
                </c:pt>
                <c:pt idx="14653">
                  <c:v>29306</c:v>
                </c:pt>
                <c:pt idx="14654">
                  <c:v>29308</c:v>
                </c:pt>
                <c:pt idx="14655">
                  <c:v>29310</c:v>
                </c:pt>
                <c:pt idx="14656">
                  <c:v>29312</c:v>
                </c:pt>
                <c:pt idx="14657">
                  <c:v>29314</c:v>
                </c:pt>
                <c:pt idx="14658">
                  <c:v>29316</c:v>
                </c:pt>
                <c:pt idx="14659">
                  <c:v>29318</c:v>
                </c:pt>
                <c:pt idx="14660">
                  <c:v>29320</c:v>
                </c:pt>
                <c:pt idx="14661">
                  <c:v>29322</c:v>
                </c:pt>
                <c:pt idx="14662">
                  <c:v>29324</c:v>
                </c:pt>
                <c:pt idx="14663">
                  <c:v>29326</c:v>
                </c:pt>
                <c:pt idx="14664">
                  <c:v>29328</c:v>
                </c:pt>
                <c:pt idx="14665">
                  <c:v>29330</c:v>
                </c:pt>
                <c:pt idx="14666">
                  <c:v>29332</c:v>
                </c:pt>
                <c:pt idx="14667">
                  <c:v>29334</c:v>
                </c:pt>
                <c:pt idx="14668">
                  <c:v>29336</c:v>
                </c:pt>
                <c:pt idx="14669">
                  <c:v>29338</c:v>
                </c:pt>
                <c:pt idx="14670">
                  <c:v>29340</c:v>
                </c:pt>
                <c:pt idx="14671">
                  <c:v>29342</c:v>
                </c:pt>
                <c:pt idx="14672">
                  <c:v>29344</c:v>
                </c:pt>
                <c:pt idx="14673">
                  <c:v>29346</c:v>
                </c:pt>
                <c:pt idx="14674">
                  <c:v>29348</c:v>
                </c:pt>
                <c:pt idx="14675">
                  <c:v>29350</c:v>
                </c:pt>
                <c:pt idx="14676">
                  <c:v>29352</c:v>
                </c:pt>
                <c:pt idx="14677">
                  <c:v>29354</c:v>
                </c:pt>
                <c:pt idx="14678">
                  <c:v>29356</c:v>
                </c:pt>
                <c:pt idx="14679">
                  <c:v>29358</c:v>
                </c:pt>
                <c:pt idx="14680">
                  <c:v>29360</c:v>
                </c:pt>
                <c:pt idx="14681">
                  <c:v>29362</c:v>
                </c:pt>
                <c:pt idx="14682">
                  <c:v>29364</c:v>
                </c:pt>
                <c:pt idx="14683">
                  <c:v>29366</c:v>
                </c:pt>
                <c:pt idx="14684">
                  <c:v>29368</c:v>
                </c:pt>
                <c:pt idx="14685">
                  <c:v>29370</c:v>
                </c:pt>
                <c:pt idx="14686">
                  <c:v>29372</c:v>
                </c:pt>
                <c:pt idx="14687">
                  <c:v>29374</c:v>
                </c:pt>
                <c:pt idx="14688">
                  <c:v>29376</c:v>
                </c:pt>
                <c:pt idx="14689">
                  <c:v>29378</c:v>
                </c:pt>
                <c:pt idx="14690">
                  <c:v>29380</c:v>
                </c:pt>
                <c:pt idx="14691">
                  <c:v>29382</c:v>
                </c:pt>
                <c:pt idx="14692">
                  <c:v>29384</c:v>
                </c:pt>
                <c:pt idx="14693">
                  <c:v>29386</c:v>
                </c:pt>
                <c:pt idx="14694">
                  <c:v>29388</c:v>
                </c:pt>
                <c:pt idx="14695">
                  <c:v>29390</c:v>
                </c:pt>
                <c:pt idx="14696">
                  <c:v>29392</c:v>
                </c:pt>
                <c:pt idx="14697">
                  <c:v>29394</c:v>
                </c:pt>
                <c:pt idx="14698">
                  <c:v>29396</c:v>
                </c:pt>
                <c:pt idx="14699">
                  <c:v>29398</c:v>
                </c:pt>
                <c:pt idx="14700">
                  <c:v>29400</c:v>
                </c:pt>
                <c:pt idx="14701">
                  <c:v>29402</c:v>
                </c:pt>
                <c:pt idx="14702">
                  <c:v>29404</c:v>
                </c:pt>
                <c:pt idx="14703">
                  <c:v>29406</c:v>
                </c:pt>
                <c:pt idx="14704">
                  <c:v>29408</c:v>
                </c:pt>
                <c:pt idx="14705">
                  <c:v>29410</c:v>
                </c:pt>
                <c:pt idx="14706">
                  <c:v>29412</c:v>
                </c:pt>
                <c:pt idx="14707">
                  <c:v>29414</c:v>
                </c:pt>
                <c:pt idx="14708">
                  <c:v>29416</c:v>
                </c:pt>
                <c:pt idx="14709">
                  <c:v>29418</c:v>
                </c:pt>
                <c:pt idx="14710">
                  <c:v>29420</c:v>
                </c:pt>
                <c:pt idx="14711">
                  <c:v>29422</c:v>
                </c:pt>
                <c:pt idx="14712">
                  <c:v>29424</c:v>
                </c:pt>
                <c:pt idx="14713">
                  <c:v>29426</c:v>
                </c:pt>
                <c:pt idx="14714">
                  <c:v>29428</c:v>
                </c:pt>
                <c:pt idx="14715">
                  <c:v>29430</c:v>
                </c:pt>
                <c:pt idx="14716">
                  <c:v>29432</c:v>
                </c:pt>
                <c:pt idx="14717">
                  <c:v>29434</c:v>
                </c:pt>
                <c:pt idx="14718">
                  <c:v>29436</c:v>
                </c:pt>
                <c:pt idx="14719">
                  <c:v>29438</c:v>
                </c:pt>
                <c:pt idx="14720">
                  <c:v>29440</c:v>
                </c:pt>
                <c:pt idx="14721">
                  <c:v>29442</c:v>
                </c:pt>
                <c:pt idx="14722">
                  <c:v>29444</c:v>
                </c:pt>
                <c:pt idx="14723">
                  <c:v>29446</c:v>
                </c:pt>
                <c:pt idx="14724">
                  <c:v>29448</c:v>
                </c:pt>
                <c:pt idx="14725">
                  <c:v>29450</c:v>
                </c:pt>
                <c:pt idx="14726">
                  <c:v>29452</c:v>
                </c:pt>
                <c:pt idx="14727">
                  <c:v>29454</c:v>
                </c:pt>
                <c:pt idx="14728">
                  <c:v>29456</c:v>
                </c:pt>
                <c:pt idx="14729">
                  <c:v>29458</c:v>
                </c:pt>
                <c:pt idx="14730">
                  <c:v>29460</c:v>
                </c:pt>
                <c:pt idx="14731">
                  <c:v>29462</c:v>
                </c:pt>
                <c:pt idx="14732">
                  <c:v>29464</c:v>
                </c:pt>
                <c:pt idx="14733">
                  <c:v>29466</c:v>
                </c:pt>
                <c:pt idx="14734">
                  <c:v>29468</c:v>
                </c:pt>
                <c:pt idx="14735">
                  <c:v>29470</c:v>
                </c:pt>
                <c:pt idx="14736">
                  <c:v>29472</c:v>
                </c:pt>
                <c:pt idx="14737">
                  <c:v>29474</c:v>
                </c:pt>
                <c:pt idx="14738">
                  <c:v>29476</c:v>
                </c:pt>
                <c:pt idx="14739">
                  <c:v>29478</c:v>
                </c:pt>
                <c:pt idx="14740">
                  <c:v>29480</c:v>
                </c:pt>
                <c:pt idx="14741">
                  <c:v>29482</c:v>
                </c:pt>
                <c:pt idx="14742">
                  <c:v>29484</c:v>
                </c:pt>
                <c:pt idx="14743">
                  <c:v>29486</c:v>
                </c:pt>
                <c:pt idx="14744">
                  <c:v>29488</c:v>
                </c:pt>
                <c:pt idx="14745">
                  <c:v>29490</c:v>
                </c:pt>
                <c:pt idx="14746">
                  <c:v>29492</c:v>
                </c:pt>
                <c:pt idx="14747">
                  <c:v>29494</c:v>
                </c:pt>
                <c:pt idx="14748">
                  <c:v>29496</c:v>
                </c:pt>
                <c:pt idx="14749">
                  <c:v>29498</c:v>
                </c:pt>
                <c:pt idx="14750">
                  <c:v>29500</c:v>
                </c:pt>
                <c:pt idx="14751">
                  <c:v>29502</c:v>
                </c:pt>
                <c:pt idx="14752">
                  <c:v>29504</c:v>
                </c:pt>
                <c:pt idx="14753">
                  <c:v>29506</c:v>
                </c:pt>
                <c:pt idx="14754">
                  <c:v>29508</c:v>
                </c:pt>
                <c:pt idx="14755">
                  <c:v>29510</c:v>
                </c:pt>
                <c:pt idx="14756">
                  <c:v>29512</c:v>
                </c:pt>
                <c:pt idx="14757">
                  <c:v>29514</c:v>
                </c:pt>
                <c:pt idx="14758">
                  <c:v>29516</c:v>
                </c:pt>
                <c:pt idx="14759">
                  <c:v>29518</c:v>
                </c:pt>
                <c:pt idx="14760">
                  <c:v>29520</c:v>
                </c:pt>
                <c:pt idx="14761">
                  <c:v>29522</c:v>
                </c:pt>
                <c:pt idx="14762">
                  <c:v>29524</c:v>
                </c:pt>
                <c:pt idx="14763">
                  <c:v>29526</c:v>
                </c:pt>
                <c:pt idx="14764">
                  <c:v>29528</c:v>
                </c:pt>
                <c:pt idx="14765">
                  <c:v>29530</c:v>
                </c:pt>
                <c:pt idx="14766">
                  <c:v>29532</c:v>
                </c:pt>
                <c:pt idx="14767">
                  <c:v>29534</c:v>
                </c:pt>
                <c:pt idx="14768">
                  <c:v>29536</c:v>
                </c:pt>
                <c:pt idx="14769">
                  <c:v>29538</c:v>
                </c:pt>
                <c:pt idx="14770">
                  <c:v>29540</c:v>
                </c:pt>
                <c:pt idx="14771">
                  <c:v>29542</c:v>
                </c:pt>
                <c:pt idx="14772">
                  <c:v>29544</c:v>
                </c:pt>
                <c:pt idx="14773">
                  <c:v>29546</c:v>
                </c:pt>
                <c:pt idx="14774">
                  <c:v>29548</c:v>
                </c:pt>
                <c:pt idx="14775">
                  <c:v>29550</c:v>
                </c:pt>
                <c:pt idx="14776">
                  <c:v>29552</c:v>
                </c:pt>
                <c:pt idx="14777">
                  <c:v>29554</c:v>
                </c:pt>
                <c:pt idx="14778">
                  <c:v>29556</c:v>
                </c:pt>
                <c:pt idx="14779">
                  <c:v>29558</c:v>
                </c:pt>
                <c:pt idx="14780">
                  <c:v>29560</c:v>
                </c:pt>
                <c:pt idx="14781">
                  <c:v>29562</c:v>
                </c:pt>
                <c:pt idx="14782">
                  <c:v>29564</c:v>
                </c:pt>
                <c:pt idx="14783">
                  <c:v>29566</c:v>
                </c:pt>
                <c:pt idx="14784">
                  <c:v>29568</c:v>
                </c:pt>
                <c:pt idx="14785">
                  <c:v>29570</c:v>
                </c:pt>
                <c:pt idx="14786">
                  <c:v>29572</c:v>
                </c:pt>
                <c:pt idx="14787">
                  <c:v>29574</c:v>
                </c:pt>
                <c:pt idx="14788">
                  <c:v>29576</c:v>
                </c:pt>
                <c:pt idx="14789">
                  <c:v>29578</c:v>
                </c:pt>
                <c:pt idx="14790">
                  <c:v>29580</c:v>
                </c:pt>
                <c:pt idx="14791">
                  <c:v>29582</c:v>
                </c:pt>
                <c:pt idx="14792">
                  <c:v>29584</c:v>
                </c:pt>
                <c:pt idx="14793">
                  <c:v>29586</c:v>
                </c:pt>
                <c:pt idx="14794">
                  <c:v>29588</c:v>
                </c:pt>
                <c:pt idx="14795">
                  <c:v>29590</c:v>
                </c:pt>
                <c:pt idx="14796">
                  <c:v>29592</c:v>
                </c:pt>
                <c:pt idx="14797">
                  <c:v>29594</c:v>
                </c:pt>
                <c:pt idx="14798">
                  <c:v>29596</c:v>
                </c:pt>
                <c:pt idx="14799">
                  <c:v>29598</c:v>
                </c:pt>
                <c:pt idx="14800">
                  <c:v>29600</c:v>
                </c:pt>
                <c:pt idx="14801">
                  <c:v>29602</c:v>
                </c:pt>
                <c:pt idx="14802">
                  <c:v>29604</c:v>
                </c:pt>
                <c:pt idx="14803">
                  <c:v>29606</c:v>
                </c:pt>
                <c:pt idx="14804">
                  <c:v>29608</c:v>
                </c:pt>
                <c:pt idx="14805">
                  <c:v>29610</c:v>
                </c:pt>
                <c:pt idx="14806">
                  <c:v>29612</c:v>
                </c:pt>
                <c:pt idx="14807">
                  <c:v>29614</c:v>
                </c:pt>
                <c:pt idx="14808">
                  <c:v>29616</c:v>
                </c:pt>
                <c:pt idx="14809">
                  <c:v>29618</c:v>
                </c:pt>
                <c:pt idx="14810">
                  <c:v>29620</c:v>
                </c:pt>
                <c:pt idx="14811">
                  <c:v>29622</c:v>
                </c:pt>
                <c:pt idx="14812">
                  <c:v>29624</c:v>
                </c:pt>
                <c:pt idx="14813">
                  <c:v>29626</c:v>
                </c:pt>
                <c:pt idx="14814">
                  <c:v>29628</c:v>
                </c:pt>
                <c:pt idx="14815">
                  <c:v>29630</c:v>
                </c:pt>
                <c:pt idx="14816">
                  <c:v>29632</c:v>
                </c:pt>
                <c:pt idx="14817">
                  <c:v>29634</c:v>
                </c:pt>
                <c:pt idx="14818">
                  <c:v>29636</c:v>
                </c:pt>
                <c:pt idx="14819">
                  <c:v>29638</c:v>
                </c:pt>
                <c:pt idx="14820">
                  <c:v>29640</c:v>
                </c:pt>
                <c:pt idx="14821">
                  <c:v>29642</c:v>
                </c:pt>
                <c:pt idx="14822">
                  <c:v>29644</c:v>
                </c:pt>
                <c:pt idx="14823">
                  <c:v>29646</c:v>
                </c:pt>
                <c:pt idx="14824">
                  <c:v>29648</c:v>
                </c:pt>
                <c:pt idx="14825">
                  <c:v>29650</c:v>
                </c:pt>
                <c:pt idx="14826">
                  <c:v>29652</c:v>
                </c:pt>
                <c:pt idx="14827">
                  <c:v>29654</c:v>
                </c:pt>
                <c:pt idx="14828">
                  <c:v>29656</c:v>
                </c:pt>
                <c:pt idx="14829">
                  <c:v>29658</c:v>
                </c:pt>
                <c:pt idx="14830">
                  <c:v>29660</c:v>
                </c:pt>
                <c:pt idx="14831">
                  <c:v>29662</c:v>
                </c:pt>
                <c:pt idx="14832">
                  <c:v>29664</c:v>
                </c:pt>
                <c:pt idx="14833">
                  <c:v>29666</c:v>
                </c:pt>
                <c:pt idx="14834">
                  <c:v>29668</c:v>
                </c:pt>
                <c:pt idx="14835">
                  <c:v>29670</c:v>
                </c:pt>
                <c:pt idx="14836">
                  <c:v>29672</c:v>
                </c:pt>
                <c:pt idx="14837">
                  <c:v>29674</c:v>
                </c:pt>
                <c:pt idx="14838">
                  <c:v>29676</c:v>
                </c:pt>
                <c:pt idx="14839">
                  <c:v>29678</c:v>
                </c:pt>
                <c:pt idx="14840">
                  <c:v>29680</c:v>
                </c:pt>
                <c:pt idx="14841">
                  <c:v>29682</c:v>
                </c:pt>
                <c:pt idx="14842">
                  <c:v>29684</c:v>
                </c:pt>
                <c:pt idx="14843">
                  <c:v>29686</c:v>
                </c:pt>
                <c:pt idx="14844">
                  <c:v>29688</c:v>
                </c:pt>
                <c:pt idx="14845">
                  <c:v>29690</c:v>
                </c:pt>
                <c:pt idx="14846">
                  <c:v>29692</c:v>
                </c:pt>
                <c:pt idx="14847">
                  <c:v>29694</c:v>
                </c:pt>
                <c:pt idx="14848">
                  <c:v>29696</c:v>
                </c:pt>
                <c:pt idx="14849">
                  <c:v>29698</c:v>
                </c:pt>
                <c:pt idx="14850">
                  <c:v>29700</c:v>
                </c:pt>
                <c:pt idx="14851">
                  <c:v>29702</c:v>
                </c:pt>
                <c:pt idx="14852">
                  <c:v>29704</c:v>
                </c:pt>
                <c:pt idx="14853">
                  <c:v>29706</c:v>
                </c:pt>
                <c:pt idx="14854">
                  <c:v>29708</c:v>
                </c:pt>
                <c:pt idx="14855">
                  <c:v>29710</c:v>
                </c:pt>
                <c:pt idx="14856">
                  <c:v>29712</c:v>
                </c:pt>
                <c:pt idx="14857">
                  <c:v>29714</c:v>
                </c:pt>
                <c:pt idx="14858">
                  <c:v>29716</c:v>
                </c:pt>
                <c:pt idx="14859">
                  <c:v>29718</c:v>
                </c:pt>
                <c:pt idx="14860">
                  <c:v>29720</c:v>
                </c:pt>
                <c:pt idx="14861">
                  <c:v>29722</c:v>
                </c:pt>
                <c:pt idx="14862">
                  <c:v>29724</c:v>
                </c:pt>
                <c:pt idx="14863">
                  <c:v>29726</c:v>
                </c:pt>
                <c:pt idx="14864">
                  <c:v>29728</c:v>
                </c:pt>
                <c:pt idx="14865">
                  <c:v>29730</c:v>
                </c:pt>
                <c:pt idx="14866">
                  <c:v>29732</c:v>
                </c:pt>
                <c:pt idx="14867">
                  <c:v>29734</c:v>
                </c:pt>
                <c:pt idx="14868">
                  <c:v>29736</c:v>
                </c:pt>
                <c:pt idx="14869">
                  <c:v>29738</c:v>
                </c:pt>
                <c:pt idx="14870">
                  <c:v>29740</c:v>
                </c:pt>
                <c:pt idx="14871">
                  <c:v>29742</c:v>
                </c:pt>
                <c:pt idx="14872">
                  <c:v>29744</c:v>
                </c:pt>
                <c:pt idx="14873">
                  <c:v>29746</c:v>
                </c:pt>
                <c:pt idx="14874">
                  <c:v>29748</c:v>
                </c:pt>
                <c:pt idx="14875">
                  <c:v>29750</c:v>
                </c:pt>
                <c:pt idx="14876">
                  <c:v>29752</c:v>
                </c:pt>
                <c:pt idx="14877">
                  <c:v>29754</c:v>
                </c:pt>
                <c:pt idx="14878">
                  <c:v>29756</c:v>
                </c:pt>
                <c:pt idx="14879">
                  <c:v>29758</c:v>
                </c:pt>
                <c:pt idx="14880">
                  <c:v>29760</c:v>
                </c:pt>
                <c:pt idx="14881">
                  <c:v>29762</c:v>
                </c:pt>
                <c:pt idx="14882">
                  <c:v>29764</c:v>
                </c:pt>
                <c:pt idx="14883">
                  <c:v>29766</c:v>
                </c:pt>
                <c:pt idx="14884">
                  <c:v>29768</c:v>
                </c:pt>
                <c:pt idx="14885">
                  <c:v>29770</c:v>
                </c:pt>
                <c:pt idx="14886">
                  <c:v>29772</c:v>
                </c:pt>
                <c:pt idx="14887">
                  <c:v>29774</c:v>
                </c:pt>
                <c:pt idx="14888">
                  <c:v>29776</c:v>
                </c:pt>
                <c:pt idx="14889">
                  <c:v>29778</c:v>
                </c:pt>
                <c:pt idx="14890">
                  <c:v>29780</c:v>
                </c:pt>
                <c:pt idx="14891">
                  <c:v>29782</c:v>
                </c:pt>
                <c:pt idx="14892">
                  <c:v>29784</c:v>
                </c:pt>
                <c:pt idx="14893">
                  <c:v>29786</c:v>
                </c:pt>
                <c:pt idx="14894">
                  <c:v>29788</c:v>
                </c:pt>
                <c:pt idx="14895">
                  <c:v>29790</c:v>
                </c:pt>
                <c:pt idx="14896">
                  <c:v>29792</c:v>
                </c:pt>
                <c:pt idx="14897">
                  <c:v>29794</c:v>
                </c:pt>
                <c:pt idx="14898">
                  <c:v>29796</c:v>
                </c:pt>
                <c:pt idx="14899">
                  <c:v>29798</c:v>
                </c:pt>
                <c:pt idx="14900">
                  <c:v>29800</c:v>
                </c:pt>
                <c:pt idx="14901">
                  <c:v>29802</c:v>
                </c:pt>
                <c:pt idx="14902">
                  <c:v>29804</c:v>
                </c:pt>
                <c:pt idx="14903">
                  <c:v>29806</c:v>
                </c:pt>
                <c:pt idx="14904">
                  <c:v>29808</c:v>
                </c:pt>
                <c:pt idx="14905">
                  <c:v>29810</c:v>
                </c:pt>
                <c:pt idx="14906">
                  <c:v>29812</c:v>
                </c:pt>
                <c:pt idx="14907">
                  <c:v>29814</c:v>
                </c:pt>
                <c:pt idx="14908">
                  <c:v>29816</c:v>
                </c:pt>
                <c:pt idx="14909">
                  <c:v>29818</c:v>
                </c:pt>
                <c:pt idx="14910">
                  <c:v>29820</c:v>
                </c:pt>
                <c:pt idx="14911">
                  <c:v>29822</c:v>
                </c:pt>
                <c:pt idx="14912">
                  <c:v>29824</c:v>
                </c:pt>
                <c:pt idx="14913">
                  <c:v>29826</c:v>
                </c:pt>
                <c:pt idx="14914">
                  <c:v>29828</c:v>
                </c:pt>
                <c:pt idx="14915">
                  <c:v>29830</c:v>
                </c:pt>
                <c:pt idx="14916">
                  <c:v>29832</c:v>
                </c:pt>
                <c:pt idx="14917">
                  <c:v>29834</c:v>
                </c:pt>
                <c:pt idx="14918">
                  <c:v>29836</c:v>
                </c:pt>
                <c:pt idx="14919">
                  <c:v>29838</c:v>
                </c:pt>
                <c:pt idx="14920">
                  <c:v>29840</c:v>
                </c:pt>
                <c:pt idx="14921">
                  <c:v>29842</c:v>
                </c:pt>
                <c:pt idx="14922">
                  <c:v>29844</c:v>
                </c:pt>
                <c:pt idx="14923">
                  <c:v>29846</c:v>
                </c:pt>
                <c:pt idx="14924">
                  <c:v>29848</c:v>
                </c:pt>
                <c:pt idx="14925">
                  <c:v>29850</c:v>
                </c:pt>
                <c:pt idx="14926">
                  <c:v>29852</c:v>
                </c:pt>
                <c:pt idx="14927">
                  <c:v>29854</c:v>
                </c:pt>
                <c:pt idx="14928">
                  <c:v>29856</c:v>
                </c:pt>
                <c:pt idx="14929">
                  <c:v>29858</c:v>
                </c:pt>
                <c:pt idx="14930">
                  <c:v>29860</c:v>
                </c:pt>
                <c:pt idx="14931">
                  <c:v>29862</c:v>
                </c:pt>
                <c:pt idx="14932">
                  <c:v>29864</c:v>
                </c:pt>
                <c:pt idx="14933">
                  <c:v>29866</c:v>
                </c:pt>
                <c:pt idx="14934">
                  <c:v>29868</c:v>
                </c:pt>
                <c:pt idx="14935">
                  <c:v>29870</c:v>
                </c:pt>
                <c:pt idx="14936">
                  <c:v>29872</c:v>
                </c:pt>
                <c:pt idx="14937">
                  <c:v>29874</c:v>
                </c:pt>
                <c:pt idx="14938">
                  <c:v>29876</c:v>
                </c:pt>
                <c:pt idx="14939">
                  <c:v>29878</c:v>
                </c:pt>
                <c:pt idx="14940">
                  <c:v>29880</c:v>
                </c:pt>
                <c:pt idx="14941">
                  <c:v>29882</c:v>
                </c:pt>
                <c:pt idx="14942">
                  <c:v>29884</c:v>
                </c:pt>
                <c:pt idx="14943">
                  <c:v>29886</c:v>
                </c:pt>
                <c:pt idx="14944">
                  <c:v>29888</c:v>
                </c:pt>
                <c:pt idx="14945">
                  <c:v>29890</c:v>
                </c:pt>
                <c:pt idx="14946">
                  <c:v>29892</c:v>
                </c:pt>
                <c:pt idx="14947">
                  <c:v>29894</c:v>
                </c:pt>
                <c:pt idx="14948">
                  <c:v>29896</c:v>
                </c:pt>
                <c:pt idx="14949">
                  <c:v>29898</c:v>
                </c:pt>
                <c:pt idx="14950">
                  <c:v>29900</c:v>
                </c:pt>
                <c:pt idx="14951">
                  <c:v>29902</c:v>
                </c:pt>
                <c:pt idx="14952">
                  <c:v>29904</c:v>
                </c:pt>
                <c:pt idx="14953">
                  <c:v>29906</c:v>
                </c:pt>
                <c:pt idx="14954">
                  <c:v>29908</c:v>
                </c:pt>
                <c:pt idx="14955">
                  <c:v>29910</c:v>
                </c:pt>
                <c:pt idx="14956">
                  <c:v>29912</c:v>
                </c:pt>
                <c:pt idx="14957">
                  <c:v>29914</c:v>
                </c:pt>
                <c:pt idx="14958">
                  <c:v>29916</c:v>
                </c:pt>
                <c:pt idx="14959">
                  <c:v>29918</c:v>
                </c:pt>
                <c:pt idx="14960">
                  <c:v>29920</c:v>
                </c:pt>
                <c:pt idx="14961">
                  <c:v>29922</c:v>
                </c:pt>
                <c:pt idx="14962">
                  <c:v>29924</c:v>
                </c:pt>
                <c:pt idx="14963">
                  <c:v>29926</c:v>
                </c:pt>
                <c:pt idx="14964">
                  <c:v>29928</c:v>
                </c:pt>
                <c:pt idx="14965">
                  <c:v>29930</c:v>
                </c:pt>
                <c:pt idx="14966">
                  <c:v>29932</c:v>
                </c:pt>
                <c:pt idx="14967">
                  <c:v>29934</c:v>
                </c:pt>
                <c:pt idx="14968">
                  <c:v>29936</c:v>
                </c:pt>
                <c:pt idx="14969">
                  <c:v>29938</c:v>
                </c:pt>
                <c:pt idx="14970">
                  <c:v>29940</c:v>
                </c:pt>
                <c:pt idx="14971">
                  <c:v>29942</c:v>
                </c:pt>
                <c:pt idx="14972">
                  <c:v>29944</c:v>
                </c:pt>
                <c:pt idx="14973">
                  <c:v>29946</c:v>
                </c:pt>
                <c:pt idx="14974">
                  <c:v>29948</c:v>
                </c:pt>
                <c:pt idx="14975">
                  <c:v>29950</c:v>
                </c:pt>
                <c:pt idx="14976">
                  <c:v>29952</c:v>
                </c:pt>
                <c:pt idx="14977">
                  <c:v>29954</c:v>
                </c:pt>
                <c:pt idx="14978">
                  <c:v>29956</c:v>
                </c:pt>
                <c:pt idx="14979">
                  <c:v>29958</c:v>
                </c:pt>
                <c:pt idx="14980">
                  <c:v>29960</c:v>
                </c:pt>
                <c:pt idx="14981">
                  <c:v>29962</c:v>
                </c:pt>
                <c:pt idx="14982">
                  <c:v>29964</c:v>
                </c:pt>
                <c:pt idx="14983">
                  <c:v>29966</c:v>
                </c:pt>
                <c:pt idx="14984">
                  <c:v>29968</c:v>
                </c:pt>
                <c:pt idx="14985">
                  <c:v>29970</c:v>
                </c:pt>
                <c:pt idx="14986">
                  <c:v>29972</c:v>
                </c:pt>
                <c:pt idx="14987">
                  <c:v>29974</c:v>
                </c:pt>
                <c:pt idx="14988">
                  <c:v>29976</c:v>
                </c:pt>
                <c:pt idx="14989">
                  <c:v>29978</c:v>
                </c:pt>
                <c:pt idx="14990">
                  <c:v>29980</c:v>
                </c:pt>
                <c:pt idx="14991">
                  <c:v>29982</c:v>
                </c:pt>
                <c:pt idx="14992">
                  <c:v>29984</c:v>
                </c:pt>
                <c:pt idx="14993">
                  <c:v>29986</c:v>
                </c:pt>
                <c:pt idx="14994">
                  <c:v>29988</c:v>
                </c:pt>
                <c:pt idx="14995">
                  <c:v>29990</c:v>
                </c:pt>
                <c:pt idx="14996">
                  <c:v>29992</c:v>
                </c:pt>
                <c:pt idx="14997">
                  <c:v>29994</c:v>
                </c:pt>
                <c:pt idx="14998">
                  <c:v>29996</c:v>
                </c:pt>
                <c:pt idx="14999">
                  <c:v>29998</c:v>
                </c:pt>
                <c:pt idx="15000">
                  <c:v>30000</c:v>
                </c:pt>
                <c:pt idx="15001">
                  <c:v>30002</c:v>
                </c:pt>
                <c:pt idx="15002">
                  <c:v>30004</c:v>
                </c:pt>
                <c:pt idx="15003">
                  <c:v>30006</c:v>
                </c:pt>
                <c:pt idx="15004">
                  <c:v>30008</c:v>
                </c:pt>
                <c:pt idx="15005">
                  <c:v>30010</c:v>
                </c:pt>
                <c:pt idx="15006">
                  <c:v>30012</c:v>
                </c:pt>
                <c:pt idx="15007">
                  <c:v>30014</c:v>
                </c:pt>
                <c:pt idx="15008">
                  <c:v>30016</c:v>
                </c:pt>
                <c:pt idx="15009">
                  <c:v>30018</c:v>
                </c:pt>
                <c:pt idx="15010">
                  <c:v>30020</c:v>
                </c:pt>
                <c:pt idx="15011">
                  <c:v>30022</c:v>
                </c:pt>
                <c:pt idx="15012">
                  <c:v>30024</c:v>
                </c:pt>
                <c:pt idx="15013">
                  <c:v>30026</c:v>
                </c:pt>
                <c:pt idx="15014">
                  <c:v>30028</c:v>
                </c:pt>
                <c:pt idx="15015">
                  <c:v>30030</c:v>
                </c:pt>
                <c:pt idx="15016">
                  <c:v>30032</c:v>
                </c:pt>
                <c:pt idx="15017">
                  <c:v>30034</c:v>
                </c:pt>
                <c:pt idx="15018">
                  <c:v>30036</c:v>
                </c:pt>
                <c:pt idx="15019">
                  <c:v>30038</c:v>
                </c:pt>
                <c:pt idx="15020">
                  <c:v>30040</c:v>
                </c:pt>
                <c:pt idx="15021">
                  <c:v>30042</c:v>
                </c:pt>
                <c:pt idx="15022">
                  <c:v>30044</c:v>
                </c:pt>
                <c:pt idx="15023">
                  <c:v>30046</c:v>
                </c:pt>
                <c:pt idx="15024">
                  <c:v>30048</c:v>
                </c:pt>
                <c:pt idx="15025">
                  <c:v>30050</c:v>
                </c:pt>
                <c:pt idx="15026">
                  <c:v>30052</c:v>
                </c:pt>
                <c:pt idx="15027">
                  <c:v>30054</c:v>
                </c:pt>
                <c:pt idx="15028">
                  <c:v>30056</c:v>
                </c:pt>
                <c:pt idx="15029">
                  <c:v>30058</c:v>
                </c:pt>
                <c:pt idx="15030">
                  <c:v>30060</c:v>
                </c:pt>
                <c:pt idx="15031">
                  <c:v>30062</c:v>
                </c:pt>
                <c:pt idx="15032">
                  <c:v>30064</c:v>
                </c:pt>
                <c:pt idx="15033">
                  <c:v>30066</c:v>
                </c:pt>
                <c:pt idx="15034">
                  <c:v>30068</c:v>
                </c:pt>
                <c:pt idx="15035">
                  <c:v>30070</c:v>
                </c:pt>
                <c:pt idx="15036">
                  <c:v>30072</c:v>
                </c:pt>
                <c:pt idx="15037">
                  <c:v>30074</c:v>
                </c:pt>
                <c:pt idx="15038">
                  <c:v>30076</c:v>
                </c:pt>
                <c:pt idx="15039">
                  <c:v>30078</c:v>
                </c:pt>
                <c:pt idx="15040">
                  <c:v>30080</c:v>
                </c:pt>
                <c:pt idx="15041">
                  <c:v>30082</c:v>
                </c:pt>
                <c:pt idx="15042">
                  <c:v>30084</c:v>
                </c:pt>
                <c:pt idx="15043">
                  <c:v>30086</c:v>
                </c:pt>
                <c:pt idx="15044">
                  <c:v>30088</c:v>
                </c:pt>
                <c:pt idx="15045">
                  <c:v>30090</c:v>
                </c:pt>
                <c:pt idx="15046">
                  <c:v>30092</c:v>
                </c:pt>
                <c:pt idx="15047">
                  <c:v>30094</c:v>
                </c:pt>
                <c:pt idx="15048">
                  <c:v>30096</c:v>
                </c:pt>
                <c:pt idx="15049">
                  <c:v>30098</c:v>
                </c:pt>
                <c:pt idx="15050">
                  <c:v>30100</c:v>
                </c:pt>
                <c:pt idx="15051">
                  <c:v>30102</c:v>
                </c:pt>
                <c:pt idx="15052">
                  <c:v>30104</c:v>
                </c:pt>
                <c:pt idx="15053">
                  <c:v>30106</c:v>
                </c:pt>
                <c:pt idx="15054">
                  <c:v>30108</c:v>
                </c:pt>
                <c:pt idx="15055">
                  <c:v>30110</c:v>
                </c:pt>
                <c:pt idx="15056">
                  <c:v>30112</c:v>
                </c:pt>
                <c:pt idx="15057">
                  <c:v>30114</c:v>
                </c:pt>
                <c:pt idx="15058">
                  <c:v>30116</c:v>
                </c:pt>
                <c:pt idx="15059">
                  <c:v>30118</c:v>
                </c:pt>
                <c:pt idx="15060">
                  <c:v>30120</c:v>
                </c:pt>
                <c:pt idx="15061">
                  <c:v>30122</c:v>
                </c:pt>
                <c:pt idx="15062">
                  <c:v>30124</c:v>
                </c:pt>
                <c:pt idx="15063">
                  <c:v>30126</c:v>
                </c:pt>
                <c:pt idx="15064">
                  <c:v>30128</c:v>
                </c:pt>
                <c:pt idx="15065">
                  <c:v>30130</c:v>
                </c:pt>
                <c:pt idx="15066">
                  <c:v>30132</c:v>
                </c:pt>
                <c:pt idx="15067">
                  <c:v>30134</c:v>
                </c:pt>
                <c:pt idx="15068">
                  <c:v>30136</c:v>
                </c:pt>
                <c:pt idx="15069">
                  <c:v>30138</c:v>
                </c:pt>
                <c:pt idx="15070">
                  <c:v>30140</c:v>
                </c:pt>
                <c:pt idx="15071">
                  <c:v>30142</c:v>
                </c:pt>
                <c:pt idx="15072">
                  <c:v>30144</c:v>
                </c:pt>
                <c:pt idx="15073">
                  <c:v>30146</c:v>
                </c:pt>
                <c:pt idx="15074">
                  <c:v>30148</c:v>
                </c:pt>
                <c:pt idx="15075">
                  <c:v>30150</c:v>
                </c:pt>
                <c:pt idx="15076">
                  <c:v>30152</c:v>
                </c:pt>
                <c:pt idx="15077">
                  <c:v>30154</c:v>
                </c:pt>
                <c:pt idx="15078">
                  <c:v>30156</c:v>
                </c:pt>
                <c:pt idx="15079">
                  <c:v>30158</c:v>
                </c:pt>
                <c:pt idx="15080">
                  <c:v>30160</c:v>
                </c:pt>
                <c:pt idx="15081">
                  <c:v>30162</c:v>
                </c:pt>
                <c:pt idx="15082">
                  <c:v>30164</c:v>
                </c:pt>
                <c:pt idx="15083">
                  <c:v>30166</c:v>
                </c:pt>
                <c:pt idx="15084">
                  <c:v>30168</c:v>
                </c:pt>
                <c:pt idx="15085">
                  <c:v>30170</c:v>
                </c:pt>
                <c:pt idx="15086">
                  <c:v>30172</c:v>
                </c:pt>
                <c:pt idx="15087">
                  <c:v>30174</c:v>
                </c:pt>
                <c:pt idx="15088">
                  <c:v>30176</c:v>
                </c:pt>
                <c:pt idx="15089">
                  <c:v>30178</c:v>
                </c:pt>
                <c:pt idx="15090">
                  <c:v>30180</c:v>
                </c:pt>
                <c:pt idx="15091">
                  <c:v>30182</c:v>
                </c:pt>
                <c:pt idx="15092">
                  <c:v>30184</c:v>
                </c:pt>
                <c:pt idx="15093">
                  <c:v>30186</c:v>
                </c:pt>
                <c:pt idx="15094">
                  <c:v>30188</c:v>
                </c:pt>
                <c:pt idx="15095">
                  <c:v>30190</c:v>
                </c:pt>
                <c:pt idx="15096">
                  <c:v>30192</c:v>
                </c:pt>
                <c:pt idx="15097">
                  <c:v>30194</c:v>
                </c:pt>
                <c:pt idx="15098">
                  <c:v>30196</c:v>
                </c:pt>
                <c:pt idx="15099">
                  <c:v>30198</c:v>
                </c:pt>
                <c:pt idx="15100">
                  <c:v>30200</c:v>
                </c:pt>
                <c:pt idx="15101">
                  <c:v>30202</c:v>
                </c:pt>
                <c:pt idx="15102">
                  <c:v>30204</c:v>
                </c:pt>
                <c:pt idx="15103">
                  <c:v>30206</c:v>
                </c:pt>
                <c:pt idx="15104">
                  <c:v>30208</c:v>
                </c:pt>
                <c:pt idx="15105">
                  <c:v>30210</c:v>
                </c:pt>
                <c:pt idx="15106">
                  <c:v>30212</c:v>
                </c:pt>
                <c:pt idx="15107">
                  <c:v>30214</c:v>
                </c:pt>
                <c:pt idx="15108">
                  <c:v>30216</c:v>
                </c:pt>
                <c:pt idx="15109">
                  <c:v>30218</c:v>
                </c:pt>
                <c:pt idx="15110">
                  <c:v>30220</c:v>
                </c:pt>
                <c:pt idx="15111">
                  <c:v>30222</c:v>
                </c:pt>
                <c:pt idx="15112">
                  <c:v>30224</c:v>
                </c:pt>
                <c:pt idx="15113">
                  <c:v>30226</c:v>
                </c:pt>
                <c:pt idx="15114">
                  <c:v>30228</c:v>
                </c:pt>
                <c:pt idx="15115">
                  <c:v>30230</c:v>
                </c:pt>
                <c:pt idx="15116">
                  <c:v>30232</c:v>
                </c:pt>
                <c:pt idx="15117">
                  <c:v>30234</c:v>
                </c:pt>
                <c:pt idx="15118">
                  <c:v>30236</c:v>
                </c:pt>
                <c:pt idx="15119">
                  <c:v>30238</c:v>
                </c:pt>
                <c:pt idx="15120">
                  <c:v>30240</c:v>
                </c:pt>
                <c:pt idx="15121">
                  <c:v>30242</c:v>
                </c:pt>
                <c:pt idx="15122">
                  <c:v>30244</c:v>
                </c:pt>
                <c:pt idx="15123">
                  <c:v>30246</c:v>
                </c:pt>
                <c:pt idx="15124">
                  <c:v>30248</c:v>
                </c:pt>
                <c:pt idx="15125">
                  <c:v>30250</c:v>
                </c:pt>
                <c:pt idx="15126">
                  <c:v>30252</c:v>
                </c:pt>
                <c:pt idx="15127">
                  <c:v>30254</c:v>
                </c:pt>
                <c:pt idx="15128">
                  <c:v>30256</c:v>
                </c:pt>
                <c:pt idx="15129">
                  <c:v>30258</c:v>
                </c:pt>
                <c:pt idx="15130">
                  <c:v>30260</c:v>
                </c:pt>
                <c:pt idx="15131">
                  <c:v>30262</c:v>
                </c:pt>
                <c:pt idx="15132">
                  <c:v>30264</c:v>
                </c:pt>
                <c:pt idx="15133">
                  <c:v>30266</c:v>
                </c:pt>
                <c:pt idx="15134">
                  <c:v>30268</c:v>
                </c:pt>
                <c:pt idx="15135">
                  <c:v>30270</c:v>
                </c:pt>
                <c:pt idx="15136">
                  <c:v>30272</c:v>
                </c:pt>
                <c:pt idx="15137">
                  <c:v>30274</c:v>
                </c:pt>
                <c:pt idx="15138">
                  <c:v>30276</c:v>
                </c:pt>
                <c:pt idx="15139">
                  <c:v>30278</c:v>
                </c:pt>
                <c:pt idx="15140">
                  <c:v>30280</c:v>
                </c:pt>
                <c:pt idx="15141">
                  <c:v>30282</c:v>
                </c:pt>
                <c:pt idx="15142">
                  <c:v>30284</c:v>
                </c:pt>
                <c:pt idx="15143">
                  <c:v>30286</c:v>
                </c:pt>
                <c:pt idx="15144">
                  <c:v>30288</c:v>
                </c:pt>
                <c:pt idx="15145">
                  <c:v>30290</c:v>
                </c:pt>
                <c:pt idx="15146">
                  <c:v>30292</c:v>
                </c:pt>
                <c:pt idx="15147">
                  <c:v>30294</c:v>
                </c:pt>
                <c:pt idx="15148">
                  <c:v>30296</c:v>
                </c:pt>
                <c:pt idx="15149">
                  <c:v>30298</c:v>
                </c:pt>
                <c:pt idx="15150">
                  <c:v>30300</c:v>
                </c:pt>
                <c:pt idx="15151">
                  <c:v>30302</c:v>
                </c:pt>
                <c:pt idx="15152">
                  <c:v>30304</c:v>
                </c:pt>
                <c:pt idx="15153">
                  <c:v>30306</c:v>
                </c:pt>
                <c:pt idx="15154">
                  <c:v>30308</c:v>
                </c:pt>
                <c:pt idx="15155">
                  <c:v>30310</c:v>
                </c:pt>
                <c:pt idx="15156">
                  <c:v>30312</c:v>
                </c:pt>
                <c:pt idx="15157">
                  <c:v>30314</c:v>
                </c:pt>
                <c:pt idx="15158">
                  <c:v>30316</c:v>
                </c:pt>
                <c:pt idx="15159">
                  <c:v>30318</c:v>
                </c:pt>
                <c:pt idx="15160">
                  <c:v>30320</c:v>
                </c:pt>
                <c:pt idx="15161">
                  <c:v>30322</c:v>
                </c:pt>
                <c:pt idx="15162">
                  <c:v>30324</c:v>
                </c:pt>
                <c:pt idx="15163">
                  <c:v>30326</c:v>
                </c:pt>
                <c:pt idx="15164">
                  <c:v>30328</c:v>
                </c:pt>
                <c:pt idx="15165">
                  <c:v>30330</c:v>
                </c:pt>
                <c:pt idx="15166">
                  <c:v>30332</c:v>
                </c:pt>
                <c:pt idx="15167">
                  <c:v>30334</c:v>
                </c:pt>
                <c:pt idx="15168">
                  <c:v>30336</c:v>
                </c:pt>
                <c:pt idx="15169">
                  <c:v>30338</c:v>
                </c:pt>
                <c:pt idx="15170">
                  <c:v>30340</c:v>
                </c:pt>
                <c:pt idx="15171">
                  <c:v>30342</c:v>
                </c:pt>
                <c:pt idx="15172">
                  <c:v>30344</c:v>
                </c:pt>
                <c:pt idx="15173">
                  <c:v>30346</c:v>
                </c:pt>
                <c:pt idx="15174">
                  <c:v>30348</c:v>
                </c:pt>
                <c:pt idx="15175">
                  <c:v>30350</c:v>
                </c:pt>
                <c:pt idx="15176">
                  <c:v>30352</c:v>
                </c:pt>
                <c:pt idx="15177">
                  <c:v>30354</c:v>
                </c:pt>
                <c:pt idx="15178">
                  <c:v>30356</c:v>
                </c:pt>
                <c:pt idx="15179">
                  <c:v>30358</c:v>
                </c:pt>
                <c:pt idx="15180">
                  <c:v>30360</c:v>
                </c:pt>
                <c:pt idx="15181">
                  <c:v>30362</c:v>
                </c:pt>
                <c:pt idx="15182">
                  <c:v>30364</c:v>
                </c:pt>
                <c:pt idx="15183">
                  <c:v>30366</c:v>
                </c:pt>
                <c:pt idx="15184">
                  <c:v>30368</c:v>
                </c:pt>
                <c:pt idx="15185">
                  <c:v>30370</c:v>
                </c:pt>
                <c:pt idx="15186">
                  <c:v>30372</c:v>
                </c:pt>
                <c:pt idx="15187">
                  <c:v>30374</c:v>
                </c:pt>
                <c:pt idx="15188">
                  <c:v>30376</c:v>
                </c:pt>
                <c:pt idx="15189">
                  <c:v>30378</c:v>
                </c:pt>
                <c:pt idx="15190">
                  <c:v>30380</c:v>
                </c:pt>
                <c:pt idx="15191">
                  <c:v>30382</c:v>
                </c:pt>
                <c:pt idx="15192">
                  <c:v>30384</c:v>
                </c:pt>
                <c:pt idx="15193">
                  <c:v>30386</c:v>
                </c:pt>
                <c:pt idx="15194">
                  <c:v>30388</c:v>
                </c:pt>
                <c:pt idx="15195">
                  <c:v>30390</c:v>
                </c:pt>
                <c:pt idx="15196">
                  <c:v>30392</c:v>
                </c:pt>
                <c:pt idx="15197">
                  <c:v>30394</c:v>
                </c:pt>
                <c:pt idx="15198">
                  <c:v>30396</c:v>
                </c:pt>
                <c:pt idx="15199">
                  <c:v>30398</c:v>
                </c:pt>
                <c:pt idx="15200">
                  <c:v>30400</c:v>
                </c:pt>
                <c:pt idx="15201">
                  <c:v>30402</c:v>
                </c:pt>
                <c:pt idx="15202">
                  <c:v>30404</c:v>
                </c:pt>
                <c:pt idx="15203">
                  <c:v>30406</c:v>
                </c:pt>
                <c:pt idx="15204">
                  <c:v>30408</c:v>
                </c:pt>
                <c:pt idx="15205">
                  <c:v>30410</c:v>
                </c:pt>
                <c:pt idx="15206">
                  <c:v>30412</c:v>
                </c:pt>
                <c:pt idx="15207">
                  <c:v>30414</c:v>
                </c:pt>
                <c:pt idx="15208">
                  <c:v>30416</c:v>
                </c:pt>
                <c:pt idx="15209">
                  <c:v>30418</c:v>
                </c:pt>
                <c:pt idx="15210">
                  <c:v>30420</c:v>
                </c:pt>
                <c:pt idx="15211">
                  <c:v>30422</c:v>
                </c:pt>
                <c:pt idx="15212">
                  <c:v>30424</c:v>
                </c:pt>
                <c:pt idx="15213">
                  <c:v>30426</c:v>
                </c:pt>
                <c:pt idx="15214">
                  <c:v>30428</c:v>
                </c:pt>
                <c:pt idx="15215">
                  <c:v>30430</c:v>
                </c:pt>
                <c:pt idx="15216">
                  <c:v>30432</c:v>
                </c:pt>
                <c:pt idx="15217">
                  <c:v>30434</c:v>
                </c:pt>
                <c:pt idx="15218">
                  <c:v>30436</c:v>
                </c:pt>
                <c:pt idx="15219">
                  <c:v>30438</c:v>
                </c:pt>
                <c:pt idx="15220">
                  <c:v>30440</c:v>
                </c:pt>
                <c:pt idx="15221">
                  <c:v>30442</c:v>
                </c:pt>
                <c:pt idx="15222">
                  <c:v>30444</c:v>
                </c:pt>
                <c:pt idx="15223">
                  <c:v>30446</c:v>
                </c:pt>
                <c:pt idx="15224">
                  <c:v>30448</c:v>
                </c:pt>
                <c:pt idx="15225">
                  <c:v>30450</c:v>
                </c:pt>
                <c:pt idx="15226">
                  <c:v>30452</c:v>
                </c:pt>
                <c:pt idx="15227">
                  <c:v>30454</c:v>
                </c:pt>
                <c:pt idx="15228">
                  <c:v>30456</c:v>
                </c:pt>
                <c:pt idx="15229">
                  <c:v>30458</c:v>
                </c:pt>
                <c:pt idx="15230">
                  <c:v>30460</c:v>
                </c:pt>
                <c:pt idx="15231">
                  <c:v>30462</c:v>
                </c:pt>
                <c:pt idx="15232">
                  <c:v>30464</c:v>
                </c:pt>
                <c:pt idx="15233">
                  <c:v>30466</c:v>
                </c:pt>
                <c:pt idx="15234">
                  <c:v>30468</c:v>
                </c:pt>
                <c:pt idx="15235">
                  <c:v>30470</c:v>
                </c:pt>
                <c:pt idx="15236">
                  <c:v>30472</c:v>
                </c:pt>
                <c:pt idx="15237">
                  <c:v>30474</c:v>
                </c:pt>
                <c:pt idx="15238">
                  <c:v>30476</c:v>
                </c:pt>
                <c:pt idx="15239">
                  <c:v>30478</c:v>
                </c:pt>
                <c:pt idx="15240">
                  <c:v>30480</c:v>
                </c:pt>
                <c:pt idx="15241">
                  <c:v>30482</c:v>
                </c:pt>
                <c:pt idx="15242">
                  <c:v>30484</c:v>
                </c:pt>
                <c:pt idx="15243">
                  <c:v>30486</c:v>
                </c:pt>
                <c:pt idx="15244">
                  <c:v>30488</c:v>
                </c:pt>
                <c:pt idx="15245">
                  <c:v>30490</c:v>
                </c:pt>
                <c:pt idx="15246">
                  <c:v>30492</c:v>
                </c:pt>
                <c:pt idx="15247">
                  <c:v>30494</c:v>
                </c:pt>
                <c:pt idx="15248">
                  <c:v>30496</c:v>
                </c:pt>
                <c:pt idx="15249">
                  <c:v>30498</c:v>
                </c:pt>
                <c:pt idx="15250">
                  <c:v>30500</c:v>
                </c:pt>
                <c:pt idx="15251">
                  <c:v>30502</c:v>
                </c:pt>
                <c:pt idx="15252">
                  <c:v>30504</c:v>
                </c:pt>
                <c:pt idx="15253">
                  <c:v>30506</c:v>
                </c:pt>
                <c:pt idx="15254">
                  <c:v>30508</c:v>
                </c:pt>
                <c:pt idx="15255">
                  <c:v>30510</c:v>
                </c:pt>
                <c:pt idx="15256">
                  <c:v>30512</c:v>
                </c:pt>
                <c:pt idx="15257">
                  <c:v>30514</c:v>
                </c:pt>
                <c:pt idx="15258">
                  <c:v>30516</c:v>
                </c:pt>
                <c:pt idx="15259">
                  <c:v>30518</c:v>
                </c:pt>
                <c:pt idx="15260">
                  <c:v>30520</c:v>
                </c:pt>
                <c:pt idx="15261">
                  <c:v>30522</c:v>
                </c:pt>
                <c:pt idx="15262">
                  <c:v>30524</c:v>
                </c:pt>
                <c:pt idx="15263">
                  <c:v>30526</c:v>
                </c:pt>
                <c:pt idx="15264">
                  <c:v>30528</c:v>
                </c:pt>
                <c:pt idx="15265">
                  <c:v>30530</c:v>
                </c:pt>
                <c:pt idx="15266">
                  <c:v>30532</c:v>
                </c:pt>
                <c:pt idx="15267">
                  <c:v>30534</c:v>
                </c:pt>
                <c:pt idx="15268">
                  <c:v>30536</c:v>
                </c:pt>
                <c:pt idx="15269">
                  <c:v>30538</c:v>
                </c:pt>
                <c:pt idx="15270">
                  <c:v>30540</c:v>
                </c:pt>
                <c:pt idx="15271">
                  <c:v>30542</c:v>
                </c:pt>
                <c:pt idx="15272">
                  <c:v>30544</c:v>
                </c:pt>
                <c:pt idx="15273">
                  <c:v>30546</c:v>
                </c:pt>
                <c:pt idx="15274">
                  <c:v>30548</c:v>
                </c:pt>
                <c:pt idx="15275">
                  <c:v>30550</c:v>
                </c:pt>
                <c:pt idx="15276">
                  <c:v>30552</c:v>
                </c:pt>
                <c:pt idx="15277">
                  <c:v>30554</c:v>
                </c:pt>
                <c:pt idx="15278">
                  <c:v>30556</c:v>
                </c:pt>
                <c:pt idx="15279">
                  <c:v>30558</c:v>
                </c:pt>
                <c:pt idx="15280">
                  <c:v>30560</c:v>
                </c:pt>
                <c:pt idx="15281">
                  <c:v>30562</c:v>
                </c:pt>
                <c:pt idx="15282">
                  <c:v>30564</c:v>
                </c:pt>
                <c:pt idx="15283">
                  <c:v>30566</c:v>
                </c:pt>
                <c:pt idx="15284">
                  <c:v>30568</c:v>
                </c:pt>
                <c:pt idx="15285">
                  <c:v>30570</c:v>
                </c:pt>
                <c:pt idx="15286">
                  <c:v>30572</c:v>
                </c:pt>
                <c:pt idx="15287">
                  <c:v>30574</c:v>
                </c:pt>
                <c:pt idx="15288">
                  <c:v>30576</c:v>
                </c:pt>
                <c:pt idx="15289">
                  <c:v>30578</c:v>
                </c:pt>
                <c:pt idx="15290">
                  <c:v>30580</c:v>
                </c:pt>
                <c:pt idx="15291">
                  <c:v>30582</c:v>
                </c:pt>
                <c:pt idx="15292">
                  <c:v>30584</c:v>
                </c:pt>
                <c:pt idx="15293">
                  <c:v>30586</c:v>
                </c:pt>
                <c:pt idx="15294">
                  <c:v>30588</c:v>
                </c:pt>
                <c:pt idx="15295">
                  <c:v>30590</c:v>
                </c:pt>
                <c:pt idx="15296">
                  <c:v>30592</c:v>
                </c:pt>
                <c:pt idx="15297">
                  <c:v>30594</c:v>
                </c:pt>
                <c:pt idx="15298">
                  <c:v>30596</c:v>
                </c:pt>
                <c:pt idx="15299">
                  <c:v>30598</c:v>
                </c:pt>
                <c:pt idx="15300">
                  <c:v>30600</c:v>
                </c:pt>
                <c:pt idx="15301">
                  <c:v>30602</c:v>
                </c:pt>
                <c:pt idx="15302">
                  <c:v>30604</c:v>
                </c:pt>
                <c:pt idx="15303">
                  <c:v>30606</c:v>
                </c:pt>
                <c:pt idx="15304">
                  <c:v>30608</c:v>
                </c:pt>
                <c:pt idx="15305">
                  <c:v>30610</c:v>
                </c:pt>
                <c:pt idx="15306">
                  <c:v>30612</c:v>
                </c:pt>
                <c:pt idx="15307">
                  <c:v>30614</c:v>
                </c:pt>
                <c:pt idx="15308">
                  <c:v>30616</c:v>
                </c:pt>
                <c:pt idx="15309">
                  <c:v>30618</c:v>
                </c:pt>
                <c:pt idx="15310">
                  <c:v>30620</c:v>
                </c:pt>
                <c:pt idx="15311">
                  <c:v>30622</c:v>
                </c:pt>
                <c:pt idx="15312">
                  <c:v>30624</c:v>
                </c:pt>
                <c:pt idx="15313">
                  <c:v>30626</c:v>
                </c:pt>
                <c:pt idx="15314">
                  <c:v>30628</c:v>
                </c:pt>
                <c:pt idx="15315">
                  <c:v>30630</c:v>
                </c:pt>
                <c:pt idx="15316">
                  <c:v>30632</c:v>
                </c:pt>
                <c:pt idx="15317">
                  <c:v>30634</c:v>
                </c:pt>
                <c:pt idx="15318">
                  <c:v>30636</c:v>
                </c:pt>
                <c:pt idx="15319">
                  <c:v>30638</c:v>
                </c:pt>
                <c:pt idx="15320">
                  <c:v>30640</c:v>
                </c:pt>
                <c:pt idx="15321">
                  <c:v>30642</c:v>
                </c:pt>
                <c:pt idx="15322">
                  <c:v>30644</c:v>
                </c:pt>
                <c:pt idx="15323">
                  <c:v>30646</c:v>
                </c:pt>
                <c:pt idx="15324">
                  <c:v>30648</c:v>
                </c:pt>
                <c:pt idx="15325">
                  <c:v>30650</c:v>
                </c:pt>
                <c:pt idx="15326">
                  <c:v>30652</c:v>
                </c:pt>
                <c:pt idx="15327">
                  <c:v>30654</c:v>
                </c:pt>
                <c:pt idx="15328">
                  <c:v>30656</c:v>
                </c:pt>
                <c:pt idx="15329">
                  <c:v>30658</c:v>
                </c:pt>
                <c:pt idx="15330">
                  <c:v>30660</c:v>
                </c:pt>
                <c:pt idx="15331">
                  <c:v>30662</c:v>
                </c:pt>
                <c:pt idx="15332">
                  <c:v>30664</c:v>
                </c:pt>
                <c:pt idx="15333">
                  <c:v>30666</c:v>
                </c:pt>
                <c:pt idx="15334">
                  <c:v>30668</c:v>
                </c:pt>
                <c:pt idx="15335">
                  <c:v>30670</c:v>
                </c:pt>
                <c:pt idx="15336">
                  <c:v>30672</c:v>
                </c:pt>
                <c:pt idx="15337">
                  <c:v>30674</c:v>
                </c:pt>
                <c:pt idx="15338">
                  <c:v>30676</c:v>
                </c:pt>
                <c:pt idx="15339">
                  <c:v>30678</c:v>
                </c:pt>
                <c:pt idx="15340">
                  <c:v>30680</c:v>
                </c:pt>
                <c:pt idx="15341">
                  <c:v>30682</c:v>
                </c:pt>
                <c:pt idx="15342">
                  <c:v>30684</c:v>
                </c:pt>
                <c:pt idx="15343">
                  <c:v>30686</c:v>
                </c:pt>
                <c:pt idx="15344">
                  <c:v>30688</c:v>
                </c:pt>
                <c:pt idx="15345">
                  <c:v>30690</c:v>
                </c:pt>
                <c:pt idx="15346">
                  <c:v>30692</c:v>
                </c:pt>
                <c:pt idx="15347">
                  <c:v>30694</c:v>
                </c:pt>
                <c:pt idx="15348">
                  <c:v>30696</c:v>
                </c:pt>
                <c:pt idx="15349">
                  <c:v>30698</c:v>
                </c:pt>
                <c:pt idx="15350">
                  <c:v>30700</c:v>
                </c:pt>
                <c:pt idx="15351">
                  <c:v>30702</c:v>
                </c:pt>
                <c:pt idx="15352">
                  <c:v>30704</c:v>
                </c:pt>
                <c:pt idx="15353">
                  <c:v>30706</c:v>
                </c:pt>
                <c:pt idx="15354">
                  <c:v>30708</c:v>
                </c:pt>
                <c:pt idx="15355">
                  <c:v>30710</c:v>
                </c:pt>
                <c:pt idx="15356">
                  <c:v>30712</c:v>
                </c:pt>
                <c:pt idx="15357">
                  <c:v>30714</c:v>
                </c:pt>
                <c:pt idx="15358">
                  <c:v>30716</c:v>
                </c:pt>
                <c:pt idx="15359">
                  <c:v>30718</c:v>
                </c:pt>
                <c:pt idx="15360">
                  <c:v>30720</c:v>
                </c:pt>
                <c:pt idx="15361">
                  <c:v>30722</c:v>
                </c:pt>
                <c:pt idx="15362">
                  <c:v>30724</c:v>
                </c:pt>
                <c:pt idx="15363">
                  <c:v>30726</c:v>
                </c:pt>
                <c:pt idx="15364">
                  <c:v>30728</c:v>
                </c:pt>
                <c:pt idx="15365">
                  <c:v>30730</c:v>
                </c:pt>
                <c:pt idx="15366">
                  <c:v>30732</c:v>
                </c:pt>
                <c:pt idx="15367">
                  <c:v>30734</c:v>
                </c:pt>
                <c:pt idx="15368">
                  <c:v>30736</c:v>
                </c:pt>
                <c:pt idx="15369">
                  <c:v>30738</c:v>
                </c:pt>
                <c:pt idx="15370">
                  <c:v>30740</c:v>
                </c:pt>
                <c:pt idx="15371">
                  <c:v>30742</c:v>
                </c:pt>
                <c:pt idx="15372">
                  <c:v>30744</c:v>
                </c:pt>
                <c:pt idx="15373">
                  <c:v>30746</c:v>
                </c:pt>
                <c:pt idx="15374">
                  <c:v>30748</c:v>
                </c:pt>
                <c:pt idx="15375">
                  <c:v>30750</c:v>
                </c:pt>
                <c:pt idx="15376">
                  <c:v>30752</c:v>
                </c:pt>
                <c:pt idx="15377">
                  <c:v>30754</c:v>
                </c:pt>
                <c:pt idx="15378">
                  <c:v>30756</c:v>
                </c:pt>
                <c:pt idx="15379">
                  <c:v>30758</c:v>
                </c:pt>
                <c:pt idx="15380">
                  <c:v>30760</c:v>
                </c:pt>
                <c:pt idx="15381">
                  <c:v>30762</c:v>
                </c:pt>
                <c:pt idx="15382">
                  <c:v>30764</c:v>
                </c:pt>
                <c:pt idx="15383">
                  <c:v>30766</c:v>
                </c:pt>
                <c:pt idx="15384">
                  <c:v>30768</c:v>
                </c:pt>
                <c:pt idx="15385">
                  <c:v>30770</c:v>
                </c:pt>
                <c:pt idx="15386">
                  <c:v>30772</c:v>
                </c:pt>
                <c:pt idx="15387">
                  <c:v>30774</c:v>
                </c:pt>
                <c:pt idx="15388">
                  <c:v>30776</c:v>
                </c:pt>
                <c:pt idx="15389">
                  <c:v>30778</c:v>
                </c:pt>
                <c:pt idx="15390">
                  <c:v>30780</c:v>
                </c:pt>
                <c:pt idx="15391">
                  <c:v>30782</c:v>
                </c:pt>
                <c:pt idx="15392">
                  <c:v>30784</c:v>
                </c:pt>
                <c:pt idx="15393">
                  <c:v>30786</c:v>
                </c:pt>
                <c:pt idx="15394">
                  <c:v>30788</c:v>
                </c:pt>
                <c:pt idx="15395">
                  <c:v>30790</c:v>
                </c:pt>
                <c:pt idx="15396">
                  <c:v>30792</c:v>
                </c:pt>
                <c:pt idx="15397">
                  <c:v>30794</c:v>
                </c:pt>
                <c:pt idx="15398">
                  <c:v>30796</c:v>
                </c:pt>
                <c:pt idx="15399">
                  <c:v>30798</c:v>
                </c:pt>
                <c:pt idx="15400">
                  <c:v>30800</c:v>
                </c:pt>
                <c:pt idx="15401">
                  <c:v>30802</c:v>
                </c:pt>
                <c:pt idx="15402">
                  <c:v>30804</c:v>
                </c:pt>
                <c:pt idx="15403">
                  <c:v>30806</c:v>
                </c:pt>
                <c:pt idx="15404">
                  <c:v>30808</c:v>
                </c:pt>
                <c:pt idx="15405">
                  <c:v>30810</c:v>
                </c:pt>
                <c:pt idx="15406">
                  <c:v>30812</c:v>
                </c:pt>
                <c:pt idx="15407">
                  <c:v>30814</c:v>
                </c:pt>
                <c:pt idx="15408">
                  <c:v>30816</c:v>
                </c:pt>
                <c:pt idx="15409">
                  <c:v>30818</c:v>
                </c:pt>
                <c:pt idx="15410">
                  <c:v>30820</c:v>
                </c:pt>
                <c:pt idx="15411">
                  <c:v>30822</c:v>
                </c:pt>
                <c:pt idx="15412">
                  <c:v>30824</c:v>
                </c:pt>
                <c:pt idx="15413">
                  <c:v>30826</c:v>
                </c:pt>
                <c:pt idx="15414">
                  <c:v>30828</c:v>
                </c:pt>
                <c:pt idx="15415">
                  <c:v>30830</c:v>
                </c:pt>
                <c:pt idx="15416">
                  <c:v>30832</c:v>
                </c:pt>
                <c:pt idx="15417">
                  <c:v>30834</c:v>
                </c:pt>
                <c:pt idx="15418">
                  <c:v>30836</c:v>
                </c:pt>
                <c:pt idx="15419">
                  <c:v>30838</c:v>
                </c:pt>
                <c:pt idx="15420">
                  <c:v>30840</c:v>
                </c:pt>
                <c:pt idx="15421">
                  <c:v>30842</c:v>
                </c:pt>
                <c:pt idx="15422">
                  <c:v>30844</c:v>
                </c:pt>
                <c:pt idx="15423">
                  <c:v>30846</c:v>
                </c:pt>
                <c:pt idx="15424">
                  <c:v>30848</c:v>
                </c:pt>
                <c:pt idx="15425">
                  <c:v>30850</c:v>
                </c:pt>
                <c:pt idx="15426">
                  <c:v>30852</c:v>
                </c:pt>
                <c:pt idx="15427">
                  <c:v>30854</c:v>
                </c:pt>
                <c:pt idx="15428">
                  <c:v>30856</c:v>
                </c:pt>
                <c:pt idx="15429">
                  <c:v>30858</c:v>
                </c:pt>
                <c:pt idx="15430">
                  <c:v>30860</c:v>
                </c:pt>
                <c:pt idx="15431">
                  <c:v>30862</c:v>
                </c:pt>
                <c:pt idx="15432">
                  <c:v>30864</c:v>
                </c:pt>
                <c:pt idx="15433">
                  <c:v>30866</c:v>
                </c:pt>
                <c:pt idx="15434">
                  <c:v>30868</c:v>
                </c:pt>
                <c:pt idx="15435">
                  <c:v>30870</c:v>
                </c:pt>
                <c:pt idx="15436">
                  <c:v>30872</c:v>
                </c:pt>
                <c:pt idx="15437">
                  <c:v>30874</c:v>
                </c:pt>
                <c:pt idx="15438">
                  <c:v>30876</c:v>
                </c:pt>
                <c:pt idx="15439">
                  <c:v>30878</c:v>
                </c:pt>
                <c:pt idx="15440">
                  <c:v>30880</c:v>
                </c:pt>
                <c:pt idx="15441">
                  <c:v>30882</c:v>
                </c:pt>
                <c:pt idx="15442">
                  <c:v>30884</c:v>
                </c:pt>
                <c:pt idx="15443">
                  <c:v>30886</c:v>
                </c:pt>
                <c:pt idx="15444">
                  <c:v>30888</c:v>
                </c:pt>
                <c:pt idx="15445">
                  <c:v>30890</c:v>
                </c:pt>
                <c:pt idx="15446">
                  <c:v>30892</c:v>
                </c:pt>
                <c:pt idx="15447">
                  <c:v>30894</c:v>
                </c:pt>
                <c:pt idx="15448">
                  <c:v>30896</c:v>
                </c:pt>
                <c:pt idx="15449">
                  <c:v>30898</c:v>
                </c:pt>
                <c:pt idx="15450">
                  <c:v>30900</c:v>
                </c:pt>
                <c:pt idx="15451">
                  <c:v>30902</c:v>
                </c:pt>
                <c:pt idx="15452">
                  <c:v>30904</c:v>
                </c:pt>
                <c:pt idx="15453">
                  <c:v>30906</c:v>
                </c:pt>
                <c:pt idx="15454">
                  <c:v>30908</c:v>
                </c:pt>
                <c:pt idx="15455">
                  <c:v>30910</c:v>
                </c:pt>
                <c:pt idx="15456">
                  <c:v>30912</c:v>
                </c:pt>
                <c:pt idx="15457">
                  <c:v>30914</c:v>
                </c:pt>
                <c:pt idx="15458">
                  <c:v>30916</c:v>
                </c:pt>
                <c:pt idx="15459">
                  <c:v>30918</c:v>
                </c:pt>
                <c:pt idx="15460">
                  <c:v>30920</c:v>
                </c:pt>
                <c:pt idx="15461">
                  <c:v>30922</c:v>
                </c:pt>
                <c:pt idx="15462">
                  <c:v>30924</c:v>
                </c:pt>
                <c:pt idx="15463">
                  <c:v>30926</c:v>
                </c:pt>
                <c:pt idx="15464">
                  <c:v>30928</c:v>
                </c:pt>
                <c:pt idx="15465">
                  <c:v>30930</c:v>
                </c:pt>
                <c:pt idx="15466">
                  <c:v>30932</c:v>
                </c:pt>
                <c:pt idx="15467">
                  <c:v>30934</c:v>
                </c:pt>
                <c:pt idx="15468">
                  <c:v>30936</c:v>
                </c:pt>
                <c:pt idx="15469">
                  <c:v>30938</c:v>
                </c:pt>
                <c:pt idx="15470">
                  <c:v>30940</c:v>
                </c:pt>
                <c:pt idx="15471">
                  <c:v>30942</c:v>
                </c:pt>
                <c:pt idx="15472">
                  <c:v>30944</c:v>
                </c:pt>
                <c:pt idx="15473">
                  <c:v>30946</c:v>
                </c:pt>
                <c:pt idx="15474">
                  <c:v>30948</c:v>
                </c:pt>
                <c:pt idx="15475">
                  <c:v>30950</c:v>
                </c:pt>
                <c:pt idx="15476">
                  <c:v>30952</c:v>
                </c:pt>
                <c:pt idx="15477">
                  <c:v>30954</c:v>
                </c:pt>
                <c:pt idx="15478">
                  <c:v>30956</c:v>
                </c:pt>
                <c:pt idx="15479">
                  <c:v>30958</c:v>
                </c:pt>
                <c:pt idx="15480">
                  <c:v>30960</c:v>
                </c:pt>
                <c:pt idx="15481">
                  <c:v>30962</c:v>
                </c:pt>
                <c:pt idx="15482">
                  <c:v>30964</c:v>
                </c:pt>
                <c:pt idx="15483">
                  <c:v>30966</c:v>
                </c:pt>
                <c:pt idx="15484">
                  <c:v>30968</c:v>
                </c:pt>
                <c:pt idx="15485">
                  <c:v>30970</c:v>
                </c:pt>
                <c:pt idx="15486">
                  <c:v>30972</c:v>
                </c:pt>
                <c:pt idx="15487">
                  <c:v>30974</c:v>
                </c:pt>
                <c:pt idx="15488">
                  <c:v>30976</c:v>
                </c:pt>
                <c:pt idx="15489">
                  <c:v>30978</c:v>
                </c:pt>
                <c:pt idx="15490">
                  <c:v>30980</c:v>
                </c:pt>
                <c:pt idx="15491">
                  <c:v>30982</c:v>
                </c:pt>
                <c:pt idx="15492">
                  <c:v>30984</c:v>
                </c:pt>
                <c:pt idx="15493">
                  <c:v>30986</c:v>
                </c:pt>
                <c:pt idx="15494">
                  <c:v>30988</c:v>
                </c:pt>
                <c:pt idx="15495">
                  <c:v>30990</c:v>
                </c:pt>
                <c:pt idx="15496">
                  <c:v>30992</c:v>
                </c:pt>
                <c:pt idx="15497">
                  <c:v>30994</c:v>
                </c:pt>
                <c:pt idx="15498">
                  <c:v>30996</c:v>
                </c:pt>
                <c:pt idx="15499">
                  <c:v>30998</c:v>
                </c:pt>
                <c:pt idx="15500">
                  <c:v>31000</c:v>
                </c:pt>
                <c:pt idx="15501">
                  <c:v>31002</c:v>
                </c:pt>
                <c:pt idx="15502">
                  <c:v>31004</c:v>
                </c:pt>
                <c:pt idx="15503">
                  <c:v>31006</c:v>
                </c:pt>
                <c:pt idx="15504">
                  <c:v>31008</c:v>
                </c:pt>
                <c:pt idx="15505">
                  <c:v>31010</c:v>
                </c:pt>
                <c:pt idx="15506">
                  <c:v>31012</c:v>
                </c:pt>
                <c:pt idx="15507">
                  <c:v>31014</c:v>
                </c:pt>
                <c:pt idx="15508">
                  <c:v>31016</c:v>
                </c:pt>
                <c:pt idx="15509">
                  <c:v>31018</c:v>
                </c:pt>
                <c:pt idx="15510">
                  <c:v>31020</c:v>
                </c:pt>
                <c:pt idx="15511">
                  <c:v>31022</c:v>
                </c:pt>
                <c:pt idx="15512">
                  <c:v>31024</c:v>
                </c:pt>
                <c:pt idx="15513">
                  <c:v>31026</c:v>
                </c:pt>
                <c:pt idx="15514">
                  <c:v>31028</c:v>
                </c:pt>
                <c:pt idx="15515">
                  <c:v>31030</c:v>
                </c:pt>
                <c:pt idx="15516">
                  <c:v>31032</c:v>
                </c:pt>
                <c:pt idx="15517">
                  <c:v>31034</c:v>
                </c:pt>
                <c:pt idx="15518">
                  <c:v>31036</c:v>
                </c:pt>
                <c:pt idx="15519">
                  <c:v>31038</c:v>
                </c:pt>
                <c:pt idx="15520">
                  <c:v>31040</c:v>
                </c:pt>
                <c:pt idx="15521">
                  <c:v>31042</c:v>
                </c:pt>
                <c:pt idx="15522">
                  <c:v>31044</c:v>
                </c:pt>
                <c:pt idx="15523">
                  <c:v>31046</c:v>
                </c:pt>
                <c:pt idx="15524">
                  <c:v>31048</c:v>
                </c:pt>
                <c:pt idx="15525">
                  <c:v>31050</c:v>
                </c:pt>
                <c:pt idx="15526">
                  <c:v>31052</c:v>
                </c:pt>
                <c:pt idx="15527">
                  <c:v>31054</c:v>
                </c:pt>
                <c:pt idx="15528">
                  <c:v>31056</c:v>
                </c:pt>
                <c:pt idx="15529">
                  <c:v>31058</c:v>
                </c:pt>
                <c:pt idx="15530">
                  <c:v>31060</c:v>
                </c:pt>
                <c:pt idx="15531">
                  <c:v>31062</c:v>
                </c:pt>
                <c:pt idx="15532">
                  <c:v>31064</c:v>
                </c:pt>
                <c:pt idx="15533">
                  <c:v>31066</c:v>
                </c:pt>
                <c:pt idx="15534">
                  <c:v>31068</c:v>
                </c:pt>
                <c:pt idx="15535">
                  <c:v>31070</c:v>
                </c:pt>
                <c:pt idx="15536">
                  <c:v>31072</c:v>
                </c:pt>
                <c:pt idx="15537">
                  <c:v>31074</c:v>
                </c:pt>
                <c:pt idx="15538">
                  <c:v>31076</c:v>
                </c:pt>
                <c:pt idx="15539">
                  <c:v>31078</c:v>
                </c:pt>
                <c:pt idx="15540">
                  <c:v>31080</c:v>
                </c:pt>
                <c:pt idx="15541">
                  <c:v>31082</c:v>
                </c:pt>
                <c:pt idx="15542">
                  <c:v>31084</c:v>
                </c:pt>
                <c:pt idx="15543">
                  <c:v>31086</c:v>
                </c:pt>
                <c:pt idx="15544">
                  <c:v>31088</c:v>
                </c:pt>
                <c:pt idx="15545">
                  <c:v>31090</c:v>
                </c:pt>
                <c:pt idx="15546">
                  <c:v>31092</c:v>
                </c:pt>
                <c:pt idx="15547">
                  <c:v>31094</c:v>
                </c:pt>
                <c:pt idx="15548">
                  <c:v>31096</c:v>
                </c:pt>
                <c:pt idx="15549">
                  <c:v>31098</c:v>
                </c:pt>
                <c:pt idx="15550">
                  <c:v>31100</c:v>
                </c:pt>
                <c:pt idx="15551">
                  <c:v>31102</c:v>
                </c:pt>
                <c:pt idx="15552">
                  <c:v>31104</c:v>
                </c:pt>
                <c:pt idx="15553">
                  <c:v>31106</c:v>
                </c:pt>
                <c:pt idx="15554">
                  <c:v>31108</c:v>
                </c:pt>
                <c:pt idx="15555">
                  <c:v>31110</c:v>
                </c:pt>
                <c:pt idx="15556">
                  <c:v>31112</c:v>
                </c:pt>
                <c:pt idx="15557">
                  <c:v>31114</c:v>
                </c:pt>
                <c:pt idx="15558">
                  <c:v>31116</c:v>
                </c:pt>
                <c:pt idx="15559">
                  <c:v>31118</c:v>
                </c:pt>
                <c:pt idx="15560">
                  <c:v>31120</c:v>
                </c:pt>
                <c:pt idx="15561">
                  <c:v>31122</c:v>
                </c:pt>
                <c:pt idx="15562">
                  <c:v>31124</c:v>
                </c:pt>
                <c:pt idx="15563">
                  <c:v>31126</c:v>
                </c:pt>
                <c:pt idx="15564">
                  <c:v>31128</c:v>
                </c:pt>
                <c:pt idx="15565">
                  <c:v>31130</c:v>
                </c:pt>
                <c:pt idx="15566">
                  <c:v>31132</c:v>
                </c:pt>
                <c:pt idx="15567">
                  <c:v>31134</c:v>
                </c:pt>
                <c:pt idx="15568">
                  <c:v>31136</c:v>
                </c:pt>
                <c:pt idx="15569">
                  <c:v>31138</c:v>
                </c:pt>
                <c:pt idx="15570">
                  <c:v>31140</c:v>
                </c:pt>
                <c:pt idx="15571">
                  <c:v>31142</c:v>
                </c:pt>
                <c:pt idx="15572">
                  <c:v>31144</c:v>
                </c:pt>
                <c:pt idx="15573">
                  <c:v>31146</c:v>
                </c:pt>
                <c:pt idx="15574">
                  <c:v>31148</c:v>
                </c:pt>
                <c:pt idx="15575">
                  <c:v>31150</c:v>
                </c:pt>
                <c:pt idx="15576">
                  <c:v>31152</c:v>
                </c:pt>
                <c:pt idx="15577">
                  <c:v>31154</c:v>
                </c:pt>
                <c:pt idx="15578">
                  <c:v>31156</c:v>
                </c:pt>
                <c:pt idx="15579">
                  <c:v>31158</c:v>
                </c:pt>
                <c:pt idx="15580">
                  <c:v>31160</c:v>
                </c:pt>
                <c:pt idx="15581">
                  <c:v>31162</c:v>
                </c:pt>
                <c:pt idx="15582">
                  <c:v>31164</c:v>
                </c:pt>
                <c:pt idx="15583">
                  <c:v>31166</c:v>
                </c:pt>
                <c:pt idx="15584">
                  <c:v>31168</c:v>
                </c:pt>
                <c:pt idx="15585">
                  <c:v>31170</c:v>
                </c:pt>
                <c:pt idx="15586">
                  <c:v>31172</c:v>
                </c:pt>
                <c:pt idx="15587">
                  <c:v>31174</c:v>
                </c:pt>
                <c:pt idx="15588">
                  <c:v>31176</c:v>
                </c:pt>
                <c:pt idx="15589">
                  <c:v>31178</c:v>
                </c:pt>
                <c:pt idx="15590">
                  <c:v>31180</c:v>
                </c:pt>
                <c:pt idx="15591">
                  <c:v>31182</c:v>
                </c:pt>
                <c:pt idx="15592">
                  <c:v>31184</c:v>
                </c:pt>
                <c:pt idx="15593">
                  <c:v>31186</c:v>
                </c:pt>
                <c:pt idx="15594">
                  <c:v>31188</c:v>
                </c:pt>
                <c:pt idx="15595">
                  <c:v>31190</c:v>
                </c:pt>
                <c:pt idx="15596">
                  <c:v>31192</c:v>
                </c:pt>
                <c:pt idx="15597">
                  <c:v>31194</c:v>
                </c:pt>
                <c:pt idx="15598">
                  <c:v>31196</c:v>
                </c:pt>
                <c:pt idx="15599">
                  <c:v>31198</c:v>
                </c:pt>
                <c:pt idx="15600">
                  <c:v>31200</c:v>
                </c:pt>
                <c:pt idx="15601">
                  <c:v>31202</c:v>
                </c:pt>
                <c:pt idx="15602">
                  <c:v>31204</c:v>
                </c:pt>
                <c:pt idx="15603">
                  <c:v>31206</c:v>
                </c:pt>
                <c:pt idx="15604">
                  <c:v>31208</c:v>
                </c:pt>
                <c:pt idx="15605">
                  <c:v>31210</c:v>
                </c:pt>
                <c:pt idx="15606">
                  <c:v>31212</c:v>
                </c:pt>
                <c:pt idx="15607">
                  <c:v>31214</c:v>
                </c:pt>
                <c:pt idx="15608">
                  <c:v>31216</c:v>
                </c:pt>
                <c:pt idx="15609">
                  <c:v>31218</c:v>
                </c:pt>
                <c:pt idx="15610">
                  <c:v>31220</c:v>
                </c:pt>
                <c:pt idx="15611">
                  <c:v>31222</c:v>
                </c:pt>
                <c:pt idx="15612">
                  <c:v>31224</c:v>
                </c:pt>
                <c:pt idx="15613">
                  <c:v>31226</c:v>
                </c:pt>
                <c:pt idx="15614">
                  <c:v>31228</c:v>
                </c:pt>
                <c:pt idx="15615">
                  <c:v>31230</c:v>
                </c:pt>
                <c:pt idx="15616">
                  <c:v>31232</c:v>
                </c:pt>
                <c:pt idx="15617">
                  <c:v>31234</c:v>
                </c:pt>
                <c:pt idx="15618">
                  <c:v>31236</c:v>
                </c:pt>
                <c:pt idx="15619">
                  <c:v>31238</c:v>
                </c:pt>
                <c:pt idx="15620">
                  <c:v>31240</c:v>
                </c:pt>
                <c:pt idx="15621">
                  <c:v>31242</c:v>
                </c:pt>
                <c:pt idx="15622">
                  <c:v>31244</c:v>
                </c:pt>
                <c:pt idx="15623">
                  <c:v>31246</c:v>
                </c:pt>
                <c:pt idx="15624">
                  <c:v>31248</c:v>
                </c:pt>
                <c:pt idx="15625">
                  <c:v>31250</c:v>
                </c:pt>
                <c:pt idx="15626">
                  <c:v>31252</c:v>
                </c:pt>
                <c:pt idx="15627">
                  <c:v>31254</c:v>
                </c:pt>
                <c:pt idx="15628">
                  <c:v>31256</c:v>
                </c:pt>
                <c:pt idx="15629">
                  <c:v>31258</c:v>
                </c:pt>
                <c:pt idx="15630">
                  <c:v>31260</c:v>
                </c:pt>
                <c:pt idx="15631">
                  <c:v>31262</c:v>
                </c:pt>
                <c:pt idx="15632">
                  <c:v>31264</c:v>
                </c:pt>
                <c:pt idx="15633">
                  <c:v>31266</c:v>
                </c:pt>
                <c:pt idx="15634">
                  <c:v>31268</c:v>
                </c:pt>
                <c:pt idx="15635">
                  <c:v>31270</c:v>
                </c:pt>
                <c:pt idx="15636">
                  <c:v>31272</c:v>
                </c:pt>
                <c:pt idx="15637">
                  <c:v>31274</c:v>
                </c:pt>
                <c:pt idx="15638">
                  <c:v>31276</c:v>
                </c:pt>
                <c:pt idx="15639">
                  <c:v>31278</c:v>
                </c:pt>
                <c:pt idx="15640">
                  <c:v>31280</c:v>
                </c:pt>
                <c:pt idx="15641">
                  <c:v>31282</c:v>
                </c:pt>
                <c:pt idx="15642">
                  <c:v>31284</c:v>
                </c:pt>
                <c:pt idx="15643">
                  <c:v>31286</c:v>
                </c:pt>
                <c:pt idx="15644">
                  <c:v>31288</c:v>
                </c:pt>
                <c:pt idx="15645">
                  <c:v>31290</c:v>
                </c:pt>
                <c:pt idx="15646">
                  <c:v>31292</c:v>
                </c:pt>
                <c:pt idx="15647">
                  <c:v>31294</c:v>
                </c:pt>
                <c:pt idx="15648">
                  <c:v>31296</c:v>
                </c:pt>
                <c:pt idx="15649">
                  <c:v>31298</c:v>
                </c:pt>
                <c:pt idx="15650">
                  <c:v>31300</c:v>
                </c:pt>
                <c:pt idx="15651">
                  <c:v>31302</c:v>
                </c:pt>
                <c:pt idx="15652">
                  <c:v>31304</c:v>
                </c:pt>
                <c:pt idx="15653">
                  <c:v>31306</c:v>
                </c:pt>
                <c:pt idx="15654">
                  <c:v>31308</c:v>
                </c:pt>
                <c:pt idx="15655">
                  <c:v>31310</c:v>
                </c:pt>
                <c:pt idx="15656">
                  <c:v>31312</c:v>
                </c:pt>
                <c:pt idx="15657">
                  <c:v>31314</c:v>
                </c:pt>
                <c:pt idx="15658">
                  <c:v>31316</c:v>
                </c:pt>
                <c:pt idx="15659">
                  <c:v>31318</c:v>
                </c:pt>
                <c:pt idx="15660">
                  <c:v>31320</c:v>
                </c:pt>
                <c:pt idx="15661">
                  <c:v>31322</c:v>
                </c:pt>
                <c:pt idx="15662">
                  <c:v>31324</c:v>
                </c:pt>
                <c:pt idx="15663">
                  <c:v>31326</c:v>
                </c:pt>
                <c:pt idx="15664">
                  <c:v>31328</c:v>
                </c:pt>
                <c:pt idx="15665">
                  <c:v>31330</c:v>
                </c:pt>
                <c:pt idx="15666">
                  <c:v>31332</c:v>
                </c:pt>
                <c:pt idx="15667">
                  <c:v>31334</c:v>
                </c:pt>
                <c:pt idx="15668">
                  <c:v>31336</c:v>
                </c:pt>
                <c:pt idx="15669">
                  <c:v>31338</c:v>
                </c:pt>
                <c:pt idx="15670">
                  <c:v>31340</c:v>
                </c:pt>
                <c:pt idx="15671">
                  <c:v>31342</c:v>
                </c:pt>
                <c:pt idx="15672">
                  <c:v>31344</c:v>
                </c:pt>
                <c:pt idx="15673">
                  <c:v>31346</c:v>
                </c:pt>
                <c:pt idx="15674">
                  <c:v>31348</c:v>
                </c:pt>
                <c:pt idx="15675">
                  <c:v>31350</c:v>
                </c:pt>
                <c:pt idx="15676">
                  <c:v>31352</c:v>
                </c:pt>
                <c:pt idx="15677">
                  <c:v>31354</c:v>
                </c:pt>
                <c:pt idx="15678">
                  <c:v>31356</c:v>
                </c:pt>
                <c:pt idx="15679">
                  <c:v>31358</c:v>
                </c:pt>
                <c:pt idx="15680">
                  <c:v>31360</c:v>
                </c:pt>
                <c:pt idx="15681">
                  <c:v>31362</c:v>
                </c:pt>
                <c:pt idx="15682">
                  <c:v>31364</c:v>
                </c:pt>
                <c:pt idx="15683">
                  <c:v>31366</c:v>
                </c:pt>
                <c:pt idx="15684">
                  <c:v>31368</c:v>
                </c:pt>
                <c:pt idx="15685">
                  <c:v>31370</c:v>
                </c:pt>
                <c:pt idx="15686">
                  <c:v>31372</c:v>
                </c:pt>
                <c:pt idx="15687">
                  <c:v>31374</c:v>
                </c:pt>
                <c:pt idx="15688">
                  <c:v>31376</c:v>
                </c:pt>
                <c:pt idx="15689">
                  <c:v>31378</c:v>
                </c:pt>
                <c:pt idx="15690">
                  <c:v>31380</c:v>
                </c:pt>
                <c:pt idx="15691">
                  <c:v>31382</c:v>
                </c:pt>
                <c:pt idx="15692">
                  <c:v>31384</c:v>
                </c:pt>
                <c:pt idx="15693">
                  <c:v>31386</c:v>
                </c:pt>
                <c:pt idx="15694">
                  <c:v>31388</c:v>
                </c:pt>
                <c:pt idx="15695">
                  <c:v>31390</c:v>
                </c:pt>
                <c:pt idx="15696">
                  <c:v>31392</c:v>
                </c:pt>
                <c:pt idx="15697">
                  <c:v>31394</c:v>
                </c:pt>
                <c:pt idx="15698">
                  <c:v>31396</c:v>
                </c:pt>
                <c:pt idx="15699">
                  <c:v>31398</c:v>
                </c:pt>
                <c:pt idx="15700">
                  <c:v>31400</c:v>
                </c:pt>
                <c:pt idx="15701">
                  <c:v>31402</c:v>
                </c:pt>
                <c:pt idx="15702">
                  <c:v>31404</c:v>
                </c:pt>
                <c:pt idx="15703">
                  <c:v>31406</c:v>
                </c:pt>
                <c:pt idx="15704">
                  <c:v>31408</c:v>
                </c:pt>
                <c:pt idx="15705">
                  <c:v>31410</c:v>
                </c:pt>
                <c:pt idx="15706">
                  <c:v>31412</c:v>
                </c:pt>
                <c:pt idx="15707">
                  <c:v>31414</c:v>
                </c:pt>
                <c:pt idx="15708">
                  <c:v>31416</c:v>
                </c:pt>
                <c:pt idx="15709">
                  <c:v>31418</c:v>
                </c:pt>
                <c:pt idx="15710">
                  <c:v>31420</c:v>
                </c:pt>
                <c:pt idx="15711">
                  <c:v>31422</c:v>
                </c:pt>
                <c:pt idx="15712">
                  <c:v>31424</c:v>
                </c:pt>
                <c:pt idx="15713">
                  <c:v>31426</c:v>
                </c:pt>
                <c:pt idx="15714">
                  <c:v>31428</c:v>
                </c:pt>
                <c:pt idx="15715">
                  <c:v>31430</c:v>
                </c:pt>
                <c:pt idx="15716">
                  <c:v>31432</c:v>
                </c:pt>
                <c:pt idx="15717">
                  <c:v>31434</c:v>
                </c:pt>
                <c:pt idx="15718">
                  <c:v>31436</c:v>
                </c:pt>
                <c:pt idx="15719">
                  <c:v>31438</c:v>
                </c:pt>
                <c:pt idx="15720">
                  <c:v>31440</c:v>
                </c:pt>
                <c:pt idx="15721">
                  <c:v>31442</c:v>
                </c:pt>
                <c:pt idx="15722">
                  <c:v>31444</c:v>
                </c:pt>
                <c:pt idx="15723">
                  <c:v>31446</c:v>
                </c:pt>
                <c:pt idx="15724">
                  <c:v>31448</c:v>
                </c:pt>
                <c:pt idx="15725">
                  <c:v>31450</c:v>
                </c:pt>
                <c:pt idx="15726">
                  <c:v>31452</c:v>
                </c:pt>
                <c:pt idx="15727">
                  <c:v>31454</c:v>
                </c:pt>
                <c:pt idx="15728">
                  <c:v>31456</c:v>
                </c:pt>
                <c:pt idx="15729">
                  <c:v>31458</c:v>
                </c:pt>
                <c:pt idx="15730">
                  <c:v>31460</c:v>
                </c:pt>
                <c:pt idx="15731">
                  <c:v>31462</c:v>
                </c:pt>
                <c:pt idx="15732">
                  <c:v>31464</c:v>
                </c:pt>
                <c:pt idx="15733">
                  <c:v>31466</c:v>
                </c:pt>
                <c:pt idx="15734">
                  <c:v>31468</c:v>
                </c:pt>
                <c:pt idx="15735">
                  <c:v>31470</c:v>
                </c:pt>
                <c:pt idx="15736">
                  <c:v>31472</c:v>
                </c:pt>
                <c:pt idx="15737">
                  <c:v>31474</c:v>
                </c:pt>
                <c:pt idx="15738">
                  <c:v>31476</c:v>
                </c:pt>
                <c:pt idx="15739">
                  <c:v>31478</c:v>
                </c:pt>
                <c:pt idx="15740">
                  <c:v>31480</c:v>
                </c:pt>
                <c:pt idx="15741">
                  <c:v>31482</c:v>
                </c:pt>
                <c:pt idx="15742">
                  <c:v>31484</c:v>
                </c:pt>
                <c:pt idx="15743">
                  <c:v>31486</c:v>
                </c:pt>
                <c:pt idx="15744">
                  <c:v>31488</c:v>
                </c:pt>
                <c:pt idx="15745">
                  <c:v>31490</c:v>
                </c:pt>
                <c:pt idx="15746">
                  <c:v>31492</c:v>
                </c:pt>
                <c:pt idx="15747">
                  <c:v>31494</c:v>
                </c:pt>
                <c:pt idx="15748">
                  <c:v>31496</c:v>
                </c:pt>
                <c:pt idx="15749">
                  <c:v>31498</c:v>
                </c:pt>
                <c:pt idx="15750">
                  <c:v>31500</c:v>
                </c:pt>
                <c:pt idx="15751">
                  <c:v>31502</c:v>
                </c:pt>
                <c:pt idx="15752">
                  <c:v>31504</c:v>
                </c:pt>
                <c:pt idx="15753">
                  <c:v>31506</c:v>
                </c:pt>
                <c:pt idx="15754">
                  <c:v>31508</c:v>
                </c:pt>
                <c:pt idx="15755">
                  <c:v>31510</c:v>
                </c:pt>
                <c:pt idx="15756">
                  <c:v>31512</c:v>
                </c:pt>
                <c:pt idx="15757">
                  <c:v>31514</c:v>
                </c:pt>
                <c:pt idx="15758">
                  <c:v>31516</c:v>
                </c:pt>
                <c:pt idx="15759">
                  <c:v>31518</c:v>
                </c:pt>
                <c:pt idx="15760">
                  <c:v>31520</c:v>
                </c:pt>
                <c:pt idx="15761">
                  <c:v>31522</c:v>
                </c:pt>
                <c:pt idx="15762">
                  <c:v>31524</c:v>
                </c:pt>
                <c:pt idx="15763">
                  <c:v>31526</c:v>
                </c:pt>
                <c:pt idx="15764">
                  <c:v>31528</c:v>
                </c:pt>
                <c:pt idx="15765">
                  <c:v>31530</c:v>
                </c:pt>
                <c:pt idx="15766">
                  <c:v>31532</c:v>
                </c:pt>
                <c:pt idx="15767">
                  <c:v>31534</c:v>
                </c:pt>
                <c:pt idx="15768">
                  <c:v>31536</c:v>
                </c:pt>
                <c:pt idx="15769">
                  <c:v>31538</c:v>
                </c:pt>
                <c:pt idx="15770">
                  <c:v>31540</c:v>
                </c:pt>
                <c:pt idx="15771">
                  <c:v>31542</c:v>
                </c:pt>
                <c:pt idx="15772">
                  <c:v>31544</c:v>
                </c:pt>
                <c:pt idx="15773">
                  <c:v>31546</c:v>
                </c:pt>
                <c:pt idx="15774">
                  <c:v>31548</c:v>
                </c:pt>
                <c:pt idx="15775">
                  <c:v>31550</c:v>
                </c:pt>
                <c:pt idx="15776">
                  <c:v>31552</c:v>
                </c:pt>
                <c:pt idx="15777">
                  <c:v>31554</c:v>
                </c:pt>
                <c:pt idx="15778">
                  <c:v>31556</c:v>
                </c:pt>
                <c:pt idx="15779">
                  <c:v>31558</c:v>
                </c:pt>
                <c:pt idx="15780">
                  <c:v>31560</c:v>
                </c:pt>
                <c:pt idx="15781">
                  <c:v>31562</c:v>
                </c:pt>
                <c:pt idx="15782">
                  <c:v>31564</c:v>
                </c:pt>
                <c:pt idx="15783">
                  <c:v>31566</c:v>
                </c:pt>
                <c:pt idx="15784">
                  <c:v>31568</c:v>
                </c:pt>
                <c:pt idx="15785">
                  <c:v>31570</c:v>
                </c:pt>
                <c:pt idx="15786">
                  <c:v>31572</c:v>
                </c:pt>
                <c:pt idx="15787">
                  <c:v>31574</c:v>
                </c:pt>
                <c:pt idx="15788">
                  <c:v>31576</c:v>
                </c:pt>
                <c:pt idx="15789">
                  <c:v>31578</c:v>
                </c:pt>
                <c:pt idx="15790">
                  <c:v>31580</c:v>
                </c:pt>
                <c:pt idx="15791">
                  <c:v>31582</c:v>
                </c:pt>
                <c:pt idx="15792">
                  <c:v>31584</c:v>
                </c:pt>
                <c:pt idx="15793">
                  <c:v>31586</c:v>
                </c:pt>
                <c:pt idx="15794">
                  <c:v>31588</c:v>
                </c:pt>
                <c:pt idx="15795">
                  <c:v>31590</c:v>
                </c:pt>
                <c:pt idx="15796">
                  <c:v>31592</c:v>
                </c:pt>
                <c:pt idx="15797">
                  <c:v>31594</c:v>
                </c:pt>
                <c:pt idx="15798">
                  <c:v>31596</c:v>
                </c:pt>
                <c:pt idx="15799">
                  <c:v>31598</c:v>
                </c:pt>
                <c:pt idx="15800">
                  <c:v>31600</c:v>
                </c:pt>
                <c:pt idx="15801">
                  <c:v>31602</c:v>
                </c:pt>
                <c:pt idx="15802">
                  <c:v>31604</c:v>
                </c:pt>
                <c:pt idx="15803">
                  <c:v>31606</c:v>
                </c:pt>
                <c:pt idx="15804">
                  <c:v>31608</c:v>
                </c:pt>
                <c:pt idx="15805">
                  <c:v>31610</c:v>
                </c:pt>
                <c:pt idx="15806">
                  <c:v>31612</c:v>
                </c:pt>
                <c:pt idx="15807">
                  <c:v>31614</c:v>
                </c:pt>
                <c:pt idx="15808">
                  <c:v>31616</c:v>
                </c:pt>
                <c:pt idx="15809">
                  <c:v>31618</c:v>
                </c:pt>
                <c:pt idx="15810">
                  <c:v>31620</c:v>
                </c:pt>
                <c:pt idx="15811">
                  <c:v>31622</c:v>
                </c:pt>
                <c:pt idx="15812">
                  <c:v>31624</c:v>
                </c:pt>
                <c:pt idx="15813">
                  <c:v>31626</c:v>
                </c:pt>
                <c:pt idx="15814">
                  <c:v>31628</c:v>
                </c:pt>
                <c:pt idx="15815">
                  <c:v>31630</c:v>
                </c:pt>
                <c:pt idx="15816">
                  <c:v>31632</c:v>
                </c:pt>
                <c:pt idx="15817">
                  <c:v>31634</c:v>
                </c:pt>
                <c:pt idx="15818">
                  <c:v>31636</c:v>
                </c:pt>
                <c:pt idx="15819">
                  <c:v>31638</c:v>
                </c:pt>
                <c:pt idx="15820">
                  <c:v>31640</c:v>
                </c:pt>
                <c:pt idx="15821">
                  <c:v>31642</c:v>
                </c:pt>
                <c:pt idx="15822">
                  <c:v>31644</c:v>
                </c:pt>
                <c:pt idx="15823">
                  <c:v>31646</c:v>
                </c:pt>
                <c:pt idx="15824">
                  <c:v>31648</c:v>
                </c:pt>
                <c:pt idx="15825">
                  <c:v>31650</c:v>
                </c:pt>
                <c:pt idx="15826">
                  <c:v>31652</c:v>
                </c:pt>
                <c:pt idx="15827">
                  <c:v>31654</c:v>
                </c:pt>
                <c:pt idx="15828">
                  <c:v>31656</c:v>
                </c:pt>
                <c:pt idx="15829">
                  <c:v>31658</c:v>
                </c:pt>
                <c:pt idx="15830">
                  <c:v>31660</c:v>
                </c:pt>
                <c:pt idx="15831">
                  <c:v>31662</c:v>
                </c:pt>
                <c:pt idx="15832">
                  <c:v>31664</c:v>
                </c:pt>
                <c:pt idx="15833">
                  <c:v>31666</c:v>
                </c:pt>
                <c:pt idx="15834">
                  <c:v>31668</c:v>
                </c:pt>
                <c:pt idx="15835">
                  <c:v>31670</c:v>
                </c:pt>
                <c:pt idx="15836">
                  <c:v>31672</c:v>
                </c:pt>
                <c:pt idx="15837">
                  <c:v>31674</c:v>
                </c:pt>
                <c:pt idx="15838">
                  <c:v>31676</c:v>
                </c:pt>
                <c:pt idx="15839">
                  <c:v>31678</c:v>
                </c:pt>
                <c:pt idx="15840">
                  <c:v>31680</c:v>
                </c:pt>
                <c:pt idx="15841">
                  <c:v>31682</c:v>
                </c:pt>
                <c:pt idx="15842">
                  <c:v>31684</c:v>
                </c:pt>
                <c:pt idx="15843">
                  <c:v>31686</c:v>
                </c:pt>
                <c:pt idx="15844">
                  <c:v>31688</c:v>
                </c:pt>
                <c:pt idx="15845">
                  <c:v>31690</c:v>
                </c:pt>
                <c:pt idx="15846">
                  <c:v>31692</c:v>
                </c:pt>
                <c:pt idx="15847">
                  <c:v>31694</c:v>
                </c:pt>
                <c:pt idx="15848">
                  <c:v>31696</c:v>
                </c:pt>
                <c:pt idx="15849">
                  <c:v>31698</c:v>
                </c:pt>
                <c:pt idx="15850">
                  <c:v>31700</c:v>
                </c:pt>
                <c:pt idx="15851">
                  <c:v>31702</c:v>
                </c:pt>
                <c:pt idx="15852">
                  <c:v>31704</c:v>
                </c:pt>
                <c:pt idx="15853">
                  <c:v>31706</c:v>
                </c:pt>
                <c:pt idx="15854">
                  <c:v>31708</c:v>
                </c:pt>
                <c:pt idx="15855">
                  <c:v>31710</c:v>
                </c:pt>
                <c:pt idx="15856">
                  <c:v>31712</c:v>
                </c:pt>
                <c:pt idx="15857">
                  <c:v>31714</c:v>
                </c:pt>
                <c:pt idx="15858">
                  <c:v>31716</c:v>
                </c:pt>
                <c:pt idx="15859">
                  <c:v>31718</c:v>
                </c:pt>
                <c:pt idx="15860">
                  <c:v>31720</c:v>
                </c:pt>
                <c:pt idx="15861">
                  <c:v>31722</c:v>
                </c:pt>
                <c:pt idx="15862">
                  <c:v>31724</c:v>
                </c:pt>
                <c:pt idx="15863">
                  <c:v>31726</c:v>
                </c:pt>
                <c:pt idx="15864">
                  <c:v>31728</c:v>
                </c:pt>
                <c:pt idx="15865">
                  <c:v>31730</c:v>
                </c:pt>
                <c:pt idx="15866">
                  <c:v>31732</c:v>
                </c:pt>
                <c:pt idx="15867">
                  <c:v>31734</c:v>
                </c:pt>
                <c:pt idx="15868">
                  <c:v>31736</c:v>
                </c:pt>
                <c:pt idx="15869">
                  <c:v>31738</c:v>
                </c:pt>
                <c:pt idx="15870">
                  <c:v>31740</c:v>
                </c:pt>
                <c:pt idx="15871">
                  <c:v>31742</c:v>
                </c:pt>
                <c:pt idx="15872">
                  <c:v>31744</c:v>
                </c:pt>
                <c:pt idx="15873">
                  <c:v>31746</c:v>
                </c:pt>
                <c:pt idx="15874">
                  <c:v>31748</c:v>
                </c:pt>
                <c:pt idx="15875">
                  <c:v>31750</c:v>
                </c:pt>
                <c:pt idx="15876">
                  <c:v>31752</c:v>
                </c:pt>
                <c:pt idx="15877">
                  <c:v>31754</c:v>
                </c:pt>
                <c:pt idx="15878">
                  <c:v>31756</c:v>
                </c:pt>
                <c:pt idx="15879">
                  <c:v>31758</c:v>
                </c:pt>
                <c:pt idx="15880">
                  <c:v>31760</c:v>
                </c:pt>
                <c:pt idx="15881">
                  <c:v>31762</c:v>
                </c:pt>
                <c:pt idx="15882">
                  <c:v>31764</c:v>
                </c:pt>
                <c:pt idx="15883">
                  <c:v>31766</c:v>
                </c:pt>
                <c:pt idx="15884">
                  <c:v>31768</c:v>
                </c:pt>
                <c:pt idx="15885">
                  <c:v>31770</c:v>
                </c:pt>
                <c:pt idx="15886">
                  <c:v>31772</c:v>
                </c:pt>
                <c:pt idx="15887">
                  <c:v>31774</c:v>
                </c:pt>
                <c:pt idx="15888">
                  <c:v>31776</c:v>
                </c:pt>
                <c:pt idx="15889">
                  <c:v>31778</c:v>
                </c:pt>
                <c:pt idx="15890">
                  <c:v>31780</c:v>
                </c:pt>
                <c:pt idx="15891">
                  <c:v>31782</c:v>
                </c:pt>
                <c:pt idx="15892">
                  <c:v>31784</c:v>
                </c:pt>
                <c:pt idx="15893">
                  <c:v>31786</c:v>
                </c:pt>
                <c:pt idx="15894">
                  <c:v>31788</c:v>
                </c:pt>
                <c:pt idx="15895">
                  <c:v>31790</c:v>
                </c:pt>
                <c:pt idx="15896">
                  <c:v>31792</c:v>
                </c:pt>
                <c:pt idx="15897">
                  <c:v>31794</c:v>
                </c:pt>
                <c:pt idx="15898">
                  <c:v>31796</c:v>
                </c:pt>
                <c:pt idx="15899">
                  <c:v>31798</c:v>
                </c:pt>
                <c:pt idx="15900">
                  <c:v>31800</c:v>
                </c:pt>
                <c:pt idx="15901">
                  <c:v>31802</c:v>
                </c:pt>
                <c:pt idx="15902">
                  <c:v>31804</c:v>
                </c:pt>
                <c:pt idx="15903">
                  <c:v>31806</c:v>
                </c:pt>
                <c:pt idx="15904">
                  <c:v>31808</c:v>
                </c:pt>
                <c:pt idx="15905">
                  <c:v>31810</c:v>
                </c:pt>
                <c:pt idx="15906">
                  <c:v>31812</c:v>
                </c:pt>
                <c:pt idx="15907">
                  <c:v>31814</c:v>
                </c:pt>
                <c:pt idx="15908">
                  <c:v>31816</c:v>
                </c:pt>
                <c:pt idx="15909">
                  <c:v>31818</c:v>
                </c:pt>
                <c:pt idx="15910">
                  <c:v>31820</c:v>
                </c:pt>
                <c:pt idx="15911">
                  <c:v>31822</c:v>
                </c:pt>
                <c:pt idx="15912">
                  <c:v>31824</c:v>
                </c:pt>
                <c:pt idx="15913">
                  <c:v>31826</c:v>
                </c:pt>
                <c:pt idx="15914">
                  <c:v>31828</c:v>
                </c:pt>
                <c:pt idx="15915">
                  <c:v>31830</c:v>
                </c:pt>
                <c:pt idx="15916">
                  <c:v>31832</c:v>
                </c:pt>
                <c:pt idx="15917">
                  <c:v>31834</c:v>
                </c:pt>
                <c:pt idx="15918">
                  <c:v>31836</c:v>
                </c:pt>
                <c:pt idx="15919">
                  <c:v>31838</c:v>
                </c:pt>
                <c:pt idx="15920">
                  <c:v>31840</c:v>
                </c:pt>
                <c:pt idx="15921">
                  <c:v>31842</c:v>
                </c:pt>
                <c:pt idx="15922">
                  <c:v>31844</c:v>
                </c:pt>
                <c:pt idx="15923">
                  <c:v>31846</c:v>
                </c:pt>
                <c:pt idx="15924">
                  <c:v>31848</c:v>
                </c:pt>
                <c:pt idx="15925">
                  <c:v>31850</c:v>
                </c:pt>
                <c:pt idx="15926">
                  <c:v>31852</c:v>
                </c:pt>
                <c:pt idx="15927">
                  <c:v>31854</c:v>
                </c:pt>
                <c:pt idx="15928">
                  <c:v>31856</c:v>
                </c:pt>
                <c:pt idx="15929">
                  <c:v>31858</c:v>
                </c:pt>
                <c:pt idx="15930">
                  <c:v>31860</c:v>
                </c:pt>
                <c:pt idx="15931">
                  <c:v>31862</c:v>
                </c:pt>
                <c:pt idx="15932">
                  <c:v>31864</c:v>
                </c:pt>
                <c:pt idx="15933">
                  <c:v>31866</c:v>
                </c:pt>
                <c:pt idx="15934">
                  <c:v>31868</c:v>
                </c:pt>
                <c:pt idx="15935">
                  <c:v>31870</c:v>
                </c:pt>
                <c:pt idx="15936">
                  <c:v>31872</c:v>
                </c:pt>
                <c:pt idx="15937">
                  <c:v>31874</c:v>
                </c:pt>
                <c:pt idx="15938">
                  <c:v>31876</c:v>
                </c:pt>
                <c:pt idx="15939">
                  <c:v>31878</c:v>
                </c:pt>
                <c:pt idx="15940">
                  <c:v>31880</c:v>
                </c:pt>
                <c:pt idx="15941">
                  <c:v>31882</c:v>
                </c:pt>
                <c:pt idx="15942">
                  <c:v>31884</c:v>
                </c:pt>
                <c:pt idx="15943">
                  <c:v>31886</c:v>
                </c:pt>
                <c:pt idx="15944">
                  <c:v>31888</c:v>
                </c:pt>
                <c:pt idx="15945">
                  <c:v>31890</c:v>
                </c:pt>
                <c:pt idx="15946">
                  <c:v>31892</c:v>
                </c:pt>
                <c:pt idx="15947">
                  <c:v>31894</c:v>
                </c:pt>
                <c:pt idx="15948">
                  <c:v>31896</c:v>
                </c:pt>
                <c:pt idx="15949">
                  <c:v>31898</c:v>
                </c:pt>
                <c:pt idx="15950">
                  <c:v>31900</c:v>
                </c:pt>
                <c:pt idx="15951">
                  <c:v>31902</c:v>
                </c:pt>
                <c:pt idx="15952">
                  <c:v>31904</c:v>
                </c:pt>
                <c:pt idx="15953">
                  <c:v>31906</c:v>
                </c:pt>
                <c:pt idx="15954">
                  <c:v>31908</c:v>
                </c:pt>
                <c:pt idx="15955">
                  <c:v>31910</c:v>
                </c:pt>
                <c:pt idx="15956">
                  <c:v>31912</c:v>
                </c:pt>
                <c:pt idx="15957">
                  <c:v>31914</c:v>
                </c:pt>
                <c:pt idx="15958">
                  <c:v>31916</c:v>
                </c:pt>
                <c:pt idx="15959">
                  <c:v>31918</c:v>
                </c:pt>
                <c:pt idx="15960">
                  <c:v>31920</c:v>
                </c:pt>
                <c:pt idx="15961">
                  <c:v>31922</c:v>
                </c:pt>
                <c:pt idx="15962">
                  <c:v>31924</c:v>
                </c:pt>
                <c:pt idx="15963">
                  <c:v>31926</c:v>
                </c:pt>
                <c:pt idx="15964">
                  <c:v>31928</c:v>
                </c:pt>
                <c:pt idx="15965">
                  <c:v>31930</c:v>
                </c:pt>
                <c:pt idx="15966">
                  <c:v>31932</c:v>
                </c:pt>
                <c:pt idx="15967">
                  <c:v>31934</c:v>
                </c:pt>
                <c:pt idx="15968">
                  <c:v>31936</c:v>
                </c:pt>
                <c:pt idx="15969">
                  <c:v>31938</c:v>
                </c:pt>
                <c:pt idx="15970">
                  <c:v>31940</c:v>
                </c:pt>
                <c:pt idx="15971">
                  <c:v>31942</c:v>
                </c:pt>
                <c:pt idx="15972">
                  <c:v>31944</c:v>
                </c:pt>
                <c:pt idx="15973">
                  <c:v>31946</c:v>
                </c:pt>
                <c:pt idx="15974">
                  <c:v>31948</c:v>
                </c:pt>
                <c:pt idx="15975">
                  <c:v>31950</c:v>
                </c:pt>
                <c:pt idx="15976">
                  <c:v>31952</c:v>
                </c:pt>
                <c:pt idx="15977">
                  <c:v>31954</c:v>
                </c:pt>
                <c:pt idx="15978">
                  <c:v>31956</c:v>
                </c:pt>
                <c:pt idx="15979">
                  <c:v>31958</c:v>
                </c:pt>
                <c:pt idx="15980">
                  <c:v>31960</c:v>
                </c:pt>
                <c:pt idx="15981">
                  <c:v>31962</c:v>
                </c:pt>
                <c:pt idx="15982">
                  <c:v>31964</c:v>
                </c:pt>
                <c:pt idx="15983">
                  <c:v>31966</c:v>
                </c:pt>
                <c:pt idx="15984">
                  <c:v>31968</c:v>
                </c:pt>
                <c:pt idx="15985">
                  <c:v>31970</c:v>
                </c:pt>
                <c:pt idx="15986">
                  <c:v>31972</c:v>
                </c:pt>
                <c:pt idx="15987">
                  <c:v>31974</c:v>
                </c:pt>
                <c:pt idx="15988">
                  <c:v>31976</c:v>
                </c:pt>
                <c:pt idx="15989">
                  <c:v>31978</c:v>
                </c:pt>
                <c:pt idx="15990">
                  <c:v>31980</c:v>
                </c:pt>
                <c:pt idx="15991">
                  <c:v>31982</c:v>
                </c:pt>
                <c:pt idx="15992">
                  <c:v>31984</c:v>
                </c:pt>
                <c:pt idx="15993">
                  <c:v>31986</c:v>
                </c:pt>
                <c:pt idx="15994">
                  <c:v>31988</c:v>
                </c:pt>
                <c:pt idx="15995">
                  <c:v>31990</c:v>
                </c:pt>
                <c:pt idx="15996">
                  <c:v>31992</c:v>
                </c:pt>
                <c:pt idx="15997">
                  <c:v>31994</c:v>
                </c:pt>
                <c:pt idx="15998">
                  <c:v>31996</c:v>
                </c:pt>
                <c:pt idx="15999">
                  <c:v>31998</c:v>
                </c:pt>
                <c:pt idx="16000">
                  <c:v>32000</c:v>
                </c:pt>
                <c:pt idx="16001">
                  <c:v>32002</c:v>
                </c:pt>
                <c:pt idx="16002">
                  <c:v>32004</c:v>
                </c:pt>
                <c:pt idx="16003">
                  <c:v>32006</c:v>
                </c:pt>
                <c:pt idx="16004">
                  <c:v>32008</c:v>
                </c:pt>
                <c:pt idx="16005">
                  <c:v>32010</c:v>
                </c:pt>
                <c:pt idx="16006">
                  <c:v>32012</c:v>
                </c:pt>
                <c:pt idx="16007">
                  <c:v>32014</c:v>
                </c:pt>
                <c:pt idx="16008">
                  <c:v>32016</c:v>
                </c:pt>
                <c:pt idx="16009">
                  <c:v>32018</c:v>
                </c:pt>
                <c:pt idx="16010">
                  <c:v>32020</c:v>
                </c:pt>
                <c:pt idx="16011">
                  <c:v>32022</c:v>
                </c:pt>
                <c:pt idx="16012">
                  <c:v>32024</c:v>
                </c:pt>
                <c:pt idx="16013">
                  <c:v>32026</c:v>
                </c:pt>
                <c:pt idx="16014">
                  <c:v>32028</c:v>
                </c:pt>
                <c:pt idx="16015">
                  <c:v>32030</c:v>
                </c:pt>
                <c:pt idx="16016">
                  <c:v>32032</c:v>
                </c:pt>
                <c:pt idx="16017">
                  <c:v>32034</c:v>
                </c:pt>
                <c:pt idx="16018">
                  <c:v>32036</c:v>
                </c:pt>
                <c:pt idx="16019">
                  <c:v>32038</c:v>
                </c:pt>
                <c:pt idx="16020">
                  <c:v>32040</c:v>
                </c:pt>
                <c:pt idx="16021">
                  <c:v>32042</c:v>
                </c:pt>
                <c:pt idx="16022">
                  <c:v>32044</c:v>
                </c:pt>
                <c:pt idx="16023">
                  <c:v>32046</c:v>
                </c:pt>
                <c:pt idx="16024">
                  <c:v>32048</c:v>
                </c:pt>
                <c:pt idx="16025">
                  <c:v>32050</c:v>
                </c:pt>
                <c:pt idx="16026">
                  <c:v>32052</c:v>
                </c:pt>
                <c:pt idx="16027">
                  <c:v>32054</c:v>
                </c:pt>
                <c:pt idx="16028">
                  <c:v>32056</c:v>
                </c:pt>
                <c:pt idx="16029">
                  <c:v>32058</c:v>
                </c:pt>
                <c:pt idx="16030">
                  <c:v>32060</c:v>
                </c:pt>
                <c:pt idx="16031">
                  <c:v>32062</c:v>
                </c:pt>
                <c:pt idx="16032">
                  <c:v>32064</c:v>
                </c:pt>
                <c:pt idx="16033">
                  <c:v>32066</c:v>
                </c:pt>
                <c:pt idx="16034">
                  <c:v>32068</c:v>
                </c:pt>
                <c:pt idx="16035">
                  <c:v>32070</c:v>
                </c:pt>
                <c:pt idx="16036">
                  <c:v>32072</c:v>
                </c:pt>
                <c:pt idx="16037">
                  <c:v>32074</c:v>
                </c:pt>
                <c:pt idx="16038">
                  <c:v>32076</c:v>
                </c:pt>
                <c:pt idx="16039">
                  <c:v>32078</c:v>
                </c:pt>
                <c:pt idx="16040">
                  <c:v>32080</c:v>
                </c:pt>
                <c:pt idx="16041">
                  <c:v>32082</c:v>
                </c:pt>
                <c:pt idx="16042">
                  <c:v>32084</c:v>
                </c:pt>
                <c:pt idx="16043">
                  <c:v>32086</c:v>
                </c:pt>
                <c:pt idx="16044">
                  <c:v>32088</c:v>
                </c:pt>
                <c:pt idx="16045">
                  <c:v>32090</c:v>
                </c:pt>
                <c:pt idx="16046">
                  <c:v>32092</c:v>
                </c:pt>
                <c:pt idx="16047">
                  <c:v>32094</c:v>
                </c:pt>
                <c:pt idx="16048">
                  <c:v>32096</c:v>
                </c:pt>
                <c:pt idx="16049">
                  <c:v>32098</c:v>
                </c:pt>
                <c:pt idx="16050">
                  <c:v>32100</c:v>
                </c:pt>
                <c:pt idx="16051">
                  <c:v>32102</c:v>
                </c:pt>
                <c:pt idx="16052">
                  <c:v>32104</c:v>
                </c:pt>
                <c:pt idx="16053">
                  <c:v>32106</c:v>
                </c:pt>
                <c:pt idx="16054">
                  <c:v>32108</c:v>
                </c:pt>
                <c:pt idx="16055">
                  <c:v>32110</c:v>
                </c:pt>
                <c:pt idx="16056">
                  <c:v>32112</c:v>
                </c:pt>
                <c:pt idx="16057">
                  <c:v>32114</c:v>
                </c:pt>
                <c:pt idx="16058">
                  <c:v>32116</c:v>
                </c:pt>
                <c:pt idx="16059">
                  <c:v>32118</c:v>
                </c:pt>
                <c:pt idx="16060">
                  <c:v>32120</c:v>
                </c:pt>
                <c:pt idx="16061">
                  <c:v>32122</c:v>
                </c:pt>
                <c:pt idx="16062">
                  <c:v>32124</c:v>
                </c:pt>
                <c:pt idx="16063">
                  <c:v>32126</c:v>
                </c:pt>
                <c:pt idx="16064">
                  <c:v>32128</c:v>
                </c:pt>
                <c:pt idx="16065">
                  <c:v>32130</c:v>
                </c:pt>
                <c:pt idx="16066">
                  <c:v>32132</c:v>
                </c:pt>
                <c:pt idx="16067">
                  <c:v>32134</c:v>
                </c:pt>
                <c:pt idx="16068">
                  <c:v>32136</c:v>
                </c:pt>
                <c:pt idx="16069">
                  <c:v>32138</c:v>
                </c:pt>
                <c:pt idx="16070">
                  <c:v>32140</c:v>
                </c:pt>
                <c:pt idx="16071">
                  <c:v>32142</c:v>
                </c:pt>
                <c:pt idx="16072">
                  <c:v>32144</c:v>
                </c:pt>
                <c:pt idx="16073">
                  <c:v>32146</c:v>
                </c:pt>
                <c:pt idx="16074">
                  <c:v>32148</c:v>
                </c:pt>
                <c:pt idx="16075">
                  <c:v>32150</c:v>
                </c:pt>
                <c:pt idx="16076">
                  <c:v>32152</c:v>
                </c:pt>
                <c:pt idx="16077">
                  <c:v>32154</c:v>
                </c:pt>
                <c:pt idx="16078">
                  <c:v>32156</c:v>
                </c:pt>
                <c:pt idx="16079">
                  <c:v>32158</c:v>
                </c:pt>
                <c:pt idx="16080">
                  <c:v>32160</c:v>
                </c:pt>
                <c:pt idx="16081">
                  <c:v>32162</c:v>
                </c:pt>
                <c:pt idx="16082">
                  <c:v>32164</c:v>
                </c:pt>
                <c:pt idx="16083">
                  <c:v>32166</c:v>
                </c:pt>
                <c:pt idx="16084">
                  <c:v>32168</c:v>
                </c:pt>
                <c:pt idx="16085">
                  <c:v>32170</c:v>
                </c:pt>
                <c:pt idx="16086">
                  <c:v>32172</c:v>
                </c:pt>
                <c:pt idx="16087">
                  <c:v>32174</c:v>
                </c:pt>
                <c:pt idx="16088">
                  <c:v>32176</c:v>
                </c:pt>
                <c:pt idx="16089">
                  <c:v>32178</c:v>
                </c:pt>
                <c:pt idx="16090">
                  <c:v>32180</c:v>
                </c:pt>
                <c:pt idx="16091">
                  <c:v>32182</c:v>
                </c:pt>
                <c:pt idx="16092">
                  <c:v>32184</c:v>
                </c:pt>
                <c:pt idx="16093">
                  <c:v>32186</c:v>
                </c:pt>
                <c:pt idx="16094">
                  <c:v>32188</c:v>
                </c:pt>
                <c:pt idx="16095">
                  <c:v>32190</c:v>
                </c:pt>
                <c:pt idx="16096">
                  <c:v>32192</c:v>
                </c:pt>
                <c:pt idx="16097">
                  <c:v>32194</c:v>
                </c:pt>
                <c:pt idx="16098">
                  <c:v>32196</c:v>
                </c:pt>
                <c:pt idx="16099">
                  <c:v>32198</c:v>
                </c:pt>
                <c:pt idx="16100">
                  <c:v>32200</c:v>
                </c:pt>
                <c:pt idx="16101">
                  <c:v>32202</c:v>
                </c:pt>
                <c:pt idx="16102">
                  <c:v>32204</c:v>
                </c:pt>
                <c:pt idx="16103">
                  <c:v>32206</c:v>
                </c:pt>
                <c:pt idx="16104">
                  <c:v>32208</c:v>
                </c:pt>
                <c:pt idx="16105">
                  <c:v>32210</c:v>
                </c:pt>
                <c:pt idx="16106">
                  <c:v>32212</c:v>
                </c:pt>
                <c:pt idx="16107">
                  <c:v>32214</c:v>
                </c:pt>
                <c:pt idx="16108">
                  <c:v>32216</c:v>
                </c:pt>
                <c:pt idx="16109">
                  <c:v>32218</c:v>
                </c:pt>
                <c:pt idx="16110">
                  <c:v>32220</c:v>
                </c:pt>
                <c:pt idx="16111">
                  <c:v>32222</c:v>
                </c:pt>
                <c:pt idx="16112">
                  <c:v>32224</c:v>
                </c:pt>
                <c:pt idx="16113">
                  <c:v>32226</c:v>
                </c:pt>
                <c:pt idx="16114">
                  <c:v>32228</c:v>
                </c:pt>
                <c:pt idx="16115">
                  <c:v>32230</c:v>
                </c:pt>
                <c:pt idx="16116">
                  <c:v>32232</c:v>
                </c:pt>
                <c:pt idx="16117">
                  <c:v>32234</c:v>
                </c:pt>
                <c:pt idx="16118">
                  <c:v>32236</c:v>
                </c:pt>
                <c:pt idx="16119">
                  <c:v>32238</c:v>
                </c:pt>
                <c:pt idx="16120">
                  <c:v>32240</c:v>
                </c:pt>
                <c:pt idx="16121">
                  <c:v>32242</c:v>
                </c:pt>
                <c:pt idx="16122">
                  <c:v>32244</c:v>
                </c:pt>
                <c:pt idx="16123">
                  <c:v>32246</c:v>
                </c:pt>
                <c:pt idx="16124">
                  <c:v>32248</c:v>
                </c:pt>
                <c:pt idx="16125">
                  <c:v>32250</c:v>
                </c:pt>
                <c:pt idx="16126">
                  <c:v>32252</c:v>
                </c:pt>
                <c:pt idx="16127">
                  <c:v>32254</c:v>
                </c:pt>
                <c:pt idx="16128">
                  <c:v>32256</c:v>
                </c:pt>
                <c:pt idx="16129">
                  <c:v>32258</c:v>
                </c:pt>
                <c:pt idx="16130">
                  <c:v>32260</c:v>
                </c:pt>
                <c:pt idx="16131">
                  <c:v>32262</c:v>
                </c:pt>
                <c:pt idx="16132">
                  <c:v>32264</c:v>
                </c:pt>
                <c:pt idx="16133">
                  <c:v>32266</c:v>
                </c:pt>
                <c:pt idx="16134">
                  <c:v>32268</c:v>
                </c:pt>
                <c:pt idx="16135">
                  <c:v>32270</c:v>
                </c:pt>
                <c:pt idx="16136">
                  <c:v>32272</c:v>
                </c:pt>
                <c:pt idx="16137">
                  <c:v>32274</c:v>
                </c:pt>
                <c:pt idx="16138">
                  <c:v>32276</c:v>
                </c:pt>
                <c:pt idx="16139">
                  <c:v>32278</c:v>
                </c:pt>
                <c:pt idx="16140">
                  <c:v>32280</c:v>
                </c:pt>
                <c:pt idx="16141">
                  <c:v>32282</c:v>
                </c:pt>
                <c:pt idx="16142">
                  <c:v>32284</c:v>
                </c:pt>
                <c:pt idx="16143">
                  <c:v>32286</c:v>
                </c:pt>
                <c:pt idx="16144">
                  <c:v>32288</c:v>
                </c:pt>
                <c:pt idx="16145">
                  <c:v>32290</c:v>
                </c:pt>
                <c:pt idx="16146">
                  <c:v>32292</c:v>
                </c:pt>
                <c:pt idx="16147">
                  <c:v>32294</c:v>
                </c:pt>
                <c:pt idx="16148">
                  <c:v>32296</c:v>
                </c:pt>
                <c:pt idx="16149">
                  <c:v>32298</c:v>
                </c:pt>
                <c:pt idx="16150">
                  <c:v>32300</c:v>
                </c:pt>
                <c:pt idx="16151">
                  <c:v>32302</c:v>
                </c:pt>
                <c:pt idx="16152">
                  <c:v>32304</c:v>
                </c:pt>
                <c:pt idx="16153">
                  <c:v>32306</c:v>
                </c:pt>
                <c:pt idx="16154">
                  <c:v>32308</c:v>
                </c:pt>
                <c:pt idx="16155">
                  <c:v>32310</c:v>
                </c:pt>
                <c:pt idx="16156">
                  <c:v>32312</c:v>
                </c:pt>
                <c:pt idx="16157">
                  <c:v>32314</c:v>
                </c:pt>
                <c:pt idx="16158">
                  <c:v>32316</c:v>
                </c:pt>
                <c:pt idx="16159">
                  <c:v>32318</c:v>
                </c:pt>
                <c:pt idx="16160">
                  <c:v>32320</c:v>
                </c:pt>
                <c:pt idx="16161">
                  <c:v>32322</c:v>
                </c:pt>
                <c:pt idx="16162">
                  <c:v>32324</c:v>
                </c:pt>
                <c:pt idx="16163">
                  <c:v>32326</c:v>
                </c:pt>
                <c:pt idx="16164">
                  <c:v>32328</c:v>
                </c:pt>
                <c:pt idx="16165">
                  <c:v>32330</c:v>
                </c:pt>
                <c:pt idx="16166">
                  <c:v>32332</c:v>
                </c:pt>
                <c:pt idx="16167">
                  <c:v>32334</c:v>
                </c:pt>
                <c:pt idx="16168">
                  <c:v>32336</c:v>
                </c:pt>
                <c:pt idx="16169">
                  <c:v>32338</c:v>
                </c:pt>
                <c:pt idx="16170">
                  <c:v>32340</c:v>
                </c:pt>
                <c:pt idx="16171">
                  <c:v>32342</c:v>
                </c:pt>
                <c:pt idx="16172">
                  <c:v>32344</c:v>
                </c:pt>
                <c:pt idx="16173">
                  <c:v>32346</c:v>
                </c:pt>
                <c:pt idx="16174">
                  <c:v>32348</c:v>
                </c:pt>
                <c:pt idx="16175">
                  <c:v>32350</c:v>
                </c:pt>
                <c:pt idx="16176">
                  <c:v>32352</c:v>
                </c:pt>
                <c:pt idx="16177">
                  <c:v>32354</c:v>
                </c:pt>
                <c:pt idx="16178">
                  <c:v>32356</c:v>
                </c:pt>
                <c:pt idx="16179">
                  <c:v>32358</c:v>
                </c:pt>
                <c:pt idx="16180">
                  <c:v>32360</c:v>
                </c:pt>
                <c:pt idx="16181">
                  <c:v>32362</c:v>
                </c:pt>
                <c:pt idx="16182">
                  <c:v>32364</c:v>
                </c:pt>
                <c:pt idx="16183">
                  <c:v>32366</c:v>
                </c:pt>
                <c:pt idx="16184">
                  <c:v>32368</c:v>
                </c:pt>
                <c:pt idx="16185">
                  <c:v>32370</c:v>
                </c:pt>
                <c:pt idx="16186">
                  <c:v>32372</c:v>
                </c:pt>
                <c:pt idx="16187">
                  <c:v>32374</c:v>
                </c:pt>
                <c:pt idx="16188">
                  <c:v>32376</c:v>
                </c:pt>
                <c:pt idx="16189">
                  <c:v>32378</c:v>
                </c:pt>
                <c:pt idx="16190">
                  <c:v>32380</c:v>
                </c:pt>
                <c:pt idx="16191">
                  <c:v>32382</c:v>
                </c:pt>
                <c:pt idx="16192">
                  <c:v>32384</c:v>
                </c:pt>
                <c:pt idx="16193">
                  <c:v>32386</c:v>
                </c:pt>
                <c:pt idx="16194">
                  <c:v>32388</c:v>
                </c:pt>
                <c:pt idx="16195">
                  <c:v>32390</c:v>
                </c:pt>
                <c:pt idx="16196">
                  <c:v>32392</c:v>
                </c:pt>
                <c:pt idx="16197">
                  <c:v>32394</c:v>
                </c:pt>
                <c:pt idx="16198">
                  <c:v>32396</c:v>
                </c:pt>
                <c:pt idx="16199">
                  <c:v>32398</c:v>
                </c:pt>
                <c:pt idx="16200">
                  <c:v>32400</c:v>
                </c:pt>
                <c:pt idx="16201">
                  <c:v>32402</c:v>
                </c:pt>
                <c:pt idx="16202">
                  <c:v>32404</c:v>
                </c:pt>
                <c:pt idx="16203">
                  <c:v>32406</c:v>
                </c:pt>
                <c:pt idx="16204">
                  <c:v>32408</c:v>
                </c:pt>
                <c:pt idx="16205">
                  <c:v>32410</c:v>
                </c:pt>
                <c:pt idx="16206">
                  <c:v>32412</c:v>
                </c:pt>
                <c:pt idx="16207">
                  <c:v>32414</c:v>
                </c:pt>
                <c:pt idx="16208">
                  <c:v>32416</c:v>
                </c:pt>
                <c:pt idx="16209">
                  <c:v>32418</c:v>
                </c:pt>
                <c:pt idx="16210">
                  <c:v>32420</c:v>
                </c:pt>
                <c:pt idx="16211">
                  <c:v>32422</c:v>
                </c:pt>
                <c:pt idx="16212">
                  <c:v>32424</c:v>
                </c:pt>
                <c:pt idx="16213">
                  <c:v>32426</c:v>
                </c:pt>
                <c:pt idx="16214">
                  <c:v>32428</c:v>
                </c:pt>
                <c:pt idx="16215">
                  <c:v>32430</c:v>
                </c:pt>
                <c:pt idx="16216">
                  <c:v>32432</c:v>
                </c:pt>
                <c:pt idx="16217">
                  <c:v>32434</c:v>
                </c:pt>
                <c:pt idx="16218">
                  <c:v>32436</c:v>
                </c:pt>
                <c:pt idx="16219">
                  <c:v>32438</c:v>
                </c:pt>
                <c:pt idx="16220">
                  <c:v>32440</c:v>
                </c:pt>
                <c:pt idx="16221">
                  <c:v>32442</c:v>
                </c:pt>
                <c:pt idx="16222">
                  <c:v>32444</c:v>
                </c:pt>
                <c:pt idx="16223">
                  <c:v>32446</c:v>
                </c:pt>
                <c:pt idx="16224">
                  <c:v>32448</c:v>
                </c:pt>
                <c:pt idx="16225">
                  <c:v>32450</c:v>
                </c:pt>
                <c:pt idx="16226">
                  <c:v>32452</c:v>
                </c:pt>
                <c:pt idx="16227">
                  <c:v>32454</c:v>
                </c:pt>
                <c:pt idx="16228">
                  <c:v>32456</c:v>
                </c:pt>
                <c:pt idx="16229">
                  <c:v>32458</c:v>
                </c:pt>
                <c:pt idx="16230">
                  <c:v>32460</c:v>
                </c:pt>
                <c:pt idx="16231">
                  <c:v>32462</c:v>
                </c:pt>
                <c:pt idx="16232">
                  <c:v>32464</c:v>
                </c:pt>
                <c:pt idx="16233">
                  <c:v>32466</c:v>
                </c:pt>
                <c:pt idx="16234">
                  <c:v>32468</c:v>
                </c:pt>
                <c:pt idx="16235">
                  <c:v>32470</c:v>
                </c:pt>
                <c:pt idx="16236">
                  <c:v>32472</c:v>
                </c:pt>
                <c:pt idx="16237">
                  <c:v>32474</c:v>
                </c:pt>
                <c:pt idx="16238">
                  <c:v>32476</c:v>
                </c:pt>
                <c:pt idx="16239">
                  <c:v>32478</c:v>
                </c:pt>
                <c:pt idx="16240">
                  <c:v>32480</c:v>
                </c:pt>
                <c:pt idx="16241">
                  <c:v>32482</c:v>
                </c:pt>
                <c:pt idx="16242">
                  <c:v>32484</c:v>
                </c:pt>
                <c:pt idx="16243">
                  <c:v>32486</c:v>
                </c:pt>
                <c:pt idx="16244">
                  <c:v>32488</c:v>
                </c:pt>
                <c:pt idx="16245">
                  <c:v>32490</c:v>
                </c:pt>
                <c:pt idx="16246">
                  <c:v>32492</c:v>
                </c:pt>
                <c:pt idx="16247">
                  <c:v>32494</c:v>
                </c:pt>
                <c:pt idx="16248">
                  <c:v>32496</c:v>
                </c:pt>
                <c:pt idx="16249">
                  <c:v>32498</c:v>
                </c:pt>
                <c:pt idx="16250">
                  <c:v>32500</c:v>
                </c:pt>
                <c:pt idx="16251">
                  <c:v>32502</c:v>
                </c:pt>
                <c:pt idx="16252">
                  <c:v>32504</c:v>
                </c:pt>
                <c:pt idx="16253">
                  <c:v>32506</c:v>
                </c:pt>
                <c:pt idx="16254">
                  <c:v>32508</c:v>
                </c:pt>
                <c:pt idx="16255">
                  <c:v>32510</c:v>
                </c:pt>
                <c:pt idx="16256">
                  <c:v>32512</c:v>
                </c:pt>
                <c:pt idx="16257">
                  <c:v>32514</c:v>
                </c:pt>
                <c:pt idx="16258">
                  <c:v>32516</c:v>
                </c:pt>
                <c:pt idx="16259">
                  <c:v>32518</c:v>
                </c:pt>
                <c:pt idx="16260">
                  <c:v>32520</c:v>
                </c:pt>
                <c:pt idx="16261">
                  <c:v>32522</c:v>
                </c:pt>
                <c:pt idx="16262">
                  <c:v>32524</c:v>
                </c:pt>
                <c:pt idx="16263">
                  <c:v>32526</c:v>
                </c:pt>
                <c:pt idx="16264">
                  <c:v>32528</c:v>
                </c:pt>
                <c:pt idx="16265">
                  <c:v>32530</c:v>
                </c:pt>
                <c:pt idx="16266">
                  <c:v>32532</c:v>
                </c:pt>
                <c:pt idx="16267">
                  <c:v>32534</c:v>
                </c:pt>
                <c:pt idx="16268">
                  <c:v>32536</c:v>
                </c:pt>
                <c:pt idx="16269">
                  <c:v>32538</c:v>
                </c:pt>
                <c:pt idx="16270">
                  <c:v>32540</c:v>
                </c:pt>
                <c:pt idx="16271">
                  <c:v>32542</c:v>
                </c:pt>
                <c:pt idx="16272">
                  <c:v>32544</c:v>
                </c:pt>
                <c:pt idx="16273">
                  <c:v>32546</c:v>
                </c:pt>
                <c:pt idx="16274">
                  <c:v>32548</c:v>
                </c:pt>
                <c:pt idx="16275">
                  <c:v>32550</c:v>
                </c:pt>
                <c:pt idx="16276">
                  <c:v>32552</c:v>
                </c:pt>
                <c:pt idx="16277">
                  <c:v>32554</c:v>
                </c:pt>
                <c:pt idx="16278">
                  <c:v>32556</c:v>
                </c:pt>
                <c:pt idx="16279">
                  <c:v>32558</c:v>
                </c:pt>
                <c:pt idx="16280">
                  <c:v>32560</c:v>
                </c:pt>
                <c:pt idx="16281">
                  <c:v>32562</c:v>
                </c:pt>
                <c:pt idx="16282">
                  <c:v>32564</c:v>
                </c:pt>
                <c:pt idx="16283">
                  <c:v>32566</c:v>
                </c:pt>
                <c:pt idx="16284">
                  <c:v>32568</c:v>
                </c:pt>
                <c:pt idx="16285">
                  <c:v>32570</c:v>
                </c:pt>
                <c:pt idx="16286">
                  <c:v>32572</c:v>
                </c:pt>
                <c:pt idx="16287">
                  <c:v>32574</c:v>
                </c:pt>
                <c:pt idx="16288">
                  <c:v>32576</c:v>
                </c:pt>
                <c:pt idx="16289">
                  <c:v>32578</c:v>
                </c:pt>
                <c:pt idx="16290">
                  <c:v>32580</c:v>
                </c:pt>
                <c:pt idx="16291">
                  <c:v>32582</c:v>
                </c:pt>
                <c:pt idx="16292">
                  <c:v>32584</c:v>
                </c:pt>
                <c:pt idx="16293">
                  <c:v>32586</c:v>
                </c:pt>
                <c:pt idx="16294">
                  <c:v>32588</c:v>
                </c:pt>
                <c:pt idx="16295">
                  <c:v>32590</c:v>
                </c:pt>
                <c:pt idx="16296">
                  <c:v>32592</c:v>
                </c:pt>
                <c:pt idx="16297">
                  <c:v>32594</c:v>
                </c:pt>
                <c:pt idx="16298">
                  <c:v>32596</c:v>
                </c:pt>
                <c:pt idx="16299">
                  <c:v>32598</c:v>
                </c:pt>
                <c:pt idx="16300">
                  <c:v>32600</c:v>
                </c:pt>
                <c:pt idx="16301">
                  <c:v>32602</c:v>
                </c:pt>
                <c:pt idx="16302">
                  <c:v>32604</c:v>
                </c:pt>
                <c:pt idx="16303">
                  <c:v>32606</c:v>
                </c:pt>
                <c:pt idx="16304">
                  <c:v>32608</c:v>
                </c:pt>
                <c:pt idx="16305">
                  <c:v>32610</c:v>
                </c:pt>
                <c:pt idx="16306">
                  <c:v>32612</c:v>
                </c:pt>
                <c:pt idx="16307">
                  <c:v>32614</c:v>
                </c:pt>
                <c:pt idx="16308">
                  <c:v>32616</c:v>
                </c:pt>
                <c:pt idx="16309">
                  <c:v>32618</c:v>
                </c:pt>
                <c:pt idx="16310">
                  <c:v>32620</c:v>
                </c:pt>
                <c:pt idx="16311">
                  <c:v>32622</c:v>
                </c:pt>
                <c:pt idx="16312">
                  <c:v>32624</c:v>
                </c:pt>
                <c:pt idx="16313">
                  <c:v>32626</c:v>
                </c:pt>
                <c:pt idx="16314">
                  <c:v>32628</c:v>
                </c:pt>
                <c:pt idx="16315">
                  <c:v>32630</c:v>
                </c:pt>
                <c:pt idx="16316">
                  <c:v>32632</c:v>
                </c:pt>
                <c:pt idx="16317">
                  <c:v>32634</c:v>
                </c:pt>
                <c:pt idx="16318">
                  <c:v>32636</c:v>
                </c:pt>
                <c:pt idx="16319">
                  <c:v>32638</c:v>
                </c:pt>
                <c:pt idx="16320">
                  <c:v>32640</c:v>
                </c:pt>
                <c:pt idx="16321">
                  <c:v>32642</c:v>
                </c:pt>
                <c:pt idx="16322">
                  <c:v>32644</c:v>
                </c:pt>
                <c:pt idx="16323">
                  <c:v>32646</c:v>
                </c:pt>
                <c:pt idx="16324">
                  <c:v>32648</c:v>
                </c:pt>
                <c:pt idx="16325">
                  <c:v>32650</c:v>
                </c:pt>
                <c:pt idx="16326">
                  <c:v>32652</c:v>
                </c:pt>
                <c:pt idx="16327">
                  <c:v>32654</c:v>
                </c:pt>
                <c:pt idx="16328">
                  <c:v>32656</c:v>
                </c:pt>
                <c:pt idx="16329">
                  <c:v>32658</c:v>
                </c:pt>
                <c:pt idx="16330">
                  <c:v>32660</c:v>
                </c:pt>
                <c:pt idx="16331">
                  <c:v>32662</c:v>
                </c:pt>
                <c:pt idx="16332">
                  <c:v>32664</c:v>
                </c:pt>
                <c:pt idx="16333">
                  <c:v>32666</c:v>
                </c:pt>
                <c:pt idx="16334">
                  <c:v>32668</c:v>
                </c:pt>
                <c:pt idx="16335">
                  <c:v>32670</c:v>
                </c:pt>
                <c:pt idx="16336">
                  <c:v>32672</c:v>
                </c:pt>
                <c:pt idx="16337">
                  <c:v>32674</c:v>
                </c:pt>
                <c:pt idx="16338">
                  <c:v>32676</c:v>
                </c:pt>
                <c:pt idx="16339">
                  <c:v>32678</c:v>
                </c:pt>
                <c:pt idx="16340">
                  <c:v>32680</c:v>
                </c:pt>
                <c:pt idx="16341">
                  <c:v>32682</c:v>
                </c:pt>
                <c:pt idx="16342">
                  <c:v>32684</c:v>
                </c:pt>
                <c:pt idx="16343">
                  <c:v>32686</c:v>
                </c:pt>
                <c:pt idx="16344">
                  <c:v>32688</c:v>
                </c:pt>
                <c:pt idx="16345">
                  <c:v>32690</c:v>
                </c:pt>
                <c:pt idx="16346">
                  <c:v>32692</c:v>
                </c:pt>
                <c:pt idx="16347">
                  <c:v>32694</c:v>
                </c:pt>
                <c:pt idx="16348">
                  <c:v>32696</c:v>
                </c:pt>
                <c:pt idx="16349">
                  <c:v>32698</c:v>
                </c:pt>
                <c:pt idx="16350">
                  <c:v>32700</c:v>
                </c:pt>
                <c:pt idx="16351">
                  <c:v>32702</c:v>
                </c:pt>
                <c:pt idx="16352">
                  <c:v>32704</c:v>
                </c:pt>
                <c:pt idx="16353">
                  <c:v>32706</c:v>
                </c:pt>
                <c:pt idx="16354">
                  <c:v>32708</c:v>
                </c:pt>
                <c:pt idx="16355">
                  <c:v>32710</c:v>
                </c:pt>
                <c:pt idx="16356">
                  <c:v>32712</c:v>
                </c:pt>
                <c:pt idx="16357">
                  <c:v>32714</c:v>
                </c:pt>
                <c:pt idx="16358">
                  <c:v>32716</c:v>
                </c:pt>
                <c:pt idx="16359">
                  <c:v>32718</c:v>
                </c:pt>
                <c:pt idx="16360">
                  <c:v>32720</c:v>
                </c:pt>
                <c:pt idx="16361">
                  <c:v>32722</c:v>
                </c:pt>
                <c:pt idx="16362">
                  <c:v>32724</c:v>
                </c:pt>
                <c:pt idx="16363">
                  <c:v>32726</c:v>
                </c:pt>
                <c:pt idx="16364">
                  <c:v>32728</c:v>
                </c:pt>
                <c:pt idx="16365">
                  <c:v>32730</c:v>
                </c:pt>
                <c:pt idx="16366">
                  <c:v>32732</c:v>
                </c:pt>
                <c:pt idx="16367">
                  <c:v>32734</c:v>
                </c:pt>
                <c:pt idx="16368">
                  <c:v>32736</c:v>
                </c:pt>
                <c:pt idx="16369">
                  <c:v>32738</c:v>
                </c:pt>
                <c:pt idx="16370">
                  <c:v>32740</c:v>
                </c:pt>
                <c:pt idx="16371">
                  <c:v>32742</c:v>
                </c:pt>
                <c:pt idx="16372">
                  <c:v>32744</c:v>
                </c:pt>
                <c:pt idx="16373">
                  <c:v>32746</c:v>
                </c:pt>
                <c:pt idx="16374">
                  <c:v>32748</c:v>
                </c:pt>
                <c:pt idx="16375">
                  <c:v>32750</c:v>
                </c:pt>
                <c:pt idx="16376">
                  <c:v>32752</c:v>
                </c:pt>
                <c:pt idx="16377">
                  <c:v>32754</c:v>
                </c:pt>
                <c:pt idx="16378">
                  <c:v>32756</c:v>
                </c:pt>
                <c:pt idx="16379">
                  <c:v>32758</c:v>
                </c:pt>
                <c:pt idx="16380">
                  <c:v>32760</c:v>
                </c:pt>
                <c:pt idx="16381">
                  <c:v>32762</c:v>
                </c:pt>
                <c:pt idx="16382">
                  <c:v>32764</c:v>
                </c:pt>
                <c:pt idx="16383">
                  <c:v>32766</c:v>
                </c:pt>
                <c:pt idx="16384">
                  <c:v>32768</c:v>
                </c:pt>
                <c:pt idx="16385">
                  <c:v>32770</c:v>
                </c:pt>
                <c:pt idx="16386">
                  <c:v>32772</c:v>
                </c:pt>
                <c:pt idx="16387">
                  <c:v>32774</c:v>
                </c:pt>
                <c:pt idx="16388">
                  <c:v>32776</c:v>
                </c:pt>
                <c:pt idx="16389">
                  <c:v>32778</c:v>
                </c:pt>
                <c:pt idx="16390">
                  <c:v>32780</c:v>
                </c:pt>
                <c:pt idx="16391">
                  <c:v>32782</c:v>
                </c:pt>
                <c:pt idx="16392">
                  <c:v>32784</c:v>
                </c:pt>
                <c:pt idx="16393">
                  <c:v>32786</c:v>
                </c:pt>
                <c:pt idx="16394">
                  <c:v>32788</c:v>
                </c:pt>
                <c:pt idx="16395">
                  <c:v>32790</c:v>
                </c:pt>
                <c:pt idx="16396">
                  <c:v>32792</c:v>
                </c:pt>
                <c:pt idx="16397">
                  <c:v>32794</c:v>
                </c:pt>
                <c:pt idx="16398">
                  <c:v>32796</c:v>
                </c:pt>
                <c:pt idx="16399">
                  <c:v>32798</c:v>
                </c:pt>
                <c:pt idx="16400">
                  <c:v>32800</c:v>
                </c:pt>
                <c:pt idx="16401">
                  <c:v>32802</c:v>
                </c:pt>
                <c:pt idx="16402">
                  <c:v>32804</c:v>
                </c:pt>
                <c:pt idx="16403">
                  <c:v>32806</c:v>
                </c:pt>
                <c:pt idx="16404">
                  <c:v>32808</c:v>
                </c:pt>
                <c:pt idx="16405">
                  <c:v>32810</c:v>
                </c:pt>
                <c:pt idx="16406">
                  <c:v>32812</c:v>
                </c:pt>
                <c:pt idx="16407">
                  <c:v>32814</c:v>
                </c:pt>
                <c:pt idx="16408">
                  <c:v>32816</c:v>
                </c:pt>
                <c:pt idx="16409">
                  <c:v>32818</c:v>
                </c:pt>
                <c:pt idx="16410">
                  <c:v>32820</c:v>
                </c:pt>
                <c:pt idx="16411">
                  <c:v>32822</c:v>
                </c:pt>
                <c:pt idx="16412">
                  <c:v>32824</c:v>
                </c:pt>
                <c:pt idx="16413">
                  <c:v>32826</c:v>
                </c:pt>
                <c:pt idx="16414">
                  <c:v>32828</c:v>
                </c:pt>
                <c:pt idx="16415">
                  <c:v>32830</c:v>
                </c:pt>
                <c:pt idx="16416">
                  <c:v>32832</c:v>
                </c:pt>
                <c:pt idx="16417">
                  <c:v>32834</c:v>
                </c:pt>
                <c:pt idx="16418">
                  <c:v>32836</c:v>
                </c:pt>
                <c:pt idx="16419">
                  <c:v>32838</c:v>
                </c:pt>
                <c:pt idx="16420">
                  <c:v>32840</c:v>
                </c:pt>
                <c:pt idx="16421">
                  <c:v>32842</c:v>
                </c:pt>
                <c:pt idx="16422">
                  <c:v>32844</c:v>
                </c:pt>
                <c:pt idx="16423">
                  <c:v>32846</c:v>
                </c:pt>
                <c:pt idx="16424">
                  <c:v>32848</c:v>
                </c:pt>
                <c:pt idx="16425">
                  <c:v>32850</c:v>
                </c:pt>
                <c:pt idx="16426">
                  <c:v>32852</c:v>
                </c:pt>
                <c:pt idx="16427">
                  <c:v>32854</c:v>
                </c:pt>
                <c:pt idx="16428">
                  <c:v>32856</c:v>
                </c:pt>
                <c:pt idx="16429">
                  <c:v>32858</c:v>
                </c:pt>
                <c:pt idx="16430">
                  <c:v>32860</c:v>
                </c:pt>
                <c:pt idx="16431">
                  <c:v>32862</c:v>
                </c:pt>
                <c:pt idx="16432">
                  <c:v>32864</c:v>
                </c:pt>
                <c:pt idx="16433">
                  <c:v>32866</c:v>
                </c:pt>
                <c:pt idx="16434">
                  <c:v>32868</c:v>
                </c:pt>
                <c:pt idx="16435">
                  <c:v>32870</c:v>
                </c:pt>
                <c:pt idx="16436">
                  <c:v>32872</c:v>
                </c:pt>
                <c:pt idx="16437">
                  <c:v>32874</c:v>
                </c:pt>
                <c:pt idx="16438">
                  <c:v>32876</c:v>
                </c:pt>
                <c:pt idx="16439">
                  <c:v>32878</c:v>
                </c:pt>
                <c:pt idx="16440">
                  <c:v>32880</c:v>
                </c:pt>
                <c:pt idx="16441">
                  <c:v>32882</c:v>
                </c:pt>
                <c:pt idx="16442">
                  <c:v>32884</c:v>
                </c:pt>
                <c:pt idx="16443">
                  <c:v>32886</c:v>
                </c:pt>
                <c:pt idx="16444">
                  <c:v>32888</c:v>
                </c:pt>
                <c:pt idx="16445">
                  <c:v>32890</c:v>
                </c:pt>
                <c:pt idx="16446">
                  <c:v>32892</c:v>
                </c:pt>
                <c:pt idx="16447">
                  <c:v>32894</c:v>
                </c:pt>
                <c:pt idx="16448">
                  <c:v>32896</c:v>
                </c:pt>
                <c:pt idx="16449">
                  <c:v>32898</c:v>
                </c:pt>
                <c:pt idx="16450">
                  <c:v>32900</c:v>
                </c:pt>
                <c:pt idx="16451">
                  <c:v>32902</c:v>
                </c:pt>
                <c:pt idx="16452">
                  <c:v>32904</c:v>
                </c:pt>
                <c:pt idx="16453">
                  <c:v>32906</c:v>
                </c:pt>
                <c:pt idx="16454">
                  <c:v>32908</c:v>
                </c:pt>
                <c:pt idx="16455">
                  <c:v>32910</c:v>
                </c:pt>
                <c:pt idx="16456">
                  <c:v>32912</c:v>
                </c:pt>
                <c:pt idx="16457">
                  <c:v>32914</c:v>
                </c:pt>
                <c:pt idx="16458">
                  <c:v>32916</c:v>
                </c:pt>
                <c:pt idx="16459">
                  <c:v>32918</c:v>
                </c:pt>
                <c:pt idx="16460">
                  <c:v>32920</c:v>
                </c:pt>
                <c:pt idx="16461">
                  <c:v>32922</c:v>
                </c:pt>
                <c:pt idx="16462">
                  <c:v>32924</c:v>
                </c:pt>
                <c:pt idx="16463">
                  <c:v>32926</c:v>
                </c:pt>
                <c:pt idx="16464">
                  <c:v>32928</c:v>
                </c:pt>
                <c:pt idx="16465">
                  <c:v>32930</c:v>
                </c:pt>
                <c:pt idx="16466">
                  <c:v>32932</c:v>
                </c:pt>
                <c:pt idx="16467">
                  <c:v>32934</c:v>
                </c:pt>
                <c:pt idx="16468">
                  <c:v>32936</c:v>
                </c:pt>
                <c:pt idx="16469">
                  <c:v>32938</c:v>
                </c:pt>
                <c:pt idx="16470">
                  <c:v>32940</c:v>
                </c:pt>
                <c:pt idx="16471">
                  <c:v>32942</c:v>
                </c:pt>
                <c:pt idx="16472">
                  <c:v>32944</c:v>
                </c:pt>
                <c:pt idx="16473">
                  <c:v>32946</c:v>
                </c:pt>
                <c:pt idx="16474">
                  <c:v>32948</c:v>
                </c:pt>
                <c:pt idx="16475">
                  <c:v>32950</c:v>
                </c:pt>
                <c:pt idx="16476">
                  <c:v>32952</c:v>
                </c:pt>
                <c:pt idx="16477">
                  <c:v>32954</c:v>
                </c:pt>
                <c:pt idx="16478">
                  <c:v>32956</c:v>
                </c:pt>
                <c:pt idx="16479">
                  <c:v>32958</c:v>
                </c:pt>
                <c:pt idx="16480">
                  <c:v>32960</c:v>
                </c:pt>
                <c:pt idx="16481">
                  <c:v>32962</c:v>
                </c:pt>
                <c:pt idx="16482">
                  <c:v>32964</c:v>
                </c:pt>
                <c:pt idx="16483">
                  <c:v>32966</c:v>
                </c:pt>
                <c:pt idx="16484">
                  <c:v>32968</c:v>
                </c:pt>
                <c:pt idx="16485">
                  <c:v>32970</c:v>
                </c:pt>
                <c:pt idx="16486">
                  <c:v>32972</c:v>
                </c:pt>
                <c:pt idx="16487">
                  <c:v>32974</c:v>
                </c:pt>
                <c:pt idx="16488">
                  <c:v>32976</c:v>
                </c:pt>
                <c:pt idx="16489">
                  <c:v>32978</c:v>
                </c:pt>
                <c:pt idx="16490">
                  <c:v>32980</c:v>
                </c:pt>
                <c:pt idx="16491">
                  <c:v>32982</c:v>
                </c:pt>
                <c:pt idx="16492">
                  <c:v>32984</c:v>
                </c:pt>
                <c:pt idx="16493">
                  <c:v>32986</c:v>
                </c:pt>
                <c:pt idx="16494">
                  <c:v>32988</c:v>
                </c:pt>
                <c:pt idx="16495">
                  <c:v>32990</c:v>
                </c:pt>
                <c:pt idx="16496">
                  <c:v>32992</c:v>
                </c:pt>
                <c:pt idx="16497">
                  <c:v>32994</c:v>
                </c:pt>
                <c:pt idx="16498">
                  <c:v>32996</c:v>
                </c:pt>
                <c:pt idx="16499">
                  <c:v>32998</c:v>
                </c:pt>
                <c:pt idx="16500">
                  <c:v>33000</c:v>
                </c:pt>
                <c:pt idx="16501">
                  <c:v>33002</c:v>
                </c:pt>
                <c:pt idx="16502">
                  <c:v>33004</c:v>
                </c:pt>
                <c:pt idx="16503">
                  <c:v>33006</c:v>
                </c:pt>
                <c:pt idx="16504">
                  <c:v>33008</c:v>
                </c:pt>
                <c:pt idx="16505">
                  <c:v>33010</c:v>
                </c:pt>
                <c:pt idx="16506">
                  <c:v>33012</c:v>
                </c:pt>
                <c:pt idx="16507">
                  <c:v>33014</c:v>
                </c:pt>
                <c:pt idx="16508">
                  <c:v>33016</c:v>
                </c:pt>
                <c:pt idx="16509">
                  <c:v>33018</c:v>
                </c:pt>
                <c:pt idx="16510">
                  <c:v>33020</c:v>
                </c:pt>
                <c:pt idx="16511">
                  <c:v>33022</c:v>
                </c:pt>
                <c:pt idx="16512">
                  <c:v>33024</c:v>
                </c:pt>
                <c:pt idx="16513">
                  <c:v>33026</c:v>
                </c:pt>
                <c:pt idx="16514">
                  <c:v>33028</c:v>
                </c:pt>
                <c:pt idx="16515">
                  <c:v>33030</c:v>
                </c:pt>
                <c:pt idx="16516">
                  <c:v>33032</c:v>
                </c:pt>
                <c:pt idx="16517">
                  <c:v>33034</c:v>
                </c:pt>
                <c:pt idx="16518">
                  <c:v>33036</c:v>
                </c:pt>
                <c:pt idx="16519">
                  <c:v>33038</c:v>
                </c:pt>
                <c:pt idx="16520">
                  <c:v>33040</c:v>
                </c:pt>
                <c:pt idx="16521">
                  <c:v>33042</c:v>
                </c:pt>
                <c:pt idx="16522">
                  <c:v>33044</c:v>
                </c:pt>
                <c:pt idx="16523">
                  <c:v>33046</c:v>
                </c:pt>
                <c:pt idx="16524">
                  <c:v>33048</c:v>
                </c:pt>
                <c:pt idx="16525">
                  <c:v>33050</c:v>
                </c:pt>
                <c:pt idx="16526">
                  <c:v>33052</c:v>
                </c:pt>
                <c:pt idx="16527">
                  <c:v>33054</c:v>
                </c:pt>
                <c:pt idx="16528">
                  <c:v>33056</c:v>
                </c:pt>
                <c:pt idx="16529">
                  <c:v>33058</c:v>
                </c:pt>
                <c:pt idx="16530">
                  <c:v>33060</c:v>
                </c:pt>
                <c:pt idx="16531">
                  <c:v>33062</c:v>
                </c:pt>
                <c:pt idx="16532">
                  <c:v>33064</c:v>
                </c:pt>
                <c:pt idx="16533">
                  <c:v>33066</c:v>
                </c:pt>
                <c:pt idx="16534">
                  <c:v>33068</c:v>
                </c:pt>
                <c:pt idx="16535">
                  <c:v>33070</c:v>
                </c:pt>
                <c:pt idx="16536">
                  <c:v>33072</c:v>
                </c:pt>
                <c:pt idx="16537">
                  <c:v>33074</c:v>
                </c:pt>
                <c:pt idx="16538">
                  <c:v>33076</c:v>
                </c:pt>
                <c:pt idx="16539">
                  <c:v>33078</c:v>
                </c:pt>
                <c:pt idx="16540">
                  <c:v>33080</c:v>
                </c:pt>
                <c:pt idx="16541">
                  <c:v>33082</c:v>
                </c:pt>
                <c:pt idx="16542">
                  <c:v>33084</c:v>
                </c:pt>
                <c:pt idx="16543">
                  <c:v>33086</c:v>
                </c:pt>
                <c:pt idx="16544">
                  <c:v>33088</c:v>
                </c:pt>
                <c:pt idx="16545">
                  <c:v>33090</c:v>
                </c:pt>
                <c:pt idx="16546">
                  <c:v>33092</c:v>
                </c:pt>
                <c:pt idx="16547">
                  <c:v>33094</c:v>
                </c:pt>
                <c:pt idx="16548">
                  <c:v>33096</c:v>
                </c:pt>
                <c:pt idx="16549">
                  <c:v>33098</c:v>
                </c:pt>
                <c:pt idx="16550">
                  <c:v>33100</c:v>
                </c:pt>
                <c:pt idx="16551">
                  <c:v>33102</c:v>
                </c:pt>
                <c:pt idx="16552">
                  <c:v>33104</c:v>
                </c:pt>
                <c:pt idx="16553">
                  <c:v>33106</c:v>
                </c:pt>
                <c:pt idx="16554">
                  <c:v>33108</c:v>
                </c:pt>
                <c:pt idx="16555">
                  <c:v>33110</c:v>
                </c:pt>
                <c:pt idx="16556">
                  <c:v>33112</c:v>
                </c:pt>
                <c:pt idx="16557">
                  <c:v>33114</c:v>
                </c:pt>
                <c:pt idx="16558">
                  <c:v>33116</c:v>
                </c:pt>
                <c:pt idx="16559">
                  <c:v>33118</c:v>
                </c:pt>
                <c:pt idx="16560">
                  <c:v>33120</c:v>
                </c:pt>
                <c:pt idx="16561">
                  <c:v>33122</c:v>
                </c:pt>
                <c:pt idx="16562">
                  <c:v>33124</c:v>
                </c:pt>
                <c:pt idx="16563">
                  <c:v>33126</c:v>
                </c:pt>
                <c:pt idx="16564">
                  <c:v>33128</c:v>
                </c:pt>
                <c:pt idx="16565">
                  <c:v>33130</c:v>
                </c:pt>
                <c:pt idx="16566">
                  <c:v>33132</c:v>
                </c:pt>
                <c:pt idx="16567">
                  <c:v>33134</c:v>
                </c:pt>
                <c:pt idx="16568">
                  <c:v>33136</c:v>
                </c:pt>
                <c:pt idx="16569">
                  <c:v>33138</c:v>
                </c:pt>
                <c:pt idx="16570">
                  <c:v>33140</c:v>
                </c:pt>
                <c:pt idx="16571">
                  <c:v>33142</c:v>
                </c:pt>
                <c:pt idx="16572">
                  <c:v>33144</c:v>
                </c:pt>
                <c:pt idx="16573">
                  <c:v>33146</c:v>
                </c:pt>
                <c:pt idx="16574">
                  <c:v>33148</c:v>
                </c:pt>
                <c:pt idx="16575">
                  <c:v>33150</c:v>
                </c:pt>
                <c:pt idx="16576">
                  <c:v>33152</c:v>
                </c:pt>
                <c:pt idx="16577">
                  <c:v>33154</c:v>
                </c:pt>
                <c:pt idx="16578">
                  <c:v>33156</c:v>
                </c:pt>
                <c:pt idx="16579">
                  <c:v>33158</c:v>
                </c:pt>
                <c:pt idx="16580">
                  <c:v>33160</c:v>
                </c:pt>
                <c:pt idx="16581">
                  <c:v>33162</c:v>
                </c:pt>
                <c:pt idx="16582">
                  <c:v>33164</c:v>
                </c:pt>
                <c:pt idx="16583">
                  <c:v>33166</c:v>
                </c:pt>
                <c:pt idx="16584">
                  <c:v>33168</c:v>
                </c:pt>
                <c:pt idx="16585">
                  <c:v>33170</c:v>
                </c:pt>
                <c:pt idx="16586">
                  <c:v>33172</c:v>
                </c:pt>
                <c:pt idx="16587">
                  <c:v>33174</c:v>
                </c:pt>
                <c:pt idx="16588">
                  <c:v>33176</c:v>
                </c:pt>
                <c:pt idx="16589">
                  <c:v>33178</c:v>
                </c:pt>
                <c:pt idx="16590">
                  <c:v>33180</c:v>
                </c:pt>
                <c:pt idx="16591">
                  <c:v>33182</c:v>
                </c:pt>
                <c:pt idx="16592">
                  <c:v>33184</c:v>
                </c:pt>
                <c:pt idx="16593">
                  <c:v>33186</c:v>
                </c:pt>
                <c:pt idx="16594">
                  <c:v>33188</c:v>
                </c:pt>
                <c:pt idx="16595">
                  <c:v>33190</c:v>
                </c:pt>
                <c:pt idx="16596">
                  <c:v>33192</c:v>
                </c:pt>
                <c:pt idx="16597">
                  <c:v>33194</c:v>
                </c:pt>
                <c:pt idx="16598">
                  <c:v>33196</c:v>
                </c:pt>
                <c:pt idx="16599">
                  <c:v>33198</c:v>
                </c:pt>
                <c:pt idx="16600">
                  <c:v>33200</c:v>
                </c:pt>
                <c:pt idx="16601">
                  <c:v>33202</c:v>
                </c:pt>
                <c:pt idx="16602">
                  <c:v>33204</c:v>
                </c:pt>
                <c:pt idx="16603">
                  <c:v>33206</c:v>
                </c:pt>
                <c:pt idx="16604">
                  <c:v>33208</c:v>
                </c:pt>
                <c:pt idx="16605">
                  <c:v>33210</c:v>
                </c:pt>
                <c:pt idx="16606">
                  <c:v>33212</c:v>
                </c:pt>
                <c:pt idx="16607">
                  <c:v>33214</c:v>
                </c:pt>
                <c:pt idx="16608">
                  <c:v>33216</c:v>
                </c:pt>
                <c:pt idx="16609">
                  <c:v>33218</c:v>
                </c:pt>
                <c:pt idx="16610">
                  <c:v>33220</c:v>
                </c:pt>
                <c:pt idx="16611">
                  <c:v>33222</c:v>
                </c:pt>
                <c:pt idx="16612">
                  <c:v>33224</c:v>
                </c:pt>
                <c:pt idx="16613">
                  <c:v>33226</c:v>
                </c:pt>
                <c:pt idx="16614">
                  <c:v>33228</c:v>
                </c:pt>
                <c:pt idx="16615">
                  <c:v>33230</c:v>
                </c:pt>
                <c:pt idx="16616">
                  <c:v>33232</c:v>
                </c:pt>
                <c:pt idx="16617">
                  <c:v>33234</c:v>
                </c:pt>
                <c:pt idx="16618">
                  <c:v>33236</c:v>
                </c:pt>
                <c:pt idx="16619">
                  <c:v>33238</c:v>
                </c:pt>
                <c:pt idx="16620">
                  <c:v>33240</c:v>
                </c:pt>
                <c:pt idx="16621">
                  <c:v>33242</c:v>
                </c:pt>
                <c:pt idx="16622">
                  <c:v>33244</c:v>
                </c:pt>
                <c:pt idx="16623">
                  <c:v>33246</c:v>
                </c:pt>
                <c:pt idx="16624">
                  <c:v>33248</c:v>
                </c:pt>
                <c:pt idx="16625">
                  <c:v>33250</c:v>
                </c:pt>
                <c:pt idx="16626">
                  <c:v>33252</c:v>
                </c:pt>
                <c:pt idx="16627">
                  <c:v>33254</c:v>
                </c:pt>
                <c:pt idx="16628">
                  <c:v>33256</c:v>
                </c:pt>
                <c:pt idx="16629">
                  <c:v>33258</c:v>
                </c:pt>
                <c:pt idx="16630">
                  <c:v>33260</c:v>
                </c:pt>
                <c:pt idx="16631">
                  <c:v>33262</c:v>
                </c:pt>
                <c:pt idx="16632">
                  <c:v>33264</c:v>
                </c:pt>
                <c:pt idx="16633">
                  <c:v>33266</c:v>
                </c:pt>
                <c:pt idx="16634">
                  <c:v>33268</c:v>
                </c:pt>
                <c:pt idx="16635">
                  <c:v>33270</c:v>
                </c:pt>
                <c:pt idx="16636">
                  <c:v>33272</c:v>
                </c:pt>
                <c:pt idx="16637">
                  <c:v>33274</c:v>
                </c:pt>
                <c:pt idx="16638">
                  <c:v>33276</c:v>
                </c:pt>
                <c:pt idx="16639">
                  <c:v>33278</c:v>
                </c:pt>
                <c:pt idx="16640">
                  <c:v>33280</c:v>
                </c:pt>
                <c:pt idx="16641">
                  <c:v>33282</c:v>
                </c:pt>
                <c:pt idx="16642">
                  <c:v>33284</c:v>
                </c:pt>
                <c:pt idx="16643">
                  <c:v>33286</c:v>
                </c:pt>
                <c:pt idx="16644">
                  <c:v>33288</c:v>
                </c:pt>
                <c:pt idx="16645">
                  <c:v>33290</c:v>
                </c:pt>
                <c:pt idx="16646">
                  <c:v>33292</c:v>
                </c:pt>
                <c:pt idx="16647">
                  <c:v>33294</c:v>
                </c:pt>
                <c:pt idx="16648">
                  <c:v>33296</c:v>
                </c:pt>
                <c:pt idx="16649">
                  <c:v>33298</c:v>
                </c:pt>
                <c:pt idx="16650">
                  <c:v>33300</c:v>
                </c:pt>
                <c:pt idx="16651">
                  <c:v>33302</c:v>
                </c:pt>
                <c:pt idx="16652">
                  <c:v>33304</c:v>
                </c:pt>
                <c:pt idx="16653">
                  <c:v>33306</c:v>
                </c:pt>
                <c:pt idx="16654">
                  <c:v>33308</c:v>
                </c:pt>
                <c:pt idx="16655">
                  <c:v>33310</c:v>
                </c:pt>
                <c:pt idx="16656">
                  <c:v>33312</c:v>
                </c:pt>
                <c:pt idx="16657">
                  <c:v>33314</c:v>
                </c:pt>
                <c:pt idx="16658">
                  <c:v>33316</c:v>
                </c:pt>
                <c:pt idx="16659">
                  <c:v>33318</c:v>
                </c:pt>
                <c:pt idx="16660">
                  <c:v>33320</c:v>
                </c:pt>
                <c:pt idx="16661">
                  <c:v>33322</c:v>
                </c:pt>
                <c:pt idx="16662">
                  <c:v>33324</c:v>
                </c:pt>
                <c:pt idx="16663">
                  <c:v>33326</c:v>
                </c:pt>
                <c:pt idx="16664">
                  <c:v>33328</c:v>
                </c:pt>
                <c:pt idx="16665">
                  <c:v>33330</c:v>
                </c:pt>
                <c:pt idx="16666">
                  <c:v>33332</c:v>
                </c:pt>
                <c:pt idx="16667">
                  <c:v>33334</c:v>
                </c:pt>
                <c:pt idx="16668">
                  <c:v>33336</c:v>
                </c:pt>
                <c:pt idx="16669">
                  <c:v>33338</c:v>
                </c:pt>
                <c:pt idx="16670">
                  <c:v>33340</c:v>
                </c:pt>
                <c:pt idx="16671">
                  <c:v>33342</c:v>
                </c:pt>
                <c:pt idx="16672">
                  <c:v>33344</c:v>
                </c:pt>
                <c:pt idx="16673">
                  <c:v>33346</c:v>
                </c:pt>
                <c:pt idx="16674">
                  <c:v>33348</c:v>
                </c:pt>
                <c:pt idx="16675">
                  <c:v>33350</c:v>
                </c:pt>
                <c:pt idx="16676">
                  <c:v>33352</c:v>
                </c:pt>
                <c:pt idx="16677">
                  <c:v>33354</c:v>
                </c:pt>
                <c:pt idx="16678">
                  <c:v>33356</c:v>
                </c:pt>
                <c:pt idx="16679">
                  <c:v>33358</c:v>
                </c:pt>
                <c:pt idx="16680">
                  <c:v>33360</c:v>
                </c:pt>
                <c:pt idx="16681">
                  <c:v>33362</c:v>
                </c:pt>
                <c:pt idx="16682">
                  <c:v>33364</c:v>
                </c:pt>
                <c:pt idx="16683">
                  <c:v>33366</c:v>
                </c:pt>
                <c:pt idx="16684">
                  <c:v>33368</c:v>
                </c:pt>
                <c:pt idx="16685">
                  <c:v>33370</c:v>
                </c:pt>
                <c:pt idx="16686">
                  <c:v>33372</c:v>
                </c:pt>
                <c:pt idx="16687">
                  <c:v>33374</c:v>
                </c:pt>
                <c:pt idx="16688">
                  <c:v>33376</c:v>
                </c:pt>
                <c:pt idx="16689">
                  <c:v>33378</c:v>
                </c:pt>
                <c:pt idx="16690">
                  <c:v>33380</c:v>
                </c:pt>
                <c:pt idx="16691">
                  <c:v>33382</c:v>
                </c:pt>
                <c:pt idx="16692">
                  <c:v>33384</c:v>
                </c:pt>
                <c:pt idx="16693">
                  <c:v>33386</c:v>
                </c:pt>
                <c:pt idx="16694">
                  <c:v>33388</c:v>
                </c:pt>
                <c:pt idx="16695">
                  <c:v>33390</c:v>
                </c:pt>
                <c:pt idx="16696">
                  <c:v>33392</c:v>
                </c:pt>
                <c:pt idx="16697">
                  <c:v>33394</c:v>
                </c:pt>
                <c:pt idx="16698">
                  <c:v>33396</c:v>
                </c:pt>
                <c:pt idx="16699">
                  <c:v>33398</c:v>
                </c:pt>
                <c:pt idx="16700">
                  <c:v>33400</c:v>
                </c:pt>
                <c:pt idx="16701">
                  <c:v>33402</c:v>
                </c:pt>
                <c:pt idx="16702">
                  <c:v>33404</c:v>
                </c:pt>
                <c:pt idx="16703">
                  <c:v>33406</c:v>
                </c:pt>
                <c:pt idx="16704">
                  <c:v>33408</c:v>
                </c:pt>
                <c:pt idx="16705">
                  <c:v>33410</c:v>
                </c:pt>
                <c:pt idx="16706">
                  <c:v>33412</c:v>
                </c:pt>
                <c:pt idx="16707">
                  <c:v>33414</c:v>
                </c:pt>
                <c:pt idx="16708">
                  <c:v>33416</c:v>
                </c:pt>
                <c:pt idx="16709">
                  <c:v>33418</c:v>
                </c:pt>
                <c:pt idx="16710">
                  <c:v>33420</c:v>
                </c:pt>
                <c:pt idx="16711">
                  <c:v>33422</c:v>
                </c:pt>
                <c:pt idx="16712">
                  <c:v>33424</c:v>
                </c:pt>
                <c:pt idx="16713">
                  <c:v>33426</c:v>
                </c:pt>
                <c:pt idx="16714">
                  <c:v>33428</c:v>
                </c:pt>
                <c:pt idx="16715">
                  <c:v>33430</c:v>
                </c:pt>
                <c:pt idx="16716">
                  <c:v>33432</c:v>
                </c:pt>
                <c:pt idx="16717">
                  <c:v>33434</c:v>
                </c:pt>
                <c:pt idx="16718">
                  <c:v>33436</c:v>
                </c:pt>
                <c:pt idx="16719">
                  <c:v>33438</c:v>
                </c:pt>
                <c:pt idx="16720">
                  <c:v>33440</c:v>
                </c:pt>
                <c:pt idx="16721">
                  <c:v>33442</c:v>
                </c:pt>
                <c:pt idx="16722">
                  <c:v>33444</c:v>
                </c:pt>
                <c:pt idx="16723">
                  <c:v>33446</c:v>
                </c:pt>
                <c:pt idx="16724">
                  <c:v>33448</c:v>
                </c:pt>
                <c:pt idx="16725">
                  <c:v>33450</c:v>
                </c:pt>
                <c:pt idx="16726">
                  <c:v>33452</c:v>
                </c:pt>
                <c:pt idx="16727">
                  <c:v>33454</c:v>
                </c:pt>
                <c:pt idx="16728">
                  <c:v>33456</c:v>
                </c:pt>
                <c:pt idx="16729">
                  <c:v>33458</c:v>
                </c:pt>
                <c:pt idx="16730">
                  <c:v>33460</c:v>
                </c:pt>
                <c:pt idx="16731">
                  <c:v>33462</c:v>
                </c:pt>
                <c:pt idx="16732">
                  <c:v>33464</c:v>
                </c:pt>
                <c:pt idx="16733">
                  <c:v>33466</c:v>
                </c:pt>
                <c:pt idx="16734">
                  <c:v>33468</c:v>
                </c:pt>
                <c:pt idx="16735">
                  <c:v>33470</c:v>
                </c:pt>
                <c:pt idx="16736">
                  <c:v>33472</c:v>
                </c:pt>
                <c:pt idx="16737">
                  <c:v>33474</c:v>
                </c:pt>
                <c:pt idx="16738">
                  <c:v>33476</c:v>
                </c:pt>
                <c:pt idx="16739">
                  <c:v>33478</c:v>
                </c:pt>
                <c:pt idx="16740">
                  <c:v>33480</c:v>
                </c:pt>
                <c:pt idx="16741">
                  <c:v>33482</c:v>
                </c:pt>
                <c:pt idx="16742">
                  <c:v>33484</c:v>
                </c:pt>
                <c:pt idx="16743">
                  <c:v>33486</c:v>
                </c:pt>
                <c:pt idx="16744">
                  <c:v>33488</c:v>
                </c:pt>
                <c:pt idx="16745">
                  <c:v>33490</c:v>
                </c:pt>
                <c:pt idx="16746">
                  <c:v>33492</c:v>
                </c:pt>
                <c:pt idx="16747">
                  <c:v>33494</c:v>
                </c:pt>
                <c:pt idx="16748">
                  <c:v>33496</c:v>
                </c:pt>
                <c:pt idx="16749">
                  <c:v>33498</c:v>
                </c:pt>
                <c:pt idx="16750">
                  <c:v>33500</c:v>
                </c:pt>
                <c:pt idx="16751">
                  <c:v>33502</c:v>
                </c:pt>
                <c:pt idx="16752">
                  <c:v>33504</c:v>
                </c:pt>
                <c:pt idx="16753">
                  <c:v>33506</c:v>
                </c:pt>
                <c:pt idx="16754">
                  <c:v>33508</c:v>
                </c:pt>
                <c:pt idx="16755">
                  <c:v>33510</c:v>
                </c:pt>
                <c:pt idx="16756">
                  <c:v>33512</c:v>
                </c:pt>
                <c:pt idx="16757">
                  <c:v>33514</c:v>
                </c:pt>
                <c:pt idx="16758">
                  <c:v>33516</c:v>
                </c:pt>
                <c:pt idx="16759">
                  <c:v>33518</c:v>
                </c:pt>
                <c:pt idx="16760">
                  <c:v>33520</c:v>
                </c:pt>
                <c:pt idx="16761">
                  <c:v>33522</c:v>
                </c:pt>
                <c:pt idx="16762">
                  <c:v>33524</c:v>
                </c:pt>
                <c:pt idx="16763">
                  <c:v>33526</c:v>
                </c:pt>
                <c:pt idx="16764">
                  <c:v>33528</c:v>
                </c:pt>
                <c:pt idx="16765">
                  <c:v>33530</c:v>
                </c:pt>
                <c:pt idx="16766">
                  <c:v>33532</c:v>
                </c:pt>
                <c:pt idx="16767">
                  <c:v>33534</c:v>
                </c:pt>
                <c:pt idx="16768">
                  <c:v>33536</c:v>
                </c:pt>
                <c:pt idx="16769">
                  <c:v>33538</c:v>
                </c:pt>
                <c:pt idx="16770">
                  <c:v>33540</c:v>
                </c:pt>
                <c:pt idx="16771">
                  <c:v>33542</c:v>
                </c:pt>
                <c:pt idx="16772">
                  <c:v>33544</c:v>
                </c:pt>
                <c:pt idx="16773">
                  <c:v>33546</c:v>
                </c:pt>
                <c:pt idx="16774">
                  <c:v>33548</c:v>
                </c:pt>
                <c:pt idx="16775">
                  <c:v>33550</c:v>
                </c:pt>
                <c:pt idx="16776">
                  <c:v>33552</c:v>
                </c:pt>
                <c:pt idx="16777">
                  <c:v>33554</c:v>
                </c:pt>
                <c:pt idx="16778">
                  <c:v>33556</c:v>
                </c:pt>
                <c:pt idx="16779">
                  <c:v>33558</c:v>
                </c:pt>
                <c:pt idx="16780">
                  <c:v>33560</c:v>
                </c:pt>
                <c:pt idx="16781">
                  <c:v>33562</c:v>
                </c:pt>
                <c:pt idx="16782">
                  <c:v>33564</c:v>
                </c:pt>
                <c:pt idx="16783">
                  <c:v>33566</c:v>
                </c:pt>
                <c:pt idx="16784">
                  <c:v>33568</c:v>
                </c:pt>
                <c:pt idx="16785">
                  <c:v>33570</c:v>
                </c:pt>
                <c:pt idx="16786">
                  <c:v>33572</c:v>
                </c:pt>
                <c:pt idx="16787">
                  <c:v>33574</c:v>
                </c:pt>
                <c:pt idx="16788">
                  <c:v>33576</c:v>
                </c:pt>
                <c:pt idx="16789">
                  <c:v>33578</c:v>
                </c:pt>
                <c:pt idx="16790">
                  <c:v>33580</c:v>
                </c:pt>
                <c:pt idx="16791">
                  <c:v>33582</c:v>
                </c:pt>
                <c:pt idx="16792">
                  <c:v>33584</c:v>
                </c:pt>
                <c:pt idx="16793">
                  <c:v>33586</c:v>
                </c:pt>
                <c:pt idx="16794">
                  <c:v>33588</c:v>
                </c:pt>
                <c:pt idx="16795">
                  <c:v>33590</c:v>
                </c:pt>
                <c:pt idx="16796">
                  <c:v>33592</c:v>
                </c:pt>
                <c:pt idx="16797">
                  <c:v>33594</c:v>
                </c:pt>
                <c:pt idx="16798">
                  <c:v>33596</c:v>
                </c:pt>
                <c:pt idx="16799">
                  <c:v>33598</c:v>
                </c:pt>
                <c:pt idx="16800">
                  <c:v>33600</c:v>
                </c:pt>
                <c:pt idx="16801">
                  <c:v>33602</c:v>
                </c:pt>
                <c:pt idx="16802">
                  <c:v>33604</c:v>
                </c:pt>
                <c:pt idx="16803">
                  <c:v>33606</c:v>
                </c:pt>
                <c:pt idx="16804">
                  <c:v>33608</c:v>
                </c:pt>
                <c:pt idx="16805">
                  <c:v>33610</c:v>
                </c:pt>
                <c:pt idx="16806">
                  <c:v>33612</c:v>
                </c:pt>
                <c:pt idx="16807">
                  <c:v>33614</c:v>
                </c:pt>
                <c:pt idx="16808">
                  <c:v>33616</c:v>
                </c:pt>
                <c:pt idx="16809">
                  <c:v>33618</c:v>
                </c:pt>
                <c:pt idx="16810">
                  <c:v>33620</c:v>
                </c:pt>
                <c:pt idx="16811">
                  <c:v>33622</c:v>
                </c:pt>
                <c:pt idx="16812">
                  <c:v>33624</c:v>
                </c:pt>
                <c:pt idx="16813">
                  <c:v>33626</c:v>
                </c:pt>
                <c:pt idx="16814">
                  <c:v>33628</c:v>
                </c:pt>
                <c:pt idx="16815">
                  <c:v>33630</c:v>
                </c:pt>
                <c:pt idx="16816">
                  <c:v>33632</c:v>
                </c:pt>
                <c:pt idx="16817">
                  <c:v>33634</c:v>
                </c:pt>
                <c:pt idx="16818">
                  <c:v>33636</c:v>
                </c:pt>
                <c:pt idx="16819">
                  <c:v>33638</c:v>
                </c:pt>
                <c:pt idx="16820">
                  <c:v>33640</c:v>
                </c:pt>
                <c:pt idx="16821">
                  <c:v>33642</c:v>
                </c:pt>
                <c:pt idx="16822">
                  <c:v>33644</c:v>
                </c:pt>
                <c:pt idx="16823">
                  <c:v>33646</c:v>
                </c:pt>
                <c:pt idx="16824">
                  <c:v>33648</c:v>
                </c:pt>
                <c:pt idx="16825">
                  <c:v>33650</c:v>
                </c:pt>
                <c:pt idx="16826">
                  <c:v>33652</c:v>
                </c:pt>
                <c:pt idx="16827">
                  <c:v>33654</c:v>
                </c:pt>
                <c:pt idx="16828">
                  <c:v>33656</c:v>
                </c:pt>
                <c:pt idx="16829">
                  <c:v>33658</c:v>
                </c:pt>
                <c:pt idx="16830">
                  <c:v>33660</c:v>
                </c:pt>
                <c:pt idx="16831">
                  <c:v>33662</c:v>
                </c:pt>
                <c:pt idx="16832">
                  <c:v>33664</c:v>
                </c:pt>
                <c:pt idx="16833">
                  <c:v>33666</c:v>
                </c:pt>
                <c:pt idx="16834">
                  <c:v>33668</c:v>
                </c:pt>
                <c:pt idx="16835">
                  <c:v>33670</c:v>
                </c:pt>
                <c:pt idx="16836">
                  <c:v>33672</c:v>
                </c:pt>
                <c:pt idx="16837">
                  <c:v>33674</c:v>
                </c:pt>
                <c:pt idx="16838">
                  <c:v>33676</c:v>
                </c:pt>
                <c:pt idx="16839">
                  <c:v>33678</c:v>
                </c:pt>
                <c:pt idx="16840">
                  <c:v>33680</c:v>
                </c:pt>
                <c:pt idx="16841">
                  <c:v>33682</c:v>
                </c:pt>
                <c:pt idx="16842">
                  <c:v>33684</c:v>
                </c:pt>
                <c:pt idx="16843">
                  <c:v>33686</c:v>
                </c:pt>
                <c:pt idx="16844">
                  <c:v>33688</c:v>
                </c:pt>
                <c:pt idx="16845">
                  <c:v>33690</c:v>
                </c:pt>
                <c:pt idx="16846">
                  <c:v>33692</c:v>
                </c:pt>
                <c:pt idx="16847">
                  <c:v>33694</c:v>
                </c:pt>
                <c:pt idx="16848">
                  <c:v>33696</c:v>
                </c:pt>
                <c:pt idx="16849">
                  <c:v>33698</c:v>
                </c:pt>
                <c:pt idx="16850">
                  <c:v>33700</c:v>
                </c:pt>
                <c:pt idx="16851">
                  <c:v>33702</c:v>
                </c:pt>
                <c:pt idx="16852">
                  <c:v>33704</c:v>
                </c:pt>
                <c:pt idx="16853">
                  <c:v>33706</c:v>
                </c:pt>
                <c:pt idx="16854">
                  <c:v>33708</c:v>
                </c:pt>
                <c:pt idx="16855">
                  <c:v>33710</c:v>
                </c:pt>
                <c:pt idx="16856">
                  <c:v>33712</c:v>
                </c:pt>
                <c:pt idx="16857">
                  <c:v>33714</c:v>
                </c:pt>
                <c:pt idx="16858">
                  <c:v>33716</c:v>
                </c:pt>
                <c:pt idx="16859">
                  <c:v>33718</c:v>
                </c:pt>
                <c:pt idx="16860">
                  <c:v>33720</c:v>
                </c:pt>
                <c:pt idx="16861">
                  <c:v>33722</c:v>
                </c:pt>
                <c:pt idx="16862">
                  <c:v>33724</c:v>
                </c:pt>
                <c:pt idx="16863">
                  <c:v>33726</c:v>
                </c:pt>
                <c:pt idx="16864">
                  <c:v>33728</c:v>
                </c:pt>
                <c:pt idx="16865">
                  <c:v>33730</c:v>
                </c:pt>
                <c:pt idx="16866">
                  <c:v>33732</c:v>
                </c:pt>
                <c:pt idx="16867">
                  <c:v>33734</c:v>
                </c:pt>
                <c:pt idx="16868">
                  <c:v>33736</c:v>
                </c:pt>
                <c:pt idx="16869">
                  <c:v>33738</c:v>
                </c:pt>
                <c:pt idx="16870">
                  <c:v>33740</c:v>
                </c:pt>
                <c:pt idx="16871">
                  <c:v>33742</c:v>
                </c:pt>
                <c:pt idx="16872">
                  <c:v>33744</c:v>
                </c:pt>
                <c:pt idx="16873">
                  <c:v>33746</c:v>
                </c:pt>
                <c:pt idx="16874">
                  <c:v>33748</c:v>
                </c:pt>
                <c:pt idx="16875">
                  <c:v>33750</c:v>
                </c:pt>
                <c:pt idx="16876">
                  <c:v>33752</c:v>
                </c:pt>
                <c:pt idx="16877">
                  <c:v>33754</c:v>
                </c:pt>
                <c:pt idx="16878">
                  <c:v>33756</c:v>
                </c:pt>
                <c:pt idx="16879">
                  <c:v>33758</c:v>
                </c:pt>
                <c:pt idx="16880">
                  <c:v>33760</c:v>
                </c:pt>
                <c:pt idx="16881">
                  <c:v>33762</c:v>
                </c:pt>
                <c:pt idx="16882">
                  <c:v>33764</c:v>
                </c:pt>
                <c:pt idx="16883">
                  <c:v>33766</c:v>
                </c:pt>
                <c:pt idx="16884">
                  <c:v>33768</c:v>
                </c:pt>
                <c:pt idx="16885">
                  <c:v>33770</c:v>
                </c:pt>
                <c:pt idx="16886">
                  <c:v>33772</c:v>
                </c:pt>
                <c:pt idx="16887">
                  <c:v>33774</c:v>
                </c:pt>
                <c:pt idx="16888">
                  <c:v>33776</c:v>
                </c:pt>
                <c:pt idx="16889">
                  <c:v>33778</c:v>
                </c:pt>
                <c:pt idx="16890">
                  <c:v>33780</c:v>
                </c:pt>
                <c:pt idx="16891">
                  <c:v>33782</c:v>
                </c:pt>
                <c:pt idx="16892">
                  <c:v>33784</c:v>
                </c:pt>
                <c:pt idx="16893">
                  <c:v>33786</c:v>
                </c:pt>
                <c:pt idx="16894">
                  <c:v>33788</c:v>
                </c:pt>
                <c:pt idx="16895">
                  <c:v>33790</c:v>
                </c:pt>
                <c:pt idx="16896">
                  <c:v>33792</c:v>
                </c:pt>
                <c:pt idx="16897">
                  <c:v>33794</c:v>
                </c:pt>
                <c:pt idx="16898">
                  <c:v>33796</c:v>
                </c:pt>
                <c:pt idx="16899">
                  <c:v>33798</c:v>
                </c:pt>
                <c:pt idx="16900">
                  <c:v>33800</c:v>
                </c:pt>
                <c:pt idx="16901">
                  <c:v>33802</c:v>
                </c:pt>
                <c:pt idx="16902">
                  <c:v>33804</c:v>
                </c:pt>
                <c:pt idx="16903">
                  <c:v>33806</c:v>
                </c:pt>
                <c:pt idx="16904">
                  <c:v>33808</c:v>
                </c:pt>
                <c:pt idx="16905">
                  <c:v>33810</c:v>
                </c:pt>
                <c:pt idx="16906">
                  <c:v>33812</c:v>
                </c:pt>
                <c:pt idx="16907">
                  <c:v>33814</c:v>
                </c:pt>
                <c:pt idx="16908">
                  <c:v>33816</c:v>
                </c:pt>
                <c:pt idx="16909">
                  <c:v>33818</c:v>
                </c:pt>
                <c:pt idx="16910">
                  <c:v>33820</c:v>
                </c:pt>
                <c:pt idx="16911">
                  <c:v>33822</c:v>
                </c:pt>
                <c:pt idx="16912">
                  <c:v>33824</c:v>
                </c:pt>
                <c:pt idx="16913">
                  <c:v>33826</c:v>
                </c:pt>
                <c:pt idx="16914">
                  <c:v>33828</c:v>
                </c:pt>
                <c:pt idx="16915">
                  <c:v>33830</c:v>
                </c:pt>
                <c:pt idx="16916">
                  <c:v>33832</c:v>
                </c:pt>
                <c:pt idx="16917">
                  <c:v>33834</c:v>
                </c:pt>
                <c:pt idx="16918">
                  <c:v>33836</c:v>
                </c:pt>
                <c:pt idx="16919">
                  <c:v>33838</c:v>
                </c:pt>
                <c:pt idx="16920">
                  <c:v>33840</c:v>
                </c:pt>
                <c:pt idx="16921">
                  <c:v>33842</c:v>
                </c:pt>
                <c:pt idx="16922">
                  <c:v>33844</c:v>
                </c:pt>
                <c:pt idx="16923">
                  <c:v>33846</c:v>
                </c:pt>
                <c:pt idx="16924">
                  <c:v>33848</c:v>
                </c:pt>
                <c:pt idx="16925">
                  <c:v>33850</c:v>
                </c:pt>
                <c:pt idx="16926">
                  <c:v>33852</c:v>
                </c:pt>
                <c:pt idx="16927">
                  <c:v>33854</c:v>
                </c:pt>
                <c:pt idx="16928">
                  <c:v>33856</c:v>
                </c:pt>
                <c:pt idx="16929">
                  <c:v>33858</c:v>
                </c:pt>
                <c:pt idx="16930">
                  <c:v>33860</c:v>
                </c:pt>
                <c:pt idx="16931">
                  <c:v>33862</c:v>
                </c:pt>
                <c:pt idx="16932">
                  <c:v>33864</c:v>
                </c:pt>
                <c:pt idx="16933">
                  <c:v>33866</c:v>
                </c:pt>
                <c:pt idx="16934">
                  <c:v>33868</c:v>
                </c:pt>
                <c:pt idx="16935">
                  <c:v>33870</c:v>
                </c:pt>
                <c:pt idx="16936">
                  <c:v>33872</c:v>
                </c:pt>
                <c:pt idx="16937">
                  <c:v>33874</c:v>
                </c:pt>
                <c:pt idx="16938">
                  <c:v>33876</c:v>
                </c:pt>
                <c:pt idx="16939">
                  <c:v>33878</c:v>
                </c:pt>
                <c:pt idx="16940">
                  <c:v>33880</c:v>
                </c:pt>
                <c:pt idx="16941">
                  <c:v>33882</c:v>
                </c:pt>
                <c:pt idx="16942">
                  <c:v>33884</c:v>
                </c:pt>
                <c:pt idx="16943">
                  <c:v>33886</c:v>
                </c:pt>
                <c:pt idx="16944">
                  <c:v>33888</c:v>
                </c:pt>
                <c:pt idx="16945">
                  <c:v>33890</c:v>
                </c:pt>
                <c:pt idx="16946">
                  <c:v>33892</c:v>
                </c:pt>
                <c:pt idx="16947">
                  <c:v>33894</c:v>
                </c:pt>
                <c:pt idx="16948">
                  <c:v>33896</c:v>
                </c:pt>
                <c:pt idx="16949">
                  <c:v>33898</c:v>
                </c:pt>
                <c:pt idx="16950">
                  <c:v>33900</c:v>
                </c:pt>
                <c:pt idx="16951">
                  <c:v>33902</c:v>
                </c:pt>
                <c:pt idx="16952">
                  <c:v>33904</c:v>
                </c:pt>
                <c:pt idx="16953">
                  <c:v>33906</c:v>
                </c:pt>
                <c:pt idx="16954">
                  <c:v>33908</c:v>
                </c:pt>
                <c:pt idx="16955">
                  <c:v>33910</c:v>
                </c:pt>
                <c:pt idx="16956">
                  <c:v>33912</c:v>
                </c:pt>
                <c:pt idx="16957">
                  <c:v>33914</c:v>
                </c:pt>
                <c:pt idx="16958">
                  <c:v>33916</c:v>
                </c:pt>
                <c:pt idx="16959">
                  <c:v>33918</c:v>
                </c:pt>
                <c:pt idx="16960">
                  <c:v>33920</c:v>
                </c:pt>
                <c:pt idx="16961">
                  <c:v>33922</c:v>
                </c:pt>
                <c:pt idx="16962">
                  <c:v>33924</c:v>
                </c:pt>
                <c:pt idx="16963">
                  <c:v>33926</c:v>
                </c:pt>
                <c:pt idx="16964">
                  <c:v>33928</c:v>
                </c:pt>
                <c:pt idx="16965">
                  <c:v>33930</c:v>
                </c:pt>
                <c:pt idx="16966">
                  <c:v>33932</c:v>
                </c:pt>
                <c:pt idx="16967">
                  <c:v>33934</c:v>
                </c:pt>
                <c:pt idx="16968">
                  <c:v>33936</c:v>
                </c:pt>
                <c:pt idx="16969">
                  <c:v>33938</c:v>
                </c:pt>
                <c:pt idx="16970">
                  <c:v>33940</c:v>
                </c:pt>
                <c:pt idx="16971">
                  <c:v>33942</c:v>
                </c:pt>
                <c:pt idx="16972">
                  <c:v>33944</c:v>
                </c:pt>
                <c:pt idx="16973">
                  <c:v>33946</c:v>
                </c:pt>
                <c:pt idx="16974">
                  <c:v>33948</c:v>
                </c:pt>
                <c:pt idx="16975">
                  <c:v>33950</c:v>
                </c:pt>
                <c:pt idx="16976">
                  <c:v>33952</c:v>
                </c:pt>
                <c:pt idx="16977">
                  <c:v>33954</c:v>
                </c:pt>
                <c:pt idx="16978">
                  <c:v>33956</c:v>
                </c:pt>
                <c:pt idx="16979">
                  <c:v>33958</c:v>
                </c:pt>
                <c:pt idx="16980">
                  <c:v>33960</c:v>
                </c:pt>
                <c:pt idx="16981">
                  <c:v>33962</c:v>
                </c:pt>
                <c:pt idx="16982">
                  <c:v>33964</c:v>
                </c:pt>
                <c:pt idx="16983">
                  <c:v>33966</c:v>
                </c:pt>
                <c:pt idx="16984">
                  <c:v>33968</c:v>
                </c:pt>
                <c:pt idx="16985">
                  <c:v>33970</c:v>
                </c:pt>
                <c:pt idx="16986">
                  <c:v>33972</c:v>
                </c:pt>
                <c:pt idx="16987">
                  <c:v>33974</c:v>
                </c:pt>
                <c:pt idx="16988">
                  <c:v>33976</c:v>
                </c:pt>
                <c:pt idx="16989">
                  <c:v>33978</c:v>
                </c:pt>
                <c:pt idx="16990">
                  <c:v>33980</c:v>
                </c:pt>
                <c:pt idx="16991">
                  <c:v>33982</c:v>
                </c:pt>
                <c:pt idx="16992">
                  <c:v>33984</c:v>
                </c:pt>
                <c:pt idx="16993">
                  <c:v>33986</c:v>
                </c:pt>
                <c:pt idx="16994">
                  <c:v>33988</c:v>
                </c:pt>
                <c:pt idx="16995">
                  <c:v>33990</c:v>
                </c:pt>
                <c:pt idx="16996">
                  <c:v>33992</c:v>
                </c:pt>
                <c:pt idx="16997">
                  <c:v>33994</c:v>
                </c:pt>
                <c:pt idx="16998">
                  <c:v>33996</c:v>
                </c:pt>
                <c:pt idx="16999">
                  <c:v>33998</c:v>
                </c:pt>
                <c:pt idx="17000">
                  <c:v>34000</c:v>
                </c:pt>
                <c:pt idx="17001">
                  <c:v>34002</c:v>
                </c:pt>
                <c:pt idx="17002">
                  <c:v>34004</c:v>
                </c:pt>
                <c:pt idx="17003">
                  <c:v>34006</c:v>
                </c:pt>
                <c:pt idx="17004">
                  <c:v>34008</c:v>
                </c:pt>
                <c:pt idx="17005">
                  <c:v>34010</c:v>
                </c:pt>
                <c:pt idx="17006">
                  <c:v>34012</c:v>
                </c:pt>
                <c:pt idx="17007">
                  <c:v>34014</c:v>
                </c:pt>
                <c:pt idx="17008">
                  <c:v>34016</c:v>
                </c:pt>
                <c:pt idx="17009">
                  <c:v>34018</c:v>
                </c:pt>
                <c:pt idx="17010">
                  <c:v>34020</c:v>
                </c:pt>
                <c:pt idx="17011">
                  <c:v>34022</c:v>
                </c:pt>
                <c:pt idx="17012">
                  <c:v>34024</c:v>
                </c:pt>
                <c:pt idx="17013">
                  <c:v>34026</c:v>
                </c:pt>
                <c:pt idx="17014">
                  <c:v>34028</c:v>
                </c:pt>
                <c:pt idx="17015">
                  <c:v>34030</c:v>
                </c:pt>
                <c:pt idx="17016">
                  <c:v>34032</c:v>
                </c:pt>
                <c:pt idx="17017">
                  <c:v>34034</c:v>
                </c:pt>
                <c:pt idx="17018">
                  <c:v>34036</c:v>
                </c:pt>
                <c:pt idx="17019">
                  <c:v>34038</c:v>
                </c:pt>
                <c:pt idx="17020">
                  <c:v>34040</c:v>
                </c:pt>
                <c:pt idx="17021">
                  <c:v>34042</c:v>
                </c:pt>
                <c:pt idx="17022">
                  <c:v>34044</c:v>
                </c:pt>
                <c:pt idx="17023">
                  <c:v>34046</c:v>
                </c:pt>
                <c:pt idx="17024">
                  <c:v>34048</c:v>
                </c:pt>
                <c:pt idx="17025">
                  <c:v>34050</c:v>
                </c:pt>
                <c:pt idx="17026">
                  <c:v>34052</c:v>
                </c:pt>
                <c:pt idx="17027">
                  <c:v>34054</c:v>
                </c:pt>
                <c:pt idx="17028">
                  <c:v>34056</c:v>
                </c:pt>
                <c:pt idx="17029">
                  <c:v>34058</c:v>
                </c:pt>
                <c:pt idx="17030">
                  <c:v>34060</c:v>
                </c:pt>
                <c:pt idx="17031">
                  <c:v>34062</c:v>
                </c:pt>
                <c:pt idx="17032">
                  <c:v>34064</c:v>
                </c:pt>
                <c:pt idx="17033">
                  <c:v>34066</c:v>
                </c:pt>
                <c:pt idx="17034">
                  <c:v>34068</c:v>
                </c:pt>
                <c:pt idx="17035">
                  <c:v>34070</c:v>
                </c:pt>
                <c:pt idx="17036">
                  <c:v>34072</c:v>
                </c:pt>
                <c:pt idx="17037">
                  <c:v>34074</c:v>
                </c:pt>
                <c:pt idx="17038">
                  <c:v>34076</c:v>
                </c:pt>
                <c:pt idx="17039">
                  <c:v>34078</c:v>
                </c:pt>
                <c:pt idx="17040">
                  <c:v>34080</c:v>
                </c:pt>
                <c:pt idx="17041">
                  <c:v>34082</c:v>
                </c:pt>
                <c:pt idx="17042">
                  <c:v>34084</c:v>
                </c:pt>
                <c:pt idx="17043">
                  <c:v>34086</c:v>
                </c:pt>
                <c:pt idx="17044">
                  <c:v>34088</c:v>
                </c:pt>
                <c:pt idx="17045">
                  <c:v>34090</c:v>
                </c:pt>
                <c:pt idx="17046">
                  <c:v>34092</c:v>
                </c:pt>
                <c:pt idx="17047">
                  <c:v>34094</c:v>
                </c:pt>
                <c:pt idx="17048">
                  <c:v>34096</c:v>
                </c:pt>
                <c:pt idx="17049">
                  <c:v>34098</c:v>
                </c:pt>
                <c:pt idx="17050">
                  <c:v>34100</c:v>
                </c:pt>
                <c:pt idx="17051">
                  <c:v>34102</c:v>
                </c:pt>
                <c:pt idx="17052">
                  <c:v>34104</c:v>
                </c:pt>
                <c:pt idx="17053">
                  <c:v>34106</c:v>
                </c:pt>
                <c:pt idx="17054">
                  <c:v>34108</c:v>
                </c:pt>
                <c:pt idx="17055">
                  <c:v>34110</c:v>
                </c:pt>
                <c:pt idx="17056">
                  <c:v>34112</c:v>
                </c:pt>
                <c:pt idx="17057">
                  <c:v>34114</c:v>
                </c:pt>
                <c:pt idx="17058">
                  <c:v>34116</c:v>
                </c:pt>
                <c:pt idx="17059">
                  <c:v>34118</c:v>
                </c:pt>
                <c:pt idx="17060">
                  <c:v>34120</c:v>
                </c:pt>
                <c:pt idx="17061">
                  <c:v>34122</c:v>
                </c:pt>
                <c:pt idx="17062">
                  <c:v>34124</c:v>
                </c:pt>
                <c:pt idx="17063">
                  <c:v>34126</c:v>
                </c:pt>
                <c:pt idx="17064">
                  <c:v>34128</c:v>
                </c:pt>
                <c:pt idx="17065">
                  <c:v>34130</c:v>
                </c:pt>
                <c:pt idx="17066">
                  <c:v>34132</c:v>
                </c:pt>
                <c:pt idx="17067">
                  <c:v>34134</c:v>
                </c:pt>
                <c:pt idx="17068">
                  <c:v>34136</c:v>
                </c:pt>
                <c:pt idx="17069">
                  <c:v>34138</c:v>
                </c:pt>
                <c:pt idx="17070">
                  <c:v>34140</c:v>
                </c:pt>
                <c:pt idx="17071">
                  <c:v>34142</c:v>
                </c:pt>
                <c:pt idx="17072">
                  <c:v>34144</c:v>
                </c:pt>
                <c:pt idx="17073">
                  <c:v>34146</c:v>
                </c:pt>
                <c:pt idx="17074">
                  <c:v>34148</c:v>
                </c:pt>
                <c:pt idx="17075">
                  <c:v>34150</c:v>
                </c:pt>
                <c:pt idx="17076">
                  <c:v>34152</c:v>
                </c:pt>
                <c:pt idx="17077">
                  <c:v>34154</c:v>
                </c:pt>
                <c:pt idx="17078">
                  <c:v>34156</c:v>
                </c:pt>
                <c:pt idx="17079">
                  <c:v>34158</c:v>
                </c:pt>
                <c:pt idx="17080">
                  <c:v>34160</c:v>
                </c:pt>
                <c:pt idx="17081">
                  <c:v>34162</c:v>
                </c:pt>
                <c:pt idx="17082">
                  <c:v>34164</c:v>
                </c:pt>
                <c:pt idx="17083">
                  <c:v>34166</c:v>
                </c:pt>
                <c:pt idx="17084">
                  <c:v>34168</c:v>
                </c:pt>
                <c:pt idx="17085">
                  <c:v>34170</c:v>
                </c:pt>
                <c:pt idx="17086">
                  <c:v>34172</c:v>
                </c:pt>
                <c:pt idx="17087">
                  <c:v>34174</c:v>
                </c:pt>
                <c:pt idx="17088">
                  <c:v>34176</c:v>
                </c:pt>
                <c:pt idx="17089">
                  <c:v>34178</c:v>
                </c:pt>
                <c:pt idx="17090">
                  <c:v>34180</c:v>
                </c:pt>
                <c:pt idx="17091">
                  <c:v>34182</c:v>
                </c:pt>
                <c:pt idx="17092">
                  <c:v>34184</c:v>
                </c:pt>
                <c:pt idx="17093">
                  <c:v>34186</c:v>
                </c:pt>
                <c:pt idx="17094">
                  <c:v>34188</c:v>
                </c:pt>
                <c:pt idx="17095">
                  <c:v>34190</c:v>
                </c:pt>
                <c:pt idx="17096">
                  <c:v>34192</c:v>
                </c:pt>
                <c:pt idx="17097">
                  <c:v>34194</c:v>
                </c:pt>
                <c:pt idx="17098">
                  <c:v>34196</c:v>
                </c:pt>
                <c:pt idx="17099">
                  <c:v>34198</c:v>
                </c:pt>
                <c:pt idx="17100">
                  <c:v>34200</c:v>
                </c:pt>
                <c:pt idx="17101">
                  <c:v>34202</c:v>
                </c:pt>
                <c:pt idx="17102">
                  <c:v>34204</c:v>
                </c:pt>
                <c:pt idx="17103">
                  <c:v>34206</c:v>
                </c:pt>
                <c:pt idx="17104">
                  <c:v>34208</c:v>
                </c:pt>
                <c:pt idx="17105">
                  <c:v>34210</c:v>
                </c:pt>
                <c:pt idx="17106">
                  <c:v>34212</c:v>
                </c:pt>
                <c:pt idx="17107">
                  <c:v>34214</c:v>
                </c:pt>
                <c:pt idx="17108">
                  <c:v>34216</c:v>
                </c:pt>
                <c:pt idx="17109">
                  <c:v>34218</c:v>
                </c:pt>
                <c:pt idx="17110">
                  <c:v>34220</c:v>
                </c:pt>
                <c:pt idx="17111">
                  <c:v>34222</c:v>
                </c:pt>
                <c:pt idx="17112">
                  <c:v>34224</c:v>
                </c:pt>
                <c:pt idx="17113">
                  <c:v>34226</c:v>
                </c:pt>
                <c:pt idx="17114">
                  <c:v>34228</c:v>
                </c:pt>
                <c:pt idx="17115">
                  <c:v>34230</c:v>
                </c:pt>
                <c:pt idx="17116">
                  <c:v>34232</c:v>
                </c:pt>
                <c:pt idx="17117">
                  <c:v>34234</c:v>
                </c:pt>
                <c:pt idx="17118">
                  <c:v>34236</c:v>
                </c:pt>
                <c:pt idx="17119">
                  <c:v>34238</c:v>
                </c:pt>
                <c:pt idx="17120">
                  <c:v>34240</c:v>
                </c:pt>
                <c:pt idx="17121">
                  <c:v>34242</c:v>
                </c:pt>
                <c:pt idx="17122">
                  <c:v>34244</c:v>
                </c:pt>
                <c:pt idx="17123">
                  <c:v>34246</c:v>
                </c:pt>
                <c:pt idx="17124">
                  <c:v>34248</c:v>
                </c:pt>
                <c:pt idx="17125">
                  <c:v>34250</c:v>
                </c:pt>
                <c:pt idx="17126">
                  <c:v>34252</c:v>
                </c:pt>
                <c:pt idx="17127">
                  <c:v>34254</c:v>
                </c:pt>
                <c:pt idx="17128">
                  <c:v>34256</c:v>
                </c:pt>
                <c:pt idx="17129">
                  <c:v>34258</c:v>
                </c:pt>
                <c:pt idx="17130">
                  <c:v>34260</c:v>
                </c:pt>
                <c:pt idx="17131">
                  <c:v>34262</c:v>
                </c:pt>
                <c:pt idx="17132">
                  <c:v>34264</c:v>
                </c:pt>
                <c:pt idx="17133">
                  <c:v>34266</c:v>
                </c:pt>
                <c:pt idx="17134">
                  <c:v>34268</c:v>
                </c:pt>
                <c:pt idx="17135">
                  <c:v>34270</c:v>
                </c:pt>
                <c:pt idx="17136">
                  <c:v>34272</c:v>
                </c:pt>
                <c:pt idx="17137">
                  <c:v>34274</c:v>
                </c:pt>
                <c:pt idx="17138">
                  <c:v>34276</c:v>
                </c:pt>
                <c:pt idx="17139">
                  <c:v>34278</c:v>
                </c:pt>
                <c:pt idx="17140">
                  <c:v>34280</c:v>
                </c:pt>
                <c:pt idx="17141">
                  <c:v>34282</c:v>
                </c:pt>
                <c:pt idx="17142">
                  <c:v>34284</c:v>
                </c:pt>
                <c:pt idx="17143">
                  <c:v>34286</c:v>
                </c:pt>
                <c:pt idx="17144">
                  <c:v>34288</c:v>
                </c:pt>
                <c:pt idx="17145">
                  <c:v>34290</c:v>
                </c:pt>
                <c:pt idx="17146">
                  <c:v>34292</c:v>
                </c:pt>
                <c:pt idx="17147">
                  <c:v>34294</c:v>
                </c:pt>
                <c:pt idx="17148">
                  <c:v>34296</c:v>
                </c:pt>
                <c:pt idx="17149">
                  <c:v>34298</c:v>
                </c:pt>
                <c:pt idx="17150">
                  <c:v>34300</c:v>
                </c:pt>
                <c:pt idx="17151">
                  <c:v>34302</c:v>
                </c:pt>
                <c:pt idx="17152">
                  <c:v>34304</c:v>
                </c:pt>
                <c:pt idx="17153">
                  <c:v>34306</c:v>
                </c:pt>
                <c:pt idx="17154">
                  <c:v>34308</c:v>
                </c:pt>
                <c:pt idx="17155">
                  <c:v>34310</c:v>
                </c:pt>
                <c:pt idx="17156">
                  <c:v>34312</c:v>
                </c:pt>
                <c:pt idx="17157">
                  <c:v>34314</c:v>
                </c:pt>
                <c:pt idx="17158">
                  <c:v>34316</c:v>
                </c:pt>
                <c:pt idx="17159">
                  <c:v>34318</c:v>
                </c:pt>
                <c:pt idx="17160">
                  <c:v>34320</c:v>
                </c:pt>
                <c:pt idx="17161">
                  <c:v>34322</c:v>
                </c:pt>
                <c:pt idx="17162">
                  <c:v>34324</c:v>
                </c:pt>
                <c:pt idx="17163">
                  <c:v>34326</c:v>
                </c:pt>
                <c:pt idx="17164">
                  <c:v>34328</c:v>
                </c:pt>
                <c:pt idx="17165">
                  <c:v>34330</c:v>
                </c:pt>
                <c:pt idx="17166">
                  <c:v>34332</c:v>
                </c:pt>
                <c:pt idx="17167">
                  <c:v>34334</c:v>
                </c:pt>
                <c:pt idx="17168">
                  <c:v>34336</c:v>
                </c:pt>
                <c:pt idx="17169">
                  <c:v>34338</c:v>
                </c:pt>
                <c:pt idx="17170">
                  <c:v>34340</c:v>
                </c:pt>
                <c:pt idx="17171">
                  <c:v>34342</c:v>
                </c:pt>
                <c:pt idx="17172">
                  <c:v>34344</c:v>
                </c:pt>
                <c:pt idx="17173">
                  <c:v>34346</c:v>
                </c:pt>
                <c:pt idx="17174">
                  <c:v>34348</c:v>
                </c:pt>
                <c:pt idx="17175">
                  <c:v>34350</c:v>
                </c:pt>
                <c:pt idx="17176">
                  <c:v>34352</c:v>
                </c:pt>
                <c:pt idx="17177">
                  <c:v>34354</c:v>
                </c:pt>
                <c:pt idx="17178">
                  <c:v>34356</c:v>
                </c:pt>
                <c:pt idx="17179">
                  <c:v>34358</c:v>
                </c:pt>
                <c:pt idx="17180">
                  <c:v>34360</c:v>
                </c:pt>
                <c:pt idx="17181">
                  <c:v>34362</c:v>
                </c:pt>
                <c:pt idx="17182">
                  <c:v>34364</c:v>
                </c:pt>
                <c:pt idx="17183">
                  <c:v>34366</c:v>
                </c:pt>
                <c:pt idx="17184">
                  <c:v>34368</c:v>
                </c:pt>
                <c:pt idx="17185">
                  <c:v>34370</c:v>
                </c:pt>
                <c:pt idx="17186">
                  <c:v>34372</c:v>
                </c:pt>
                <c:pt idx="17187">
                  <c:v>34374</c:v>
                </c:pt>
                <c:pt idx="17188">
                  <c:v>34376</c:v>
                </c:pt>
                <c:pt idx="17189">
                  <c:v>34378</c:v>
                </c:pt>
                <c:pt idx="17190">
                  <c:v>34380</c:v>
                </c:pt>
                <c:pt idx="17191">
                  <c:v>34382</c:v>
                </c:pt>
                <c:pt idx="17192">
                  <c:v>34384</c:v>
                </c:pt>
                <c:pt idx="17193">
                  <c:v>34386</c:v>
                </c:pt>
                <c:pt idx="17194">
                  <c:v>34388</c:v>
                </c:pt>
                <c:pt idx="17195">
                  <c:v>34390</c:v>
                </c:pt>
                <c:pt idx="17196">
                  <c:v>34392</c:v>
                </c:pt>
                <c:pt idx="17197">
                  <c:v>34394</c:v>
                </c:pt>
                <c:pt idx="17198">
                  <c:v>34396</c:v>
                </c:pt>
                <c:pt idx="17199">
                  <c:v>34398</c:v>
                </c:pt>
                <c:pt idx="17200">
                  <c:v>34400</c:v>
                </c:pt>
                <c:pt idx="17201">
                  <c:v>34402</c:v>
                </c:pt>
                <c:pt idx="17202">
                  <c:v>34404</c:v>
                </c:pt>
                <c:pt idx="17203">
                  <c:v>34406</c:v>
                </c:pt>
                <c:pt idx="17204">
                  <c:v>34408</c:v>
                </c:pt>
                <c:pt idx="17205">
                  <c:v>34410</c:v>
                </c:pt>
                <c:pt idx="17206">
                  <c:v>34412</c:v>
                </c:pt>
                <c:pt idx="17207">
                  <c:v>34414</c:v>
                </c:pt>
                <c:pt idx="17208">
                  <c:v>34416</c:v>
                </c:pt>
                <c:pt idx="17209">
                  <c:v>34418</c:v>
                </c:pt>
                <c:pt idx="17210">
                  <c:v>34420</c:v>
                </c:pt>
                <c:pt idx="17211">
                  <c:v>34422</c:v>
                </c:pt>
                <c:pt idx="17212">
                  <c:v>34424</c:v>
                </c:pt>
                <c:pt idx="17213">
                  <c:v>34426</c:v>
                </c:pt>
                <c:pt idx="17214">
                  <c:v>34428</c:v>
                </c:pt>
                <c:pt idx="17215">
                  <c:v>34430</c:v>
                </c:pt>
                <c:pt idx="17216">
                  <c:v>34432</c:v>
                </c:pt>
                <c:pt idx="17217">
                  <c:v>34434</c:v>
                </c:pt>
                <c:pt idx="17218">
                  <c:v>34436</c:v>
                </c:pt>
                <c:pt idx="17219">
                  <c:v>34438</c:v>
                </c:pt>
                <c:pt idx="17220">
                  <c:v>34440</c:v>
                </c:pt>
                <c:pt idx="17221">
                  <c:v>34442</c:v>
                </c:pt>
                <c:pt idx="17222">
                  <c:v>34444</c:v>
                </c:pt>
                <c:pt idx="17223">
                  <c:v>34446</c:v>
                </c:pt>
                <c:pt idx="17224">
                  <c:v>34448</c:v>
                </c:pt>
                <c:pt idx="17225">
                  <c:v>34450</c:v>
                </c:pt>
                <c:pt idx="17226">
                  <c:v>34452</c:v>
                </c:pt>
                <c:pt idx="17227">
                  <c:v>34454</c:v>
                </c:pt>
                <c:pt idx="17228">
                  <c:v>34456</c:v>
                </c:pt>
                <c:pt idx="17229">
                  <c:v>34458</c:v>
                </c:pt>
                <c:pt idx="17230">
                  <c:v>34460</c:v>
                </c:pt>
                <c:pt idx="17231">
                  <c:v>34462</c:v>
                </c:pt>
                <c:pt idx="17232">
                  <c:v>34464</c:v>
                </c:pt>
                <c:pt idx="17233">
                  <c:v>34466</c:v>
                </c:pt>
                <c:pt idx="17234">
                  <c:v>34468</c:v>
                </c:pt>
                <c:pt idx="17235">
                  <c:v>34470</c:v>
                </c:pt>
                <c:pt idx="17236">
                  <c:v>34472</c:v>
                </c:pt>
                <c:pt idx="17237">
                  <c:v>34474</c:v>
                </c:pt>
                <c:pt idx="17238">
                  <c:v>34476</c:v>
                </c:pt>
                <c:pt idx="17239">
                  <c:v>34478</c:v>
                </c:pt>
                <c:pt idx="17240">
                  <c:v>34480</c:v>
                </c:pt>
                <c:pt idx="17241">
                  <c:v>34482</c:v>
                </c:pt>
                <c:pt idx="17242">
                  <c:v>34484</c:v>
                </c:pt>
                <c:pt idx="17243">
                  <c:v>34486</c:v>
                </c:pt>
                <c:pt idx="17244">
                  <c:v>34488</c:v>
                </c:pt>
                <c:pt idx="17245">
                  <c:v>34490</c:v>
                </c:pt>
                <c:pt idx="17246">
                  <c:v>34492</c:v>
                </c:pt>
                <c:pt idx="17247">
                  <c:v>34494</c:v>
                </c:pt>
                <c:pt idx="17248">
                  <c:v>34496</c:v>
                </c:pt>
                <c:pt idx="17249">
                  <c:v>34498</c:v>
                </c:pt>
                <c:pt idx="17250">
                  <c:v>34500</c:v>
                </c:pt>
                <c:pt idx="17251">
                  <c:v>34502</c:v>
                </c:pt>
                <c:pt idx="17252">
                  <c:v>34504</c:v>
                </c:pt>
                <c:pt idx="17253">
                  <c:v>34506</c:v>
                </c:pt>
                <c:pt idx="17254">
                  <c:v>34508</c:v>
                </c:pt>
                <c:pt idx="17255">
                  <c:v>34510</c:v>
                </c:pt>
                <c:pt idx="17256">
                  <c:v>34512</c:v>
                </c:pt>
                <c:pt idx="17257">
                  <c:v>34514</c:v>
                </c:pt>
                <c:pt idx="17258">
                  <c:v>34516</c:v>
                </c:pt>
                <c:pt idx="17259">
                  <c:v>34518</c:v>
                </c:pt>
                <c:pt idx="17260">
                  <c:v>34520</c:v>
                </c:pt>
                <c:pt idx="17261">
                  <c:v>34522</c:v>
                </c:pt>
                <c:pt idx="17262">
                  <c:v>34524</c:v>
                </c:pt>
                <c:pt idx="17263">
                  <c:v>34526</c:v>
                </c:pt>
                <c:pt idx="17264">
                  <c:v>34528</c:v>
                </c:pt>
                <c:pt idx="17265">
                  <c:v>34530</c:v>
                </c:pt>
                <c:pt idx="17266">
                  <c:v>34532</c:v>
                </c:pt>
                <c:pt idx="17267">
                  <c:v>34534</c:v>
                </c:pt>
                <c:pt idx="17268">
                  <c:v>34536</c:v>
                </c:pt>
                <c:pt idx="17269">
                  <c:v>34538</c:v>
                </c:pt>
                <c:pt idx="17270">
                  <c:v>34540</c:v>
                </c:pt>
                <c:pt idx="17271">
                  <c:v>34542</c:v>
                </c:pt>
                <c:pt idx="17272">
                  <c:v>34544</c:v>
                </c:pt>
                <c:pt idx="17273">
                  <c:v>34546</c:v>
                </c:pt>
                <c:pt idx="17274">
                  <c:v>34548</c:v>
                </c:pt>
                <c:pt idx="17275">
                  <c:v>34550</c:v>
                </c:pt>
                <c:pt idx="17276">
                  <c:v>34552</c:v>
                </c:pt>
                <c:pt idx="17277">
                  <c:v>34554</c:v>
                </c:pt>
                <c:pt idx="17278">
                  <c:v>34556</c:v>
                </c:pt>
                <c:pt idx="17279">
                  <c:v>34558</c:v>
                </c:pt>
                <c:pt idx="17280">
                  <c:v>34560</c:v>
                </c:pt>
                <c:pt idx="17281">
                  <c:v>34562</c:v>
                </c:pt>
                <c:pt idx="17282">
                  <c:v>34564</c:v>
                </c:pt>
                <c:pt idx="17283">
                  <c:v>34566</c:v>
                </c:pt>
                <c:pt idx="17284">
                  <c:v>34568</c:v>
                </c:pt>
                <c:pt idx="17285">
                  <c:v>34570</c:v>
                </c:pt>
                <c:pt idx="17286">
                  <c:v>34572</c:v>
                </c:pt>
                <c:pt idx="17287">
                  <c:v>34574</c:v>
                </c:pt>
                <c:pt idx="17288">
                  <c:v>34576</c:v>
                </c:pt>
                <c:pt idx="17289">
                  <c:v>34578</c:v>
                </c:pt>
                <c:pt idx="17290">
                  <c:v>34580</c:v>
                </c:pt>
                <c:pt idx="17291">
                  <c:v>34582</c:v>
                </c:pt>
                <c:pt idx="17292">
                  <c:v>34584</c:v>
                </c:pt>
                <c:pt idx="17293">
                  <c:v>34586</c:v>
                </c:pt>
                <c:pt idx="17294">
                  <c:v>34588</c:v>
                </c:pt>
                <c:pt idx="17295">
                  <c:v>34590</c:v>
                </c:pt>
                <c:pt idx="17296">
                  <c:v>34592</c:v>
                </c:pt>
                <c:pt idx="17297">
                  <c:v>34594</c:v>
                </c:pt>
                <c:pt idx="17298">
                  <c:v>34596</c:v>
                </c:pt>
                <c:pt idx="17299">
                  <c:v>34598</c:v>
                </c:pt>
                <c:pt idx="17300">
                  <c:v>34600</c:v>
                </c:pt>
                <c:pt idx="17301">
                  <c:v>34602</c:v>
                </c:pt>
                <c:pt idx="17302">
                  <c:v>34604</c:v>
                </c:pt>
                <c:pt idx="17303">
                  <c:v>34606</c:v>
                </c:pt>
                <c:pt idx="17304">
                  <c:v>34608</c:v>
                </c:pt>
                <c:pt idx="17305">
                  <c:v>34610</c:v>
                </c:pt>
                <c:pt idx="17306">
                  <c:v>34612</c:v>
                </c:pt>
                <c:pt idx="17307">
                  <c:v>34614</c:v>
                </c:pt>
                <c:pt idx="17308">
                  <c:v>34616</c:v>
                </c:pt>
                <c:pt idx="17309">
                  <c:v>34618</c:v>
                </c:pt>
                <c:pt idx="17310">
                  <c:v>34620</c:v>
                </c:pt>
                <c:pt idx="17311">
                  <c:v>34622</c:v>
                </c:pt>
                <c:pt idx="17312">
                  <c:v>34624</c:v>
                </c:pt>
                <c:pt idx="17313">
                  <c:v>34626</c:v>
                </c:pt>
                <c:pt idx="17314">
                  <c:v>34628</c:v>
                </c:pt>
                <c:pt idx="17315">
                  <c:v>34630</c:v>
                </c:pt>
                <c:pt idx="17316">
                  <c:v>34632</c:v>
                </c:pt>
                <c:pt idx="17317">
                  <c:v>34634</c:v>
                </c:pt>
                <c:pt idx="17318">
                  <c:v>34636</c:v>
                </c:pt>
                <c:pt idx="17319">
                  <c:v>34638</c:v>
                </c:pt>
                <c:pt idx="17320">
                  <c:v>34640</c:v>
                </c:pt>
                <c:pt idx="17321">
                  <c:v>34642</c:v>
                </c:pt>
                <c:pt idx="17322">
                  <c:v>34644</c:v>
                </c:pt>
                <c:pt idx="17323">
                  <c:v>34646</c:v>
                </c:pt>
                <c:pt idx="17324">
                  <c:v>34648</c:v>
                </c:pt>
                <c:pt idx="17325">
                  <c:v>34650</c:v>
                </c:pt>
                <c:pt idx="17326">
                  <c:v>34652</c:v>
                </c:pt>
                <c:pt idx="17327">
                  <c:v>34654</c:v>
                </c:pt>
                <c:pt idx="17328">
                  <c:v>34656</c:v>
                </c:pt>
                <c:pt idx="17329">
                  <c:v>34658</c:v>
                </c:pt>
                <c:pt idx="17330">
                  <c:v>34660</c:v>
                </c:pt>
                <c:pt idx="17331">
                  <c:v>34662</c:v>
                </c:pt>
                <c:pt idx="17332">
                  <c:v>34664</c:v>
                </c:pt>
                <c:pt idx="17333">
                  <c:v>34666</c:v>
                </c:pt>
                <c:pt idx="17334">
                  <c:v>34668</c:v>
                </c:pt>
                <c:pt idx="17335">
                  <c:v>34670</c:v>
                </c:pt>
                <c:pt idx="17336">
                  <c:v>34672</c:v>
                </c:pt>
                <c:pt idx="17337">
                  <c:v>34674</c:v>
                </c:pt>
                <c:pt idx="17338">
                  <c:v>34676</c:v>
                </c:pt>
                <c:pt idx="17339">
                  <c:v>34678</c:v>
                </c:pt>
                <c:pt idx="17340">
                  <c:v>34680</c:v>
                </c:pt>
                <c:pt idx="17341">
                  <c:v>34682</c:v>
                </c:pt>
                <c:pt idx="17342">
                  <c:v>34684</c:v>
                </c:pt>
                <c:pt idx="17343">
                  <c:v>34686</c:v>
                </c:pt>
                <c:pt idx="17344">
                  <c:v>34688</c:v>
                </c:pt>
                <c:pt idx="17345">
                  <c:v>34690</c:v>
                </c:pt>
                <c:pt idx="17346">
                  <c:v>34692</c:v>
                </c:pt>
                <c:pt idx="17347">
                  <c:v>34694</c:v>
                </c:pt>
                <c:pt idx="17348">
                  <c:v>34696</c:v>
                </c:pt>
                <c:pt idx="17349">
                  <c:v>34698</c:v>
                </c:pt>
                <c:pt idx="17350">
                  <c:v>34700</c:v>
                </c:pt>
                <c:pt idx="17351">
                  <c:v>34702</c:v>
                </c:pt>
                <c:pt idx="17352">
                  <c:v>34704</c:v>
                </c:pt>
                <c:pt idx="17353">
                  <c:v>34706</c:v>
                </c:pt>
                <c:pt idx="17354">
                  <c:v>34708</c:v>
                </c:pt>
                <c:pt idx="17355">
                  <c:v>34710</c:v>
                </c:pt>
                <c:pt idx="17356">
                  <c:v>34712</c:v>
                </c:pt>
                <c:pt idx="17357">
                  <c:v>34714</c:v>
                </c:pt>
                <c:pt idx="17358">
                  <c:v>34716</c:v>
                </c:pt>
                <c:pt idx="17359">
                  <c:v>34718</c:v>
                </c:pt>
                <c:pt idx="17360">
                  <c:v>34720</c:v>
                </c:pt>
                <c:pt idx="17361">
                  <c:v>34722</c:v>
                </c:pt>
                <c:pt idx="17362">
                  <c:v>34724</c:v>
                </c:pt>
                <c:pt idx="17363">
                  <c:v>34726</c:v>
                </c:pt>
                <c:pt idx="17364">
                  <c:v>34728</c:v>
                </c:pt>
                <c:pt idx="17365">
                  <c:v>34730</c:v>
                </c:pt>
                <c:pt idx="17366">
                  <c:v>34732</c:v>
                </c:pt>
                <c:pt idx="17367">
                  <c:v>34734</c:v>
                </c:pt>
                <c:pt idx="17368">
                  <c:v>34736</c:v>
                </c:pt>
                <c:pt idx="17369">
                  <c:v>34738</c:v>
                </c:pt>
                <c:pt idx="17370">
                  <c:v>34740</c:v>
                </c:pt>
                <c:pt idx="17371">
                  <c:v>34742</c:v>
                </c:pt>
                <c:pt idx="17372">
                  <c:v>34744</c:v>
                </c:pt>
                <c:pt idx="17373">
                  <c:v>34746</c:v>
                </c:pt>
                <c:pt idx="17374">
                  <c:v>34748</c:v>
                </c:pt>
                <c:pt idx="17375">
                  <c:v>34750</c:v>
                </c:pt>
                <c:pt idx="17376">
                  <c:v>34752</c:v>
                </c:pt>
                <c:pt idx="17377">
                  <c:v>34754</c:v>
                </c:pt>
                <c:pt idx="17378">
                  <c:v>34756</c:v>
                </c:pt>
                <c:pt idx="17379">
                  <c:v>34758</c:v>
                </c:pt>
                <c:pt idx="17380">
                  <c:v>34760</c:v>
                </c:pt>
                <c:pt idx="17381">
                  <c:v>34762</c:v>
                </c:pt>
                <c:pt idx="17382">
                  <c:v>34764</c:v>
                </c:pt>
                <c:pt idx="17383">
                  <c:v>34766</c:v>
                </c:pt>
                <c:pt idx="17384">
                  <c:v>34768</c:v>
                </c:pt>
                <c:pt idx="17385">
                  <c:v>34770</c:v>
                </c:pt>
                <c:pt idx="17386">
                  <c:v>34772</c:v>
                </c:pt>
                <c:pt idx="17387">
                  <c:v>34774</c:v>
                </c:pt>
                <c:pt idx="17388">
                  <c:v>34776</c:v>
                </c:pt>
                <c:pt idx="17389">
                  <c:v>34778</c:v>
                </c:pt>
                <c:pt idx="17390">
                  <c:v>34780</c:v>
                </c:pt>
                <c:pt idx="17391">
                  <c:v>34782</c:v>
                </c:pt>
                <c:pt idx="17392">
                  <c:v>34784</c:v>
                </c:pt>
                <c:pt idx="17393">
                  <c:v>34786</c:v>
                </c:pt>
                <c:pt idx="17394">
                  <c:v>34788</c:v>
                </c:pt>
                <c:pt idx="17395">
                  <c:v>34790</c:v>
                </c:pt>
                <c:pt idx="17396">
                  <c:v>34792</c:v>
                </c:pt>
                <c:pt idx="17397">
                  <c:v>34794</c:v>
                </c:pt>
                <c:pt idx="17398">
                  <c:v>34796</c:v>
                </c:pt>
                <c:pt idx="17399">
                  <c:v>34798</c:v>
                </c:pt>
                <c:pt idx="17400">
                  <c:v>34800</c:v>
                </c:pt>
                <c:pt idx="17401">
                  <c:v>34802</c:v>
                </c:pt>
                <c:pt idx="17402">
                  <c:v>34804</c:v>
                </c:pt>
                <c:pt idx="17403">
                  <c:v>34806</c:v>
                </c:pt>
                <c:pt idx="17404">
                  <c:v>34808</c:v>
                </c:pt>
                <c:pt idx="17405">
                  <c:v>34810</c:v>
                </c:pt>
                <c:pt idx="17406">
                  <c:v>34812</c:v>
                </c:pt>
                <c:pt idx="17407">
                  <c:v>34814</c:v>
                </c:pt>
                <c:pt idx="17408">
                  <c:v>34816</c:v>
                </c:pt>
                <c:pt idx="17409">
                  <c:v>34818</c:v>
                </c:pt>
                <c:pt idx="17410">
                  <c:v>34820</c:v>
                </c:pt>
                <c:pt idx="17411">
                  <c:v>34822</c:v>
                </c:pt>
                <c:pt idx="17412">
                  <c:v>34824</c:v>
                </c:pt>
                <c:pt idx="17413">
                  <c:v>34826</c:v>
                </c:pt>
                <c:pt idx="17414">
                  <c:v>34828</c:v>
                </c:pt>
                <c:pt idx="17415">
                  <c:v>34830</c:v>
                </c:pt>
                <c:pt idx="17416">
                  <c:v>34832</c:v>
                </c:pt>
                <c:pt idx="17417">
                  <c:v>34834</c:v>
                </c:pt>
                <c:pt idx="17418">
                  <c:v>34836</c:v>
                </c:pt>
                <c:pt idx="17419">
                  <c:v>34838</c:v>
                </c:pt>
                <c:pt idx="17420">
                  <c:v>34840</c:v>
                </c:pt>
                <c:pt idx="17421">
                  <c:v>34842</c:v>
                </c:pt>
                <c:pt idx="17422">
                  <c:v>34844</c:v>
                </c:pt>
                <c:pt idx="17423">
                  <c:v>34846</c:v>
                </c:pt>
                <c:pt idx="17424">
                  <c:v>34848</c:v>
                </c:pt>
                <c:pt idx="17425">
                  <c:v>34850</c:v>
                </c:pt>
                <c:pt idx="17426">
                  <c:v>34852</c:v>
                </c:pt>
                <c:pt idx="17427">
                  <c:v>34854</c:v>
                </c:pt>
                <c:pt idx="17428">
                  <c:v>34856</c:v>
                </c:pt>
                <c:pt idx="17429">
                  <c:v>34858</c:v>
                </c:pt>
                <c:pt idx="17430">
                  <c:v>34860</c:v>
                </c:pt>
                <c:pt idx="17431">
                  <c:v>34862</c:v>
                </c:pt>
                <c:pt idx="17432">
                  <c:v>34864</c:v>
                </c:pt>
                <c:pt idx="17433">
                  <c:v>34866</c:v>
                </c:pt>
                <c:pt idx="17434">
                  <c:v>34868</c:v>
                </c:pt>
                <c:pt idx="17435">
                  <c:v>34870</c:v>
                </c:pt>
                <c:pt idx="17436">
                  <c:v>34872</c:v>
                </c:pt>
                <c:pt idx="17437">
                  <c:v>34874</c:v>
                </c:pt>
                <c:pt idx="17438">
                  <c:v>34876</c:v>
                </c:pt>
                <c:pt idx="17439">
                  <c:v>34878</c:v>
                </c:pt>
                <c:pt idx="17440">
                  <c:v>34880</c:v>
                </c:pt>
                <c:pt idx="17441">
                  <c:v>34882</c:v>
                </c:pt>
                <c:pt idx="17442">
                  <c:v>34884</c:v>
                </c:pt>
                <c:pt idx="17443">
                  <c:v>34886</c:v>
                </c:pt>
                <c:pt idx="17444">
                  <c:v>34888</c:v>
                </c:pt>
                <c:pt idx="17445">
                  <c:v>34890</c:v>
                </c:pt>
                <c:pt idx="17446">
                  <c:v>34892</c:v>
                </c:pt>
                <c:pt idx="17447">
                  <c:v>34894</c:v>
                </c:pt>
                <c:pt idx="17448">
                  <c:v>34896</c:v>
                </c:pt>
                <c:pt idx="17449">
                  <c:v>34898</c:v>
                </c:pt>
                <c:pt idx="17450">
                  <c:v>34900</c:v>
                </c:pt>
                <c:pt idx="17451">
                  <c:v>34902</c:v>
                </c:pt>
                <c:pt idx="17452">
                  <c:v>34904</c:v>
                </c:pt>
                <c:pt idx="17453">
                  <c:v>34906</c:v>
                </c:pt>
                <c:pt idx="17454">
                  <c:v>34908</c:v>
                </c:pt>
                <c:pt idx="17455">
                  <c:v>34910</c:v>
                </c:pt>
                <c:pt idx="17456">
                  <c:v>34912</c:v>
                </c:pt>
                <c:pt idx="17457">
                  <c:v>34914</c:v>
                </c:pt>
                <c:pt idx="17458">
                  <c:v>34916</c:v>
                </c:pt>
                <c:pt idx="17459">
                  <c:v>34918</c:v>
                </c:pt>
                <c:pt idx="17460">
                  <c:v>34920</c:v>
                </c:pt>
                <c:pt idx="17461">
                  <c:v>34922</c:v>
                </c:pt>
                <c:pt idx="17462">
                  <c:v>34924</c:v>
                </c:pt>
                <c:pt idx="17463">
                  <c:v>34926</c:v>
                </c:pt>
                <c:pt idx="17464">
                  <c:v>34928</c:v>
                </c:pt>
                <c:pt idx="17465">
                  <c:v>34930</c:v>
                </c:pt>
                <c:pt idx="17466">
                  <c:v>34932</c:v>
                </c:pt>
                <c:pt idx="17467">
                  <c:v>34934</c:v>
                </c:pt>
                <c:pt idx="17468">
                  <c:v>34936</c:v>
                </c:pt>
                <c:pt idx="17469">
                  <c:v>34938</c:v>
                </c:pt>
                <c:pt idx="17470">
                  <c:v>34940</c:v>
                </c:pt>
                <c:pt idx="17471">
                  <c:v>34942</c:v>
                </c:pt>
                <c:pt idx="17472">
                  <c:v>34944</c:v>
                </c:pt>
                <c:pt idx="17473">
                  <c:v>34946</c:v>
                </c:pt>
                <c:pt idx="17474">
                  <c:v>34948</c:v>
                </c:pt>
                <c:pt idx="17475">
                  <c:v>34950</c:v>
                </c:pt>
                <c:pt idx="17476">
                  <c:v>34952</c:v>
                </c:pt>
                <c:pt idx="17477">
                  <c:v>34954</c:v>
                </c:pt>
                <c:pt idx="17478">
                  <c:v>34956</c:v>
                </c:pt>
                <c:pt idx="17479">
                  <c:v>34958</c:v>
                </c:pt>
                <c:pt idx="17480">
                  <c:v>34960</c:v>
                </c:pt>
                <c:pt idx="17481">
                  <c:v>34962</c:v>
                </c:pt>
                <c:pt idx="17482">
                  <c:v>34964</c:v>
                </c:pt>
                <c:pt idx="17483">
                  <c:v>34966</c:v>
                </c:pt>
                <c:pt idx="17484">
                  <c:v>34968</c:v>
                </c:pt>
                <c:pt idx="17485">
                  <c:v>34970</c:v>
                </c:pt>
                <c:pt idx="17486">
                  <c:v>34972</c:v>
                </c:pt>
                <c:pt idx="17487">
                  <c:v>34974</c:v>
                </c:pt>
                <c:pt idx="17488">
                  <c:v>34976</c:v>
                </c:pt>
                <c:pt idx="17489">
                  <c:v>34978</c:v>
                </c:pt>
                <c:pt idx="17490">
                  <c:v>34980</c:v>
                </c:pt>
                <c:pt idx="17491">
                  <c:v>34982</c:v>
                </c:pt>
                <c:pt idx="17492">
                  <c:v>34984</c:v>
                </c:pt>
                <c:pt idx="17493">
                  <c:v>34986</c:v>
                </c:pt>
                <c:pt idx="17494">
                  <c:v>34988</c:v>
                </c:pt>
                <c:pt idx="17495">
                  <c:v>34990</c:v>
                </c:pt>
                <c:pt idx="17496">
                  <c:v>34992</c:v>
                </c:pt>
                <c:pt idx="17497">
                  <c:v>34994</c:v>
                </c:pt>
                <c:pt idx="17498">
                  <c:v>34996</c:v>
                </c:pt>
                <c:pt idx="17499">
                  <c:v>34998</c:v>
                </c:pt>
                <c:pt idx="17500">
                  <c:v>35000</c:v>
                </c:pt>
                <c:pt idx="17501">
                  <c:v>35002</c:v>
                </c:pt>
                <c:pt idx="17502">
                  <c:v>35004</c:v>
                </c:pt>
                <c:pt idx="17503">
                  <c:v>35006</c:v>
                </c:pt>
                <c:pt idx="17504">
                  <c:v>35008</c:v>
                </c:pt>
                <c:pt idx="17505">
                  <c:v>35010</c:v>
                </c:pt>
                <c:pt idx="17506">
                  <c:v>35012</c:v>
                </c:pt>
                <c:pt idx="17507">
                  <c:v>35014</c:v>
                </c:pt>
                <c:pt idx="17508">
                  <c:v>35016</c:v>
                </c:pt>
                <c:pt idx="17509">
                  <c:v>35018</c:v>
                </c:pt>
                <c:pt idx="17510">
                  <c:v>35020</c:v>
                </c:pt>
                <c:pt idx="17511">
                  <c:v>35022</c:v>
                </c:pt>
                <c:pt idx="17512">
                  <c:v>35024</c:v>
                </c:pt>
                <c:pt idx="17513">
                  <c:v>35026</c:v>
                </c:pt>
                <c:pt idx="17514">
                  <c:v>35028</c:v>
                </c:pt>
                <c:pt idx="17515">
                  <c:v>35030</c:v>
                </c:pt>
                <c:pt idx="17516">
                  <c:v>35032</c:v>
                </c:pt>
                <c:pt idx="17517">
                  <c:v>35034</c:v>
                </c:pt>
                <c:pt idx="17518">
                  <c:v>35036</c:v>
                </c:pt>
                <c:pt idx="17519">
                  <c:v>35038</c:v>
                </c:pt>
                <c:pt idx="17520">
                  <c:v>35040</c:v>
                </c:pt>
                <c:pt idx="17521">
                  <c:v>35042</c:v>
                </c:pt>
                <c:pt idx="17522">
                  <c:v>35044</c:v>
                </c:pt>
                <c:pt idx="17523">
                  <c:v>35046</c:v>
                </c:pt>
                <c:pt idx="17524">
                  <c:v>35048</c:v>
                </c:pt>
                <c:pt idx="17525">
                  <c:v>35050</c:v>
                </c:pt>
                <c:pt idx="17526">
                  <c:v>35052</c:v>
                </c:pt>
                <c:pt idx="17527">
                  <c:v>35054</c:v>
                </c:pt>
                <c:pt idx="17528">
                  <c:v>35056</c:v>
                </c:pt>
                <c:pt idx="17529">
                  <c:v>35058</c:v>
                </c:pt>
                <c:pt idx="17530">
                  <c:v>35060</c:v>
                </c:pt>
                <c:pt idx="17531">
                  <c:v>35062</c:v>
                </c:pt>
                <c:pt idx="17532">
                  <c:v>35064</c:v>
                </c:pt>
                <c:pt idx="17533">
                  <c:v>35066</c:v>
                </c:pt>
                <c:pt idx="17534">
                  <c:v>35068</c:v>
                </c:pt>
                <c:pt idx="17535">
                  <c:v>35070</c:v>
                </c:pt>
                <c:pt idx="17536">
                  <c:v>35072</c:v>
                </c:pt>
                <c:pt idx="17537">
                  <c:v>35074</c:v>
                </c:pt>
                <c:pt idx="17538">
                  <c:v>35076</c:v>
                </c:pt>
                <c:pt idx="17539">
                  <c:v>35078</c:v>
                </c:pt>
                <c:pt idx="17540">
                  <c:v>35080</c:v>
                </c:pt>
                <c:pt idx="17541">
                  <c:v>35082</c:v>
                </c:pt>
                <c:pt idx="17542">
                  <c:v>35084</c:v>
                </c:pt>
                <c:pt idx="17543">
                  <c:v>35086</c:v>
                </c:pt>
                <c:pt idx="17544">
                  <c:v>35088</c:v>
                </c:pt>
                <c:pt idx="17545">
                  <c:v>35090</c:v>
                </c:pt>
                <c:pt idx="17546">
                  <c:v>35092</c:v>
                </c:pt>
                <c:pt idx="17547">
                  <c:v>35094</c:v>
                </c:pt>
                <c:pt idx="17548">
                  <c:v>35096</c:v>
                </c:pt>
                <c:pt idx="17549">
                  <c:v>35098</c:v>
                </c:pt>
                <c:pt idx="17550">
                  <c:v>35100</c:v>
                </c:pt>
                <c:pt idx="17551">
                  <c:v>35102</c:v>
                </c:pt>
                <c:pt idx="17552">
                  <c:v>35104</c:v>
                </c:pt>
                <c:pt idx="17553">
                  <c:v>35106</c:v>
                </c:pt>
                <c:pt idx="17554">
                  <c:v>35108</c:v>
                </c:pt>
                <c:pt idx="17555">
                  <c:v>35110</c:v>
                </c:pt>
                <c:pt idx="17556">
                  <c:v>35112</c:v>
                </c:pt>
                <c:pt idx="17557">
                  <c:v>35114</c:v>
                </c:pt>
                <c:pt idx="17558">
                  <c:v>35116</c:v>
                </c:pt>
                <c:pt idx="17559">
                  <c:v>35118</c:v>
                </c:pt>
                <c:pt idx="17560">
                  <c:v>35120</c:v>
                </c:pt>
                <c:pt idx="17561">
                  <c:v>35122</c:v>
                </c:pt>
                <c:pt idx="17562">
                  <c:v>35124</c:v>
                </c:pt>
                <c:pt idx="17563">
                  <c:v>35126</c:v>
                </c:pt>
                <c:pt idx="17564">
                  <c:v>35128</c:v>
                </c:pt>
                <c:pt idx="17565">
                  <c:v>35130</c:v>
                </c:pt>
                <c:pt idx="17566">
                  <c:v>35132</c:v>
                </c:pt>
                <c:pt idx="17567">
                  <c:v>35134</c:v>
                </c:pt>
                <c:pt idx="17568">
                  <c:v>35136</c:v>
                </c:pt>
                <c:pt idx="17569">
                  <c:v>35138</c:v>
                </c:pt>
                <c:pt idx="17570">
                  <c:v>35140</c:v>
                </c:pt>
                <c:pt idx="17571">
                  <c:v>35142</c:v>
                </c:pt>
                <c:pt idx="17572">
                  <c:v>35144</c:v>
                </c:pt>
                <c:pt idx="17573">
                  <c:v>35146</c:v>
                </c:pt>
                <c:pt idx="17574">
                  <c:v>35148</c:v>
                </c:pt>
                <c:pt idx="17575">
                  <c:v>35150</c:v>
                </c:pt>
                <c:pt idx="17576">
                  <c:v>35152</c:v>
                </c:pt>
                <c:pt idx="17577">
                  <c:v>35154</c:v>
                </c:pt>
                <c:pt idx="17578">
                  <c:v>35156</c:v>
                </c:pt>
                <c:pt idx="17579">
                  <c:v>35158</c:v>
                </c:pt>
                <c:pt idx="17580">
                  <c:v>35160</c:v>
                </c:pt>
                <c:pt idx="17581">
                  <c:v>35162</c:v>
                </c:pt>
                <c:pt idx="17582">
                  <c:v>35164</c:v>
                </c:pt>
                <c:pt idx="17583">
                  <c:v>35166</c:v>
                </c:pt>
                <c:pt idx="17584">
                  <c:v>35168</c:v>
                </c:pt>
                <c:pt idx="17585">
                  <c:v>35170</c:v>
                </c:pt>
                <c:pt idx="17586">
                  <c:v>35172</c:v>
                </c:pt>
                <c:pt idx="17587">
                  <c:v>35174</c:v>
                </c:pt>
                <c:pt idx="17588">
                  <c:v>35176</c:v>
                </c:pt>
                <c:pt idx="17589">
                  <c:v>35178</c:v>
                </c:pt>
                <c:pt idx="17590">
                  <c:v>35180</c:v>
                </c:pt>
                <c:pt idx="17591">
                  <c:v>35182</c:v>
                </c:pt>
                <c:pt idx="17592">
                  <c:v>35184</c:v>
                </c:pt>
                <c:pt idx="17593">
                  <c:v>35186</c:v>
                </c:pt>
                <c:pt idx="17594">
                  <c:v>35188</c:v>
                </c:pt>
                <c:pt idx="17595">
                  <c:v>35190</c:v>
                </c:pt>
                <c:pt idx="17596">
                  <c:v>35192</c:v>
                </c:pt>
                <c:pt idx="17597">
                  <c:v>35194</c:v>
                </c:pt>
                <c:pt idx="17598">
                  <c:v>35196</c:v>
                </c:pt>
                <c:pt idx="17599">
                  <c:v>35198</c:v>
                </c:pt>
                <c:pt idx="17600">
                  <c:v>35200</c:v>
                </c:pt>
                <c:pt idx="17601">
                  <c:v>35202</c:v>
                </c:pt>
                <c:pt idx="17602">
                  <c:v>35204</c:v>
                </c:pt>
                <c:pt idx="17603">
                  <c:v>35206</c:v>
                </c:pt>
                <c:pt idx="17604">
                  <c:v>35208</c:v>
                </c:pt>
                <c:pt idx="17605">
                  <c:v>35210</c:v>
                </c:pt>
                <c:pt idx="17606">
                  <c:v>35212</c:v>
                </c:pt>
                <c:pt idx="17607">
                  <c:v>35214</c:v>
                </c:pt>
                <c:pt idx="17608">
                  <c:v>35216</c:v>
                </c:pt>
                <c:pt idx="17609">
                  <c:v>35218</c:v>
                </c:pt>
                <c:pt idx="17610">
                  <c:v>35220</c:v>
                </c:pt>
                <c:pt idx="17611">
                  <c:v>35222</c:v>
                </c:pt>
                <c:pt idx="17612">
                  <c:v>35224</c:v>
                </c:pt>
                <c:pt idx="17613">
                  <c:v>35226</c:v>
                </c:pt>
                <c:pt idx="17614">
                  <c:v>35228</c:v>
                </c:pt>
                <c:pt idx="17615">
                  <c:v>35230</c:v>
                </c:pt>
                <c:pt idx="17616">
                  <c:v>35232</c:v>
                </c:pt>
                <c:pt idx="17617">
                  <c:v>35234</c:v>
                </c:pt>
                <c:pt idx="17618">
                  <c:v>35236</c:v>
                </c:pt>
                <c:pt idx="17619">
                  <c:v>35238</c:v>
                </c:pt>
                <c:pt idx="17620">
                  <c:v>35240</c:v>
                </c:pt>
                <c:pt idx="17621">
                  <c:v>35242</c:v>
                </c:pt>
                <c:pt idx="17622">
                  <c:v>35244</c:v>
                </c:pt>
                <c:pt idx="17623">
                  <c:v>35246</c:v>
                </c:pt>
                <c:pt idx="17624">
                  <c:v>35248</c:v>
                </c:pt>
                <c:pt idx="17625">
                  <c:v>35250</c:v>
                </c:pt>
                <c:pt idx="17626">
                  <c:v>35252</c:v>
                </c:pt>
                <c:pt idx="17627">
                  <c:v>35254</c:v>
                </c:pt>
                <c:pt idx="17628">
                  <c:v>35256</c:v>
                </c:pt>
                <c:pt idx="17629">
                  <c:v>35258</c:v>
                </c:pt>
                <c:pt idx="17630">
                  <c:v>35260</c:v>
                </c:pt>
                <c:pt idx="17631">
                  <c:v>35262</c:v>
                </c:pt>
                <c:pt idx="17632">
                  <c:v>35264</c:v>
                </c:pt>
                <c:pt idx="17633">
                  <c:v>35266</c:v>
                </c:pt>
                <c:pt idx="17634">
                  <c:v>35268</c:v>
                </c:pt>
                <c:pt idx="17635">
                  <c:v>35270</c:v>
                </c:pt>
                <c:pt idx="17636">
                  <c:v>35272</c:v>
                </c:pt>
                <c:pt idx="17637">
                  <c:v>35274</c:v>
                </c:pt>
                <c:pt idx="17638">
                  <c:v>35276</c:v>
                </c:pt>
                <c:pt idx="17639">
                  <c:v>35278</c:v>
                </c:pt>
                <c:pt idx="17640">
                  <c:v>35280</c:v>
                </c:pt>
                <c:pt idx="17641">
                  <c:v>35282</c:v>
                </c:pt>
                <c:pt idx="17642">
                  <c:v>35284</c:v>
                </c:pt>
                <c:pt idx="17643">
                  <c:v>35286</c:v>
                </c:pt>
                <c:pt idx="17644">
                  <c:v>35288</c:v>
                </c:pt>
                <c:pt idx="17645">
                  <c:v>35290</c:v>
                </c:pt>
                <c:pt idx="17646">
                  <c:v>35292</c:v>
                </c:pt>
                <c:pt idx="17647">
                  <c:v>35294</c:v>
                </c:pt>
                <c:pt idx="17648">
                  <c:v>35296</c:v>
                </c:pt>
                <c:pt idx="17649">
                  <c:v>35298</c:v>
                </c:pt>
                <c:pt idx="17650">
                  <c:v>35300</c:v>
                </c:pt>
                <c:pt idx="17651">
                  <c:v>35302</c:v>
                </c:pt>
                <c:pt idx="17652">
                  <c:v>35304</c:v>
                </c:pt>
                <c:pt idx="17653">
                  <c:v>35306</c:v>
                </c:pt>
                <c:pt idx="17654">
                  <c:v>35308</c:v>
                </c:pt>
                <c:pt idx="17655">
                  <c:v>35310</c:v>
                </c:pt>
                <c:pt idx="17656">
                  <c:v>35312</c:v>
                </c:pt>
                <c:pt idx="17657">
                  <c:v>35314</c:v>
                </c:pt>
                <c:pt idx="17658">
                  <c:v>35316</c:v>
                </c:pt>
                <c:pt idx="17659">
                  <c:v>35318</c:v>
                </c:pt>
                <c:pt idx="17660">
                  <c:v>35320</c:v>
                </c:pt>
                <c:pt idx="17661">
                  <c:v>35322</c:v>
                </c:pt>
                <c:pt idx="17662">
                  <c:v>35324</c:v>
                </c:pt>
                <c:pt idx="17663">
                  <c:v>35326</c:v>
                </c:pt>
                <c:pt idx="17664">
                  <c:v>35328</c:v>
                </c:pt>
                <c:pt idx="17665">
                  <c:v>35330</c:v>
                </c:pt>
                <c:pt idx="17666">
                  <c:v>35332</c:v>
                </c:pt>
                <c:pt idx="17667">
                  <c:v>35334</c:v>
                </c:pt>
                <c:pt idx="17668">
                  <c:v>35336</c:v>
                </c:pt>
                <c:pt idx="17669">
                  <c:v>35338</c:v>
                </c:pt>
                <c:pt idx="17670">
                  <c:v>35340</c:v>
                </c:pt>
                <c:pt idx="17671">
                  <c:v>35342</c:v>
                </c:pt>
                <c:pt idx="17672">
                  <c:v>35344</c:v>
                </c:pt>
                <c:pt idx="17673">
                  <c:v>35346</c:v>
                </c:pt>
                <c:pt idx="17674">
                  <c:v>35348</c:v>
                </c:pt>
                <c:pt idx="17675">
                  <c:v>35350</c:v>
                </c:pt>
                <c:pt idx="17676">
                  <c:v>35352</c:v>
                </c:pt>
                <c:pt idx="17677">
                  <c:v>35354</c:v>
                </c:pt>
                <c:pt idx="17678">
                  <c:v>35356</c:v>
                </c:pt>
                <c:pt idx="17679">
                  <c:v>35358</c:v>
                </c:pt>
                <c:pt idx="17680">
                  <c:v>35360</c:v>
                </c:pt>
                <c:pt idx="17681">
                  <c:v>35362</c:v>
                </c:pt>
                <c:pt idx="17682">
                  <c:v>35364</c:v>
                </c:pt>
                <c:pt idx="17683">
                  <c:v>35366</c:v>
                </c:pt>
                <c:pt idx="17684">
                  <c:v>35368</c:v>
                </c:pt>
                <c:pt idx="17685">
                  <c:v>35370</c:v>
                </c:pt>
                <c:pt idx="17686">
                  <c:v>35372</c:v>
                </c:pt>
                <c:pt idx="17687">
                  <c:v>35374</c:v>
                </c:pt>
                <c:pt idx="17688">
                  <c:v>35376</c:v>
                </c:pt>
                <c:pt idx="17689">
                  <c:v>35378</c:v>
                </c:pt>
                <c:pt idx="17690">
                  <c:v>35380</c:v>
                </c:pt>
                <c:pt idx="17691">
                  <c:v>35382</c:v>
                </c:pt>
                <c:pt idx="17692">
                  <c:v>35384</c:v>
                </c:pt>
                <c:pt idx="17693">
                  <c:v>35386</c:v>
                </c:pt>
                <c:pt idx="17694">
                  <c:v>35388</c:v>
                </c:pt>
                <c:pt idx="17695">
                  <c:v>35390</c:v>
                </c:pt>
                <c:pt idx="17696">
                  <c:v>35392</c:v>
                </c:pt>
                <c:pt idx="17697">
                  <c:v>35394</c:v>
                </c:pt>
                <c:pt idx="17698">
                  <c:v>35396</c:v>
                </c:pt>
                <c:pt idx="17699">
                  <c:v>35398</c:v>
                </c:pt>
                <c:pt idx="17700">
                  <c:v>35400</c:v>
                </c:pt>
                <c:pt idx="17701">
                  <c:v>35402</c:v>
                </c:pt>
                <c:pt idx="17702">
                  <c:v>35404</c:v>
                </c:pt>
                <c:pt idx="17703">
                  <c:v>35406</c:v>
                </c:pt>
                <c:pt idx="17704">
                  <c:v>35408</c:v>
                </c:pt>
                <c:pt idx="17705">
                  <c:v>35410</c:v>
                </c:pt>
                <c:pt idx="17706">
                  <c:v>35412</c:v>
                </c:pt>
                <c:pt idx="17707">
                  <c:v>35414</c:v>
                </c:pt>
                <c:pt idx="17708">
                  <c:v>35416</c:v>
                </c:pt>
                <c:pt idx="17709">
                  <c:v>35418</c:v>
                </c:pt>
                <c:pt idx="17710">
                  <c:v>35420</c:v>
                </c:pt>
                <c:pt idx="17711">
                  <c:v>35422</c:v>
                </c:pt>
                <c:pt idx="17712">
                  <c:v>35424</c:v>
                </c:pt>
                <c:pt idx="17713">
                  <c:v>35426</c:v>
                </c:pt>
                <c:pt idx="17714">
                  <c:v>35428</c:v>
                </c:pt>
                <c:pt idx="17715">
                  <c:v>35430</c:v>
                </c:pt>
                <c:pt idx="17716">
                  <c:v>35432</c:v>
                </c:pt>
                <c:pt idx="17717">
                  <c:v>35434</c:v>
                </c:pt>
                <c:pt idx="17718">
                  <c:v>35436</c:v>
                </c:pt>
                <c:pt idx="17719">
                  <c:v>35438</c:v>
                </c:pt>
                <c:pt idx="17720">
                  <c:v>35440</c:v>
                </c:pt>
                <c:pt idx="17721">
                  <c:v>35442</c:v>
                </c:pt>
                <c:pt idx="17722">
                  <c:v>35444</c:v>
                </c:pt>
                <c:pt idx="17723">
                  <c:v>35446</c:v>
                </c:pt>
                <c:pt idx="17724">
                  <c:v>35448</c:v>
                </c:pt>
                <c:pt idx="17725">
                  <c:v>35450</c:v>
                </c:pt>
                <c:pt idx="17726">
                  <c:v>35452</c:v>
                </c:pt>
                <c:pt idx="17727">
                  <c:v>35454</c:v>
                </c:pt>
                <c:pt idx="17728">
                  <c:v>35456</c:v>
                </c:pt>
                <c:pt idx="17729">
                  <c:v>35458</c:v>
                </c:pt>
                <c:pt idx="17730">
                  <c:v>35460</c:v>
                </c:pt>
                <c:pt idx="17731">
                  <c:v>35462</c:v>
                </c:pt>
                <c:pt idx="17732">
                  <c:v>35464</c:v>
                </c:pt>
                <c:pt idx="17733">
                  <c:v>35466</c:v>
                </c:pt>
                <c:pt idx="17734">
                  <c:v>35468</c:v>
                </c:pt>
                <c:pt idx="17735">
                  <c:v>35470</c:v>
                </c:pt>
                <c:pt idx="17736">
                  <c:v>35472</c:v>
                </c:pt>
                <c:pt idx="17737">
                  <c:v>35474</c:v>
                </c:pt>
                <c:pt idx="17738">
                  <c:v>35476</c:v>
                </c:pt>
                <c:pt idx="17739">
                  <c:v>35478</c:v>
                </c:pt>
                <c:pt idx="17740">
                  <c:v>35480</c:v>
                </c:pt>
                <c:pt idx="17741">
                  <c:v>35482</c:v>
                </c:pt>
                <c:pt idx="17742">
                  <c:v>35484</c:v>
                </c:pt>
                <c:pt idx="17743">
                  <c:v>35486</c:v>
                </c:pt>
                <c:pt idx="17744">
                  <c:v>35488</c:v>
                </c:pt>
                <c:pt idx="17745">
                  <c:v>35490</c:v>
                </c:pt>
                <c:pt idx="17746">
                  <c:v>35492</c:v>
                </c:pt>
                <c:pt idx="17747">
                  <c:v>35494</c:v>
                </c:pt>
                <c:pt idx="17748">
                  <c:v>35496</c:v>
                </c:pt>
                <c:pt idx="17749">
                  <c:v>35498</c:v>
                </c:pt>
                <c:pt idx="17750">
                  <c:v>35500</c:v>
                </c:pt>
                <c:pt idx="17751">
                  <c:v>35502</c:v>
                </c:pt>
                <c:pt idx="17752">
                  <c:v>35504</c:v>
                </c:pt>
                <c:pt idx="17753">
                  <c:v>35506</c:v>
                </c:pt>
                <c:pt idx="17754">
                  <c:v>35508</c:v>
                </c:pt>
                <c:pt idx="17755">
                  <c:v>35510</c:v>
                </c:pt>
                <c:pt idx="17756">
                  <c:v>35512</c:v>
                </c:pt>
                <c:pt idx="17757">
                  <c:v>35514</c:v>
                </c:pt>
                <c:pt idx="17758">
                  <c:v>35516</c:v>
                </c:pt>
                <c:pt idx="17759">
                  <c:v>35518</c:v>
                </c:pt>
                <c:pt idx="17760">
                  <c:v>35520</c:v>
                </c:pt>
                <c:pt idx="17761">
                  <c:v>35522</c:v>
                </c:pt>
                <c:pt idx="17762">
                  <c:v>35524</c:v>
                </c:pt>
                <c:pt idx="17763">
                  <c:v>35526</c:v>
                </c:pt>
                <c:pt idx="17764">
                  <c:v>35528</c:v>
                </c:pt>
                <c:pt idx="17765">
                  <c:v>35530</c:v>
                </c:pt>
                <c:pt idx="17766">
                  <c:v>35532</c:v>
                </c:pt>
                <c:pt idx="17767">
                  <c:v>35534</c:v>
                </c:pt>
                <c:pt idx="17768">
                  <c:v>35536</c:v>
                </c:pt>
                <c:pt idx="17769">
                  <c:v>35538</c:v>
                </c:pt>
                <c:pt idx="17770">
                  <c:v>35540</c:v>
                </c:pt>
                <c:pt idx="17771">
                  <c:v>35542</c:v>
                </c:pt>
                <c:pt idx="17772">
                  <c:v>35544</c:v>
                </c:pt>
                <c:pt idx="17773">
                  <c:v>35546</c:v>
                </c:pt>
                <c:pt idx="17774">
                  <c:v>35548</c:v>
                </c:pt>
                <c:pt idx="17775">
                  <c:v>35550</c:v>
                </c:pt>
                <c:pt idx="17776">
                  <c:v>35552</c:v>
                </c:pt>
                <c:pt idx="17777">
                  <c:v>35554</c:v>
                </c:pt>
                <c:pt idx="17778">
                  <c:v>35556</c:v>
                </c:pt>
                <c:pt idx="17779">
                  <c:v>35558</c:v>
                </c:pt>
                <c:pt idx="17780">
                  <c:v>35560</c:v>
                </c:pt>
                <c:pt idx="17781">
                  <c:v>35562</c:v>
                </c:pt>
                <c:pt idx="17782">
                  <c:v>35564</c:v>
                </c:pt>
                <c:pt idx="17783">
                  <c:v>35566</c:v>
                </c:pt>
                <c:pt idx="17784">
                  <c:v>35568</c:v>
                </c:pt>
                <c:pt idx="17785">
                  <c:v>35570</c:v>
                </c:pt>
                <c:pt idx="17786">
                  <c:v>35572</c:v>
                </c:pt>
                <c:pt idx="17787">
                  <c:v>35574</c:v>
                </c:pt>
                <c:pt idx="17788">
                  <c:v>35576</c:v>
                </c:pt>
                <c:pt idx="17789">
                  <c:v>35578</c:v>
                </c:pt>
                <c:pt idx="17790">
                  <c:v>35580</c:v>
                </c:pt>
                <c:pt idx="17791">
                  <c:v>35582</c:v>
                </c:pt>
                <c:pt idx="17792">
                  <c:v>35584</c:v>
                </c:pt>
                <c:pt idx="17793">
                  <c:v>35586</c:v>
                </c:pt>
                <c:pt idx="17794">
                  <c:v>35588</c:v>
                </c:pt>
                <c:pt idx="17795">
                  <c:v>35590</c:v>
                </c:pt>
                <c:pt idx="17796">
                  <c:v>35592</c:v>
                </c:pt>
                <c:pt idx="17797">
                  <c:v>35594</c:v>
                </c:pt>
                <c:pt idx="17798">
                  <c:v>35596</c:v>
                </c:pt>
                <c:pt idx="17799">
                  <c:v>35598</c:v>
                </c:pt>
                <c:pt idx="17800">
                  <c:v>35600</c:v>
                </c:pt>
                <c:pt idx="17801">
                  <c:v>35602</c:v>
                </c:pt>
                <c:pt idx="17802">
                  <c:v>35604</c:v>
                </c:pt>
                <c:pt idx="17803">
                  <c:v>35606</c:v>
                </c:pt>
                <c:pt idx="17804">
                  <c:v>35608</c:v>
                </c:pt>
                <c:pt idx="17805">
                  <c:v>35610</c:v>
                </c:pt>
                <c:pt idx="17806">
                  <c:v>35612</c:v>
                </c:pt>
                <c:pt idx="17807">
                  <c:v>35614</c:v>
                </c:pt>
                <c:pt idx="17808">
                  <c:v>35616</c:v>
                </c:pt>
                <c:pt idx="17809">
                  <c:v>35618</c:v>
                </c:pt>
                <c:pt idx="17810">
                  <c:v>35620</c:v>
                </c:pt>
                <c:pt idx="17811">
                  <c:v>35622</c:v>
                </c:pt>
                <c:pt idx="17812">
                  <c:v>35624</c:v>
                </c:pt>
                <c:pt idx="17813">
                  <c:v>35626</c:v>
                </c:pt>
                <c:pt idx="17814">
                  <c:v>35628</c:v>
                </c:pt>
                <c:pt idx="17815">
                  <c:v>35630</c:v>
                </c:pt>
                <c:pt idx="17816">
                  <c:v>35632</c:v>
                </c:pt>
                <c:pt idx="17817">
                  <c:v>35634</c:v>
                </c:pt>
                <c:pt idx="17818">
                  <c:v>35636</c:v>
                </c:pt>
                <c:pt idx="17819">
                  <c:v>35638</c:v>
                </c:pt>
                <c:pt idx="17820">
                  <c:v>35640</c:v>
                </c:pt>
                <c:pt idx="17821">
                  <c:v>35642</c:v>
                </c:pt>
                <c:pt idx="17822">
                  <c:v>35644</c:v>
                </c:pt>
                <c:pt idx="17823">
                  <c:v>35646</c:v>
                </c:pt>
                <c:pt idx="17824">
                  <c:v>35648</c:v>
                </c:pt>
                <c:pt idx="17825">
                  <c:v>35650</c:v>
                </c:pt>
                <c:pt idx="17826">
                  <c:v>35652</c:v>
                </c:pt>
                <c:pt idx="17827">
                  <c:v>35654</c:v>
                </c:pt>
                <c:pt idx="17828">
                  <c:v>35656</c:v>
                </c:pt>
                <c:pt idx="17829">
                  <c:v>35658</c:v>
                </c:pt>
                <c:pt idx="17830">
                  <c:v>35660</c:v>
                </c:pt>
                <c:pt idx="17831">
                  <c:v>35662</c:v>
                </c:pt>
                <c:pt idx="17832">
                  <c:v>35664</c:v>
                </c:pt>
                <c:pt idx="17833">
                  <c:v>35666</c:v>
                </c:pt>
                <c:pt idx="17834">
                  <c:v>35668</c:v>
                </c:pt>
                <c:pt idx="17835">
                  <c:v>35670</c:v>
                </c:pt>
                <c:pt idx="17836">
                  <c:v>35672</c:v>
                </c:pt>
                <c:pt idx="17837">
                  <c:v>35674</c:v>
                </c:pt>
                <c:pt idx="17838">
                  <c:v>35676</c:v>
                </c:pt>
                <c:pt idx="17839">
                  <c:v>35678</c:v>
                </c:pt>
                <c:pt idx="17840">
                  <c:v>35680</c:v>
                </c:pt>
                <c:pt idx="17841">
                  <c:v>35682</c:v>
                </c:pt>
                <c:pt idx="17842">
                  <c:v>35684</c:v>
                </c:pt>
                <c:pt idx="17843">
                  <c:v>35686</c:v>
                </c:pt>
                <c:pt idx="17844">
                  <c:v>35688</c:v>
                </c:pt>
                <c:pt idx="17845">
                  <c:v>35690</c:v>
                </c:pt>
                <c:pt idx="17846">
                  <c:v>35692</c:v>
                </c:pt>
                <c:pt idx="17847">
                  <c:v>35694</c:v>
                </c:pt>
                <c:pt idx="17848">
                  <c:v>35696</c:v>
                </c:pt>
                <c:pt idx="17849">
                  <c:v>35698</c:v>
                </c:pt>
                <c:pt idx="17850">
                  <c:v>35700</c:v>
                </c:pt>
                <c:pt idx="17851">
                  <c:v>35702</c:v>
                </c:pt>
                <c:pt idx="17852">
                  <c:v>35704</c:v>
                </c:pt>
                <c:pt idx="17853">
                  <c:v>35706</c:v>
                </c:pt>
                <c:pt idx="17854">
                  <c:v>35708</c:v>
                </c:pt>
                <c:pt idx="17855">
                  <c:v>35710</c:v>
                </c:pt>
                <c:pt idx="17856">
                  <c:v>35712</c:v>
                </c:pt>
                <c:pt idx="17857">
                  <c:v>35714</c:v>
                </c:pt>
                <c:pt idx="17858">
                  <c:v>35716</c:v>
                </c:pt>
                <c:pt idx="17859">
                  <c:v>35718</c:v>
                </c:pt>
                <c:pt idx="17860">
                  <c:v>35720</c:v>
                </c:pt>
                <c:pt idx="17861">
                  <c:v>35722</c:v>
                </c:pt>
                <c:pt idx="17862">
                  <c:v>35724</c:v>
                </c:pt>
                <c:pt idx="17863">
                  <c:v>35726</c:v>
                </c:pt>
                <c:pt idx="17864">
                  <c:v>35728</c:v>
                </c:pt>
                <c:pt idx="17865">
                  <c:v>35730</c:v>
                </c:pt>
                <c:pt idx="17866">
                  <c:v>35732</c:v>
                </c:pt>
                <c:pt idx="17867">
                  <c:v>35734</c:v>
                </c:pt>
                <c:pt idx="17868">
                  <c:v>35736</c:v>
                </c:pt>
                <c:pt idx="17869">
                  <c:v>35738</c:v>
                </c:pt>
                <c:pt idx="17870">
                  <c:v>35740</c:v>
                </c:pt>
                <c:pt idx="17871">
                  <c:v>35742</c:v>
                </c:pt>
                <c:pt idx="17872">
                  <c:v>35744</c:v>
                </c:pt>
                <c:pt idx="17873">
                  <c:v>35746</c:v>
                </c:pt>
                <c:pt idx="17874">
                  <c:v>35748</c:v>
                </c:pt>
                <c:pt idx="17875">
                  <c:v>35750</c:v>
                </c:pt>
                <c:pt idx="17876">
                  <c:v>35752</c:v>
                </c:pt>
                <c:pt idx="17877">
                  <c:v>35754</c:v>
                </c:pt>
                <c:pt idx="17878">
                  <c:v>35756</c:v>
                </c:pt>
                <c:pt idx="17879">
                  <c:v>35758</c:v>
                </c:pt>
                <c:pt idx="17880">
                  <c:v>35760</c:v>
                </c:pt>
                <c:pt idx="17881">
                  <c:v>35762</c:v>
                </c:pt>
                <c:pt idx="17882">
                  <c:v>35764</c:v>
                </c:pt>
                <c:pt idx="17883">
                  <c:v>35766</c:v>
                </c:pt>
                <c:pt idx="17884">
                  <c:v>35768</c:v>
                </c:pt>
                <c:pt idx="17885">
                  <c:v>35770</c:v>
                </c:pt>
                <c:pt idx="17886">
                  <c:v>35772</c:v>
                </c:pt>
                <c:pt idx="17887">
                  <c:v>35774</c:v>
                </c:pt>
                <c:pt idx="17888">
                  <c:v>35776</c:v>
                </c:pt>
                <c:pt idx="17889">
                  <c:v>35778</c:v>
                </c:pt>
                <c:pt idx="17890">
                  <c:v>35780</c:v>
                </c:pt>
                <c:pt idx="17891">
                  <c:v>35782</c:v>
                </c:pt>
                <c:pt idx="17892">
                  <c:v>35784</c:v>
                </c:pt>
                <c:pt idx="17893">
                  <c:v>35786</c:v>
                </c:pt>
                <c:pt idx="17894">
                  <c:v>35788</c:v>
                </c:pt>
                <c:pt idx="17895">
                  <c:v>35790</c:v>
                </c:pt>
                <c:pt idx="17896">
                  <c:v>35792</c:v>
                </c:pt>
                <c:pt idx="17897">
                  <c:v>35794</c:v>
                </c:pt>
                <c:pt idx="17898">
                  <c:v>35796</c:v>
                </c:pt>
                <c:pt idx="17899">
                  <c:v>35798</c:v>
                </c:pt>
                <c:pt idx="17900">
                  <c:v>35800</c:v>
                </c:pt>
                <c:pt idx="17901">
                  <c:v>35802</c:v>
                </c:pt>
                <c:pt idx="17902">
                  <c:v>35804</c:v>
                </c:pt>
                <c:pt idx="17903">
                  <c:v>35806</c:v>
                </c:pt>
                <c:pt idx="17904">
                  <c:v>35808</c:v>
                </c:pt>
                <c:pt idx="17905">
                  <c:v>35810</c:v>
                </c:pt>
                <c:pt idx="17906">
                  <c:v>35812</c:v>
                </c:pt>
                <c:pt idx="17907">
                  <c:v>35814</c:v>
                </c:pt>
                <c:pt idx="17908">
                  <c:v>35816</c:v>
                </c:pt>
                <c:pt idx="17909">
                  <c:v>35818</c:v>
                </c:pt>
                <c:pt idx="17910">
                  <c:v>35820</c:v>
                </c:pt>
                <c:pt idx="17911">
                  <c:v>35822</c:v>
                </c:pt>
                <c:pt idx="17912">
                  <c:v>35824</c:v>
                </c:pt>
                <c:pt idx="17913">
                  <c:v>35826</c:v>
                </c:pt>
                <c:pt idx="17914">
                  <c:v>35828</c:v>
                </c:pt>
                <c:pt idx="17915">
                  <c:v>35830</c:v>
                </c:pt>
                <c:pt idx="17916">
                  <c:v>35832</c:v>
                </c:pt>
                <c:pt idx="17917">
                  <c:v>35834</c:v>
                </c:pt>
                <c:pt idx="17918">
                  <c:v>35836</c:v>
                </c:pt>
                <c:pt idx="17919">
                  <c:v>35838</c:v>
                </c:pt>
                <c:pt idx="17920">
                  <c:v>35840</c:v>
                </c:pt>
                <c:pt idx="17921">
                  <c:v>35842</c:v>
                </c:pt>
                <c:pt idx="17922">
                  <c:v>35844</c:v>
                </c:pt>
                <c:pt idx="17923">
                  <c:v>35846</c:v>
                </c:pt>
                <c:pt idx="17924">
                  <c:v>35848</c:v>
                </c:pt>
                <c:pt idx="17925">
                  <c:v>35850</c:v>
                </c:pt>
                <c:pt idx="17926">
                  <c:v>35852</c:v>
                </c:pt>
                <c:pt idx="17927">
                  <c:v>35854</c:v>
                </c:pt>
                <c:pt idx="17928">
                  <c:v>35856</c:v>
                </c:pt>
                <c:pt idx="17929">
                  <c:v>35858</c:v>
                </c:pt>
                <c:pt idx="17930">
                  <c:v>35860</c:v>
                </c:pt>
                <c:pt idx="17931">
                  <c:v>35862</c:v>
                </c:pt>
                <c:pt idx="17932">
                  <c:v>35864</c:v>
                </c:pt>
                <c:pt idx="17933">
                  <c:v>35866</c:v>
                </c:pt>
                <c:pt idx="17934">
                  <c:v>35868</c:v>
                </c:pt>
                <c:pt idx="17935">
                  <c:v>35870</c:v>
                </c:pt>
                <c:pt idx="17936">
                  <c:v>35872</c:v>
                </c:pt>
                <c:pt idx="17937">
                  <c:v>35874</c:v>
                </c:pt>
                <c:pt idx="17938">
                  <c:v>35876</c:v>
                </c:pt>
                <c:pt idx="17939">
                  <c:v>35878</c:v>
                </c:pt>
                <c:pt idx="17940">
                  <c:v>35880</c:v>
                </c:pt>
                <c:pt idx="17941">
                  <c:v>35882</c:v>
                </c:pt>
                <c:pt idx="17942">
                  <c:v>35884</c:v>
                </c:pt>
                <c:pt idx="17943">
                  <c:v>35886</c:v>
                </c:pt>
                <c:pt idx="17944">
                  <c:v>35888</c:v>
                </c:pt>
                <c:pt idx="17945">
                  <c:v>35890</c:v>
                </c:pt>
                <c:pt idx="17946">
                  <c:v>35892</c:v>
                </c:pt>
                <c:pt idx="17947">
                  <c:v>35894</c:v>
                </c:pt>
                <c:pt idx="17948">
                  <c:v>35896</c:v>
                </c:pt>
                <c:pt idx="17949">
                  <c:v>35898</c:v>
                </c:pt>
                <c:pt idx="17950">
                  <c:v>35900</c:v>
                </c:pt>
                <c:pt idx="17951">
                  <c:v>35902</c:v>
                </c:pt>
                <c:pt idx="17952">
                  <c:v>35904</c:v>
                </c:pt>
                <c:pt idx="17953">
                  <c:v>35906</c:v>
                </c:pt>
                <c:pt idx="17954">
                  <c:v>35908</c:v>
                </c:pt>
                <c:pt idx="17955">
                  <c:v>35910</c:v>
                </c:pt>
                <c:pt idx="17956">
                  <c:v>35912</c:v>
                </c:pt>
                <c:pt idx="17957">
                  <c:v>35914</c:v>
                </c:pt>
                <c:pt idx="17958">
                  <c:v>35916</c:v>
                </c:pt>
                <c:pt idx="17959">
                  <c:v>35918</c:v>
                </c:pt>
                <c:pt idx="17960">
                  <c:v>35920</c:v>
                </c:pt>
                <c:pt idx="17961">
                  <c:v>35922</c:v>
                </c:pt>
                <c:pt idx="17962">
                  <c:v>35924</c:v>
                </c:pt>
                <c:pt idx="17963">
                  <c:v>35926</c:v>
                </c:pt>
                <c:pt idx="17964">
                  <c:v>35928</c:v>
                </c:pt>
                <c:pt idx="17965">
                  <c:v>35930</c:v>
                </c:pt>
                <c:pt idx="17966">
                  <c:v>35932</c:v>
                </c:pt>
                <c:pt idx="17967">
                  <c:v>35934</c:v>
                </c:pt>
                <c:pt idx="17968">
                  <c:v>35936</c:v>
                </c:pt>
                <c:pt idx="17969">
                  <c:v>35938</c:v>
                </c:pt>
                <c:pt idx="17970">
                  <c:v>35940</c:v>
                </c:pt>
                <c:pt idx="17971">
                  <c:v>35942</c:v>
                </c:pt>
                <c:pt idx="17972">
                  <c:v>35944</c:v>
                </c:pt>
                <c:pt idx="17973">
                  <c:v>35946</c:v>
                </c:pt>
                <c:pt idx="17974">
                  <c:v>35948</c:v>
                </c:pt>
                <c:pt idx="17975">
                  <c:v>35950</c:v>
                </c:pt>
                <c:pt idx="17976">
                  <c:v>35952</c:v>
                </c:pt>
                <c:pt idx="17977">
                  <c:v>35954</c:v>
                </c:pt>
                <c:pt idx="17978">
                  <c:v>35956</c:v>
                </c:pt>
                <c:pt idx="17979">
                  <c:v>35958</c:v>
                </c:pt>
                <c:pt idx="17980">
                  <c:v>35960</c:v>
                </c:pt>
                <c:pt idx="17981">
                  <c:v>35962</c:v>
                </c:pt>
                <c:pt idx="17982">
                  <c:v>35964</c:v>
                </c:pt>
                <c:pt idx="17983">
                  <c:v>35966</c:v>
                </c:pt>
                <c:pt idx="17984">
                  <c:v>35968</c:v>
                </c:pt>
                <c:pt idx="17985">
                  <c:v>35970</c:v>
                </c:pt>
                <c:pt idx="17986">
                  <c:v>35972</c:v>
                </c:pt>
                <c:pt idx="17987">
                  <c:v>35974</c:v>
                </c:pt>
                <c:pt idx="17988">
                  <c:v>35976</c:v>
                </c:pt>
                <c:pt idx="17989">
                  <c:v>35978</c:v>
                </c:pt>
                <c:pt idx="17990">
                  <c:v>35980</c:v>
                </c:pt>
                <c:pt idx="17991">
                  <c:v>35982</c:v>
                </c:pt>
                <c:pt idx="17992">
                  <c:v>35984</c:v>
                </c:pt>
                <c:pt idx="17993">
                  <c:v>35986</c:v>
                </c:pt>
                <c:pt idx="17994">
                  <c:v>35988</c:v>
                </c:pt>
                <c:pt idx="17995">
                  <c:v>35990</c:v>
                </c:pt>
                <c:pt idx="17996">
                  <c:v>35992</c:v>
                </c:pt>
                <c:pt idx="17997">
                  <c:v>35994</c:v>
                </c:pt>
                <c:pt idx="17998">
                  <c:v>35996</c:v>
                </c:pt>
                <c:pt idx="17999">
                  <c:v>35998</c:v>
                </c:pt>
                <c:pt idx="18000">
                  <c:v>36000</c:v>
                </c:pt>
                <c:pt idx="18001">
                  <c:v>36002</c:v>
                </c:pt>
                <c:pt idx="18002">
                  <c:v>36004</c:v>
                </c:pt>
                <c:pt idx="18003">
                  <c:v>36006</c:v>
                </c:pt>
                <c:pt idx="18004">
                  <c:v>36008</c:v>
                </c:pt>
                <c:pt idx="18005">
                  <c:v>36010</c:v>
                </c:pt>
                <c:pt idx="18006">
                  <c:v>36012</c:v>
                </c:pt>
                <c:pt idx="18007">
                  <c:v>36014</c:v>
                </c:pt>
                <c:pt idx="18008">
                  <c:v>36016</c:v>
                </c:pt>
                <c:pt idx="18009">
                  <c:v>36018</c:v>
                </c:pt>
                <c:pt idx="18010">
                  <c:v>36020</c:v>
                </c:pt>
                <c:pt idx="18011">
                  <c:v>36022</c:v>
                </c:pt>
                <c:pt idx="18012">
                  <c:v>36024</c:v>
                </c:pt>
                <c:pt idx="18013">
                  <c:v>36026</c:v>
                </c:pt>
                <c:pt idx="18014">
                  <c:v>36028</c:v>
                </c:pt>
                <c:pt idx="18015">
                  <c:v>36030</c:v>
                </c:pt>
                <c:pt idx="18016">
                  <c:v>36032</c:v>
                </c:pt>
                <c:pt idx="18017">
                  <c:v>36034</c:v>
                </c:pt>
                <c:pt idx="18018">
                  <c:v>36036</c:v>
                </c:pt>
                <c:pt idx="18019">
                  <c:v>36038</c:v>
                </c:pt>
                <c:pt idx="18020">
                  <c:v>36040</c:v>
                </c:pt>
                <c:pt idx="18021">
                  <c:v>36042</c:v>
                </c:pt>
                <c:pt idx="18022">
                  <c:v>36044</c:v>
                </c:pt>
                <c:pt idx="18023">
                  <c:v>36046</c:v>
                </c:pt>
                <c:pt idx="18024">
                  <c:v>36048</c:v>
                </c:pt>
                <c:pt idx="18025">
                  <c:v>36050</c:v>
                </c:pt>
                <c:pt idx="18026">
                  <c:v>36052</c:v>
                </c:pt>
                <c:pt idx="18027">
                  <c:v>36054</c:v>
                </c:pt>
                <c:pt idx="18028">
                  <c:v>36056</c:v>
                </c:pt>
                <c:pt idx="18029">
                  <c:v>36058</c:v>
                </c:pt>
                <c:pt idx="18030">
                  <c:v>36060</c:v>
                </c:pt>
                <c:pt idx="18031">
                  <c:v>36062</c:v>
                </c:pt>
                <c:pt idx="18032">
                  <c:v>36064</c:v>
                </c:pt>
                <c:pt idx="18033">
                  <c:v>36066</c:v>
                </c:pt>
                <c:pt idx="18034">
                  <c:v>36068</c:v>
                </c:pt>
                <c:pt idx="18035">
                  <c:v>36070</c:v>
                </c:pt>
                <c:pt idx="18036">
                  <c:v>36072</c:v>
                </c:pt>
                <c:pt idx="18037">
                  <c:v>36074</c:v>
                </c:pt>
                <c:pt idx="18038">
                  <c:v>36076</c:v>
                </c:pt>
                <c:pt idx="18039">
                  <c:v>36078</c:v>
                </c:pt>
                <c:pt idx="18040">
                  <c:v>36080</c:v>
                </c:pt>
                <c:pt idx="18041">
                  <c:v>36082</c:v>
                </c:pt>
                <c:pt idx="18042">
                  <c:v>36084</c:v>
                </c:pt>
                <c:pt idx="18043">
                  <c:v>36086</c:v>
                </c:pt>
                <c:pt idx="18044">
                  <c:v>36088</c:v>
                </c:pt>
                <c:pt idx="18045">
                  <c:v>36090</c:v>
                </c:pt>
                <c:pt idx="18046">
                  <c:v>36092</c:v>
                </c:pt>
                <c:pt idx="18047">
                  <c:v>36094</c:v>
                </c:pt>
                <c:pt idx="18048">
                  <c:v>36096</c:v>
                </c:pt>
                <c:pt idx="18049">
                  <c:v>36098</c:v>
                </c:pt>
                <c:pt idx="18050">
                  <c:v>36100</c:v>
                </c:pt>
                <c:pt idx="18051">
                  <c:v>36102</c:v>
                </c:pt>
                <c:pt idx="18052">
                  <c:v>36104</c:v>
                </c:pt>
                <c:pt idx="18053">
                  <c:v>36106</c:v>
                </c:pt>
                <c:pt idx="18054">
                  <c:v>36108</c:v>
                </c:pt>
                <c:pt idx="18055">
                  <c:v>36110</c:v>
                </c:pt>
                <c:pt idx="18056">
                  <c:v>36112</c:v>
                </c:pt>
                <c:pt idx="18057">
                  <c:v>36114</c:v>
                </c:pt>
                <c:pt idx="18058">
                  <c:v>36116</c:v>
                </c:pt>
                <c:pt idx="18059">
                  <c:v>36118</c:v>
                </c:pt>
                <c:pt idx="18060">
                  <c:v>36120</c:v>
                </c:pt>
                <c:pt idx="18061">
                  <c:v>36122</c:v>
                </c:pt>
                <c:pt idx="18062">
                  <c:v>36124</c:v>
                </c:pt>
                <c:pt idx="18063">
                  <c:v>36126</c:v>
                </c:pt>
                <c:pt idx="18064">
                  <c:v>36128</c:v>
                </c:pt>
                <c:pt idx="18065">
                  <c:v>36130</c:v>
                </c:pt>
                <c:pt idx="18066">
                  <c:v>36132</c:v>
                </c:pt>
                <c:pt idx="18067">
                  <c:v>36134</c:v>
                </c:pt>
                <c:pt idx="18068">
                  <c:v>36136</c:v>
                </c:pt>
                <c:pt idx="18069">
                  <c:v>36138</c:v>
                </c:pt>
                <c:pt idx="18070">
                  <c:v>36140</c:v>
                </c:pt>
                <c:pt idx="18071">
                  <c:v>36142</c:v>
                </c:pt>
                <c:pt idx="18072">
                  <c:v>36144</c:v>
                </c:pt>
                <c:pt idx="18073">
                  <c:v>36146</c:v>
                </c:pt>
                <c:pt idx="18074">
                  <c:v>36148</c:v>
                </c:pt>
                <c:pt idx="18075">
                  <c:v>36150</c:v>
                </c:pt>
                <c:pt idx="18076">
                  <c:v>36152</c:v>
                </c:pt>
                <c:pt idx="18077">
                  <c:v>36154</c:v>
                </c:pt>
                <c:pt idx="18078">
                  <c:v>36156</c:v>
                </c:pt>
                <c:pt idx="18079">
                  <c:v>36158</c:v>
                </c:pt>
                <c:pt idx="18080">
                  <c:v>36160</c:v>
                </c:pt>
                <c:pt idx="18081">
                  <c:v>36162</c:v>
                </c:pt>
                <c:pt idx="18082">
                  <c:v>36164</c:v>
                </c:pt>
                <c:pt idx="18083">
                  <c:v>36166</c:v>
                </c:pt>
                <c:pt idx="18084">
                  <c:v>36168</c:v>
                </c:pt>
                <c:pt idx="18085">
                  <c:v>36170</c:v>
                </c:pt>
                <c:pt idx="18086">
                  <c:v>36172</c:v>
                </c:pt>
                <c:pt idx="18087">
                  <c:v>36174</c:v>
                </c:pt>
                <c:pt idx="18088">
                  <c:v>36176</c:v>
                </c:pt>
                <c:pt idx="18089">
                  <c:v>36178</c:v>
                </c:pt>
                <c:pt idx="18090">
                  <c:v>36180</c:v>
                </c:pt>
                <c:pt idx="18091">
                  <c:v>36182</c:v>
                </c:pt>
                <c:pt idx="18092">
                  <c:v>36184</c:v>
                </c:pt>
                <c:pt idx="18093">
                  <c:v>36186</c:v>
                </c:pt>
                <c:pt idx="18094">
                  <c:v>36188</c:v>
                </c:pt>
                <c:pt idx="18095">
                  <c:v>36190</c:v>
                </c:pt>
                <c:pt idx="18096">
                  <c:v>36192</c:v>
                </c:pt>
                <c:pt idx="18097">
                  <c:v>36194</c:v>
                </c:pt>
                <c:pt idx="18098">
                  <c:v>36196</c:v>
                </c:pt>
                <c:pt idx="18099">
                  <c:v>36198</c:v>
                </c:pt>
                <c:pt idx="18100">
                  <c:v>36200</c:v>
                </c:pt>
                <c:pt idx="18101">
                  <c:v>36202</c:v>
                </c:pt>
                <c:pt idx="18102">
                  <c:v>36204</c:v>
                </c:pt>
                <c:pt idx="18103">
                  <c:v>36206</c:v>
                </c:pt>
                <c:pt idx="18104">
                  <c:v>36208</c:v>
                </c:pt>
                <c:pt idx="18105">
                  <c:v>36210</c:v>
                </c:pt>
                <c:pt idx="18106">
                  <c:v>36212</c:v>
                </c:pt>
                <c:pt idx="18107">
                  <c:v>36214</c:v>
                </c:pt>
                <c:pt idx="18108">
                  <c:v>36216</c:v>
                </c:pt>
                <c:pt idx="18109">
                  <c:v>36218</c:v>
                </c:pt>
                <c:pt idx="18110">
                  <c:v>36220</c:v>
                </c:pt>
                <c:pt idx="18111">
                  <c:v>36222</c:v>
                </c:pt>
                <c:pt idx="18112">
                  <c:v>36224</c:v>
                </c:pt>
                <c:pt idx="18113">
                  <c:v>36226</c:v>
                </c:pt>
                <c:pt idx="18114">
                  <c:v>36228</c:v>
                </c:pt>
                <c:pt idx="18115">
                  <c:v>36230</c:v>
                </c:pt>
                <c:pt idx="18116">
                  <c:v>36232</c:v>
                </c:pt>
                <c:pt idx="18117">
                  <c:v>36234</c:v>
                </c:pt>
                <c:pt idx="18118">
                  <c:v>36236</c:v>
                </c:pt>
                <c:pt idx="18119">
                  <c:v>36238</c:v>
                </c:pt>
                <c:pt idx="18120">
                  <c:v>36240</c:v>
                </c:pt>
                <c:pt idx="18121">
                  <c:v>36242</c:v>
                </c:pt>
                <c:pt idx="18122">
                  <c:v>36244</c:v>
                </c:pt>
                <c:pt idx="18123">
                  <c:v>36246</c:v>
                </c:pt>
                <c:pt idx="18124">
                  <c:v>36248</c:v>
                </c:pt>
                <c:pt idx="18125">
                  <c:v>36250</c:v>
                </c:pt>
                <c:pt idx="18126">
                  <c:v>36252</c:v>
                </c:pt>
                <c:pt idx="18127">
                  <c:v>36254</c:v>
                </c:pt>
                <c:pt idx="18128">
                  <c:v>36256</c:v>
                </c:pt>
                <c:pt idx="18129">
                  <c:v>36258</c:v>
                </c:pt>
                <c:pt idx="18130">
                  <c:v>36260</c:v>
                </c:pt>
                <c:pt idx="18131">
                  <c:v>36262</c:v>
                </c:pt>
                <c:pt idx="18132">
                  <c:v>36264</c:v>
                </c:pt>
                <c:pt idx="18133">
                  <c:v>36266</c:v>
                </c:pt>
                <c:pt idx="18134">
                  <c:v>36268</c:v>
                </c:pt>
                <c:pt idx="18135">
                  <c:v>36270</c:v>
                </c:pt>
                <c:pt idx="18136">
                  <c:v>36272</c:v>
                </c:pt>
                <c:pt idx="18137">
                  <c:v>36274</c:v>
                </c:pt>
                <c:pt idx="18138">
                  <c:v>36276</c:v>
                </c:pt>
                <c:pt idx="18139">
                  <c:v>36278</c:v>
                </c:pt>
                <c:pt idx="18140">
                  <c:v>36280</c:v>
                </c:pt>
                <c:pt idx="18141">
                  <c:v>36282</c:v>
                </c:pt>
                <c:pt idx="18142">
                  <c:v>36284</c:v>
                </c:pt>
                <c:pt idx="18143">
                  <c:v>36286</c:v>
                </c:pt>
                <c:pt idx="18144">
                  <c:v>36288</c:v>
                </c:pt>
                <c:pt idx="18145">
                  <c:v>36290</c:v>
                </c:pt>
                <c:pt idx="18146">
                  <c:v>36292</c:v>
                </c:pt>
                <c:pt idx="18147">
                  <c:v>36294</c:v>
                </c:pt>
                <c:pt idx="18148">
                  <c:v>36296</c:v>
                </c:pt>
                <c:pt idx="18149">
                  <c:v>36298</c:v>
                </c:pt>
                <c:pt idx="18150">
                  <c:v>36300</c:v>
                </c:pt>
                <c:pt idx="18151">
                  <c:v>36302</c:v>
                </c:pt>
                <c:pt idx="18152">
                  <c:v>36304</c:v>
                </c:pt>
                <c:pt idx="18153">
                  <c:v>36306</c:v>
                </c:pt>
                <c:pt idx="18154">
                  <c:v>36308</c:v>
                </c:pt>
                <c:pt idx="18155">
                  <c:v>36310</c:v>
                </c:pt>
                <c:pt idx="18156">
                  <c:v>36312</c:v>
                </c:pt>
                <c:pt idx="18157">
                  <c:v>36314</c:v>
                </c:pt>
                <c:pt idx="18158">
                  <c:v>36316</c:v>
                </c:pt>
                <c:pt idx="18159">
                  <c:v>36318</c:v>
                </c:pt>
                <c:pt idx="18160">
                  <c:v>36320</c:v>
                </c:pt>
                <c:pt idx="18161">
                  <c:v>36322</c:v>
                </c:pt>
                <c:pt idx="18162">
                  <c:v>36324</c:v>
                </c:pt>
                <c:pt idx="18163">
                  <c:v>36326</c:v>
                </c:pt>
                <c:pt idx="18164">
                  <c:v>36328</c:v>
                </c:pt>
                <c:pt idx="18165">
                  <c:v>36330</c:v>
                </c:pt>
                <c:pt idx="18166">
                  <c:v>36332</c:v>
                </c:pt>
                <c:pt idx="18167">
                  <c:v>36334</c:v>
                </c:pt>
                <c:pt idx="18168">
                  <c:v>36336</c:v>
                </c:pt>
                <c:pt idx="18169">
                  <c:v>36338</c:v>
                </c:pt>
                <c:pt idx="18170">
                  <c:v>36340</c:v>
                </c:pt>
                <c:pt idx="18171">
                  <c:v>36342</c:v>
                </c:pt>
                <c:pt idx="18172">
                  <c:v>36344</c:v>
                </c:pt>
                <c:pt idx="18173">
                  <c:v>36346</c:v>
                </c:pt>
                <c:pt idx="18174">
                  <c:v>36348</c:v>
                </c:pt>
                <c:pt idx="18175">
                  <c:v>36350</c:v>
                </c:pt>
                <c:pt idx="18176">
                  <c:v>36352</c:v>
                </c:pt>
                <c:pt idx="18177">
                  <c:v>36354</c:v>
                </c:pt>
                <c:pt idx="18178">
                  <c:v>36356</c:v>
                </c:pt>
                <c:pt idx="18179">
                  <c:v>36358</c:v>
                </c:pt>
                <c:pt idx="18180">
                  <c:v>36360</c:v>
                </c:pt>
                <c:pt idx="18181">
                  <c:v>36362</c:v>
                </c:pt>
                <c:pt idx="18182">
                  <c:v>36364</c:v>
                </c:pt>
                <c:pt idx="18183">
                  <c:v>36366</c:v>
                </c:pt>
                <c:pt idx="18184">
                  <c:v>36368</c:v>
                </c:pt>
                <c:pt idx="18185">
                  <c:v>36370</c:v>
                </c:pt>
                <c:pt idx="18186">
                  <c:v>36372</c:v>
                </c:pt>
                <c:pt idx="18187">
                  <c:v>36374</c:v>
                </c:pt>
                <c:pt idx="18188">
                  <c:v>36376</c:v>
                </c:pt>
                <c:pt idx="18189">
                  <c:v>36378</c:v>
                </c:pt>
                <c:pt idx="18190">
                  <c:v>36380</c:v>
                </c:pt>
                <c:pt idx="18191">
                  <c:v>36382</c:v>
                </c:pt>
                <c:pt idx="18192">
                  <c:v>36384</c:v>
                </c:pt>
                <c:pt idx="18193">
                  <c:v>36386</c:v>
                </c:pt>
                <c:pt idx="18194">
                  <c:v>36388</c:v>
                </c:pt>
                <c:pt idx="18195">
                  <c:v>36390</c:v>
                </c:pt>
                <c:pt idx="18196">
                  <c:v>36392</c:v>
                </c:pt>
                <c:pt idx="18197">
                  <c:v>36394</c:v>
                </c:pt>
                <c:pt idx="18198">
                  <c:v>36396</c:v>
                </c:pt>
                <c:pt idx="18199">
                  <c:v>36398</c:v>
                </c:pt>
                <c:pt idx="18200">
                  <c:v>36400</c:v>
                </c:pt>
                <c:pt idx="18201">
                  <c:v>36402</c:v>
                </c:pt>
                <c:pt idx="18202">
                  <c:v>36404</c:v>
                </c:pt>
                <c:pt idx="18203">
                  <c:v>36406</c:v>
                </c:pt>
                <c:pt idx="18204">
                  <c:v>36408</c:v>
                </c:pt>
                <c:pt idx="18205">
                  <c:v>36410</c:v>
                </c:pt>
                <c:pt idx="18206">
                  <c:v>36412</c:v>
                </c:pt>
                <c:pt idx="18207">
                  <c:v>36414</c:v>
                </c:pt>
                <c:pt idx="18208">
                  <c:v>36416</c:v>
                </c:pt>
                <c:pt idx="18209">
                  <c:v>36418</c:v>
                </c:pt>
                <c:pt idx="18210">
                  <c:v>36420</c:v>
                </c:pt>
                <c:pt idx="18211">
                  <c:v>36422</c:v>
                </c:pt>
                <c:pt idx="18212">
                  <c:v>36424</c:v>
                </c:pt>
                <c:pt idx="18213">
                  <c:v>36426</c:v>
                </c:pt>
                <c:pt idx="18214">
                  <c:v>36428</c:v>
                </c:pt>
                <c:pt idx="18215">
                  <c:v>36430</c:v>
                </c:pt>
                <c:pt idx="18216">
                  <c:v>36432</c:v>
                </c:pt>
                <c:pt idx="18217">
                  <c:v>36434</c:v>
                </c:pt>
                <c:pt idx="18218">
                  <c:v>36436</c:v>
                </c:pt>
                <c:pt idx="18219">
                  <c:v>36438</c:v>
                </c:pt>
                <c:pt idx="18220">
                  <c:v>36440</c:v>
                </c:pt>
                <c:pt idx="18221">
                  <c:v>36442</c:v>
                </c:pt>
                <c:pt idx="18222">
                  <c:v>36444</c:v>
                </c:pt>
                <c:pt idx="18223">
                  <c:v>36446</c:v>
                </c:pt>
                <c:pt idx="18224">
                  <c:v>36448</c:v>
                </c:pt>
                <c:pt idx="18225">
                  <c:v>36450</c:v>
                </c:pt>
                <c:pt idx="18226">
                  <c:v>36452</c:v>
                </c:pt>
                <c:pt idx="18227">
                  <c:v>36454</c:v>
                </c:pt>
                <c:pt idx="18228">
                  <c:v>36456</c:v>
                </c:pt>
                <c:pt idx="18229">
                  <c:v>36458</c:v>
                </c:pt>
                <c:pt idx="18230">
                  <c:v>36460</c:v>
                </c:pt>
                <c:pt idx="18231">
                  <c:v>36462</c:v>
                </c:pt>
                <c:pt idx="18232">
                  <c:v>36464</c:v>
                </c:pt>
                <c:pt idx="18233">
                  <c:v>36466</c:v>
                </c:pt>
                <c:pt idx="18234">
                  <c:v>36468</c:v>
                </c:pt>
                <c:pt idx="18235">
                  <c:v>36470</c:v>
                </c:pt>
                <c:pt idx="18236">
                  <c:v>36472</c:v>
                </c:pt>
                <c:pt idx="18237">
                  <c:v>36474</c:v>
                </c:pt>
                <c:pt idx="18238">
                  <c:v>36476</c:v>
                </c:pt>
                <c:pt idx="18239">
                  <c:v>36478</c:v>
                </c:pt>
                <c:pt idx="18240">
                  <c:v>36480</c:v>
                </c:pt>
                <c:pt idx="18241">
                  <c:v>36482</c:v>
                </c:pt>
                <c:pt idx="18242">
                  <c:v>36484</c:v>
                </c:pt>
                <c:pt idx="18243">
                  <c:v>36486</c:v>
                </c:pt>
                <c:pt idx="18244">
                  <c:v>36488</c:v>
                </c:pt>
                <c:pt idx="18245">
                  <c:v>36490</c:v>
                </c:pt>
                <c:pt idx="18246">
                  <c:v>36492</c:v>
                </c:pt>
                <c:pt idx="18247">
                  <c:v>36494</c:v>
                </c:pt>
                <c:pt idx="18248">
                  <c:v>36496</c:v>
                </c:pt>
                <c:pt idx="18249">
                  <c:v>36498</c:v>
                </c:pt>
                <c:pt idx="18250">
                  <c:v>36500</c:v>
                </c:pt>
                <c:pt idx="18251">
                  <c:v>36502</c:v>
                </c:pt>
                <c:pt idx="18252">
                  <c:v>36504</c:v>
                </c:pt>
                <c:pt idx="18253">
                  <c:v>36506</c:v>
                </c:pt>
                <c:pt idx="18254">
                  <c:v>36508</c:v>
                </c:pt>
                <c:pt idx="18255">
                  <c:v>36510</c:v>
                </c:pt>
                <c:pt idx="18256">
                  <c:v>36512</c:v>
                </c:pt>
                <c:pt idx="18257">
                  <c:v>36514</c:v>
                </c:pt>
                <c:pt idx="18258">
                  <c:v>36516</c:v>
                </c:pt>
                <c:pt idx="18259">
                  <c:v>36518</c:v>
                </c:pt>
                <c:pt idx="18260">
                  <c:v>36520</c:v>
                </c:pt>
                <c:pt idx="18261">
                  <c:v>36522</c:v>
                </c:pt>
                <c:pt idx="18262">
                  <c:v>36524</c:v>
                </c:pt>
                <c:pt idx="18263">
                  <c:v>36526</c:v>
                </c:pt>
                <c:pt idx="18264">
                  <c:v>36528</c:v>
                </c:pt>
                <c:pt idx="18265">
                  <c:v>36530</c:v>
                </c:pt>
                <c:pt idx="18266">
                  <c:v>36532</c:v>
                </c:pt>
                <c:pt idx="18267">
                  <c:v>36534</c:v>
                </c:pt>
                <c:pt idx="18268">
                  <c:v>36536</c:v>
                </c:pt>
                <c:pt idx="18269">
                  <c:v>36538</c:v>
                </c:pt>
                <c:pt idx="18270">
                  <c:v>36540</c:v>
                </c:pt>
                <c:pt idx="18271">
                  <c:v>36542</c:v>
                </c:pt>
                <c:pt idx="18272">
                  <c:v>36544</c:v>
                </c:pt>
                <c:pt idx="18273">
                  <c:v>36546</c:v>
                </c:pt>
                <c:pt idx="18274">
                  <c:v>36548</c:v>
                </c:pt>
                <c:pt idx="18275">
                  <c:v>36550</c:v>
                </c:pt>
                <c:pt idx="18276">
                  <c:v>36552</c:v>
                </c:pt>
                <c:pt idx="18277">
                  <c:v>36554</c:v>
                </c:pt>
                <c:pt idx="18278">
                  <c:v>36556</c:v>
                </c:pt>
                <c:pt idx="18279">
                  <c:v>36558</c:v>
                </c:pt>
                <c:pt idx="18280">
                  <c:v>36560</c:v>
                </c:pt>
                <c:pt idx="18281">
                  <c:v>36562</c:v>
                </c:pt>
                <c:pt idx="18282">
                  <c:v>36564</c:v>
                </c:pt>
                <c:pt idx="18283">
                  <c:v>36566</c:v>
                </c:pt>
                <c:pt idx="18284">
                  <c:v>36568</c:v>
                </c:pt>
                <c:pt idx="18285">
                  <c:v>36570</c:v>
                </c:pt>
                <c:pt idx="18286">
                  <c:v>36572</c:v>
                </c:pt>
                <c:pt idx="18287">
                  <c:v>36574</c:v>
                </c:pt>
                <c:pt idx="18288">
                  <c:v>36576</c:v>
                </c:pt>
                <c:pt idx="18289">
                  <c:v>36578</c:v>
                </c:pt>
                <c:pt idx="18290">
                  <c:v>36580</c:v>
                </c:pt>
                <c:pt idx="18291">
                  <c:v>36582</c:v>
                </c:pt>
                <c:pt idx="18292">
                  <c:v>36584</c:v>
                </c:pt>
                <c:pt idx="18293">
                  <c:v>36586</c:v>
                </c:pt>
                <c:pt idx="18294">
                  <c:v>36588</c:v>
                </c:pt>
                <c:pt idx="18295">
                  <c:v>36590</c:v>
                </c:pt>
                <c:pt idx="18296">
                  <c:v>36592</c:v>
                </c:pt>
                <c:pt idx="18297">
                  <c:v>36594</c:v>
                </c:pt>
                <c:pt idx="18298">
                  <c:v>36596</c:v>
                </c:pt>
                <c:pt idx="18299">
                  <c:v>36598</c:v>
                </c:pt>
                <c:pt idx="18300">
                  <c:v>36600</c:v>
                </c:pt>
                <c:pt idx="18301">
                  <c:v>36602</c:v>
                </c:pt>
                <c:pt idx="18302">
                  <c:v>36604</c:v>
                </c:pt>
                <c:pt idx="18303">
                  <c:v>36606</c:v>
                </c:pt>
                <c:pt idx="18304">
                  <c:v>36608</c:v>
                </c:pt>
                <c:pt idx="18305">
                  <c:v>36610</c:v>
                </c:pt>
                <c:pt idx="18306">
                  <c:v>36612</c:v>
                </c:pt>
                <c:pt idx="18307">
                  <c:v>36614</c:v>
                </c:pt>
                <c:pt idx="18308">
                  <c:v>36616</c:v>
                </c:pt>
                <c:pt idx="18309">
                  <c:v>36618</c:v>
                </c:pt>
                <c:pt idx="18310">
                  <c:v>36620</c:v>
                </c:pt>
                <c:pt idx="18311">
                  <c:v>36622</c:v>
                </c:pt>
                <c:pt idx="18312">
                  <c:v>36624</c:v>
                </c:pt>
                <c:pt idx="18313">
                  <c:v>36626</c:v>
                </c:pt>
                <c:pt idx="18314">
                  <c:v>36628</c:v>
                </c:pt>
                <c:pt idx="18315">
                  <c:v>36630</c:v>
                </c:pt>
                <c:pt idx="18316">
                  <c:v>36632</c:v>
                </c:pt>
                <c:pt idx="18317">
                  <c:v>36634</c:v>
                </c:pt>
                <c:pt idx="18318">
                  <c:v>36636</c:v>
                </c:pt>
                <c:pt idx="18319">
                  <c:v>36638</c:v>
                </c:pt>
                <c:pt idx="18320">
                  <c:v>36640</c:v>
                </c:pt>
                <c:pt idx="18321">
                  <c:v>36642</c:v>
                </c:pt>
                <c:pt idx="18322">
                  <c:v>36644</c:v>
                </c:pt>
                <c:pt idx="18323">
                  <c:v>36646</c:v>
                </c:pt>
                <c:pt idx="18324">
                  <c:v>36648</c:v>
                </c:pt>
                <c:pt idx="18325">
                  <c:v>36650</c:v>
                </c:pt>
                <c:pt idx="18326">
                  <c:v>36652</c:v>
                </c:pt>
                <c:pt idx="18327">
                  <c:v>36654</c:v>
                </c:pt>
                <c:pt idx="18328">
                  <c:v>36656</c:v>
                </c:pt>
                <c:pt idx="18329">
                  <c:v>36658</c:v>
                </c:pt>
                <c:pt idx="18330">
                  <c:v>36660</c:v>
                </c:pt>
                <c:pt idx="18331">
                  <c:v>36662</c:v>
                </c:pt>
                <c:pt idx="18332">
                  <c:v>36664</c:v>
                </c:pt>
                <c:pt idx="18333">
                  <c:v>36666</c:v>
                </c:pt>
                <c:pt idx="18334">
                  <c:v>36668</c:v>
                </c:pt>
                <c:pt idx="18335">
                  <c:v>36670</c:v>
                </c:pt>
                <c:pt idx="18336">
                  <c:v>36672</c:v>
                </c:pt>
                <c:pt idx="18337">
                  <c:v>36674</c:v>
                </c:pt>
                <c:pt idx="18338">
                  <c:v>36676</c:v>
                </c:pt>
                <c:pt idx="18339">
                  <c:v>36678</c:v>
                </c:pt>
                <c:pt idx="18340">
                  <c:v>36680</c:v>
                </c:pt>
                <c:pt idx="18341">
                  <c:v>36682</c:v>
                </c:pt>
                <c:pt idx="18342">
                  <c:v>36684</c:v>
                </c:pt>
                <c:pt idx="18343">
                  <c:v>36686</c:v>
                </c:pt>
                <c:pt idx="18344">
                  <c:v>36688</c:v>
                </c:pt>
                <c:pt idx="18345">
                  <c:v>36690</c:v>
                </c:pt>
                <c:pt idx="18346">
                  <c:v>36692</c:v>
                </c:pt>
                <c:pt idx="18347">
                  <c:v>36694</c:v>
                </c:pt>
                <c:pt idx="18348">
                  <c:v>36696</c:v>
                </c:pt>
                <c:pt idx="18349">
                  <c:v>36698</c:v>
                </c:pt>
                <c:pt idx="18350">
                  <c:v>36700</c:v>
                </c:pt>
                <c:pt idx="18351">
                  <c:v>36702</c:v>
                </c:pt>
                <c:pt idx="18352">
                  <c:v>36704</c:v>
                </c:pt>
                <c:pt idx="18353">
                  <c:v>36706</c:v>
                </c:pt>
                <c:pt idx="18354">
                  <c:v>36708</c:v>
                </c:pt>
                <c:pt idx="18355">
                  <c:v>36710</c:v>
                </c:pt>
                <c:pt idx="18356">
                  <c:v>36712</c:v>
                </c:pt>
                <c:pt idx="18357">
                  <c:v>36714</c:v>
                </c:pt>
                <c:pt idx="18358">
                  <c:v>36716</c:v>
                </c:pt>
                <c:pt idx="18359">
                  <c:v>36718</c:v>
                </c:pt>
                <c:pt idx="18360">
                  <c:v>36720</c:v>
                </c:pt>
                <c:pt idx="18361">
                  <c:v>36722</c:v>
                </c:pt>
                <c:pt idx="18362">
                  <c:v>36724</c:v>
                </c:pt>
                <c:pt idx="18363">
                  <c:v>36726</c:v>
                </c:pt>
                <c:pt idx="18364">
                  <c:v>36728</c:v>
                </c:pt>
                <c:pt idx="18365">
                  <c:v>36730</c:v>
                </c:pt>
                <c:pt idx="18366">
                  <c:v>36732</c:v>
                </c:pt>
                <c:pt idx="18367">
                  <c:v>36734</c:v>
                </c:pt>
                <c:pt idx="18368">
                  <c:v>36736</c:v>
                </c:pt>
                <c:pt idx="18369">
                  <c:v>36738</c:v>
                </c:pt>
                <c:pt idx="18370">
                  <c:v>36740</c:v>
                </c:pt>
                <c:pt idx="18371">
                  <c:v>36742</c:v>
                </c:pt>
                <c:pt idx="18372">
                  <c:v>36744</c:v>
                </c:pt>
                <c:pt idx="18373">
                  <c:v>36746</c:v>
                </c:pt>
                <c:pt idx="18374">
                  <c:v>36748</c:v>
                </c:pt>
                <c:pt idx="18375">
                  <c:v>36750</c:v>
                </c:pt>
                <c:pt idx="18376">
                  <c:v>36752</c:v>
                </c:pt>
                <c:pt idx="18377">
                  <c:v>36754</c:v>
                </c:pt>
                <c:pt idx="18378">
                  <c:v>36756</c:v>
                </c:pt>
                <c:pt idx="18379">
                  <c:v>36758</c:v>
                </c:pt>
                <c:pt idx="18380">
                  <c:v>36760</c:v>
                </c:pt>
                <c:pt idx="18381">
                  <c:v>36762</c:v>
                </c:pt>
                <c:pt idx="18382">
                  <c:v>36764</c:v>
                </c:pt>
                <c:pt idx="18383">
                  <c:v>36766</c:v>
                </c:pt>
                <c:pt idx="18384">
                  <c:v>36768</c:v>
                </c:pt>
                <c:pt idx="18385">
                  <c:v>36770</c:v>
                </c:pt>
                <c:pt idx="18386">
                  <c:v>36772</c:v>
                </c:pt>
                <c:pt idx="18387">
                  <c:v>36774</c:v>
                </c:pt>
                <c:pt idx="18388">
                  <c:v>36776</c:v>
                </c:pt>
                <c:pt idx="18389">
                  <c:v>36778</c:v>
                </c:pt>
                <c:pt idx="18390">
                  <c:v>36780</c:v>
                </c:pt>
                <c:pt idx="18391">
                  <c:v>36782</c:v>
                </c:pt>
                <c:pt idx="18392">
                  <c:v>36784</c:v>
                </c:pt>
                <c:pt idx="18393">
                  <c:v>36786</c:v>
                </c:pt>
                <c:pt idx="18394">
                  <c:v>36788</c:v>
                </c:pt>
                <c:pt idx="18395">
                  <c:v>36790</c:v>
                </c:pt>
                <c:pt idx="18396">
                  <c:v>36792</c:v>
                </c:pt>
                <c:pt idx="18397">
                  <c:v>36794</c:v>
                </c:pt>
                <c:pt idx="18398">
                  <c:v>36796</c:v>
                </c:pt>
                <c:pt idx="18399">
                  <c:v>36798</c:v>
                </c:pt>
                <c:pt idx="18400">
                  <c:v>36800</c:v>
                </c:pt>
                <c:pt idx="18401">
                  <c:v>36802</c:v>
                </c:pt>
                <c:pt idx="18402">
                  <c:v>36804</c:v>
                </c:pt>
                <c:pt idx="18403">
                  <c:v>36806</c:v>
                </c:pt>
                <c:pt idx="18404">
                  <c:v>36808</c:v>
                </c:pt>
                <c:pt idx="18405">
                  <c:v>36810</c:v>
                </c:pt>
                <c:pt idx="18406">
                  <c:v>36812</c:v>
                </c:pt>
                <c:pt idx="18407">
                  <c:v>36814</c:v>
                </c:pt>
                <c:pt idx="18408">
                  <c:v>36816</c:v>
                </c:pt>
                <c:pt idx="18409">
                  <c:v>36818</c:v>
                </c:pt>
                <c:pt idx="18410">
                  <c:v>36820</c:v>
                </c:pt>
                <c:pt idx="18411">
                  <c:v>36822</c:v>
                </c:pt>
                <c:pt idx="18412">
                  <c:v>36824</c:v>
                </c:pt>
                <c:pt idx="18413">
                  <c:v>36826</c:v>
                </c:pt>
                <c:pt idx="18414">
                  <c:v>36828</c:v>
                </c:pt>
                <c:pt idx="18415">
                  <c:v>36830</c:v>
                </c:pt>
                <c:pt idx="18416">
                  <c:v>36832</c:v>
                </c:pt>
                <c:pt idx="18417">
                  <c:v>36834</c:v>
                </c:pt>
                <c:pt idx="18418">
                  <c:v>36836</c:v>
                </c:pt>
                <c:pt idx="18419">
                  <c:v>36838</c:v>
                </c:pt>
                <c:pt idx="18420">
                  <c:v>36840</c:v>
                </c:pt>
                <c:pt idx="18421">
                  <c:v>36842</c:v>
                </c:pt>
                <c:pt idx="18422">
                  <c:v>36844</c:v>
                </c:pt>
                <c:pt idx="18423">
                  <c:v>36846</c:v>
                </c:pt>
                <c:pt idx="18424">
                  <c:v>36848</c:v>
                </c:pt>
                <c:pt idx="18425">
                  <c:v>36850</c:v>
                </c:pt>
                <c:pt idx="18426">
                  <c:v>36852</c:v>
                </c:pt>
                <c:pt idx="18427">
                  <c:v>36854</c:v>
                </c:pt>
                <c:pt idx="18428">
                  <c:v>36856</c:v>
                </c:pt>
                <c:pt idx="18429">
                  <c:v>36858</c:v>
                </c:pt>
                <c:pt idx="18430">
                  <c:v>36860</c:v>
                </c:pt>
                <c:pt idx="18431">
                  <c:v>36862</c:v>
                </c:pt>
                <c:pt idx="18432">
                  <c:v>36864</c:v>
                </c:pt>
                <c:pt idx="18433">
                  <c:v>36866</c:v>
                </c:pt>
                <c:pt idx="18434">
                  <c:v>36868</c:v>
                </c:pt>
                <c:pt idx="18435">
                  <c:v>36870</c:v>
                </c:pt>
                <c:pt idx="18436">
                  <c:v>36872</c:v>
                </c:pt>
                <c:pt idx="18437">
                  <c:v>36874</c:v>
                </c:pt>
                <c:pt idx="18438">
                  <c:v>36876</c:v>
                </c:pt>
                <c:pt idx="18439">
                  <c:v>36878</c:v>
                </c:pt>
                <c:pt idx="18440">
                  <c:v>36880</c:v>
                </c:pt>
                <c:pt idx="18441">
                  <c:v>36882</c:v>
                </c:pt>
                <c:pt idx="18442">
                  <c:v>36884</c:v>
                </c:pt>
                <c:pt idx="18443">
                  <c:v>36886</c:v>
                </c:pt>
                <c:pt idx="18444">
                  <c:v>36888</c:v>
                </c:pt>
                <c:pt idx="18445">
                  <c:v>36890</c:v>
                </c:pt>
                <c:pt idx="18446">
                  <c:v>36892</c:v>
                </c:pt>
                <c:pt idx="18447">
                  <c:v>36894</c:v>
                </c:pt>
                <c:pt idx="18448">
                  <c:v>36896</c:v>
                </c:pt>
                <c:pt idx="18449">
                  <c:v>36898</c:v>
                </c:pt>
                <c:pt idx="18450">
                  <c:v>36900</c:v>
                </c:pt>
                <c:pt idx="18451">
                  <c:v>36902</c:v>
                </c:pt>
                <c:pt idx="18452">
                  <c:v>36904</c:v>
                </c:pt>
                <c:pt idx="18453">
                  <c:v>36906</c:v>
                </c:pt>
                <c:pt idx="18454">
                  <c:v>36908</c:v>
                </c:pt>
                <c:pt idx="18455">
                  <c:v>36910</c:v>
                </c:pt>
                <c:pt idx="18456">
                  <c:v>36912</c:v>
                </c:pt>
                <c:pt idx="18457">
                  <c:v>36914</c:v>
                </c:pt>
                <c:pt idx="18458">
                  <c:v>36916</c:v>
                </c:pt>
                <c:pt idx="18459">
                  <c:v>36918</c:v>
                </c:pt>
                <c:pt idx="18460">
                  <c:v>36920</c:v>
                </c:pt>
                <c:pt idx="18461">
                  <c:v>36922</c:v>
                </c:pt>
                <c:pt idx="18462">
                  <c:v>36924</c:v>
                </c:pt>
                <c:pt idx="18463">
                  <c:v>36926</c:v>
                </c:pt>
                <c:pt idx="18464">
                  <c:v>36928</c:v>
                </c:pt>
                <c:pt idx="18465">
                  <c:v>36930</c:v>
                </c:pt>
                <c:pt idx="18466">
                  <c:v>36932</c:v>
                </c:pt>
                <c:pt idx="18467">
                  <c:v>36934</c:v>
                </c:pt>
                <c:pt idx="18468">
                  <c:v>36936</c:v>
                </c:pt>
                <c:pt idx="18469">
                  <c:v>36938</c:v>
                </c:pt>
                <c:pt idx="18470">
                  <c:v>36940</c:v>
                </c:pt>
                <c:pt idx="18471">
                  <c:v>36942</c:v>
                </c:pt>
                <c:pt idx="18472">
                  <c:v>36944</c:v>
                </c:pt>
                <c:pt idx="18473">
                  <c:v>36946</c:v>
                </c:pt>
                <c:pt idx="18474">
                  <c:v>36948</c:v>
                </c:pt>
                <c:pt idx="18475">
                  <c:v>36950</c:v>
                </c:pt>
                <c:pt idx="18476">
                  <c:v>36952</c:v>
                </c:pt>
                <c:pt idx="18477">
                  <c:v>36954</c:v>
                </c:pt>
                <c:pt idx="18478">
                  <c:v>36956</c:v>
                </c:pt>
                <c:pt idx="18479">
                  <c:v>36958</c:v>
                </c:pt>
                <c:pt idx="18480">
                  <c:v>36960</c:v>
                </c:pt>
                <c:pt idx="18481">
                  <c:v>36962</c:v>
                </c:pt>
                <c:pt idx="18482">
                  <c:v>36964</c:v>
                </c:pt>
                <c:pt idx="18483">
                  <c:v>36966</c:v>
                </c:pt>
                <c:pt idx="18484">
                  <c:v>36968</c:v>
                </c:pt>
                <c:pt idx="18485">
                  <c:v>36970</c:v>
                </c:pt>
                <c:pt idx="18486">
                  <c:v>36972</c:v>
                </c:pt>
                <c:pt idx="18487">
                  <c:v>36974</c:v>
                </c:pt>
                <c:pt idx="18488">
                  <c:v>36976</c:v>
                </c:pt>
                <c:pt idx="18489">
                  <c:v>36978</c:v>
                </c:pt>
                <c:pt idx="18490">
                  <c:v>36980</c:v>
                </c:pt>
                <c:pt idx="18491">
                  <c:v>36982</c:v>
                </c:pt>
                <c:pt idx="18492">
                  <c:v>36984</c:v>
                </c:pt>
                <c:pt idx="18493">
                  <c:v>36986</c:v>
                </c:pt>
                <c:pt idx="18494">
                  <c:v>36988</c:v>
                </c:pt>
                <c:pt idx="18495">
                  <c:v>36990</c:v>
                </c:pt>
                <c:pt idx="18496">
                  <c:v>36992</c:v>
                </c:pt>
                <c:pt idx="18497">
                  <c:v>36994</c:v>
                </c:pt>
                <c:pt idx="18498">
                  <c:v>36996</c:v>
                </c:pt>
                <c:pt idx="18499">
                  <c:v>36998</c:v>
                </c:pt>
                <c:pt idx="18500">
                  <c:v>37000</c:v>
                </c:pt>
                <c:pt idx="18501">
                  <c:v>37002</c:v>
                </c:pt>
                <c:pt idx="18502">
                  <c:v>37004</c:v>
                </c:pt>
                <c:pt idx="18503">
                  <c:v>37006</c:v>
                </c:pt>
                <c:pt idx="18504">
                  <c:v>37008</c:v>
                </c:pt>
                <c:pt idx="18505">
                  <c:v>37010</c:v>
                </c:pt>
                <c:pt idx="18506">
                  <c:v>37012</c:v>
                </c:pt>
                <c:pt idx="18507">
                  <c:v>37014</c:v>
                </c:pt>
                <c:pt idx="18508">
                  <c:v>37016</c:v>
                </c:pt>
                <c:pt idx="18509">
                  <c:v>37018</c:v>
                </c:pt>
                <c:pt idx="18510">
                  <c:v>37020</c:v>
                </c:pt>
                <c:pt idx="18511">
                  <c:v>37022</c:v>
                </c:pt>
                <c:pt idx="18512">
                  <c:v>37024</c:v>
                </c:pt>
                <c:pt idx="18513">
                  <c:v>37026</c:v>
                </c:pt>
                <c:pt idx="18514">
                  <c:v>37028</c:v>
                </c:pt>
                <c:pt idx="18515">
                  <c:v>37030</c:v>
                </c:pt>
                <c:pt idx="18516">
                  <c:v>37032</c:v>
                </c:pt>
                <c:pt idx="18517">
                  <c:v>37034</c:v>
                </c:pt>
                <c:pt idx="18518">
                  <c:v>37036</c:v>
                </c:pt>
                <c:pt idx="18519">
                  <c:v>37038</c:v>
                </c:pt>
                <c:pt idx="18520">
                  <c:v>37040</c:v>
                </c:pt>
                <c:pt idx="18521">
                  <c:v>37042</c:v>
                </c:pt>
                <c:pt idx="18522">
                  <c:v>37044</c:v>
                </c:pt>
                <c:pt idx="18523">
                  <c:v>37046</c:v>
                </c:pt>
                <c:pt idx="18524">
                  <c:v>37048</c:v>
                </c:pt>
                <c:pt idx="18525">
                  <c:v>37050</c:v>
                </c:pt>
                <c:pt idx="18526">
                  <c:v>37052</c:v>
                </c:pt>
                <c:pt idx="18527">
                  <c:v>37054</c:v>
                </c:pt>
                <c:pt idx="18528">
                  <c:v>37056</c:v>
                </c:pt>
                <c:pt idx="18529">
                  <c:v>37058</c:v>
                </c:pt>
                <c:pt idx="18530">
                  <c:v>37060</c:v>
                </c:pt>
                <c:pt idx="18531">
                  <c:v>37062</c:v>
                </c:pt>
                <c:pt idx="18532">
                  <c:v>37064</c:v>
                </c:pt>
                <c:pt idx="18533">
                  <c:v>37066</c:v>
                </c:pt>
                <c:pt idx="18534">
                  <c:v>37068</c:v>
                </c:pt>
                <c:pt idx="18535">
                  <c:v>37070</c:v>
                </c:pt>
                <c:pt idx="18536">
                  <c:v>37072</c:v>
                </c:pt>
                <c:pt idx="18537">
                  <c:v>37074</c:v>
                </c:pt>
                <c:pt idx="18538">
                  <c:v>37076</c:v>
                </c:pt>
                <c:pt idx="18539">
                  <c:v>37078</c:v>
                </c:pt>
                <c:pt idx="18540">
                  <c:v>37080</c:v>
                </c:pt>
                <c:pt idx="18541">
                  <c:v>37082</c:v>
                </c:pt>
                <c:pt idx="18542">
                  <c:v>37084</c:v>
                </c:pt>
                <c:pt idx="18543">
                  <c:v>37086</c:v>
                </c:pt>
                <c:pt idx="18544">
                  <c:v>37088</c:v>
                </c:pt>
                <c:pt idx="18545">
                  <c:v>37090</c:v>
                </c:pt>
                <c:pt idx="18546">
                  <c:v>37092</c:v>
                </c:pt>
                <c:pt idx="18547">
                  <c:v>37094</c:v>
                </c:pt>
                <c:pt idx="18548">
                  <c:v>37096</c:v>
                </c:pt>
                <c:pt idx="18549">
                  <c:v>37098</c:v>
                </c:pt>
                <c:pt idx="18550">
                  <c:v>37100</c:v>
                </c:pt>
                <c:pt idx="18551">
                  <c:v>37102</c:v>
                </c:pt>
                <c:pt idx="18552">
                  <c:v>37104</c:v>
                </c:pt>
                <c:pt idx="18553">
                  <c:v>37106</c:v>
                </c:pt>
                <c:pt idx="18554">
                  <c:v>37108</c:v>
                </c:pt>
                <c:pt idx="18555">
                  <c:v>37110</c:v>
                </c:pt>
                <c:pt idx="18556">
                  <c:v>37112</c:v>
                </c:pt>
                <c:pt idx="18557">
                  <c:v>37114</c:v>
                </c:pt>
                <c:pt idx="18558">
                  <c:v>37116</c:v>
                </c:pt>
                <c:pt idx="18559">
                  <c:v>37118</c:v>
                </c:pt>
                <c:pt idx="18560">
                  <c:v>37120</c:v>
                </c:pt>
                <c:pt idx="18561">
                  <c:v>37122</c:v>
                </c:pt>
                <c:pt idx="18562">
                  <c:v>37124</c:v>
                </c:pt>
                <c:pt idx="18563">
                  <c:v>37126</c:v>
                </c:pt>
                <c:pt idx="18564">
                  <c:v>37128</c:v>
                </c:pt>
                <c:pt idx="18565">
                  <c:v>37130</c:v>
                </c:pt>
                <c:pt idx="18566">
                  <c:v>37132</c:v>
                </c:pt>
                <c:pt idx="18567">
                  <c:v>37134</c:v>
                </c:pt>
                <c:pt idx="18568">
                  <c:v>37136</c:v>
                </c:pt>
                <c:pt idx="18569">
                  <c:v>37138</c:v>
                </c:pt>
                <c:pt idx="18570">
                  <c:v>37140</c:v>
                </c:pt>
                <c:pt idx="18571">
                  <c:v>37142</c:v>
                </c:pt>
                <c:pt idx="18572">
                  <c:v>37144</c:v>
                </c:pt>
                <c:pt idx="18573">
                  <c:v>37146</c:v>
                </c:pt>
                <c:pt idx="18574">
                  <c:v>37148</c:v>
                </c:pt>
                <c:pt idx="18575">
                  <c:v>37150</c:v>
                </c:pt>
                <c:pt idx="18576">
                  <c:v>37152</c:v>
                </c:pt>
                <c:pt idx="18577">
                  <c:v>37154</c:v>
                </c:pt>
                <c:pt idx="18578">
                  <c:v>37156</c:v>
                </c:pt>
                <c:pt idx="18579">
                  <c:v>37158</c:v>
                </c:pt>
                <c:pt idx="18580">
                  <c:v>37160</c:v>
                </c:pt>
                <c:pt idx="18581">
                  <c:v>37162</c:v>
                </c:pt>
                <c:pt idx="18582">
                  <c:v>37164</c:v>
                </c:pt>
                <c:pt idx="18583">
                  <c:v>37166</c:v>
                </c:pt>
                <c:pt idx="18584">
                  <c:v>37168</c:v>
                </c:pt>
                <c:pt idx="18585">
                  <c:v>37170</c:v>
                </c:pt>
                <c:pt idx="18586">
                  <c:v>37172</c:v>
                </c:pt>
                <c:pt idx="18587">
                  <c:v>37174</c:v>
                </c:pt>
                <c:pt idx="18588">
                  <c:v>37176</c:v>
                </c:pt>
                <c:pt idx="18589">
                  <c:v>37178</c:v>
                </c:pt>
                <c:pt idx="18590">
                  <c:v>37180</c:v>
                </c:pt>
                <c:pt idx="18591">
                  <c:v>37182</c:v>
                </c:pt>
                <c:pt idx="18592">
                  <c:v>37184</c:v>
                </c:pt>
                <c:pt idx="18593">
                  <c:v>37186</c:v>
                </c:pt>
                <c:pt idx="18594">
                  <c:v>37188</c:v>
                </c:pt>
                <c:pt idx="18595">
                  <c:v>37190</c:v>
                </c:pt>
                <c:pt idx="18596">
                  <c:v>37192</c:v>
                </c:pt>
                <c:pt idx="18597">
                  <c:v>37194</c:v>
                </c:pt>
                <c:pt idx="18598">
                  <c:v>37196</c:v>
                </c:pt>
                <c:pt idx="18599">
                  <c:v>37198</c:v>
                </c:pt>
                <c:pt idx="18600">
                  <c:v>37200</c:v>
                </c:pt>
                <c:pt idx="18601">
                  <c:v>37202</c:v>
                </c:pt>
                <c:pt idx="18602">
                  <c:v>37204</c:v>
                </c:pt>
                <c:pt idx="18603">
                  <c:v>37206</c:v>
                </c:pt>
                <c:pt idx="18604">
                  <c:v>37208</c:v>
                </c:pt>
                <c:pt idx="18605">
                  <c:v>37210</c:v>
                </c:pt>
                <c:pt idx="18606">
                  <c:v>37212</c:v>
                </c:pt>
                <c:pt idx="18607">
                  <c:v>37214</c:v>
                </c:pt>
                <c:pt idx="18608">
                  <c:v>37216</c:v>
                </c:pt>
                <c:pt idx="18609">
                  <c:v>37218</c:v>
                </c:pt>
                <c:pt idx="18610">
                  <c:v>37220</c:v>
                </c:pt>
                <c:pt idx="18611">
                  <c:v>37222</c:v>
                </c:pt>
                <c:pt idx="18612">
                  <c:v>37224</c:v>
                </c:pt>
                <c:pt idx="18613">
                  <c:v>37226</c:v>
                </c:pt>
                <c:pt idx="18614">
                  <c:v>37228</c:v>
                </c:pt>
                <c:pt idx="18615">
                  <c:v>37230</c:v>
                </c:pt>
                <c:pt idx="18616">
                  <c:v>37232</c:v>
                </c:pt>
                <c:pt idx="18617">
                  <c:v>37234</c:v>
                </c:pt>
                <c:pt idx="18618">
                  <c:v>37236</c:v>
                </c:pt>
                <c:pt idx="18619">
                  <c:v>37238</c:v>
                </c:pt>
                <c:pt idx="18620">
                  <c:v>37240</c:v>
                </c:pt>
                <c:pt idx="18621">
                  <c:v>37242</c:v>
                </c:pt>
                <c:pt idx="18622">
                  <c:v>37244</c:v>
                </c:pt>
                <c:pt idx="18623">
                  <c:v>37246</c:v>
                </c:pt>
                <c:pt idx="18624">
                  <c:v>37248</c:v>
                </c:pt>
                <c:pt idx="18625">
                  <c:v>37250</c:v>
                </c:pt>
                <c:pt idx="18626">
                  <c:v>37252</c:v>
                </c:pt>
                <c:pt idx="18627">
                  <c:v>37254</c:v>
                </c:pt>
                <c:pt idx="18628">
                  <c:v>37256</c:v>
                </c:pt>
                <c:pt idx="18629">
                  <c:v>37258</c:v>
                </c:pt>
                <c:pt idx="18630">
                  <c:v>37260</c:v>
                </c:pt>
                <c:pt idx="18631">
                  <c:v>37262</c:v>
                </c:pt>
                <c:pt idx="18632">
                  <c:v>37264</c:v>
                </c:pt>
                <c:pt idx="18633">
                  <c:v>37266</c:v>
                </c:pt>
                <c:pt idx="18634">
                  <c:v>37268</c:v>
                </c:pt>
                <c:pt idx="18635">
                  <c:v>37270</c:v>
                </c:pt>
                <c:pt idx="18636">
                  <c:v>37272</c:v>
                </c:pt>
                <c:pt idx="18637">
                  <c:v>37274</c:v>
                </c:pt>
                <c:pt idx="18638">
                  <c:v>37276</c:v>
                </c:pt>
                <c:pt idx="18639">
                  <c:v>37278</c:v>
                </c:pt>
                <c:pt idx="18640">
                  <c:v>37280</c:v>
                </c:pt>
                <c:pt idx="18641">
                  <c:v>37282</c:v>
                </c:pt>
                <c:pt idx="18642">
                  <c:v>37284</c:v>
                </c:pt>
                <c:pt idx="18643">
                  <c:v>37286</c:v>
                </c:pt>
                <c:pt idx="18644">
                  <c:v>37288</c:v>
                </c:pt>
                <c:pt idx="18645">
                  <c:v>37290</c:v>
                </c:pt>
                <c:pt idx="18646">
                  <c:v>37292</c:v>
                </c:pt>
                <c:pt idx="18647">
                  <c:v>37294</c:v>
                </c:pt>
                <c:pt idx="18648">
                  <c:v>37296</c:v>
                </c:pt>
                <c:pt idx="18649">
                  <c:v>37298</c:v>
                </c:pt>
                <c:pt idx="18650">
                  <c:v>37300</c:v>
                </c:pt>
                <c:pt idx="18651">
                  <c:v>37302</c:v>
                </c:pt>
                <c:pt idx="18652">
                  <c:v>37304</c:v>
                </c:pt>
                <c:pt idx="18653">
                  <c:v>37306</c:v>
                </c:pt>
                <c:pt idx="18654">
                  <c:v>37308</c:v>
                </c:pt>
                <c:pt idx="18655">
                  <c:v>37310</c:v>
                </c:pt>
                <c:pt idx="18656">
                  <c:v>37312</c:v>
                </c:pt>
                <c:pt idx="18657">
                  <c:v>37314</c:v>
                </c:pt>
                <c:pt idx="18658">
                  <c:v>37316</c:v>
                </c:pt>
                <c:pt idx="18659">
                  <c:v>37318</c:v>
                </c:pt>
                <c:pt idx="18660">
                  <c:v>37320</c:v>
                </c:pt>
                <c:pt idx="18661">
                  <c:v>37322</c:v>
                </c:pt>
                <c:pt idx="18662">
                  <c:v>37324</c:v>
                </c:pt>
                <c:pt idx="18663">
                  <c:v>37326</c:v>
                </c:pt>
                <c:pt idx="18664">
                  <c:v>37328</c:v>
                </c:pt>
                <c:pt idx="18665">
                  <c:v>37330</c:v>
                </c:pt>
                <c:pt idx="18666">
                  <c:v>37332</c:v>
                </c:pt>
                <c:pt idx="18667">
                  <c:v>37334</c:v>
                </c:pt>
                <c:pt idx="18668">
                  <c:v>37336</c:v>
                </c:pt>
                <c:pt idx="18669">
                  <c:v>37338</c:v>
                </c:pt>
                <c:pt idx="18670">
                  <c:v>37340</c:v>
                </c:pt>
                <c:pt idx="18671">
                  <c:v>37342</c:v>
                </c:pt>
                <c:pt idx="18672">
                  <c:v>37344</c:v>
                </c:pt>
                <c:pt idx="18673">
                  <c:v>37346</c:v>
                </c:pt>
                <c:pt idx="18674">
                  <c:v>37348</c:v>
                </c:pt>
                <c:pt idx="18675">
                  <c:v>37350</c:v>
                </c:pt>
                <c:pt idx="18676">
                  <c:v>37352</c:v>
                </c:pt>
                <c:pt idx="18677">
                  <c:v>37354</c:v>
                </c:pt>
                <c:pt idx="18678">
                  <c:v>37356</c:v>
                </c:pt>
                <c:pt idx="18679">
                  <c:v>37358</c:v>
                </c:pt>
                <c:pt idx="18680">
                  <c:v>37360</c:v>
                </c:pt>
                <c:pt idx="18681">
                  <c:v>37362</c:v>
                </c:pt>
                <c:pt idx="18682">
                  <c:v>37364</c:v>
                </c:pt>
                <c:pt idx="18683">
                  <c:v>37366</c:v>
                </c:pt>
                <c:pt idx="18684">
                  <c:v>37368</c:v>
                </c:pt>
                <c:pt idx="18685">
                  <c:v>37370</c:v>
                </c:pt>
                <c:pt idx="18686">
                  <c:v>37372</c:v>
                </c:pt>
                <c:pt idx="18687">
                  <c:v>37374</c:v>
                </c:pt>
                <c:pt idx="18688">
                  <c:v>37376</c:v>
                </c:pt>
                <c:pt idx="18689">
                  <c:v>37378</c:v>
                </c:pt>
                <c:pt idx="18690">
                  <c:v>37380</c:v>
                </c:pt>
                <c:pt idx="18691">
                  <c:v>37382</c:v>
                </c:pt>
                <c:pt idx="18692">
                  <c:v>37384</c:v>
                </c:pt>
                <c:pt idx="18693">
                  <c:v>37386</c:v>
                </c:pt>
                <c:pt idx="18694">
                  <c:v>37388</c:v>
                </c:pt>
                <c:pt idx="18695">
                  <c:v>37390</c:v>
                </c:pt>
                <c:pt idx="18696">
                  <c:v>37392</c:v>
                </c:pt>
                <c:pt idx="18697">
                  <c:v>37394</c:v>
                </c:pt>
                <c:pt idx="18698">
                  <c:v>37396</c:v>
                </c:pt>
                <c:pt idx="18699">
                  <c:v>37398</c:v>
                </c:pt>
                <c:pt idx="18700">
                  <c:v>37400</c:v>
                </c:pt>
                <c:pt idx="18701">
                  <c:v>37402</c:v>
                </c:pt>
                <c:pt idx="18702">
                  <c:v>37404</c:v>
                </c:pt>
                <c:pt idx="18703">
                  <c:v>37406</c:v>
                </c:pt>
                <c:pt idx="18704">
                  <c:v>37408</c:v>
                </c:pt>
                <c:pt idx="18705">
                  <c:v>37410</c:v>
                </c:pt>
                <c:pt idx="18706">
                  <c:v>37412</c:v>
                </c:pt>
                <c:pt idx="18707">
                  <c:v>37414</c:v>
                </c:pt>
                <c:pt idx="18708">
                  <c:v>37416</c:v>
                </c:pt>
                <c:pt idx="18709">
                  <c:v>37418</c:v>
                </c:pt>
                <c:pt idx="18710">
                  <c:v>37420</c:v>
                </c:pt>
                <c:pt idx="18711">
                  <c:v>37422</c:v>
                </c:pt>
                <c:pt idx="18712">
                  <c:v>37424</c:v>
                </c:pt>
                <c:pt idx="18713">
                  <c:v>37426</c:v>
                </c:pt>
                <c:pt idx="18714">
                  <c:v>37428</c:v>
                </c:pt>
                <c:pt idx="18715">
                  <c:v>37430</c:v>
                </c:pt>
                <c:pt idx="18716">
                  <c:v>37432</c:v>
                </c:pt>
                <c:pt idx="18717">
                  <c:v>37434</c:v>
                </c:pt>
                <c:pt idx="18718">
                  <c:v>37436</c:v>
                </c:pt>
                <c:pt idx="18719">
                  <c:v>37438</c:v>
                </c:pt>
                <c:pt idx="18720">
                  <c:v>37440</c:v>
                </c:pt>
                <c:pt idx="18721">
                  <c:v>37442</c:v>
                </c:pt>
                <c:pt idx="18722">
                  <c:v>37444</c:v>
                </c:pt>
                <c:pt idx="18723">
                  <c:v>37446</c:v>
                </c:pt>
                <c:pt idx="18724">
                  <c:v>37448</c:v>
                </c:pt>
                <c:pt idx="18725">
                  <c:v>37450</c:v>
                </c:pt>
                <c:pt idx="18726">
                  <c:v>37452</c:v>
                </c:pt>
                <c:pt idx="18727">
                  <c:v>37454</c:v>
                </c:pt>
                <c:pt idx="18728">
                  <c:v>37456</c:v>
                </c:pt>
                <c:pt idx="18729">
                  <c:v>37458</c:v>
                </c:pt>
                <c:pt idx="18730">
                  <c:v>37460</c:v>
                </c:pt>
                <c:pt idx="18731">
                  <c:v>37462</c:v>
                </c:pt>
                <c:pt idx="18732">
                  <c:v>37464</c:v>
                </c:pt>
                <c:pt idx="18733">
                  <c:v>37466</c:v>
                </c:pt>
                <c:pt idx="18734">
                  <c:v>37468</c:v>
                </c:pt>
                <c:pt idx="18735">
                  <c:v>37470</c:v>
                </c:pt>
                <c:pt idx="18736">
                  <c:v>37472</c:v>
                </c:pt>
                <c:pt idx="18737">
                  <c:v>37474</c:v>
                </c:pt>
                <c:pt idx="18738">
                  <c:v>37476</c:v>
                </c:pt>
                <c:pt idx="18739">
                  <c:v>37478</c:v>
                </c:pt>
                <c:pt idx="18740">
                  <c:v>37480</c:v>
                </c:pt>
                <c:pt idx="18741">
                  <c:v>37482</c:v>
                </c:pt>
                <c:pt idx="18742">
                  <c:v>37484</c:v>
                </c:pt>
                <c:pt idx="18743">
                  <c:v>37486</c:v>
                </c:pt>
                <c:pt idx="18744">
                  <c:v>37488</c:v>
                </c:pt>
                <c:pt idx="18745">
                  <c:v>37490</c:v>
                </c:pt>
                <c:pt idx="18746">
                  <c:v>37492</c:v>
                </c:pt>
                <c:pt idx="18747">
                  <c:v>37494</c:v>
                </c:pt>
                <c:pt idx="18748">
                  <c:v>37496</c:v>
                </c:pt>
                <c:pt idx="18749">
                  <c:v>37498</c:v>
                </c:pt>
                <c:pt idx="18750">
                  <c:v>37500</c:v>
                </c:pt>
                <c:pt idx="18751">
                  <c:v>37502</c:v>
                </c:pt>
                <c:pt idx="18752">
                  <c:v>37504</c:v>
                </c:pt>
                <c:pt idx="18753">
                  <c:v>37506</c:v>
                </c:pt>
                <c:pt idx="18754">
                  <c:v>37508</c:v>
                </c:pt>
                <c:pt idx="18755">
                  <c:v>37510</c:v>
                </c:pt>
                <c:pt idx="18756">
                  <c:v>37512</c:v>
                </c:pt>
                <c:pt idx="18757">
                  <c:v>37514</c:v>
                </c:pt>
                <c:pt idx="18758">
                  <c:v>37516</c:v>
                </c:pt>
                <c:pt idx="18759">
                  <c:v>37518</c:v>
                </c:pt>
                <c:pt idx="18760">
                  <c:v>37520</c:v>
                </c:pt>
                <c:pt idx="18761">
                  <c:v>37522</c:v>
                </c:pt>
                <c:pt idx="18762">
                  <c:v>37524</c:v>
                </c:pt>
                <c:pt idx="18763">
                  <c:v>37526</c:v>
                </c:pt>
                <c:pt idx="18764">
                  <c:v>37528</c:v>
                </c:pt>
                <c:pt idx="18765">
                  <c:v>37530</c:v>
                </c:pt>
                <c:pt idx="18766">
                  <c:v>37532</c:v>
                </c:pt>
                <c:pt idx="18767">
                  <c:v>37534</c:v>
                </c:pt>
                <c:pt idx="18768">
                  <c:v>37536</c:v>
                </c:pt>
                <c:pt idx="18769">
                  <c:v>37538</c:v>
                </c:pt>
                <c:pt idx="18770">
                  <c:v>37540</c:v>
                </c:pt>
                <c:pt idx="18771">
                  <c:v>37542</c:v>
                </c:pt>
                <c:pt idx="18772">
                  <c:v>37544</c:v>
                </c:pt>
                <c:pt idx="18773">
                  <c:v>37546</c:v>
                </c:pt>
                <c:pt idx="18774">
                  <c:v>37548</c:v>
                </c:pt>
                <c:pt idx="18775">
                  <c:v>37550</c:v>
                </c:pt>
                <c:pt idx="18776">
                  <c:v>37552</c:v>
                </c:pt>
                <c:pt idx="18777">
                  <c:v>37554</c:v>
                </c:pt>
                <c:pt idx="18778">
                  <c:v>37556</c:v>
                </c:pt>
                <c:pt idx="18779">
                  <c:v>37558</c:v>
                </c:pt>
                <c:pt idx="18780">
                  <c:v>37560</c:v>
                </c:pt>
                <c:pt idx="18781">
                  <c:v>37562</c:v>
                </c:pt>
                <c:pt idx="18782">
                  <c:v>37564</c:v>
                </c:pt>
                <c:pt idx="18783">
                  <c:v>37566</c:v>
                </c:pt>
                <c:pt idx="18784">
                  <c:v>37568</c:v>
                </c:pt>
                <c:pt idx="18785">
                  <c:v>37570</c:v>
                </c:pt>
                <c:pt idx="18786">
                  <c:v>37572</c:v>
                </c:pt>
                <c:pt idx="18787">
                  <c:v>37574</c:v>
                </c:pt>
                <c:pt idx="18788">
                  <c:v>37576</c:v>
                </c:pt>
                <c:pt idx="18789">
                  <c:v>37578</c:v>
                </c:pt>
                <c:pt idx="18790">
                  <c:v>37580</c:v>
                </c:pt>
                <c:pt idx="18791">
                  <c:v>37582</c:v>
                </c:pt>
                <c:pt idx="18792">
                  <c:v>37584</c:v>
                </c:pt>
                <c:pt idx="18793">
                  <c:v>37586</c:v>
                </c:pt>
                <c:pt idx="18794">
                  <c:v>37588</c:v>
                </c:pt>
                <c:pt idx="18795">
                  <c:v>37590</c:v>
                </c:pt>
                <c:pt idx="18796">
                  <c:v>37592</c:v>
                </c:pt>
                <c:pt idx="18797">
                  <c:v>37594</c:v>
                </c:pt>
                <c:pt idx="18798">
                  <c:v>37596</c:v>
                </c:pt>
                <c:pt idx="18799">
                  <c:v>37598</c:v>
                </c:pt>
                <c:pt idx="18800">
                  <c:v>37600</c:v>
                </c:pt>
                <c:pt idx="18801">
                  <c:v>37602</c:v>
                </c:pt>
                <c:pt idx="18802">
                  <c:v>37604</c:v>
                </c:pt>
                <c:pt idx="18803">
                  <c:v>37606</c:v>
                </c:pt>
                <c:pt idx="18804">
                  <c:v>37608</c:v>
                </c:pt>
                <c:pt idx="18805">
                  <c:v>37610</c:v>
                </c:pt>
                <c:pt idx="18806">
                  <c:v>37612</c:v>
                </c:pt>
                <c:pt idx="18807">
                  <c:v>37614</c:v>
                </c:pt>
                <c:pt idx="18808">
                  <c:v>37616</c:v>
                </c:pt>
                <c:pt idx="18809">
                  <c:v>37618</c:v>
                </c:pt>
                <c:pt idx="18810">
                  <c:v>37620</c:v>
                </c:pt>
                <c:pt idx="18811">
                  <c:v>37622</c:v>
                </c:pt>
                <c:pt idx="18812">
                  <c:v>37624</c:v>
                </c:pt>
                <c:pt idx="18813">
                  <c:v>37626</c:v>
                </c:pt>
                <c:pt idx="18814">
                  <c:v>37628</c:v>
                </c:pt>
                <c:pt idx="18815">
                  <c:v>37630</c:v>
                </c:pt>
                <c:pt idx="18816">
                  <c:v>37632</c:v>
                </c:pt>
                <c:pt idx="18817">
                  <c:v>37634</c:v>
                </c:pt>
                <c:pt idx="18818">
                  <c:v>37636</c:v>
                </c:pt>
                <c:pt idx="18819">
                  <c:v>37638</c:v>
                </c:pt>
                <c:pt idx="18820">
                  <c:v>37640</c:v>
                </c:pt>
                <c:pt idx="18821">
                  <c:v>37642</c:v>
                </c:pt>
                <c:pt idx="18822">
                  <c:v>37644</c:v>
                </c:pt>
                <c:pt idx="18823">
                  <c:v>37646</c:v>
                </c:pt>
                <c:pt idx="18824">
                  <c:v>37648</c:v>
                </c:pt>
                <c:pt idx="18825">
                  <c:v>37650</c:v>
                </c:pt>
                <c:pt idx="18826">
                  <c:v>37652</c:v>
                </c:pt>
                <c:pt idx="18827">
                  <c:v>37654</c:v>
                </c:pt>
                <c:pt idx="18828">
                  <c:v>37656</c:v>
                </c:pt>
                <c:pt idx="18829">
                  <c:v>37658</c:v>
                </c:pt>
                <c:pt idx="18830">
                  <c:v>37660</c:v>
                </c:pt>
                <c:pt idx="18831">
                  <c:v>37662</c:v>
                </c:pt>
                <c:pt idx="18832">
                  <c:v>37664</c:v>
                </c:pt>
                <c:pt idx="18833">
                  <c:v>37666</c:v>
                </c:pt>
                <c:pt idx="18834">
                  <c:v>37668</c:v>
                </c:pt>
                <c:pt idx="18835">
                  <c:v>37670</c:v>
                </c:pt>
                <c:pt idx="18836">
                  <c:v>37672</c:v>
                </c:pt>
                <c:pt idx="18837">
                  <c:v>37674</c:v>
                </c:pt>
                <c:pt idx="18838">
                  <c:v>37676</c:v>
                </c:pt>
                <c:pt idx="18839">
                  <c:v>37678</c:v>
                </c:pt>
                <c:pt idx="18840">
                  <c:v>37680</c:v>
                </c:pt>
                <c:pt idx="18841">
                  <c:v>37682</c:v>
                </c:pt>
                <c:pt idx="18842">
                  <c:v>37684</c:v>
                </c:pt>
                <c:pt idx="18843">
                  <c:v>37686</c:v>
                </c:pt>
                <c:pt idx="18844">
                  <c:v>37688</c:v>
                </c:pt>
                <c:pt idx="18845">
                  <c:v>37690</c:v>
                </c:pt>
                <c:pt idx="18846">
                  <c:v>37692</c:v>
                </c:pt>
                <c:pt idx="18847">
                  <c:v>37694</c:v>
                </c:pt>
                <c:pt idx="18848">
                  <c:v>37696</c:v>
                </c:pt>
                <c:pt idx="18849">
                  <c:v>37698</c:v>
                </c:pt>
                <c:pt idx="18850">
                  <c:v>37700</c:v>
                </c:pt>
                <c:pt idx="18851">
                  <c:v>37702</c:v>
                </c:pt>
                <c:pt idx="18852">
                  <c:v>37704</c:v>
                </c:pt>
                <c:pt idx="18853">
                  <c:v>37706</c:v>
                </c:pt>
                <c:pt idx="18854">
                  <c:v>37708</c:v>
                </c:pt>
                <c:pt idx="18855">
                  <c:v>37710</c:v>
                </c:pt>
                <c:pt idx="18856">
                  <c:v>37712</c:v>
                </c:pt>
                <c:pt idx="18857">
                  <c:v>37714</c:v>
                </c:pt>
                <c:pt idx="18858">
                  <c:v>37716</c:v>
                </c:pt>
                <c:pt idx="18859">
                  <c:v>37718</c:v>
                </c:pt>
                <c:pt idx="18860">
                  <c:v>37720</c:v>
                </c:pt>
                <c:pt idx="18861">
                  <c:v>37722</c:v>
                </c:pt>
                <c:pt idx="18862">
                  <c:v>37724</c:v>
                </c:pt>
                <c:pt idx="18863">
                  <c:v>37726</c:v>
                </c:pt>
                <c:pt idx="18864">
                  <c:v>37728</c:v>
                </c:pt>
                <c:pt idx="18865">
                  <c:v>37730</c:v>
                </c:pt>
                <c:pt idx="18866">
                  <c:v>37732</c:v>
                </c:pt>
                <c:pt idx="18867">
                  <c:v>37734</c:v>
                </c:pt>
                <c:pt idx="18868">
                  <c:v>37736</c:v>
                </c:pt>
                <c:pt idx="18869">
                  <c:v>37738</c:v>
                </c:pt>
                <c:pt idx="18870">
                  <c:v>37740</c:v>
                </c:pt>
                <c:pt idx="18871">
                  <c:v>37742</c:v>
                </c:pt>
                <c:pt idx="18872">
                  <c:v>37744</c:v>
                </c:pt>
                <c:pt idx="18873">
                  <c:v>37746</c:v>
                </c:pt>
                <c:pt idx="18874">
                  <c:v>37748</c:v>
                </c:pt>
                <c:pt idx="18875">
                  <c:v>37750</c:v>
                </c:pt>
                <c:pt idx="18876">
                  <c:v>37752</c:v>
                </c:pt>
                <c:pt idx="18877">
                  <c:v>37754</c:v>
                </c:pt>
                <c:pt idx="18878">
                  <c:v>37756</c:v>
                </c:pt>
                <c:pt idx="18879">
                  <c:v>37758</c:v>
                </c:pt>
                <c:pt idx="18880">
                  <c:v>37760</c:v>
                </c:pt>
                <c:pt idx="18881">
                  <c:v>37762</c:v>
                </c:pt>
                <c:pt idx="18882">
                  <c:v>37764</c:v>
                </c:pt>
                <c:pt idx="18883">
                  <c:v>37766</c:v>
                </c:pt>
                <c:pt idx="18884">
                  <c:v>37768</c:v>
                </c:pt>
                <c:pt idx="18885">
                  <c:v>37770</c:v>
                </c:pt>
                <c:pt idx="18886">
                  <c:v>37772</c:v>
                </c:pt>
                <c:pt idx="18887">
                  <c:v>37774</c:v>
                </c:pt>
                <c:pt idx="18888">
                  <c:v>37776</c:v>
                </c:pt>
                <c:pt idx="18889">
                  <c:v>37778</c:v>
                </c:pt>
                <c:pt idx="18890">
                  <c:v>37780</c:v>
                </c:pt>
                <c:pt idx="18891">
                  <c:v>37782</c:v>
                </c:pt>
                <c:pt idx="18892">
                  <c:v>37784</c:v>
                </c:pt>
                <c:pt idx="18893">
                  <c:v>37786</c:v>
                </c:pt>
                <c:pt idx="18894">
                  <c:v>37788</c:v>
                </c:pt>
                <c:pt idx="18895">
                  <c:v>37790</c:v>
                </c:pt>
                <c:pt idx="18896">
                  <c:v>37792</c:v>
                </c:pt>
                <c:pt idx="18897">
                  <c:v>37794</c:v>
                </c:pt>
                <c:pt idx="18898">
                  <c:v>37796</c:v>
                </c:pt>
                <c:pt idx="18899">
                  <c:v>37798</c:v>
                </c:pt>
                <c:pt idx="18900">
                  <c:v>37800</c:v>
                </c:pt>
                <c:pt idx="18901">
                  <c:v>37802</c:v>
                </c:pt>
                <c:pt idx="18902">
                  <c:v>37804</c:v>
                </c:pt>
                <c:pt idx="18903">
                  <c:v>37806</c:v>
                </c:pt>
                <c:pt idx="18904">
                  <c:v>37808</c:v>
                </c:pt>
                <c:pt idx="18905">
                  <c:v>37810</c:v>
                </c:pt>
                <c:pt idx="18906">
                  <c:v>37812</c:v>
                </c:pt>
                <c:pt idx="18907">
                  <c:v>37814</c:v>
                </c:pt>
                <c:pt idx="18908">
                  <c:v>37816</c:v>
                </c:pt>
                <c:pt idx="18909">
                  <c:v>37818</c:v>
                </c:pt>
                <c:pt idx="18910">
                  <c:v>37820</c:v>
                </c:pt>
                <c:pt idx="18911">
                  <c:v>37822</c:v>
                </c:pt>
                <c:pt idx="18912">
                  <c:v>37824</c:v>
                </c:pt>
                <c:pt idx="18913">
                  <c:v>37826</c:v>
                </c:pt>
                <c:pt idx="18914">
                  <c:v>37828</c:v>
                </c:pt>
                <c:pt idx="18915">
                  <c:v>37830</c:v>
                </c:pt>
                <c:pt idx="18916">
                  <c:v>37832</c:v>
                </c:pt>
                <c:pt idx="18917">
                  <c:v>37834</c:v>
                </c:pt>
                <c:pt idx="18918">
                  <c:v>37836</c:v>
                </c:pt>
                <c:pt idx="18919">
                  <c:v>37838</c:v>
                </c:pt>
                <c:pt idx="18920">
                  <c:v>37840</c:v>
                </c:pt>
                <c:pt idx="18921">
                  <c:v>37842</c:v>
                </c:pt>
                <c:pt idx="18922">
                  <c:v>37844</c:v>
                </c:pt>
                <c:pt idx="18923">
                  <c:v>37846</c:v>
                </c:pt>
                <c:pt idx="18924">
                  <c:v>37848</c:v>
                </c:pt>
                <c:pt idx="18925">
                  <c:v>37850</c:v>
                </c:pt>
                <c:pt idx="18926">
                  <c:v>37852</c:v>
                </c:pt>
                <c:pt idx="18927">
                  <c:v>37854</c:v>
                </c:pt>
                <c:pt idx="18928">
                  <c:v>37856</c:v>
                </c:pt>
                <c:pt idx="18929">
                  <c:v>37858</c:v>
                </c:pt>
                <c:pt idx="18930">
                  <c:v>37860</c:v>
                </c:pt>
                <c:pt idx="18931">
                  <c:v>37862</c:v>
                </c:pt>
                <c:pt idx="18932">
                  <c:v>37864</c:v>
                </c:pt>
                <c:pt idx="18933">
                  <c:v>37866</c:v>
                </c:pt>
                <c:pt idx="18934">
                  <c:v>37868</c:v>
                </c:pt>
                <c:pt idx="18935">
                  <c:v>37870</c:v>
                </c:pt>
                <c:pt idx="18936">
                  <c:v>37872</c:v>
                </c:pt>
                <c:pt idx="18937">
                  <c:v>37874</c:v>
                </c:pt>
                <c:pt idx="18938">
                  <c:v>37876</c:v>
                </c:pt>
                <c:pt idx="18939">
                  <c:v>37878</c:v>
                </c:pt>
                <c:pt idx="18940">
                  <c:v>37880</c:v>
                </c:pt>
                <c:pt idx="18941">
                  <c:v>37882</c:v>
                </c:pt>
                <c:pt idx="18942">
                  <c:v>37884</c:v>
                </c:pt>
                <c:pt idx="18943">
                  <c:v>37886</c:v>
                </c:pt>
                <c:pt idx="18944">
                  <c:v>37888</c:v>
                </c:pt>
                <c:pt idx="18945">
                  <c:v>37890</c:v>
                </c:pt>
                <c:pt idx="18946">
                  <c:v>37892</c:v>
                </c:pt>
                <c:pt idx="18947">
                  <c:v>37894</c:v>
                </c:pt>
                <c:pt idx="18948">
                  <c:v>37896</c:v>
                </c:pt>
                <c:pt idx="18949">
                  <c:v>37898</c:v>
                </c:pt>
                <c:pt idx="18950">
                  <c:v>37900</c:v>
                </c:pt>
                <c:pt idx="18951">
                  <c:v>37902</c:v>
                </c:pt>
                <c:pt idx="18952">
                  <c:v>37904</c:v>
                </c:pt>
                <c:pt idx="18953">
                  <c:v>37906</c:v>
                </c:pt>
                <c:pt idx="18954">
                  <c:v>37908</c:v>
                </c:pt>
                <c:pt idx="18955">
                  <c:v>37910</c:v>
                </c:pt>
                <c:pt idx="18956">
                  <c:v>37912</c:v>
                </c:pt>
                <c:pt idx="18957">
                  <c:v>37914</c:v>
                </c:pt>
                <c:pt idx="18958">
                  <c:v>37916</c:v>
                </c:pt>
                <c:pt idx="18959">
                  <c:v>37918</c:v>
                </c:pt>
                <c:pt idx="18960">
                  <c:v>37920</c:v>
                </c:pt>
                <c:pt idx="18961">
                  <c:v>37922</c:v>
                </c:pt>
                <c:pt idx="18962">
                  <c:v>37924</c:v>
                </c:pt>
                <c:pt idx="18963">
                  <c:v>37926</c:v>
                </c:pt>
                <c:pt idx="18964">
                  <c:v>37928</c:v>
                </c:pt>
                <c:pt idx="18965">
                  <c:v>37930</c:v>
                </c:pt>
                <c:pt idx="18966">
                  <c:v>37932</c:v>
                </c:pt>
                <c:pt idx="18967">
                  <c:v>37934</c:v>
                </c:pt>
                <c:pt idx="18968">
                  <c:v>37936</c:v>
                </c:pt>
                <c:pt idx="18969">
                  <c:v>37938</c:v>
                </c:pt>
                <c:pt idx="18970">
                  <c:v>37940</c:v>
                </c:pt>
                <c:pt idx="18971">
                  <c:v>37942</c:v>
                </c:pt>
                <c:pt idx="18972">
                  <c:v>37944</c:v>
                </c:pt>
                <c:pt idx="18973">
                  <c:v>37946</c:v>
                </c:pt>
                <c:pt idx="18974">
                  <c:v>37948</c:v>
                </c:pt>
                <c:pt idx="18975">
                  <c:v>37950</c:v>
                </c:pt>
                <c:pt idx="18976">
                  <c:v>37952</c:v>
                </c:pt>
                <c:pt idx="18977">
                  <c:v>37954</c:v>
                </c:pt>
                <c:pt idx="18978">
                  <c:v>37956</c:v>
                </c:pt>
                <c:pt idx="18979">
                  <c:v>37958</c:v>
                </c:pt>
                <c:pt idx="18980">
                  <c:v>37960</c:v>
                </c:pt>
                <c:pt idx="18981">
                  <c:v>37962</c:v>
                </c:pt>
                <c:pt idx="18982">
                  <c:v>37964</c:v>
                </c:pt>
                <c:pt idx="18983">
                  <c:v>37966</c:v>
                </c:pt>
                <c:pt idx="18984">
                  <c:v>37968</c:v>
                </c:pt>
                <c:pt idx="18985">
                  <c:v>37970</c:v>
                </c:pt>
                <c:pt idx="18986">
                  <c:v>37972</c:v>
                </c:pt>
                <c:pt idx="18987">
                  <c:v>37974</c:v>
                </c:pt>
                <c:pt idx="18988">
                  <c:v>37976</c:v>
                </c:pt>
                <c:pt idx="18989">
                  <c:v>37978</c:v>
                </c:pt>
                <c:pt idx="18990">
                  <c:v>37980</c:v>
                </c:pt>
                <c:pt idx="18991">
                  <c:v>37982</c:v>
                </c:pt>
                <c:pt idx="18992">
                  <c:v>37984</c:v>
                </c:pt>
                <c:pt idx="18993">
                  <c:v>37986</c:v>
                </c:pt>
                <c:pt idx="18994">
                  <c:v>37988</c:v>
                </c:pt>
                <c:pt idx="18995">
                  <c:v>37990</c:v>
                </c:pt>
                <c:pt idx="18996">
                  <c:v>37992</c:v>
                </c:pt>
                <c:pt idx="18997">
                  <c:v>37994</c:v>
                </c:pt>
                <c:pt idx="18998">
                  <c:v>37996</c:v>
                </c:pt>
                <c:pt idx="18999">
                  <c:v>37998</c:v>
                </c:pt>
                <c:pt idx="19000">
                  <c:v>38000</c:v>
                </c:pt>
                <c:pt idx="19001">
                  <c:v>38002</c:v>
                </c:pt>
                <c:pt idx="19002">
                  <c:v>38004</c:v>
                </c:pt>
                <c:pt idx="19003">
                  <c:v>38006</c:v>
                </c:pt>
                <c:pt idx="19004">
                  <c:v>38008</c:v>
                </c:pt>
                <c:pt idx="19005">
                  <c:v>38010</c:v>
                </c:pt>
                <c:pt idx="19006">
                  <c:v>38012</c:v>
                </c:pt>
                <c:pt idx="19007">
                  <c:v>38014</c:v>
                </c:pt>
                <c:pt idx="19008">
                  <c:v>38016</c:v>
                </c:pt>
                <c:pt idx="19009">
                  <c:v>38018</c:v>
                </c:pt>
                <c:pt idx="19010">
                  <c:v>38020</c:v>
                </c:pt>
                <c:pt idx="19011">
                  <c:v>38022</c:v>
                </c:pt>
                <c:pt idx="19012">
                  <c:v>38024</c:v>
                </c:pt>
                <c:pt idx="19013">
                  <c:v>38026</c:v>
                </c:pt>
                <c:pt idx="19014">
                  <c:v>38028</c:v>
                </c:pt>
                <c:pt idx="19015">
                  <c:v>38030</c:v>
                </c:pt>
                <c:pt idx="19016">
                  <c:v>38032</c:v>
                </c:pt>
                <c:pt idx="19017">
                  <c:v>38034</c:v>
                </c:pt>
                <c:pt idx="19018">
                  <c:v>38036</c:v>
                </c:pt>
                <c:pt idx="19019">
                  <c:v>38038</c:v>
                </c:pt>
                <c:pt idx="19020">
                  <c:v>38040</c:v>
                </c:pt>
                <c:pt idx="19021">
                  <c:v>38042</c:v>
                </c:pt>
                <c:pt idx="19022">
                  <c:v>38044</c:v>
                </c:pt>
                <c:pt idx="19023">
                  <c:v>38046</c:v>
                </c:pt>
                <c:pt idx="19024">
                  <c:v>38048</c:v>
                </c:pt>
                <c:pt idx="19025">
                  <c:v>38050</c:v>
                </c:pt>
                <c:pt idx="19026">
                  <c:v>38052</c:v>
                </c:pt>
                <c:pt idx="19027">
                  <c:v>38054</c:v>
                </c:pt>
                <c:pt idx="19028">
                  <c:v>38056</c:v>
                </c:pt>
                <c:pt idx="19029">
                  <c:v>38058</c:v>
                </c:pt>
                <c:pt idx="19030">
                  <c:v>38060</c:v>
                </c:pt>
                <c:pt idx="19031">
                  <c:v>38062</c:v>
                </c:pt>
                <c:pt idx="19032">
                  <c:v>38064</c:v>
                </c:pt>
                <c:pt idx="19033">
                  <c:v>38066</c:v>
                </c:pt>
                <c:pt idx="19034">
                  <c:v>38068</c:v>
                </c:pt>
                <c:pt idx="19035">
                  <c:v>38070</c:v>
                </c:pt>
                <c:pt idx="19036">
                  <c:v>38072</c:v>
                </c:pt>
                <c:pt idx="19037">
                  <c:v>38074</c:v>
                </c:pt>
                <c:pt idx="19038">
                  <c:v>38076</c:v>
                </c:pt>
                <c:pt idx="19039">
                  <c:v>38078</c:v>
                </c:pt>
                <c:pt idx="19040">
                  <c:v>38080</c:v>
                </c:pt>
                <c:pt idx="19041">
                  <c:v>38082</c:v>
                </c:pt>
                <c:pt idx="19042">
                  <c:v>38084</c:v>
                </c:pt>
                <c:pt idx="19043">
                  <c:v>38086</c:v>
                </c:pt>
                <c:pt idx="19044">
                  <c:v>38088</c:v>
                </c:pt>
                <c:pt idx="19045">
                  <c:v>38090</c:v>
                </c:pt>
                <c:pt idx="19046">
                  <c:v>38092</c:v>
                </c:pt>
                <c:pt idx="19047">
                  <c:v>38094</c:v>
                </c:pt>
                <c:pt idx="19048">
                  <c:v>38096</c:v>
                </c:pt>
                <c:pt idx="19049">
                  <c:v>38098</c:v>
                </c:pt>
                <c:pt idx="19050">
                  <c:v>38100</c:v>
                </c:pt>
                <c:pt idx="19051">
                  <c:v>38102</c:v>
                </c:pt>
                <c:pt idx="19052">
                  <c:v>38104</c:v>
                </c:pt>
                <c:pt idx="19053">
                  <c:v>38106</c:v>
                </c:pt>
                <c:pt idx="19054">
                  <c:v>38108</c:v>
                </c:pt>
                <c:pt idx="19055">
                  <c:v>38110</c:v>
                </c:pt>
                <c:pt idx="19056">
                  <c:v>38112</c:v>
                </c:pt>
                <c:pt idx="19057">
                  <c:v>38114</c:v>
                </c:pt>
                <c:pt idx="19058">
                  <c:v>38116</c:v>
                </c:pt>
                <c:pt idx="19059">
                  <c:v>38118</c:v>
                </c:pt>
                <c:pt idx="19060">
                  <c:v>38120</c:v>
                </c:pt>
                <c:pt idx="19061">
                  <c:v>38122</c:v>
                </c:pt>
                <c:pt idx="19062">
                  <c:v>38124</c:v>
                </c:pt>
                <c:pt idx="19063">
                  <c:v>38126</c:v>
                </c:pt>
                <c:pt idx="19064">
                  <c:v>38128</c:v>
                </c:pt>
                <c:pt idx="19065">
                  <c:v>38130</c:v>
                </c:pt>
                <c:pt idx="19066">
                  <c:v>38132</c:v>
                </c:pt>
                <c:pt idx="19067">
                  <c:v>38134</c:v>
                </c:pt>
                <c:pt idx="19068">
                  <c:v>38136</c:v>
                </c:pt>
                <c:pt idx="19069">
                  <c:v>38138</c:v>
                </c:pt>
                <c:pt idx="19070">
                  <c:v>38140</c:v>
                </c:pt>
                <c:pt idx="19071">
                  <c:v>38142</c:v>
                </c:pt>
                <c:pt idx="19072">
                  <c:v>38144</c:v>
                </c:pt>
                <c:pt idx="19073">
                  <c:v>38146</c:v>
                </c:pt>
                <c:pt idx="19074">
                  <c:v>38148</c:v>
                </c:pt>
                <c:pt idx="19075">
                  <c:v>38150</c:v>
                </c:pt>
                <c:pt idx="19076">
                  <c:v>38152</c:v>
                </c:pt>
                <c:pt idx="19077">
                  <c:v>38154</c:v>
                </c:pt>
                <c:pt idx="19078">
                  <c:v>38156</c:v>
                </c:pt>
                <c:pt idx="19079">
                  <c:v>38158</c:v>
                </c:pt>
                <c:pt idx="19080">
                  <c:v>38160</c:v>
                </c:pt>
                <c:pt idx="19081">
                  <c:v>38162</c:v>
                </c:pt>
                <c:pt idx="19082">
                  <c:v>38164</c:v>
                </c:pt>
                <c:pt idx="19083">
                  <c:v>38166</c:v>
                </c:pt>
                <c:pt idx="19084">
                  <c:v>38168</c:v>
                </c:pt>
                <c:pt idx="19085">
                  <c:v>38170</c:v>
                </c:pt>
                <c:pt idx="19086">
                  <c:v>38172</c:v>
                </c:pt>
                <c:pt idx="19087">
                  <c:v>38174</c:v>
                </c:pt>
                <c:pt idx="19088">
                  <c:v>38176</c:v>
                </c:pt>
                <c:pt idx="19089">
                  <c:v>38178</c:v>
                </c:pt>
                <c:pt idx="19090">
                  <c:v>38180</c:v>
                </c:pt>
                <c:pt idx="19091">
                  <c:v>38182</c:v>
                </c:pt>
                <c:pt idx="19092">
                  <c:v>38184</c:v>
                </c:pt>
                <c:pt idx="19093">
                  <c:v>38186</c:v>
                </c:pt>
                <c:pt idx="19094">
                  <c:v>38188</c:v>
                </c:pt>
                <c:pt idx="19095">
                  <c:v>38190</c:v>
                </c:pt>
                <c:pt idx="19096">
                  <c:v>38192</c:v>
                </c:pt>
                <c:pt idx="19097">
                  <c:v>38194</c:v>
                </c:pt>
                <c:pt idx="19098">
                  <c:v>38196</c:v>
                </c:pt>
                <c:pt idx="19099">
                  <c:v>38198</c:v>
                </c:pt>
                <c:pt idx="19100">
                  <c:v>38200</c:v>
                </c:pt>
                <c:pt idx="19101">
                  <c:v>38202</c:v>
                </c:pt>
                <c:pt idx="19102">
                  <c:v>38204</c:v>
                </c:pt>
                <c:pt idx="19103">
                  <c:v>38206</c:v>
                </c:pt>
                <c:pt idx="19104">
                  <c:v>38208</c:v>
                </c:pt>
                <c:pt idx="19105">
                  <c:v>38210</c:v>
                </c:pt>
                <c:pt idx="19106">
                  <c:v>38212</c:v>
                </c:pt>
                <c:pt idx="19107">
                  <c:v>38214</c:v>
                </c:pt>
                <c:pt idx="19108">
                  <c:v>38216</c:v>
                </c:pt>
                <c:pt idx="19109">
                  <c:v>38218</c:v>
                </c:pt>
                <c:pt idx="19110">
                  <c:v>38220</c:v>
                </c:pt>
                <c:pt idx="19111">
                  <c:v>38222</c:v>
                </c:pt>
                <c:pt idx="19112">
                  <c:v>38224</c:v>
                </c:pt>
                <c:pt idx="19113">
                  <c:v>38226</c:v>
                </c:pt>
                <c:pt idx="19114">
                  <c:v>38228</c:v>
                </c:pt>
                <c:pt idx="19115">
                  <c:v>38230</c:v>
                </c:pt>
                <c:pt idx="19116">
                  <c:v>38232</c:v>
                </c:pt>
                <c:pt idx="19117">
                  <c:v>38234</c:v>
                </c:pt>
                <c:pt idx="19118">
                  <c:v>38236</c:v>
                </c:pt>
                <c:pt idx="19119">
                  <c:v>38238</c:v>
                </c:pt>
                <c:pt idx="19120">
                  <c:v>38240</c:v>
                </c:pt>
                <c:pt idx="19121">
                  <c:v>38242</c:v>
                </c:pt>
                <c:pt idx="19122">
                  <c:v>38244</c:v>
                </c:pt>
                <c:pt idx="19123">
                  <c:v>38246</c:v>
                </c:pt>
                <c:pt idx="19124">
                  <c:v>38248</c:v>
                </c:pt>
                <c:pt idx="19125">
                  <c:v>38250</c:v>
                </c:pt>
                <c:pt idx="19126">
                  <c:v>38252</c:v>
                </c:pt>
                <c:pt idx="19127">
                  <c:v>38254</c:v>
                </c:pt>
                <c:pt idx="19128">
                  <c:v>38256</c:v>
                </c:pt>
                <c:pt idx="19129">
                  <c:v>38258</c:v>
                </c:pt>
                <c:pt idx="19130">
                  <c:v>38260</c:v>
                </c:pt>
                <c:pt idx="19131">
                  <c:v>38262</c:v>
                </c:pt>
                <c:pt idx="19132">
                  <c:v>38264</c:v>
                </c:pt>
                <c:pt idx="19133">
                  <c:v>38266</c:v>
                </c:pt>
                <c:pt idx="19134">
                  <c:v>38268</c:v>
                </c:pt>
                <c:pt idx="19135">
                  <c:v>38270</c:v>
                </c:pt>
                <c:pt idx="19136">
                  <c:v>38272</c:v>
                </c:pt>
                <c:pt idx="19137">
                  <c:v>38274</c:v>
                </c:pt>
                <c:pt idx="19138">
                  <c:v>38276</c:v>
                </c:pt>
                <c:pt idx="19139">
                  <c:v>38278</c:v>
                </c:pt>
                <c:pt idx="19140">
                  <c:v>38280</c:v>
                </c:pt>
                <c:pt idx="19141">
                  <c:v>38282</c:v>
                </c:pt>
                <c:pt idx="19142">
                  <c:v>38284</c:v>
                </c:pt>
                <c:pt idx="19143">
                  <c:v>38286</c:v>
                </c:pt>
                <c:pt idx="19144">
                  <c:v>38288</c:v>
                </c:pt>
                <c:pt idx="19145">
                  <c:v>38290</c:v>
                </c:pt>
                <c:pt idx="19146">
                  <c:v>38292</c:v>
                </c:pt>
                <c:pt idx="19147">
                  <c:v>38294</c:v>
                </c:pt>
                <c:pt idx="19148">
                  <c:v>38296</c:v>
                </c:pt>
                <c:pt idx="19149">
                  <c:v>38298</c:v>
                </c:pt>
                <c:pt idx="19150">
                  <c:v>38300</c:v>
                </c:pt>
                <c:pt idx="19151">
                  <c:v>38302</c:v>
                </c:pt>
                <c:pt idx="19152">
                  <c:v>38304</c:v>
                </c:pt>
                <c:pt idx="19153">
                  <c:v>38306</c:v>
                </c:pt>
                <c:pt idx="19154">
                  <c:v>38308</c:v>
                </c:pt>
                <c:pt idx="19155">
                  <c:v>38310</c:v>
                </c:pt>
                <c:pt idx="19156">
                  <c:v>38312</c:v>
                </c:pt>
                <c:pt idx="19157">
                  <c:v>38314</c:v>
                </c:pt>
                <c:pt idx="19158">
                  <c:v>38316</c:v>
                </c:pt>
                <c:pt idx="19159">
                  <c:v>38318</c:v>
                </c:pt>
                <c:pt idx="19160">
                  <c:v>38320</c:v>
                </c:pt>
                <c:pt idx="19161">
                  <c:v>38322</c:v>
                </c:pt>
                <c:pt idx="19162">
                  <c:v>38324</c:v>
                </c:pt>
                <c:pt idx="19163">
                  <c:v>38326</c:v>
                </c:pt>
                <c:pt idx="19164">
                  <c:v>38328</c:v>
                </c:pt>
                <c:pt idx="19165">
                  <c:v>38330</c:v>
                </c:pt>
                <c:pt idx="19166">
                  <c:v>38332</c:v>
                </c:pt>
                <c:pt idx="19167">
                  <c:v>38334</c:v>
                </c:pt>
                <c:pt idx="19168">
                  <c:v>38336</c:v>
                </c:pt>
                <c:pt idx="19169">
                  <c:v>38338</c:v>
                </c:pt>
                <c:pt idx="19170">
                  <c:v>38340</c:v>
                </c:pt>
                <c:pt idx="19171">
                  <c:v>38342</c:v>
                </c:pt>
                <c:pt idx="19172">
                  <c:v>38344</c:v>
                </c:pt>
                <c:pt idx="19173">
                  <c:v>38346</c:v>
                </c:pt>
                <c:pt idx="19174">
                  <c:v>38348</c:v>
                </c:pt>
                <c:pt idx="19175">
                  <c:v>38350</c:v>
                </c:pt>
                <c:pt idx="19176">
                  <c:v>38352</c:v>
                </c:pt>
                <c:pt idx="19177">
                  <c:v>38354</c:v>
                </c:pt>
                <c:pt idx="19178">
                  <c:v>38356</c:v>
                </c:pt>
                <c:pt idx="19179">
                  <c:v>38358</c:v>
                </c:pt>
                <c:pt idx="19180">
                  <c:v>38360</c:v>
                </c:pt>
                <c:pt idx="19181">
                  <c:v>38362</c:v>
                </c:pt>
                <c:pt idx="19182">
                  <c:v>38364</c:v>
                </c:pt>
                <c:pt idx="19183">
                  <c:v>38366</c:v>
                </c:pt>
                <c:pt idx="19184">
                  <c:v>38368</c:v>
                </c:pt>
                <c:pt idx="19185">
                  <c:v>38370</c:v>
                </c:pt>
                <c:pt idx="19186">
                  <c:v>38372</c:v>
                </c:pt>
                <c:pt idx="19187">
                  <c:v>38374</c:v>
                </c:pt>
                <c:pt idx="19188">
                  <c:v>38376</c:v>
                </c:pt>
                <c:pt idx="19189">
                  <c:v>38378</c:v>
                </c:pt>
                <c:pt idx="19190">
                  <c:v>38380</c:v>
                </c:pt>
                <c:pt idx="19191">
                  <c:v>38382</c:v>
                </c:pt>
                <c:pt idx="19192">
                  <c:v>38384</c:v>
                </c:pt>
                <c:pt idx="19193">
                  <c:v>38386</c:v>
                </c:pt>
                <c:pt idx="19194">
                  <c:v>38388</c:v>
                </c:pt>
                <c:pt idx="19195">
                  <c:v>38390</c:v>
                </c:pt>
                <c:pt idx="19196">
                  <c:v>38392</c:v>
                </c:pt>
                <c:pt idx="19197">
                  <c:v>38394</c:v>
                </c:pt>
                <c:pt idx="19198">
                  <c:v>38396</c:v>
                </c:pt>
                <c:pt idx="19199">
                  <c:v>38398</c:v>
                </c:pt>
                <c:pt idx="19200">
                  <c:v>38400</c:v>
                </c:pt>
                <c:pt idx="19201">
                  <c:v>38402</c:v>
                </c:pt>
                <c:pt idx="19202">
                  <c:v>38404</c:v>
                </c:pt>
                <c:pt idx="19203">
                  <c:v>38406</c:v>
                </c:pt>
                <c:pt idx="19204">
                  <c:v>38408</c:v>
                </c:pt>
                <c:pt idx="19205">
                  <c:v>38410</c:v>
                </c:pt>
                <c:pt idx="19206">
                  <c:v>38412</c:v>
                </c:pt>
                <c:pt idx="19207">
                  <c:v>38414</c:v>
                </c:pt>
                <c:pt idx="19208">
                  <c:v>38416</c:v>
                </c:pt>
                <c:pt idx="19209">
                  <c:v>38418</c:v>
                </c:pt>
                <c:pt idx="19210">
                  <c:v>38420</c:v>
                </c:pt>
                <c:pt idx="19211">
                  <c:v>38422</c:v>
                </c:pt>
                <c:pt idx="19212">
                  <c:v>38424</c:v>
                </c:pt>
                <c:pt idx="19213">
                  <c:v>38426</c:v>
                </c:pt>
                <c:pt idx="19214">
                  <c:v>38428</c:v>
                </c:pt>
                <c:pt idx="19215">
                  <c:v>38430</c:v>
                </c:pt>
                <c:pt idx="19216">
                  <c:v>38432</c:v>
                </c:pt>
                <c:pt idx="19217">
                  <c:v>38434</c:v>
                </c:pt>
                <c:pt idx="19218">
                  <c:v>38436</c:v>
                </c:pt>
                <c:pt idx="19219">
                  <c:v>38438</c:v>
                </c:pt>
                <c:pt idx="19220">
                  <c:v>38440</c:v>
                </c:pt>
                <c:pt idx="19221">
                  <c:v>38442</c:v>
                </c:pt>
                <c:pt idx="19222">
                  <c:v>38444</c:v>
                </c:pt>
                <c:pt idx="19223">
                  <c:v>38446</c:v>
                </c:pt>
                <c:pt idx="19224">
                  <c:v>38448</c:v>
                </c:pt>
                <c:pt idx="19225">
                  <c:v>38450</c:v>
                </c:pt>
                <c:pt idx="19226">
                  <c:v>38452</c:v>
                </c:pt>
                <c:pt idx="19227">
                  <c:v>38454</c:v>
                </c:pt>
                <c:pt idx="19228">
                  <c:v>38456</c:v>
                </c:pt>
                <c:pt idx="19229">
                  <c:v>38458</c:v>
                </c:pt>
                <c:pt idx="19230">
                  <c:v>38460</c:v>
                </c:pt>
                <c:pt idx="19231">
                  <c:v>38462</c:v>
                </c:pt>
                <c:pt idx="19232">
                  <c:v>38464</c:v>
                </c:pt>
                <c:pt idx="19233">
                  <c:v>38466</c:v>
                </c:pt>
                <c:pt idx="19234">
                  <c:v>38468</c:v>
                </c:pt>
                <c:pt idx="19235">
                  <c:v>38470</c:v>
                </c:pt>
                <c:pt idx="19236">
                  <c:v>38472</c:v>
                </c:pt>
                <c:pt idx="19237">
                  <c:v>38474</c:v>
                </c:pt>
                <c:pt idx="19238">
                  <c:v>38476</c:v>
                </c:pt>
                <c:pt idx="19239">
                  <c:v>38478</c:v>
                </c:pt>
                <c:pt idx="19240">
                  <c:v>38480</c:v>
                </c:pt>
                <c:pt idx="19241">
                  <c:v>38482</c:v>
                </c:pt>
                <c:pt idx="19242">
                  <c:v>38484</c:v>
                </c:pt>
                <c:pt idx="19243">
                  <c:v>38486</c:v>
                </c:pt>
                <c:pt idx="19244">
                  <c:v>38488</c:v>
                </c:pt>
                <c:pt idx="19245">
                  <c:v>38490</c:v>
                </c:pt>
                <c:pt idx="19246">
                  <c:v>38492</c:v>
                </c:pt>
                <c:pt idx="19247">
                  <c:v>38494</c:v>
                </c:pt>
                <c:pt idx="19248">
                  <c:v>38496</c:v>
                </c:pt>
                <c:pt idx="19249">
                  <c:v>38498</c:v>
                </c:pt>
                <c:pt idx="19250">
                  <c:v>38500</c:v>
                </c:pt>
                <c:pt idx="19251">
                  <c:v>38502</c:v>
                </c:pt>
                <c:pt idx="19252">
                  <c:v>38504</c:v>
                </c:pt>
                <c:pt idx="19253">
                  <c:v>38506</c:v>
                </c:pt>
                <c:pt idx="19254">
                  <c:v>38508</c:v>
                </c:pt>
                <c:pt idx="19255">
                  <c:v>38510</c:v>
                </c:pt>
                <c:pt idx="19256">
                  <c:v>38512</c:v>
                </c:pt>
                <c:pt idx="19257">
                  <c:v>38514</c:v>
                </c:pt>
                <c:pt idx="19258">
                  <c:v>38516</c:v>
                </c:pt>
                <c:pt idx="19259">
                  <c:v>38518</c:v>
                </c:pt>
                <c:pt idx="19260">
                  <c:v>38520</c:v>
                </c:pt>
                <c:pt idx="19261">
                  <c:v>38522</c:v>
                </c:pt>
                <c:pt idx="19262">
                  <c:v>38524</c:v>
                </c:pt>
                <c:pt idx="19263">
                  <c:v>38526</c:v>
                </c:pt>
                <c:pt idx="19264">
                  <c:v>38528</c:v>
                </c:pt>
                <c:pt idx="19265">
                  <c:v>38530</c:v>
                </c:pt>
                <c:pt idx="19266">
                  <c:v>38532</c:v>
                </c:pt>
                <c:pt idx="19267">
                  <c:v>38534</c:v>
                </c:pt>
                <c:pt idx="19268">
                  <c:v>38536</c:v>
                </c:pt>
                <c:pt idx="19269">
                  <c:v>38538</c:v>
                </c:pt>
                <c:pt idx="19270">
                  <c:v>38540</c:v>
                </c:pt>
                <c:pt idx="19271">
                  <c:v>38542</c:v>
                </c:pt>
                <c:pt idx="19272">
                  <c:v>38544</c:v>
                </c:pt>
                <c:pt idx="19273">
                  <c:v>38546</c:v>
                </c:pt>
                <c:pt idx="19274">
                  <c:v>38548</c:v>
                </c:pt>
                <c:pt idx="19275">
                  <c:v>38550</c:v>
                </c:pt>
                <c:pt idx="19276">
                  <c:v>38552</c:v>
                </c:pt>
                <c:pt idx="19277">
                  <c:v>38554</c:v>
                </c:pt>
                <c:pt idx="19278">
                  <c:v>38556</c:v>
                </c:pt>
                <c:pt idx="19279">
                  <c:v>38558</c:v>
                </c:pt>
                <c:pt idx="19280">
                  <c:v>38560</c:v>
                </c:pt>
                <c:pt idx="19281">
                  <c:v>38562</c:v>
                </c:pt>
                <c:pt idx="19282">
                  <c:v>38564</c:v>
                </c:pt>
                <c:pt idx="19283">
                  <c:v>38566</c:v>
                </c:pt>
                <c:pt idx="19284">
                  <c:v>38568</c:v>
                </c:pt>
                <c:pt idx="19285">
                  <c:v>38570</c:v>
                </c:pt>
                <c:pt idx="19286">
                  <c:v>38572</c:v>
                </c:pt>
                <c:pt idx="19287">
                  <c:v>38574</c:v>
                </c:pt>
                <c:pt idx="19288">
                  <c:v>38576</c:v>
                </c:pt>
                <c:pt idx="19289">
                  <c:v>38578</c:v>
                </c:pt>
                <c:pt idx="19290">
                  <c:v>38580</c:v>
                </c:pt>
                <c:pt idx="19291">
                  <c:v>38582</c:v>
                </c:pt>
                <c:pt idx="19292">
                  <c:v>38584</c:v>
                </c:pt>
                <c:pt idx="19293">
                  <c:v>38586</c:v>
                </c:pt>
                <c:pt idx="19294">
                  <c:v>38588</c:v>
                </c:pt>
                <c:pt idx="19295">
                  <c:v>38590</c:v>
                </c:pt>
                <c:pt idx="19296">
                  <c:v>38592</c:v>
                </c:pt>
                <c:pt idx="19297">
                  <c:v>38594</c:v>
                </c:pt>
                <c:pt idx="19298">
                  <c:v>38596</c:v>
                </c:pt>
                <c:pt idx="19299">
                  <c:v>38598</c:v>
                </c:pt>
                <c:pt idx="19300">
                  <c:v>38600</c:v>
                </c:pt>
                <c:pt idx="19301">
                  <c:v>38602</c:v>
                </c:pt>
                <c:pt idx="19302">
                  <c:v>38604</c:v>
                </c:pt>
                <c:pt idx="19303">
                  <c:v>38606</c:v>
                </c:pt>
                <c:pt idx="19304">
                  <c:v>38608</c:v>
                </c:pt>
                <c:pt idx="19305">
                  <c:v>38610</c:v>
                </c:pt>
                <c:pt idx="19306">
                  <c:v>38612</c:v>
                </c:pt>
                <c:pt idx="19307">
                  <c:v>38614</c:v>
                </c:pt>
                <c:pt idx="19308">
                  <c:v>38616</c:v>
                </c:pt>
                <c:pt idx="19309">
                  <c:v>38618</c:v>
                </c:pt>
                <c:pt idx="19310">
                  <c:v>38620</c:v>
                </c:pt>
                <c:pt idx="19311">
                  <c:v>38622</c:v>
                </c:pt>
                <c:pt idx="19312">
                  <c:v>38624</c:v>
                </c:pt>
                <c:pt idx="19313">
                  <c:v>38626</c:v>
                </c:pt>
                <c:pt idx="19314">
                  <c:v>38628</c:v>
                </c:pt>
                <c:pt idx="19315">
                  <c:v>38630</c:v>
                </c:pt>
                <c:pt idx="19316">
                  <c:v>38632</c:v>
                </c:pt>
                <c:pt idx="19317">
                  <c:v>38634</c:v>
                </c:pt>
                <c:pt idx="19318">
                  <c:v>38636</c:v>
                </c:pt>
                <c:pt idx="19319">
                  <c:v>38638</c:v>
                </c:pt>
                <c:pt idx="19320">
                  <c:v>38640</c:v>
                </c:pt>
                <c:pt idx="19321">
                  <c:v>38642</c:v>
                </c:pt>
                <c:pt idx="19322">
                  <c:v>38644</c:v>
                </c:pt>
                <c:pt idx="19323">
                  <c:v>38646</c:v>
                </c:pt>
                <c:pt idx="19324">
                  <c:v>38648</c:v>
                </c:pt>
                <c:pt idx="19325">
                  <c:v>38650</c:v>
                </c:pt>
                <c:pt idx="19326">
                  <c:v>38652</c:v>
                </c:pt>
                <c:pt idx="19327">
                  <c:v>38654</c:v>
                </c:pt>
                <c:pt idx="19328">
                  <c:v>38656</c:v>
                </c:pt>
                <c:pt idx="19329">
                  <c:v>38658</c:v>
                </c:pt>
                <c:pt idx="19330">
                  <c:v>38660</c:v>
                </c:pt>
                <c:pt idx="19331">
                  <c:v>38662</c:v>
                </c:pt>
                <c:pt idx="19332">
                  <c:v>38664</c:v>
                </c:pt>
                <c:pt idx="19333">
                  <c:v>38666</c:v>
                </c:pt>
                <c:pt idx="19334">
                  <c:v>38668</c:v>
                </c:pt>
                <c:pt idx="19335">
                  <c:v>38670</c:v>
                </c:pt>
                <c:pt idx="19336">
                  <c:v>38672</c:v>
                </c:pt>
                <c:pt idx="19337">
                  <c:v>38674</c:v>
                </c:pt>
                <c:pt idx="19338">
                  <c:v>38676</c:v>
                </c:pt>
                <c:pt idx="19339">
                  <c:v>38678</c:v>
                </c:pt>
                <c:pt idx="19340">
                  <c:v>38680</c:v>
                </c:pt>
                <c:pt idx="19341">
                  <c:v>38682</c:v>
                </c:pt>
                <c:pt idx="19342">
                  <c:v>38684</c:v>
                </c:pt>
                <c:pt idx="19343">
                  <c:v>38686</c:v>
                </c:pt>
                <c:pt idx="19344">
                  <c:v>38688</c:v>
                </c:pt>
                <c:pt idx="19345">
                  <c:v>38690</c:v>
                </c:pt>
                <c:pt idx="19346">
                  <c:v>38692</c:v>
                </c:pt>
                <c:pt idx="19347">
                  <c:v>38694</c:v>
                </c:pt>
                <c:pt idx="19348">
                  <c:v>38696</c:v>
                </c:pt>
                <c:pt idx="19349">
                  <c:v>38698</c:v>
                </c:pt>
                <c:pt idx="19350">
                  <c:v>38700</c:v>
                </c:pt>
                <c:pt idx="19351">
                  <c:v>38702</c:v>
                </c:pt>
                <c:pt idx="19352">
                  <c:v>38704</c:v>
                </c:pt>
                <c:pt idx="19353">
                  <c:v>38706</c:v>
                </c:pt>
                <c:pt idx="19354">
                  <c:v>38708</c:v>
                </c:pt>
                <c:pt idx="19355">
                  <c:v>38710</c:v>
                </c:pt>
                <c:pt idx="19356">
                  <c:v>38712</c:v>
                </c:pt>
                <c:pt idx="19357">
                  <c:v>38714</c:v>
                </c:pt>
                <c:pt idx="19358">
                  <c:v>38716</c:v>
                </c:pt>
                <c:pt idx="19359">
                  <c:v>38718</c:v>
                </c:pt>
                <c:pt idx="19360">
                  <c:v>38720</c:v>
                </c:pt>
                <c:pt idx="19361">
                  <c:v>38722</c:v>
                </c:pt>
                <c:pt idx="19362">
                  <c:v>38724</c:v>
                </c:pt>
                <c:pt idx="19363">
                  <c:v>38726</c:v>
                </c:pt>
                <c:pt idx="19364">
                  <c:v>38728</c:v>
                </c:pt>
                <c:pt idx="19365">
                  <c:v>38730</c:v>
                </c:pt>
                <c:pt idx="19366">
                  <c:v>38732</c:v>
                </c:pt>
                <c:pt idx="19367">
                  <c:v>38734</c:v>
                </c:pt>
                <c:pt idx="19368">
                  <c:v>38736</c:v>
                </c:pt>
                <c:pt idx="19369">
                  <c:v>38738</c:v>
                </c:pt>
                <c:pt idx="19370">
                  <c:v>38740</c:v>
                </c:pt>
                <c:pt idx="19371">
                  <c:v>38742</c:v>
                </c:pt>
                <c:pt idx="19372">
                  <c:v>38744</c:v>
                </c:pt>
                <c:pt idx="19373">
                  <c:v>38746</c:v>
                </c:pt>
                <c:pt idx="19374">
                  <c:v>38748</c:v>
                </c:pt>
                <c:pt idx="19375">
                  <c:v>38750</c:v>
                </c:pt>
                <c:pt idx="19376">
                  <c:v>38752</c:v>
                </c:pt>
                <c:pt idx="19377">
                  <c:v>38754</c:v>
                </c:pt>
                <c:pt idx="19378">
                  <c:v>38756</c:v>
                </c:pt>
                <c:pt idx="19379">
                  <c:v>38758</c:v>
                </c:pt>
                <c:pt idx="19380">
                  <c:v>38760</c:v>
                </c:pt>
                <c:pt idx="19381">
                  <c:v>38762</c:v>
                </c:pt>
                <c:pt idx="19382">
                  <c:v>38764</c:v>
                </c:pt>
                <c:pt idx="19383">
                  <c:v>38766</c:v>
                </c:pt>
                <c:pt idx="19384">
                  <c:v>38768</c:v>
                </c:pt>
                <c:pt idx="19385">
                  <c:v>38770</c:v>
                </c:pt>
                <c:pt idx="19386">
                  <c:v>38772</c:v>
                </c:pt>
                <c:pt idx="19387">
                  <c:v>38774</c:v>
                </c:pt>
                <c:pt idx="19388">
                  <c:v>38776</c:v>
                </c:pt>
                <c:pt idx="19389">
                  <c:v>38778</c:v>
                </c:pt>
                <c:pt idx="19390">
                  <c:v>38780</c:v>
                </c:pt>
                <c:pt idx="19391">
                  <c:v>38782</c:v>
                </c:pt>
                <c:pt idx="19392">
                  <c:v>38784</c:v>
                </c:pt>
                <c:pt idx="19393">
                  <c:v>38786</c:v>
                </c:pt>
                <c:pt idx="19394">
                  <c:v>38788</c:v>
                </c:pt>
                <c:pt idx="19395">
                  <c:v>38790</c:v>
                </c:pt>
                <c:pt idx="19396">
                  <c:v>38792</c:v>
                </c:pt>
                <c:pt idx="19397">
                  <c:v>38794</c:v>
                </c:pt>
                <c:pt idx="19398">
                  <c:v>38796</c:v>
                </c:pt>
                <c:pt idx="19399">
                  <c:v>38798</c:v>
                </c:pt>
                <c:pt idx="19400">
                  <c:v>38800</c:v>
                </c:pt>
                <c:pt idx="19401">
                  <c:v>38802</c:v>
                </c:pt>
                <c:pt idx="19402">
                  <c:v>38804</c:v>
                </c:pt>
                <c:pt idx="19403">
                  <c:v>38806</c:v>
                </c:pt>
                <c:pt idx="19404">
                  <c:v>38808</c:v>
                </c:pt>
                <c:pt idx="19405">
                  <c:v>38810</c:v>
                </c:pt>
                <c:pt idx="19406">
                  <c:v>38812</c:v>
                </c:pt>
                <c:pt idx="19407">
                  <c:v>38814</c:v>
                </c:pt>
                <c:pt idx="19408">
                  <c:v>38816</c:v>
                </c:pt>
                <c:pt idx="19409">
                  <c:v>38818</c:v>
                </c:pt>
                <c:pt idx="19410">
                  <c:v>38820</c:v>
                </c:pt>
                <c:pt idx="19411">
                  <c:v>38822</c:v>
                </c:pt>
                <c:pt idx="19412">
                  <c:v>38824</c:v>
                </c:pt>
                <c:pt idx="19413">
                  <c:v>38826</c:v>
                </c:pt>
                <c:pt idx="19414">
                  <c:v>38828</c:v>
                </c:pt>
                <c:pt idx="19415">
                  <c:v>38830</c:v>
                </c:pt>
                <c:pt idx="19416">
                  <c:v>38832</c:v>
                </c:pt>
                <c:pt idx="19417">
                  <c:v>38834</c:v>
                </c:pt>
                <c:pt idx="19418">
                  <c:v>38836</c:v>
                </c:pt>
                <c:pt idx="19419">
                  <c:v>38838</c:v>
                </c:pt>
                <c:pt idx="19420">
                  <c:v>38840</c:v>
                </c:pt>
                <c:pt idx="19421">
                  <c:v>38842</c:v>
                </c:pt>
                <c:pt idx="19422">
                  <c:v>38844</c:v>
                </c:pt>
                <c:pt idx="19423">
                  <c:v>38846</c:v>
                </c:pt>
                <c:pt idx="19424">
                  <c:v>38848</c:v>
                </c:pt>
                <c:pt idx="19425">
                  <c:v>38850</c:v>
                </c:pt>
                <c:pt idx="19426">
                  <c:v>38852</c:v>
                </c:pt>
                <c:pt idx="19427">
                  <c:v>38854</c:v>
                </c:pt>
                <c:pt idx="19428">
                  <c:v>38856</c:v>
                </c:pt>
                <c:pt idx="19429">
                  <c:v>38858</c:v>
                </c:pt>
                <c:pt idx="19430">
                  <c:v>38860</c:v>
                </c:pt>
                <c:pt idx="19431">
                  <c:v>38862</c:v>
                </c:pt>
                <c:pt idx="19432">
                  <c:v>38864</c:v>
                </c:pt>
                <c:pt idx="19433">
                  <c:v>38866</c:v>
                </c:pt>
                <c:pt idx="19434">
                  <c:v>38868</c:v>
                </c:pt>
                <c:pt idx="19435">
                  <c:v>38870</c:v>
                </c:pt>
                <c:pt idx="19436">
                  <c:v>38872</c:v>
                </c:pt>
                <c:pt idx="19437">
                  <c:v>38874</c:v>
                </c:pt>
                <c:pt idx="19438">
                  <c:v>38876</c:v>
                </c:pt>
                <c:pt idx="19439">
                  <c:v>38878</c:v>
                </c:pt>
                <c:pt idx="19440">
                  <c:v>38880</c:v>
                </c:pt>
                <c:pt idx="19441">
                  <c:v>38882</c:v>
                </c:pt>
                <c:pt idx="19442">
                  <c:v>38884</c:v>
                </c:pt>
                <c:pt idx="19443">
                  <c:v>38886</c:v>
                </c:pt>
                <c:pt idx="19444">
                  <c:v>38888</c:v>
                </c:pt>
                <c:pt idx="19445">
                  <c:v>38890</c:v>
                </c:pt>
                <c:pt idx="19446">
                  <c:v>38892</c:v>
                </c:pt>
                <c:pt idx="19447">
                  <c:v>38894</c:v>
                </c:pt>
                <c:pt idx="19448">
                  <c:v>38896</c:v>
                </c:pt>
                <c:pt idx="19449">
                  <c:v>38898</c:v>
                </c:pt>
                <c:pt idx="19450">
                  <c:v>38900</c:v>
                </c:pt>
                <c:pt idx="19451">
                  <c:v>38902</c:v>
                </c:pt>
                <c:pt idx="19452">
                  <c:v>38904</c:v>
                </c:pt>
                <c:pt idx="19453">
                  <c:v>38906</c:v>
                </c:pt>
                <c:pt idx="19454">
                  <c:v>38908</c:v>
                </c:pt>
                <c:pt idx="19455">
                  <c:v>38910</c:v>
                </c:pt>
                <c:pt idx="19456">
                  <c:v>38912</c:v>
                </c:pt>
                <c:pt idx="19457">
                  <c:v>38914</c:v>
                </c:pt>
                <c:pt idx="19458">
                  <c:v>38916</c:v>
                </c:pt>
                <c:pt idx="19459">
                  <c:v>38918</c:v>
                </c:pt>
                <c:pt idx="19460">
                  <c:v>38920</c:v>
                </c:pt>
                <c:pt idx="19461">
                  <c:v>38922</c:v>
                </c:pt>
                <c:pt idx="19462">
                  <c:v>38924</c:v>
                </c:pt>
                <c:pt idx="19463">
                  <c:v>38926</c:v>
                </c:pt>
                <c:pt idx="19464">
                  <c:v>38928</c:v>
                </c:pt>
                <c:pt idx="19465">
                  <c:v>38930</c:v>
                </c:pt>
                <c:pt idx="19466">
                  <c:v>38932</c:v>
                </c:pt>
                <c:pt idx="19467">
                  <c:v>38934</c:v>
                </c:pt>
                <c:pt idx="19468">
                  <c:v>38936</c:v>
                </c:pt>
                <c:pt idx="19469">
                  <c:v>38938</c:v>
                </c:pt>
                <c:pt idx="19470">
                  <c:v>38940</c:v>
                </c:pt>
                <c:pt idx="19471">
                  <c:v>38942</c:v>
                </c:pt>
                <c:pt idx="19472">
                  <c:v>38944</c:v>
                </c:pt>
                <c:pt idx="19473">
                  <c:v>38946</c:v>
                </c:pt>
                <c:pt idx="19474">
                  <c:v>38948</c:v>
                </c:pt>
                <c:pt idx="19475">
                  <c:v>38950</c:v>
                </c:pt>
                <c:pt idx="19476">
                  <c:v>38952</c:v>
                </c:pt>
                <c:pt idx="19477">
                  <c:v>38954</c:v>
                </c:pt>
                <c:pt idx="19478">
                  <c:v>38956</c:v>
                </c:pt>
                <c:pt idx="19479">
                  <c:v>38958</c:v>
                </c:pt>
                <c:pt idx="19480">
                  <c:v>38960</c:v>
                </c:pt>
                <c:pt idx="19481">
                  <c:v>38962</c:v>
                </c:pt>
                <c:pt idx="19482">
                  <c:v>38964</c:v>
                </c:pt>
                <c:pt idx="19483">
                  <c:v>38966</c:v>
                </c:pt>
                <c:pt idx="19484">
                  <c:v>38968</c:v>
                </c:pt>
                <c:pt idx="19485">
                  <c:v>38970</c:v>
                </c:pt>
                <c:pt idx="19486">
                  <c:v>38972</c:v>
                </c:pt>
                <c:pt idx="19487">
                  <c:v>38974</c:v>
                </c:pt>
                <c:pt idx="19488">
                  <c:v>38976</c:v>
                </c:pt>
                <c:pt idx="19489">
                  <c:v>38978</c:v>
                </c:pt>
                <c:pt idx="19490">
                  <c:v>38980</c:v>
                </c:pt>
                <c:pt idx="19491">
                  <c:v>38982</c:v>
                </c:pt>
                <c:pt idx="19492">
                  <c:v>38984</c:v>
                </c:pt>
                <c:pt idx="19493">
                  <c:v>38986</c:v>
                </c:pt>
                <c:pt idx="19494">
                  <c:v>38988</c:v>
                </c:pt>
                <c:pt idx="19495">
                  <c:v>38990</c:v>
                </c:pt>
                <c:pt idx="19496">
                  <c:v>38992</c:v>
                </c:pt>
                <c:pt idx="19497">
                  <c:v>38994</c:v>
                </c:pt>
                <c:pt idx="19498">
                  <c:v>38996</c:v>
                </c:pt>
                <c:pt idx="19499">
                  <c:v>38998</c:v>
                </c:pt>
                <c:pt idx="19500">
                  <c:v>39000</c:v>
                </c:pt>
                <c:pt idx="19501">
                  <c:v>39002</c:v>
                </c:pt>
                <c:pt idx="19502">
                  <c:v>39004</c:v>
                </c:pt>
                <c:pt idx="19503">
                  <c:v>39006</c:v>
                </c:pt>
                <c:pt idx="19504">
                  <c:v>39008</c:v>
                </c:pt>
                <c:pt idx="19505">
                  <c:v>39010</c:v>
                </c:pt>
                <c:pt idx="19506">
                  <c:v>39012</c:v>
                </c:pt>
                <c:pt idx="19507">
                  <c:v>39014</c:v>
                </c:pt>
                <c:pt idx="19508">
                  <c:v>39016</c:v>
                </c:pt>
                <c:pt idx="19509">
                  <c:v>39018</c:v>
                </c:pt>
                <c:pt idx="19510">
                  <c:v>39020</c:v>
                </c:pt>
                <c:pt idx="19511">
                  <c:v>39022</c:v>
                </c:pt>
                <c:pt idx="19512">
                  <c:v>39024</c:v>
                </c:pt>
                <c:pt idx="19513">
                  <c:v>39026</c:v>
                </c:pt>
                <c:pt idx="19514">
                  <c:v>39028</c:v>
                </c:pt>
                <c:pt idx="19515">
                  <c:v>39030</c:v>
                </c:pt>
                <c:pt idx="19516">
                  <c:v>39032</c:v>
                </c:pt>
                <c:pt idx="19517">
                  <c:v>39034</c:v>
                </c:pt>
                <c:pt idx="19518">
                  <c:v>39036</c:v>
                </c:pt>
                <c:pt idx="19519">
                  <c:v>39038</c:v>
                </c:pt>
                <c:pt idx="19520">
                  <c:v>39040</c:v>
                </c:pt>
                <c:pt idx="19521">
                  <c:v>39042</c:v>
                </c:pt>
                <c:pt idx="19522">
                  <c:v>39044</c:v>
                </c:pt>
                <c:pt idx="19523">
                  <c:v>39046</c:v>
                </c:pt>
                <c:pt idx="19524">
                  <c:v>39048</c:v>
                </c:pt>
                <c:pt idx="19525">
                  <c:v>39050</c:v>
                </c:pt>
                <c:pt idx="19526">
                  <c:v>39052</c:v>
                </c:pt>
                <c:pt idx="19527">
                  <c:v>39054</c:v>
                </c:pt>
                <c:pt idx="19528">
                  <c:v>39056</c:v>
                </c:pt>
                <c:pt idx="19529">
                  <c:v>39058</c:v>
                </c:pt>
                <c:pt idx="19530">
                  <c:v>39060</c:v>
                </c:pt>
                <c:pt idx="19531">
                  <c:v>39062</c:v>
                </c:pt>
                <c:pt idx="19532">
                  <c:v>39064</c:v>
                </c:pt>
                <c:pt idx="19533">
                  <c:v>39066</c:v>
                </c:pt>
                <c:pt idx="19534">
                  <c:v>39068</c:v>
                </c:pt>
                <c:pt idx="19535">
                  <c:v>39070</c:v>
                </c:pt>
                <c:pt idx="19536">
                  <c:v>39072</c:v>
                </c:pt>
                <c:pt idx="19537">
                  <c:v>39074</c:v>
                </c:pt>
                <c:pt idx="19538">
                  <c:v>39076</c:v>
                </c:pt>
                <c:pt idx="19539">
                  <c:v>39078</c:v>
                </c:pt>
                <c:pt idx="19540">
                  <c:v>39080</c:v>
                </c:pt>
                <c:pt idx="19541">
                  <c:v>39082</c:v>
                </c:pt>
                <c:pt idx="19542">
                  <c:v>39084</c:v>
                </c:pt>
                <c:pt idx="19543">
                  <c:v>39086</c:v>
                </c:pt>
                <c:pt idx="19544">
                  <c:v>39088</c:v>
                </c:pt>
                <c:pt idx="19545">
                  <c:v>39090</c:v>
                </c:pt>
                <c:pt idx="19546">
                  <c:v>39092</c:v>
                </c:pt>
                <c:pt idx="19547">
                  <c:v>39094</c:v>
                </c:pt>
                <c:pt idx="19548">
                  <c:v>39096</c:v>
                </c:pt>
                <c:pt idx="19549">
                  <c:v>39098</c:v>
                </c:pt>
                <c:pt idx="19550">
                  <c:v>39100</c:v>
                </c:pt>
                <c:pt idx="19551">
                  <c:v>39102</c:v>
                </c:pt>
                <c:pt idx="19552">
                  <c:v>39104</c:v>
                </c:pt>
                <c:pt idx="19553">
                  <c:v>39106</c:v>
                </c:pt>
                <c:pt idx="19554">
                  <c:v>39108</c:v>
                </c:pt>
                <c:pt idx="19555">
                  <c:v>39110</c:v>
                </c:pt>
                <c:pt idx="19556">
                  <c:v>39112</c:v>
                </c:pt>
                <c:pt idx="19557">
                  <c:v>39114</c:v>
                </c:pt>
                <c:pt idx="19558">
                  <c:v>39116</c:v>
                </c:pt>
                <c:pt idx="19559">
                  <c:v>39118</c:v>
                </c:pt>
                <c:pt idx="19560">
                  <c:v>39120</c:v>
                </c:pt>
                <c:pt idx="19561">
                  <c:v>39122</c:v>
                </c:pt>
                <c:pt idx="19562">
                  <c:v>39124</c:v>
                </c:pt>
                <c:pt idx="19563">
                  <c:v>39126</c:v>
                </c:pt>
                <c:pt idx="19564">
                  <c:v>39128</c:v>
                </c:pt>
                <c:pt idx="19565">
                  <c:v>39130</c:v>
                </c:pt>
                <c:pt idx="19566">
                  <c:v>39132</c:v>
                </c:pt>
                <c:pt idx="19567">
                  <c:v>39134</c:v>
                </c:pt>
                <c:pt idx="19568">
                  <c:v>39136</c:v>
                </c:pt>
                <c:pt idx="19569">
                  <c:v>39138</c:v>
                </c:pt>
                <c:pt idx="19570">
                  <c:v>39140</c:v>
                </c:pt>
                <c:pt idx="19571">
                  <c:v>39142</c:v>
                </c:pt>
                <c:pt idx="19572">
                  <c:v>39144</c:v>
                </c:pt>
                <c:pt idx="19573">
                  <c:v>39146</c:v>
                </c:pt>
                <c:pt idx="19574">
                  <c:v>39148</c:v>
                </c:pt>
                <c:pt idx="19575">
                  <c:v>39150</c:v>
                </c:pt>
                <c:pt idx="19576">
                  <c:v>39152</c:v>
                </c:pt>
                <c:pt idx="19577">
                  <c:v>39154</c:v>
                </c:pt>
                <c:pt idx="19578">
                  <c:v>39156</c:v>
                </c:pt>
                <c:pt idx="19579">
                  <c:v>39158</c:v>
                </c:pt>
                <c:pt idx="19580">
                  <c:v>39160</c:v>
                </c:pt>
                <c:pt idx="19581">
                  <c:v>39162</c:v>
                </c:pt>
                <c:pt idx="19582">
                  <c:v>39164</c:v>
                </c:pt>
                <c:pt idx="19583">
                  <c:v>39166</c:v>
                </c:pt>
                <c:pt idx="19584">
                  <c:v>39168</c:v>
                </c:pt>
                <c:pt idx="19585">
                  <c:v>39170</c:v>
                </c:pt>
                <c:pt idx="19586">
                  <c:v>39172</c:v>
                </c:pt>
                <c:pt idx="19587">
                  <c:v>39174</c:v>
                </c:pt>
                <c:pt idx="19588">
                  <c:v>39176</c:v>
                </c:pt>
                <c:pt idx="19589">
                  <c:v>39178</c:v>
                </c:pt>
                <c:pt idx="19590">
                  <c:v>39180</c:v>
                </c:pt>
                <c:pt idx="19591">
                  <c:v>39182</c:v>
                </c:pt>
                <c:pt idx="19592">
                  <c:v>39184</c:v>
                </c:pt>
                <c:pt idx="19593">
                  <c:v>39186</c:v>
                </c:pt>
                <c:pt idx="19594">
                  <c:v>39188</c:v>
                </c:pt>
                <c:pt idx="19595">
                  <c:v>39190</c:v>
                </c:pt>
                <c:pt idx="19596">
                  <c:v>39192</c:v>
                </c:pt>
                <c:pt idx="19597">
                  <c:v>39194</c:v>
                </c:pt>
                <c:pt idx="19598">
                  <c:v>39196</c:v>
                </c:pt>
                <c:pt idx="19599">
                  <c:v>39198</c:v>
                </c:pt>
                <c:pt idx="19600">
                  <c:v>39200</c:v>
                </c:pt>
                <c:pt idx="19601">
                  <c:v>39202</c:v>
                </c:pt>
                <c:pt idx="19602">
                  <c:v>39204</c:v>
                </c:pt>
                <c:pt idx="19603">
                  <c:v>39206</c:v>
                </c:pt>
                <c:pt idx="19604">
                  <c:v>39208</c:v>
                </c:pt>
                <c:pt idx="19605">
                  <c:v>39210</c:v>
                </c:pt>
                <c:pt idx="19606">
                  <c:v>39212</c:v>
                </c:pt>
                <c:pt idx="19607">
                  <c:v>39214</c:v>
                </c:pt>
                <c:pt idx="19608">
                  <c:v>39216</c:v>
                </c:pt>
                <c:pt idx="19609">
                  <c:v>39218</c:v>
                </c:pt>
                <c:pt idx="19610">
                  <c:v>39220</c:v>
                </c:pt>
                <c:pt idx="19611">
                  <c:v>39222</c:v>
                </c:pt>
                <c:pt idx="19612">
                  <c:v>39224</c:v>
                </c:pt>
                <c:pt idx="19613">
                  <c:v>39226</c:v>
                </c:pt>
                <c:pt idx="19614">
                  <c:v>39228</c:v>
                </c:pt>
                <c:pt idx="19615">
                  <c:v>39230</c:v>
                </c:pt>
                <c:pt idx="19616">
                  <c:v>39232</c:v>
                </c:pt>
                <c:pt idx="19617">
                  <c:v>39234</c:v>
                </c:pt>
                <c:pt idx="19618">
                  <c:v>39236</c:v>
                </c:pt>
                <c:pt idx="19619">
                  <c:v>39238</c:v>
                </c:pt>
                <c:pt idx="19620">
                  <c:v>39240</c:v>
                </c:pt>
                <c:pt idx="19621">
                  <c:v>39242</c:v>
                </c:pt>
                <c:pt idx="19622">
                  <c:v>39244</c:v>
                </c:pt>
                <c:pt idx="19623">
                  <c:v>39246</c:v>
                </c:pt>
                <c:pt idx="19624">
                  <c:v>39248</c:v>
                </c:pt>
                <c:pt idx="19625">
                  <c:v>39250</c:v>
                </c:pt>
                <c:pt idx="19626">
                  <c:v>39252</c:v>
                </c:pt>
                <c:pt idx="19627">
                  <c:v>39254</c:v>
                </c:pt>
                <c:pt idx="19628">
                  <c:v>39256</c:v>
                </c:pt>
                <c:pt idx="19629">
                  <c:v>39258</c:v>
                </c:pt>
                <c:pt idx="19630">
                  <c:v>39260</c:v>
                </c:pt>
                <c:pt idx="19631">
                  <c:v>39262</c:v>
                </c:pt>
                <c:pt idx="19632">
                  <c:v>39264</c:v>
                </c:pt>
                <c:pt idx="19633">
                  <c:v>39266</c:v>
                </c:pt>
                <c:pt idx="19634">
                  <c:v>39268</c:v>
                </c:pt>
                <c:pt idx="19635">
                  <c:v>39270</c:v>
                </c:pt>
                <c:pt idx="19636">
                  <c:v>39272</c:v>
                </c:pt>
                <c:pt idx="19637">
                  <c:v>39274</c:v>
                </c:pt>
                <c:pt idx="19638">
                  <c:v>39276</c:v>
                </c:pt>
                <c:pt idx="19639">
                  <c:v>39278</c:v>
                </c:pt>
                <c:pt idx="19640">
                  <c:v>39280</c:v>
                </c:pt>
                <c:pt idx="19641">
                  <c:v>39282</c:v>
                </c:pt>
                <c:pt idx="19642">
                  <c:v>39284</c:v>
                </c:pt>
                <c:pt idx="19643">
                  <c:v>39286</c:v>
                </c:pt>
                <c:pt idx="19644">
                  <c:v>39288</c:v>
                </c:pt>
                <c:pt idx="19645">
                  <c:v>39290</c:v>
                </c:pt>
                <c:pt idx="19646">
                  <c:v>39292</c:v>
                </c:pt>
                <c:pt idx="19647">
                  <c:v>39294</c:v>
                </c:pt>
                <c:pt idx="19648">
                  <c:v>39296</c:v>
                </c:pt>
                <c:pt idx="19649">
                  <c:v>39298</c:v>
                </c:pt>
                <c:pt idx="19650">
                  <c:v>39300</c:v>
                </c:pt>
                <c:pt idx="19651">
                  <c:v>39302</c:v>
                </c:pt>
                <c:pt idx="19652">
                  <c:v>39304</c:v>
                </c:pt>
                <c:pt idx="19653">
                  <c:v>39306</c:v>
                </c:pt>
                <c:pt idx="19654">
                  <c:v>39308</c:v>
                </c:pt>
                <c:pt idx="19655">
                  <c:v>39310</c:v>
                </c:pt>
                <c:pt idx="19656">
                  <c:v>39312</c:v>
                </c:pt>
                <c:pt idx="19657">
                  <c:v>39314</c:v>
                </c:pt>
                <c:pt idx="19658">
                  <c:v>39316</c:v>
                </c:pt>
                <c:pt idx="19659">
                  <c:v>39318</c:v>
                </c:pt>
                <c:pt idx="19660">
                  <c:v>39320</c:v>
                </c:pt>
                <c:pt idx="19661">
                  <c:v>39322</c:v>
                </c:pt>
                <c:pt idx="19662">
                  <c:v>39324</c:v>
                </c:pt>
                <c:pt idx="19663">
                  <c:v>39326</c:v>
                </c:pt>
                <c:pt idx="19664">
                  <c:v>39328</c:v>
                </c:pt>
                <c:pt idx="19665">
                  <c:v>39330</c:v>
                </c:pt>
                <c:pt idx="19666">
                  <c:v>39332</c:v>
                </c:pt>
                <c:pt idx="19667">
                  <c:v>39334</c:v>
                </c:pt>
                <c:pt idx="19668">
                  <c:v>39336</c:v>
                </c:pt>
                <c:pt idx="19669">
                  <c:v>39338</c:v>
                </c:pt>
                <c:pt idx="19670">
                  <c:v>39340</c:v>
                </c:pt>
                <c:pt idx="19671">
                  <c:v>39342</c:v>
                </c:pt>
                <c:pt idx="19672">
                  <c:v>39344</c:v>
                </c:pt>
                <c:pt idx="19673">
                  <c:v>39346</c:v>
                </c:pt>
                <c:pt idx="19674">
                  <c:v>39348</c:v>
                </c:pt>
                <c:pt idx="19675">
                  <c:v>39350</c:v>
                </c:pt>
                <c:pt idx="19676">
                  <c:v>39352</c:v>
                </c:pt>
                <c:pt idx="19677">
                  <c:v>39354</c:v>
                </c:pt>
                <c:pt idx="19678">
                  <c:v>39356</c:v>
                </c:pt>
                <c:pt idx="19679">
                  <c:v>39358</c:v>
                </c:pt>
                <c:pt idx="19680">
                  <c:v>39360</c:v>
                </c:pt>
                <c:pt idx="19681">
                  <c:v>39362</c:v>
                </c:pt>
                <c:pt idx="19682">
                  <c:v>39364</c:v>
                </c:pt>
                <c:pt idx="19683">
                  <c:v>39366</c:v>
                </c:pt>
                <c:pt idx="19684">
                  <c:v>39368</c:v>
                </c:pt>
                <c:pt idx="19685">
                  <c:v>39370</c:v>
                </c:pt>
                <c:pt idx="19686">
                  <c:v>39372</c:v>
                </c:pt>
                <c:pt idx="19687">
                  <c:v>39374</c:v>
                </c:pt>
                <c:pt idx="19688">
                  <c:v>39376</c:v>
                </c:pt>
                <c:pt idx="19689">
                  <c:v>39378</c:v>
                </c:pt>
                <c:pt idx="19690">
                  <c:v>39380</c:v>
                </c:pt>
                <c:pt idx="19691">
                  <c:v>39382</c:v>
                </c:pt>
                <c:pt idx="19692">
                  <c:v>39384</c:v>
                </c:pt>
                <c:pt idx="19693">
                  <c:v>39386</c:v>
                </c:pt>
                <c:pt idx="19694">
                  <c:v>39388</c:v>
                </c:pt>
                <c:pt idx="19695">
                  <c:v>39390</c:v>
                </c:pt>
                <c:pt idx="19696">
                  <c:v>39392</c:v>
                </c:pt>
                <c:pt idx="19697">
                  <c:v>39394</c:v>
                </c:pt>
                <c:pt idx="19698">
                  <c:v>39396</c:v>
                </c:pt>
                <c:pt idx="19699">
                  <c:v>39398</c:v>
                </c:pt>
                <c:pt idx="19700">
                  <c:v>39400</c:v>
                </c:pt>
                <c:pt idx="19701">
                  <c:v>39402</c:v>
                </c:pt>
                <c:pt idx="19702">
                  <c:v>39404</c:v>
                </c:pt>
                <c:pt idx="19703">
                  <c:v>39406</c:v>
                </c:pt>
                <c:pt idx="19704">
                  <c:v>39408</c:v>
                </c:pt>
                <c:pt idx="19705">
                  <c:v>39410</c:v>
                </c:pt>
                <c:pt idx="19706">
                  <c:v>39412</c:v>
                </c:pt>
                <c:pt idx="19707">
                  <c:v>39414</c:v>
                </c:pt>
                <c:pt idx="19708">
                  <c:v>39416</c:v>
                </c:pt>
                <c:pt idx="19709">
                  <c:v>39418</c:v>
                </c:pt>
                <c:pt idx="19710">
                  <c:v>39420</c:v>
                </c:pt>
                <c:pt idx="19711">
                  <c:v>39422</c:v>
                </c:pt>
                <c:pt idx="19712">
                  <c:v>39424</c:v>
                </c:pt>
                <c:pt idx="19713">
                  <c:v>39426</c:v>
                </c:pt>
                <c:pt idx="19714">
                  <c:v>39428</c:v>
                </c:pt>
                <c:pt idx="19715">
                  <c:v>39430</c:v>
                </c:pt>
                <c:pt idx="19716">
                  <c:v>39432</c:v>
                </c:pt>
                <c:pt idx="19717">
                  <c:v>39434</c:v>
                </c:pt>
                <c:pt idx="19718">
                  <c:v>39436</c:v>
                </c:pt>
                <c:pt idx="19719">
                  <c:v>39438</c:v>
                </c:pt>
                <c:pt idx="19720">
                  <c:v>39440</c:v>
                </c:pt>
                <c:pt idx="19721">
                  <c:v>39442</c:v>
                </c:pt>
                <c:pt idx="19722">
                  <c:v>39444</c:v>
                </c:pt>
                <c:pt idx="19723">
                  <c:v>39446</c:v>
                </c:pt>
                <c:pt idx="19724">
                  <c:v>39448</c:v>
                </c:pt>
                <c:pt idx="19725">
                  <c:v>39450</c:v>
                </c:pt>
                <c:pt idx="19726">
                  <c:v>39452</c:v>
                </c:pt>
                <c:pt idx="19727">
                  <c:v>39454</c:v>
                </c:pt>
                <c:pt idx="19728">
                  <c:v>39456</c:v>
                </c:pt>
                <c:pt idx="19729">
                  <c:v>39458</c:v>
                </c:pt>
                <c:pt idx="19730">
                  <c:v>39460</c:v>
                </c:pt>
                <c:pt idx="19731">
                  <c:v>39462</c:v>
                </c:pt>
                <c:pt idx="19732">
                  <c:v>39464</c:v>
                </c:pt>
                <c:pt idx="19733">
                  <c:v>39466</c:v>
                </c:pt>
                <c:pt idx="19734">
                  <c:v>39468</c:v>
                </c:pt>
                <c:pt idx="19735">
                  <c:v>39470</c:v>
                </c:pt>
                <c:pt idx="19736">
                  <c:v>39472</c:v>
                </c:pt>
                <c:pt idx="19737">
                  <c:v>39474</c:v>
                </c:pt>
                <c:pt idx="19738">
                  <c:v>39476</c:v>
                </c:pt>
                <c:pt idx="19739">
                  <c:v>39478</c:v>
                </c:pt>
                <c:pt idx="19740">
                  <c:v>39480</c:v>
                </c:pt>
                <c:pt idx="19741">
                  <c:v>39482</c:v>
                </c:pt>
                <c:pt idx="19742">
                  <c:v>39484</c:v>
                </c:pt>
                <c:pt idx="19743">
                  <c:v>39486</c:v>
                </c:pt>
                <c:pt idx="19744">
                  <c:v>39488</c:v>
                </c:pt>
                <c:pt idx="19745">
                  <c:v>39490</c:v>
                </c:pt>
                <c:pt idx="19746">
                  <c:v>39492</c:v>
                </c:pt>
                <c:pt idx="19747">
                  <c:v>39494</c:v>
                </c:pt>
                <c:pt idx="19748">
                  <c:v>39496</c:v>
                </c:pt>
                <c:pt idx="19749">
                  <c:v>39498</c:v>
                </c:pt>
                <c:pt idx="19750">
                  <c:v>39500</c:v>
                </c:pt>
                <c:pt idx="19751">
                  <c:v>39502</c:v>
                </c:pt>
                <c:pt idx="19752">
                  <c:v>39504</c:v>
                </c:pt>
                <c:pt idx="19753">
                  <c:v>39506</c:v>
                </c:pt>
                <c:pt idx="19754">
                  <c:v>39508</c:v>
                </c:pt>
                <c:pt idx="19755">
                  <c:v>39510</c:v>
                </c:pt>
                <c:pt idx="19756">
                  <c:v>39512</c:v>
                </c:pt>
                <c:pt idx="19757">
                  <c:v>39514</c:v>
                </c:pt>
                <c:pt idx="19758">
                  <c:v>39516</c:v>
                </c:pt>
                <c:pt idx="19759">
                  <c:v>39518</c:v>
                </c:pt>
                <c:pt idx="19760">
                  <c:v>39520</c:v>
                </c:pt>
                <c:pt idx="19761">
                  <c:v>39522</c:v>
                </c:pt>
                <c:pt idx="19762">
                  <c:v>39524</c:v>
                </c:pt>
                <c:pt idx="19763">
                  <c:v>39526</c:v>
                </c:pt>
                <c:pt idx="19764">
                  <c:v>39528</c:v>
                </c:pt>
                <c:pt idx="19765">
                  <c:v>39530</c:v>
                </c:pt>
                <c:pt idx="19766">
                  <c:v>39532</c:v>
                </c:pt>
                <c:pt idx="19767">
                  <c:v>39534</c:v>
                </c:pt>
                <c:pt idx="19768">
                  <c:v>39536</c:v>
                </c:pt>
                <c:pt idx="19769">
                  <c:v>39538</c:v>
                </c:pt>
                <c:pt idx="19770">
                  <c:v>39540</c:v>
                </c:pt>
                <c:pt idx="19771">
                  <c:v>39542</c:v>
                </c:pt>
                <c:pt idx="19772">
                  <c:v>39544</c:v>
                </c:pt>
                <c:pt idx="19773">
                  <c:v>39546</c:v>
                </c:pt>
                <c:pt idx="19774">
                  <c:v>39548</c:v>
                </c:pt>
                <c:pt idx="19775">
                  <c:v>39550</c:v>
                </c:pt>
                <c:pt idx="19776">
                  <c:v>39552</c:v>
                </c:pt>
                <c:pt idx="19777">
                  <c:v>39554</c:v>
                </c:pt>
                <c:pt idx="19778">
                  <c:v>39556</c:v>
                </c:pt>
                <c:pt idx="19779">
                  <c:v>39558</c:v>
                </c:pt>
                <c:pt idx="19780">
                  <c:v>39560</c:v>
                </c:pt>
                <c:pt idx="19781">
                  <c:v>39562</c:v>
                </c:pt>
                <c:pt idx="19782">
                  <c:v>39564</c:v>
                </c:pt>
                <c:pt idx="19783">
                  <c:v>39566</c:v>
                </c:pt>
                <c:pt idx="19784">
                  <c:v>39568</c:v>
                </c:pt>
                <c:pt idx="19785">
                  <c:v>39570</c:v>
                </c:pt>
                <c:pt idx="19786">
                  <c:v>39572</c:v>
                </c:pt>
                <c:pt idx="19787">
                  <c:v>39574</c:v>
                </c:pt>
                <c:pt idx="19788">
                  <c:v>39576</c:v>
                </c:pt>
                <c:pt idx="19789">
                  <c:v>39578</c:v>
                </c:pt>
                <c:pt idx="19790">
                  <c:v>39580</c:v>
                </c:pt>
                <c:pt idx="19791">
                  <c:v>39582</c:v>
                </c:pt>
                <c:pt idx="19792">
                  <c:v>39584</c:v>
                </c:pt>
                <c:pt idx="19793">
                  <c:v>39586</c:v>
                </c:pt>
                <c:pt idx="19794">
                  <c:v>39588</c:v>
                </c:pt>
                <c:pt idx="19795">
                  <c:v>39590</c:v>
                </c:pt>
                <c:pt idx="19796">
                  <c:v>39592</c:v>
                </c:pt>
                <c:pt idx="19797">
                  <c:v>39594</c:v>
                </c:pt>
                <c:pt idx="19798">
                  <c:v>39596</c:v>
                </c:pt>
                <c:pt idx="19799">
                  <c:v>39598</c:v>
                </c:pt>
                <c:pt idx="19800">
                  <c:v>39600</c:v>
                </c:pt>
                <c:pt idx="19801">
                  <c:v>39602</c:v>
                </c:pt>
                <c:pt idx="19802">
                  <c:v>39604</c:v>
                </c:pt>
                <c:pt idx="19803">
                  <c:v>39606</c:v>
                </c:pt>
                <c:pt idx="19804">
                  <c:v>39608</c:v>
                </c:pt>
                <c:pt idx="19805">
                  <c:v>39610</c:v>
                </c:pt>
                <c:pt idx="19806">
                  <c:v>39612</c:v>
                </c:pt>
                <c:pt idx="19807">
                  <c:v>39614</c:v>
                </c:pt>
                <c:pt idx="19808">
                  <c:v>39616</c:v>
                </c:pt>
                <c:pt idx="19809">
                  <c:v>39618</c:v>
                </c:pt>
                <c:pt idx="19810">
                  <c:v>39620</c:v>
                </c:pt>
                <c:pt idx="19811">
                  <c:v>39622</c:v>
                </c:pt>
                <c:pt idx="19812">
                  <c:v>39624</c:v>
                </c:pt>
                <c:pt idx="19813">
                  <c:v>39626</c:v>
                </c:pt>
                <c:pt idx="19814">
                  <c:v>39628</c:v>
                </c:pt>
                <c:pt idx="19815">
                  <c:v>39630</c:v>
                </c:pt>
                <c:pt idx="19816">
                  <c:v>39632</c:v>
                </c:pt>
                <c:pt idx="19817">
                  <c:v>39634</c:v>
                </c:pt>
                <c:pt idx="19818">
                  <c:v>39636</c:v>
                </c:pt>
                <c:pt idx="19819">
                  <c:v>39638</c:v>
                </c:pt>
                <c:pt idx="19820">
                  <c:v>39640</c:v>
                </c:pt>
                <c:pt idx="19821">
                  <c:v>39642</c:v>
                </c:pt>
                <c:pt idx="19822">
                  <c:v>39644</c:v>
                </c:pt>
                <c:pt idx="19823">
                  <c:v>39646</c:v>
                </c:pt>
                <c:pt idx="19824">
                  <c:v>39648</c:v>
                </c:pt>
                <c:pt idx="19825">
                  <c:v>39650</c:v>
                </c:pt>
                <c:pt idx="19826">
                  <c:v>39652</c:v>
                </c:pt>
                <c:pt idx="19827">
                  <c:v>39654</c:v>
                </c:pt>
                <c:pt idx="19828">
                  <c:v>39656</c:v>
                </c:pt>
                <c:pt idx="19829">
                  <c:v>39658</c:v>
                </c:pt>
                <c:pt idx="19830">
                  <c:v>39660</c:v>
                </c:pt>
                <c:pt idx="19831">
                  <c:v>39662</c:v>
                </c:pt>
                <c:pt idx="19832">
                  <c:v>39664</c:v>
                </c:pt>
                <c:pt idx="19833">
                  <c:v>39666</c:v>
                </c:pt>
                <c:pt idx="19834">
                  <c:v>39668</c:v>
                </c:pt>
                <c:pt idx="19835">
                  <c:v>39670</c:v>
                </c:pt>
                <c:pt idx="19836">
                  <c:v>39672</c:v>
                </c:pt>
                <c:pt idx="19837">
                  <c:v>39674</c:v>
                </c:pt>
                <c:pt idx="19838">
                  <c:v>39676</c:v>
                </c:pt>
                <c:pt idx="19839">
                  <c:v>39678</c:v>
                </c:pt>
                <c:pt idx="19840">
                  <c:v>39680</c:v>
                </c:pt>
                <c:pt idx="19841">
                  <c:v>39682</c:v>
                </c:pt>
                <c:pt idx="19842">
                  <c:v>39684</c:v>
                </c:pt>
                <c:pt idx="19843">
                  <c:v>39686</c:v>
                </c:pt>
                <c:pt idx="19844">
                  <c:v>39688</c:v>
                </c:pt>
                <c:pt idx="19845">
                  <c:v>39690</c:v>
                </c:pt>
                <c:pt idx="19846">
                  <c:v>39692</c:v>
                </c:pt>
                <c:pt idx="19847">
                  <c:v>39694</c:v>
                </c:pt>
                <c:pt idx="19848">
                  <c:v>39696</c:v>
                </c:pt>
                <c:pt idx="19849">
                  <c:v>39698</c:v>
                </c:pt>
                <c:pt idx="19850">
                  <c:v>39700</c:v>
                </c:pt>
                <c:pt idx="19851">
                  <c:v>39702</c:v>
                </c:pt>
                <c:pt idx="19852">
                  <c:v>39704</c:v>
                </c:pt>
                <c:pt idx="19853">
                  <c:v>39706</c:v>
                </c:pt>
                <c:pt idx="19854">
                  <c:v>39708</c:v>
                </c:pt>
                <c:pt idx="19855">
                  <c:v>39710</c:v>
                </c:pt>
                <c:pt idx="19856">
                  <c:v>39712</c:v>
                </c:pt>
                <c:pt idx="19857">
                  <c:v>39714</c:v>
                </c:pt>
                <c:pt idx="19858">
                  <c:v>39716</c:v>
                </c:pt>
                <c:pt idx="19859">
                  <c:v>39718</c:v>
                </c:pt>
                <c:pt idx="19860">
                  <c:v>39720</c:v>
                </c:pt>
                <c:pt idx="19861">
                  <c:v>39722</c:v>
                </c:pt>
                <c:pt idx="19862">
                  <c:v>39724</c:v>
                </c:pt>
                <c:pt idx="19863">
                  <c:v>39726</c:v>
                </c:pt>
                <c:pt idx="19864">
                  <c:v>39728</c:v>
                </c:pt>
                <c:pt idx="19865">
                  <c:v>39730</c:v>
                </c:pt>
                <c:pt idx="19866">
                  <c:v>39732</c:v>
                </c:pt>
                <c:pt idx="19867">
                  <c:v>39734</c:v>
                </c:pt>
                <c:pt idx="19868">
                  <c:v>39736</c:v>
                </c:pt>
                <c:pt idx="19869">
                  <c:v>39738</c:v>
                </c:pt>
                <c:pt idx="19870">
                  <c:v>39740</c:v>
                </c:pt>
                <c:pt idx="19871">
                  <c:v>39742</c:v>
                </c:pt>
                <c:pt idx="19872">
                  <c:v>39744</c:v>
                </c:pt>
                <c:pt idx="19873">
                  <c:v>39746</c:v>
                </c:pt>
                <c:pt idx="19874">
                  <c:v>39748</c:v>
                </c:pt>
                <c:pt idx="19875">
                  <c:v>39750</c:v>
                </c:pt>
                <c:pt idx="19876">
                  <c:v>39752</c:v>
                </c:pt>
                <c:pt idx="19877">
                  <c:v>39754</c:v>
                </c:pt>
                <c:pt idx="19878">
                  <c:v>39756</c:v>
                </c:pt>
                <c:pt idx="19879">
                  <c:v>39758</c:v>
                </c:pt>
                <c:pt idx="19880">
                  <c:v>39760</c:v>
                </c:pt>
                <c:pt idx="19881">
                  <c:v>39762</c:v>
                </c:pt>
                <c:pt idx="19882">
                  <c:v>39764</c:v>
                </c:pt>
                <c:pt idx="19883">
                  <c:v>39766</c:v>
                </c:pt>
                <c:pt idx="19884">
                  <c:v>39768</c:v>
                </c:pt>
                <c:pt idx="19885">
                  <c:v>39770</c:v>
                </c:pt>
                <c:pt idx="19886">
                  <c:v>39772</c:v>
                </c:pt>
                <c:pt idx="19887">
                  <c:v>39774</c:v>
                </c:pt>
                <c:pt idx="19888">
                  <c:v>39776</c:v>
                </c:pt>
                <c:pt idx="19889">
                  <c:v>39778</c:v>
                </c:pt>
                <c:pt idx="19890">
                  <c:v>39780</c:v>
                </c:pt>
                <c:pt idx="19891">
                  <c:v>39782</c:v>
                </c:pt>
                <c:pt idx="19892">
                  <c:v>39784</c:v>
                </c:pt>
                <c:pt idx="19893">
                  <c:v>39786</c:v>
                </c:pt>
                <c:pt idx="19894">
                  <c:v>39788</c:v>
                </c:pt>
                <c:pt idx="19895">
                  <c:v>39790</c:v>
                </c:pt>
                <c:pt idx="19896">
                  <c:v>39792</c:v>
                </c:pt>
                <c:pt idx="19897">
                  <c:v>39794</c:v>
                </c:pt>
                <c:pt idx="19898">
                  <c:v>39796</c:v>
                </c:pt>
                <c:pt idx="19899">
                  <c:v>39798</c:v>
                </c:pt>
                <c:pt idx="19900">
                  <c:v>39800</c:v>
                </c:pt>
                <c:pt idx="19901">
                  <c:v>39802</c:v>
                </c:pt>
                <c:pt idx="19902">
                  <c:v>39804</c:v>
                </c:pt>
                <c:pt idx="19903">
                  <c:v>39806</c:v>
                </c:pt>
                <c:pt idx="19904">
                  <c:v>39808</c:v>
                </c:pt>
                <c:pt idx="19905">
                  <c:v>39810</c:v>
                </c:pt>
                <c:pt idx="19906">
                  <c:v>39812</c:v>
                </c:pt>
                <c:pt idx="19907">
                  <c:v>39814</c:v>
                </c:pt>
                <c:pt idx="19908">
                  <c:v>39816</c:v>
                </c:pt>
                <c:pt idx="19909">
                  <c:v>39818</c:v>
                </c:pt>
                <c:pt idx="19910">
                  <c:v>39820</c:v>
                </c:pt>
                <c:pt idx="19911">
                  <c:v>39822</c:v>
                </c:pt>
                <c:pt idx="19912">
                  <c:v>39824</c:v>
                </c:pt>
                <c:pt idx="19913">
                  <c:v>39826</c:v>
                </c:pt>
                <c:pt idx="19914">
                  <c:v>39828</c:v>
                </c:pt>
                <c:pt idx="19915">
                  <c:v>39830</c:v>
                </c:pt>
                <c:pt idx="19916">
                  <c:v>39832</c:v>
                </c:pt>
                <c:pt idx="19917">
                  <c:v>39834</c:v>
                </c:pt>
                <c:pt idx="19918">
                  <c:v>39836</c:v>
                </c:pt>
                <c:pt idx="19919">
                  <c:v>39838</c:v>
                </c:pt>
                <c:pt idx="19920">
                  <c:v>39840</c:v>
                </c:pt>
                <c:pt idx="19921">
                  <c:v>39842</c:v>
                </c:pt>
                <c:pt idx="19922">
                  <c:v>39844</c:v>
                </c:pt>
                <c:pt idx="19923">
                  <c:v>39846</c:v>
                </c:pt>
                <c:pt idx="19924">
                  <c:v>39848</c:v>
                </c:pt>
                <c:pt idx="19925">
                  <c:v>39850</c:v>
                </c:pt>
                <c:pt idx="19926">
                  <c:v>39852</c:v>
                </c:pt>
                <c:pt idx="19927">
                  <c:v>39854</c:v>
                </c:pt>
                <c:pt idx="19928">
                  <c:v>39856</c:v>
                </c:pt>
                <c:pt idx="19929">
                  <c:v>39858</c:v>
                </c:pt>
                <c:pt idx="19930">
                  <c:v>39860</c:v>
                </c:pt>
                <c:pt idx="19931">
                  <c:v>39862</c:v>
                </c:pt>
                <c:pt idx="19932">
                  <c:v>39864</c:v>
                </c:pt>
                <c:pt idx="19933">
                  <c:v>39866</c:v>
                </c:pt>
                <c:pt idx="19934">
                  <c:v>39868</c:v>
                </c:pt>
                <c:pt idx="19935">
                  <c:v>39870</c:v>
                </c:pt>
                <c:pt idx="19936">
                  <c:v>39872</c:v>
                </c:pt>
                <c:pt idx="19937">
                  <c:v>39874</c:v>
                </c:pt>
                <c:pt idx="19938">
                  <c:v>39876</c:v>
                </c:pt>
                <c:pt idx="19939">
                  <c:v>39878</c:v>
                </c:pt>
                <c:pt idx="19940">
                  <c:v>39880</c:v>
                </c:pt>
                <c:pt idx="19941">
                  <c:v>39882</c:v>
                </c:pt>
                <c:pt idx="19942">
                  <c:v>39884</c:v>
                </c:pt>
                <c:pt idx="19943">
                  <c:v>39886</c:v>
                </c:pt>
                <c:pt idx="19944">
                  <c:v>39888</c:v>
                </c:pt>
                <c:pt idx="19945">
                  <c:v>39890</c:v>
                </c:pt>
                <c:pt idx="19946">
                  <c:v>39892</c:v>
                </c:pt>
                <c:pt idx="19947">
                  <c:v>39894</c:v>
                </c:pt>
                <c:pt idx="19948">
                  <c:v>39896</c:v>
                </c:pt>
                <c:pt idx="19949">
                  <c:v>39898</c:v>
                </c:pt>
                <c:pt idx="19950">
                  <c:v>39900</c:v>
                </c:pt>
                <c:pt idx="19951">
                  <c:v>39902</c:v>
                </c:pt>
                <c:pt idx="19952">
                  <c:v>39904</c:v>
                </c:pt>
                <c:pt idx="19953">
                  <c:v>39906</c:v>
                </c:pt>
                <c:pt idx="19954">
                  <c:v>39908</c:v>
                </c:pt>
                <c:pt idx="19955">
                  <c:v>39910</c:v>
                </c:pt>
                <c:pt idx="19956">
                  <c:v>39912</c:v>
                </c:pt>
                <c:pt idx="19957">
                  <c:v>39914</c:v>
                </c:pt>
                <c:pt idx="19958">
                  <c:v>39916</c:v>
                </c:pt>
                <c:pt idx="19959">
                  <c:v>39918</c:v>
                </c:pt>
                <c:pt idx="19960">
                  <c:v>39920</c:v>
                </c:pt>
                <c:pt idx="19961">
                  <c:v>39922</c:v>
                </c:pt>
                <c:pt idx="19962">
                  <c:v>39924</c:v>
                </c:pt>
                <c:pt idx="19963">
                  <c:v>39926</c:v>
                </c:pt>
                <c:pt idx="19964">
                  <c:v>39928</c:v>
                </c:pt>
                <c:pt idx="19965">
                  <c:v>39930</c:v>
                </c:pt>
                <c:pt idx="19966">
                  <c:v>39932</c:v>
                </c:pt>
                <c:pt idx="19967">
                  <c:v>39934</c:v>
                </c:pt>
                <c:pt idx="19968">
                  <c:v>39936</c:v>
                </c:pt>
                <c:pt idx="19969">
                  <c:v>39938</c:v>
                </c:pt>
                <c:pt idx="19970">
                  <c:v>39940</c:v>
                </c:pt>
                <c:pt idx="19971">
                  <c:v>39942</c:v>
                </c:pt>
                <c:pt idx="19972">
                  <c:v>39944</c:v>
                </c:pt>
                <c:pt idx="19973">
                  <c:v>39946</c:v>
                </c:pt>
                <c:pt idx="19974">
                  <c:v>39948</c:v>
                </c:pt>
                <c:pt idx="19975">
                  <c:v>39950</c:v>
                </c:pt>
                <c:pt idx="19976">
                  <c:v>39952</c:v>
                </c:pt>
                <c:pt idx="19977">
                  <c:v>39954</c:v>
                </c:pt>
                <c:pt idx="19978">
                  <c:v>39956</c:v>
                </c:pt>
                <c:pt idx="19979">
                  <c:v>39958</c:v>
                </c:pt>
                <c:pt idx="19980">
                  <c:v>39960</c:v>
                </c:pt>
                <c:pt idx="19981">
                  <c:v>39962</c:v>
                </c:pt>
                <c:pt idx="19982">
                  <c:v>39964</c:v>
                </c:pt>
                <c:pt idx="19983">
                  <c:v>39966</c:v>
                </c:pt>
                <c:pt idx="19984">
                  <c:v>39968</c:v>
                </c:pt>
                <c:pt idx="19985">
                  <c:v>39970</c:v>
                </c:pt>
                <c:pt idx="19986">
                  <c:v>39972</c:v>
                </c:pt>
                <c:pt idx="19987">
                  <c:v>39974</c:v>
                </c:pt>
                <c:pt idx="19988">
                  <c:v>39976</c:v>
                </c:pt>
                <c:pt idx="19989">
                  <c:v>39978</c:v>
                </c:pt>
                <c:pt idx="19990">
                  <c:v>39980</c:v>
                </c:pt>
                <c:pt idx="19991">
                  <c:v>39982</c:v>
                </c:pt>
                <c:pt idx="19992">
                  <c:v>39984</c:v>
                </c:pt>
                <c:pt idx="19993">
                  <c:v>39986</c:v>
                </c:pt>
                <c:pt idx="19994">
                  <c:v>39988</c:v>
                </c:pt>
                <c:pt idx="19995">
                  <c:v>39990</c:v>
                </c:pt>
                <c:pt idx="19996">
                  <c:v>39992</c:v>
                </c:pt>
                <c:pt idx="19997">
                  <c:v>39994</c:v>
                </c:pt>
                <c:pt idx="19998">
                  <c:v>39996</c:v>
                </c:pt>
                <c:pt idx="19999">
                  <c:v>39998</c:v>
                </c:pt>
                <c:pt idx="20000">
                  <c:v>40000</c:v>
                </c:pt>
                <c:pt idx="20001">
                  <c:v>40002</c:v>
                </c:pt>
                <c:pt idx="20002">
                  <c:v>40004</c:v>
                </c:pt>
                <c:pt idx="20003">
                  <c:v>40006</c:v>
                </c:pt>
                <c:pt idx="20004">
                  <c:v>40008</c:v>
                </c:pt>
                <c:pt idx="20005">
                  <c:v>40010</c:v>
                </c:pt>
                <c:pt idx="20006">
                  <c:v>40012</c:v>
                </c:pt>
                <c:pt idx="20007">
                  <c:v>40014</c:v>
                </c:pt>
                <c:pt idx="20008">
                  <c:v>40016</c:v>
                </c:pt>
                <c:pt idx="20009">
                  <c:v>40018</c:v>
                </c:pt>
                <c:pt idx="20010">
                  <c:v>40020</c:v>
                </c:pt>
                <c:pt idx="20011">
                  <c:v>40022</c:v>
                </c:pt>
                <c:pt idx="20012">
                  <c:v>40024</c:v>
                </c:pt>
                <c:pt idx="20013">
                  <c:v>40026</c:v>
                </c:pt>
                <c:pt idx="20014">
                  <c:v>40028</c:v>
                </c:pt>
                <c:pt idx="20015">
                  <c:v>40030</c:v>
                </c:pt>
                <c:pt idx="20016">
                  <c:v>40032</c:v>
                </c:pt>
                <c:pt idx="20017">
                  <c:v>40034</c:v>
                </c:pt>
                <c:pt idx="20018">
                  <c:v>40036</c:v>
                </c:pt>
                <c:pt idx="20019">
                  <c:v>40038</c:v>
                </c:pt>
                <c:pt idx="20020">
                  <c:v>40040</c:v>
                </c:pt>
                <c:pt idx="20021">
                  <c:v>40042</c:v>
                </c:pt>
                <c:pt idx="20022">
                  <c:v>40044</c:v>
                </c:pt>
                <c:pt idx="20023">
                  <c:v>40046</c:v>
                </c:pt>
                <c:pt idx="20024">
                  <c:v>40048</c:v>
                </c:pt>
                <c:pt idx="20025">
                  <c:v>40050</c:v>
                </c:pt>
                <c:pt idx="20026">
                  <c:v>40052</c:v>
                </c:pt>
                <c:pt idx="20027">
                  <c:v>40054</c:v>
                </c:pt>
                <c:pt idx="20028">
                  <c:v>40056</c:v>
                </c:pt>
                <c:pt idx="20029">
                  <c:v>40058</c:v>
                </c:pt>
                <c:pt idx="20030">
                  <c:v>40060</c:v>
                </c:pt>
                <c:pt idx="20031">
                  <c:v>40062</c:v>
                </c:pt>
                <c:pt idx="20032">
                  <c:v>40064</c:v>
                </c:pt>
                <c:pt idx="20033">
                  <c:v>40066</c:v>
                </c:pt>
                <c:pt idx="20034">
                  <c:v>40068</c:v>
                </c:pt>
                <c:pt idx="20035">
                  <c:v>40070</c:v>
                </c:pt>
                <c:pt idx="20036">
                  <c:v>40072</c:v>
                </c:pt>
                <c:pt idx="20037">
                  <c:v>40074</c:v>
                </c:pt>
                <c:pt idx="20038">
                  <c:v>40076</c:v>
                </c:pt>
                <c:pt idx="20039">
                  <c:v>40078</c:v>
                </c:pt>
                <c:pt idx="20040">
                  <c:v>40080</c:v>
                </c:pt>
                <c:pt idx="20041">
                  <c:v>40082</c:v>
                </c:pt>
                <c:pt idx="20042">
                  <c:v>40084</c:v>
                </c:pt>
                <c:pt idx="20043">
                  <c:v>40086</c:v>
                </c:pt>
                <c:pt idx="20044">
                  <c:v>40088</c:v>
                </c:pt>
                <c:pt idx="20045">
                  <c:v>40090</c:v>
                </c:pt>
                <c:pt idx="20046">
                  <c:v>40092</c:v>
                </c:pt>
                <c:pt idx="20047">
                  <c:v>40094</c:v>
                </c:pt>
                <c:pt idx="20048">
                  <c:v>40096</c:v>
                </c:pt>
                <c:pt idx="20049">
                  <c:v>40098</c:v>
                </c:pt>
                <c:pt idx="20050">
                  <c:v>40100</c:v>
                </c:pt>
                <c:pt idx="20051">
                  <c:v>40102</c:v>
                </c:pt>
                <c:pt idx="20052">
                  <c:v>40104</c:v>
                </c:pt>
                <c:pt idx="20053">
                  <c:v>40106</c:v>
                </c:pt>
                <c:pt idx="20054">
                  <c:v>40108</c:v>
                </c:pt>
                <c:pt idx="20055">
                  <c:v>40110</c:v>
                </c:pt>
                <c:pt idx="20056">
                  <c:v>40112</c:v>
                </c:pt>
                <c:pt idx="20057">
                  <c:v>40114</c:v>
                </c:pt>
                <c:pt idx="20058">
                  <c:v>40116</c:v>
                </c:pt>
                <c:pt idx="20059">
                  <c:v>40118</c:v>
                </c:pt>
                <c:pt idx="20060">
                  <c:v>40120</c:v>
                </c:pt>
                <c:pt idx="20061">
                  <c:v>40122</c:v>
                </c:pt>
                <c:pt idx="20062">
                  <c:v>40124</c:v>
                </c:pt>
                <c:pt idx="20063">
                  <c:v>40126</c:v>
                </c:pt>
                <c:pt idx="20064">
                  <c:v>40128</c:v>
                </c:pt>
                <c:pt idx="20065">
                  <c:v>40130</c:v>
                </c:pt>
                <c:pt idx="20066">
                  <c:v>40132</c:v>
                </c:pt>
                <c:pt idx="20067">
                  <c:v>40134</c:v>
                </c:pt>
                <c:pt idx="20068">
                  <c:v>40136</c:v>
                </c:pt>
                <c:pt idx="20069">
                  <c:v>40138</c:v>
                </c:pt>
                <c:pt idx="20070">
                  <c:v>40140</c:v>
                </c:pt>
                <c:pt idx="20071">
                  <c:v>40142</c:v>
                </c:pt>
                <c:pt idx="20072">
                  <c:v>40144</c:v>
                </c:pt>
                <c:pt idx="20073">
                  <c:v>40146</c:v>
                </c:pt>
                <c:pt idx="20074">
                  <c:v>40148</c:v>
                </c:pt>
                <c:pt idx="20075">
                  <c:v>40150</c:v>
                </c:pt>
                <c:pt idx="20076">
                  <c:v>40152</c:v>
                </c:pt>
                <c:pt idx="20077">
                  <c:v>40154</c:v>
                </c:pt>
                <c:pt idx="20078">
                  <c:v>40156</c:v>
                </c:pt>
                <c:pt idx="20079">
                  <c:v>40158</c:v>
                </c:pt>
                <c:pt idx="20080">
                  <c:v>40160</c:v>
                </c:pt>
                <c:pt idx="20081">
                  <c:v>40162</c:v>
                </c:pt>
                <c:pt idx="20082">
                  <c:v>40164</c:v>
                </c:pt>
                <c:pt idx="20083">
                  <c:v>40166</c:v>
                </c:pt>
                <c:pt idx="20084">
                  <c:v>40168</c:v>
                </c:pt>
                <c:pt idx="20085">
                  <c:v>40170</c:v>
                </c:pt>
                <c:pt idx="20086">
                  <c:v>40172</c:v>
                </c:pt>
                <c:pt idx="20087">
                  <c:v>40174</c:v>
                </c:pt>
                <c:pt idx="20088">
                  <c:v>40176</c:v>
                </c:pt>
                <c:pt idx="20089">
                  <c:v>40178</c:v>
                </c:pt>
                <c:pt idx="20090">
                  <c:v>40180</c:v>
                </c:pt>
                <c:pt idx="20091">
                  <c:v>40182</c:v>
                </c:pt>
                <c:pt idx="20092">
                  <c:v>40184</c:v>
                </c:pt>
                <c:pt idx="20093">
                  <c:v>40186</c:v>
                </c:pt>
                <c:pt idx="20094">
                  <c:v>40188</c:v>
                </c:pt>
                <c:pt idx="20095">
                  <c:v>40190</c:v>
                </c:pt>
                <c:pt idx="20096">
                  <c:v>40192</c:v>
                </c:pt>
                <c:pt idx="20097">
                  <c:v>40194</c:v>
                </c:pt>
                <c:pt idx="20098">
                  <c:v>40196</c:v>
                </c:pt>
                <c:pt idx="20099">
                  <c:v>40198</c:v>
                </c:pt>
                <c:pt idx="20100">
                  <c:v>40200</c:v>
                </c:pt>
                <c:pt idx="20101">
                  <c:v>40202</c:v>
                </c:pt>
                <c:pt idx="20102">
                  <c:v>40204</c:v>
                </c:pt>
                <c:pt idx="20103">
                  <c:v>40206</c:v>
                </c:pt>
                <c:pt idx="20104">
                  <c:v>40208</c:v>
                </c:pt>
                <c:pt idx="20105">
                  <c:v>40210</c:v>
                </c:pt>
                <c:pt idx="20106">
                  <c:v>40212</c:v>
                </c:pt>
                <c:pt idx="20107">
                  <c:v>40214</c:v>
                </c:pt>
                <c:pt idx="20108">
                  <c:v>40216</c:v>
                </c:pt>
                <c:pt idx="20109">
                  <c:v>40218</c:v>
                </c:pt>
                <c:pt idx="20110">
                  <c:v>40220</c:v>
                </c:pt>
                <c:pt idx="20111">
                  <c:v>40222</c:v>
                </c:pt>
                <c:pt idx="20112">
                  <c:v>40224</c:v>
                </c:pt>
                <c:pt idx="20113">
                  <c:v>40226</c:v>
                </c:pt>
                <c:pt idx="20114">
                  <c:v>40228</c:v>
                </c:pt>
                <c:pt idx="20115">
                  <c:v>40230</c:v>
                </c:pt>
                <c:pt idx="20116">
                  <c:v>40232</c:v>
                </c:pt>
                <c:pt idx="20117">
                  <c:v>40234</c:v>
                </c:pt>
                <c:pt idx="20118">
                  <c:v>40236</c:v>
                </c:pt>
                <c:pt idx="20119">
                  <c:v>40238</c:v>
                </c:pt>
                <c:pt idx="20120">
                  <c:v>40240</c:v>
                </c:pt>
                <c:pt idx="20121">
                  <c:v>40242</c:v>
                </c:pt>
                <c:pt idx="20122">
                  <c:v>40244</c:v>
                </c:pt>
                <c:pt idx="20123">
                  <c:v>40246</c:v>
                </c:pt>
                <c:pt idx="20124">
                  <c:v>40248</c:v>
                </c:pt>
                <c:pt idx="20125">
                  <c:v>40250</c:v>
                </c:pt>
                <c:pt idx="20126">
                  <c:v>40252</c:v>
                </c:pt>
                <c:pt idx="20127">
                  <c:v>40254</c:v>
                </c:pt>
                <c:pt idx="20128">
                  <c:v>40256</c:v>
                </c:pt>
                <c:pt idx="20129">
                  <c:v>40258</c:v>
                </c:pt>
                <c:pt idx="20130">
                  <c:v>40260</c:v>
                </c:pt>
                <c:pt idx="20131">
                  <c:v>40262</c:v>
                </c:pt>
                <c:pt idx="20132">
                  <c:v>40264</c:v>
                </c:pt>
                <c:pt idx="20133">
                  <c:v>40266</c:v>
                </c:pt>
                <c:pt idx="20134">
                  <c:v>40268</c:v>
                </c:pt>
                <c:pt idx="20135">
                  <c:v>40270</c:v>
                </c:pt>
                <c:pt idx="20136">
                  <c:v>40272</c:v>
                </c:pt>
                <c:pt idx="20137">
                  <c:v>40274</c:v>
                </c:pt>
                <c:pt idx="20138">
                  <c:v>40276</c:v>
                </c:pt>
                <c:pt idx="20139">
                  <c:v>40278</c:v>
                </c:pt>
                <c:pt idx="20140">
                  <c:v>40280</c:v>
                </c:pt>
                <c:pt idx="20141">
                  <c:v>40282</c:v>
                </c:pt>
                <c:pt idx="20142">
                  <c:v>40284</c:v>
                </c:pt>
                <c:pt idx="20143">
                  <c:v>40286</c:v>
                </c:pt>
                <c:pt idx="20144">
                  <c:v>40288</c:v>
                </c:pt>
                <c:pt idx="20145">
                  <c:v>40290</c:v>
                </c:pt>
                <c:pt idx="20146">
                  <c:v>40292</c:v>
                </c:pt>
                <c:pt idx="20147">
                  <c:v>40294</c:v>
                </c:pt>
                <c:pt idx="20148">
                  <c:v>40296</c:v>
                </c:pt>
                <c:pt idx="20149">
                  <c:v>40298</c:v>
                </c:pt>
                <c:pt idx="20150">
                  <c:v>40300</c:v>
                </c:pt>
                <c:pt idx="20151">
                  <c:v>40302</c:v>
                </c:pt>
                <c:pt idx="20152">
                  <c:v>40304</c:v>
                </c:pt>
                <c:pt idx="20153">
                  <c:v>40306</c:v>
                </c:pt>
                <c:pt idx="20154">
                  <c:v>40308</c:v>
                </c:pt>
                <c:pt idx="20155">
                  <c:v>40310</c:v>
                </c:pt>
                <c:pt idx="20156">
                  <c:v>40312</c:v>
                </c:pt>
                <c:pt idx="20157">
                  <c:v>40314</c:v>
                </c:pt>
                <c:pt idx="20158">
                  <c:v>40316</c:v>
                </c:pt>
                <c:pt idx="20159">
                  <c:v>40318</c:v>
                </c:pt>
                <c:pt idx="20160">
                  <c:v>40320</c:v>
                </c:pt>
                <c:pt idx="20161">
                  <c:v>40322</c:v>
                </c:pt>
                <c:pt idx="20162">
                  <c:v>40324</c:v>
                </c:pt>
                <c:pt idx="20163">
                  <c:v>40326</c:v>
                </c:pt>
                <c:pt idx="20164">
                  <c:v>40328</c:v>
                </c:pt>
                <c:pt idx="20165">
                  <c:v>40330</c:v>
                </c:pt>
                <c:pt idx="20166">
                  <c:v>40332</c:v>
                </c:pt>
                <c:pt idx="20167">
                  <c:v>40334</c:v>
                </c:pt>
                <c:pt idx="20168">
                  <c:v>40336</c:v>
                </c:pt>
                <c:pt idx="20169">
                  <c:v>40338</c:v>
                </c:pt>
                <c:pt idx="20170">
                  <c:v>40340</c:v>
                </c:pt>
                <c:pt idx="20171">
                  <c:v>40342</c:v>
                </c:pt>
                <c:pt idx="20172">
                  <c:v>40344</c:v>
                </c:pt>
                <c:pt idx="20173">
                  <c:v>40346</c:v>
                </c:pt>
                <c:pt idx="20174">
                  <c:v>40348</c:v>
                </c:pt>
                <c:pt idx="20175">
                  <c:v>40350</c:v>
                </c:pt>
                <c:pt idx="20176">
                  <c:v>40352</c:v>
                </c:pt>
                <c:pt idx="20177">
                  <c:v>40354</c:v>
                </c:pt>
                <c:pt idx="20178">
                  <c:v>40356</c:v>
                </c:pt>
                <c:pt idx="20179">
                  <c:v>40358</c:v>
                </c:pt>
                <c:pt idx="20180">
                  <c:v>40360</c:v>
                </c:pt>
                <c:pt idx="20181">
                  <c:v>40362</c:v>
                </c:pt>
                <c:pt idx="20182">
                  <c:v>40364</c:v>
                </c:pt>
                <c:pt idx="20183">
                  <c:v>40366</c:v>
                </c:pt>
                <c:pt idx="20184">
                  <c:v>40368</c:v>
                </c:pt>
                <c:pt idx="20185">
                  <c:v>40370</c:v>
                </c:pt>
                <c:pt idx="20186">
                  <c:v>40372</c:v>
                </c:pt>
                <c:pt idx="20187">
                  <c:v>40374</c:v>
                </c:pt>
                <c:pt idx="20188">
                  <c:v>40376</c:v>
                </c:pt>
                <c:pt idx="20189">
                  <c:v>40378</c:v>
                </c:pt>
                <c:pt idx="20190">
                  <c:v>40380</c:v>
                </c:pt>
                <c:pt idx="20191">
                  <c:v>40382</c:v>
                </c:pt>
                <c:pt idx="20192">
                  <c:v>40384</c:v>
                </c:pt>
                <c:pt idx="20193">
                  <c:v>40386</c:v>
                </c:pt>
                <c:pt idx="20194">
                  <c:v>40388</c:v>
                </c:pt>
                <c:pt idx="20195">
                  <c:v>40390</c:v>
                </c:pt>
                <c:pt idx="20196">
                  <c:v>40392</c:v>
                </c:pt>
                <c:pt idx="20197">
                  <c:v>40394</c:v>
                </c:pt>
                <c:pt idx="20198">
                  <c:v>40396</c:v>
                </c:pt>
                <c:pt idx="20199">
                  <c:v>40398</c:v>
                </c:pt>
                <c:pt idx="20200">
                  <c:v>40400</c:v>
                </c:pt>
                <c:pt idx="20201">
                  <c:v>40402</c:v>
                </c:pt>
                <c:pt idx="20202">
                  <c:v>40404</c:v>
                </c:pt>
                <c:pt idx="20203">
                  <c:v>40406</c:v>
                </c:pt>
                <c:pt idx="20204">
                  <c:v>40408</c:v>
                </c:pt>
                <c:pt idx="20205">
                  <c:v>40410</c:v>
                </c:pt>
                <c:pt idx="20206">
                  <c:v>40412</c:v>
                </c:pt>
                <c:pt idx="20207">
                  <c:v>40414</c:v>
                </c:pt>
                <c:pt idx="20208">
                  <c:v>40416</c:v>
                </c:pt>
                <c:pt idx="20209">
                  <c:v>40418</c:v>
                </c:pt>
                <c:pt idx="20210">
                  <c:v>40420</c:v>
                </c:pt>
                <c:pt idx="20211">
                  <c:v>40422</c:v>
                </c:pt>
                <c:pt idx="20212">
                  <c:v>40424</c:v>
                </c:pt>
                <c:pt idx="20213">
                  <c:v>40426</c:v>
                </c:pt>
                <c:pt idx="20214">
                  <c:v>40428</c:v>
                </c:pt>
                <c:pt idx="20215">
                  <c:v>40430</c:v>
                </c:pt>
                <c:pt idx="20216">
                  <c:v>40432</c:v>
                </c:pt>
                <c:pt idx="20217">
                  <c:v>40434</c:v>
                </c:pt>
                <c:pt idx="20218">
                  <c:v>40436</c:v>
                </c:pt>
                <c:pt idx="20219">
                  <c:v>40438</c:v>
                </c:pt>
                <c:pt idx="20220">
                  <c:v>40440</c:v>
                </c:pt>
                <c:pt idx="20221">
                  <c:v>40442</c:v>
                </c:pt>
                <c:pt idx="20222">
                  <c:v>40444</c:v>
                </c:pt>
                <c:pt idx="20223">
                  <c:v>40446</c:v>
                </c:pt>
                <c:pt idx="20224">
                  <c:v>40448</c:v>
                </c:pt>
                <c:pt idx="20225">
                  <c:v>40450</c:v>
                </c:pt>
                <c:pt idx="20226">
                  <c:v>40452</c:v>
                </c:pt>
                <c:pt idx="20227">
                  <c:v>40454</c:v>
                </c:pt>
                <c:pt idx="20228">
                  <c:v>40456</c:v>
                </c:pt>
                <c:pt idx="20229">
                  <c:v>40458</c:v>
                </c:pt>
                <c:pt idx="20230">
                  <c:v>40460</c:v>
                </c:pt>
                <c:pt idx="20231">
                  <c:v>40462</c:v>
                </c:pt>
                <c:pt idx="20232">
                  <c:v>40464</c:v>
                </c:pt>
                <c:pt idx="20233">
                  <c:v>40466</c:v>
                </c:pt>
                <c:pt idx="20234">
                  <c:v>40468</c:v>
                </c:pt>
                <c:pt idx="20235">
                  <c:v>40470</c:v>
                </c:pt>
                <c:pt idx="20236">
                  <c:v>40472</c:v>
                </c:pt>
                <c:pt idx="20237">
                  <c:v>40474</c:v>
                </c:pt>
                <c:pt idx="20238">
                  <c:v>40476</c:v>
                </c:pt>
                <c:pt idx="20239">
                  <c:v>40478</c:v>
                </c:pt>
                <c:pt idx="20240">
                  <c:v>40480</c:v>
                </c:pt>
                <c:pt idx="20241">
                  <c:v>40482</c:v>
                </c:pt>
                <c:pt idx="20242">
                  <c:v>40484</c:v>
                </c:pt>
                <c:pt idx="20243">
                  <c:v>40486</c:v>
                </c:pt>
                <c:pt idx="20244">
                  <c:v>40488</c:v>
                </c:pt>
                <c:pt idx="20245">
                  <c:v>40490</c:v>
                </c:pt>
                <c:pt idx="20246">
                  <c:v>40492</c:v>
                </c:pt>
                <c:pt idx="20247">
                  <c:v>40494</c:v>
                </c:pt>
                <c:pt idx="20248">
                  <c:v>40496</c:v>
                </c:pt>
                <c:pt idx="20249">
                  <c:v>40498</c:v>
                </c:pt>
                <c:pt idx="20250">
                  <c:v>40500</c:v>
                </c:pt>
                <c:pt idx="20251">
                  <c:v>40502</c:v>
                </c:pt>
                <c:pt idx="20252">
                  <c:v>40504</c:v>
                </c:pt>
                <c:pt idx="20253">
                  <c:v>40506</c:v>
                </c:pt>
                <c:pt idx="20254">
                  <c:v>40508</c:v>
                </c:pt>
                <c:pt idx="20255">
                  <c:v>40510</c:v>
                </c:pt>
                <c:pt idx="20256">
                  <c:v>40512</c:v>
                </c:pt>
                <c:pt idx="20257">
                  <c:v>40514</c:v>
                </c:pt>
                <c:pt idx="20258">
                  <c:v>40516</c:v>
                </c:pt>
                <c:pt idx="20259">
                  <c:v>40518</c:v>
                </c:pt>
                <c:pt idx="20260">
                  <c:v>40520</c:v>
                </c:pt>
                <c:pt idx="20261">
                  <c:v>40522</c:v>
                </c:pt>
                <c:pt idx="20262">
                  <c:v>40524</c:v>
                </c:pt>
                <c:pt idx="20263">
                  <c:v>40526</c:v>
                </c:pt>
                <c:pt idx="20264">
                  <c:v>40528</c:v>
                </c:pt>
                <c:pt idx="20265">
                  <c:v>40530</c:v>
                </c:pt>
                <c:pt idx="20266">
                  <c:v>40532</c:v>
                </c:pt>
                <c:pt idx="20267">
                  <c:v>40534</c:v>
                </c:pt>
                <c:pt idx="20268">
                  <c:v>40536</c:v>
                </c:pt>
                <c:pt idx="20269">
                  <c:v>40538</c:v>
                </c:pt>
                <c:pt idx="20270">
                  <c:v>40540</c:v>
                </c:pt>
                <c:pt idx="20271">
                  <c:v>40542</c:v>
                </c:pt>
                <c:pt idx="20272">
                  <c:v>40544</c:v>
                </c:pt>
                <c:pt idx="20273">
                  <c:v>40546</c:v>
                </c:pt>
                <c:pt idx="20274">
                  <c:v>40548</c:v>
                </c:pt>
                <c:pt idx="20275">
                  <c:v>40550</c:v>
                </c:pt>
                <c:pt idx="20276">
                  <c:v>40552</c:v>
                </c:pt>
                <c:pt idx="20277">
                  <c:v>40554</c:v>
                </c:pt>
                <c:pt idx="20278">
                  <c:v>40556</c:v>
                </c:pt>
                <c:pt idx="20279">
                  <c:v>40558</c:v>
                </c:pt>
                <c:pt idx="20280">
                  <c:v>40560</c:v>
                </c:pt>
                <c:pt idx="20281">
                  <c:v>40562</c:v>
                </c:pt>
                <c:pt idx="20282">
                  <c:v>40564</c:v>
                </c:pt>
                <c:pt idx="20283">
                  <c:v>40566</c:v>
                </c:pt>
                <c:pt idx="20284">
                  <c:v>40568</c:v>
                </c:pt>
                <c:pt idx="20285">
                  <c:v>40570</c:v>
                </c:pt>
                <c:pt idx="20286">
                  <c:v>40572</c:v>
                </c:pt>
                <c:pt idx="20287">
                  <c:v>40574</c:v>
                </c:pt>
                <c:pt idx="20288">
                  <c:v>40576</c:v>
                </c:pt>
                <c:pt idx="20289">
                  <c:v>40578</c:v>
                </c:pt>
                <c:pt idx="20290">
                  <c:v>40580</c:v>
                </c:pt>
                <c:pt idx="20291">
                  <c:v>40582</c:v>
                </c:pt>
                <c:pt idx="20292">
                  <c:v>40584</c:v>
                </c:pt>
                <c:pt idx="20293">
                  <c:v>40586</c:v>
                </c:pt>
                <c:pt idx="20294">
                  <c:v>40588</c:v>
                </c:pt>
                <c:pt idx="20295">
                  <c:v>40590</c:v>
                </c:pt>
                <c:pt idx="20296">
                  <c:v>40592</c:v>
                </c:pt>
                <c:pt idx="20297">
                  <c:v>40594</c:v>
                </c:pt>
                <c:pt idx="20298">
                  <c:v>40596</c:v>
                </c:pt>
                <c:pt idx="20299">
                  <c:v>40598</c:v>
                </c:pt>
                <c:pt idx="20300">
                  <c:v>40600</c:v>
                </c:pt>
                <c:pt idx="20301">
                  <c:v>40602</c:v>
                </c:pt>
                <c:pt idx="20302">
                  <c:v>40604</c:v>
                </c:pt>
                <c:pt idx="20303">
                  <c:v>40606</c:v>
                </c:pt>
                <c:pt idx="20304">
                  <c:v>40608</c:v>
                </c:pt>
                <c:pt idx="20305">
                  <c:v>40610</c:v>
                </c:pt>
                <c:pt idx="20306">
                  <c:v>40612</c:v>
                </c:pt>
                <c:pt idx="20307">
                  <c:v>40614</c:v>
                </c:pt>
                <c:pt idx="20308">
                  <c:v>40616</c:v>
                </c:pt>
                <c:pt idx="20309">
                  <c:v>40618</c:v>
                </c:pt>
                <c:pt idx="20310">
                  <c:v>40620</c:v>
                </c:pt>
                <c:pt idx="20311">
                  <c:v>40622</c:v>
                </c:pt>
                <c:pt idx="20312">
                  <c:v>40624</c:v>
                </c:pt>
                <c:pt idx="20313">
                  <c:v>40626</c:v>
                </c:pt>
                <c:pt idx="20314">
                  <c:v>40628</c:v>
                </c:pt>
                <c:pt idx="20315">
                  <c:v>40630</c:v>
                </c:pt>
                <c:pt idx="20316">
                  <c:v>40632</c:v>
                </c:pt>
                <c:pt idx="20317">
                  <c:v>40634</c:v>
                </c:pt>
                <c:pt idx="20318">
                  <c:v>40636</c:v>
                </c:pt>
                <c:pt idx="20319">
                  <c:v>40638</c:v>
                </c:pt>
                <c:pt idx="20320">
                  <c:v>40640</c:v>
                </c:pt>
                <c:pt idx="20321">
                  <c:v>40642</c:v>
                </c:pt>
                <c:pt idx="20322">
                  <c:v>40644</c:v>
                </c:pt>
                <c:pt idx="20323">
                  <c:v>40646</c:v>
                </c:pt>
                <c:pt idx="20324">
                  <c:v>40648</c:v>
                </c:pt>
                <c:pt idx="20325">
                  <c:v>40650</c:v>
                </c:pt>
                <c:pt idx="20326">
                  <c:v>40652</c:v>
                </c:pt>
                <c:pt idx="20327">
                  <c:v>40654</c:v>
                </c:pt>
                <c:pt idx="20328">
                  <c:v>40656</c:v>
                </c:pt>
                <c:pt idx="20329">
                  <c:v>40658</c:v>
                </c:pt>
                <c:pt idx="20330">
                  <c:v>40660</c:v>
                </c:pt>
                <c:pt idx="20331">
                  <c:v>40662</c:v>
                </c:pt>
                <c:pt idx="20332">
                  <c:v>40664</c:v>
                </c:pt>
                <c:pt idx="20333">
                  <c:v>40666</c:v>
                </c:pt>
                <c:pt idx="20334">
                  <c:v>40668</c:v>
                </c:pt>
                <c:pt idx="20335">
                  <c:v>40670</c:v>
                </c:pt>
                <c:pt idx="20336">
                  <c:v>40672</c:v>
                </c:pt>
                <c:pt idx="20337">
                  <c:v>40674</c:v>
                </c:pt>
                <c:pt idx="20338">
                  <c:v>40676</c:v>
                </c:pt>
                <c:pt idx="20339">
                  <c:v>40678</c:v>
                </c:pt>
                <c:pt idx="20340">
                  <c:v>40680</c:v>
                </c:pt>
                <c:pt idx="20341">
                  <c:v>40682</c:v>
                </c:pt>
                <c:pt idx="20342">
                  <c:v>40684</c:v>
                </c:pt>
                <c:pt idx="20343">
                  <c:v>40686</c:v>
                </c:pt>
                <c:pt idx="20344">
                  <c:v>40688</c:v>
                </c:pt>
                <c:pt idx="20345">
                  <c:v>40690</c:v>
                </c:pt>
                <c:pt idx="20346">
                  <c:v>40692</c:v>
                </c:pt>
                <c:pt idx="20347">
                  <c:v>40694</c:v>
                </c:pt>
                <c:pt idx="20348">
                  <c:v>40696</c:v>
                </c:pt>
                <c:pt idx="20349">
                  <c:v>40698</c:v>
                </c:pt>
                <c:pt idx="20350">
                  <c:v>40700</c:v>
                </c:pt>
                <c:pt idx="20351">
                  <c:v>40702</c:v>
                </c:pt>
                <c:pt idx="20352">
                  <c:v>40704</c:v>
                </c:pt>
                <c:pt idx="20353">
                  <c:v>40706</c:v>
                </c:pt>
                <c:pt idx="20354">
                  <c:v>40708</c:v>
                </c:pt>
                <c:pt idx="20355">
                  <c:v>40710</c:v>
                </c:pt>
                <c:pt idx="20356">
                  <c:v>40712</c:v>
                </c:pt>
                <c:pt idx="20357">
                  <c:v>40714</c:v>
                </c:pt>
                <c:pt idx="20358">
                  <c:v>40716</c:v>
                </c:pt>
                <c:pt idx="20359">
                  <c:v>40718</c:v>
                </c:pt>
                <c:pt idx="20360">
                  <c:v>40720</c:v>
                </c:pt>
                <c:pt idx="20361">
                  <c:v>40722</c:v>
                </c:pt>
                <c:pt idx="20362">
                  <c:v>40724</c:v>
                </c:pt>
                <c:pt idx="20363">
                  <c:v>40726</c:v>
                </c:pt>
                <c:pt idx="20364">
                  <c:v>40728</c:v>
                </c:pt>
                <c:pt idx="20365">
                  <c:v>40730</c:v>
                </c:pt>
                <c:pt idx="20366">
                  <c:v>40732</c:v>
                </c:pt>
                <c:pt idx="20367">
                  <c:v>40734</c:v>
                </c:pt>
                <c:pt idx="20368">
                  <c:v>40736</c:v>
                </c:pt>
                <c:pt idx="20369">
                  <c:v>40738</c:v>
                </c:pt>
                <c:pt idx="20370">
                  <c:v>40740</c:v>
                </c:pt>
                <c:pt idx="20371">
                  <c:v>40742</c:v>
                </c:pt>
                <c:pt idx="20372">
                  <c:v>40744</c:v>
                </c:pt>
                <c:pt idx="20373">
                  <c:v>40746</c:v>
                </c:pt>
                <c:pt idx="20374">
                  <c:v>40748</c:v>
                </c:pt>
                <c:pt idx="20375">
                  <c:v>40750</c:v>
                </c:pt>
                <c:pt idx="20376">
                  <c:v>40752</c:v>
                </c:pt>
                <c:pt idx="20377">
                  <c:v>40754</c:v>
                </c:pt>
                <c:pt idx="20378">
                  <c:v>40756</c:v>
                </c:pt>
                <c:pt idx="20379">
                  <c:v>40758</c:v>
                </c:pt>
                <c:pt idx="20380">
                  <c:v>40760</c:v>
                </c:pt>
                <c:pt idx="20381">
                  <c:v>40762</c:v>
                </c:pt>
                <c:pt idx="20382">
                  <c:v>40764</c:v>
                </c:pt>
                <c:pt idx="20383">
                  <c:v>40766</c:v>
                </c:pt>
                <c:pt idx="20384">
                  <c:v>40768</c:v>
                </c:pt>
                <c:pt idx="20385">
                  <c:v>40770</c:v>
                </c:pt>
                <c:pt idx="20386">
                  <c:v>40772</c:v>
                </c:pt>
                <c:pt idx="20387">
                  <c:v>40774</c:v>
                </c:pt>
                <c:pt idx="20388">
                  <c:v>40776</c:v>
                </c:pt>
                <c:pt idx="20389">
                  <c:v>40778</c:v>
                </c:pt>
                <c:pt idx="20390">
                  <c:v>40780</c:v>
                </c:pt>
                <c:pt idx="20391">
                  <c:v>40782</c:v>
                </c:pt>
                <c:pt idx="20392">
                  <c:v>40784</c:v>
                </c:pt>
                <c:pt idx="20393">
                  <c:v>40786</c:v>
                </c:pt>
                <c:pt idx="20394">
                  <c:v>40788</c:v>
                </c:pt>
                <c:pt idx="20395">
                  <c:v>40790</c:v>
                </c:pt>
                <c:pt idx="20396">
                  <c:v>40792</c:v>
                </c:pt>
                <c:pt idx="20397">
                  <c:v>40794</c:v>
                </c:pt>
                <c:pt idx="20398">
                  <c:v>40796</c:v>
                </c:pt>
                <c:pt idx="20399">
                  <c:v>40798</c:v>
                </c:pt>
                <c:pt idx="20400">
                  <c:v>40800</c:v>
                </c:pt>
                <c:pt idx="20401">
                  <c:v>40802</c:v>
                </c:pt>
                <c:pt idx="20402">
                  <c:v>40804</c:v>
                </c:pt>
                <c:pt idx="20403">
                  <c:v>40806</c:v>
                </c:pt>
                <c:pt idx="20404">
                  <c:v>40808</c:v>
                </c:pt>
                <c:pt idx="20405">
                  <c:v>40810</c:v>
                </c:pt>
                <c:pt idx="20406">
                  <c:v>40812</c:v>
                </c:pt>
                <c:pt idx="20407">
                  <c:v>40814</c:v>
                </c:pt>
                <c:pt idx="20408">
                  <c:v>40816</c:v>
                </c:pt>
                <c:pt idx="20409">
                  <c:v>40818</c:v>
                </c:pt>
                <c:pt idx="20410">
                  <c:v>40820</c:v>
                </c:pt>
                <c:pt idx="20411">
                  <c:v>40822</c:v>
                </c:pt>
                <c:pt idx="20412">
                  <c:v>40824</c:v>
                </c:pt>
                <c:pt idx="20413">
                  <c:v>40826</c:v>
                </c:pt>
                <c:pt idx="20414">
                  <c:v>40828</c:v>
                </c:pt>
                <c:pt idx="20415">
                  <c:v>40830</c:v>
                </c:pt>
                <c:pt idx="20416">
                  <c:v>40832</c:v>
                </c:pt>
                <c:pt idx="20417">
                  <c:v>40834</c:v>
                </c:pt>
                <c:pt idx="20418">
                  <c:v>40836</c:v>
                </c:pt>
                <c:pt idx="20419">
                  <c:v>40838</c:v>
                </c:pt>
                <c:pt idx="20420">
                  <c:v>40840</c:v>
                </c:pt>
                <c:pt idx="20421">
                  <c:v>40842</c:v>
                </c:pt>
                <c:pt idx="20422">
                  <c:v>40844</c:v>
                </c:pt>
                <c:pt idx="20423">
                  <c:v>40846</c:v>
                </c:pt>
                <c:pt idx="20424">
                  <c:v>40848</c:v>
                </c:pt>
                <c:pt idx="20425">
                  <c:v>40850</c:v>
                </c:pt>
                <c:pt idx="20426">
                  <c:v>40852</c:v>
                </c:pt>
                <c:pt idx="20427">
                  <c:v>40854</c:v>
                </c:pt>
                <c:pt idx="20428">
                  <c:v>40856</c:v>
                </c:pt>
                <c:pt idx="20429">
                  <c:v>40858</c:v>
                </c:pt>
                <c:pt idx="20430">
                  <c:v>40860</c:v>
                </c:pt>
                <c:pt idx="20431">
                  <c:v>40862</c:v>
                </c:pt>
                <c:pt idx="20432">
                  <c:v>40864</c:v>
                </c:pt>
                <c:pt idx="20433">
                  <c:v>40866</c:v>
                </c:pt>
                <c:pt idx="20434">
                  <c:v>40868</c:v>
                </c:pt>
                <c:pt idx="20435">
                  <c:v>40870</c:v>
                </c:pt>
                <c:pt idx="20436">
                  <c:v>40872</c:v>
                </c:pt>
                <c:pt idx="20437">
                  <c:v>40874</c:v>
                </c:pt>
                <c:pt idx="20438">
                  <c:v>40876</c:v>
                </c:pt>
                <c:pt idx="20439">
                  <c:v>40878</c:v>
                </c:pt>
                <c:pt idx="20440">
                  <c:v>40880</c:v>
                </c:pt>
                <c:pt idx="20441">
                  <c:v>40882</c:v>
                </c:pt>
                <c:pt idx="20442">
                  <c:v>40884</c:v>
                </c:pt>
                <c:pt idx="20443">
                  <c:v>40886</c:v>
                </c:pt>
                <c:pt idx="20444">
                  <c:v>40888</c:v>
                </c:pt>
                <c:pt idx="20445">
                  <c:v>40890</c:v>
                </c:pt>
                <c:pt idx="20446">
                  <c:v>40892</c:v>
                </c:pt>
                <c:pt idx="20447">
                  <c:v>40894</c:v>
                </c:pt>
                <c:pt idx="20448">
                  <c:v>40896</c:v>
                </c:pt>
                <c:pt idx="20449">
                  <c:v>40898</c:v>
                </c:pt>
                <c:pt idx="20450">
                  <c:v>40900</c:v>
                </c:pt>
                <c:pt idx="20451">
                  <c:v>40902</c:v>
                </c:pt>
                <c:pt idx="20452">
                  <c:v>40904</c:v>
                </c:pt>
                <c:pt idx="20453">
                  <c:v>40906</c:v>
                </c:pt>
                <c:pt idx="20454">
                  <c:v>40908</c:v>
                </c:pt>
                <c:pt idx="20455">
                  <c:v>40910</c:v>
                </c:pt>
                <c:pt idx="20456">
                  <c:v>40912</c:v>
                </c:pt>
                <c:pt idx="20457">
                  <c:v>40914</c:v>
                </c:pt>
                <c:pt idx="20458">
                  <c:v>40916</c:v>
                </c:pt>
                <c:pt idx="20459">
                  <c:v>40918</c:v>
                </c:pt>
                <c:pt idx="20460">
                  <c:v>40920</c:v>
                </c:pt>
                <c:pt idx="20461">
                  <c:v>40922</c:v>
                </c:pt>
                <c:pt idx="20462">
                  <c:v>40924</c:v>
                </c:pt>
                <c:pt idx="20463">
                  <c:v>40926</c:v>
                </c:pt>
                <c:pt idx="20464">
                  <c:v>40928</c:v>
                </c:pt>
                <c:pt idx="20465">
                  <c:v>40930</c:v>
                </c:pt>
                <c:pt idx="20466">
                  <c:v>40932</c:v>
                </c:pt>
                <c:pt idx="20467">
                  <c:v>40934</c:v>
                </c:pt>
                <c:pt idx="20468">
                  <c:v>40936</c:v>
                </c:pt>
                <c:pt idx="20469">
                  <c:v>40938</c:v>
                </c:pt>
                <c:pt idx="20470">
                  <c:v>40940</c:v>
                </c:pt>
                <c:pt idx="20471">
                  <c:v>40942</c:v>
                </c:pt>
                <c:pt idx="20472">
                  <c:v>40944</c:v>
                </c:pt>
                <c:pt idx="20473">
                  <c:v>40946</c:v>
                </c:pt>
                <c:pt idx="20474">
                  <c:v>40948</c:v>
                </c:pt>
                <c:pt idx="20475">
                  <c:v>40950</c:v>
                </c:pt>
                <c:pt idx="20476">
                  <c:v>40952</c:v>
                </c:pt>
                <c:pt idx="20477">
                  <c:v>40954</c:v>
                </c:pt>
                <c:pt idx="20478">
                  <c:v>40956</c:v>
                </c:pt>
                <c:pt idx="20479">
                  <c:v>40958</c:v>
                </c:pt>
                <c:pt idx="20480">
                  <c:v>40960</c:v>
                </c:pt>
                <c:pt idx="20481">
                  <c:v>40962</c:v>
                </c:pt>
                <c:pt idx="20482">
                  <c:v>40964</c:v>
                </c:pt>
                <c:pt idx="20483">
                  <c:v>40966</c:v>
                </c:pt>
                <c:pt idx="20484">
                  <c:v>40968</c:v>
                </c:pt>
                <c:pt idx="20485">
                  <c:v>40970</c:v>
                </c:pt>
                <c:pt idx="20486">
                  <c:v>40972</c:v>
                </c:pt>
                <c:pt idx="20487">
                  <c:v>40974</c:v>
                </c:pt>
                <c:pt idx="20488">
                  <c:v>40976</c:v>
                </c:pt>
                <c:pt idx="20489">
                  <c:v>40978</c:v>
                </c:pt>
                <c:pt idx="20490">
                  <c:v>40980</c:v>
                </c:pt>
                <c:pt idx="20491">
                  <c:v>40982</c:v>
                </c:pt>
                <c:pt idx="20492">
                  <c:v>40984</c:v>
                </c:pt>
                <c:pt idx="20493">
                  <c:v>40986</c:v>
                </c:pt>
                <c:pt idx="20494">
                  <c:v>40988</c:v>
                </c:pt>
                <c:pt idx="20495">
                  <c:v>40990</c:v>
                </c:pt>
                <c:pt idx="20496">
                  <c:v>40992</c:v>
                </c:pt>
                <c:pt idx="20497">
                  <c:v>40994</c:v>
                </c:pt>
                <c:pt idx="20498">
                  <c:v>40996</c:v>
                </c:pt>
                <c:pt idx="20499">
                  <c:v>40998</c:v>
                </c:pt>
                <c:pt idx="20500">
                  <c:v>41000</c:v>
                </c:pt>
                <c:pt idx="20501">
                  <c:v>41002</c:v>
                </c:pt>
                <c:pt idx="20502">
                  <c:v>41004</c:v>
                </c:pt>
                <c:pt idx="20503">
                  <c:v>41006</c:v>
                </c:pt>
                <c:pt idx="20504">
                  <c:v>41008</c:v>
                </c:pt>
                <c:pt idx="20505">
                  <c:v>41010</c:v>
                </c:pt>
                <c:pt idx="20506">
                  <c:v>41012</c:v>
                </c:pt>
                <c:pt idx="20507">
                  <c:v>41014</c:v>
                </c:pt>
                <c:pt idx="20508">
                  <c:v>41016</c:v>
                </c:pt>
                <c:pt idx="20509">
                  <c:v>41018</c:v>
                </c:pt>
                <c:pt idx="20510">
                  <c:v>41020</c:v>
                </c:pt>
                <c:pt idx="20511">
                  <c:v>41022</c:v>
                </c:pt>
                <c:pt idx="20512">
                  <c:v>41024</c:v>
                </c:pt>
                <c:pt idx="20513">
                  <c:v>41026</c:v>
                </c:pt>
                <c:pt idx="20514">
                  <c:v>41028</c:v>
                </c:pt>
                <c:pt idx="20515">
                  <c:v>41030</c:v>
                </c:pt>
                <c:pt idx="20516">
                  <c:v>41032</c:v>
                </c:pt>
                <c:pt idx="20517">
                  <c:v>41034</c:v>
                </c:pt>
                <c:pt idx="20518">
                  <c:v>41036</c:v>
                </c:pt>
                <c:pt idx="20519">
                  <c:v>41038</c:v>
                </c:pt>
                <c:pt idx="20520">
                  <c:v>41040</c:v>
                </c:pt>
                <c:pt idx="20521">
                  <c:v>41042</c:v>
                </c:pt>
                <c:pt idx="20522">
                  <c:v>41044</c:v>
                </c:pt>
                <c:pt idx="20523">
                  <c:v>41046</c:v>
                </c:pt>
                <c:pt idx="20524">
                  <c:v>41048</c:v>
                </c:pt>
                <c:pt idx="20525">
                  <c:v>41050</c:v>
                </c:pt>
                <c:pt idx="20526">
                  <c:v>41052</c:v>
                </c:pt>
                <c:pt idx="20527">
                  <c:v>41054</c:v>
                </c:pt>
                <c:pt idx="20528">
                  <c:v>41056</c:v>
                </c:pt>
                <c:pt idx="20529">
                  <c:v>41058</c:v>
                </c:pt>
                <c:pt idx="20530">
                  <c:v>41060</c:v>
                </c:pt>
                <c:pt idx="20531">
                  <c:v>41062</c:v>
                </c:pt>
                <c:pt idx="20532">
                  <c:v>41064</c:v>
                </c:pt>
                <c:pt idx="20533">
                  <c:v>41066</c:v>
                </c:pt>
                <c:pt idx="20534">
                  <c:v>41068</c:v>
                </c:pt>
                <c:pt idx="20535">
                  <c:v>41070</c:v>
                </c:pt>
                <c:pt idx="20536">
                  <c:v>41072</c:v>
                </c:pt>
                <c:pt idx="20537">
                  <c:v>41074</c:v>
                </c:pt>
                <c:pt idx="20538">
                  <c:v>41076</c:v>
                </c:pt>
                <c:pt idx="20539">
                  <c:v>41078</c:v>
                </c:pt>
                <c:pt idx="20540">
                  <c:v>41080</c:v>
                </c:pt>
                <c:pt idx="20541">
                  <c:v>41082</c:v>
                </c:pt>
                <c:pt idx="20542">
                  <c:v>41084</c:v>
                </c:pt>
                <c:pt idx="20543">
                  <c:v>41086</c:v>
                </c:pt>
                <c:pt idx="20544">
                  <c:v>41088</c:v>
                </c:pt>
                <c:pt idx="20545">
                  <c:v>41090</c:v>
                </c:pt>
                <c:pt idx="20546">
                  <c:v>41092</c:v>
                </c:pt>
                <c:pt idx="20547">
                  <c:v>41094</c:v>
                </c:pt>
                <c:pt idx="20548">
                  <c:v>41096</c:v>
                </c:pt>
                <c:pt idx="20549">
                  <c:v>41098</c:v>
                </c:pt>
                <c:pt idx="20550">
                  <c:v>41100</c:v>
                </c:pt>
                <c:pt idx="20551">
                  <c:v>41102</c:v>
                </c:pt>
                <c:pt idx="20552">
                  <c:v>41104</c:v>
                </c:pt>
                <c:pt idx="20553">
                  <c:v>41106</c:v>
                </c:pt>
                <c:pt idx="20554">
                  <c:v>41108</c:v>
                </c:pt>
                <c:pt idx="20555">
                  <c:v>41110</c:v>
                </c:pt>
                <c:pt idx="20556">
                  <c:v>41112</c:v>
                </c:pt>
                <c:pt idx="20557">
                  <c:v>41114</c:v>
                </c:pt>
                <c:pt idx="20558">
                  <c:v>41116</c:v>
                </c:pt>
                <c:pt idx="20559">
                  <c:v>41118</c:v>
                </c:pt>
                <c:pt idx="20560">
                  <c:v>41120</c:v>
                </c:pt>
                <c:pt idx="20561">
                  <c:v>41122</c:v>
                </c:pt>
                <c:pt idx="20562">
                  <c:v>41124</c:v>
                </c:pt>
                <c:pt idx="20563">
                  <c:v>41126</c:v>
                </c:pt>
                <c:pt idx="20564">
                  <c:v>41128</c:v>
                </c:pt>
                <c:pt idx="20565">
                  <c:v>41130</c:v>
                </c:pt>
                <c:pt idx="20566">
                  <c:v>41132</c:v>
                </c:pt>
                <c:pt idx="20567">
                  <c:v>41134</c:v>
                </c:pt>
                <c:pt idx="20568">
                  <c:v>41136</c:v>
                </c:pt>
                <c:pt idx="20569">
                  <c:v>41138</c:v>
                </c:pt>
                <c:pt idx="20570">
                  <c:v>41140</c:v>
                </c:pt>
                <c:pt idx="20571">
                  <c:v>41142</c:v>
                </c:pt>
                <c:pt idx="20572">
                  <c:v>41144</c:v>
                </c:pt>
                <c:pt idx="20573">
                  <c:v>41146</c:v>
                </c:pt>
                <c:pt idx="20574">
                  <c:v>41148</c:v>
                </c:pt>
                <c:pt idx="20575">
                  <c:v>41150</c:v>
                </c:pt>
                <c:pt idx="20576">
                  <c:v>41152</c:v>
                </c:pt>
                <c:pt idx="20577">
                  <c:v>41154</c:v>
                </c:pt>
                <c:pt idx="20578">
                  <c:v>41156</c:v>
                </c:pt>
                <c:pt idx="20579">
                  <c:v>41158</c:v>
                </c:pt>
                <c:pt idx="20580">
                  <c:v>41160</c:v>
                </c:pt>
                <c:pt idx="20581">
                  <c:v>41162</c:v>
                </c:pt>
                <c:pt idx="20582">
                  <c:v>41164</c:v>
                </c:pt>
                <c:pt idx="20583">
                  <c:v>41166</c:v>
                </c:pt>
                <c:pt idx="20584">
                  <c:v>41168</c:v>
                </c:pt>
                <c:pt idx="20585">
                  <c:v>41170</c:v>
                </c:pt>
                <c:pt idx="20586">
                  <c:v>41172</c:v>
                </c:pt>
                <c:pt idx="20587">
                  <c:v>41174</c:v>
                </c:pt>
                <c:pt idx="20588">
                  <c:v>41176</c:v>
                </c:pt>
                <c:pt idx="20589">
                  <c:v>41178</c:v>
                </c:pt>
                <c:pt idx="20590">
                  <c:v>41180</c:v>
                </c:pt>
                <c:pt idx="20591">
                  <c:v>41182</c:v>
                </c:pt>
                <c:pt idx="20592">
                  <c:v>41184</c:v>
                </c:pt>
                <c:pt idx="20593">
                  <c:v>41186</c:v>
                </c:pt>
                <c:pt idx="20594">
                  <c:v>41188</c:v>
                </c:pt>
                <c:pt idx="20595">
                  <c:v>41190</c:v>
                </c:pt>
                <c:pt idx="20596">
                  <c:v>41192</c:v>
                </c:pt>
                <c:pt idx="20597">
                  <c:v>41194</c:v>
                </c:pt>
                <c:pt idx="20598">
                  <c:v>41196</c:v>
                </c:pt>
                <c:pt idx="20599">
                  <c:v>41198</c:v>
                </c:pt>
                <c:pt idx="20600">
                  <c:v>41200</c:v>
                </c:pt>
                <c:pt idx="20601">
                  <c:v>41202</c:v>
                </c:pt>
                <c:pt idx="20602">
                  <c:v>41204</c:v>
                </c:pt>
                <c:pt idx="20603">
                  <c:v>41206</c:v>
                </c:pt>
                <c:pt idx="20604">
                  <c:v>41208</c:v>
                </c:pt>
                <c:pt idx="20605">
                  <c:v>41210</c:v>
                </c:pt>
                <c:pt idx="20606">
                  <c:v>41212</c:v>
                </c:pt>
                <c:pt idx="20607">
                  <c:v>41214</c:v>
                </c:pt>
                <c:pt idx="20608">
                  <c:v>41216</c:v>
                </c:pt>
                <c:pt idx="20609">
                  <c:v>41218</c:v>
                </c:pt>
                <c:pt idx="20610">
                  <c:v>41220</c:v>
                </c:pt>
                <c:pt idx="20611">
                  <c:v>41222</c:v>
                </c:pt>
                <c:pt idx="20612">
                  <c:v>41224</c:v>
                </c:pt>
                <c:pt idx="20613">
                  <c:v>41226</c:v>
                </c:pt>
                <c:pt idx="20614">
                  <c:v>41228</c:v>
                </c:pt>
                <c:pt idx="20615">
                  <c:v>41230</c:v>
                </c:pt>
                <c:pt idx="20616">
                  <c:v>41232</c:v>
                </c:pt>
                <c:pt idx="20617">
                  <c:v>41234</c:v>
                </c:pt>
                <c:pt idx="20618">
                  <c:v>41236</c:v>
                </c:pt>
                <c:pt idx="20619">
                  <c:v>41238</c:v>
                </c:pt>
                <c:pt idx="20620">
                  <c:v>41240</c:v>
                </c:pt>
                <c:pt idx="20621">
                  <c:v>41242</c:v>
                </c:pt>
                <c:pt idx="20622">
                  <c:v>41244</c:v>
                </c:pt>
                <c:pt idx="20623">
                  <c:v>41246</c:v>
                </c:pt>
                <c:pt idx="20624">
                  <c:v>41248</c:v>
                </c:pt>
                <c:pt idx="20625">
                  <c:v>41250</c:v>
                </c:pt>
                <c:pt idx="20626">
                  <c:v>41252</c:v>
                </c:pt>
                <c:pt idx="20627">
                  <c:v>41254</c:v>
                </c:pt>
                <c:pt idx="20628">
                  <c:v>41256</c:v>
                </c:pt>
                <c:pt idx="20629">
                  <c:v>41258</c:v>
                </c:pt>
                <c:pt idx="20630">
                  <c:v>41260</c:v>
                </c:pt>
                <c:pt idx="20631">
                  <c:v>41262</c:v>
                </c:pt>
                <c:pt idx="20632">
                  <c:v>41264</c:v>
                </c:pt>
                <c:pt idx="20633">
                  <c:v>41266</c:v>
                </c:pt>
                <c:pt idx="20634">
                  <c:v>41268</c:v>
                </c:pt>
                <c:pt idx="20635">
                  <c:v>41270</c:v>
                </c:pt>
                <c:pt idx="20636">
                  <c:v>41272</c:v>
                </c:pt>
                <c:pt idx="20637">
                  <c:v>41274</c:v>
                </c:pt>
                <c:pt idx="20638">
                  <c:v>41276</c:v>
                </c:pt>
                <c:pt idx="20639">
                  <c:v>41278</c:v>
                </c:pt>
                <c:pt idx="20640">
                  <c:v>41280</c:v>
                </c:pt>
                <c:pt idx="20641">
                  <c:v>41282</c:v>
                </c:pt>
                <c:pt idx="20642">
                  <c:v>41284</c:v>
                </c:pt>
                <c:pt idx="20643">
                  <c:v>41286</c:v>
                </c:pt>
                <c:pt idx="20644">
                  <c:v>41288</c:v>
                </c:pt>
                <c:pt idx="20645">
                  <c:v>41290</c:v>
                </c:pt>
                <c:pt idx="20646">
                  <c:v>41292</c:v>
                </c:pt>
                <c:pt idx="20647">
                  <c:v>41294</c:v>
                </c:pt>
                <c:pt idx="20648">
                  <c:v>41296</c:v>
                </c:pt>
                <c:pt idx="20649">
                  <c:v>41298</c:v>
                </c:pt>
                <c:pt idx="20650">
                  <c:v>41300</c:v>
                </c:pt>
                <c:pt idx="20651">
                  <c:v>41302</c:v>
                </c:pt>
                <c:pt idx="20652">
                  <c:v>41304</c:v>
                </c:pt>
                <c:pt idx="20653">
                  <c:v>41306</c:v>
                </c:pt>
                <c:pt idx="20654">
                  <c:v>41308</c:v>
                </c:pt>
                <c:pt idx="20655">
                  <c:v>41310</c:v>
                </c:pt>
                <c:pt idx="20656">
                  <c:v>41312</c:v>
                </c:pt>
                <c:pt idx="20657">
                  <c:v>41314</c:v>
                </c:pt>
                <c:pt idx="20658">
                  <c:v>41316</c:v>
                </c:pt>
                <c:pt idx="20659">
                  <c:v>41318</c:v>
                </c:pt>
                <c:pt idx="20660">
                  <c:v>41320</c:v>
                </c:pt>
                <c:pt idx="20661">
                  <c:v>41322</c:v>
                </c:pt>
                <c:pt idx="20662">
                  <c:v>41324</c:v>
                </c:pt>
                <c:pt idx="20663">
                  <c:v>41326</c:v>
                </c:pt>
                <c:pt idx="20664">
                  <c:v>41328</c:v>
                </c:pt>
                <c:pt idx="20665">
                  <c:v>41330</c:v>
                </c:pt>
                <c:pt idx="20666">
                  <c:v>41332</c:v>
                </c:pt>
                <c:pt idx="20667">
                  <c:v>41334</c:v>
                </c:pt>
                <c:pt idx="20668">
                  <c:v>41336</c:v>
                </c:pt>
                <c:pt idx="20669">
                  <c:v>41338</c:v>
                </c:pt>
                <c:pt idx="20670">
                  <c:v>41340</c:v>
                </c:pt>
                <c:pt idx="20671">
                  <c:v>41342</c:v>
                </c:pt>
                <c:pt idx="20672">
                  <c:v>41344</c:v>
                </c:pt>
                <c:pt idx="20673">
                  <c:v>41346</c:v>
                </c:pt>
                <c:pt idx="20674">
                  <c:v>41348</c:v>
                </c:pt>
                <c:pt idx="20675">
                  <c:v>41350</c:v>
                </c:pt>
                <c:pt idx="20676">
                  <c:v>41352</c:v>
                </c:pt>
                <c:pt idx="20677">
                  <c:v>41354</c:v>
                </c:pt>
                <c:pt idx="20678">
                  <c:v>41356</c:v>
                </c:pt>
                <c:pt idx="20679">
                  <c:v>41358</c:v>
                </c:pt>
                <c:pt idx="20680">
                  <c:v>41360</c:v>
                </c:pt>
                <c:pt idx="20681">
                  <c:v>41362</c:v>
                </c:pt>
                <c:pt idx="20682">
                  <c:v>41364</c:v>
                </c:pt>
                <c:pt idx="20683">
                  <c:v>41366</c:v>
                </c:pt>
                <c:pt idx="20684">
                  <c:v>41368</c:v>
                </c:pt>
                <c:pt idx="20685">
                  <c:v>41370</c:v>
                </c:pt>
                <c:pt idx="20686">
                  <c:v>41372</c:v>
                </c:pt>
                <c:pt idx="20687">
                  <c:v>41374</c:v>
                </c:pt>
                <c:pt idx="20688">
                  <c:v>41376</c:v>
                </c:pt>
                <c:pt idx="20689">
                  <c:v>41378</c:v>
                </c:pt>
                <c:pt idx="20690">
                  <c:v>41380</c:v>
                </c:pt>
                <c:pt idx="20691">
                  <c:v>41382</c:v>
                </c:pt>
                <c:pt idx="20692">
                  <c:v>41384</c:v>
                </c:pt>
                <c:pt idx="20693">
                  <c:v>41386</c:v>
                </c:pt>
                <c:pt idx="20694">
                  <c:v>41388</c:v>
                </c:pt>
                <c:pt idx="20695">
                  <c:v>41390</c:v>
                </c:pt>
                <c:pt idx="20696">
                  <c:v>41392</c:v>
                </c:pt>
                <c:pt idx="20697">
                  <c:v>41394</c:v>
                </c:pt>
                <c:pt idx="20698">
                  <c:v>41396</c:v>
                </c:pt>
                <c:pt idx="20699">
                  <c:v>41398</c:v>
                </c:pt>
                <c:pt idx="20700">
                  <c:v>41400</c:v>
                </c:pt>
                <c:pt idx="20701">
                  <c:v>41402</c:v>
                </c:pt>
                <c:pt idx="20702">
                  <c:v>41404</c:v>
                </c:pt>
                <c:pt idx="20703">
                  <c:v>41406</c:v>
                </c:pt>
                <c:pt idx="20704">
                  <c:v>41408</c:v>
                </c:pt>
                <c:pt idx="20705">
                  <c:v>41410</c:v>
                </c:pt>
                <c:pt idx="20706">
                  <c:v>41412</c:v>
                </c:pt>
                <c:pt idx="20707">
                  <c:v>41414</c:v>
                </c:pt>
                <c:pt idx="20708">
                  <c:v>41416</c:v>
                </c:pt>
                <c:pt idx="20709">
                  <c:v>41418</c:v>
                </c:pt>
                <c:pt idx="20710">
                  <c:v>41420</c:v>
                </c:pt>
                <c:pt idx="20711">
                  <c:v>41422</c:v>
                </c:pt>
                <c:pt idx="20712">
                  <c:v>41424</c:v>
                </c:pt>
                <c:pt idx="20713">
                  <c:v>41426</c:v>
                </c:pt>
                <c:pt idx="20714">
                  <c:v>41428</c:v>
                </c:pt>
                <c:pt idx="20715">
                  <c:v>41430</c:v>
                </c:pt>
                <c:pt idx="20716">
                  <c:v>41432</c:v>
                </c:pt>
                <c:pt idx="20717">
                  <c:v>41434</c:v>
                </c:pt>
                <c:pt idx="20718">
                  <c:v>41436</c:v>
                </c:pt>
                <c:pt idx="20719">
                  <c:v>41438</c:v>
                </c:pt>
                <c:pt idx="20720">
                  <c:v>41440</c:v>
                </c:pt>
                <c:pt idx="20721">
                  <c:v>41442</c:v>
                </c:pt>
                <c:pt idx="20722">
                  <c:v>41444</c:v>
                </c:pt>
                <c:pt idx="20723">
                  <c:v>41446</c:v>
                </c:pt>
                <c:pt idx="20724">
                  <c:v>41448</c:v>
                </c:pt>
                <c:pt idx="20725">
                  <c:v>41450</c:v>
                </c:pt>
                <c:pt idx="20726">
                  <c:v>41452</c:v>
                </c:pt>
                <c:pt idx="20727">
                  <c:v>41454</c:v>
                </c:pt>
                <c:pt idx="20728">
                  <c:v>41456</c:v>
                </c:pt>
                <c:pt idx="20729">
                  <c:v>41458</c:v>
                </c:pt>
                <c:pt idx="20730">
                  <c:v>41460</c:v>
                </c:pt>
                <c:pt idx="20731">
                  <c:v>41462</c:v>
                </c:pt>
                <c:pt idx="20732">
                  <c:v>41464</c:v>
                </c:pt>
                <c:pt idx="20733">
                  <c:v>41466</c:v>
                </c:pt>
                <c:pt idx="20734">
                  <c:v>41468</c:v>
                </c:pt>
                <c:pt idx="20735">
                  <c:v>41470</c:v>
                </c:pt>
                <c:pt idx="20736">
                  <c:v>41472</c:v>
                </c:pt>
                <c:pt idx="20737">
                  <c:v>41474</c:v>
                </c:pt>
                <c:pt idx="20738">
                  <c:v>41476</c:v>
                </c:pt>
                <c:pt idx="20739">
                  <c:v>41478</c:v>
                </c:pt>
                <c:pt idx="20740">
                  <c:v>41480</c:v>
                </c:pt>
                <c:pt idx="20741">
                  <c:v>41482</c:v>
                </c:pt>
                <c:pt idx="20742">
                  <c:v>41484</c:v>
                </c:pt>
                <c:pt idx="20743">
                  <c:v>41486</c:v>
                </c:pt>
                <c:pt idx="20744">
                  <c:v>41488</c:v>
                </c:pt>
                <c:pt idx="20745">
                  <c:v>41490</c:v>
                </c:pt>
                <c:pt idx="20746">
                  <c:v>41492</c:v>
                </c:pt>
                <c:pt idx="20747">
                  <c:v>41494</c:v>
                </c:pt>
                <c:pt idx="20748">
                  <c:v>41496</c:v>
                </c:pt>
                <c:pt idx="20749">
                  <c:v>41498</c:v>
                </c:pt>
                <c:pt idx="20750">
                  <c:v>41500</c:v>
                </c:pt>
                <c:pt idx="20751">
                  <c:v>41502</c:v>
                </c:pt>
                <c:pt idx="20752">
                  <c:v>41504</c:v>
                </c:pt>
                <c:pt idx="20753">
                  <c:v>41506</c:v>
                </c:pt>
                <c:pt idx="20754">
                  <c:v>41508</c:v>
                </c:pt>
                <c:pt idx="20755">
                  <c:v>41510</c:v>
                </c:pt>
                <c:pt idx="20756">
                  <c:v>41512</c:v>
                </c:pt>
                <c:pt idx="20757">
                  <c:v>41514</c:v>
                </c:pt>
                <c:pt idx="20758">
                  <c:v>41516</c:v>
                </c:pt>
                <c:pt idx="20759">
                  <c:v>41518</c:v>
                </c:pt>
                <c:pt idx="20760">
                  <c:v>41520</c:v>
                </c:pt>
                <c:pt idx="20761">
                  <c:v>41522</c:v>
                </c:pt>
                <c:pt idx="20762">
                  <c:v>41524</c:v>
                </c:pt>
                <c:pt idx="20763">
                  <c:v>41526</c:v>
                </c:pt>
                <c:pt idx="20764">
                  <c:v>41528</c:v>
                </c:pt>
                <c:pt idx="20765">
                  <c:v>41530</c:v>
                </c:pt>
                <c:pt idx="20766">
                  <c:v>41532</c:v>
                </c:pt>
                <c:pt idx="20767">
                  <c:v>41534</c:v>
                </c:pt>
                <c:pt idx="20768">
                  <c:v>41536</c:v>
                </c:pt>
                <c:pt idx="20769">
                  <c:v>41538</c:v>
                </c:pt>
                <c:pt idx="20770">
                  <c:v>41540</c:v>
                </c:pt>
                <c:pt idx="20771">
                  <c:v>41542</c:v>
                </c:pt>
                <c:pt idx="20772">
                  <c:v>41544</c:v>
                </c:pt>
                <c:pt idx="20773">
                  <c:v>41546</c:v>
                </c:pt>
                <c:pt idx="20774">
                  <c:v>41548</c:v>
                </c:pt>
                <c:pt idx="20775">
                  <c:v>41550</c:v>
                </c:pt>
                <c:pt idx="20776">
                  <c:v>41552</c:v>
                </c:pt>
                <c:pt idx="20777">
                  <c:v>41554</c:v>
                </c:pt>
                <c:pt idx="20778">
                  <c:v>41556</c:v>
                </c:pt>
                <c:pt idx="20779">
                  <c:v>41558</c:v>
                </c:pt>
                <c:pt idx="20780">
                  <c:v>41560</c:v>
                </c:pt>
                <c:pt idx="20781">
                  <c:v>41562</c:v>
                </c:pt>
                <c:pt idx="20782">
                  <c:v>41564</c:v>
                </c:pt>
                <c:pt idx="20783">
                  <c:v>41566</c:v>
                </c:pt>
                <c:pt idx="20784">
                  <c:v>41568</c:v>
                </c:pt>
                <c:pt idx="20785">
                  <c:v>41570</c:v>
                </c:pt>
                <c:pt idx="20786">
                  <c:v>41572</c:v>
                </c:pt>
                <c:pt idx="20787">
                  <c:v>41574</c:v>
                </c:pt>
                <c:pt idx="20788">
                  <c:v>41576</c:v>
                </c:pt>
                <c:pt idx="20789">
                  <c:v>41578</c:v>
                </c:pt>
                <c:pt idx="20790">
                  <c:v>41580</c:v>
                </c:pt>
                <c:pt idx="20791">
                  <c:v>41582</c:v>
                </c:pt>
                <c:pt idx="20792">
                  <c:v>41584</c:v>
                </c:pt>
                <c:pt idx="20793">
                  <c:v>41586</c:v>
                </c:pt>
                <c:pt idx="20794">
                  <c:v>41588</c:v>
                </c:pt>
                <c:pt idx="20795">
                  <c:v>41590</c:v>
                </c:pt>
                <c:pt idx="20796">
                  <c:v>41592</c:v>
                </c:pt>
                <c:pt idx="20797">
                  <c:v>41594</c:v>
                </c:pt>
                <c:pt idx="20798">
                  <c:v>41596</c:v>
                </c:pt>
                <c:pt idx="20799">
                  <c:v>41598</c:v>
                </c:pt>
                <c:pt idx="20800">
                  <c:v>41600</c:v>
                </c:pt>
                <c:pt idx="20801">
                  <c:v>41602</c:v>
                </c:pt>
                <c:pt idx="20802">
                  <c:v>41604</c:v>
                </c:pt>
                <c:pt idx="20803">
                  <c:v>41606</c:v>
                </c:pt>
                <c:pt idx="20804">
                  <c:v>41608</c:v>
                </c:pt>
                <c:pt idx="20805">
                  <c:v>41610</c:v>
                </c:pt>
                <c:pt idx="20806">
                  <c:v>41612</c:v>
                </c:pt>
                <c:pt idx="20807">
                  <c:v>41614</c:v>
                </c:pt>
                <c:pt idx="20808">
                  <c:v>41616</c:v>
                </c:pt>
                <c:pt idx="20809">
                  <c:v>41618</c:v>
                </c:pt>
                <c:pt idx="20810">
                  <c:v>41620</c:v>
                </c:pt>
                <c:pt idx="20811">
                  <c:v>41622</c:v>
                </c:pt>
                <c:pt idx="20812">
                  <c:v>41624</c:v>
                </c:pt>
                <c:pt idx="20813">
                  <c:v>41626</c:v>
                </c:pt>
                <c:pt idx="20814">
                  <c:v>41628</c:v>
                </c:pt>
                <c:pt idx="20815">
                  <c:v>41630</c:v>
                </c:pt>
                <c:pt idx="20816">
                  <c:v>41632</c:v>
                </c:pt>
                <c:pt idx="20817">
                  <c:v>41634</c:v>
                </c:pt>
                <c:pt idx="20818">
                  <c:v>41636</c:v>
                </c:pt>
                <c:pt idx="20819">
                  <c:v>41638</c:v>
                </c:pt>
                <c:pt idx="20820">
                  <c:v>41640</c:v>
                </c:pt>
                <c:pt idx="20821">
                  <c:v>41642</c:v>
                </c:pt>
                <c:pt idx="20822">
                  <c:v>41644</c:v>
                </c:pt>
                <c:pt idx="20823">
                  <c:v>41646</c:v>
                </c:pt>
                <c:pt idx="20824">
                  <c:v>41648</c:v>
                </c:pt>
                <c:pt idx="20825">
                  <c:v>41650</c:v>
                </c:pt>
                <c:pt idx="20826">
                  <c:v>41652</c:v>
                </c:pt>
                <c:pt idx="20827">
                  <c:v>41654</c:v>
                </c:pt>
                <c:pt idx="20828">
                  <c:v>41656</c:v>
                </c:pt>
                <c:pt idx="20829">
                  <c:v>41658</c:v>
                </c:pt>
                <c:pt idx="20830">
                  <c:v>41660</c:v>
                </c:pt>
                <c:pt idx="20831">
                  <c:v>41662</c:v>
                </c:pt>
                <c:pt idx="20832">
                  <c:v>41664</c:v>
                </c:pt>
                <c:pt idx="20833">
                  <c:v>41666</c:v>
                </c:pt>
                <c:pt idx="20834">
                  <c:v>41668</c:v>
                </c:pt>
                <c:pt idx="20835">
                  <c:v>41670</c:v>
                </c:pt>
                <c:pt idx="20836">
                  <c:v>41672</c:v>
                </c:pt>
                <c:pt idx="20837">
                  <c:v>41674</c:v>
                </c:pt>
                <c:pt idx="20838">
                  <c:v>41676</c:v>
                </c:pt>
                <c:pt idx="20839">
                  <c:v>41678</c:v>
                </c:pt>
                <c:pt idx="20840">
                  <c:v>41680</c:v>
                </c:pt>
                <c:pt idx="20841">
                  <c:v>41682</c:v>
                </c:pt>
                <c:pt idx="20842">
                  <c:v>41684</c:v>
                </c:pt>
                <c:pt idx="20843">
                  <c:v>41686</c:v>
                </c:pt>
                <c:pt idx="20844">
                  <c:v>41688</c:v>
                </c:pt>
                <c:pt idx="20845">
                  <c:v>41690</c:v>
                </c:pt>
                <c:pt idx="20846">
                  <c:v>41692</c:v>
                </c:pt>
                <c:pt idx="20847">
                  <c:v>41694</c:v>
                </c:pt>
                <c:pt idx="20848">
                  <c:v>41696</c:v>
                </c:pt>
                <c:pt idx="20849">
                  <c:v>41698</c:v>
                </c:pt>
                <c:pt idx="20850">
                  <c:v>41700</c:v>
                </c:pt>
                <c:pt idx="20851">
                  <c:v>41702</c:v>
                </c:pt>
                <c:pt idx="20852">
                  <c:v>41704</c:v>
                </c:pt>
                <c:pt idx="20853">
                  <c:v>41706</c:v>
                </c:pt>
                <c:pt idx="20854">
                  <c:v>41708</c:v>
                </c:pt>
                <c:pt idx="20855">
                  <c:v>41710</c:v>
                </c:pt>
                <c:pt idx="20856">
                  <c:v>41712</c:v>
                </c:pt>
                <c:pt idx="20857">
                  <c:v>41714</c:v>
                </c:pt>
                <c:pt idx="20858">
                  <c:v>41716</c:v>
                </c:pt>
                <c:pt idx="20859">
                  <c:v>41718</c:v>
                </c:pt>
                <c:pt idx="20860">
                  <c:v>41720</c:v>
                </c:pt>
                <c:pt idx="20861">
                  <c:v>41722</c:v>
                </c:pt>
                <c:pt idx="20862">
                  <c:v>41724</c:v>
                </c:pt>
                <c:pt idx="20863">
                  <c:v>41726</c:v>
                </c:pt>
                <c:pt idx="20864">
                  <c:v>41728</c:v>
                </c:pt>
                <c:pt idx="20865">
                  <c:v>41730</c:v>
                </c:pt>
                <c:pt idx="20866">
                  <c:v>41732</c:v>
                </c:pt>
                <c:pt idx="20867">
                  <c:v>41734</c:v>
                </c:pt>
                <c:pt idx="20868">
                  <c:v>41736</c:v>
                </c:pt>
                <c:pt idx="20869">
                  <c:v>41738</c:v>
                </c:pt>
                <c:pt idx="20870">
                  <c:v>41740</c:v>
                </c:pt>
                <c:pt idx="20871">
                  <c:v>41742</c:v>
                </c:pt>
                <c:pt idx="20872">
                  <c:v>41744</c:v>
                </c:pt>
                <c:pt idx="20873">
                  <c:v>41746</c:v>
                </c:pt>
                <c:pt idx="20874">
                  <c:v>41748</c:v>
                </c:pt>
                <c:pt idx="20875">
                  <c:v>41750</c:v>
                </c:pt>
                <c:pt idx="20876">
                  <c:v>41752</c:v>
                </c:pt>
                <c:pt idx="20877">
                  <c:v>41754</c:v>
                </c:pt>
                <c:pt idx="20878">
                  <c:v>41756</c:v>
                </c:pt>
                <c:pt idx="20879">
                  <c:v>41758</c:v>
                </c:pt>
                <c:pt idx="20880">
                  <c:v>41760</c:v>
                </c:pt>
                <c:pt idx="20881">
                  <c:v>41762</c:v>
                </c:pt>
                <c:pt idx="20882">
                  <c:v>41764</c:v>
                </c:pt>
                <c:pt idx="20883">
                  <c:v>41766</c:v>
                </c:pt>
                <c:pt idx="20884">
                  <c:v>41768</c:v>
                </c:pt>
                <c:pt idx="20885">
                  <c:v>41770</c:v>
                </c:pt>
                <c:pt idx="20886">
                  <c:v>41772</c:v>
                </c:pt>
                <c:pt idx="20887">
                  <c:v>41774</c:v>
                </c:pt>
                <c:pt idx="20888">
                  <c:v>41776</c:v>
                </c:pt>
                <c:pt idx="20889">
                  <c:v>41778</c:v>
                </c:pt>
                <c:pt idx="20890">
                  <c:v>41780</c:v>
                </c:pt>
                <c:pt idx="20891">
                  <c:v>41782</c:v>
                </c:pt>
                <c:pt idx="20892">
                  <c:v>41784</c:v>
                </c:pt>
                <c:pt idx="20893">
                  <c:v>41786</c:v>
                </c:pt>
                <c:pt idx="20894">
                  <c:v>41788</c:v>
                </c:pt>
                <c:pt idx="20895">
                  <c:v>41790</c:v>
                </c:pt>
                <c:pt idx="20896">
                  <c:v>41792</c:v>
                </c:pt>
                <c:pt idx="20897">
                  <c:v>41794</c:v>
                </c:pt>
                <c:pt idx="20898">
                  <c:v>41796</c:v>
                </c:pt>
                <c:pt idx="20899">
                  <c:v>41798</c:v>
                </c:pt>
                <c:pt idx="20900">
                  <c:v>41800</c:v>
                </c:pt>
                <c:pt idx="20901">
                  <c:v>41802</c:v>
                </c:pt>
                <c:pt idx="20902">
                  <c:v>41804</c:v>
                </c:pt>
                <c:pt idx="20903">
                  <c:v>41806</c:v>
                </c:pt>
                <c:pt idx="20904">
                  <c:v>41808</c:v>
                </c:pt>
                <c:pt idx="20905">
                  <c:v>41810</c:v>
                </c:pt>
                <c:pt idx="20906">
                  <c:v>41812</c:v>
                </c:pt>
                <c:pt idx="20907">
                  <c:v>41814</c:v>
                </c:pt>
                <c:pt idx="20908">
                  <c:v>41816</c:v>
                </c:pt>
                <c:pt idx="20909">
                  <c:v>41818</c:v>
                </c:pt>
                <c:pt idx="20910">
                  <c:v>41820</c:v>
                </c:pt>
                <c:pt idx="20911">
                  <c:v>41822</c:v>
                </c:pt>
                <c:pt idx="20912">
                  <c:v>41824</c:v>
                </c:pt>
                <c:pt idx="20913">
                  <c:v>41826</c:v>
                </c:pt>
                <c:pt idx="20914">
                  <c:v>41828</c:v>
                </c:pt>
                <c:pt idx="20915">
                  <c:v>41830</c:v>
                </c:pt>
                <c:pt idx="20916">
                  <c:v>41832</c:v>
                </c:pt>
                <c:pt idx="20917">
                  <c:v>41834</c:v>
                </c:pt>
                <c:pt idx="20918">
                  <c:v>41836</c:v>
                </c:pt>
                <c:pt idx="20919">
                  <c:v>41838</c:v>
                </c:pt>
                <c:pt idx="20920">
                  <c:v>41840</c:v>
                </c:pt>
                <c:pt idx="20921">
                  <c:v>41842</c:v>
                </c:pt>
                <c:pt idx="20922">
                  <c:v>41844</c:v>
                </c:pt>
                <c:pt idx="20923">
                  <c:v>41846</c:v>
                </c:pt>
                <c:pt idx="20924">
                  <c:v>41848</c:v>
                </c:pt>
                <c:pt idx="20925">
                  <c:v>41850</c:v>
                </c:pt>
                <c:pt idx="20926">
                  <c:v>41852</c:v>
                </c:pt>
                <c:pt idx="20927">
                  <c:v>41854</c:v>
                </c:pt>
                <c:pt idx="20928">
                  <c:v>41856</c:v>
                </c:pt>
                <c:pt idx="20929">
                  <c:v>41858</c:v>
                </c:pt>
                <c:pt idx="20930">
                  <c:v>41860</c:v>
                </c:pt>
                <c:pt idx="20931">
                  <c:v>41862</c:v>
                </c:pt>
                <c:pt idx="20932">
                  <c:v>41864</c:v>
                </c:pt>
                <c:pt idx="20933">
                  <c:v>41866</c:v>
                </c:pt>
                <c:pt idx="20934">
                  <c:v>41868</c:v>
                </c:pt>
                <c:pt idx="20935">
                  <c:v>41870</c:v>
                </c:pt>
                <c:pt idx="20936">
                  <c:v>41872</c:v>
                </c:pt>
                <c:pt idx="20937">
                  <c:v>41874</c:v>
                </c:pt>
                <c:pt idx="20938">
                  <c:v>41876</c:v>
                </c:pt>
                <c:pt idx="20939">
                  <c:v>41878</c:v>
                </c:pt>
                <c:pt idx="20940">
                  <c:v>41880</c:v>
                </c:pt>
                <c:pt idx="20941">
                  <c:v>41882</c:v>
                </c:pt>
                <c:pt idx="20942">
                  <c:v>41884</c:v>
                </c:pt>
                <c:pt idx="20943">
                  <c:v>41886</c:v>
                </c:pt>
                <c:pt idx="20944">
                  <c:v>41888</c:v>
                </c:pt>
                <c:pt idx="20945">
                  <c:v>41890</c:v>
                </c:pt>
                <c:pt idx="20946">
                  <c:v>41892</c:v>
                </c:pt>
                <c:pt idx="20947">
                  <c:v>41894</c:v>
                </c:pt>
                <c:pt idx="20948">
                  <c:v>41896</c:v>
                </c:pt>
                <c:pt idx="20949">
                  <c:v>41898</c:v>
                </c:pt>
                <c:pt idx="20950">
                  <c:v>41900</c:v>
                </c:pt>
                <c:pt idx="20951">
                  <c:v>41902</c:v>
                </c:pt>
                <c:pt idx="20952">
                  <c:v>41904</c:v>
                </c:pt>
                <c:pt idx="20953">
                  <c:v>41906</c:v>
                </c:pt>
                <c:pt idx="20954">
                  <c:v>41908</c:v>
                </c:pt>
                <c:pt idx="20955">
                  <c:v>41910</c:v>
                </c:pt>
                <c:pt idx="20956">
                  <c:v>41912</c:v>
                </c:pt>
                <c:pt idx="20957">
                  <c:v>41914</c:v>
                </c:pt>
                <c:pt idx="20958">
                  <c:v>41916</c:v>
                </c:pt>
                <c:pt idx="20959">
                  <c:v>41918</c:v>
                </c:pt>
                <c:pt idx="20960">
                  <c:v>41920</c:v>
                </c:pt>
                <c:pt idx="20961">
                  <c:v>41922</c:v>
                </c:pt>
                <c:pt idx="20962">
                  <c:v>41924</c:v>
                </c:pt>
                <c:pt idx="20963">
                  <c:v>41926</c:v>
                </c:pt>
                <c:pt idx="20964">
                  <c:v>41928</c:v>
                </c:pt>
                <c:pt idx="20965">
                  <c:v>41930</c:v>
                </c:pt>
                <c:pt idx="20966">
                  <c:v>41932</c:v>
                </c:pt>
                <c:pt idx="20967">
                  <c:v>41934</c:v>
                </c:pt>
                <c:pt idx="20968">
                  <c:v>41936</c:v>
                </c:pt>
                <c:pt idx="20969">
                  <c:v>41938</c:v>
                </c:pt>
                <c:pt idx="20970">
                  <c:v>41940</c:v>
                </c:pt>
                <c:pt idx="20971">
                  <c:v>41942</c:v>
                </c:pt>
                <c:pt idx="20972">
                  <c:v>41944</c:v>
                </c:pt>
                <c:pt idx="20973">
                  <c:v>41946</c:v>
                </c:pt>
                <c:pt idx="20974">
                  <c:v>41948</c:v>
                </c:pt>
                <c:pt idx="20975">
                  <c:v>41950</c:v>
                </c:pt>
                <c:pt idx="20976">
                  <c:v>41952</c:v>
                </c:pt>
                <c:pt idx="20977">
                  <c:v>41954</c:v>
                </c:pt>
                <c:pt idx="20978">
                  <c:v>41956</c:v>
                </c:pt>
                <c:pt idx="20979">
                  <c:v>41958</c:v>
                </c:pt>
                <c:pt idx="20980">
                  <c:v>41960</c:v>
                </c:pt>
                <c:pt idx="20981">
                  <c:v>41962</c:v>
                </c:pt>
                <c:pt idx="20982">
                  <c:v>41964</c:v>
                </c:pt>
                <c:pt idx="20983">
                  <c:v>41966</c:v>
                </c:pt>
                <c:pt idx="20984">
                  <c:v>41968</c:v>
                </c:pt>
                <c:pt idx="20985">
                  <c:v>41970</c:v>
                </c:pt>
                <c:pt idx="20986">
                  <c:v>41972</c:v>
                </c:pt>
                <c:pt idx="20987">
                  <c:v>41974</c:v>
                </c:pt>
                <c:pt idx="20988">
                  <c:v>41976</c:v>
                </c:pt>
                <c:pt idx="20989">
                  <c:v>41978</c:v>
                </c:pt>
                <c:pt idx="20990">
                  <c:v>41980</c:v>
                </c:pt>
                <c:pt idx="20991">
                  <c:v>41982</c:v>
                </c:pt>
                <c:pt idx="20992">
                  <c:v>41984</c:v>
                </c:pt>
                <c:pt idx="20993">
                  <c:v>41986</c:v>
                </c:pt>
                <c:pt idx="20994">
                  <c:v>41988</c:v>
                </c:pt>
                <c:pt idx="20995">
                  <c:v>41990</c:v>
                </c:pt>
                <c:pt idx="20996">
                  <c:v>41992</c:v>
                </c:pt>
                <c:pt idx="20997">
                  <c:v>41994</c:v>
                </c:pt>
                <c:pt idx="20998">
                  <c:v>41996</c:v>
                </c:pt>
                <c:pt idx="20999">
                  <c:v>41998</c:v>
                </c:pt>
                <c:pt idx="21000">
                  <c:v>42000</c:v>
                </c:pt>
                <c:pt idx="21001">
                  <c:v>42002</c:v>
                </c:pt>
                <c:pt idx="21002">
                  <c:v>42004</c:v>
                </c:pt>
                <c:pt idx="21003">
                  <c:v>42006</c:v>
                </c:pt>
                <c:pt idx="21004">
                  <c:v>42008</c:v>
                </c:pt>
                <c:pt idx="21005">
                  <c:v>42010</c:v>
                </c:pt>
                <c:pt idx="21006">
                  <c:v>42012</c:v>
                </c:pt>
                <c:pt idx="21007">
                  <c:v>42014</c:v>
                </c:pt>
                <c:pt idx="21008">
                  <c:v>42016</c:v>
                </c:pt>
                <c:pt idx="21009">
                  <c:v>42018</c:v>
                </c:pt>
                <c:pt idx="21010">
                  <c:v>42020</c:v>
                </c:pt>
                <c:pt idx="21011">
                  <c:v>42022</c:v>
                </c:pt>
                <c:pt idx="21012">
                  <c:v>42024</c:v>
                </c:pt>
                <c:pt idx="21013">
                  <c:v>42026</c:v>
                </c:pt>
                <c:pt idx="21014">
                  <c:v>42028</c:v>
                </c:pt>
                <c:pt idx="21015">
                  <c:v>42030</c:v>
                </c:pt>
                <c:pt idx="21016">
                  <c:v>42032</c:v>
                </c:pt>
                <c:pt idx="21017">
                  <c:v>42034</c:v>
                </c:pt>
                <c:pt idx="21018">
                  <c:v>42036</c:v>
                </c:pt>
                <c:pt idx="21019">
                  <c:v>42038</c:v>
                </c:pt>
                <c:pt idx="21020">
                  <c:v>42040</c:v>
                </c:pt>
                <c:pt idx="21021">
                  <c:v>42042</c:v>
                </c:pt>
                <c:pt idx="21022">
                  <c:v>42044</c:v>
                </c:pt>
                <c:pt idx="21023">
                  <c:v>42046</c:v>
                </c:pt>
                <c:pt idx="21024">
                  <c:v>42048</c:v>
                </c:pt>
                <c:pt idx="21025">
                  <c:v>42050</c:v>
                </c:pt>
                <c:pt idx="21026">
                  <c:v>42052</c:v>
                </c:pt>
                <c:pt idx="21027">
                  <c:v>42054</c:v>
                </c:pt>
                <c:pt idx="21028">
                  <c:v>42056</c:v>
                </c:pt>
                <c:pt idx="21029">
                  <c:v>42058</c:v>
                </c:pt>
                <c:pt idx="21030">
                  <c:v>42060</c:v>
                </c:pt>
                <c:pt idx="21031">
                  <c:v>42062</c:v>
                </c:pt>
                <c:pt idx="21032">
                  <c:v>42064</c:v>
                </c:pt>
                <c:pt idx="21033">
                  <c:v>42066</c:v>
                </c:pt>
                <c:pt idx="21034">
                  <c:v>42068</c:v>
                </c:pt>
                <c:pt idx="21035">
                  <c:v>42070</c:v>
                </c:pt>
                <c:pt idx="21036">
                  <c:v>42072</c:v>
                </c:pt>
                <c:pt idx="21037">
                  <c:v>42074</c:v>
                </c:pt>
                <c:pt idx="21038">
                  <c:v>42076</c:v>
                </c:pt>
                <c:pt idx="21039">
                  <c:v>42078</c:v>
                </c:pt>
                <c:pt idx="21040">
                  <c:v>42080</c:v>
                </c:pt>
                <c:pt idx="21041">
                  <c:v>42082</c:v>
                </c:pt>
                <c:pt idx="21042">
                  <c:v>42084</c:v>
                </c:pt>
                <c:pt idx="21043">
                  <c:v>42086</c:v>
                </c:pt>
                <c:pt idx="21044">
                  <c:v>42088</c:v>
                </c:pt>
                <c:pt idx="21045">
                  <c:v>42090</c:v>
                </c:pt>
                <c:pt idx="21046">
                  <c:v>42092</c:v>
                </c:pt>
                <c:pt idx="21047">
                  <c:v>42094</c:v>
                </c:pt>
                <c:pt idx="21048">
                  <c:v>42096</c:v>
                </c:pt>
                <c:pt idx="21049">
                  <c:v>42098</c:v>
                </c:pt>
                <c:pt idx="21050">
                  <c:v>42100</c:v>
                </c:pt>
                <c:pt idx="21051">
                  <c:v>42102</c:v>
                </c:pt>
                <c:pt idx="21052">
                  <c:v>42104</c:v>
                </c:pt>
                <c:pt idx="21053">
                  <c:v>42106</c:v>
                </c:pt>
                <c:pt idx="21054">
                  <c:v>42108</c:v>
                </c:pt>
                <c:pt idx="21055">
                  <c:v>42110</c:v>
                </c:pt>
                <c:pt idx="21056">
                  <c:v>42112</c:v>
                </c:pt>
                <c:pt idx="21057">
                  <c:v>42114</c:v>
                </c:pt>
                <c:pt idx="21058">
                  <c:v>42116</c:v>
                </c:pt>
                <c:pt idx="21059">
                  <c:v>42118</c:v>
                </c:pt>
                <c:pt idx="21060">
                  <c:v>42120</c:v>
                </c:pt>
                <c:pt idx="21061">
                  <c:v>42122</c:v>
                </c:pt>
                <c:pt idx="21062">
                  <c:v>42124</c:v>
                </c:pt>
                <c:pt idx="21063">
                  <c:v>42126</c:v>
                </c:pt>
                <c:pt idx="21064">
                  <c:v>42128</c:v>
                </c:pt>
                <c:pt idx="21065">
                  <c:v>42130</c:v>
                </c:pt>
                <c:pt idx="21066">
                  <c:v>42132</c:v>
                </c:pt>
                <c:pt idx="21067">
                  <c:v>42134</c:v>
                </c:pt>
                <c:pt idx="21068">
                  <c:v>42136</c:v>
                </c:pt>
                <c:pt idx="21069">
                  <c:v>42138</c:v>
                </c:pt>
                <c:pt idx="21070">
                  <c:v>42140</c:v>
                </c:pt>
                <c:pt idx="21071">
                  <c:v>42142</c:v>
                </c:pt>
                <c:pt idx="21072">
                  <c:v>42144</c:v>
                </c:pt>
                <c:pt idx="21073">
                  <c:v>42146</c:v>
                </c:pt>
                <c:pt idx="21074">
                  <c:v>42148</c:v>
                </c:pt>
                <c:pt idx="21075">
                  <c:v>42150</c:v>
                </c:pt>
                <c:pt idx="21076">
                  <c:v>42152</c:v>
                </c:pt>
                <c:pt idx="21077">
                  <c:v>42154</c:v>
                </c:pt>
                <c:pt idx="21078">
                  <c:v>42156</c:v>
                </c:pt>
                <c:pt idx="21079">
                  <c:v>42158</c:v>
                </c:pt>
                <c:pt idx="21080">
                  <c:v>42160</c:v>
                </c:pt>
                <c:pt idx="21081">
                  <c:v>42162</c:v>
                </c:pt>
                <c:pt idx="21082">
                  <c:v>42164</c:v>
                </c:pt>
                <c:pt idx="21083">
                  <c:v>42166</c:v>
                </c:pt>
                <c:pt idx="21084">
                  <c:v>42168</c:v>
                </c:pt>
                <c:pt idx="21085">
                  <c:v>42170</c:v>
                </c:pt>
                <c:pt idx="21086">
                  <c:v>42172</c:v>
                </c:pt>
                <c:pt idx="21087">
                  <c:v>42174</c:v>
                </c:pt>
                <c:pt idx="21088">
                  <c:v>42176</c:v>
                </c:pt>
                <c:pt idx="21089">
                  <c:v>42178</c:v>
                </c:pt>
                <c:pt idx="21090">
                  <c:v>42180</c:v>
                </c:pt>
                <c:pt idx="21091">
                  <c:v>42182</c:v>
                </c:pt>
                <c:pt idx="21092">
                  <c:v>42184</c:v>
                </c:pt>
                <c:pt idx="21093">
                  <c:v>42186</c:v>
                </c:pt>
                <c:pt idx="21094">
                  <c:v>42188</c:v>
                </c:pt>
                <c:pt idx="21095">
                  <c:v>42190</c:v>
                </c:pt>
                <c:pt idx="21096">
                  <c:v>42192</c:v>
                </c:pt>
                <c:pt idx="21097">
                  <c:v>42194</c:v>
                </c:pt>
                <c:pt idx="21098">
                  <c:v>42196</c:v>
                </c:pt>
                <c:pt idx="21099">
                  <c:v>42198</c:v>
                </c:pt>
                <c:pt idx="21100">
                  <c:v>42200</c:v>
                </c:pt>
                <c:pt idx="21101">
                  <c:v>42202</c:v>
                </c:pt>
                <c:pt idx="21102">
                  <c:v>42204</c:v>
                </c:pt>
                <c:pt idx="21103">
                  <c:v>42206</c:v>
                </c:pt>
                <c:pt idx="21104">
                  <c:v>42208</c:v>
                </c:pt>
                <c:pt idx="21105">
                  <c:v>42210</c:v>
                </c:pt>
                <c:pt idx="21106">
                  <c:v>42212</c:v>
                </c:pt>
                <c:pt idx="21107">
                  <c:v>42214</c:v>
                </c:pt>
                <c:pt idx="21108">
                  <c:v>42216</c:v>
                </c:pt>
                <c:pt idx="21109">
                  <c:v>42218</c:v>
                </c:pt>
                <c:pt idx="21110">
                  <c:v>42220</c:v>
                </c:pt>
                <c:pt idx="21111">
                  <c:v>42222</c:v>
                </c:pt>
                <c:pt idx="21112">
                  <c:v>42224</c:v>
                </c:pt>
                <c:pt idx="21113">
                  <c:v>42226</c:v>
                </c:pt>
                <c:pt idx="21114">
                  <c:v>42228</c:v>
                </c:pt>
                <c:pt idx="21115">
                  <c:v>42230</c:v>
                </c:pt>
                <c:pt idx="21116">
                  <c:v>42232</c:v>
                </c:pt>
                <c:pt idx="21117">
                  <c:v>42234</c:v>
                </c:pt>
                <c:pt idx="21118">
                  <c:v>42236</c:v>
                </c:pt>
                <c:pt idx="21119">
                  <c:v>42238</c:v>
                </c:pt>
                <c:pt idx="21120">
                  <c:v>42240</c:v>
                </c:pt>
                <c:pt idx="21121">
                  <c:v>42242</c:v>
                </c:pt>
                <c:pt idx="21122">
                  <c:v>42244</c:v>
                </c:pt>
                <c:pt idx="21123">
                  <c:v>42246</c:v>
                </c:pt>
                <c:pt idx="21124">
                  <c:v>42248</c:v>
                </c:pt>
                <c:pt idx="21125">
                  <c:v>42250</c:v>
                </c:pt>
                <c:pt idx="21126">
                  <c:v>42252</c:v>
                </c:pt>
                <c:pt idx="21127">
                  <c:v>42254</c:v>
                </c:pt>
                <c:pt idx="21128">
                  <c:v>42256</c:v>
                </c:pt>
                <c:pt idx="21129">
                  <c:v>42258</c:v>
                </c:pt>
                <c:pt idx="21130">
                  <c:v>42260</c:v>
                </c:pt>
                <c:pt idx="21131">
                  <c:v>42262</c:v>
                </c:pt>
                <c:pt idx="21132">
                  <c:v>42264</c:v>
                </c:pt>
                <c:pt idx="21133">
                  <c:v>42266</c:v>
                </c:pt>
                <c:pt idx="21134">
                  <c:v>42268</c:v>
                </c:pt>
                <c:pt idx="21135">
                  <c:v>42270</c:v>
                </c:pt>
                <c:pt idx="21136">
                  <c:v>42272</c:v>
                </c:pt>
                <c:pt idx="21137">
                  <c:v>42274</c:v>
                </c:pt>
                <c:pt idx="21138">
                  <c:v>42276</c:v>
                </c:pt>
                <c:pt idx="21139">
                  <c:v>42278</c:v>
                </c:pt>
                <c:pt idx="21140">
                  <c:v>42280</c:v>
                </c:pt>
                <c:pt idx="21141">
                  <c:v>42282</c:v>
                </c:pt>
                <c:pt idx="21142">
                  <c:v>42284</c:v>
                </c:pt>
                <c:pt idx="21143">
                  <c:v>42286</c:v>
                </c:pt>
                <c:pt idx="21144">
                  <c:v>42288</c:v>
                </c:pt>
                <c:pt idx="21145">
                  <c:v>42290</c:v>
                </c:pt>
                <c:pt idx="21146">
                  <c:v>42292</c:v>
                </c:pt>
                <c:pt idx="21147">
                  <c:v>42294</c:v>
                </c:pt>
                <c:pt idx="21148">
                  <c:v>42296</c:v>
                </c:pt>
                <c:pt idx="21149">
                  <c:v>42298</c:v>
                </c:pt>
                <c:pt idx="21150">
                  <c:v>42300</c:v>
                </c:pt>
                <c:pt idx="21151">
                  <c:v>42302</c:v>
                </c:pt>
                <c:pt idx="21152">
                  <c:v>42304</c:v>
                </c:pt>
                <c:pt idx="21153">
                  <c:v>42306</c:v>
                </c:pt>
                <c:pt idx="21154">
                  <c:v>42308</c:v>
                </c:pt>
                <c:pt idx="21155">
                  <c:v>42310</c:v>
                </c:pt>
                <c:pt idx="21156">
                  <c:v>42312</c:v>
                </c:pt>
                <c:pt idx="21157">
                  <c:v>42314</c:v>
                </c:pt>
                <c:pt idx="21158">
                  <c:v>42316</c:v>
                </c:pt>
                <c:pt idx="21159">
                  <c:v>42318</c:v>
                </c:pt>
                <c:pt idx="21160">
                  <c:v>42320</c:v>
                </c:pt>
                <c:pt idx="21161">
                  <c:v>42322</c:v>
                </c:pt>
                <c:pt idx="21162">
                  <c:v>42324</c:v>
                </c:pt>
                <c:pt idx="21163">
                  <c:v>42326</c:v>
                </c:pt>
                <c:pt idx="21164">
                  <c:v>42328</c:v>
                </c:pt>
                <c:pt idx="21165">
                  <c:v>42330</c:v>
                </c:pt>
                <c:pt idx="21166">
                  <c:v>42332</c:v>
                </c:pt>
                <c:pt idx="21167">
                  <c:v>42334</c:v>
                </c:pt>
                <c:pt idx="21168">
                  <c:v>42336</c:v>
                </c:pt>
                <c:pt idx="21169">
                  <c:v>42338</c:v>
                </c:pt>
                <c:pt idx="21170">
                  <c:v>42340</c:v>
                </c:pt>
                <c:pt idx="21171">
                  <c:v>42342</c:v>
                </c:pt>
                <c:pt idx="21172">
                  <c:v>42344</c:v>
                </c:pt>
                <c:pt idx="21173">
                  <c:v>42346</c:v>
                </c:pt>
                <c:pt idx="21174">
                  <c:v>42348</c:v>
                </c:pt>
                <c:pt idx="21175">
                  <c:v>42350</c:v>
                </c:pt>
                <c:pt idx="21176">
                  <c:v>42352</c:v>
                </c:pt>
                <c:pt idx="21177">
                  <c:v>42354</c:v>
                </c:pt>
                <c:pt idx="21178">
                  <c:v>42356</c:v>
                </c:pt>
                <c:pt idx="21179">
                  <c:v>42358</c:v>
                </c:pt>
                <c:pt idx="21180">
                  <c:v>42360</c:v>
                </c:pt>
                <c:pt idx="21181">
                  <c:v>42362</c:v>
                </c:pt>
                <c:pt idx="21182">
                  <c:v>42364</c:v>
                </c:pt>
                <c:pt idx="21183">
                  <c:v>42366</c:v>
                </c:pt>
                <c:pt idx="21184">
                  <c:v>42368</c:v>
                </c:pt>
                <c:pt idx="21185">
                  <c:v>42370</c:v>
                </c:pt>
                <c:pt idx="21186">
                  <c:v>42372</c:v>
                </c:pt>
                <c:pt idx="21187">
                  <c:v>42374</c:v>
                </c:pt>
                <c:pt idx="21188">
                  <c:v>42376</c:v>
                </c:pt>
                <c:pt idx="21189">
                  <c:v>42378</c:v>
                </c:pt>
                <c:pt idx="21190">
                  <c:v>42380</c:v>
                </c:pt>
                <c:pt idx="21191">
                  <c:v>42382</c:v>
                </c:pt>
                <c:pt idx="21192">
                  <c:v>42384</c:v>
                </c:pt>
                <c:pt idx="21193">
                  <c:v>42386</c:v>
                </c:pt>
                <c:pt idx="21194">
                  <c:v>42388</c:v>
                </c:pt>
                <c:pt idx="21195">
                  <c:v>42390</c:v>
                </c:pt>
                <c:pt idx="21196">
                  <c:v>42392</c:v>
                </c:pt>
                <c:pt idx="21197">
                  <c:v>42394</c:v>
                </c:pt>
                <c:pt idx="21198">
                  <c:v>42396</c:v>
                </c:pt>
                <c:pt idx="21199">
                  <c:v>42398</c:v>
                </c:pt>
                <c:pt idx="21200">
                  <c:v>42400</c:v>
                </c:pt>
                <c:pt idx="21201">
                  <c:v>42402</c:v>
                </c:pt>
                <c:pt idx="21202">
                  <c:v>42404</c:v>
                </c:pt>
                <c:pt idx="21203">
                  <c:v>42406</c:v>
                </c:pt>
                <c:pt idx="21204">
                  <c:v>42408</c:v>
                </c:pt>
                <c:pt idx="21205">
                  <c:v>42410</c:v>
                </c:pt>
                <c:pt idx="21206">
                  <c:v>42412</c:v>
                </c:pt>
                <c:pt idx="21207">
                  <c:v>42414</c:v>
                </c:pt>
                <c:pt idx="21208">
                  <c:v>42416</c:v>
                </c:pt>
                <c:pt idx="21209">
                  <c:v>42418</c:v>
                </c:pt>
                <c:pt idx="21210">
                  <c:v>42420</c:v>
                </c:pt>
                <c:pt idx="21211">
                  <c:v>42422</c:v>
                </c:pt>
                <c:pt idx="21212">
                  <c:v>42424</c:v>
                </c:pt>
                <c:pt idx="21213">
                  <c:v>42426</c:v>
                </c:pt>
                <c:pt idx="21214">
                  <c:v>42428</c:v>
                </c:pt>
                <c:pt idx="21215">
                  <c:v>42430</c:v>
                </c:pt>
                <c:pt idx="21216">
                  <c:v>42432</c:v>
                </c:pt>
                <c:pt idx="21217">
                  <c:v>42434</c:v>
                </c:pt>
                <c:pt idx="21218">
                  <c:v>42436</c:v>
                </c:pt>
                <c:pt idx="21219">
                  <c:v>42438</c:v>
                </c:pt>
                <c:pt idx="21220">
                  <c:v>42440</c:v>
                </c:pt>
                <c:pt idx="21221">
                  <c:v>42442</c:v>
                </c:pt>
                <c:pt idx="21222">
                  <c:v>42444</c:v>
                </c:pt>
                <c:pt idx="21223">
                  <c:v>42446</c:v>
                </c:pt>
                <c:pt idx="21224">
                  <c:v>42448</c:v>
                </c:pt>
                <c:pt idx="21225">
                  <c:v>42450</c:v>
                </c:pt>
                <c:pt idx="21226">
                  <c:v>42452</c:v>
                </c:pt>
                <c:pt idx="21227">
                  <c:v>42454</c:v>
                </c:pt>
                <c:pt idx="21228">
                  <c:v>42456</c:v>
                </c:pt>
                <c:pt idx="21229">
                  <c:v>42458</c:v>
                </c:pt>
                <c:pt idx="21230">
                  <c:v>42460</c:v>
                </c:pt>
                <c:pt idx="21231">
                  <c:v>42462</c:v>
                </c:pt>
                <c:pt idx="21232">
                  <c:v>42464</c:v>
                </c:pt>
                <c:pt idx="21233">
                  <c:v>42466</c:v>
                </c:pt>
                <c:pt idx="21234">
                  <c:v>42468</c:v>
                </c:pt>
                <c:pt idx="21235">
                  <c:v>42470</c:v>
                </c:pt>
                <c:pt idx="21236">
                  <c:v>42472</c:v>
                </c:pt>
                <c:pt idx="21237">
                  <c:v>42474</c:v>
                </c:pt>
                <c:pt idx="21238">
                  <c:v>42476</c:v>
                </c:pt>
                <c:pt idx="21239">
                  <c:v>42478</c:v>
                </c:pt>
                <c:pt idx="21240">
                  <c:v>42480</c:v>
                </c:pt>
                <c:pt idx="21241">
                  <c:v>42482</c:v>
                </c:pt>
                <c:pt idx="21242">
                  <c:v>42484</c:v>
                </c:pt>
                <c:pt idx="21243">
                  <c:v>42486</c:v>
                </c:pt>
                <c:pt idx="21244">
                  <c:v>42488</c:v>
                </c:pt>
                <c:pt idx="21245">
                  <c:v>42490</c:v>
                </c:pt>
                <c:pt idx="21246">
                  <c:v>42492</c:v>
                </c:pt>
                <c:pt idx="21247">
                  <c:v>42494</c:v>
                </c:pt>
                <c:pt idx="21248">
                  <c:v>42496</c:v>
                </c:pt>
                <c:pt idx="21249">
                  <c:v>42498</c:v>
                </c:pt>
                <c:pt idx="21250">
                  <c:v>42500</c:v>
                </c:pt>
                <c:pt idx="21251">
                  <c:v>42502</c:v>
                </c:pt>
                <c:pt idx="21252">
                  <c:v>42504</c:v>
                </c:pt>
                <c:pt idx="21253">
                  <c:v>42506</c:v>
                </c:pt>
                <c:pt idx="21254">
                  <c:v>42508</c:v>
                </c:pt>
                <c:pt idx="21255">
                  <c:v>42510</c:v>
                </c:pt>
                <c:pt idx="21256">
                  <c:v>42512</c:v>
                </c:pt>
                <c:pt idx="21257">
                  <c:v>42514</c:v>
                </c:pt>
                <c:pt idx="21258">
                  <c:v>42516</c:v>
                </c:pt>
                <c:pt idx="21259">
                  <c:v>42518</c:v>
                </c:pt>
                <c:pt idx="21260">
                  <c:v>42520</c:v>
                </c:pt>
                <c:pt idx="21261">
                  <c:v>42522</c:v>
                </c:pt>
                <c:pt idx="21262">
                  <c:v>42524</c:v>
                </c:pt>
                <c:pt idx="21263">
                  <c:v>42526</c:v>
                </c:pt>
                <c:pt idx="21264">
                  <c:v>42528</c:v>
                </c:pt>
                <c:pt idx="21265">
                  <c:v>42530</c:v>
                </c:pt>
                <c:pt idx="21266">
                  <c:v>42532</c:v>
                </c:pt>
                <c:pt idx="21267">
                  <c:v>42534</c:v>
                </c:pt>
                <c:pt idx="21268">
                  <c:v>42536</c:v>
                </c:pt>
                <c:pt idx="21269">
                  <c:v>42538</c:v>
                </c:pt>
                <c:pt idx="21270">
                  <c:v>42540</c:v>
                </c:pt>
                <c:pt idx="21271">
                  <c:v>42542</c:v>
                </c:pt>
                <c:pt idx="21272">
                  <c:v>42544</c:v>
                </c:pt>
                <c:pt idx="21273">
                  <c:v>42546</c:v>
                </c:pt>
                <c:pt idx="21274">
                  <c:v>42548</c:v>
                </c:pt>
                <c:pt idx="21275">
                  <c:v>42550</c:v>
                </c:pt>
                <c:pt idx="21276">
                  <c:v>42552</c:v>
                </c:pt>
                <c:pt idx="21277">
                  <c:v>42554</c:v>
                </c:pt>
                <c:pt idx="21278">
                  <c:v>42556</c:v>
                </c:pt>
                <c:pt idx="21279">
                  <c:v>42558</c:v>
                </c:pt>
                <c:pt idx="21280">
                  <c:v>42560</c:v>
                </c:pt>
                <c:pt idx="21281">
                  <c:v>42562</c:v>
                </c:pt>
                <c:pt idx="21282">
                  <c:v>42564</c:v>
                </c:pt>
                <c:pt idx="21283">
                  <c:v>42566</c:v>
                </c:pt>
                <c:pt idx="21284">
                  <c:v>42568</c:v>
                </c:pt>
                <c:pt idx="21285">
                  <c:v>42570</c:v>
                </c:pt>
                <c:pt idx="21286">
                  <c:v>42572</c:v>
                </c:pt>
                <c:pt idx="21287">
                  <c:v>42574</c:v>
                </c:pt>
                <c:pt idx="21288">
                  <c:v>42576</c:v>
                </c:pt>
                <c:pt idx="21289">
                  <c:v>42578</c:v>
                </c:pt>
                <c:pt idx="21290">
                  <c:v>42580</c:v>
                </c:pt>
                <c:pt idx="21291">
                  <c:v>42582</c:v>
                </c:pt>
                <c:pt idx="21292">
                  <c:v>42584</c:v>
                </c:pt>
                <c:pt idx="21293">
                  <c:v>42586</c:v>
                </c:pt>
                <c:pt idx="21294">
                  <c:v>42588</c:v>
                </c:pt>
                <c:pt idx="21295">
                  <c:v>42590</c:v>
                </c:pt>
                <c:pt idx="21296">
                  <c:v>42592</c:v>
                </c:pt>
                <c:pt idx="21297">
                  <c:v>42594</c:v>
                </c:pt>
                <c:pt idx="21298">
                  <c:v>42596</c:v>
                </c:pt>
                <c:pt idx="21299">
                  <c:v>42598</c:v>
                </c:pt>
                <c:pt idx="21300">
                  <c:v>42600</c:v>
                </c:pt>
                <c:pt idx="21301">
                  <c:v>42602</c:v>
                </c:pt>
                <c:pt idx="21302">
                  <c:v>42604</c:v>
                </c:pt>
                <c:pt idx="21303">
                  <c:v>42606</c:v>
                </c:pt>
                <c:pt idx="21304">
                  <c:v>42608</c:v>
                </c:pt>
                <c:pt idx="21305">
                  <c:v>42610</c:v>
                </c:pt>
                <c:pt idx="21306">
                  <c:v>42612</c:v>
                </c:pt>
                <c:pt idx="21307">
                  <c:v>42614</c:v>
                </c:pt>
                <c:pt idx="21308">
                  <c:v>42616</c:v>
                </c:pt>
                <c:pt idx="21309">
                  <c:v>42618</c:v>
                </c:pt>
                <c:pt idx="21310">
                  <c:v>42620</c:v>
                </c:pt>
                <c:pt idx="21311">
                  <c:v>42622</c:v>
                </c:pt>
                <c:pt idx="21312">
                  <c:v>42624</c:v>
                </c:pt>
                <c:pt idx="21313">
                  <c:v>42626</c:v>
                </c:pt>
                <c:pt idx="21314">
                  <c:v>42628</c:v>
                </c:pt>
                <c:pt idx="21315">
                  <c:v>42630</c:v>
                </c:pt>
                <c:pt idx="21316">
                  <c:v>42632</c:v>
                </c:pt>
                <c:pt idx="21317">
                  <c:v>42634</c:v>
                </c:pt>
                <c:pt idx="21318">
                  <c:v>42636</c:v>
                </c:pt>
                <c:pt idx="21319">
                  <c:v>42638</c:v>
                </c:pt>
                <c:pt idx="21320">
                  <c:v>42640</c:v>
                </c:pt>
                <c:pt idx="21321">
                  <c:v>42642</c:v>
                </c:pt>
                <c:pt idx="21322">
                  <c:v>42644</c:v>
                </c:pt>
                <c:pt idx="21323">
                  <c:v>42646</c:v>
                </c:pt>
                <c:pt idx="21324">
                  <c:v>42648</c:v>
                </c:pt>
                <c:pt idx="21325">
                  <c:v>42650</c:v>
                </c:pt>
                <c:pt idx="21326">
                  <c:v>42652</c:v>
                </c:pt>
                <c:pt idx="21327">
                  <c:v>42654</c:v>
                </c:pt>
                <c:pt idx="21328">
                  <c:v>42656</c:v>
                </c:pt>
                <c:pt idx="21329">
                  <c:v>42658</c:v>
                </c:pt>
                <c:pt idx="21330">
                  <c:v>42660</c:v>
                </c:pt>
                <c:pt idx="21331">
                  <c:v>42662</c:v>
                </c:pt>
                <c:pt idx="21332">
                  <c:v>42664</c:v>
                </c:pt>
                <c:pt idx="21333">
                  <c:v>42666</c:v>
                </c:pt>
                <c:pt idx="21334">
                  <c:v>42668</c:v>
                </c:pt>
                <c:pt idx="21335">
                  <c:v>42670</c:v>
                </c:pt>
                <c:pt idx="21336">
                  <c:v>42672</c:v>
                </c:pt>
                <c:pt idx="21337">
                  <c:v>42674</c:v>
                </c:pt>
                <c:pt idx="21338">
                  <c:v>42676</c:v>
                </c:pt>
                <c:pt idx="21339">
                  <c:v>42678</c:v>
                </c:pt>
                <c:pt idx="21340">
                  <c:v>42680</c:v>
                </c:pt>
                <c:pt idx="21341">
                  <c:v>42682</c:v>
                </c:pt>
                <c:pt idx="21342">
                  <c:v>42684</c:v>
                </c:pt>
                <c:pt idx="21343">
                  <c:v>42686</c:v>
                </c:pt>
                <c:pt idx="21344">
                  <c:v>42688</c:v>
                </c:pt>
                <c:pt idx="21345">
                  <c:v>42690</c:v>
                </c:pt>
                <c:pt idx="21346">
                  <c:v>42692</c:v>
                </c:pt>
                <c:pt idx="21347">
                  <c:v>42694</c:v>
                </c:pt>
                <c:pt idx="21348">
                  <c:v>42696</c:v>
                </c:pt>
                <c:pt idx="21349">
                  <c:v>42698</c:v>
                </c:pt>
                <c:pt idx="21350">
                  <c:v>42700</c:v>
                </c:pt>
                <c:pt idx="21351">
                  <c:v>42702</c:v>
                </c:pt>
                <c:pt idx="21352">
                  <c:v>42704</c:v>
                </c:pt>
                <c:pt idx="21353">
                  <c:v>42706</c:v>
                </c:pt>
                <c:pt idx="21354">
                  <c:v>42708</c:v>
                </c:pt>
                <c:pt idx="21355">
                  <c:v>42710</c:v>
                </c:pt>
                <c:pt idx="21356">
                  <c:v>42712</c:v>
                </c:pt>
                <c:pt idx="21357">
                  <c:v>42714</c:v>
                </c:pt>
                <c:pt idx="21358">
                  <c:v>42716</c:v>
                </c:pt>
                <c:pt idx="21359">
                  <c:v>42718</c:v>
                </c:pt>
                <c:pt idx="21360">
                  <c:v>42720</c:v>
                </c:pt>
                <c:pt idx="21361">
                  <c:v>42722</c:v>
                </c:pt>
                <c:pt idx="21362">
                  <c:v>42724</c:v>
                </c:pt>
                <c:pt idx="21363">
                  <c:v>42726</c:v>
                </c:pt>
                <c:pt idx="21364">
                  <c:v>42728</c:v>
                </c:pt>
                <c:pt idx="21365">
                  <c:v>42730</c:v>
                </c:pt>
                <c:pt idx="21366">
                  <c:v>42732</c:v>
                </c:pt>
                <c:pt idx="21367">
                  <c:v>42734</c:v>
                </c:pt>
                <c:pt idx="21368">
                  <c:v>42736</c:v>
                </c:pt>
                <c:pt idx="21369">
                  <c:v>42738</c:v>
                </c:pt>
                <c:pt idx="21370">
                  <c:v>42740</c:v>
                </c:pt>
                <c:pt idx="21371">
                  <c:v>42742</c:v>
                </c:pt>
                <c:pt idx="21372">
                  <c:v>42744</c:v>
                </c:pt>
                <c:pt idx="21373">
                  <c:v>42746</c:v>
                </c:pt>
                <c:pt idx="21374">
                  <c:v>42748</c:v>
                </c:pt>
                <c:pt idx="21375">
                  <c:v>42750</c:v>
                </c:pt>
                <c:pt idx="21376">
                  <c:v>42752</c:v>
                </c:pt>
                <c:pt idx="21377">
                  <c:v>42754</c:v>
                </c:pt>
                <c:pt idx="21378">
                  <c:v>42756</c:v>
                </c:pt>
                <c:pt idx="21379">
                  <c:v>42758</c:v>
                </c:pt>
                <c:pt idx="21380">
                  <c:v>42760</c:v>
                </c:pt>
                <c:pt idx="21381">
                  <c:v>42762</c:v>
                </c:pt>
                <c:pt idx="21382">
                  <c:v>42764</c:v>
                </c:pt>
                <c:pt idx="21383">
                  <c:v>42766</c:v>
                </c:pt>
                <c:pt idx="21384">
                  <c:v>42768</c:v>
                </c:pt>
                <c:pt idx="21385">
                  <c:v>42770</c:v>
                </c:pt>
                <c:pt idx="21386">
                  <c:v>42772</c:v>
                </c:pt>
                <c:pt idx="21387">
                  <c:v>42774</c:v>
                </c:pt>
                <c:pt idx="21388">
                  <c:v>42776</c:v>
                </c:pt>
                <c:pt idx="21389">
                  <c:v>42778</c:v>
                </c:pt>
                <c:pt idx="21390">
                  <c:v>42780</c:v>
                </c:pt>
                <c:pt idx="21391">
                  <c:v>42782</c:v>
                </c:pt>
                <c:pt idx="21392">
                  <c:v>42784</c:v>
                </c:pt>
                <c:pt idx="21393">
                  <c:v>42786</c:v>
                </c:pt>
                <c:pt idx="21394">
                  <c:v>42788</c:v>
                </c:pt>
                <c:pt idx="21395">
                  <c:v>42790</c:v>
                </c:pt>
                <c:pt idx="21396">
                  <c:v>42792</c:v>
                </c:pt>
                <c:pt idx="21397">
                  <c:v>42794</c:v>
                </c:pt>
                <c:pt idx="21398">
                  <c:v>42796</c:v>
                </c:pt>
                <c:pt idx="21399">
                  <c:v>42798</c:v>
                </c:pt>
                <c:pt idx="21400">
                  <c:v>42800</c:v>
                </c:pt>
                <c:pt idx="21401">
                  <c:v>42802</c:v>
                </c:pt>
                <c:pt idx="21402">
                  <c:v>42804</c:v>
                </c:pt>
                <c:pt idx="21403">
                  <c:v>42806</c:v>
                </c:pt>
                <c:pt idx="21404">
                  <c:v>42808</c:v>
                </c:pt>
                <c:pt idx="21405">
                  <c:v>42810</c:v>
                </c:pt>
                <c:pt idx="21406">
                  <c:v>42812</c:v>
                </c:pt>
                <c:pt idx="21407">
                  <c:v>42814</c:v>
                </c:pt>
                <c:pt idx="21408">
                  <c:v>42816</c:v>
                </c:pt>
                <c:pt idx="21409">
                  <c:v>42818</c:v>
                </c:pt>
                <c:pt idx="21410">
                  <c:v>42820</c:v>
                </c:pt>
                <c:pt idx="21411">
                  <c:v>42822</c:v>
                </c:pt>
                <c:pt idx="21412">
                  <c:v>42824</c:v>
                </c:pt>
                <c:pt idx="21413">
                  <c:v>42826</c:v>
                </c:pt>
                <c:pt idx="21414">
                  <c:v>42828</c:v>
                </c:pt>
                <c:pt idx="21415">
                  <c:v>42830</c:v>
                </c:pt>
                <c:pt idx="21416">
                  <c:v>42832</c:v>
                </c:pt>
                <c:pt idx="21417">
                  <c:v>42834</c:v>
                </c:pt>
                <c:pt idx="21418">
                  <c:v>42836</c:v>
                </c:pt>
                <c:pt idx="21419">
                  <c:v>42838</c:v>
                </c:pt>
                <c:pt idx="21420">
                  <c:v>42840</c:v>
                </c:pt>
                <c:pt idx="21421">
                  <c:v>42842</c:v>
                </c:pt>
                <c:pt idx="21422">
                  <c:v>42844</c:v>
                </c:pt>
                <c:pt idx="21423">
                  <c:v>42846</c:v>
                </c:pt>
                <c:pt idx="21424">
                  <c:v>42848</c:v>
                </c:pt>
                <c:pt idx="21425">
                  <c:v>42850</c:v>
                </c:pt>
                <c:pt idx="21426">
                  <c:v>42852</c:v>
                </c:pt>
                <c:pt idx="21427">
                  <c:v>42854</c:v>
                </c:pt>
                <c:pt idx="21428">
                  <c:v>42856</c:v>
                </c:pt>
                <c:pt idx="21429">
                  <c:v>42858</c:v>
                </c:pt>
                <c:pt idx="21430">
                  <c:v>42860</c:v>
                </c:pt>
                <c:pt idx="21431">
                  <c:v>42862</c:v>
                </c:pt>
                <c:pt idx="21432">
                  <c:v>42864</c:v>
                </c:pt>
                <c:pt idx="21433">
                  <c:v>42866</c:v>
                </c:pt>
                <c:pt idx="21434">
                  <c:v>42868</c:v>
                </c:pt>
                <c:pt idx="21435">
                  <c:v>42870</c:v>
                </c:pt>
                <c:pt idx="21436">
                  <c:v>42872</c:v>
                </c:pt>
                <c:pt idx="21437">
                  <c:v>42874</c:v>
                </c:pt>
                <c:pt idx="21438">
                  <c:v>42876</c:v>
                </c:pt>
                <c:pt idx="21439">
                  <c:v>42878</c:v>
                </c:pt>
                <c:pt idx="21440">
                  <c:v>42880</c:v>
                </c:pt>
                <c:pt idx="21441">
                  <c:v>42882</c:v>
                </c:pt>
                <c:pt idx="21442">
                  <c:v>42884</c:v>
                </c:pt>
                <c:pt idx="21443">
                  <c:v>42886</c:v>
                </c:pt>
                <c:pt idx="21444">
                  <c:v>42888</c:v>
                </c:pt>
                <c:pt idx="21445">
                  <c:v>42890</c:v>
                </c:pt>
                <c:pt idx="21446">
                  <c:v>42892</c:v>
                </c:pt>
                <c:pt idx="21447">
                  <c:v>42894</c:v>
                </c:pt>
                <c:pt idx="21448">
                  <c:v>42896</c:v>
                </c:pt>
                <c:pt idx="21449">
                  <c:v>42898</c:v>
                </c:pt>
                <c:pt idx="21450">
                  <c:v>42900</c:v>
                </c:pt>
                <c:pt idx="21451">
                  <c:v>42902</c:v>
                </c:pt>
                <c:pt idx="21452">
                  <c:v>42904</c:v>
                </c:pt>
                <c:pt idx="21453">
                  <c:v>42906</c:v>
                </c:pt>
                <c:pt idx="21454">
                  <c:v>42908</c:v>
                </c:pt>
                <c:pt idx="21455">
                  <c:v>42910</c:v>
                </c:pt>
                <c:pt idx="21456">
                  <c:v>42912</c:v>
                </c:pt>
                <c:pt idx="21457">
                  <c:v>42914</c:v>
                </c:pt>
                <c:pt idx="21458">
                  <c:v>42916</c:v>
                </c:pt>
                <c:pt idx="21459">
                  <c:v>42918</c:v>
                </c:pt>
                <c:pt idx="21460">
                  <c:v>42920</c:v>
                </c:pt>
                <c:pt idx="21461">
                  <c:v>42922</c:v>
                </c:pt>
                <c:pt idx="21462">
                  <c:v>42924</c:v>
                </c:pt>
                <c:pt idx="21463">
                  <c:v>42926</c:v>
                </c:pt>
                <c:pt idx="21464">
                  <c:v>42928</c:v>
                </c:pt>
                <c:pt idx="21465">
                  <c:v>42930</c:v>
                </c:pt>
                <c:pt idx="21466">
                  <c:v>42932</c:v>
                </c:pt>
                <c:pt idx="21467">
                  <c:v>42934</c:v>
                </c:pt>
                <c:pt idx="21468">
                  <c:v>42936</c:v>
                </c:pt>
                <c:pt idx="21469">
                  <c:v>42938</c:v>
                </c:pt>
                <c:pt idx="21470">
                  <c:v>42940</c:v>
                </c:pt>
                <c:pt idx="21471">
                  <c:v>42942</c:v>
                </c:pt>
                <c:pt idx="21472">
                  <c:v>42944</c:v>
                </c:pt>
                <c:pt idx="21473">
                  <c:v>42946</c:v>
                </c:pt>
                <c:pt idx="21474">
                  <c:v>42948</c:v>
                </c:pt>
                <c:pt idx="21475">
                  <c:v>42950</c:v>
                </c:pt>
                <c:pt idx="21476">
                  <c:v>42952</c:v>
                </c:pt>
                <c:pt idx="21477">
                  <c:v>42954</c:v>
                </c:pt>
                <c:pt idx="21478">
                  <c:v>42956</c:v>
                </c:pt>
                <c:pt idx="21479">
                  <c:v>42958</c:v>
                </c:pt>
                <c:pt idx="21480">
                  <c:v>42960</c:v>
                </c:pt>
                <c:pt idx="21481">
                  <c:v>42962</c:v>
                </c:pt>
                <c:pt idx="21482">
                  <c:v>42964</c:v>
                </c:pt>
                <c:pt idx="21483">
                  <c:v>42966</c:v>
                </c:pt>
                <c:pt idx="21484">
                  <c:v>42968</c:v>
                </c:pt>
                <c:pt idx="21485">
                  <c:v>42970</c:v>
                </c:pt>
                <c:pt idx="21486">
                  <c:v>42972</c:v>
                </c:pt>
                <c:pt idx="21487">
                  <c:v>42974</c:v>
                </c:pt>
                <c:pt idx="21488">
                  <c:v>42976</c:v>
                </c:pt>
                <c:pt idx="21489">
                  <c:v>42978</c:v>
                </c:pt>
                <c:pt idx="21490">
                  <c:v>42980</c:v>
                </c:pt>
                <c:pt idx="21491">
                  <c:v>42982</c:v>
                </c:pt>
                <c:pt idx="21492">
                  <c:v>42984</c:v>
                </c:pt>
                <c:pt idx="21493">
                  <c:v>42986</c:v>
                </c:pt>
                <c:pt idx="21494">
                  <c:v>42988</c:v>
                </c:pt>
                <c:pt idx="21495">
                  <c:v>42990</c:v>
                </c:pt>
                <c:pt idx="21496">
                  <c:v>42992</c:v>
                </c:pt>
                <c:pt idx="21497">
                  <c:v>42994</c:v>
                </c:pt>
                <c:pt idx="21498">
                  <c:v>42996</c:v>
                </c:pt>
                <c:pt idx="21499">
                  <c:v>42998</c:v>
                </c:pt>
                <c:pt idx="21500">
                  <c:v>43000</c:v>
                </c:pt>
                <c:pt idx="21501">
                  <c:v>43002</c:v>
                </c:pt>
                <c:pt idx="21502">
                  <c:v>43004</c:v>
                </c:pt>
                <c:pt idx="21503">
                  <c:v>43006</c:v>
                </c:pt>
                <c:pt idx="21504">
                  <c:v>43008</c:v>
                </c:pt>
                <c:pt idx="21505">
                  <c:v>43010</c:v>
                </c:pt>
                <c:pt idx="21506">
                  <c:v>43012</c:v>
                </c:pt>
                <c:pt idx="21507">
                  <c:v>43014</c:v>
                </c:pt>
                <c:pt idx="21508">
                  <c:v>43016</c:v>
                </c:pt>
                <c:pt idx="21509">
                  <c:v>43018</c:v>
                </c:pt>
                <c:pt idx="21510">
                  <c:v>43020</c:v>
                </c:pt>
                <c:pt idx="21511">
                  <c:v>43022</c:v>
                </c:pt>
                <c:pt idx="21512">
                  <c:v>43024</c:v>
                </c:pt>
                <c:pt idx="21513">
                  <c:v>43026</c:v>
                </c:pt>
                <c:pt idx="21514">
                  <c:v>43028</c:v>
                </c:pt>
                <c:pt idx="21515">
                  <c:v>43030</c:v>
                </c:pt>
                <c:pt idx="21516">
                  <c:v>43032</c:v>
                </c:pt>
                <c:pt idx="21517">
                  <c:v>43034</c:v>
                </c:pt>
                <c:pt idx="21518">
                  <c:v>43036</c:v>
                </c:pt>
                <c:pt idx="21519">
                  <c:v>43038</c:v>
                </c:pt>
                <c:pt idx="21520">
                  <c:v>43040</c:v>
                </c:pt>
                <c:pt idx="21521">
                  <c:v>43042</c:v>
                </c:pt>
                <c:pt idx="21522">
                  <c:v>43044</c:v>
                </c:pt>
                <c:pt idx="21523">
                  <c:v>43046</c:v>
                </c:pt>
                <c:pt idx="21524">
                  <c:v>43048</c:v>
                </c:pt>
                <c:pt idx="21525">
                  <c:v>43050</c:v>
                </c:pt>
                <c:pt idx="21526">
                  <c:v>43052</c:v>
                </c:pt>
                <c:pt idx="21527">
                  <c:v>43054</c:v>
                </c:pt>
                <c:pt idx="21528">
                  <c:v>43056</c:v>
                </c:pt>
                <c:pt idx="21529">
                  <c:v>43058</c:v>
                </c:pt>
                <c:pt idx="21530">
                  <c:v>43060</c:v>
                </c:pt>
                <c:pt idx="21531">
                  <c:v>43062</c:v>
                </c:pt>
                <c:pt idx="21532">
                  <c:v>43064</c:v>
                </c:pt>
                <c:pt idx="21533">
                  <c:v>43066</c:v>
                </c:pt>
                <c:pt idx="21534">
                  <c:v>43068</c:v>
                </c:pt>
                <c:pt idx="21535">
                  <c:v>43070</c:v>
                </c:pt>
                <c:pt idx="21536">
                  <c:v>43072</c:v>
                </c:pt>
                <c:pt idx="21537">
                  <c:v>43074</c:v>
                </c:pt>
                <c:pt idx="21538">
                  <c:v>43076</c:v>
                </c:pt>
                <c:pt idx="21539">
                  <c:v>43078</c:v>
                </c:pt>
                <c:pt idx="21540">
                  <c:v>43080</c:v>
                </c:pt>
                <c:pt idx="21541">
                  <c:v>43082</c:v>
                </c:pt>
                <c:pt idx="21542">
                  <c:v>43084</c:v>
                </c:pt>
                <c:pt idx="21543">
                  <c:v>43086</c:v>
                </c:pt>
                <c:pt idx="21544">
                  <c:v>43088</c:v>
                </c:pt>
                <c:pt idx="21545">
                  <c:v>43090</c:v>
                </c:pt>
                <c:pt idx="21546">
                  <c:v>43092</c:v>
                </c:pt>
                <c:pt idx="21547">
                  <c:v>43094</c:v>
                </c:pt>
                <c:pt idx="21548">
                  <c:v>43096</c:v>
                </c:pt>
                <c:pt idx="21549">
                  <c:v>43098</c:v>
                </c:pt>
                <c:pt idx="21550">
                  <c:v>43100</c:v>
                </c:pt>
                <c:pt idx="21551">
                  <c:v>43102</c:v>
                </c:pt>
                <c:pt idx="21552">
                  <c:v>43104</c:v>
                </c:pt>
                <c:pt idx="21553">
                  <c:v>43106</c:v>
                </c:pt>
                <c:pt idx="21554">
                  <c:v>43108</c:v>
                </c:pt>
                <c:pt idx="21555">
                  <c:v>43110</c:v>
                </c:pt>
                <c:pt idx="21556">
                  <c:v>43112</c:v>
                </c:pt>
                <c:pt idx="21557">
                  <c:v>43114</c:v>
                </c:pt>
                <c:pt idx="21558">
                  <c:v>43116</c:v>
                </c:pt>
                <c:pt idx="21559">
                  <c:v>43118</c:v>
                </c:pt>
                <c:pt idx="21560">
                  <c:v>43120</c:v>
                </c:pt>
                <c:pt idx="21561">
                  <c:v>43122</c:v>
                </c:pt>
                <c:pt idx="21562">
                  <c:v>43124</c:v>
                </c:pt>
                <c:pt idx="21563">
                  <c:v>43126</c:v>
                </c:pt>
                <c:pt idx="21564">
                  <c:v>43128</c:v>
                </c:pt>
                <c:pt idx="21565">
                  <c:v>43130</c:v>
                </c:pt>
                <c:pt idx="21566">
                  <c:v>43132</c:v>
                </c:pt>
                <c:pt idx="21567">
                  <c:v>43134</c:v>
                </c:pt>
                <c:pt idx="21568">
                  <c:v>43136</c:v>
                </c:pt>
                <c:pt idx="21569">
                  <c:v>43138</c:v>
                </c:pt>
                <c:pt idx="21570">
                  <c:v>43140</c:v>
                </c:pt>
                <c:pt idx="21571">
                  <c:v>43142</c:v>
                </c:pt>
                <c:pt idx="21572">
                  <c:v>43144</c:v>
                </c:pt>
                <c:pt idx="21573">
                  <c:v>43146</c:v>
                </c:pt>
                <c:pt idx="21574">
                  <c:v>43148</c:v>
                </c:pt>
                <c:pt idx="21575">
                  <c:v>43150</c:v>
                </c:pt>
                <c:pt idx="21576">
                  <c:v>43152</c:v>
                </c:pt>
                <c:pt idx="21577">
                  <c:v>43154</c:v>
                </c:pt>
                <c:pt idx="21578">
                  <c:v>43156</c:v>
                </c:pt>
                <c:pt idx="21579">
                  <c:v>43158</c:v>
                </c:pt>
                <c:pt idx="21580">
                  <c:v>43160</c:v>
                </c:pt>
                <c:pt idx="21581">
                  <c:v>43162</c:v>
                </c:pt>
                <c:pt idx="21582">
                  <c:v>43164</c:v>
                </c:pt>
                <c:pt idx="21583">
                  <c:v>43166</c:v>
                </c:pt>
                <c:pt idx="21584">
                  <c:v>43168</c:v>
                </c:pt>
                <c:pt idx="21585">
                  <c:v>43170</c:v>
                </c:pt>
                <c:pt idx="21586">
                  <c:v>43172</c:v>
                </c:pt>
                <c:pt idx="21587">
                  <c:v>43174</c:v>
                </c:pt>
                <c:pt idx="21588">
                  <c:v>43176</c:v>
                </c:pt>
                <c:pt idx="21589">
                  <c:v>43178</c:v>
                </c:pt>
                <c:pt idx="21590">
                  <c:v>43180</c:v>
                </c:pt>
                <c:pt idx="21591">
                  <c:v>43182</c:v>
                </c:pt>
                <c:pt idx="21592">
                  <c:v>43184</c:v>
                </c:pt>
                <c:pt idx="21593">
                  <c:v>43186</c:v>
                </c:pt>
                <c:pt idx="21594">
                  <c:v>43188</c:v>
                </c:pt>
                <c:pt idx="21595">
                  <c:v>43190</c:v>
                </c:pt>
                <c:pt idx="21596">
                  <c:v>43192</c:v>
                </c:pt>
                <c:pt idx="21597">
                  <c:v>43194</c:v>
                </c:pt>
                <c:pt idx="21598">
                  <c:v>43196</c:v>
                </c:pt>
                <c:pt idx="21599">
                  <c:v>43198</c:v>
                </c:pt>
                <c:pt idx="21600">
                  <c:v>43200</c:v>
                </c:pt>
                <c:pt idx="21601">
                  <c:v>43202</c:v>
                </c:pt>
                <c:pt idx="21602">
                  <c:v>43204</c:v>
                </c:pt>
                <c:pt idx="21603">
                  <c:v>43206</c:v>
                </c:pt>
                <c:pt idx="21604">
                  <c:v>43208</c:v>
                </c:pt>
                <c:pt idx="21605">
                  <c:v>43210</c:v>
                </c:pt>
                <c:pt idx="21606">
                  <c:v>43212</c:v>
                </c:pt>
                <c:pt idx="21607">
                  <c:v>43214</c:v>
                </c:pt>
                <c:pt idx="21608">
                  <c:v>43216</c:v>
                </c:pt>
                <c:pt idx="21609">
                  <c:v>43218</c:v>
                </c:pt>
                <c:pt idx="21610">
                  <c:v>43220</c:v>
                </c:pt>
                <c:pt idx="21611">
                  <c:v>43222</c:v>
                </c:pt>
                <c:pt idx="21612">
                  <c:v>43224</c:v>
                </c:pt>
                <c:pt idx="21613">
                  <c:v>43226</c:v>
                </c:pt>
                <c:pt idx="21614">
                  <c:v>43228</c:v>
                </c:pt>
                <c:pt idx="21615">
                  <c:v>43230</c:v>
                </c:pt>
                <c:pt idx="21616">
                  <c:v>43232</c:v>
                </c:pt>
                <c:pt idx="21617">
                  <c:v>43234</c:v>
                </c:pt>
                <c:pt idx="21618">
                  <c:v>43236</c:v>
                </c:pt>
                <c:pt idx="21619">
                  <c:v>43238</c:v>
                </c:pt>
                <c:pt idx="21620">
                  <c:v>43240</c:v>
                </c:pt>
                <c:pt idx="21621">
                  <c:v>43242</c:v>
                </c:pt>
                <c:pt idx="21622">
                  <c:v>43244</c:v>
                </c:pt>
                <c:pt idx="21623">
                  <c:v>43246</c:v>
                </c:pt>
                <c:pt idx="21624">
                  <c:v>43248</c:v>
                </c:pt>
                <c:pt idx="21625">
                  <c:v>43250</c:v>
                </c:pt>
                <c:pt idx="21626">
                  <c:v>43252</c:v>
                </c:pt>
                <c:pt idx="21627">
                  <c:v>43254</c:v>
                </c:pt>
                <c:pt idx="21628">
                  <c:v>43256</c:v>
                </c:pt>
                <c:pt idx="21629">
                  <c:v>43258</c:v>
                </c:pt>
                <c:pt idx="21630">
                  <c:v>43260</c:v>
                </c:pt>
                <c:pt idx="21631">
                  <c:v>43262</c:v>
                </c:pt>
                <c:pt idx="21632">
                  <c:v>43264</c:v>
                </c:pt>
                <c:pt idx="21633">
                  <c:v>43266</c:v>
                </c:pt>
                <c:pt idx="21634">
                  <c:v>43268</c:v>
                </c:pt>
                <c:pt idx="21635">
                  <c:v>43270</c:v>
                </c:pt>
                <c:pt idx="21636">
                  <c:v>43272</c:v>
                </c:pt>
                <c:pt idx="21637">
                  <c:v>43274</c:v>
                </c:pt>
                <c:pt idx="21638">
                  <c:v>43276</c:v>
                </c:pt>
                <c:pt idx="21639">
                  <c:v>43278</c:v>
                </c:pt>
                <c:pt idx="21640">
                  <c:v>43280</c:v>
                </c:pt>
                <c:pt idx="21641">
                  <c:v>43282</c:v>
                </c:pt>
                <c:pt idx="21642">
                  <c:v>43284</c:v>
                </c:pt>
                <c:pt idx="21643">
                  <c:v>43286</c:v>
                </c:pt>
                <c:pt idx="21644">
                  <c:v>43288</c:v>
                </c:pt>
                <c:pt idx="21645">
                  <c:v>43290</c:v>
                </c:pt>
                <c:pt idx="21646">
                  <c:v>43292</c:v>
                </c:pt>
                <c:pt idx="21647">
                  <c:v>43294</c:v>
                </c:pt>
                <c:pt idx="21648">
                  <c:v>43296</c:v>
                </c:pt>
                <c:pt idx="21649">
                  <c:v>43298</c:v>
                </c:pt>
                <c:pt idx="21650">
                  <c:v>43300</c:v>
                </c:pt>
                <c:pt idx="21651">
                  <c:v>43302</c:v>
                </c:pt>
                <c:pt idx="21652">
                  <c:v>43304</c:v>
                </c:pt>
                <c:pt idx="21653">
                  <c:v>43306</c:v>
                </c:pt>
                <c:pt idx="21654">
                  <c:v>43308</c:v>
                </c:pt>
                <c:pt idx="21655">
                  <c:v>43310</c:v>
                </c:pt>
                <c:pt idx="21656">
                  <c:v>43312</c:v>
                </c:pt>
                <c:pt idx="21657">
                  <c:v>43314</c:v>
                </c:pt>
                <c:pt idx="21658">
                  <c:v>43316</c:v>
                </c:pt>
                <c:pt idx="21659">
                  <c:v>43318</c:v>
                </c:pt>
                <c:pt idx="21660">
                  <c:v>43320</c:v>
                </c:pt>
                <c:pt idx="21661">
                  <c:v>43322</c:v>
                </c:pt>
                <c:pt idx="21662">
                  <c:v>43324</c:v>
                </c:pt>
                <c:pt idx="21663">
                  <c:v>43326</c:v>
                </c:pt>
                <c:pt idx="21664">
                  <c:v>43328</c:v>
                </c:pt>
                <c:pt idx="21665">
                  <c:v>43330</c:v>
                </c:pt>
                <c:pt idx="21666">
                  <c:v>43332</c:v>
                </c:pt>
                <c:pt idx="21667">
                  <c:v>43334</c:v>
                </c:pt>
                <c:pt idx="21668">
                  <c:v>43336</c:v>
                </c:pt>
                <c:pt idx="21669">
                  <c:v>43338</c:v>
                </c:pt>
                <c:pt idx="21670">
                  <c:v>43340</c:v>
                </c:pt>
                <c:pt idx="21671">
                  <c:v>43342</c:v>
                </c:pt>
                <c:pt idx="21672">
                  <c:v>43344</c:v>
                </c:pt>
                <c:pt idx="21673">
                  <c:v>43346</c:v>
                </c:pt>
                <c:pt idx="21674">
                  <c:v>43348</c:v>
                </c:pt>
                <c:pt idx="21675">
                  <c:v>43350</c:v>
                </c:pt>
                <c:pt idx="21676">
                  <c:v>43352</c:v>
                </c:pt>
                <c:pt idx="21677">
                  <c:v>43354</c:v>
                </c:pt>
                <c:pt idx="21678">
                  <c:v>43356</c:v>
                </c:pt>
                <c:pt idx="21679">
                  <c:v>43358</c:v>
                </c:pt>
                <c:pt idx="21680">
                  <c:v>43360</c:v>
                </c:pt>
                <c:pt idx="21681">
                  <c:v>43362</c:v>
                </c:pt>
                <c:pt idx="21682">
                  <c:v>43364</c:v>
                </c:pt>
                <c:pt idx="21683">
                  <c:v>43366</c:v>
                </c:pt>
                <c:pt idx="21684">
                  <c:v>43368</c:v>
                </c:pt>
                <c:pt idx="21685">
                  <c:v>43370</c:v>
                </c:pt>
                <c:pt idx="21686">
                  <c:v>43372</c:v>
                </c:pt>
                <c:pt idx="21687">
                  <c:v>43374</c:v>
                </c:pt>
                <c:pt idx="21688">
                  <c:v>43376</c:v>
                </c:pt>
                <c:pt idx="21689">
                  <c:v>43378</c:v>
                </c:pt>
                <c:pt idx="21690">
                  <c:v>43380</c:v>
                </c:pt>
                <c:pt idx="21691">
                  <c:v>43382</c:v>
                </c:pt>
                <c:pt idx="21692">
                  <c:v>43384</c:v>
                </c:pt>
                <c:pt idx="21693">
                  <c:v>43386</c:v>
                </c:pt>
                <c:pt idx="21694">
                  <c:v>43388</c:v>
                </c:pt>
                <c:pt idx="21695">
                  <c:v>43390</c:v>
                </c:pt>
                <c:pt idx="21696">
                  <c:v>43392</c:v>
                </c:pt>
                <c:pt idx="21697">
                  <c:v>43394</c:v>
                </c:pt>
                <c:pt idx="21698">
                  <c:v>43396</c:v>
                </c:pt>
                <c:pt idx="21699">
                  <c:v>43398</c:v>
                </c:pt>
                <c:pt idx="21700">
                  <c:v>43400</c:v>
                </c:pt>
                <c:pt idx="21701">
                  <c:v>43402</c:v>
                </c:pt>
                <c:pt idx="21702">
                  <c:v>43404</c:v>
                </c:pt>
                <c:pt idx="21703">
                  <c:v>43406</c:v>
                </c:pt>
                <c:pt idx="21704">
                  <c:v>43408</c:v>
                </c:pt>
                <c:pt idx="21705">
                  <c:v>43410</c:v>
                </c:pt>
                <c:pt idx="21706">
                  <c:v>43412</c:v>
                </c:pt>
                <c:pt idx="21707">
                  <c:v>43414</c:v>
                </c:pt>
                <c:pt idx="21708">
                  <c:v>43416</c:v>
                </c:pt>
                <c:pt idx="21709">
                  <c:v>43418</c:v>
                </c:pt>
                <c:pt idx="21710">
                  <c:v>43420</c:v>
                </c:pt>
                <c:pt idx="21711">
                  <c:v>43422</c:v>
                </c:pt>
                <c:pt idx="21712">
                  <c:v>43424</c:v>
                </c:pt>
                <c:pt idx="21713">
                  <c:v>43426</c:v>
                </c:pt>
                <c:pt idx="21714">
                  <c:v>43428</c:v>
                </c:pt>
                <c:pt idx="21715">
                  <c:v>43430</c:v>
                </c:pt>
                <c:pt idx="21716">
                  <c:v>43432</c:v>
                </c:pt>
                <c:pt idx="21717">
                  <c:v>43434</c:v>
                </c:pt>
                <c:pt idx="21718">
                  <c:v>43436</c:v>
                </c:pt>
                <c:pt idx="21719">
                  <c:v>43438</c:v>
                </c:pt>
                <c:pt idx="21720">
                  <c:v>43440</c:v>
                </c:pt>
                <c:pt idx="21721">
                  <c:v>43442</c:v>
                </c:pt>
                <c:pt idx="21722">
                  <c:v>43444</c:v>
                </c:pt>
                <c:pt idx="21723">
                  <c:v>43446</c:v>
                </c:pt>
                <c:pt idx="21724">
                  <c:v>43448</c:v>
                </c:pt>
                <c:pt idx="21725">
                  <c:v>43450</c:v>
                </c:pt>
                <c:pt idx="21726">
                  <c:v>43452</c:v>
                </c:pt>
                <c:pt idx="21727">
                  <c:v>43454</c:v>
                </c:pt>
                <c:pt idx="21728">
                  <c:v>43456</c:v>
                </c:pt>
                <c:pt idx="21729">
                  <c:v>43458</c:v>
                </c:pt>
                <c:pt idx="21730">
                  <c:v>43460</c:v>
                </c:pt>
                <c:pt idx="21731">
                  <c:v>43462</c:v>
                </c:pt>
                <c:pt idx="21732">
                  <c:v>43464</c:v>
                </c:pt>
                <c:pt idx="21733">
                  <c:v>43466</c:v>
                </c:pt>
                <c:pt idx="21734">
                  <c:v>43468</c:v>
                </c:pt>
                <c:pt idx="21735">
                  <c:v>43470</c:v>
                </c:pt>
                <c:pt idx="21736">
                  <c:v>43472</c:v>
                </c:pt>
                <c:pt idx="21737">
                  <c:v>43474</c:v>
                </c:pt>
                <c:pt idx="21738">
                  <c:v>43476</c:v>
                </c:pt>
                <c:pt idx="21739">
                  <c:v>43478</c:v>
                </c:pt>
                <c:pt idx="21740">
                  <c:v>43480</c:v>
                </c:pt>
                <c:pt idx="21741">
                  <c:v>43482</c:v>
                </c:pt>
                <c:pt idx="21742">
                  <c:v>43484</c:v>
                </c:pt>
                <c:pt idx="21743">
                  <c:v>43486</c:v>
                </c:pt>
                <c:pt idx="21744">
                  <c:v>43488</c:v>
                </c:pt>
                <c:pt idx="21745">
                  <c:v>43490</c:v>
                </c:pt>
                <c:pt idx="21746">
                  <c:v>43492</c:v>
                </c:pt>
                <c:pt idx="21747">
                  <c:v>43494</c:v>
                </c:pt>
                <c:pt idx="21748">
                  <c:v>43496</c:v>
                </c:pt>
                <c:pt idx="21749">
                  <c:v>43498</c:v>
                </c:pt>
                <c:pt idx="21750">
                  <c:v>43500</c:v>
                </c:pt>
                <c:pt idx="21751">
                  <c:v>43502</c:v>
                </c:pt>
                <c:pt idx="21752">
                  <c:v>43504</c:v>
                </c:pt>
                <c:pt idx="21753">
                  <c:v>43506</c:v>
                </c:pt>
                <c:pt idx="21754">
                  <c:v>43508</c:v>
                </c:pt>
                <c:pt idx="21755">
                  <c:v>43510</c:v>
                </c:pt>
                <c:pt idx="21756">
                  <c:v>43512</c:v>
                </c:pt>
                <c:pt idx="21757">
                  <c:v>43514</c:v>
                </c:pt>
                <c:pt idx="21758">
                  <c:v>43516</c:v>
                </c:pt>
                <c:pt idx="21759">
                  <c:v>43518</c:v>
                </c:pt>
                <c:pt idx="21760">
                  <c:v>43520</c:v>
                </c:pt>
                <c:pt idx="21761">
                  <c:v>43522</c:v>
                </c:pt>
                <c:pt idx="21762">
                  <c:v>43524</c:v>
                </c:pt>
                <c:pt idx="21763">
                  <c:v>43526</c:v>
                </c:pt>
                <c:pt idx="21764">
                  <c:v>43528</c:v>
                </c:pt>
                <c:pt idx="21765">
                  <c:v>43530</c:v>
                </c:pt>
                <c:pt idx="21766">
                  <c:v>43532</c:v>
                </c:pt>
                <c:pt idx="21767">
                  <c:v>43534</c:v>
                </c:pt>
                <c:pt idx="21768">
                  <c:v>43536</c:v>
                </c:pt>
                <c:pt idx="21769">
                  <c:v>43538</c:v>
                </c:pt>
                <c:pt idx="21770">
                  <c:v>43540</c:v>
                </c:pt>
                <c:pt idx="21771">
                  <c:v>43542</c:v>
                </c:pt>
                <c:pt idx="21772">
                  <c:v>43544</c:v>
                </c:pt>
                <c:pt idx="21773">
                  <c:v>43546</c:v>
                </c:pt>
                <c:pt idx="21774">
                  <c:v>43548</c:v>
                </c:pt>
                <c:pt idx="21775">
                  <c:v>43550</c:v>
                </c:pt>
                <c:pt idx="21776">
                  <c:v>43552</c:v>
                </c:pt>
                <c:pt idx="21777">
                  <c:v>43554</c:v>
                </c:pt>
                <c:pt idx="21778">
                  <c:v>43556</c:v>
                </c:pt>
                <c:pt idx="21779">
                  <c:v>43558</c:v>
                </c:pt>
                <c:pt idx="21780">
                  <c:v>43560</c:v>
                </c:pt>
                <c:pt idx="21781">
                  <c:v>43562</c:v>
                </c:pt>
                <c:pt idx="21782">
                  <c:v>43564</c:v>
                </c:pt>
                <c:pt idx="21783">
                  <c:v>43566</c:v>
                </c:pt>
                <c:pt idx="21784">
                  <c:v>43568</c:v>
                </c:pt>
                <c:pt idx="21785">
                  <c:v>43570</c:v>
                </c:pt>
                <c:pt idx="21786">
                  <c:v>43572</c:v>
                </c:pt>
                <c:pt idx="21787">
                  <c:v>43574</c:v>
                </c:pt>
                <c:pt idx="21788">
                  <c:v>43576</c:v>
                </c:pt>
                <c:pt idx="21789">
                  <c:v>43578</c:v>
                </c:pt>
                <c:pt idx="21790">
                  <c:v>43580</c:v>
                </c:pt>
                <c:pt idx="21791">
                  <c:v>43582</c:v>
                </c:pt>
                <c:pt idx="21792">
                  <c:v>43584</c:v>
                </c:pt>
                <c:pt idx="21793">
                  <c:v>43586</c:v>
                </c:pt>
                <c:pt idx="21794">
                  <c:v>43588</c:v>
                </c:pt>
                <c:pt idx="21795">
                  <c:v>43590</c:v>
                </c:pt>
                <c:pt idx="21796">
                  <c:v>43592</c:v>
                </c:pt>
                <c:pt idx="21797">
                  <c:v>43594</c:v>
                </c:pt>
                <c:pt idx="21798">
                  <c:v>43596</c:v>
                </c:pt>
                <c:pt idx="21799">
                  <c:v>43598</c:v>
                </c:pt>
                <c:pt idx="21800">
                  <c:v>43600</c:v>
                </c:pt>
                <c:pt idx="21801">
                  <c:v>43602</c:v>
                </c:pt>
                <c:pt idx="21802">
                  <c:v>43604</c:v>
                </c:pt>
                <c:pt idx="21803">
                  <c:v>43606</c:v>
                </c:pt>
                <c:pt idx="21804">
                  <c:v>43608</c:v>
                </c:pt>
                <c:pt idx="21805">
                  <c:v>43610</c:v>
                </c:pt>
                <c:pt idx="21806">
                  <c:v>43612</c:v>
                </c:pt>
                <c:pt idx="21807">
                  <c:v>43614</c:v>
                </c:pt>
                <c:pt idx="21808">
                  <c:v>43616</c:v>
                </c:pt>
                <c:pt idx="21809">
                  <c:v>43618</c:v>
                </c:pt>
                <c:pt idx="21810">
                  <c:v>43620</c:v>
                </c:pt>
                <c:pt idx="21811">
                  <c:v>43622</c:v>
                </c:pt>
                <c:pt idx="21812">
                  <c:v>43624</c:v>
                </c:pt>
                <c:pt idx="21813">
                  <c:v>43626</c:v>
                </c:pt>
                <c:pt idx="21814">
                  <c:v>43628</c:v>
                </c:pt>
                <c:pt idx="21815">
                  <c:v>43630</c:v>
                </c:pt>
                <c:pt idx="21816">
                  <c:v>43632</c:v>
                </c:pt>
                <c:pt idx="21817">
                  <c:v>43634</c:v>
                </c:pt>
                <c:pt idx="21818">
                  <c:v>43636</c:v>
                </c:pt>
                <c:pt idx="21819">
                  <c:v>43638</c:v>
                </c:pt>
                <c:pt idx="21820">
                  <c:v>43640</c:v>
                </c:pt>
                <c:pt idx="21821">
                  <c:v>43642</c:v>
                </c:pt>
                <c:pt idx="21822">
                  <c:v>43644</c:v>
                </c:pt>
                <c:pt idx="21823">
                  <c:v>43646</c:v>
                </c:pt>
                <c:pt idx="21824">
                  <c:v>43648</c:v>
                </c:pt>
                <c:pt idx="21825">
                  <c:v>43650</c:v>
                </c:pt>
                <c:pt idx="21826">
                  <c:v>43652</c:v>
                </c:pt>
                <c:pt idx="21827">
                  <c:v>43654</c:v>
                </c:pt>
                <c:pt idx="21828">
                  <c:v>43656</c:v>
                </c:pt>
                <c:pt idx="21829">
                  <c:v>43658</c:v>
                </c:pt>
                <c:pt idx="21830">
                  <c:v>43660</c:v>
                </c:pt>
                <c:pt idx="21831">
                  <c:v>43662</c:v>
                </c:pt>
                <c:pt idx="21832">
                  <c:v>43664</c:v>
                </c:pt>
                <c:pt idx="21833">
                  <c:v>43666</c:v>
                </c:pt>
                <c:pt idx="21834">
                  <c:v>43668</c:v>
                </c:pt>
                <c:pt idx="21835">
                  <c:v>43670</c:v>
                </c:pt>
                <c:pt idx="21836">
                  <c:v>43672</c:v>
                </c:pt>
                <c:pt idx="21837">
                  <c:v>43674</c:v>
                </c:pt>
                <c:pt idx="21838">
                  <c:v>43676</c:v>
                </c:pt>
                <c:pt idx="21839">
                  <c:v>43678</c:v>
                </c:pt>
                <c:pt idx="21840">
                  <c:v>43680</c:v>
                </c:pt>
                <c:pt idx="21841">
                  <c:v>43682</c:v>
                </c:pt>
                <c:pt idx="21842">
                  <c:v>43684</c:v>
                </c:pt>
                <c:pt idx="21843">
                  <c:v>43686</c:v>
                </c:pt>
                <c:pt idx="21844">
                  <c:v>43688</c:v>
                </c:pt>
                <c:pt idx="21845">
                  <c:v>43690</c:v>
                </c:pt>
                <c:pt idx="21846">
                  <c:v>43692</c:v>
                </c:pt>
                <c:pt idx="21847">
                  <c:v>43694</c:v>
                </c:pt>
                <c:pt idx="21848">
                  <c:v>43696</c:v>
                </c:pt>
                <c:pt idx="21849">
                  <c:v>43698</c:v>
                </c:pt>
                <c:pt idx="21850">
                  <c:v>43700</c:v>
                </c:pt>
                <c:pt idx="21851">
                  <c:v>43702</c:v>
                </c:pt>
                <c:pt idx="21852">
                  <c:v>43704</c:v>
                </c:pt>
                <c:pt idx="21853">
                  <c:v>43706</c:v>
                </c:pt>
                <c:pt idx="21854">
                  <c:v>43708</c:v>
                </c:pt>
                <c:pt idx="21855">
                  <c:v>43710</c:v>
                </c:pt>
                <c:pt idx="21856">
                  <c:v>43712</c:v>
                </c:pt>
                <c:pt idx="21857">
                  <c:v>43714</c:v>
                </c:pt>
                <c:pt idx="21858">
                  <c:v>43716</c:v>
                </c:pt>
                <c:pt idx="21859">
                  <c:v>43718</c:v>
                </c:pt>
                <c:pt idx="21860">
                  <c:v>43720</c:v>
                </c:pt>
                <c:pt idx="21861">
                  <c:v>43722</c:v>
                </c:pt>
                <c:pt idx="21862">
                  <c:v>43724</c:v>
                </c:pt>
                <c:pt idx="21863">
                  <c:v>43726</c:v>
                </c:pt>
                <c:pt idx="21864">
                  <c:v>43728</c:v>
                </c:pt>
                <c:pt idx="21865">
                  <c:v>43730</c:v>
                </c:pt>
                <c:pt idx="21866">
                  <c:v>43732</c:v>
                </c:pt>
                <c:pt idx="21867">
                  <c:v>43734</c:v>
                </c:pt>
                <c:pt idx="21868">
                  <c:v>43736</c:v>
                </c:pt>
                <c:pt idx="21869">
                  <c:v>43738</c:v>
                </c:pt>
                <c:pt idx="21870">
                  <c:v>43740</c:v>
                </c:pt>
                <c:pt idx="21871">
                  <c:v>43742</c:v>
                </c:pt>
                <c:pt idx="21872">
                  <c:v>43744</c:v>
                </c:pt>
                <c:pt idx="21873">
                  <c:v>43746</c:v>
                </c:pt>
                <c:pt idx="21874">
                  <c:v>43748</c:v>
                </c:pt>
                <c:pt idx="21875">
                  <c:v>43750</c:v>
                </c:pt>
                <c:pt idx="21876">
                  <c:v>43752</c:v>
                </c:pt>
                <c:pt idx="21877">
                  <c:v>43754</c:v>
                </c:pt>
                <c:pt idx="21878">
                  <c:v>43756</c:v>
                </c:pt>
                <c:pt idx="21879">
                  <c:v>43758</c:v>
                </c:pt>
                <c:pt idx="21880">
                  <c:v>43760</c:v>
                </c:pt>
                <c:pt idx="21881">
                  <c:v>43762</c:v>
                </c:pt>
                <c:pt idx="21882">
                  <c:v>43764</c:v>
                </c:pt>
                <c:pt idx="21883">
                  <c:v>43766</c:v>
                </c:pt>
                <c:pt idx="21884">
                  <c:v>43768</c:v>
                </c:pt>
                <c:pt idx="21885">
                  <c:v>43770</c:v>
                </c:pt>
                <c:pt idx="21886">
                  <c:v>43772</c:v>
                </c:pt>
                <c:pt idx="21887">
                  <c:v>43774</c:v>
                </c:pt>
                <c:pt idx="21888">
                  <c:v>43776</c:v>
                </c:pt>
                <c:pt idx="21889">
                  <c:v>43778</c:v>
                </c:pt>
                <c:pt idx="21890">
                  <c:v>43780</c:v>
                </c:pt>
                <c:pt idx="21891">
                  <c:v>43782</c:v>
                </c:pt>
                <c:pt idx="21892">
                  <c:v>43784</c:v>
                </c:pt>
                <c:pt idx="21893">
                  <c:v>43786</c:v>
                </c:pt>
                <c:pt idx="21894">
                  <c:v>43788</c:v>
                </c:pt>
                <c:pt idx="21895">
                  <c:v>43790</c:v>
                </c:pt>
                <c:pt idx="21896">
                  <c:v>43792</c:v>
                </c:pt>
                <c:pt idx="21897">
                  <c:v>43794</c:v>
                </c:pt>
                <c:pt idx="21898">
                  <c:v>43796</c:v>
                </c:pt>
                <c:pt idx="21899">
                  <c:v>43798</c:v>
                </c:pt>
                <c:pt idx="21900">
                  <c:v>43800</c:v>
                </c:pt>
                <c:pt idx="21901">
                  <c:v>43802</c:v>
                </c:pt>
                <c:pt idx="21902">
                  <c:v>43804</c:v>
                </c:pt>
                <c:pt idx="21903">
                  <c:v>43806</c:v>
                </c:pt>
                <c:pt idx="21904">
                  <c:v>43808</c:v>
                </c:pt>
                <c:pt idx="21905">
                  <c:v>43810</c:v>
                </c:pt>
                <c:pt idx="21906">
                  <c:v>43812</c:v>
                </c:pt>
                <c:pt idx="21907">
                  <c:v>43814</c:v>
                </c:pt>
                <c:pt idx="21908">
                  <c:v>43816</c:v>
                </c:pt>
                <c:pt idx="21909">
                  <c:v>43818</c:v>
                </c:pt>
                <c:pt idx="21910">
                  <c:v>43820</c:v>
                </c:pt>
                <c:pt idx="21911">
                  <c:v>43822</c:v>
                </c:pt>
                <c:pt idx="21912">
                  <c:v>43824</c:v>
                </c:pt>
                <c:pt idx="21913">
                  <c:v>43826</c:v>
                </c:pt>
                <c:pt idx="21914">
                  <c:v>43828</c:v>
                </c:pt>
                <c:pt idx="21915">
                  <c:v>43830</c:v>
                </c:pt>
                <c:pt idx="21916">
                  <c:v>43832</c:v>
                </c:pt>
                <c:pt idx="21917">
                  <c:v>43834</c:v>
                </c:pt>
                <c:pt idx="21918">
                  <c:v>43836</c:v>
                </c:pt>
                <c:pt idx="21919">
                  <c:v>43838</c:v>
                </c:pt>
                <c:pt idx="21920">
                  <c:v>43840</c:v>
                </c:pt>
                <c:pt idx="21921">
                  <c:v>43842</c:v>
                </c:pt>
                <c:pt idx="21922">
                  <c:v>43844</c:v>
                </c:pt>
                <c:pt idx="21923">
                  <c:v>43846</c:v>
                </c:pt>
                <c:pt idx="21924">
                  <c:v>43848</c:v>
                </c:pt>
                <c:pt idx="21925">
                  <c:v>43850</c:v>
                </c:pt>
                <c:pt idx="21926">
                  <c:v>43852</c:v>
                </c:pt>
                <c:pt idx="21927">
                  <c:v>43854</c:v>
                </c:pt>
                <c:pt idx="21928">
                  <c:v>43856</c:v>
                </c:pt>
                <c:pt idx="21929">
                  <c:v>43858</c:v>
                </c:pt>
                <c:pt idx="21930">
                  <c:v>43860</c:v>
                </c:pt>
                <c:pt idx="21931">
                  <c:v>43862</c:v>
                </c:pt>
                <c:pt idx="21932">
                  <c:v>43864</c:v>
                </c:pt>
                <c:pt idx="21933">
                  <c:v>43866</c:v>
                </c:pt>
                <c:pt idx="21934">
                  <c:v>43868</c:v>
                </c:pt>
                <c:pt idx="21935">
                  <c:v>43870</c:v>
                </c:pt>
                <c:pt idx="21936">
                  <c:v>43872</c:v>
                </c:pt>
                <c:pt idx="21937">
                  <c:v>43874</c:v>
                </c:pt>
                <c:pt idx="21938">
                  <c:v>43876</c:v>
                </c:pt>
                <c:pt idx="21939">
                  <c:v>43878</c:v>
                </c:pt>
                <c:pt idx="21940">
                  <c:v>43880</c:v>
                </c:pt>
                <c:pt idx="21941">
                  <c:v>43882</c:v>
                </c:pt>
                <c:pt idx="21942">
                  <c:v>43884</c:v>
                </c:pt>
                <c:pt idx="21943">
                  <c:v>43886</c:v>
                </c:pt>
                <c:pt idx="21944">
                  <c:v>43888</c:v>
                </c:pt>
                <c:pt idx="21945">
                  <c:v>43890</c:v>
                </c:pt>
                <c:pt idx="21946">
                  <c:v>43892</c:v>
                </c:pt>
                <c:pt idx="21947">
                  <c:v>43894</c:v>
                </c:pt>
                <c:pt idx="21948">
                  <c:v>43896</c:v>
                </c:pt>
                <c:pt idx="21949">
                  <c:v>43898</c:v>
                </c:pt>
                <c:pt idx="21950">
                  <c:v>43900</c:v>
                </c:pt>
                <c:pt idx="21951">
                  <c:v>43902</c:v>
                </c:pt>
                <c:pt idx="21952">
                  <c:v>43904</c:v>
                </c:pt>
                <c:pt idx="21953">
                  <c:v>43906</c:v>
                </c:pt>
                <c:pt idx="21954">
                  <c:v>43908</c:v>
                </c:pt>
                <c:pt idx="21955">
                  <c:v>43910</c:v>
                </c:pt>
                <c:pt idx="21956">
                  <c:v>43912</c:v>
                </c:pt>
                <c:pt idx="21957">
                  <c:v>43914</c:v>
                </c:pt>
                <c:pt idx="21958">
                  <c:v>43916</c:v>
                </c:pt>
                <c:pt idx="21959">
                  <c:v>43918</c:v>
                </c:pt>
                <c:pt idx="21960">
                  <c:v>43920</c:v>
                </c:pt>
                <c:pt idx="21961">
                  <c:v>43922</c:v>
                </c:pt>
                <c:pt idx="21962">
                  <c:v>43924</c:v>
                </c:pt>
                <c:pt idx="21963">
                  <c:v>43926</c:v>
                </c:pt>
                <c:pt idx="21964">
                  <c:v>43928</c:v>
                </c:pt>
                <c:pt idx="21965">
                  <c:v>43930</c:v>
                </c:pt>
                <c:pt idx="21966">
                  <c:v>43932</c:v>
                </c:pt>
                <c:pt idx="21967">
                  <c:v>43934</c:v>
                </c:pt>
                <c:pt idx="21968">
                  <c:v>43936</c:v>
                </c:pt>
                <c:pt idx="21969">
                  <c:v>43938</c:v>
                </c:pt>
                <c:pt idx="21970">
                  <c:v>43940</c:v>
                </c:pt>
                <c:pt idx="21971">
                  <c:v>43942</c:v>
                </c:pt>
                <c:pt idx="21972">
                  <c:v>43944</c:v>
                </c:pt>
                <c:pt idx="21973">
                  <c:v>43946</c:v>
                </c:pt>
                <c:pt idx="21974">
                  <c:v>43948</c:v>
                </c:pt>
                <c:pt idx="21975">
                  <c:v>43950</c:v>
                </c:pt>
                <c:pt idx="21976">
                  <c:v>43952</c:v>
                </c:pt>
                <c:pt idx="21977">
                  <c:v>43954</c:v>
                </c:pt>
                <c:pt idx="21978">
                  <c:v>43956</c:v>
                </c:pt>
                <c:pt idx="21979">
                  <c:v>43958</c:v>
                </c:pt>
                <c:pt idx="21980">
                  <c:v>43960</c:v>
                </c:pt>
                <c:pt idx="21981">
                  <c:v>43962</c:v>
                </c:pt>
                <c:pt idx="21982">
                  <c:v>43964</c:v>
                </c:pt>
                <c:pt idx="21983">
                  <c:v>43966</c:v>
                </c:pt>
                <c:pt idx="21984">
                  <c:v>43968</c:v>
                </c:pt>
                <c:pt idx="21985">
                  <c:v>43970</c:v>
                </c:pt>
                <c:pt idx="21986">
                  <c:v>43972</c:v>
                </c:pt>
                <c:pt idx="21987">
                  <c:v>43974</c:v>
                </c:pt>
                <c:pt idx="21988">
                  <c:v>43976</c:v>
                </c:pt>
                <c:pt idx="21989">
                  <c:v>43978</c:v>
                </c:pt>
                <c:pt idx="21990">
                  <c:v>43980</c:v>
                </c:pt>
                <c:pt idx="21991">
                  <c:v>43982</c:v>
                </c:pt>
                <c:pt idx="21992">
                  <c:v>43984</c:v>
                </c:pt>
                <c:pt idx="21993">
                  <c:v>43986</c:v>
                </c:pt>
                <c:pt idx="21994">
                  <c:v>43988</c:v>
                </c:pt>
                <c:pt idx="21995">
                  <c:v>43990</c:v>
                </c:pt>
                <c:pt idx="21996">
                  <c:v>43992</c:v>
                </c:pt>
                <c:pt idx="21997">
                  <c:v>43994</c:v>
                </c:pt>
                <c:pt idx="21998">
                  <c:v>43996</c:v>
                </c:pt>
                <c:pt idx="21999">
                  <c:v>43998</c:v>
                </c:pt>
                <c:pt idx="22000">
                  <c:v>44000</c:v>
                </c:pt>
                <c:pt idx="22001">
                  <c:v>44002</c:v>
                </c:pt>
                <c:pt idx="22002">
                  <c:v>44004</c:v>
                </c:pt>
                <c:pt idx="22003">
                  <c:v>44006</c:v>
                </c:pt>
                <c:pt idx="22004">
                  <c:v>44008</c:v>
                </c:pt>
                <c:pt idx="22005">
                  <c:v>44010</c:v>
                </c:pt>
                <c:pt idx="22006">
                  <c:v>44012</c:v>
                </c:pt>
                <c:pt idx="22007">
                  <c:v>44014</c:v>
                </c:pt>
                <c:pt idx="22008">
                  <c:v>44016</c:v>
                </c:pt>
                <c:pt idx="22009">
                  <c:v>44018</c:v>
                </c:pt>
                <c:pt idx="22010">
                  <c:v>44020</c:v>
                </c:pt>
                <c:pt idx="22011">
                  <c:v>44022</c:v>
                </c:pt>
                <c:pt idx="22012">
                  <c:v>44024</c:v>
                </c:pt>
                <c:pt idx="22013">
                  <c:v>44026</c:v>
                </c:pt>
                <c:pt idx="22014">
                  <c:v>44028</c:v>
                </c:pt>
                <c:pt idx="22015">
                  <c:v>44030</c:v>
                </c:pt>
                <c:pt idx="22016">
                  <c:v>44032</c:v>
                </c:pt>
                <c:pt idx="22017">
                  <c:v>44034</c:v>
                </c:pt>
                <c:pt idx="22018">
                  <c:v>44036</c:v>
                </c:pt>
                <c:pt idx="22019">
                  <c:v>44038</c:v>
                </c:pt>
                <c:pt idx="22020">
                  <c:v>44040</c:v>
                </c:pt>
                <c:pt idx="22021">
                  <c:v>44042</c:v>
                </c:pt>
                <c:pt idx="22022">
                  <c:v>44044</c:v>
                </c:pt>
                <c:pt idx="22023">
                  <c:v>44046</c:v>
                </c:pt>
                <c:pt idx="22024">
                  <c:v>44048</c:v>
                </c:pt>
                <c:pt idx="22025">
                  <c:v>44050</c:v>
                </c:pt>
                <c:pt idx="22026">
                  <c:v>44052</c:v>
                </c:pt>
                <c:pt idx="22027">
                  <c:v>44054</c:v>
                </c:pt>
                <c:pt idx="22028">
                  <c:v>44056</c:v>
                </c:pt>
                <c:pt idx="22029">
                  <c:v>44058</c:v>
                </c:pt>
                <c:pt idx="22030">
                  <c:v>44060</c:v>
                </c:pt>
                <c:pt idx="22031">
                  <c:v>44062</c:v>
                </c:pt>
                <c:pt idx="22032">
                  <c:v>44064</c:v>
                </c:pt>
                <c:pt idx="22033">
                  <c:v>44066</c:v>
                </c:pt>
                <c:pt idx="22034">
                  <c:v>44068</c:v>
                </c:pt>
                <c:pt idx="22035">
                  <c:v>44070</c:v>
                </c:pt>
                <c:pt idx="22036">
                  <c:v>44072</c:v>
                </c:pt>
                <c:pt idx="22037">
                  <c:v>44074</c:v>
                </c:pt>
                <c:pt idx="22038">
                  <c:v>44076</c:v>
                </c:pt>
                <c:pt idx="22039">
                  <c:v>44078</c:v>
                </c:pt>
                <c:pt idx="22040">
                  <c:v>44080</c:v>
                </c:pt>
                <c:pt idx="22041">
                  <c:v>44082</c:v>
                </c:pt>
                <c:pt idx="22042">
                  <c:v>44084</c:v>
                </c:pt>
                <c:pt idx="22043">
                  <c:v>44086</c:v>
                </c:pt>
                <c:pt idx="22044">
                  <c:v>44088</c:v>
                </c:pt>
                <c:pt idx="22045">
                  <c:v>44090</c:v>
                </c:pt>
                <c:pt idx="22046">
                  <c:v>44092</c:v>
                </c:pt>
                <c:pt idx="22047">
                  <c:v>44094</c:v>
                </c:pt>
                <c:pt idx="22048">
                  <c:v>44096</c:v>
                </c:pt>
                <c:pt idx="22049">
                  <c:v>44098</c:v>
                </c:pt>
                <c:pt idx="22050">
                  <c:v>44100</c:v>
                </c:pt>
                <c:pt idx="22051">
                  <c:v>44102</c:v>
                </c:pt>
                <c:pt idx="22052">
                  <c:v>44104</c:v>
                </c:pt>
                <c:pt idx="22053">
                  <c:v>44106</c:v>
                </c:pt>
                <c:pt idx="22054">
                  <c:v>44108</c:v>
                </c:pt>
                <c:pt idx="22055">
                  <c:v>44110</c:v>
                </c:pt>
                <c:pt idx="22056">
                  <c:v>44112</c:v>
                </c:pt>
                <c:pt idx="22057">
                  <c:v>44114</c:v>
                </c:pt>
                <c:pt idx="22058">
                  <c:v>44116</c:v>
                </c:pt>
                <c:pt idx="22059">
                  <c:v>44118</c:v>
                </c:pt>
                <c:pt idx="22060">
                  <c:v>44120</c:v>
                </c:pt>
                <c:pt idx="22061">
                  <c:v>44122</c:v>
                </c:pt>
                <c:pt idx="22062">
                  <c:v>44124</c:v>
                </c:pt>
                <c:pt idx="22063">
                  <c:v>44126</c:v>
                </c:pt>
                <c:pt idx="22064">
                  <c:v>44128</c:v>
                </c:pt>
                <c:pt idx="22065">
                  <c:v>44130</c:v>
                </c:pt>
                <c:pt idx="22066">
                  <c:v>44132</c:v>
                </c:pt>
                <c:pt idx="22067">
                  <c:v>44134</c:v>
                </c:pt>
                <c:pt idx="22068">
                  <c:v>44136</c:v>
                </c:pt>
                <c:pt idx="22069">
                  <c:v>44138</c:v>
                </c:pt>
                <c:pt idx="22070">
                  <c:v>44140</c:v>
                </c:pt>
                <c:pt idx="22071">
                  <c:v>44142</c:v>
                </c:pt>
                <c:pt idx="22072">
                  <c:v>44144</c:v>
                </c:pt>
                <c:pt idx="22073">
                  <c:v>44146</c:v>
                </c:pt>
                <c:pt idx="22074">
                  <c:v>44148</c:v>
                </c:pt>
                <c:pt idx="22075">
                  <c:v>44150</c:v>
                </c:pt>
                <c:pt idx="22076">
                  <c:v>44152</c:v>
                </c:pt>
                <c:pt idx="22077">
                  <c:v>44154</c:v>
                </c:pt>
                <c:pt idx="22078">
                  <c:v>44156</c:v>
                </c:pt>
                <c:pt idx="22079">
                  <c:v>44158</c:v>
                </c:pt>
                <c:pt idx="22080">
                  <c:v>44160</c:v>
                </c:pt>
                <c:pt idx="22081">
                  <c:v>44162</c:v>
                </c:pt>
                <c:pt idx="22082">
                  <c:v>44164</c:v>
                </c:pt>
                <c:pt idx="22083">
                  <c:v>44166</c:v>
                </c:pt>
                <c:pt idx="22084">
                  <c:v>44168</c:v>
                </c:pt>
                <c:pt idx="22085">
                  <c:v>44170</c:v>
                </c:pt>
                <c:pt idx="22086">
                  <c:v>44172</c:v>
                </c:pt>
                <c:pt idx="22087">
                  <c:v>44174</c:v>
                </c:pt>
                <c:pt idx="22088">
                  <c:v>44176</c:v>
                </c:pt>
                <c:pt idx="22089">
                  <c:v>44178</c:v>
                </c:pt>
                <c:pt idx="22090">
                  <c:v>44180</c:v>
                </c:pt>
                <c:pt idx="22091">
                  <c:v>44182</c:v>
                </c:pt>
                <c:pt idx="22092">
                  <c:v>44184</c:v>
                </c:pt>
                <c:pt idx="22093">
                  <c:v>44186</c:v>
                </c:pt>
                <c:pt idx="22094">
                  <c:v>44188</c:v>
                </c:pt>
                <c:pt idx="22095">
                  <c:v>44190</c:v>
                </c:pt>
                <c:pt idx="22096">
                  <c:v>44192</c:v>
                </c:pt>
                <c:pt idx="22097">
                  <c:v>44194</c:v>
                </c:pt>
                <c:pt idx="22098">
                  <c:v>44196</c:v>
                </c:pt>
                <c:pt idx="22099">
                  <c:v>44198</c:v>
                </c:pt>
                <c:pt idx="22100">
                  <c:v>44200</c:v>
                </c:pt>
                <c:pt idx="22101">
                  <c:v>44202</c:v>
                </c:pt>
                <c:pt idx="22102">
                  <c:v>44204</c:v>
                </c:pt>
                <c:pt idx="22103">
                  <c:v>44206</c:v>
                </c:pt>
                <c:pt idx="22104">
                  <c:v>44208</c:v>
                </c:pt>
                <c:pt idx="22105">
                  <c:v>44210</c:v>
                </c:pt>
                <c:pt idx="22106">
                  <c:v>44212</c:v>
                </c:pt>
                <c:pt idx="22107">
                  <c:v>44214</c:v>
                </c:pt>
                <c:pt idx="22108">
                  <c:v>44216</c:v>
                </c:pt>
                <c:pt idx="22109">
                  <c:v>44218</c:v>
                </c:pt>
                <c:pt idx="22110">
                  <c:v>44220</c:v>
                </c:pt>
                <c:pt idx="22111">
                  <c:v>44222</c:v>
                </c:pt>
                <c:pt idx="22112">
                  <c:v>44224</c:v>
                </c:pt>
                <c:pt idx="22113">
                  <c:v>44226</c:v>
                </c:pt>
                <c:pt idx="22114">
                  <c:v>44228</c:v>
                </c:pt>
                <c:pt idx="22115">
                  <c:v>44230</c:v>
                </c:pt>
                <c:pt idx="22116">
                  <c:v>44232</c:v>
                </c:pt>
                <c:pt idx="22117">
                  <c:v>44234</c:v>
                </c:pt>
                <c:pt idx="22118">
                  <c:v>44236</c:v>
                </c:pt>
                <c:pt idx="22119">
                  <c:v>44238</c:v>
                </c:pt>
                <c:pt idx="22120">
                  <c:v>44240</c:v>
                </c:pt>
                <c:pt idx="22121">
                  <c:v>44242</c:v>
                </c:pt>
                <c:pt idx="22122">
                  <c:v>44244</c:v>
                </c:pt>
                <c:pt idx="22123">
                  <c:v>44246</c:v>
                </c:pt>
                <c:pt idx="22124">
                  <c:v>44248</c:v>
                </c:pt>
                <c:pt idx="22125">
                  <c:v>44250</c:v>
                </c:pt>
                <c:pt idx="22126">
                  <c:v>44252</c:v>
                </c:pt>
                <c:pt idx="22127">
                  <c:v>44254</c:v>
                </c:pt>
                <c:pt idx="22128">
                  <c:v>44256</c:v>
                </c:pt>
                <c:pt idx="22129">
                  <c:v>44258</c:v>
                </c:pt>
                <c:pt idx="22130">
                  <c:v>44260</c:v>
                </c:pt>
                <c:pt idx="22131">
                  <c:v>44262</c:v>
                </c:pt>
                <c:pt idx="22132">
                  <c:v>44264</c:v>
                </c:pt>
                <c:pt idx="22133">
                  <c:v>44266</c:v>
                </c:pt>
                <c:pt idx="22134">
                  <c:v>44268</c:v>
                </c:pt>
                <c:pt idx="22135">
                  <c:v>44270</c:v>
                </c:pt>
                <c:pt idx="22136">
                  <c:v>44272</c:v>
                </c:pt>
                <c:pt idx="22137">
                  <c:v>44274</c:v>
                </c:pt>
                <c:pt idx="22138">
                  <c:v>44276</c:v>
                </c:pt>
                <c:pt idx="22139">
                  <c:v>44278</c:v>
                </c:pt>
                <c:pt idx="22140">
                  <c:v>44280</c:v>
                </c:pt>
                <c:pt idx="22141">
                  <c:v>44282</c:v>
                </c:pt>
                <c:pt idx="22142">
                  <c:v>44284</c:v>
                </c:pt>
                <c:pt idx="22143">
                  <c:v>44286</c:v>
                </c:pt>
                <c:pt idx="22144">
                  <c:v>44288</c:v>
                </c:pt>
                <c:pt idx="22145">
                  <c:v>44290</c:v>
                </c:pt>
                <c:pt idx="22146">
                  <c:v>44292</c:v>
                </c:pt>
                <c:pt idx="22147">
                  <c:v>44294</c:v>
                </c:pt>
                <c:pt idx="22148">
                  <c:v>44296</c:v>
                </c:pt>
                <c:pt idx="22149">
                  <c:v>44298</c:v>
                </c:pt>
                <c:pt idx="22150">
                  <c:v>44300</c:v>
                </c:pt>
                <c:pt idx="22151">
                  <c:v>44302</c:v>
                </c:pt>
                <c:pt idx="22152">
                  <c:v>44304</c:v>
                </c:pt>
                <c:pt idx="22153">
                  <c:v>44306</c:v>
                </c:pt>
                <c:pt idx="22154">
                  <c:v>44308</c:v>
                </c:pt>
                <c:pt idx="22155">
                  <c:v>44310</c:v>
                </c:pt>
                <c:pt idx="22156">
                  <c:v>44312</c:v>
                </c:pt>
                <c:pt idx="22157">
                  <c:v>44314</c:v>
                </c:pt>
                <c:pt idx="22158">
                  <c:v>44316</c:v>
                </c:pt>
                <c:pt idx="22159">
                  <c:v>44318</c:v>
                </c:pt>
                <c:pt idx="22160">
                  <c:v>44320</c:v>
                </c:pt>
                <c:pt idx="22161">
                  <c:v>44322</c:v>
                </c:pt>
                <c:pt idx="22162">
                  <c:v>44324</c:v>
                </c:pt>
                <c:pt idx="22163">
                  <c:v>44326</c:v>
                </c:pt>
                <c:pt idx="22164">
                  <c:v>44328</c:v>
                </c:pt>
                <c:pt idx="22165">
                  <c:v>44330</c:v>
                </c:pt>
                <c:pt idx="22166">
                  <c:v>44332</c:v>
                </c:pt>
                <c:pt idx="22167">
                  <c:v>44334</c:v>
                </c:pt>
                <c:pt idx="22168">
                  <c:v>44336</c:v>
                </c:pt>
                <c:pt idx="22169">
                  <c:v>44338</c:v>
                </c:pt>
                <c:pt idx="22170">
                  <c:v>44340</c:v>
                </c:pt>
                <c:pt idx="22171">
                  <c:v>44342</c:v>
                </c:pt>
                <c:pt idx="22172">
                  <c:v>44344</c:v>
                </c:pt>
                <c:pt idx="22173">
                  <c:v>44346</c:v>
                </c:pt>
                <c:pt idx="22174">
                  <c:v>44348</c:v>
                </c:pt>
                <c:pt idx="22175">
                  <c:v>44350</c:v>
                </c:pt>
                <c:pt idx="22176">
                  <c:v>44352</c:v>
                </c:pt>
                <c:pt idx="22177">
                  <c:v>44354</c:v>
                </c:pt>
                <c:pt idx="22178">
                  <c:v>44356</c:v>
                </c:pt>
                <c:pt idx="22179">
                  <c:v>44358</c:v>
                </c:pt>
                <c:pt idx="22180">
                  <c:v>44360</c:v>
                </c:pt>
                <c:pt idx="22181">
                  <c:v>44362</c:v>
                </c:pt>
                <c:pt idx="22182">
                  <c:v>44364</c:v>
                </c:pt>
                <c:pt idx="22183">
                  <c:v>44366</c:v>
                </c:pt>
                <c:pt idx="22184">
                  <c:v>44368</c:v>
                </c:pt>
                <c:pt idx="22185">
                  <c:v>44370</c:v>
                </c:pt>
                <c:pt idx="22186">
                  <c:v>44372</c:v>
                </c:pt>
                <c:pt idx="22187">
                  <c:v>44374</c:v>
                </c:pt>
                <c:pt idx="22188">
                  <c:v>44376</c:v>
                </c:pt>
                <c:pt idx="22189">
                  <c:v>44378</c:v>
                </c:pt>
                <c:pt idx="22190">
                  <c:v>44380</c:v>
                </c:pt>
                <c:pt idx="22191">
                  <c:v>44382</c:v>
                </c:pt>
                <c:pt idx="22192">
                  <c:v>44384</c:v>
                </c:pt>
                <c:pt idx="22193">
                  <c:v>44386</c:v>
                </c:pt>
                <c:pt idx="22194">
                  <c:v>44388</c:v>
                </c:pt>
                <c:pt idx="22195">
                  <c:v>44390</c:v>
                </c:pt>
                <c:pt idx="22196">
                  <c:v>44392</c:v>
                </c:pt>
                <c:pt idx="22197">
                  <c:v>44394</c:v>
                </c:pt>
                <c:pt idx="22198">
                  <c:v>44396</c:v>
                </c:pt>
                <c:pt idx="22199">
                  <c:v>44398</c:v>
                </c:pt>
                <c:pt idx="22200">
                  <c:v>44400</c:v>
                </c:pt>
                <c:pt idx="22201">
                  <c:v>44402</c:v>
                </c:pt>
                <c:pt idx="22202">
                  <c:v>44404</c:v>
                </c:pt>
                <c:pt idx="22203">
                  <c:v>44406</c:v>
                </c:pt>
                <c:pt idx="22204">
                  <c:v>44408</c:v>
                </c:pt>
                <c:pt idx="22205">
                  <c:v>44410</c:v>
                </c:pt>
                <c:pt idx="22206">
                  <c:v>44412</c:v>
                </c:pt>
                <c:pt idx="22207">
                  <c:v>44414</c:v>
                </c:pt>
                <c:pt idx="22208">
                  <c:v>44416</c:v>
                </c:pt>
                <c:pt idx="22209">
                  <c:v>44418</c:v>
                </c:pt>
                <c:pt idx="22210">
                  <c:v>44420</c:v>
                </c:pt>
                <c:pt idx="22211">
                  <c:v>44422</c:v>
                </c:pt>
                <c:pt idx="22212">
                  <c:v>44424</c:v>
                </c:pt>
                <c:pt idx="22213">
                  <c:v>44426</c:v>
                </c:pt>
                <c:pt idx="22214">
                  <c:v>44428</c:v>
                </c:pt>
                <c:pt idx="22215">
                  <c:v>44430</c:v>
                </c:pt>
                <c:pt idx="22216">
                  <c:v>44432</c:v>
                </c:pt>
                <c:pt idx="22217">
                  <c:v>44434</c:v>
                </c:pt>
                <c:pt idx="22218">
                  <c:v>44436</c:v>
                </c:pt>
                <c:pt idx="22219">
                  <c:v>44438</c:v>
                </c:pt>
                <c:pt idx="22220">
                  <c:v>44440</c:v>
                </c:pt>
                <c:pt idx="22221">
                  <c:v>44442</c:v>
                </c:pt>
                <c:pt idx="22222">
                  <c:v>44444</c:v>
                </c:pt>
                <c:pt idx="22223">
                  <c:v>44446</c:v>
                </c:pt>
                <c:pt idx="22224">
                  <c:v>44448</c:v>
                </c:pt>
                <c:pt idx="22225">
                  <c:v>44450</c:v>
                </c:pt>
                <c:pt idx="22226">
                  <c:v>44452</c:v>
                </c:pt>
                <c:pt idx="22227">
                  <c:v>44454</c:v>
                </c:pt>
                <c:pt idx="22228">
                  <c:v>44456</c:v>
                </c:pt>
                <c:pt idx="22229">
                  <c:v>44458</c:v>
                </c:pt>
                <c:pt idx="22230">
                  <c:v>44460</c:v>
                </c:pt>
                <c:pt idx="22231">
                  <c:v>44462</c:v>
                </c:pt>
                <c:pt idx="22232">
                  <c:v>44464</c:v>
                </c:pt>
                <c:pt idx="22233">
                  <c:v>44466</c:v>
                </c:pt>
                <c:pt idx="22234">
                  <c:v>44468</c:v>
                </c:pt>
                <c:pt idx="22235">
                  <c:v>44470</c:v>
                </c:pt>
                <c:pt idx="22236">
                  <c:v>44472</c:v>
                </c:pt>
                <c:pt idx="22237">
                  <c:v>44474</c:v>
                </c:pt>
                <c:pt idx="22238">
                  <c:v>44476</c:v>
                </c:pt>
                <c:pt idx="22239">
                  <c:v>44478</c:v>
                </c:pt>
                <c:pt idx="22240">
                  <c:v>44480</c:v>
                </c:pt>
                <c:pt idx="22241">
                  <c:v>44482</c:v>
                </c:pt>
                <c:pt idx="22242">
                  <c:v>44484</c:v>
                </c:pt>
                <c:pt idx="22243">
                  <c:v>44486</c:v>
                </c:pt>
                <c:pt idx="22244">
                  <c:v>44488</c:v>
                </c:pt>
                <c:pt idx="22245">
                  <c:v>44490</c:v>
                </c:pt>
                <c:pt idx="22246">
                  <c:v>44492</c:v>
                </c:pt>
                <c:pt idx="22247">
                  <c:v>44494</c:v>
                </c:pt>
                <c:pt idx="22248">
                  <c:v>44496</c:v>
                </c:pt>
                <c:pt idx="22249">
                  <c:v>44498</c:v>
                </c:pt>
                <c:pt idx="22250">
                  <c:v>44500</c:v>
                </c:pt>
                <c:pt idx="22251">
                  <c:v>44502</c:v>
                </c:pt>
                <c:pt idx="22252">
                  <c:v>44504</c:v>
                </c:pt>
                <c:pt idx="22253">
                  <c:v>44506</c:v>
                </c:pt>
                <c:pt idx="22254">
                  <c:v>44508</c:v>
                </c:pt>
                <c:pt idx="22255">
                  <c:v>44510</c:v>
                </c:pt>
                <c:pt idx="22256">
                  <c:v>44512</c:v>
                </c:pt>
                <c:pt idx="22257">
                  <c:v>44514</c:v>
                </c:pt>
                <c:pt idx="22258">
                  <c:v>44516</c:v>
                </c:pt>
                <c:pt idx="22259">
                  <c:v>44518</c:v>
                </c:pt>
                <c:pt idx="22260">
                  <c:v>44520</c:v>
                </c:pt>
                <c:pt idx="22261">
                  <c:v>44522</c:v>
                </c:pt>
                <c:pt idx="22262">
                  <c:v>44524</c:v>
                </c:pt>
                <c:pt idx="22263">
                  <c:v>44526</c:v>
                </c:pt>
                <c:pt idx="22264">
                  <c:v>44528</c:v>
                </c:pt>
                <c:pt idx="22265">
                  <c:v>44530</c:v>
                </c:pt>
                <c:pt idx="22266">
                  <c:v>44532</c:v>
                </c:pt>
                <c:pt idx="22267">
                  <c:v>44534</c:v>
                </c:pt>
                <c:pt idx="22268">
                  <c:v>44536</c:v>
                </c:pt>
                <c:pt idx="22269">
                  <c:v>44538</c:v>
                </c:pt>
                <c:pt idx="22270">
                  <c:v>44540</c:v>
                </c:pt>
                <c:pt idx="22271">
                  <c:v>44542</c:v>
                </c:pt>
                <c:pt idx="22272">
                  <c:v>44544</c:v>
                </c:pt>
                <c:pt idx="22273">
                  <c:v>44546</c:v>
                </c:pt>
                <c:pt idx="22274">
                  <c:v>44548</c:v>
                </c:pt>
                <c:pt idx="22275">
                  <c:v>44550</c:v>
                </c:pt>
                <c:pt idx="22276">
                  <c:v>44552</c:v>
                </c:pt>
                <c:pt idx="22277">
                  <c:v>44554</c:v>
                </c:pt>
                <c:pt idx="22278">
                  <c:v>44556</c:v>
                </c:pt>
                <c:pt idx="22279">
                  <c:v>44558</c:v>
                </c:pt>
                <c:pt idx="22280">
                  <c:v>44560</c:v>
                </c:pt>
                <c:pt idx="22281">
                  <c:v>44562</c:v>
                </c:pt>
                <c:pt idx="22282">
                  <c:v>44564</c:v>
                </c:pt>
                <c:pt idx="22283">
                  <c:v>44566</c:v>
                </c:pt>
                <c:pt idx="22284">
                  <c:v>44568</c:v>
                </c:pt>
                <c:pt idx="22285">
                  <c:v>44570</c:v>
                </c:pt>
                <c:pt idx="22286">
                  <c:v>44572</c:v>
                </c:pt>
                <c:pt idx="22287">
                  <c:v>44574</c:v>
                </c:pt>
                <c:pt idx="22288">
                  <c:v>44576</c:v>
                </c:pt>
                <c:pt idx="22289">
                  <c:v>44578</c:v>
                </c:pt>
                <c:pt idx="22290">
                  <c:v>44580</c:v>
                </c:pt>
                <c:pt idx="22291">
                  <c:v>44582</c:v>
                </c:pt>
                <c:pt idx="22292">
                  <c:v>44584</c:v>
                </c:pt>
                <c:pt idx="22293">
                  <c:v>44586</c:v>
                </c:pt>
                <c:pt idx="22294">
                  <c:v>44588</c:v>
                </c:pt>
                <c:pt idx="22295">
                  <c:v>44590</c:v>
                </c:pt>
                <c:pt idx="22296">
                  <c:v>44592</c:v>
                </c:pt>
                <c:pt idx="22297">
                  <c:v>44594</c:v>
                </c:pt>
                <c:pt idx="22298">
                  <c:v>44596</c:v>
                </c:pt>
                <c:pt idx="22299">
                  <c:v>44598</c:v>
                </c:pt>
                <c:pt idx="22300">
                  <c:v>44600</c:v>
                </c:pt>
                <c:pt idx="22301">
                  <c:v>44602</c:v>
                </c:pt>
                <c:pt idx="22302">
                  <c:v>44604</c:v>
                </c:pt>
                <c:pt idx="22303">
                  <c:v>44606</c:v>
                </c:pt>
                <c:pt idx="22304">
                  <c:v>44608</c:v>
                </c:pt>
                <c:pt idx="22305">
                  <c:v>44610</c:v>
                </c:pt>
                <c:pt idx="22306">
                  <c:v>44612</c:v>
                </c:pt>
                <c:pt idx="22307">
                  <c:v>44614</c:v>
                </c:pt>
                <c:pt idx="22308">
                  <c:v>44616</c:v>
                </c:pt>
                <c:pt idx="22309">
                  <c:v>44618</c:v>
                </c:pt>
                <c:pt idx="22310">
                  <c:v>44620</c:v>
                </c:pt>
                <c:pt idx="22311">
                  <c:v>44622</c:v>
                </c:pt>
                <c:pt idx="22312">
                  <c:v>44624</c:v>
                </c:pt>
                <c:pt idx="22313">
                  <c:v>44626</c:v>
                </c:pt>
                <c:pt idx="22314">
                  <c:v>44628</c:v>
                </c:pt>
                <c:pt idx="22315">
                  <c:v>44630</c:v>
                </c:pt>
                <c:pt idx="22316">
                  <c:v>44632</c:v>
                </c:pt>
                <c:pt idx="22317">
                  <c:v>44634</c:v>
                </c:pt>
                <c:pt idx="22318">
                  <c:v>44636</c:v>
                </c:pt>
                <c:pt idx="22319">
                  <c:v>44638</c:v>
                </c:pt>
                <c:pt idx="22320">
                  <c:v>44640</c:v>
                </c:pt>
                <c:pt idx="22321">
                  <c:v>44642</c:v>
                </c:pt>
                <c:pt idx="22322">
                  <c:v>44644</c:v>
                </c:pt>
                <c:pt idx="22323">
                  <c:v>44646</c:v>
                </c:pt>
                <c:pt idx="22324">
                  <c:v>44648</c:v>
                </c:pt>
                <c:pt idx="22325">
                  <c:v>44650</c:v>
                </c:pt>
                <c:pt idx="22326">
                  <c:v>44652</c:v>
                </c:pt>
                <c:pt idx="22327">
                  <c:v>44654</c:v>
                </c:pt>
                <c:pt idx="22328">
                  <c:v>44656</c:v>
                </c:pt>
                <c:pt idx="22329">
                  <c:v>44658</c:v>
                </c:pt>
                <c:pt idx="22330">
                  <c:v>44660</c:v>
                </c:pt>
                <c:pt idx="22331">
                  <c:v>44662</c:v>
                </c:pt>
                <c:pt idx="22332">
                  <c:v>44664</c:v>
                </c:pt>
                <c:pt idx="22333">
                  <c:v>44666</c:v>
                </c:pt>
                <c:pt idx="22334">
                  <c:v>44668</c:v>
                </c:pt>
                <c:pt idx="22335">
                  <c:v>44670</c:v>
                </c:pt>
                <c:pt idx="22336">
                  <c:v>44672</c:v>
                </c:pt>
                <c:pt idx="22337">
                  <c:v>44674</c:v>
                </c:pt>
                <c:pt idx="22338">
                  <c:v>44676</c:v>
                </c:pt>
                <c:pt idx="22339">
                  <c:v>44678</c:v>
                </c:pt>
                <c:pt idx="22340">
                  <c:v>44680</c:v>
                </c:pt>
                <c:pt idx="22341">
                  <c:v>44682</c:v>
                </c:pt>
                <c:pt idx="22342">
                  <c:v>44684</c:v>
                </c:pt>
                <c:pt idx="22343">
                  <c:v>44686</c:v>
                </c:pt>
                <c:pt idx="22344">
                  <c:v>44688</c:v>
                </c:pt>
                <c:pt idx="22345">
                  <c:v>44690</c:v>
                </c:pt>
                <c:pt idx="22346">
                  <c:v>44692</c:v>
                </c:pt>
                <c:pt idx="22347">
                  <c:v>44694</c:v>
                </c:pt>
                <c:pt idx="22348">
                  <c:v>44696</c:v>
                </c:pt>
                <c:pt idx="22349">
                  <c:v>44698</c:v>
                </c:pt>
                <c:pt idx="22350">
                  <c:v>44700</c:v>
                </c:pt>
                <c:pt idx="22351">
                  <c:v>44702</c:v>
                </c:pt>
                <c:pt idx="22352">
                  <c:v>44704</c:v>
                </c:pt>
                <c:pt idx="22353">
                  <c:v>44706</c:v>
                </c:pt>
                <c:pt idx="22354">
                  <c:v>44708</c:v>
                </c:pt>
                <c:pt idx="22355">
                  <c:v>44710</c:v>
                </c:pt>
                <c:pt idx="22356">
                  <c:v>44712</c:v>
                </c:pt>
                <c:pt idx="22357">
                  <c:v>44714</c:v>
                </c:pt>
                <c:pt idx="22358">
                  <c:v>44716</c:v>
                </c:pt>
                <c:pt idx="22359">
                  <c:v>44718</c:v>
                </c:pt>
                <c:pt idx="22360">
                  <c:v>44720</c:v>
                </c:pt>
                <c:pt idx="22361">
                  <c:v>44722</c:v>
                </c:pt>
                <c:pt idx="22362">
                  <c:v>44724</c:v>
                </c:pt>
                <c:pt idx="22363">
                  <c:v>44726</c:v>
                </c:pt>
                <c:pt idx="22364">
                  <c:v>44728</c:v>
                </c:pt>
                <c:pt idx="22365">
                  <c:v>44730</c:v>
                </c:pt>
                <c:pt idx="22366">
                  <c:v>44732</c:v>
                </c:pt>
                <c:pt idx="22367">
                  <c:v>44734</c:v>
                </c:pt>
                <c:pt idx="22368">
                  <c:v>44736</c:v>
                </c:pt>
                <c:pt idx="22369">
                  <c:v>44738</c:v>
                </c:pt>
                <c:pt idx="22370">
                  <c:v>44740</c:v>
                </c:pt>
                <c:pt idx="22371">
                  <c:v>44742</c:v>
                </c:pt>
                <c:pt idx="22372">
                  <c:v>44744</c:v>
                </c:pt>
                <c:pt idx="22373">
                  <c:v>44746</c:v>
                </c:pt>
                <c:pt idx="22374">
                  <c:v>44748</c:v>
                </c:pt>
                <c:pt idx="22375">
                  <c:v>44750</c:v>
                </c:pt>
                <c:pt idx="22376">
                  <c:v>44752</c:v>
                </c:pt>
                <c:pt idx="22377">
                  <c:v>44754</c:v>
                </c:pt>
                <c:pt idx="22378">
                  <c:v>44756</c:v>
                </c:pt>
                <c:pt idx="22379">
                  <c:v>44758</c:v>
                </c:pt>
                <c:pt idx="22380">
                  <c:v>44760</c:v>
                </c:pt>
                <c:pt idx="22381">
                  <c:v>44762</c:v>
                </c:pt>
                <c:pt idx="22382">
                  <c:v>44764</c:v>
                </c:pt>
                <c:pt idx="22383">
                  <c:v>44766</c:v>
                </c:pt>
                <c:pt idx="22384">
                  <c:v>44768</c:v>
                </c:pt>
                <c:pt idx="22385">
                  <c:v>44770</c:v>
                </c:pt>
                <c:pt idx="22386">
                  <c:v>44772</c:v>
                </c:pt>
                <c:pt idx="22387">
                  <c:v>44774</c:v>
                </c:pt>
                <c:pt idx="22388">
                  <c:v>44776</c:v>
                </c:pt>
                <c:pt idx="22389">
                  <c:v>44778</c:v>
                </c:pt>
                <c:pt idx="22390">
                  <c:v>44780</c:v>
                </c:pt>
                <c:pt idx="22391">
                  <c:v>44782</c:v>
                </c:pt>
                <c:pt idx="22392">
                  <c:v>44784</c:v>
                </c:pt>
                <c:pt idx="22393">
                  <c:v>44786</c:v>
                </c:pt>
                <c:pt idx="22394">
                  <c:v>44788</c:v>
                </c:pt>
                <c:pt idx="22395">
                  <c:v>44790</c:v>
                </c:pt>
                <c:pt idx="22396">
                  <c:v>44792</c:v>
                </c:pt>
                <c:pt idx="22397">
                  <c:v>44794</c:v>
                </c:pt>
                <c:pt idx="22398">
                  <c:v>44796</c:v>
                </c:pt>
                <c:pt idx="22399">
                  <c:v>44798</c:v>
                </c:pt>
                <c:pt idx="22400">
                  <c:v>44800</c:v>
                </c:pt>
                <c:pt idx="22401">
                  <c:v>44802</c:v>
                </c:pt>
                <c:pt idx="22402">
                  <c:v>44804</c:v>
                </c:pt>
                <c:pt idx="22403">
                  <c:v>44806</c:v>
                </c:pt>
                <c:pt idx="22404">
                  <c:v>44808</c:v>
                </c:pt>
                <c:pt idx="22405">
                  <c:v>44810</c:v>
                </c:pt>
                <c:pt idx="22406">
                  <c:v>44812</c:v>
                </c:pt>
                <c:pt idx="22407">
                  <c:v>44814</c:v>
                </c:pt>
                <c:pt idx="22408">
                  <c:v>44816</c:v>
                </c:pt>
                <c:pt idx="22409">
                  <c:v>44818</c:v>
                </c:pt>
                <c:pt idx="22410">
                  <c:v>44820</c:v>
                </c:pt>
                <c:pt idx="22411">
                  <c:v>44822</c:v>
                </c:pt>
                <c:pt idx="22412">
                  <c:v>44824</c:v>
                </c:pt>
                <c:pt idx="22413">
                  <c:v>44826</c:v>
                </c:pt>
                <c:pt idx="22414">
                  <c:v>44828</c:v>
                </c:pt>
                <c:pt idx="22415">
                  <c:v>44830</c:v>
                </c:pt>
                <c:pt idx="22416">
                  <c:v>44832</c:v>
                </c:pt>
                <c:pt idx="22417">
                  <c:v>44834</c:v>
                </c:pt>
                <c:pt idx="22418">
                  <c:v>44836</c:v>
                </c:pt>
                <c:pt idx="22419">
                  <c:v>44838</c:v>
                </c:pt>
                <c:pt idx="22420">
                  <c:v>44840</c:v>
                </c:pt>
                <c:pt idx="22421">
                  <c:v>44842</c:v>
                </c:pt>
                <c:pt idx="22422">
                  <c:v>44844</c:v>
                </c:pt>
                <c:pt idx="22423">
                  <c:v>44846</c:v>
                </c:pt>
                <c:pt idx="22424">
                  <c:v>44848</c:v>
                </c:pt>
                <c:pt idx="22425">
                  <c:v>44850</c:v>
                </c:pt>
                <c:pt idx="22426">
                  <c:v>44852</c:v>
                </c:pt>
                <c:pt idx="22427">
                  <c:v>44854</c:v>
                </c:pt>
                <c:pt idx="22428">
                  <c:v>44856</c:v>
                </c:pt>
                <c:pt idx="22429">
                  <c:v>44858</c:v>
                </c:pt>
                <c:pt idx="22430">
                  <c:v>44860</c:v>
                </c:pt>
                <c:pt idx="22431">
                  <c:v>44862</c:v>
                </c:pt>
                <c:pt idx="22432">
                  <c:v>44864</c:v>
                </c:pt>
                <c:pt idx="22433">
                  <c:v>44866</c:v>
                </c:pt>
                <c:pt idx="22434">
                  <c:v>44868</c:v>
                </c:pt>
                <c:pt idx="22435">
                  <c:v>44870</c:v>
                </c:pt>
                <c:pt idx="22436">
                  <c:v>44872</c:v>
                </c:pt>
                <c:pt idx="22437">
                  <c:v>44874</c:v>
                </c:pt>
                <c:pt idx="22438">
                  <c:v>44876</c:v>
                </c:pt>
                <c:pt idx="22439">
                  <c:v>44878</c:v>
                </c:pt>
                <c:pt idx="22440">
                  <c:v>44880</c:v>
                </c:pt>
                <c:pt idx="22441">
                  <c:v>44882</c:v>
                </c:pt>
                <c:pt idx="22442">
                  <c:v>44884</c:v>
                </c:pt>
                <c:pt idx="22443">
                  <c:v>44886</c:v>
                </c:pt>
                <c:pt idx="22444">
                  <c:v>44888</c:v>
                </c:pt>
                <c:pt idx="22445">
                  <c:v>44890</c:v>
                </c:pt>
                <c:pt idx="22446">
                  <c:v>44892</c:v>
                </c:pt>
                <c:pt idx="22447">
                  <c:v>44894</c:v>
                </c:pt>
                <c:pt idx="22448">
                  <c:v>44896</c:v>
                </c:pt>
                <c:pt idx="22449">
                  <c:v>44898</c:v>
                </c:pt>
                <c:pt idx="22450">
                  <c:v>44900</c:v>
                </c:pt>
                <c:pt idx="22451">
                  <c:v>44902</c:v>
                </c:pt>
                <c:pt idx="22452">
                  <c:v>44904</c:v>
                </c:pt>
                <c:pt idx="22453">
                  <c:v>44906</c:v>
                </c:pt>
                <c:pt idx="22454">
                  <c:v>44908</c:v>
                </c:pt>
                <c:pt idx="22455">
                  <c:v>44910</c:v>
                </c:pt>
                <c:pt idx="22456">
                  <c:v>44912</c:v>
                </c:pt>
                <c:pt idx="22457">
                  <c:v>44914</c:v>
                </c:pt>
                <c:pt idx="22458">
                  <c:v>44916</c:v>
                </c:pt>
                <c:pt idx="22459">
                  <c:v>44918</c:v>
                </c:pt>
                <c:pt idx="22460">
                  <c:v>44920</c:v>
                </c:pt>
                <c:pt idx="22461">
                  <c:v>44922</c:v>
                </c:pt>
                <c:pt idx="22462">
                  <c:v>44924</c:v>
                </c:pt>
                <c:pt idx="22463">
                  <c:v>44926</c:v>
                </c:pt>
                <c:pt idx="22464">
                  <c:v>44928</c:v>
                </c:pt>
                <c:pt idx="22465">
                  <c:v>44930</c:v>
                </c:pt>
                <c:pt idx="22466">
                  <c:v>44932</c:v>
                </c:pt>
                <c:pt idx="22467">
                  <c:v>44934</c:v>
                </c:pt>
                <c:pt idx="22468">
                  <c:v>44936</c:v>
                </c:pt>
                <c:pt idx="22469">
                  <c:v>44938</c:v>
                </c:pt>
                <c:pt idx="22470">
                  <c:v>44940</c:v>
                </c:pt>
                <c:pt idx="22471">
                  <c:v>44942</c:v>
                </c:pt>
                <c:pt idx="22472">
                  <c:v>44944</c:v>
                </c:pt>
                <c:pt idx="22473">
                  <c:v>44946</c:v>
                </c:pt>
                <c:pt idx="22474">
                  <c:v>44948</c:v>
                </c:pt>
                <c:pt idx="22475">
                  <c:v>44950</c:v>
                </c:pt>
                <c:pt idx="22476">
                  <c:v>44952</c:v>
                </c:pt>
                <c:pt idx="22477">
                  <c:v>44954</c:v>
                </c:pt>
                <c:pt idx="22478">
                  <c:v>44956</c:v>
                </c:pt>
                <c:pt idx="22479">
                  <c:v>44958</c:v>
                </c:pt>
                <c:pt idx="22480">
                  <c:v>44960</c:v>
                </c:pt>
                <c:pt idx="22481">
                  <c:v>44962</c:v>
                </c:pt>
                <c:pt idx="22482">
                  <c:v>44964</c:v>
                </c:pt>
                <c:pt idx="22483">
                  <c:v>44966</c:v>
                </c:pt>
                <c:pt idx="22484">
                  <c:v>44968</c:v>
                </c:pt>
                <c:pt idx="22485">
                  <c:v>44970</c:v>
                </c:pt>
                <c:pt idx="22486">
                  <c:v>44972</c:v>
                </c:pt>
                <c:pt idx="22487">
                  <c:v>44974</c:v>
                </c:pt>
                <c:pt idx="22488">
                  <c:v>44976</c:v>
                </c:pt>
                <c:pt idx="22489">
                  <c:v>44978</c:v>
                </c:pt>
                <c:pt idx="22490">
                  <c:v>44980</c:v>
                </c:pt>
                <c:pt idx="22491">
                  <c:v>44982</c:v>
                </c:pt>
                <c:pt idx="22492">
                  <c:v>44984</c:v>
                </c:pt>
                <c:pt idx="22493">
                  <c:v>44986</c:v>
                </c:pt>
                <c:pt idx="22494">
                  <c:v>44988</c:v>
                </c:pt>
                <c:pt idx="22495">
                  <c:v>44990</c:v>
                </c:pt>
                <c:pt idx="22496">
                  <c:v>44992</c:v>
                </c:pt>
                <c:pt idx="22497">
                  <c:v>44994</c:v>
                </c:pt>
                <c:pt idx="22498">
                  <c:v>44996</c:v>
                </c:pt>
                <c:pt idx="22499">
                  <c:v>44998</c:v>
                </c:pt>
                <c:pt idx="22500">
                  <c:v>45000</c:v>
                </c:pt>
                <c:pt idx="22501">
                  <c:v>45002</c:v>
                </c:pt>
                <c:pt idx="22502">
                  <c:v>45004</c:v>
                </c:pt>
                <c:pt idx="22503">
                  <c:v>45006</c:v>
                </c:pt>
                <c:pt idx="22504">
                  <c:v>45008</c:v>
                </c:pt>
                <c:pt idx="22505">
                  <c:v>45010</c:v>
                </c:pt>
                <c:pt idx="22506">
                  <c:v>45012</c:v>
                </c:pt>
                <c:pt idx="22507">
                  <c:v>45014</c:v>
                </c:pt>
                <c:pt idx="22508">
                  <c:v>45016</c:v>
                </c:pt>
                <c:pt idx="22509">
                  <c:v>45018</c:v>
                </c:pt>
                <c:pt idx="22510">
                  <c:v>45020</c:v>
                </c:pt>
                <c:pt idx="22511">
                  <c:v>45022</c:v>
                </c:pt>
                <c:pt idx="22512">
                  <c:v>45024</c:v>
                </c:pt>
                <c:pt idx="22513">
                  <c:v>45026</c:v>
                </c:pt>
                <c:pt idx="22514">
                  <c:v>45028</c:v>
                </c:pt>
                <c:pt idx="22515">
                  <c:v>45030</c:v>
                </c:pt>
                <c:pt idx="22516">
                  <c:v>45032</c:v>
                </c:pt>
                <c:pt idx="22517">
                  <c:v>45034</c:v>
                </c:pt>
                <c:pt idx="22518">
                  <c:v>45036</c:v>
                </c:pt>
                <c:pt idx="22519">
                  <c:v>45038</c:v>
                </c:pt>
                <c:pt idx="22520">
                  <c:v>45040</c:v>
                </c:pt>
                <c:pt idx="22521">
                  <c:v>45042</c:v>
                </c:pt>
                <c:pt idx="22522">
                  <c:v>45044</c:v>
                </c:pt>
                <c:pt idx="22523">
                  <c:v>45046</c:v>
                </c:pt>
                <c:pt idx="22524">
                  <c:v>45048</c:v>
                </c:pt>
                <c:pt idx="22525">
                  <c:v>45050</c:v>
                </c:pt>
                <c:pt idx="22526">
                  <c:v>45052</c:v>
                </c:pt>
                <c:pt idx="22527">
                  <c:v>45054</c:v>
                </c:pt>
                <c:pt idx="22528">
                  <c:v>45056</c:v>
                </c:pt>
                <c:pt idx="22529">
                  <c:v>45058</c:v>
                </c:pt>
                <c:pt idx="22530">
                  <c:v>45060</c:v>
                </c:pt>
                <c:pt idx="22531">
                  <c:v>45062</c:v>
                </c:pt>
                <c:pt idx="22532">
                  <c:v>45064</c:v>
                </c:pt>
                <c:pt idx="22533">
                  <c:v>45066</c:v>
                </c:pt>
                <c:pt idx="22534">
                  <c:v>45068</c:v>
                </c:pt>
                <c:pt idx="22535">
                  <c:v>45070</c:v>
                </c:pt>
                <c:pt idx="22536">
                  <c:v>45072</c:v>
                </c:pt>
                <c:pt idx="22537">
                  <c:v>45074</c:v>
                </c:pt>
                <c:pt idx="22538">
                  <c:v>45076</c:v>
                </c:pt>
                <c:pt idx="22539">
                  <c:v>45078</c:v>
                </c:pt>
                <c:pt idx="22540">
                  <c:v>45080</c:v>
                </c:pt>
                <c:pt idx="22541">
                  <c:v>45082</c:v>
                </c:pt>
                <c:pt idx="22542">
                  <c:v>45084</c:v>
                </c:pt>
                <c:pt idx="22543">
                  <c:v>45086</c:v>
                </c:pt>
                <c:pt idx="22544">
                  <c:v>45088</c:v>
                </c:pt>
                <c:pt idx="22545">
                  <c:v>45090</c:v>
                </c:pt>
                <c:pt idx="22546">
                  <c:v>45092</c:v>
                </c:pt>
                <c:pt idx="22547">
                  <c:v>45094</c:v>
                </c:pt>
                <c:pt idx="22548">
                  <c:v>45096</c:v>
                </c:pt>
                <c:pt idx="22549">
                  <c:v>45098</c:v>
                </c:pt>
                <c:pt idx="22550">
                  <c:v>45100</c:v>
                </c:pt>
                <c:pt idx="22551">
                  <c:v>45102</c:v>
                </c:pt>
                <c:pt idx="22552">
                  <c:v>45104</c:v>
                </c:pt>
                <c:pt idx="22553">
                  <c:v>45106</c:v>
                </c:pt>
                <c:pt idx="22554">
                  <c:v>45108</c:v>
                </c:pt>
                <c:pt idx="22555">
                  <c:v>45110</c:v>
                </c:pt>
                <c:pt idx="22556">
                  <c:v>45112</c:v>
                </c:pt>
                <c:pt idx="22557">
                  <c:v>45114</c:v>
                </c:pt>
                <c:pt idx="22558">
                  <c:v>45116</c:v>
                </c:pt>
                <c:pt idx="22559">
                  <c:v>45118</c:v>
                </c:pt>
                <c:pt idx="22560">
                  <c:v>45120</c:v>
                </c:pt>
                <c:pt idx="22561">
                  <c:v>45122</c:v>
                </c:pt>
                <c:pt idx="22562">
                  <c:v>45124</c:v>
                </c:pt>
                <c:pt idx="22563">
                  <c:v>45126</c:v>
                </c:pt>
                <c:pt idx="22564">
                  <c:v>45128</c:v>
                </c:pt>
                <c:pt idx="22565">
                  <c:v>45130</c:v>
                </c:pt>
                <c:pt idx="22566">
                  <c:v>45132</c:v>
                </c:pt>
                <c:pt idx="22567">
                  <c:v>45134</c:v>
                </c:pt>
                <c:pt idx="22568">
                  <c:v>45136</c:v>
                </c:pt>
                <c:pt idx="22569">
                  <c:v>45138</c:v>
                </c:pt>
                <c:pt idx="22570">
                  <c:v>45140</c:v>
                </c:pt>
                <c:pt idx="22571">
                  <c:v>45142</c:v>
                </c:pt>
                <c:pt idx="22572">
                  <c:v>45144</c:v>
                </c:pt>
                <c:pt idx="22573">
                  <c:v>45146</c:v>
                </c:pt>
                <c:pt idx="22574">
                  <c:v>45148</c:v>
                </c:pt>
                <c:pt idx="22575">
                  <c:v>45150</c:v>
                </c:pt>
                <c:pt idx="22576">
                  <c:v>45152</c:v>
                </c:pt>
                <c:pt idx="22577">
                  <c:v>45154</c:v>
                </c:pt>
                <c:pt idx="22578">
                  <c:v>45156</c:v>
                </c:pt>
                <c:pt idx="22579">
                  <c:v>45158</c:v>
                </c:pt>
                <c:pt idx="22580">
                  <c:v>45160</c:v>
                </c:pt>
                <c:pt idx="22581">
                  <c:v>45162</c:v>
                </c:pt>
                <c:pt idx="22582">
                  <c:v>45164</c:v>
                </c:pt>
                <c:pt idx="22583">
                  <c:v>45166</c:v>
                </c:pt>
                <c:pt idx="22584">
                  <c:v>45168</c:v>
                </c:pt>
                <c:pt idx="22585">
                  <c:v>45170</c:v>
                </c:pt>
                <c:pt idx="22586">
                  <c:v>45172</c:v>
                </c:pt>
                <c:pt idx="22587">
                  <c:v>45174</c:v>
                </c:pt>
                <c:pt idx="22588">
                  <c:v>45176</c:v>
                </c:pt>
                <c:pt idx="22589">
                  <c:v>45178</c:v>
                </c:pt>
                <c:pt idx="22590">
                  <c:v>45180</c:v>
                </c:pt>
                <c:pt idx="22591">
                  <c:v>45182</c:v>
                </c:pt>
                <c:pt idx="22592">
                  <c:v>45184</c:v>
                </c:pt>
                <c:pt idx="22593">
                  <c:v>45186</c:v>
                </c:pt>
                <c:pt idx="22594">
                  <c:v>45188</c:v>
                </c:pt>
                <c:pt idx="22595">
                  <c:v>45190</c:v>
                </c:pt>
                <c:pt idx="22596">
                  <c:v>45192</c:v>
                </c:pt>
                <c:pt idx="22597">
                  <c:v>45194</c:v>
                </c:pt>
                <c:pt idx="22598">
                  <c:v>45196</c:v>
                </c:pt>
                <c:pt idx="22599">
                  <c:v>45198</c:v>
                </c:pt>
                <c:pt idx="22600">
                  <c:v>45200</c:v>
                </c:pt>
                <c:pt idx="22601">
                  <c:v>45202</c:v>
                </c:pt>
                <c:pt idx="22602">
                  <c:v>45204</c:v>
                </c:pt>
                <c:pt idx="22603">
                  <c:v>45206</c:v>
                </c:pt>
                <c:pt idx="22604">
                  <c:v>45208</c:v>
                </c:pt>
                <c:pt idx="22605">
                  <c:v>45210</c:v>
                </c:pt>
                <c:pt idx="22606">
                  <c:v>45212</c:v>
                </c:pt>
                <c:pt idx="22607">
                  <c:v>45214</c:v>
                </c:pt>
                <c:pt idx="22608">
                  <c:v>45216</c:v>
                </c:pt>
                <c:pt idx="22609">
                  <c:v>45218</c:v>
                </c:pt>
                <c:pt idx="22610">
                  <c:v>45220</c:v>
                </c:pt>
                <c:pt idx="22611">
                  <c:v>45222</c:v>
                </c:pt>
                <c:pt idx="22612">
                  <c:v>45224</c:v>
                </c:pt>
                <c:pt idx="22613">
                  <c:v>45226</c:v>
                </c:pt>
                <c:pt idx="22614">
                  <c:v>45228</c:v>
                </c:pt>
                <c:pt idx="22615">
                  <c:v>45230</c:v>
                </c:pt>
                <c:pt idx="22616">
                  <c:v>45232</c:v>
                </c:pt>
                <c:pt idx="22617">
                  <c:v>45234</c:v>
                </c:pt>
                <c:pt idx="22618">
                  <c:v>45236</c:v>
                </c:pt>
                <c:pt idx="22619">
                  <c:v>45238</c:v>
                </c:pt>
                <c:pt idx="22620">
                  <c:v>45240</c:v>
                </c:pt>
                <c:pt idx="22621">
                  <c:v>45242</c:v>
                </c:pt>
                <c:pt idx="22622">
                  <c:v>45244</c:v>
                </c:pt>
                <c:pt idx="22623">
                  <c:v>45246</c:v>
                </c:pt>
                <c:pt idx="22624">
                  <c:v>45248</c:v>
                </c:pt>
                <c:pt idx="22625">
                  <c:v>45250</c:v>
                </c:pt>
                <c:pt idx="22626">
                  <c:v>45252</c:v>
                </c:pt>
                <c:pt idx="22627">
                  <c:v>45254</c:v>
                </c:pt>
                <c:pt idx="22628">
                  <c:v>45256</c:v>
                </c:pt>
                <c:pt idx="22629">
                  <c:v>45258</c:v>
                </c:pt>
                <c:pt idx="22630">
                  <c:v>45260</c:v>
                </c:pt>
                <c:pt idx="22631">
                  <c:v>45262</c:v>
                </c:pt>
                <c:pt idx="22632">
                  <c:v>45264</c:v>
                </c:pt>
                <c:pt idx="22633">
                  <c:v>45266</c:v>
                </c:pt>
                <c:pt idx="22634">
                  <c:v>45268</c:v>
                </c:pt>
                <c:pt idx="22635">
                  <c:v>45270</c:v>
                </c:pt>
                <c:pt idx="22636">
                  <c:v>45272</c:v>
                </c:pt>
                <c:pt idx="22637">
                  <c:v>45274</c:v>
                </c:pt>
                <c:pt idx="22638">
                  <c:v>45276</c:v>
                </c:pt>
                <c:pt idx="22639">
                  <c:v>45278</c:v>
                </c:pt>
                <c:pt idx="22640">
                  <c:v>45280</c:v>
                </c:pt>
                <c:pt idx="22641">
                  <c:v>45282</c:v>
                </c:pt>
                <c:pt idx="22642">
                  <c:v>45284</c:v>
                </c:pt>
                <c:pt idx="22643">
                  <c:v>45286</c:v>
                </c:pt>
                <c:pt idx="22644">
                  <c:v>45288</c:v>
                </c:pt>
                <c:pt idx="22645">
                  <c:v>45290</c:v>
                </c:pt>
                <c:pt idx="22646">
                  <c:v>45292</c:v>
                </c:pt>
                <c:pt idx="22647">
                  <c:v>45294</c:v>
                </c:pt>
                <c:pt idx="22648">
                  <c:v>45296</c:v>
                </c:pt>
                <c:pt idx="22649">
                  <c:v>45298</c:v>
                </c:pt>
                <c:pt idx="22650">
                  <c:v>45300</c:v>
                </c:pt>
                <c:pt idx="22651">
                  <c:v>45302</c:v>
                </c:pt>
                <c:pt idx="22652">
                  <c:v>45304</c:v>
                </c:pt>
                <c:pt idx="22653">
                  <c:v>45306</c:v>
                </c:pt>
                <c:pt idx="22654">
                  <c:v>45308</c:v>
                </c:pt>
                <c:pt idx="22655">
                  <c:v>45310</c:v>
                </c:pt>
                <c:pt idx="22656">
                  <c:v>45312</c:v>
                </c:pt>
                <c:pt idx="22657">
                  <c:v>45314</c:v>
                </c:pt>
                <c:pt idx="22658">
                  <c:v>45316</c:v>
                </c:pt>
                <c:pt idx="22659">
                  <c:v>45318</c:v>
                </c:pt>
                <c:pt idx="22660">
                  <c:v>45320</c:v>
                </c:pt>
                <c:pt idx="22661">
                  <c:v>45322</c:v>
                </c:pt>
                <c:pt idx="22662">
                  <c:v>45324</c:v>
                </c:pt>
                <c:pt idx="22663">
                  <c:v>45326</c:v>
                </c:pt>
                <c:pt idx="22664">
                  <c:v>45328</c:v>
                </c:pt>
                <c:pt idx="22665">
                  <c:v>45330</c:v>
                </c:pt>
                <c:pt idx="22666">
                  <c:v>45332</c:v>
                </c:pt>
                <c:pt idx="22667">
                  <c:v>45334</c:v>
                </c:pt>
                <c:pt idx="22668">
                  <c:v>45336</c:v>
                </c:pt>
                <c:pt idx="22669">
                  <c:v>45338</c:v>
                </c:pt>
                <c:pt idx="22670">
                  <c:v>45340</c:v>
                </c:pt>
                <c:pt idx="22671">
                  <c:v>45342</c:v>
                </c:pt>
                <c:pt idx="22672">
                  <c:v>45344</c:v>
                </c:pt>
                <c:pt idx="22673">
                  <c:v>45346</c:v>
                </c:pt>
                <c:pt idx="22674">
                  <c:v>45348</c:v>
                </c:pt>
                <c:pt idx="22675">
                  <c:v>45350</c:v>
                </c:pt>
                <c:pt idx="22676">
                  <c:v>45352</c:v>
                </c:pt>
                <c:pt idx="22677">
                  <c:v>45354</c:v>
                </c:pt>
                <c:pt idx="22678">
                  <c:v>45356</c:v>
                </c:pt>
                <c:pt idx="22679">
                  <c:v>45358</c:v>
                </c:pt>
                <c:pt idx="22680">
                  <c:v>45360</c:v>
                </c:pt>
                <c:pt idx="22681">
                  <c:v>45362</c:v>
                </c:pt>
                <c:pt idx="22682">
                  <c:v>45364</c:v>
                </c:pt>
                <c:pt idx="22683">
                  <c:v>45366</c:v>
                </c:pt>
                <c:pt idx="22684">
                  <c:v>45368</c:v>
                </c:pt>
                <c:pt idx="22685">
                  <c:v>45370</c:v>
                </c:pt>
                <c:pt idx="22686">
                  <c:v>45372</c:v>
                </c:pt>
                <c:pt idx="22687">
                  <c:v>45374</c:v>
                </c:pt>
                <c:pt idx="22688">
                  <c:v>45376</c:v>
                </c:pt>
                <c:pt idx="22689">
                  <c:v>45378</c:v>
                </c:pt>
                <c:pt idx="22690">
                  <c:v>45380</c:v>
                </c:pt>
                <c:pt idx="22691">
                  <c:v>45382</c:v>
                </c:pt>
                <c:pt idx="22692">
                  <c:v>45384</c:v>
                </c:pt>
                <c:pt idx="22693">
                  <c:v>45386</c:v>
                </c:pt>
                <c:pt idx="22694">
                  <c:v>45388</c:v>
                </c:pt>
                <c:pt idx="22695">
                  <c:v>45390</c:v>
                </c:pt>
                <c:pt idx="22696">
                  <c:v>45392</c:v>
                </c:pt>
                <c:pt idx="22697">
                  <c:v>45394</c:v>
                </c:pt>
                <c:pt idx="22698">
                  <c:v>45396</c:v>
                </c:pt>
                <c:pt idx="22699">
                  <c:v>45398</c:v>
                </c:pt>
                <c:pt idx="22700">
                  <c:v>45400</c:v>
                </c:pt>
                <c:pt idx="22701">
                  <c:v>45402</c:v>
                </c:pt>
                <c:pt idx="22702">
                  <c:v>45404</c:v>
                </c:pt>
                <c:pt idx="22703">
                  <c:v>45406</c:v>
                </c:pt>
                <c:pt idx="22704">
                  <c:v>45408</c:v>
                </c:pt>
                <c:pt idx="22705">
                  <c:v>45410</c:v>
                </c:pt>
                <c:pt idx="22706">
                  <c:v>45412</c:v>
                </c:pt>
                <c:pt idx="22707">
                  <c:v>45414</c:v>
                </c:pt>
                <c:pt idx="22708">
                  <c:v>45416</c:v>
                </c:pt>
                <c:pt idx="22709">
                  <c:v>45418</c:v>
                </c:pt>
                <c:pt idx="22710">
                  <c:v>45420</c:v>
                </c:pt>
                <c:pt idx="22711">
                  <c:v>45422</c:v>
                </c:pt>
                <c:pt idx="22712">
                  <c:v>45424</c:v>
                </c:pt>
                <c:pt idx="22713">
                  <c:v>45426</c:v>
                </c:pt>
                <c:pt idx="22714">
                  <c:v>45428</c:v>
                </c:pt>
                <c:pt idx="22715">
                  <c:v>45430</c:v>
                </c:pt>
                <c:pt idx="22716">
                  <c:v>45432</c:v>
                </c:pt>
                <c:pt idx="22717">
                  <c:v>45434</c:v>
                </c:pt>
                <c:pt idx="22718">
                  <c:v>45436</c:v>
                </c:pt>
                <c:pt idx="22719">
                  <c:v>45438</c:v>
                </c:pt>
                <c:pt idx="22720">
                  <c:v>45440</c:v>
                </c:pt>
                <c:pt idx="22721">
                  <c:v>45442</c:v>
                </c:pt>
                <c:pt idx="22722">
                  <c:v>45444</c:v>
                </c:pt>
                <c:pt idx="22723">
                  <c:v>45446</c:v>
                </c:pt>
                <c:pt idx="22724">
                  <c:v>45448</c:v>
                </c:pt>
                <c:pt idx="22725">
                  <c:v>45450</c:v>
                </c:pt>
                <c:pt idx="22726">
                  <c:v>45452</c:v>
                </c:pt>
                <c:pt idx="22727">
                  <c:v>45454</c:v>
                </c:pt>
                <c:pt idx="22728">
                  <c:v>45456</c:v>
                </c:pt>
                <c:pt idx="22729">
                  <c:v>45458</c:v>
                </c:pt>
                <c:pt idx="22730">
                  <c:v>45460</c:v>
                </c:pt>
                <c:pt idx="22731">
                  <c:v>45462</c:v>
                </c:pt>
                <c:pt idx="22732">
                  <c:v>45464</c:v>
                </c:pt>
                <c:pt idx="22733">
                  <c:v>45466</c:v>
                </c:pt>
                <c:pt idx="22734">
                  <c:v>45468</c:v>
                </c:pt>
                <c:pt idx="22735">
                  <c:v>45470</c:v>
                </c:pt>
                <c:pt idx="22736">
                  <c:v>45472</c:v>
                </c:pt>
                <c:pt idx="22737">
                  <c:v>45474</c:v>
                </c:pt>
                <c:pt idx="22738">
                  <c:v>45476</c:v>
                </c:pt>
                <c:pt idx="22739">
                  <c:v>45478</c:v>
                </c:pt>
                <c:pt idx="22740">
                  <c:v>45480</c:v>
                </c:pt>
                <c:pt idx="22741">
                  <c:v>45482</c:v>
                </c:pt>
                <c:pt idx="22742">
                  <c:v>45484</c:v>
                </c:pt>
                <c:pt idx="22743">
                  <c:v>45486</c:v>
                </c:pt>
                <c:pt idx="22744">
                  <c:v>45488</c:v>
                </c:pt>
                <c:pt idx="22745">
                  <c:v>45490</c:v>
                </c:pt>
                <c:pt idx="22746">
                  <c:v>45492</c:v>
                </c:pt>
                <c:pt idx="22747">
                  <c:v>45494</c:v>
                </c:pt>
                <c:pt idx="22748">
                  <c:v>45496</c:v>
                </c:pt>
                <c:pt idx="22749">
                  <c:v>45498</c:v>
                </c:pt>
                <c:pt idx="22750">
                  <c:v>45500</c:v>
                </c:pt>
                <c:pt idx="22751">
                  <c:v>45502</c:v>
                </c:pt>
                <c:pt idx="22752">
                  <c:v>45504</c:v>
                </c:pt>
                <c:pt idx="22753">
                  <c:v>45506</c:v>
                </c:pt>
                <c:pt idx="22754">
                  <c:v>45508</c:v>
                </c:pt>
                <c:pt idx="22755">
                  <c:v>45510</c:v>
                </c:pt>
                <c:pt idx="22756">
                  <c:v>45512</c:v>
                </c:pt>
                <c:pt idx="22757">
                  <c:v>45514</c:v>
                </c:pt>
                <c:pt idx="22758">
                  <c:v>45516</c:v>
                </c:pt>
                <c:pt idx="22759">
                  <c:v>45518</c:v>
                </c:pt>
                <c:pt idx="22760">
                  <c:v>45520</c:v>
                </c:pt>
                <c:pt idx="22761">
                  <c:v>45522</c:v>
                </c:pt>
                <c:pt idx="22762">
                  <c:v>45524</c:v>
                </c:pt>
                <c:pt idx="22763">
                  <c:v>45526</c:v>
                </c:pt>
                <c:pt idx="22764">
                  <c:v>45528</c:v>
                </c:pt>
                <c:pt idx="22765">
                  <c:v>45530</c:v>
                </c:pt>
                <c:pt idx="22766">
                  <c:v>45532</c:v>
                </c:pt>
                <c:pt idx="22767">
                  <c:v>45534</c:v>
                </c:pt>
                <c:pt idx="22768">
                  <c:v>45536</c:v>
                </c:pt>
                <c:pt idx="22769">
                  <c:v>45538</c:v>
                </c:pt>
                <c:pt idx="22770">
                  <c:v>45540</c:v>
                </c:pt>
                <c:pt idx="22771">
                  <c:v>45542</c:v>
                </c:pt>
                <c:pt idx="22772">
                  <c:v>45544</c:v>
                </c:pt>
                <c:pt idx="22773">
                  <c:v>45546</c:v>
                </c:pt>
                <c:pt idx="22774">
                  <c:v>45548</c:v>
                </c:pt>
                <c:pt idx="22775">
                  <c:v>45550</c:v>
                </c:pt>
                <c:pt idx="22776">
                  <c:v>45552</c:v>
                </c:pt>
                <c:pt idx="22777">
                  <c:v>45554</c:v>
                </c:pt>
                <c:pt idx="22778">
                  <c:v>45556</c:v>
                </c:pt>
                <c:pt idx="22779">
                  <c:v>45558</c:v>
                </c:pt>
                <c:pt idx="22780">
                  <c:v>45560</c:v>
                </c:pt>
                <c:pt idx="22781">
                  <c:v>45562</c:v>
                </c:pt>
                <c:pt idx="22782">
                  <c:v>45564</c:v>
                </c:pt>
                <c:pt idx="22783">
                  <c:v>45566</c:v>
                </c:pt>
                <c:pt idx="22784">
                  <c:v>45568</c:v>
                </c:pt>
                <c:pt idx="22785">
                  <c:v>45570</c:v>
                </c:pt>
                <c:pt idx="22786">
                  <c:v>45572</c:v>
                </c:pt>
                <c:pt idx="22787">
                  <c:v>45574</c:v>
                </c:pt>
                <c:pt idx="22788">
                  <c:v>45576</c:v>
                </c:pt>
                <c:pt idx="22789">
                  <c:v>45578</c:v>
                </c:pt>
                <c:pt idx="22790">
                  <c:v>45580</c:v>
                </c:pt>
                <c:pt idx="22791">
                  <c:v>45582</c:v>
                </c:pt>
                <c:pt idx="22792">
                  <c:v>45584</c:v>
                </c:pt>
                <c:pt idx="22793">
                  <c:v>45586</c:v>
                </c:pt>
                <c:pt idx="22794">
                  <c:v>45588</c:v>
                </c:pt>
                <c:pt idx="22795">
                  <c:v>45590</c:v>
                </c:pt>
                <c:pt idx="22796">
                  <c:v>45592</c:v>
                </c:pt>
                <c:pt idx="22797">
                  <c:v>45594</c:v>
                </c:pt>
                <c:pt idx="22798">
                  <c:v>45596</c:v>
                </c:pt>
                <c:pt idx="22799">
                  <c:v>45598</c:v>
                </c:pt>
                <c:pt idx="22800">
                  <c:v>45600</c:v>
                </c:pt>
                <c:pt idx="22801">
                  <c:v>45602</c:v>
                </c:pt>
                <c:pt idx="22802">
                  <c:v>45604</c:v>
                </c:pt>
                <c:pt idx="22803">
                  <c:v>45606</c:v>
                </c:pt>
                <c:pt idx="22804">
                  <c:v>45608</c:v>
                </c:pt>
                <c:pt idx="22805">
                  <c:v>45610</c:v>
                </c:pt>
                <c:pt idx="22806">
                  <c:v>45612</c:v>
                </c:pt>
                <c:pt idx="22807">
                  <c:v>45614</c:v>
                </c:pt>
                <c:pt idx="22808">
                  <c:v>45616</c:v>
                </c:pt>
                <c:pt idx="22809">
                  <c:v>45618</c:v>
                </c:pt>
                <c:pt idx="22810">
                  <c:v>45620</c:v>
                </c:pt>
                <c:pt idx="22811">
                  <c:v>45622</c:v>
                </c:pt>
                <c:pt idx="22812">
                  <c:v>45624</c:v>
                </c:pt>
                <c:pt idx="22813">
                  <c:v>45626</c:v>
                </c:pt>
                <c:pt idx="22814">
                  <c:v>45628</c:v>
                </c:pt>
                <c:pt idx="22815">
                  <c:v>45630</c:v>
                </c:pt>
                <c:pt idx="22816">
                  <c:v>45632</c:v>
                </c:pt>
                <c:pt idx="22817">
                  <c:v>45634</c:v>
                </c:pt>
                <c:pt idx="22818">
                  <c:v>45636</c:v>
                </c:pt>
                <c:pt idx="22819">
                  <c:v>45638</c:v>
                </c:pt>
                <c:pt idx="22820">
                  <c:v>45640</c:v>
                </c:pt>
                <c:pt idx="22821">
                  <c:v>45642</c:v>
                </c:pt>
                <c:pt idx="22822">
                  <c:v>45644</c:v>
                </c:pt>
                <c:pt idx="22823">
                  <c:v>45646</c:v>
                </c:pt>
                <c:pt idx="22824">
                  <c:v>45648</c:v>
                </c:pt>
                <c:pt idx="22825">
                  <c:v>45650</c:v>
                </c:pt>
                <c:pt idx="22826">
                  <c:v>45652</c:v>
                </c:pt>
                <c:pt idx="22827">
                  <c:v>45654</c:v>
                </c:pt>
                <c:pt idx="22828">
                  <c:v>45656</c:v>
                </c:pt>
                <c:pt idx="22829">
                  <c:v>45658</c:v>
                </c:pt>
                <c:pt idx="22830">
                  <c:v>45660</c:v>
                </c:pt>
                <c:pt idx="22831">
                  <c:v>45662</c:v>
                </c:pt>
                <c:pt idx="22832">
                  <c:v>45664</c:v>
                </c:pt>
                <c:pt idx="22833">
                  <c:v>45666</c:v>
                </c:pt>
                <c:pt idx="22834">
                  <c:v>45668</c:v>
                </c:pt>
                <c:pt idx="22835">
                  <c:v>45670</c:v>
                </c:pt>
                <c:pt idx="22836">
                  <c:v>45672</c:v>
                </c:pt>
                <c:pt idx="22837">
                  <c:v>45674</c:v>
                </c:pt>
                <c:pt idx="22838">
                  <c:v>45676</c:v>
                </c:pt>
                <c:pt idx="22839">
                  <c:v>45678</c:v>
                </c:pt>
                <c:pt idx="22840">
                  <c:v>45680</c:v>
                </c:pt>
                <c:pt idx="22841">
                  <c:v>45682</c:v>
                </c:pt>
                <c:pt idx="22842">
                  <c:v>45684</c:v>
                </c:pt>
                <c:pt idx="22843">
                  <c:v>45686</c:v>
                </c:pt>
                <c:pt idx="22844">
                  <c:v>45688</c:v>
                </c:pt>
                <c:pt idx="22845">
                  <c:v>45690</c:v>
                </c:pt>
                <c:pt idx="22846">
                  <c:v>45692</c:v>
                </c:pt>
                <c:pt idx="22847">
                  <c:v>45694</c:v>
                </c:pt>
                <c:pt idx="22848">
                  <c:v>45696</c:v>
                </c:pt>
                <c:pt idx="22849">
                  <c:v>45698</c:v>
                </c:pt>
                <c:pt idx="22850">
                  <c:v>45700</c:v>
                </c:pt>
                <c:pt idx="22851">
                  <c:v>45702</c:v>
                </c:pt>
                <c:pt idx="22852">
                  <c:v>45704</c:v>
                </c:pt>
                <c:pt idx="22853">
                  <c:v>45706</c:v>
                </c:pt>
                <c:pt idx="22854">
                  <c:v>45708</c:v>
                </c:pt>
                <c:pt idx="22855">
                  <c:v>45710</c:v>
                </c:pt>
                <c:pt idx="22856">
                  <c:v>45712</c:v>
                </c:pt>
                <c:pt idx="22857">
                  <c:v>45714</c:v>
                </c:pt>
                <c:pt idx="22858">
                  <c:v>45716</c:v>
                </c:pt>
                <c:pt idx="22859">
                  <c:v>45718</c:v>
                </c:pt>
                <c:pt idx="22860">
                  <c:v>45720</c:v>
                </c:pt>
                <c:pt idx="22861">
                  <c:v>45722</c:v>
                </c:pt>
                <c:pt idx="22862">
                  <c:v>45724</c:v>
                </c:pt>
                <c:pt idx="22863">
                  <c:v>45726</c:v>
                </c:pt>
                <c:pt idx="22864">
                  <c:v>45728</c:v>
                </c:pt>
                <c:pt idx="22865">
                  <c:v>45730</c:v>
                </c:pt>
                <c:pt idx="22866">
                  <c:v>45732</c:v>
                </c:pt>
                <c:pt idx="22867">
                  <c:v>45734</c:v>
                </c:pt>
                <c:pt idx="22868">
                  <c:v>45736</c:v>
                </c:pt>
                <c:pt idx="22869">
                  <c:v>45738</c:v>
                </c:pt>
                <c:pt idx="22870">
                  <c:v>45740</c:v>
                </c:pt>
                <c:pt idx="22871">
                  <c:v>45742</c:v>
                </c:pt>
                <c:pt idx="22872">
                  <c:v>45744</c:v>
                </c:pt>
                <c:pt idx="22873">
                  <c:v>45746</c:v>
                </c:pt>
                <c:pt idx="22874">
                  <c:v>45748</c:v>
                </c:pt>
                <c:pt idx="22875">
                  <c:v>45750</c:v>
                </c:pt>
                <c:pt idx="22876">
                  <c:v>45752</c:v>
                </c:pt>
                <c:pt idx="22877">
                  <c:v>45754</c:v>
                </c:pt>
                <c:pt idx="22878">
                  <c:v>45756</c:v>
                </c:pt>
                <c:pt idx="22879">
                  <c:v>45758</c:v>
                </c:pt>
                <c:pt idx="22880">
                  <c:v>45760</c:v>
                </c:pt>
                <c:pt idx="22881">
                  <c:v>45762</c:v>
                </c:pt>
                <c:pt idx="22882">
                  <c:v>45764</c:v>
                </c:pt>
                <c:pt idx="22883">
                  <c:v>45766</c:v>
                </c:pt>
                <c:pt idx="22884">
                  <c:v>45768</c:v>
                </c:pt>
                <c:pt idx="22885">
                  <c:v>45770</c:v>
                </c:pt>
                <c:pt idx="22886">
                  <c:v>45772</c:v>
                </c:pt>
                <c:pt idx="22887">
                  <c:v>45774</c:v>
                </c:pt>
                <c:pt idx="22888">
                  <c:v>45776</c:v>
                </c:pt>
                <c:pt idx="22889">
                  <c:v>45778</c:v>
                </c:pt>
                <c:pt idx="22890">
                  <c:v>45780</c:v>
                </c:pt>
                <c:pt idx="22891">
                  <c:v>45782</c:v>
                </c:pt>
                <c:pt idx="22892">
                  <c:v>45784</c:v>
                </c:pt>
                <c:pt idx="22893">
                  <c:v>45786</c:v>
                </c:pt>
                <c:pt idx="22894">
                  <c:v>45788</c:v>
                </c:pt>
                <c:pt idx="22895">
                  <c:v>45790</c:v>
                </c:pt>
                <c:pt idx="22896">
                  <c:v>45792</c:v>
                </c:pt>
                <c:pt idx="22897">
                  <c:v>45794</c:v>
                </c:pt>
                <c:pt idx="22898">
                  <c:v>45796</c:v>
                </c:pt>
                <c:pt idx="22899">
                  <c:v>45798</c:v>
                </c:pt>
                <c:pt idx="22900">
                  <c:v>45800</c:v>
                </c:pt>
                <c:pt idx="22901">
                  <c:v>45802</c:v>
                </c:pt>
                <c:pt idx="22902">
                  <c:v>45804</c:v>
                </c:pt>
                <c:pt idx="22903">
                  <c:v>45806</c:v>
                </c:pt>
                <c:pt idx="22904">
                  <c:v>45808</c:v>
                </c:pt>
                <c:pt idx="22905">
                  <c:v>45810</c:v>
                </c:pt>
                <c:pt idx="22906">
                  <c:v>45812</c:v>
                </c:pt>
                <c:pt idx="22907">
                  <c:v>45814</c:v>
                </c:pt>
                <c:pt idx="22908">
                  <c:v>45816</c:v>
                </c:pt>
                <c:pt idx="22909">
                  <c:v>45818</c:v>
                </c:pt>
                <c:pt idx="22910">
                  <c:v>45820</c:v>
                </c:pt>
                <c:pt idx="22911">
                  <c:v>45822</c:v>
                </c:pt>
                <c:pt idx="22912">
                  <c:v>45824</c:v>
                </c:pt>
                <c:pt idx="22913">
                  <c:v>45826</c:v>
                </c:pt>
                <c:pt idx="22914">
                  <c:v>45828</c:v>
                </c:pt>
                <c:pt idx="22915">
                  <c:v>45830</c:v>
                </c:pt>
                <c:pt idx="22916">
                  <c:v>45832</c:v>
                </c:pt>
                <c:pt idx="22917">
                  <c:v>45834</c:v>
                </c:pt>
                <c:pt idx="22918">
                  <c:v>45836</c:v>
                </c:pt>
                <c:pt idx="22919">
                  <c:v>45838</c:v>
                </c:pt>
                <c:pt idx="22920">
                  <c:v>45840</c:v>
                </c:pt>
                <c:pt idx="22921">
                  <c:v>45842</c:v>
                </c:pt>
                <c:pt idx="22922">
                  <c:v>45844</c:v>
                </c:pt>
                <c:pt idx="22923">
                  <c:v>45846</c:v>
                </c:pt>
                <c:pt idx="22924">
                  <c:v>45848</c:v>
                </c:pt>
                <c:pt idx="22925">
                  <c:v>45850</c:v>
                </c:pt>
                <c:pt idx="22926">
                  <c:v>45852</c:v>
                </c:pt>
                <c:pt idx="22927">
                  <c:v>45854</c:v>
                </c:pt>
                <c:pt idx="22928">
                  <c:v>45856</c:v>
                </c:pt>
                <c:pt idx="22929">
                  <c:v>45858</c:v>
                </c:pt>
                <c:pt idx="22930">
                  <c:v>45860</c:v>
                </c:pt>
                <c:pt idx="22931">
                  <c:v>45862</c:v>
                </c:pt>
                <c:pt idx="22932">
                  <c:v>45864</c:v>
                </c:pt>
                <c:pt idx="22933">
                  <c:v>45866</c:v>
                </c:pt>
                <c:pt idx="22934">
                  <c:v>45868</c:v>
                </c:pt>
                <c:pt idx="22935">
                  <c:v>45870</c:v>
                </c:pt>
                <c:pt idx="22936">
                  <c:v>45872</c:v>
                </c:pt>
                <c:pt idx="22937">
                  <c:v>45874</c:v>
                </c:pt>
                <c:pt idx="22938">
                  <c:v>45876</c:v>
                </c:pt>
                <c:pt idx="22939">
                  <c:v>45878</c:v>
                </c:pt>
                <c:pt idx="22940">
                  <c:v>45880</c:v>
                </c:pt>
                <c:pt idx="22941">
                  <c:v>45882</c:v>
                </c:pt>
                <c:pt idx="22942">
                  <c:v>45884</c:v>
                </c:pt>
                <c:pt idx="22943">
                  <c:v>45886</c:v>
                </c:pt>
                <c:pt idx="22944">
                  <c:v>45888</c:v>
                </c:pt>
                <c:pt idx="22945">
                  <c:v>45890</c:v>
                </c:pt>
                <c:pt idx="22946">
                  <c:v>45892</c:v>
                </c:pt>
                <c:pt idx="22947">
                  <c:v>45894</c:v>
                </c:pt>
                <c:pt idx="22948">
                  <c:v>45896</c:v>
                </c:pt>
                <c:pt idx="22949">
                  <c:v>45898</c:v>
                </c:pt>
                <c:pt idx="22950">
                  <c:v>45900</c:v>
                </c:pt>
                <c:pt idx="22951">
                  <c:v>45902</c:v>
                </c:pt>
                <c:pt idx="22952">
                  <c:v>45904</c:v>
                </c:pt>
                <c:pt idx="22953">
                  <c:v>45906</c:v>
                </c:pt>
                <c:pt idx="22954">
                  <c:v>45908</c:v>
                </c:pt>
                <c:pt idx="22955">
                  <c:v>45910</c:v>
                </c:pt>
                <c:pt idx="22956">
                  <c:v>45912</c:v>
                </c:pt>
                <c:pt idx="22957">
                  <c:v>45914</c:v>
                </c:pt>
                <c:pt idx="22958">
                  <c:v>45916</c:v>
                </c:pt>
                <c:pt idx="22959">
                  <c:v>45918</c:v>
                </c:pt>
                <c:pt idx="22960">
                  <c:v>45920</c:v>
                </c:pt>
                <c:pt idx="22961">
                  <c:v>45922</c:v>
                </c:pt>
                <c:pt idx="22962">
                  <c:v>45924</c:v>
                </c:pt>
                <c:pt idx="22963">
                  <c:v>45926</c:v>
                </c:pt>
                <c:pt idx="22964">
                  <c:v>45928</c:v>
                </c:pt>
                <c:pt idx="22965">
                  <c:v>45930</c:v>
                </c:pt>
                <c:pt idx="22966">
                  <c:v>45932</c:v>
                </c:pt>
                <c:pt idx="22967">
                  <c:v>45934</c:v>
                </c:pt>
                <c:pt idx="22968">
                  <c:v>45936</c:v>
                </c:pt>
                <c:pt idx="22969">
                  <c:v>45938</c:v>
                </c:pt>
                <c:pt idx="22970">
                  <c:v>45940</c:v>
                </c:pt>
                <c:pt idx="22971">
                  <c:v>45942</c:v>
                </c:pt>
                <c:pt idx="22972">
                  <c:v>45944</c:v>
                </c:pt>
                <c:pt idx="22973">
                  <c:v>45946</c:v>
                </c:pt>
                <c:pt idx="22974">
                  <c:v>45948</c:v>
                </c:pt>
                <c:pt idx="22975">
                  <c:v>45950</c:v>
                </c:pt>
                <c:pt idx="22976">
                  <c:v>45952</c:v>
                </c:pt>
                <c:pt idx="22977">
                  <c:v>45954</c:v>
                </c:pt>
                <c:pt idx="22978">
                  <c:v>45956</c:v>
                </c:pt>
                <c:pt idx="22979">
                  <c:v>45958</c:v>
                </c:pt>
                <c:pt idx="22980">
                  <c:v>45960</c:v>
                </c:pt>
                <c:pt idx="22981">
                  <c:v>45962</c:v>
                </c:pt>
                <c:pt idx="22982">
                  <c:v>45964</c:v>
                </c:pt>
                <c:pt idx="22983">
                  <c:v>45966</c:v>
                </c:pt>
                <c:pt idx="22984">
                  <c:v>45968</c:v>
                </c:pt>
                <c:pt idx="22985">
                  <c:v>45970</c:v>
                </c:pt>
                <c:pt idx="22986">
                  <c:v>45972</c:v>
                </c:pt>
                <c:pt idx="22987">
                  <c:v>45974</c:v>
                </c:pt>
                <c:pt idx="22988">
                  <c:v>45976</c:v>
                </c:pt>
                <c:pt idx="22989">
                  <c:v>45978</c:v>
                </c:pt>
                <c:pt idx="22990">
                  <c:v>45980</c:v>
                </c:pt>
                <c:pt idx="22991">
                  <c:v>45982</c:v>
                </c:pt>
                <c:pt idx="22992">
                  <c:v>45984</c:v>
                </c:pt>
                <c:pt idx="22993">
                  <c:v>45986</c:v>
                </c:pt>
                <c:pt idx="22994">
                  <c:v>45988</c:v>
                </c:pt>
                <c:pt idx="22995">
                  <c:v>45990</c:v>
                </c:pt>
                <c:pt idx="22996">
                  <c:v>45992</c:v>
                </c:pt>
                <c:pt idx="22997">
                  <c:v>45994</c:v>
                </c:pt>
                <c:pt idx="22998">
                  <c:v>45996</c:v>
                </c:pt>
                <c:pt idx="22999">
                  <c:v>45998</c:v>
                </c:pt>
                <c:pt idx="23000">
                  <c:v>46000</c:v>
                </c:pt>
                <c:pt idx="23001">
                  <c:v>46002</c:v>
                </c:pt>
                <c:pt idx="23002">
                  <c:v>46004</c:v>
                </c:pt>
                <c:pt idx="23003">
                  <c:v>46006</c:v>
                </c:pt>
                <c:pt idx="23004">
                  <c:v>46008</c:v>
                </c:pt>
                <c:pt idx="23005">
                  <c:v>46010</c:v>
                </c:pt>
                <c:pt idx="23006">
                  <c:v>46012</c:v>
                </c:pt>
                <c:pt idx="23007">
                  <c:v>46014</c:v>
                </c:pt>
                <c:pt idx="23008">
                  <c:v>46016</c:v>
                </c:pt>
                <c:pt idx="23009">
                  <c:v>46018</c:v>
                </c:pt>
                <c:pt idx="23010">
                  <c:v>46020</c:v>
                </c:pt>
                <c:pt idx="23011">
                  <c:v>46022</c:v>
                </c:pt>
                <c:pt idx="23012">
                  <c:v>46024</c:v>
                </c:pt>
                <c:pt idx="23013">
                  <c:v>46026</c:v>
                </c:pt>
                <c:pt idx="23014">
                  <c:v>46028</c:v>
                </c:pt>
                <c:pt idx="23015">
                  <c:v>46030</c:v>
                </c:pt>
                <c:pt idx="23016">
                  <c:v>46032</c:v>
                </c:pt>
                <c:pt idx="23017">
                  <c:v>46034</c:v>
                </c:pt>
                <c:pt idx="23018">
                  <c:v>46036</c:v>
                </c:pt>
                <c:pt idx="23019">
                  <c:v>46038</c:v>
                </c:pt>
                <c:pt idx="23020">
                  <c:v>46040</c:v>
                </c:pt>
                <c:pt idx="23021">
                  <c:v>46042</c:v>
                </c:pt>
                <c:pt idx="23022">
                  <c:v>46044</c:v>
                </c:pt>
                <c:pt idx="23023">
                  <c:v>46046</c:v>
                </c:pt>
                <c:pt idx="23024">
                  <c:v>46048</c:v>
                </c:pt>
                <c:pt idx="23025">
                  <c:v>46050</c:v>
                </c:pt>
                <c:pt idx="23026">
                  <c:v>46052</c:v>
                </c:pt>
                <c:pt idx="23027">
                  <c:v>46054</c:v>
                </c:pt>
                <c:pt idx="23028">
                  <c:v>46056</c:v>
                </c:pt>
                <c:pt idx="23029">
                  <c:v>46058</c:v>
                </c:pt>
                <c:pt idx="23030">
                  <c:v>46060</c:v>
                </c:pt>
                <c:pt idx="23031">
                  <c:v>46062</c:v>
                </c:pt>
                <c:pt idx="23032">
                  <c:v>46064</c:v>
                </c:pt>
                <c:pt idx="23033">
                  <c:v>46066</c:v>
                </c:pt>
                <c:pt idx="23034">
                  <c:v>46068</c:v>
                </c:pt>
                <c:pt idx="23035">
                  <c:v>46070</c:v>
                </c:pt>
                <c:pt idx="23036">
                  <c:v>46072</c:v>
                </c:pt>
                <c:pt idx="23037">
                  <c:v>46074</c:v>
                </c:pt>
                <c:pt idx="23038">
                  <c:v>46076</c:v>
                </c:pt>
                <c:pt idx="23039">
                  <c:v>46078</c:v>
                </c:pt>
                <c:pt idx="23040">
                  <c:v>46080</c:v>
                </c:pt>
                <c:pt idx="23041">
                  <c:v>46082</c:v>
                </c:pt>
                <c:pt idx="23042">
                  <c:v>46084</c:v>
                </c:pt>
                <c:pt idx="23043">
                  <c:v>46086</c:v>
                </c:pt>
                <c:pt idx="23044">
                  <c:v>46088</c:v>
                </c:pt>
                <c:pt idx="23045">
                  <c:v>46090</c:v>
                </c:pt>
                <c:pt idx="23046">
                  <c:v>46092</c:v>
                </c:pt>
                <c:pt idx="23047">
                  <c:v>46094</c:v>
                </c:pt>
                <c:pt idx="23048">
                  <c:v>46096</c:v>
                </c:pt>
                <c:pt idx="23049">
                  <c:v>46098</c:v>
                </c:pt>
                <c:pt idx="23050">
                  <c:v>46100</c:v>
                </c:pt>
                <c:pt idx="23051">
                  <c:v>46102</c:v>
                </c:pt>
                <c:pt idx="23052">
                  <c:v>46104</c:v>
                </c:pt>
                <c:pt idx="23053">
                  <c:v>46106</c:v>
                </c:pt>
                <c:pt idx="23054">
                  <c:v>46108</c:v>
                </c:pt>
                <c:pt idx="23055">
                  <c:v>46110</c:v>
                </c:pt>
                <c:pt idx="23056">
                  <c:v>46112</c:v>
                </c:pt>
                <c:pt idx="23057">
                  <c:v>46114</c:v>
                </c:pt>
                <c:pt idx="23058">
                  <c:v>46116</c:v>
                </c:pt>
                <c:pt idx="23059">
                  <c:v>46118</c:v>
                </c:pt>
                <c:pt idx="23060">
                  <c:v>46120</c:v>
                </c:pt>
                <c:pt idx="23061">
                  <c:v>46122</c:v>
                </c:pt>
                <c:pt idx="23062">
                  <c:v>46124</c:v>
                </c:pt>
                <c:pt idx="23063">
                  <c:v>46126</c:v>
                </c:pt>
                <c:pt idx="23064">
                  <c:v>46128</c:v>
                </c:pt>
                <c:pt idx="23065">
                  <c:v>46130</c:v>
                </c:pt>
                <c:pt idx="23066">
                  <c:v>46132</c:v>
                </c:pt>
                <c:pt idx="23067">
                  <c:v>46134</c:v>
                </c:pt>
                <c:pt idx="23068">
                  <c:v>46136</c:v>
                </c:pt>
                <c:pt idx="23069">
                  <c:v>46138</c:v>
                </c:pt>
                <c:pt idx="23070">
                  <c:v>46140</c:v>
                </c:pt>
                <c:pt idx="23071">
                  <c:v>46142</c:v>
                </c:pt>
                <c:pt idx="23072">
                  <c:v>46144</c:v>
                </c:pt>
                <c:pt idx="23073">
                  <c:v>46146</c:v>
                </c:pt>
                <c:pt idx="23074">
                  <c:v>46148</c:v>
                </c:pt>
                <c:pt idx="23075">
                  <c:v>46150</c:v>
                </c:pt>
                <c:pt idx="23076">
                  <c:v>46152</c:v>
                </c:pt>
                <c:pt idx="23077">
                  <c:v>46154</c:v>
                </c:pt>
                <c:pt idx="23078">
                  <c:v>46156</c:v>
                </c:pt>
                <c:pt idx="23079">
                  <c:v>46158</c:v>
                </c:pt>
                <c:pt idx="23080">
                  <c:v>46160</c:v>
                </c:pt>
                <c:pt idx="23081">
                  <c:v>46162</c:v>
                </c:pt>
                <c:pt idx="23082">
                  <c:v>46164</c:v>
                </c:pt>
                <c:pt idx="23083">
                  <c:v>46166</c:v>
                </c:pt>
                <c:pt idx="23084">
                  <c:v>46168</c:v>
                </c:pt>
                <c:pt idx="23085">
                  <c:v>46170</c:v>
                </c:pt>
                <c:pt idx="23086">
                  <c:v>46172</c:v>
                </c:pt>
                <c:pt idx="23087">
                  <c:v>46174</c:v>
                </c:pt>
                <c:pt idx="23088">
                  <c:v>46176</c:v>
                </c:pt>
                <c:pt idx="23089">
                  <c:v>46178</c:v>
                </c:pt>
                <c:pt idx="23090">
                  <c:v>46180</c:v>
                </c:pt>
                <c:pt idx="23091">
                  <c:v>46182</c:v>
                </c:pt>
                <c:pt idx="23092">
                  <c:v>46184</c:v>
                </c:pt>
                <c:pt idx="23093">
                  <c:v>46186</c:v>
                </c:pt>
                <c:pt idx="23094">
                  <c:v>46188</c:v>
                </c:pt>
                <c:pt idx="23095">
                  <c:v>46190</c:v>
                </c:pt>
                <c:pt idx="23096">
                  <c:v>46192</c:v>
                </c:pt>
                <c:pt idx="23097">
                  <c:v>46194</c:v>
                </c:pt>
                <c:pt idx="23098">
                  <c:v>46196</c:v>
                </c:pt>
                <c:pt idx="23099">
                  <c:v>46198</c:v>
                </c:pt>
                <c:pt idx="23100">
                  <c:v>46200</c:v>
                </c:pt>
                <c:pt idx="23101">
                  <c:v>46202</c:v>
                </c:pt>
                <c:pt idx="23102">
                  <c:v>46204</c:v>
                </c:pt>
                <c:pt idx="23103">
                  <c:v>46206</c:v>
                </c:pt>
                <c:pt idx="23104">
                  <c:v>46208</c:v>
                </c:pt>
                <c:pt idx="23105">
                  <c:v>46210</c:v>
                </c:pt>
                <c:pt idx="23106">
                  <c:v>46212</c:v>
                </c:pt>
                <c:pt idx="23107">
                  <c:v>46214</c:v>
                </c:pt>
                <c:pt idx="23108">
                  <c:v>46216</c:v>
                </c:pt>
                <c:pt idx="23109">
                  <c:v>46218</c:v>
                </c:pt>
                <c:pt idx="23110">
                  <c:v>46220</c:v>
                </c:pt>
                <c:pt idx="23111">
                  <c:v>46222</c:v>
                </c:pt>
                <c:pt idx="23112">
                  <c:v>46224</c:v>
                </c:pt>
                <c:pt idx="23113">
                  <c:v>46226</c:v>
                </c:pt>
                <c:pt idx="23114">
                  <c:v>46228</c:v>
                </c:pt>
                <c:pt idx="23115">
                  <c:v>46230</c:v>
                </c:pt>
                <c:pt idx="23116">
                  <c:v>46232</c:v>
                </c:pt>
                <c:pt idx="23117">
                  <c:v>46234</c:v>
                </c:pt>
                <c:pt idx="23118">
                  <c:v>46236</c:v>
                </c:pt>
                <c:pt idx="23119">
                  <c:v>46238</c:v>
                </c:pt>
                <c:pt idx="23120">
                  <c:v>46240</c:v>
                </c:pt>
                <c:pt idx="23121">
                  <c:v>46242</c:v>
                </c:pt>
                <c:pt idx="23122">
                  <c:v>46244</c:v>
                </c:pt>
                <c:pt idx="23123">
                  <c:v>46246</c:v>
                </c:pt>
                <c:pt idx="23124">
                  <c:v>46248</c:v>
                </c:pt>
                <c:pt idx="23125">
                  <c:v>46250</c:v>
                </c:pt>
                <c:pt idx="23126">
                  <c:v>46252</c:v>
                </c:pt>
                <c:pt idx="23127">
                  <c:v>46254</c:v>
                </c:pt>
                <c:pt idx="23128">
                  <c:v>46256</c:v>
                </c:pt>
                <c:pt idx="23129">
                  <c:v>46258</c:v>
                </c:pt>
                <c:pt idx="23130">
                  <c:v>46260</c:v>
                </c:pt>
                <c:pt idx="23131">
                  <c:v>46262</c:v>
                </c:pt>
                <c:pt idx="23132">
                  <c:v>46264</c:v>
                </c:pt>
                <c:pt idx="23133">
                  <c:v>46266</c:v>
                </c:pt>
                <c:pt idx="23134">
                  <c:v>46268</c:v>
                </c:pt>
                <c:pt idx="23135">
                  <c:v>46270</c:v>
                </c:pt>
                <c:pt idx="23136">
                  <c:v>46272</c:v>
                </c:pt>
                <c:pt idx="23137">
                  <c:v>46274</c:v>
                </c:pt>
                <c:pt idx="23138">
                  <c:v>46276</c:v>
                </c:pt>
                <c:pt idx="23139">
                  <c:v>46278</c:v>
                </c:pt>
                <c:pt idx="23140">
                  <c:v>46280</c:v>
                </c:pt>
                <c:pt idx="23141">
                  <c:v>46282</c:v>
                </c:pt>
                <c:pt idx="23142">
                  <c:v>46284</c:v>
                </c:pt>
                <c:pt idx="23143">
                  <c:v>46286</c:v>
                </c:pt>
                <c:pt idx="23144">
                  <c:v>46288</c:v>
                </c:pt>
                <c:pt idx="23145">
                  <c:v>46290</c:v>
                </c:pt>
                <c:pt idx="23146">
                  <c:v>46292</c:v>
                </c:pt>
                <c:pt idx="23147">
                  <c:v>46294</c:v>
                </c:pt>
                <c:pt idx="23148">
                  <c:v>46296</c:v>
                </c:pt>
                <c:pt idx="23149">
                  <c:v>46298</c:v>
                </c:pt>
                <c:pt idx="23150">
                  <c:v>46300</c:v>
                </c:pt>
                <c:pt idx="23151">
                  <c:v>46302</c:v>
                </c:pt>
                <c:pt idx="23152">
                  <c:v>46304</c:v>
                </c:pt>
                <c:pt idx="23153">
                  <c:v>46306</c:v>
                </c:pt>
                <c:pt idx="23154">
                  <c:v>46308</c:v>
                </c:pt>
                <c:pt idx="23155">
                  <c:v>46310</c:v>
                </c:pt>
                <c:pt idx="23156">
                  <c:v>46312</c:v>
                </c:pt>
                <c:pt idx="23157">
                  <c:v>46314</c:v>
                </c:pt>
                <c:pt idx="23158">
                  <c:v>46316</c:v>
                </c:pt>
                <c:pt idx="23159">
                  <c:v>46318</c:v>
                </c:pt>
                <c:pt idx="23160">
                  <c:v>46320</c:v>
                </c:pt>
                <c:pt idx="23161">
                  <c:v>46322</c:v>
                </c:pt>
                <c:pt idx="23162">
                  <c:v>46324</c:v>
                </c:pt>
                <c:pt idx="23163">
                  <c:v>46326</c:v>
                </c:pt>
                <c:pt idx="23164">
                  <c:v>46328</c:v>
                </c:pt>
                <c:pt idx="23165">
                  <c:v>46330</c:v>
                </c:pt>
                <c:pt idx="23166">
                  <c:v>46332</c:v>
                </c:pt>
                <c:pt idx="23167">
                  <c:v>46334</c:v>
                </c:pt>
                <c:pt idx="23168">
                  <c:v>46336</c:v>
                </c:pt>
                <c:pt idx="23169">
                  <c:v>46338</c:v>
                </c:pt>
                <c:pt idx="23170">
                  <c:v>46340</c:v>
                </c:pt>
                <c:pt idx="23171">
                  <c:v>46342</c:v>
                </c:pt>
                <c:pt idx="23172">
                  <c:v>46344</c:v>
                </c:pt>
                <c:pt idx="23173">
                  <c:v>46346</c:v>
                </c:pt>
                <c:pt idx="23174">
                  <c:v>46348</c:v>
                </c:pt>
                <c:pt idx="23175">
                  <c:v>46350</c:v>
                </c:pt>
                <c:pt idx="23176">
                  <c:v>46352</c:v>
                </c:pt>
                <c:pt idx="23177">
                  <c:v>46354</c:v>
                </c:pt>
                <c:pt idx="23178">
                  <c:v>46356</c:v>
                </c:pt>
                <c:pt idx="23179">
                  <c:v>46358</c:v>
                </c:pt>
                <c:pt idx="23180">
                  <c:v>46360</c:v>
                </c:pt>
                <c:pt idx="23181">
                  <c:v>46362</c:v>
                </c:pt>
                <c:pt idx="23182">
                  <c:v>46364</c:v>
                </c:pt>
                <c:pt idx="23183">
                  <c:v>46366</c:v>
                </c:pt>
                <c:pt idx="23184">
                  <c:v>46368</c:v>
                </c:pt>
                <c:pt idx="23185">
                  <c:v>46370</c:v>
                </c:pt>
                <c:pt idx="23186">
                  <c:v>46372</c:v>
                </c:pt>
                <c:pt idx="23187">
                  <c:v>46374</c:v>
                </c:pt>
                <c:pt idx="23188">
                  <c:v>46376</c:v>
                </c:pt>
                <c:pt idx="23189">
                  <c:v>46378</c:v>
                </c:pt>
                <c:pt idx="23190">
                  <c:v>46380</c:v>
                </c:pt>
                <c:pt idx="23191">
                  <c:v>46382</c:v>
                </c:pt>
                <c:pt idx="23192">
                  <c:v>46384</c:v>
                </c:pt>
                <c:pt idx="23193">
                  <c:v>46386</c:v>
                </c:pt>
                <c:pt idx="23194">
                  <c:v>46388</c:v>
                </c:pt>
                <c:pt idx="23195">
                  <c:v>46390</c:v>
                </c:pt>
                <c:pt idx="23196">
                  <c:v>46392</c:v>
                </c:pt>
                <c:pt idx="23197">
                  <c:v>46394</c:v>
                </c:pt>
                <c:pt idx="23198">
                  <c:v>46396</c:v>
                </c:pt>
                <c:pt idx="23199">
                  <c:v>46398</c:v>
                </c:pt>
                <c:pt idx="23200">
                  <c:v>46400</c:v>
                </c:pt>
                <c:pt idx="23201">
                  <c:v>46402</c:v>
                </c:pt>
                <c:pt idx="23202">
                  <c:v>46404</c:v>
                </c:pt>
                <c:pt idx="23203">
                  <c:v>46406</c:v>
                </c:pt>
                <c:pt idx="23204">
                  <c:v>46408</c:v>
                </c:pt>
                <c:pt idx="23205">
                  <c:v>46410</c:v>
                </c:pt>
                <c:pt idx="23206">
                  <c:v>46412</c:v>
                </c:pt>
                <c:pt idx="23207">
                  <c:v>46414</c:v>
                </c:pt>
                <c:pt idx="23208">
                  <c:v>46416</c:v>
                </c:pt>
                <c:pt idx="23209">
                  <c:v>46418</c:v>
                </c:pt>
                <c:pt idx="23210">
                  <c:v>46420</c:v>
                </c:pt>
                <c:pt idx="23211">
                  <c:v>46422</c:v>
                </c:pt>
                <c:pt idx="23212">
                  <c:v>46424</c:v>
                </c:pt>
                <c:pt idx="23213">
                  <c:v>46426</c:v>
                </c:pt>
                <c:pt idx="23214">
                  <c:v>46428</c:v>
                </c:pt>
                <c:pt idx="23215">
                  <c:v>46430</c:v>
                </c:pt>
                <c:pt idx="23216">
                  <c:v>46432</c:v>
                </c:pt>
                <c:pt idx="23217">
                  <c:v>46434</c:v>
                </c:pt>
                <c:pt idx="23218">
                  <c:v>46436</c:v>
                </c:pt>
                <c:pt idx="23219">
                  <c:v>46438</c:v>
                </c:pt>
                <c:pt idx="23220">
                  <c:v>46440</c:v>
                </c:pt>
                <c:pt idx="23221">
                  <c:v>46442</c:v>
                </c:pt>
                <c:pt idx="23222">
                  <c:v>46444</c:v>
                </c:pt>
                <c:pt idx="23223">
                  <c:v>46446</c:v>
                </c:pt>
                <c:pt idx="23224">
                  <c:v>46448</c:v>
                </c:pt>
                <c:pt idx="23225">
                  <c:v>46450</c:v>
                </c:pt>
                <c:pt idx="23226">
                  <c:v>46452</c:v>
                </c:pt>
                <c:pt idx="23227">
                  <c:v>46454</c:v>
                </c:pt>
                <c:pt idx="23228">
                  <c:v>46456</c:v>
                </c:pt>
                <c:pt idx="23229">
                  <c:v>46458</c:v>
                </c:pt>
                <c:pt idx="23230">
                  <c:v>46460</c:v>
                </c:pt>
                <c:pt idx="23231">
                  <c:v>46462</c:v>
                </c:pt>
                <c:pt idx="23232">
                  <c:v>46464</c:v>
                </c:pt>
                <c:pt idx="23233">
                  <c:v>46466</c:v>
                </c:pt>
                <c:pt idx="23234">
                  <c:v>46468</c:v>
                </c:pt>
                <c:pt idx="23235">
                  <c:v>46470</c:v>
                </c:pt>
                <c:pt idx="23236">
                  <c:v>46472</c:v>
                </c:pt>
                <c:pt idx="23237">
                  <c:v>46474</c:v>
                </c:pt>
                <c:pt idx="23238">
                  <c:v>46476</c:v>
                </c:pt>
                <c:pt idx="23239">
                  <c:v>46478</c:v>
                </c:pt>
                <c:pt idx="23240">
                  <c:v>46480</c:v>
                </c:pt>
                <c:pt idx="23241">
                  <c:v>46482</c:v>
                </c:pt>
                <c:pt idx="23242">
                  <c:v>46484</c:v>
                </c:pt>
                <c:pt idx="23243">
                  <c:v>46486</c:v>
                </c:pt>
                <c:pt idx="23244">
                  <c:v>46488</c:v>
                </c:pt>
                <c:pt idx="23245">
                  <c:v>46490</c:v>
                </c:pt>
                <c:pt idx="23246">
                  <c:v>46492</c:v>
                </c:pt>
                <c:pt idx="23247">
                  <c:v>46494</c:v>
                </c:pt>
                <c:pt idx="23248">
                  <c:v>46496</c:v>
                </c:pt>
                <c:pt idx="23249">
                  <c:v>46498</c:v>
                </c:pt>
                <c:pt idx="23250">
                  <c:v>46500</c:v>
                </c:pt>
                <c:pt idx="23251">
                  <c:v>46502</c:v>
                </c:pt>
                <c:pt idx="23252">
                  <c:v>46504</c:v>
                </c:pt>
                <c:pt idx="23253">
                  <c:v>46506</c:v>
                </c:pt>
                <c:pt idx="23254">
                  <c:v>46508</c:v>
                </c:pt>
                <c:pt idx="23255">
                  <c:v>46510</c:v>
                </c:pt>
                <c:pt idx="23256">
                  <c:v>46512</c:v>
                </c:pt>
                <c:pt idx="23257">
                  <c:v>46514</c:v>
                </c:pt>
                <c:pt idx="23258">
                  <c:v>46516</c:v>
                </c:pt>
                <c:pt idx="23259">
                  <c:v>46518</c:v>
                </c:pt>
                <c:pt idx="23260">
                  <c:v>46520</c:v>
                </c:pt>
                <c:pt idx="23261">
                  <c:v>46522</c:v>
                </c:pt>
                <c:pt idx="23262">
                  <c:v>46524</c:v>
                </c:pt>
                <c:pt idx="23263">
                  <c:v>46526</c:v>
                </c:pt>
                <c:pt idx="23264">
                  <c:v>46528</c:v>
                </c:pt>
                <c:pt idx="23265">
                  <c:v>46530</c:v>
                </c:pt>
                <c:pt idx="23266">
                  <c:v>46532</c:v>
                </c:pt>
                <c:pt idx="23267">
                  <c:v>46534</c:v>
                </c:pt>
                <c:pt idx="23268">
                  <c:v>46536</c:v>
                </c:pt>
                <c:pt idx="23269">
                  <c:v>46538</c:v>
                </c:pt>
                <c:pt idx="23270">
                  <c:v>46540</c:v>
                </c:pt>
                <c:pt idx="23271">
                  <c:v>46542</c:v>
                </c:pt>
                <c:pt idx="23272">
                  <c:v>46544</c:v>
                </c:pt>
                <c:pt idx="23273">
                  <c:v>46546</c:v>
                </c:pt>
                <c:pt idx="23274">
                  <c:v>46548</c:v>
                </c:pt>
                <c:pt idx="23275">
                  <c:v>46550</c:v>
                </c:pt>
                <c:pt idx="23276">
                  <c:v>46552</c:v>
                </c:pt>
                <c:pt idx="23277">
                  <c:v>46554</c:v>
                </c:pt>
                <c:pt idx="23278">
                  <c:v>46556</c:v>
                </c:pt>
                <c:pt idx="23279">
                  <c:v>46558</c:v>
                </c:pt>
                <c:pt idx="23280">
                  <c:v>46560</c:v>
                </c:pt>
                <c:pt idx="23281">
                  <c:v>46562</c:v>
                </c:pt>
                <c:pt idx="23282">
                  <c:v>46564</c:v>
                </c:pt>
                <c:pt idx="23283">
                  <c:v>46566</c:v>
                </c:pt>
                <c:pt idx="23284">
                  <c:v>46568</c:v>
                </c:pt>
                <c:pt idx="23285">
                  <c:v>46570</c:v>
                </c:pt>
                <c:pt idx="23286">
                  <c:v>46572</c:v>
                </c:pt>
                <c:pt idx="23287">
                  <c:v>46574</c:v>
                </c:pt>
                <c:pt idx="23288">
                  <c:v>46576</c:v>
                </c:pt>
                <c:pt idx="23289">
                  <c:v>46578</c:v>
                </c:pt>
                <c:pt idx="23290">
                  <c:v>46580</c:v>
                </c:pt>
                <c:pt idx="23291">
                  <c:v>46582</c:v>
                </c:pt>
                <c:pt idx="23292">
                  <c:v>46584</c:v>
                </c:pt>
                <c:pt idx="23293">
                  <c:v>46586</c:v>
                </c:pt>
                <c:pt idx="23294">
                  <c:v>46588</c:v>
                </c:pt>
                <c:pt idx="23295">
                  <c:v>46590</c:v>
                </c:pt>
                <c:pt idx="23296">
                  <c:v>46592</c:v>
                </c:pt>
                <c:pt idx="23297">
                  <c:v>46594</c:v>
                </c:pt>
                <c:pt idx="23298">
                  <c:v>46596</c:v>
                </c:pt>
                <c:pt idx="23299">
                  <c:v>46598</c:v>
                </c:pt>
                <c:pt idx="23300">
                  <c:v>46600</c:v>
                </c:pt>
                <c:pt idx="23301">
                  <c:v>46602</c:v>
                </c:pt>
                <c:pt idx="23302">
                  <c:v>46604</c:v>
                </c:pt>
                <c:pt idx="23303">
                  <c:v>46606</c:v>
                </c:pt>
                <c:pt idx="23304">
                  <c:v>46608</c:v>
                </c:pt>
                <c:pt idx="23305">
                  <c:v>46610</c:v>
                </c:pt>
                <c:pt idx="23306">
                  <c:v>46612</c:v>
                </c:pt>
                <c:pt idx="23307">
                  <c:v>46614</c:v>
                </c:pt>
                <c:pt idx="23308">
                  <c:v>46616</c:v>
                </c:pt>
                <c:pt idx="23309">
                  <c:v>46618</c:v>
                </c:pt>
                <c:pt idx="23310">
                  <c:v>46620</c:v>
                </c:pt>
                <c:pt idx="23311">
                  <c:v>46622</c:v>
                </c:pt>
                <c:pt idx="23312">
                  <c:v>46624</c:v>
                </c:pt>
                <c:pt idx="23313">
                  <c:v>46626</c:v>
                </c:pt>
                <c:pt idx="23314">
                  <c:v>46628</c:v>
                </c:pt>
                <c:pt idx="23315">
                  <c:v>46630</c:v>
                </c:pt>
                <c:pt idx="23316">
                  <c:v>46632</c:v>
                </c:pt>
                <c:pt idx="23317">
                  <c:v>46634</c:v>
                </c:pt>
                <c:pt idx="23318">
                  <c:v>46636</c:v>
                </c:pt>
                <c:pt idx="23319">
                  <c:v>46638</c:v>
                </c:pt>
                <c:pt idx="23320">
                  <c:v>46640</c:v>
                </c:pt>
                <c:pt idx="23321">
                  <c:v>46642</c:v>
                </c:pt>
                <c:pt idx="23322">
                  <c:v>46644</c:v>
                </c:pt>
                <c:pt idx="23323">
                  <c:v>46646</c:v>
                </c:pt>
                <c:pt idx="23324">
                  <c:v>46648</c:v>
                </c:pt>
                <c:pt idx="23325">
                  <c:v>46650</c:v>
                </c:pt>
                <c:pt idx="23326">
                  <c:v>46652</c:v>
                </c:pt>
                <c:pt idx="23327">
                  <c:v>46654</c:v>
                </c:pt>
                <c:pt idx="23328">
                  <c:v>46656</c:v>
                </c:pt>
                <c:pt idx="23329">
                  <c:v>46658</c:v>
                </c:pt>
                <c:pt idx="23330">
                  <c:v>46660</c:v>
                </c:pt>
                <c:pt idx="23331">
                  <c:v>46662</c:v>
                </c:pt>
                <c:pt idx="23332">
                  <c:v>46664</c:v>
                </c:pt>
                <c:pt idx="23333">
                  <c:v>46666</c:v>
                </c:pt>
                <c:pt idx="23334">
                  <c:v>46668</c:v>
                </c:pt>
                <c:pt idx="23335">
                  <c:v>46670</c:v>
                </c:pt>
                <c:pt idx="23336">
                  <c:v>46672</c:v>
                </c:pt>
                <c:pt idx="23337">
                  <c:v>46674</c:v>
                </c:pt>
                <c:pt idx="23338">
                  <c:v>46676</c:v>
                </c:pt>
                <c:pt idx="23339">
                  <c:v>46678</c:v>
                </c:pt>
                <c:pt idx="23340">
                  <c:v>46680</c:v>
                </c:pt>
                <c:pt idx="23341">
                  <c:v>46682</c:v>
                </c:pt>
                <c:pt idx="23342">
                  <c:v>46684</c:v>
                </c:pt>
                <c:pt idx="23343">
                  <c:v>46686</c:v>
                </c:pt>
                <c:pt idx="23344">
                  <c:v>46688</c:v>
                </c:pt>
                <c:pt idx="23345">
                  <c:v>46690</c:v>
                </c:pt>
                <c:pt idx="23346">
                  <c:v>46692</c:v>
                </c:pt>
                <c:pt idx="23347">
                  <c:v>46694</c:v>
                </c:pt>
                <c:pt idx="23348">
                  <c:v>46696</c:v>
                </c:pt>
                <c:pt idx="23349">
                  <c:v>46698</c:v>
                </c:pt>
                <c:pt idx="23350">
                  <c:v>46700</c:v>
                </c:pt>
                <c:pt idx="23351">
                  <c:v>46702</c:v>
                </c:pt>
                <c:pt idx="23352">
                  <c:v>46704</c:v>
                </c:pt>
                <c:pt idx="23353">
                  <c:v>46706</c:v>
                </c:pt>
                <c:pt idx="23354">
                  <c:v>46708</c:v>
                </c:pt>
                <c:pt idx="23355">
                  <c:v>46710</c:v>
                </c:pt>
                <c:pt idx="23356">
                  <c:v>46712</c:v>
                </c:pt>
                <c:pt idx="23357">
                  <c:v>46714</c:v>
                </c:pt>
                <c:pt idx="23358">
                  <c:v>46716</c:v>
                </c:pt>
                <c:pt idx="23359">
                  <c:v>46718</c:v>
                </c:pt>
                <c:pt idx="23360">
                  <c:v>46720</c:v>
                </c:pt>
                <c:pt idx="23361">
                  <c:v>46722</c:v>
                </c:pt>
                <c:pt idx="23362">
                  <c:v>46724</c:v>
                </c:pt>
                <c:pt idx="23363">
                  <c:v>46726</c:v>
                </c:pt>
                <c:pt idx="23364">
                  <c:v>46728</c:v>
                </c:pt>
                <c:pt idx="23365">
                  <c:v>46730</c:v>
                </c:pt>
                <c:pt idx="23366">
                  <c:v>46732</c:v>
                </c:pt>
                <c:pt idx="23367">
                  <c:v>46734</c:v>
                </c:pt>
                <c:pt idx="23368">
                  <c:v>46736</c:v>
                </c:pt>
                <c:pt idx="23369">
                  <c:v>46738</c:v>
                </c:pt>
                <c:pt idx="23370">
                  <c:v>46740</c:v>
                </c:pt>
                <c:pt idx="23371">
                  <c:v>46742</c:v>
                </c:pt>
                <c:pt idx="23372">
                  <c:v>46744</c:v>
                </c:pt>
                <c:pt idx="23373">
                  <c:v>46746</c:v>
                </c:pt>
                <c:pt idx="23374">
                  <c:v>46748</c:v>
                </c:pt>
                <c:pt idx="23375">
                  <c:v>46750</c:v>
                </c:pt>
                <c:pt idx="23376">
                  <c:v>46752</c:v>
                </c:pt>
                <c:pt idx="23377">
                  <c:v>46754</c:v>
                </c:pt>
                <c:pt idx="23378">
                  <c:v>46756</c:v>
                </c:pt>
                <c:pt idx="23379">
                  <c:v>46758</c:v>
                </c:pt>
                <c:pt idx="23380">
                  <c:v>46760</c:v>
                </c:pt>
                <c:pt idx="23381">
                  <c:v>46762</c:v>
                </c:pt>
                <c:pt idx="23382">
                  <c:v>46764</c:v>
                </c:pt>
                <c:pt idx="23383">
                  <c:v>46766</c:v>
                </c:pt>
                <c:pt idx="23384">
                  <c:v>46768</c:v>
                </c:pt>
                <c:pt idx="23385">
                  <c:v>46770</c:v>
                </c:pt>
                <c:pt idx="23386">
                  <c:v>46772</c:v>
                </c:pt>
                <c:pt idx="23387">
                  <c:v>46774</c:v>
                </c:pt>
                <c:pt idx="23388">
                  <c:v>46776</c:v>
                </c:pt>
                <c:pt idx="23389">
                  <c:v>46778</c:v>
                </c:pt>
                <c:pt idx="23390">
                  <c:v>46780</c:v>
                </c:pt>
                <c:pt idx="23391">
                  <c:v>46782</c:v>
                </c:pt>
                <c:pt idx="23392">
                  <c:v>46784</c:v>
                </c:pt>
                <c:pt idx="23393">
                  <c:v>46786</c:v>
                </c:pt>
                <c:pt idx="23394">
                  <c:v>46788</c:v>
                </c:pt>
                <c:pt idx="23395">
                  <c:v>46790</c:v>
                </c:pt>
                <c:pt idx="23396">
                  <c:v>46792</c:v>
                </c:pt>
                <c:pt idx="23397">
                  <c:v>46794</c:v>
                </c:pt>
                <c:pt idx="23398">
                  <c:v>46796</c:v>
                </c:pt>
                <c:pt idx="23399">
                  <c:v>46798</c:v>
                </c:pt>
                <c:pt idx="23400">
                  <c:v>46800</c:v>
                </c:pt>
                <c:pt idx="23401">
                  <c:v>46802</c:v>
                </c:pt>
                <c:pt idx="23402">
                  <c:v>46804</c:v>
                </c:pt>
                <c:pt idx="23403">
                  <c:v>46806</c:v>
                </c:pt>
                <c:pt idx="23404">
                  <c:v>46808</c:v>
                </c:pt>
                <c:pt idx="23405">
                  <c:v>46810</c:v>
                </c:pt>
                <c:pt idx="23406">
                  <c:v>46812</c:v>
                </c:pt>
                <c:pt idx="23407">
                  <c:v>46814</c:v>
                </c:pt>
                <c:pt idx="23408">
                  <c:v>46816</c:v>
                </c:pt>
                <c:pt idx="23409">
                  <c:v>46818</c:v>
                </c:pt>
                <c:pt idx="23410">
                  <c:v>46820</c:v>
                </c:pt>
                <c:pt idx="23411">
                  <c:v>46822</c:v>
                </c:pt>
                <c:pt idx="23412">
                  <c:v>46824</c:v>
                </c:pt>
                <c:pt idx="23413">
                  <c:v>46826</c:v>
                </c:pt>
                <c:pt idx="23414">
                  <c:v>46828</c:v>
                </c:pt>
                <c:pt idx="23415">
                  <c:v>46830</c:v>
                </c:pt>
                <c:pt idx="23416">
                  <c:v>46832</c:v>
                </c:pt>
                <c:pt idx="23417">
                  <c:v>46834</c:v>
                </c:pt>
                <c:pt idx="23418">
                  <c:v>46836</c:v>
                </c:pt>
                <c:pt idx="23419">
                  <c:v>46838</c:v>
                </c:pt>
                <c:pt idx="23420">
                  <c:v>46840</c:v>
                </c:pt>
                <c:pt idx="23421">
                  <c:v>46842</c:v>
                </c:pt>
                <c:pt idx="23422">
                  <c:v>46844</c:v>
                </c:pt>
                <c:pt idx="23423">
                  <c:v>46846</c:v>
                </c:pt>
                <c:pt idx="23424">
                  <c:v>46848</c:v>
                </c:pt>
                <c:pt idx="23425">
                  <c:v>46850</c:v>
                </c:pt>
                <c:pt idx="23426">
                  <c:v>46852</c:v>
                </c:pt>
                <c:pt idx="23427">
                  <c:v>46854</c:v>
                </c:pt>
                <c:pt idx="23428">
                  <c:v>46856</c:v>
                </c:pt>
                <c:pt idx="23429">
                  <c:v>46858</c:v>
                </c:pt>
                <c:pt idx="23430">
                  <c:v>46860</c:v>
                </c:pt>
                <c:pt idx="23431">
                  <c:v>46862</c:v>
                </c:pt>
                <c:pt idx="23432">
                  <c:v>46864</c:v>
                </c:pt>
                <c:pt idx="23433">
                  <c:v>46866</c:v>
                </c:pt>
                <c:pt idx="23434">
                  <c:v>46868</c:v>
                </c:pt>
                <c:pt idx="23435">
                  <c:v>46870</c:v>
                </c:pt>
                <c:pt idx="23436">
                  <c:v>46872</c:v>
                </c:pt>
                <c:pt idx="23437">
                  <c:v>46874</c:v>
                </c:pt>
                <c:pt idx="23438">
                  <c:v>46876</c:v>
                </c:pt>
                <c:pt idx="23439">
                  <c:v>46878</c:v>
                </c:pt>
                <c:pt idx="23440">
                  <c:v>46880</c:v>
                </c:pt>
                <c:pt idx="23441">
                  <c:v>46882</c:v>
                </c:pt>
                <c:pt idx="23442">
                  <c:v>46884</c:v>
                </c:pt>
                <c:pt idx="23443">
                  <c:v>46886</c:v>
                </c:pt>
                <c:pt idx="23444">
                  <c:v>46888</c:v>
                </c:pt>
                <c:pt idx="23445">
                  <c:v>46890</c:v>
                </c:pt>
                <c:pt idx="23446">
                  <c:v>46892</c:v>
                </c:pt>
                <c:pt idx="23447">
                  <c:v>46894</c:v>
                </c:pt>
                <c:pt idx="23448">
                  <c:v>46896</c:v>
                </c:pt>
                <c:pt idx="23449">
                  <c:v>46898</c:v>
                </c:pt>
                <c:pt idx="23450">
                  <c:v>46900</c:v>
                </c:pt>
                <c:pt idx="23451">
                  <c:v>46902</c:v>
                </c:pt>
                <c:pt idx="23452">
                  <c:v>46904</c:v>
                </c:pt>
                <c:pt idx="23453">
                  <c:v>46906</c:v>
                </c:pt>
                <c:pt idx="23454">
                  <c:v>46908</c:v>
                </c:pt>
                <c:pt idx="23455">
                  <c:v>46910</c:v>
                </c:pt>
                <c:pt idx="23456">
                  <c:v>46912</c:v>
                </c:pt>
                <c:pt idx="23457">
                  <c:v>46914</c:v>
                </c:pt>
                <c:pt idx="23458">
                  <c:v>46916</c:v>
                </c:pt>
                <c:pt idx="23459">
                  <c:v>46918</c:v>
                </c:pt>
                <c:pt idx="23460">
                  <c:v>46920</c:v>
                </c:pt>
                <c:pt idx="23461">
                  <c:v>46922</c:v>
                </c:pt>
                <c:pt idx="23462">
                  <c:v>46924</c:v>
                </c:pt>
                <c:pt idx="23463">
                  <c:v>46926</c:v>
                </c:pt>
                <c:pt idx="23464">
                  <c:v>46928</c:v>
                </c:pt>
                <c:pt idx="23465">
                  <c:v>46930</c:v>
                </c:pt>
                <c:pt idx="23466">
                  <c:v>46932</c:v>
                </c:pt>
                <c:pt idx="23467">
                  <c:v>46934</c:v>
                </c:pt>
                <c:pt idx="23468">
                  <c:v>46936</c:v>
                </c:pt>
                <c:pt idx="23469">
                  <c:v>46938</c:v>
                </c:pt>
                <c:pt idx="23470">
                  <c:v>46940</c:v>
                </c:pt>
                <c:pt idx="23471">
                  <c:v>46942</c:v>
                </c:pt>
                <c:pt idx="23472">
                  <c:v>46944</c:v>
                </c:pt>
                <c:pt idx="23473">
                  <c:v>46946</c:v>
                </c:pt>
                <c:pt idx="23474">
                  <c:v>46948</c:v>
                </c:pt>
                <c:pt idx="23475">
                  <c:v>46950</c:v>
                </c:pt>
                <c:pt idx="23476">
                  <c:v>46952</c:v>
                </c:pt>
                <c:pt idx="23477">
                  <c:v>46954</c:v>
                </c:pt>
                <c:pt idx="23478">
                  <c:v>46956</c:v>
                </c:pt>
                <c:pt idx="23479">
                  <c:v>46958</c:v>
                </c:pt>
                <c:pt idx="23480">
                  <c:v>46960</c:v>
                </c:pt>
                <c:pt idx="23481">
                  <c:v>46962</c:v>
                </c:pt>
                <c:pt idx="23482">
                  <c:v>46964</c:v>
                </c:pt>
                <c:pt idx="23483">
                  <c:v>46966</c:v>
                </c:pt>
                <c:pt idx="23484">
                  <c:v>46968</c:v>
                </c:pt>
                <c:pt idx="23485">
                  <c:v>46970</c:v>
                </c:pt>
                <c:pt idx="23486">
                  <c:v>46972</c:v>
                </c:pt>
                <c:pt idx="23487">
                  <c:v>46974</c:v>
                </c:pt>
                <c:pt idx="23488">
                  <c:v>46976</c:v>
                </c:pt>
                <c:pt idx="23489">
                  <c:v>46978</c:v>
                </c:pt>
                <c:pt idx="23490">
                  <c:v>46980</c:v>
                </c:pt>
                <c:pt idx="23491">
                  <c:v>46982</c:v>
                </c:pt>
                <c:pt idx="23492">
                  <c:v>46984</c:v>
                </c:pt>
                <c:pt idx="23493">
                  <c:v>46986</c:v>
                </c:pt>
                <c:pt idx="23494">
                  <c:v>46988</c:v>
                </c:pt>
                <c:pt idx="23495">
                  <c:v>46990</c:v>
                </c:pt>
                <c:pt idx="23496">
                  <c:v>46992</c:v>
                </c:pt>
                <c:pt idx="23497">
                  <c:v>46994</c:v>
                </c:pt>
                <c:pt idx="23498">
                  <c:v>46996</c:v>
                </c:pt>
                <c:pt idx="23499">
                  <c:v>46998</c:v>
                </c:pt>
                <c:pt idx="23500">
                  <c:v>47000</c:v>
                </c:pt>
                <c:pt idx="23501">
                  <c:v>47002</c:v>
                </c:pt>
                <c:pt idx="23502">
                  <c:v>47004</c:v>
                </c:pt>
                <c:pt idx="23503">
                  <c:v>47006</c:v>
                </c:pt>
                <c:pt idx="23504">
                  <c:v>47008</c:v>
                </c:pt>
                <c:pt idx="23505">
                  <c:v>47010</c:v>
                </c:pt>
                <c:pt idx="23506">
                  <c:v>47012</c:v>
                </c:pt>
                <c:pt idx="23507">
                  <c:v>47014</c:v>
                </c:pt>
                <c:pt idx="23508">
                  <c:v>47016</c:v>
                </c:pt>
                <c:pt idx="23509">
                  <c:v>47018</c:v>
                </c:pt>
                <c:pt idx="23510">
                  <c:v>47020</c:v>
                </c:pt>
                <c:pt idx="23511">
                  <c:v>47022</c:v>
                </c:pt>
                <c:pt idx="23512">
                  <c:v>47024</c:v>
                </c:pt>
                <c:pt idx="23513">
                  <c:v>47026</c:v>
                </c:pt>
                <c:pt idx="23514">
                  <c:v>47028</c:v>
                </c:pt>
                <c:pt idx="23515">
                  <c:v>47030</c:v>
                </c:pt>
                <c:pt idx="23516">
                  <c:v>47032</c:v>
                </c:pt>
                <c:pt idx="23517">
                  <c:v>47034</c:v>
                </c:pt>
                <c:pt idx="23518">
                  <c:v>47036</c:v>
                </c:pt>
                <c:pt idx="23519">
                  <c:v>47038</c:v>
                </c:pt>
                <c:pt idx="23520">
                  <c:v>47040</c:v>
                </c:pt>
                <c:pt idx="23521">
                  <c:v>47042</c:v>
                </c:pt>
                <c:pt idx="23522">
                  <c:v>47044</c:v>
                </c:pt>
                <c:pt idx="23523">
                  <c:v>47046</c:v>
                </c:pt>
                <c:pt idx="23524">
                  <c:v>47048</c:v>
                </c:pt>
                <c:pt idx="23525">
                  <c:v>47050</c:v>
                </c:pt>
                <c:pt idx="23526">
                  <c:v>47052</c:v>
                </c:pt>
                <c:pt idx="23527">
                  <c:v>47054</c:v>
                </c:pt>
                <c:pt idx="23528">
                  <c:v>47056</c:v>
                </c:pt>
                <c:pt idx="23529">
                  <c:v>47058</c:v>
                </c:pt>
                <c:pt idx="23530">
                  <c:v>47060</c:v>
                </c:pt>
                <c:pt idx="23531">
                  <c:v>47062</c:v>
                </c:pt>
                <c:pt idx="23532">
                  <c:v>47064</c:v>
                </c:pt>
                <c:pt idx="23533">
                  <c:v>47066</c:v>
                </c:pt>
                <c:pt idx="23534">
                  <c:v>47068</c:v>
                </c:pt>
                <c:pt idx="23535">
                  <c:v>47070</c:v>
                </c:pt>
                <c:pt idx="23536">
                  <c:v>47072</c:v>
                </c:pt>
                <c:pt idx="23537">
                  <c:v>47074</c:v>
                </c:pt>
                <c:pt idx="23538">
                  <c:v>47076</c:v>
                </c:pt>
                <c:pt idx="23539">
                  <c:v>47078</c:v>
                </c:pt>
                <c:pt idx="23540">
                  <c:v>47080</c:v>
                </c:pt>
                <c:pt idx="23541">
                  <c:v>47082</c:v>
                </c:pt>
                <c:pt idx="23542">
                  <c:v>47084</c:v>
                </c:pt>
                <c:pt idx="23543">
                  <c:v>47086</c:v>
                </c:pt>
                <c:pt idx="23544">
                  <c:v>47088</c:v>
                </c:pt>
                <c:pt idx="23545">
                  <c:v>47090</c:v>
                </c:pt>
                <c:pt idx="23546">
                  <c:v>47092</c:v>
                </c:pt>
                <c:pt idx="23547">
                  <c:v>47094</c:v>
                </c:pt>
                <c:pt idx="23548">
                  <c:v>47096</c:v>
                </c:pt>
                <c:pt idx="23549">
                  <c:v>47098</c:v>
                </c:pt>
                <c:pt idx="23550">
                  <c:v>47100</c:v>
                </c:pt>
                <c:pt idx="23551">
                  <c:v>47102</c:v>
                </c:pt>
                <c:pt idx="23552">
                  <c:v>47104</c:v>
                </c:pt>
                <c:pt idx="23553">
                  <c:v>47106</c:v>
                </c:pt>
                <c:pt idx="23554">
                  <c:v>47108</c:v>
                </c:pt>
                <c:pt idx="23555">
                  <c:v>47110</c:v>
                </c:pt>
                <c:pt idx="23556">
                  <c:v>47112</c:v>
                </c:pt>
                <c:pt idx="23557">
                  <c:v>47114</c:v>
                </c:pt>
                <c:pt idx="23558">
                  <c:v>47116</c:v>
                </c:pt>
                <c:pt idx="23559">
                  <c:v>47118</c:v>
                </c:pt>
                <c:pt idx="23560">
                  <c:v>47120</c:v>
                </c:pt>
                <c:pt idx="23561">
                  <c:v>47122</c:v>
                </c:pt>
                <c:pt idx="23562">
                  <c:v>47124</c:v>
                </c:pt>
                <c:pt idx="23563">
                  <c:v>47126</c:v>
                </c:pt>
                <c:pt idx="23564">
                  <c:v>47128</c:v>
                </c:pt>
                <c:pt idx="23565">
                  <c:v>47130</c:v>
                </c:pt>
                <c:pt idx="23566">
                  <c:v>47132</c:v>
                </c:pt>
                <c:pt idx="23567">
                  <c:v>47134</c:v>
                </c:pt>
                <c:pt idx="23568">
                  <c:v>47136</c:v>
                </c:pt>
                <c:pt idx="23569">
                  <c:v>47138</c:v>
                </c:pt>
                <c:pt idx="23570">
                  <c:v>47140</c:v>
                </c:pt>
                <c:pt idx="23571">
                  <c:v>47142</c:v>
                </c:pt>
                <c:pt idx="23572">
                  <c:v>47144</c:v>
                </c:pt>
                <c:pt idx="23573">
                  <c:v>47146</c:v>
                </c:pt>
                <c:pt idx="23574">
                  <c:v>47148</c:v>
                </c:pt>
                <c:pt idx="23575">
                  <c:v>47150</c:v>
                </c:pt>
                <c:pt idx="23576">
                  <c:v>47152</c:v>
                </c:pt>
                <c:pt idx="23577">
                  <c:v>47154</c:v>
                </c:pt>
                <c:pt idx="23578">
                  <c:v>47156</c:v>
                </c:pt>
                <c:pt idx="23579">
                  <c:v>47158</c:v>
                </c:pt>
                <c:pt idx="23580">
                  <c:v>47160</c:v>
                </c:pt>
                <c:pt idx="23581">
                  <c:v>47162</c:v>
                </c:pt>
                <c:pt idx="23582">
                  <c:v>47164</c:v>
                </c:pt>
                <c:pt idx="23583">
                  <c:v>47166</c:v>
                </c:pt>
                <c:pt idx="23584">
                  <c:v>47168</c:v>
                </c:pt>
                <c:pt idx="23585">
                  <c:v>47170</c:v>
                </c:pt>
                <c:pt idx="23586">
                  <c:v>47172</c:v>
                </c:pt>
                <c:pt idx="23587">
                  <c:v>47174</c:v>
                </c:pt>
                <c:pt idx="23588">
                  <c:v>47176</c:v>
                </c:pt>
                <c:pt idx="23589">
                  <c:v>47178</c:v>
                </c:pt>
                <c:pt idx="23590">
                  <c:v>47180</c:v>
                </c:pt>
                <c:pt idx="23591">
                  <c:v>47182</c:v>
                </c:pt>
                <c:pt idx="23592">
                  <c:v>47184</c:v>
                </c:pt>
                <c:pt idx="23593">
                  <c:v>47186</c:v>
                </c:pt>
                <c:pt idx="23594">
                  <c:v>47188</c:v>
                </c:pt>
                <c:pt idx="23595">
                  <c:v>47190</c:v>
                </c:pt>
                <c:pt idx="23596">
                  <c:v>47192</c:v>
                </c:pt>
                <c:pt idx="23597">
                  <c:v>47194</c:v>
                </c:pt>
                <c:pt idx="23598">
                  <c:v>47196</c:v>
                </c:pt>
                <c:pt idx="23599">
                  <c:v>47198</c:v>
                </c:pt>
                <c:pt idx="23600">
                  <c:v>47200</c:v>
                </c:pt>
                <c:pt idx="23601">
                  <c:v>47202</c:v>
                </c:pt>
                <c:pt idx="23602">
                  <c:v>47204</c:v>
                </c:pt>
                <c:pt idx="23603">
                  <c:v>47206</c:v>
                </c:pt>
                <c:pt idx="23604">
                  <c:v>47208</c:v>
                </c:pt>
                <c:pt idx="23605">
                  <c:v>47210</c:v>
                </c:pt>
                <c:pt idx="23606">
                  <c:v>47212</c:v>
                </c:pt>
                <c:pt idx="23607">
                  <c:v>47214</c:v>
                </c:pt>
                <c:pt idx="23608">
                  <c:v>47216</c:v>
                </c:pt>
                <c:pt idx="23609">
                  <c:v>47218</c:v>
                </c:pt>
                <c:pt idx="23610">
                  <c:v>47220</c:v>
                </c:pt>
                <c:pt idx="23611">
                  <c:v>47222</c:v>
                </c:pt>
                <c:pt idx="23612">
                  <c:v>47224</c:v>
                </c:pt>
                <c:pt idx="23613">
                  <c:v>47226</c:v>
                </c:pt>
                <c:pt idx="23614">
                  <c:v>47228</c:v>
                </c:pt>
                <c:pt idx="23615">
                  <c:v>47230</c:v>
                </c:pt>
                <c:pt idx="23616">
                  <c:v>47232</c:v>
                </c:pt>
                <c:pt idx="23617">
                  <c:v>47234</c:v>
                </c:pt>
                <c:pt idx="23618">
                  <c:v>47236</c:v>
                </c:pt>
                <c:pt idx="23619">
                  <c:v>47238</c:v>
                </c:pt>
                <c:pt idx="23620">
                  <c:v>47240</c:v>
                </c:pt>
                <c:pt idx="23621">
                  <c:v>47242</c:v>
                </c:pt>
                <c:pt idx="23622">
                  <c:v>47244</c:v>
                </c:pt>
                <c:pt idx="23623">
                  <c:v>47246</c:v>
                </c:pt>
                <c:pt idx="23624">
                  <c:v>47248</c:v>
                </c:pt>
                <c:pt idx="23625">
                  <c:v>47250</c:v>
                </c:pt>
                <c:pt idx="23626">
                  <c:v>47252</c:v>
                </c:pt>
                <c:pt idx="23627">
                  <c:v>47254</c:v>
                </c:pt>
                <c:pt idx="23628">
                  <c:v>47256</c:v>
                </c:pt>
                <c:pt idx="23629">
                  <c:v>47258</c:v>
                </c:pt>
                <c:pt idx="23630">
                  <c:v>47260</c:v>
                </c:pt>
                <c:pt idx="23631">
                  <c:v>47262</c:v>
                </c:pt>
                <c:pt idx="23632">
                  <c:v>47264</c:v>
                </c:pt>
                <c:pt idx="23633">
                  <c:v>47266</c:v>
                </c:pt>
                <c:pt idx="23634">
                  <c:v>47268</c:v>
                </c:pt>
                <c:pt idx="23635">
                  <c:v>47270</c:v>
                </c:pt>
                <c:pt idx="23636">
                  <c:v>47272</c:v>
                </c:pt>
                <c:pt idx="23637">
                  <c:v>47274</c:v>
                </c:pt>
                <c:pt idx="23638">
                  <c:v>47276</c:v>
                </c:pt>
                <c:pt idx="23639">
                  <c:v>47278</c:v>
                </c:pt>
                <c:pt idx="23640">
                  <c:v>47280</c:v>
                </c:pt>
                <c:pt idx="23641">
                  <c:v>47282</c:v>
                </c:pt>
                <c:pt idx="23642">
                  <c:v>47284</c:v>
                </c:pt>
                <c:pt idx="23643">
                  <c:v>47286</c:v>
                </c:pt>
                <c:pt idx="23644">
                  <c:v>47288</c:v>
                </c:pt>
                <c:pt idx="23645">
                  <c:v>47290</c:v>
                </c:pt>
                <c:pt idx="23646">
                  <c:v>47292</c:v>
                </c:pt>
                <c:pt idx="23647">
                  <c:v>47294</c:v>
                </c:pt>
                <c:pt idx="23648">
                  <c:v>47296</c:v>
                </c:pt>
                <c:pt idx="23649">
                  <c:v>47298</c:v>
                </c:pt>
                <c:pt idx="23650">
                  <c:v>47300</c:v>
                </c:pt>
                <c:pt idx="23651">
                  <c:v>47302</c:v>
                </c:pt>
                <c:pt idx="23652">
                  <c:v>47304</c:v>
                </c:pt>
                <c:pt idx="23653">
                  <c:v>47306</c:v>
                </c:pt>
                <c:pt idx="23654">
                  <c:v>47308</c:v>
                </c:pt>
                <c:pt idx="23655">
                  <c:v>47310</c:v>
                </c:pt>
                <c:pt idx="23656">
                  <c:v>47312</c:v>
                </c:pt>
                <c:pt idx="23657">
                  <c:v>47314</c:v>
                </c:pt>
                <c:pt idx="23658">
                  <c:v>47316</c:v>
                </c:pt>
                <c:pt idx="23659">
                  <c:v>47318</c:v>
                </c:pt>
                <c:pt idx="23660">
                  <c:v>47320</c:v>
                </c:pt>
                <c:pt idx="23661">
                  <c:v>47322</c:v>
                </c:pt>
                <c:pt idx="23662">
                  <c:v>47324</c:v>
                </c:pt>
                <c:pt idx="23663">
                  <c:v>47326</c:v>
                </c:pt>
                <c:pt idx="23664">
                  <c:v>47328</c:v>
                </c:pt>
                <c:pt idx="23665">
                  <c:v>47330</c:v>
                </c:pt>
                <c:pt idx="23666">
                  <c:v>47332</c:v>
                </c:pt>
                <c:pt idx="23667">
                  <c:v>47334</c:v>
                </c:pt>
                <c:pt idx="23668">
                  <c:v>47336</c:v>
                </c:pt>
                <c:pt idx="23669">
                  <c:v>47338</c:v>
                </c:pt>
                <c:pt idx="23670">
                  <c:v>47340</c:v>
                </c:pt>
                <c:pt idx="23671">
                  <c:v>47342</c:v>
                </c:pt>
                <c:pt idx="23672">
                  <c:v>47344</c:v>
                </c:pt>
                <c:pt idx="23673">
                  <c:v>47346</c:v>
                </c:pt>
                <c:pt idx="23674">
                  <c:v>47348</c:v>
                </c:pt>
                <c:pt idx="23675">
                  <c:v>47350</c:v>
                </c:pt>
                <c:pt idx="23676">
                  <c:v>47352</c:v>
                </c:pt>
                <c:pt idx="23677">
                  <c:v>47354</c:v>
                </c:pt>
                <c:pt idx="23678">
                  <c:v>47356</c:v>
                </c:pt>
                <c:pt idx="23679">
                  <c:v>47358</c:v>
                </c:pt>
                <c:pt idx="23680">
                  <c:v>47360</c:v>
                </c:pt>
                <c:pt idx="23681">
                  <c:v>47362</c:v>
                </c:pt>
                <c:pt idx="23682">
                  <c:v>47364</c:v>
                </c:pt>
                <c:pt idx="23683">
                  <c:v>47366</c:v>
                </c:pt>
                <c:pt idx="23684">
                  <c:v>47368</c:v>
                </c:pt>
                <c:pt idx="23685">
                  <c:v>47370</c:v>
                </c:pt>
                <c:pt idx="23686">
                  <c:v>47372</c:v>
                </c:pt>
                <c:pt idx="23687">
                  <c:v>47374</c:v>
                </c:pt>
                <c:pt idx="23688">
                  <c:v>47376</c:v>
                </c:pt>
                <c:pt idx="23689">
                  <c:v>47378</c:v>
                </c:pt>
                <c:pt idx="23690">
                  <c:v>47380</c:v>
                </c:pt>
                <c:pt idx="23691">
                  <c:v>47382</c:v>
                </c:pt>
                <c:pt idx="23692">
                  <c:v>47384</c:v>
                </c:pt>
                <c:pt idx="23693">
                  <c:v>47386</c:v>
                </c:pt>
                <c:pt idx="23694">
                  <c:v>47388</c:v>
                </c:pt>
                <c:pt idx="23695">
                  <c:v>47390</c:v>
                </c:pt>
                <c:pt idx="23696">
                  <c:v>47392</c:v>
                </c:pt>
                <c:pt idx="23697">
                  <c:v>47394</c:v>
                </c:pt>
                <c:pt idx="23698">
                  <c:v>47396</c:v>
                </c:pt>
                <c:pt idx="23699">
                  <c:v>47398</c:v>
                </c:pt>
                <c:pt idx="23700">
                  <c:v>47400</c:v>
                </c:pt>
                <c:pt idx="23701">
                  <c:v>47402</c:v>
                </c:pt>
                <c:pt idx="23702">
                  <c:v>47404</c:v>
                </c:pt>
                <c:pt idx="23703">
                  <c:v>47406</c:v>
                </c:pt>
                <c:pt idx="23704">
                  <c:v>47408</c:v>
                </c:pt>
                <c:pt idx="23705">
                  <c:v>47410</c:v>
                </c:pt>
                <c:pt idx="23706">
                  <c:v>47412</c:v>
                </c:pt>
                <c:pt idx="23707">
                  <c:v>47414</c:v>
                </c:pt>
                <c:pt idx="23708">
                  <c:v>47416</c:v>
                </c:pt>
                <c:pt idx="23709">
                  <c:v>47418</c:v>
                </c:pt>
                <c:pt idx="23710">
                  <c:v>47420</c:v>
                </c:pt>
                <c:pt idx="23711">
                  <c:v>47422</c:v>
                </c:pt>
                <c:pt idx="23712">
                  <c:v>47424</c:v>
                </c:pt>
                <c:pt idx="23713">
                  <c:v>47426</c:v>
                </c:pt>
                <c:pt idx="23714">
                  <c:v>47428</c:v>
                </c:pt>
                <c:pt idx="23715">
                  <c:v>47430</c:v>
                </c:pt>
                <c:pt idx="23716">
                  <c:v>47432</c:v>
                </c:pt>
                <c:pt idx="23717">
                  <c:v>47434</c:v>
                </c:pt>
                <c:pt idx="23718">
                  <c:v>47436</c:v>
                </c:pt>
                <c:pt idx="23719">
                  <c:v>47438</c:v>
                </c:pt>
                <c:pt idx="23720">
                  <c:v>47440</c:v>
                </c:pt>
                <c:pt idx="23721">
                  <c:v>47442</c:v>
                </c:pt>
                <c:pt idx="23722">
                  <c:v>47444</c:v>
                </c:pt>
                <c:pt idx="23723">
                  <c:v>47446</c:v>
                </c:pt>
                <c:pt idx="23724">
                  <c:v>47448</c:v>
                </c:pt>
                <c:pt idx="23725">
                  <c:v>47450</c:v>
                </c:pt>
                <c:pt idx="23726">
                  <c:v>47452</c:v>
                </c:pt>
                <c:pt idx="23727">
                  <c:v>47454</c:v>
                </c:pt>
                <c:pt idx="23728">
                  <c:v>47456</c:v>
                </c:pt>
                <c:pt idx="23729">
                  <c:v>47458</c:v>
                </c:pt>
                <c:pt idx="23730">
                  <c:v>47460</c:v>
                </c:pt>
                <c:pt idx="23731">
                  <c:v>47462</c:v>
                </c:pt>
                <c:pt idx="23732">
                  <c:v>47464</c:v>
                </c:pt>
                <c:pt idx="23733">
                  <c:v>47466</c:v>
                </c:pt>
                <c:pt idx="23734">
                  <c:v>47468</c:v>
                </c:pt>
                <c:pt idx="23735">
                  <c:v>47470</c:v>
                </c:pt>
                <c:pt idx="23736">
                  <c:v>47472</c:v>
                </c:pt>
                <c:pt idx="23737">
                  <c:v>47474</c:v>
                </c:pt>
                <c:pt idx="23738">
                  <c:v>47476</c:v>
                </c:pt>
                <c:pt idx="23739">
                  <c:v>47478</c:v>
                </c:pt>
                <c:pt idx="23740">
                  <c:v>47480</c:v>
                </c:pt>
                <c:pt idx="23741">
                  <c:v>47482</c:v>
                </c:pt>
                <c:pt idx="23742">
                  <c:v>47484</c:v>
                </c:pt>
                <c:pt idx="23743">
                  <c:v>47486</c:v>
                </c:pt>
                <c:pt idx="23744">
                  <c:v>47488</c:v>
                </c:pt>
                <c:pt idx="23745">
                  <c:v>47490</c:v>
                </c:pt>
                <c:pt idx="23746">
                  <c:v>47492</c:v>
                </c:pt>
                <c:pt idx="23747">
                  <c:v>47494</c:v>
                </c:pt>
                <c:pt idx="23748">
                  <c:v>47496</c:v>
                </c:pt>
                <c:pt idx="23749">
                  <c:v>47498</c:v>
                </c:pt>
                <c:pt idx="23750">
                  <c:v>47500</c:v>
                </c:pt>
                <c:pt idx="23751">
                  <c:v>47502</c:v>
                </c:pt>
                <c:pt idx="23752">
                  <c:v>47504</c:v>
                </c:pt>
                <c:pt idx="23753">
                  <c:v>47506</c:v>
                </c:pt>
                <c:pt idx="23754">
                  <c:v>47508</c:v>
                </c:pt>
                <c:pt idx="23755">
                  <c:v>47510</c:v>
                </c:pt>
                <c:pt idx="23756">
                  <c:v>47512</c:v>
                </c:pt>
                <c:pt idx="23757">
                  <c:v>47514</c:v>
                </c:pt>
                <c:pt idx="23758">
                  <c:v>47516</c:v>
                </c:pt>
                <c:pt idx="23759">
                  <c:v>47518</c:v>
                </c:pt>
                <c:pt idx="23760">
                  <c:v>47520</c:v>
                </c:pt>
                <c:pt idx="23761">
                  <c:v>47522</c:v>
                </c:pt>
                <c:pt idx="23762">
                  <c:v>47524</c:v>
                </c:pt>
                <c:pt idx="23763">
                  <c:v>47526</c:v>
                </c:pt>
                <c:pt idx="23764">
                  <c:v>47528</c:v>
                </c:pt>
                <c:pt idx="23765">
                  <c:v>47530</c:v>
                </c:pt>
                <c:pt idx="23766">
                  <c:v>47532</c:v>
                </c:pt>
                <c:pt idx="23767">
                  <c:v>47534</c:v>
                </c:pt>
                <c:pt idx="23768">
                  <c:v>47536</c:v>
                </c:pt>
                <c:pt idx="23769">
                  <c:v>47538</c:v>
                </c:pt>
                <c:pt idx="23770">
                  <c:v>47540</c:v>
                </c:pt>
                <c:pt idx="23771">
                  <c:v>47542</c:v>
                </c:pt>
                <c:pt idx="23772">
                  <c:v>47544</c:v>
                </c:pt>
                <c:pt idx="23773">
                  <c:v>47546</c:v>
                </c:pt>
                <c:pt idx="23774">
                  <c:v>47548</c:v>
                </c:pt>
                <c:pt idx="23775">
                  <c:v>47550</c:v>
                </c:pt>
                <c:pt idx="23776">
                  <c:v>47552</c:v>
                </c:pt>
                <c:pt idx="23777">
                  <c:v>47554</c:v>
                </c:pt>
                <c:pt idx="23778">
                  <c:v>47556</c:v>
                </c:pt>
                <c:pt idx="23779">
                  <c:v>47558</c:v>
                </c:pt>
                <c:pt idx="23780">
                  <c:v>47560</c:v>
                </c:pt>
                <c:pt idx="23781">
                  <c:v>47562</c:v>
                </c:pt>
                <c:pt idx="23782">
                  <c:v>47564</c:v>
                </c:pt>
                <c:pt idx="23783">
                  <c:v>47566</c:v>
                </c:pt>
                <c:pt idx="23784">
                  <c:v>47568</c:v>
                </c:pt>
                <c:pt idx="23785">
                  <c:v>47570</c:v>
                </c:pt>
                <c:pt idx="23786">
                  <c:v>47572</c:v>
                </c:pt>
                <c:pt idx="23787">
                  <c:v>47574</c:v>
                </c:pt>
                <c:pt idx="23788">
                  <c:v>47576</c:v>
                </c:pt>
                <c:pt idx="23789">
                  <c:v>47578</c:v>
                </c:pt>
                <c:pt idx="23790">
                  <c:v>47580</c:v>
                </c:pt>
                <c:pt idx="23791">
                  <c:v>47582</c:v>
                </c:pt>
                <c:pt idx="23792">
                  <c:v>47584</c:v>
                </c:pt>
                <c:pt idx="23793">
                  <c:v>47586</c:v>
                </c:pt>
                <c:pt idx="23794">
                  <c:v>47588</c:v>
                </c:pt>
                <c:pt idx="23795">
                  <c:v>47590</c:v>
                </c:pt>
                <c:pt idx="23796">
                  <c:v>47592</c:v>
                </c:pt>
                <c:pt idx="23797">
                  <c:v>47594</c:v>
                </c:pt>
                <c:pt idx="23798">
                  <c:v>47596</c:v>
                </c:pt>
                <c:pt idx="23799">
                  <c:v>47598</c:v>
                </c:pt>
                <c:pt idx="23800">
                  <c:v>47600</c:v>
                </c:pt>
                <c:pt idx="23801">
                  <c:v>47602</c:v>
                </c:pt>
                <c:pt idx="23802">
                  <c:v>47604</c:v>
                </c:pt>
                <c:pt idx="23803">
                  <c:v>47606</c:v>
                </c:pt>
                <c:pt idx="23804">
                  <c:v>47608</c:v>
                </c:pt>
                <c:pt idx="23805">
                  <c:v>47610</c:v>
                </c:pt>
                <c:pt idx="23806">
                  <c:v>47612</c:v>
                </c:pt>
                <c:pt idx="23807">
                  <c:v>47614</c:v>
                </c:pt>
                <c:pt idx="23808">
                  <c:v>47616</c:v>
                </c:pt>
                <c:pt idx="23809">
                  <c:v>47618</c:v>
                </c:pt>
                <c:pt idx="23810">
                  <c:v>47620</c:v>
                </c:pt>
                <c:pt idx="23811">
                  <c:v>47622</c:v>
                </c:pt>
                <c:pt idx="23812">
                  <c:v>47624</c:v>
                </c:pt>
                <c:pt idx="23813">
                  <c:v>47626</c:v>
                </c:pt>
                <c:pt idx="23814">
                  <c:v>47628</c:v>
                </c:pt>
                <c:pt idx="23815">
                  <c:v>47630</c:v>
                </c:pt>
                <c:pt idx="23816">
                  <c:v>47632</c:v>
                </c:pt>
                <c:pt idx="23817">
                  <c:v>47634</c:v>
                </c:pt>
                <c:pt idx="23818">
                  <c:v>47636</c:v>
                </c:pt>
                <c:pt idx="23819">
                  <c:v>47638</c:v>
                </c:pt>
                <c:pt idx="23820">
                  <c:v>47640</c:v>
                </c:pt>
                <c:pt idx="23821">
                  <c:v>47642</c:v>
                </c:pt>
                <c:pt idx="23822">
                  <c:v>47644</c:v>
                </c:pt>
                <c:pt idx="23823">
                  <c:v>47646</c:v>
                </c:pt>
                <c:pt idx="23824">
                  <c:v>47648</c:v>
                </c:pt>
                <c:pt idx="23825">
                  <c:v>47650</c:v>
                </c:pt>
                <c:pt idx="23826">
                  <c:v>47652</c:v>
                </c:pt>
                <c:pt idx="23827">
                  <c:v>47654</c:v>
                </c:pt>
                <c:pt idx="23828">
                  <c:v>47656</c:v>
                </c:pt>
                <c:pt idx="23829">
                  <c:v>47658</c:v>
                </c:pt>
                <c:pt idx="23830">
                  <c:v>47660</c:v>
                </c:pt>
                <c:pt idx="23831">
                  <c:v>47662</c:v>
                </c:pt>
                <c:pt idx="23832">
                  <c:v>47664</c:v>
                </c:pt>
                <c:pt idx="23833">
                  <c:v>47666</c:v>
                </c:pt>
                <c:pt idx="23834">
                  <c:v>47668</c:v>
                </c:pt>
                <c:pt idx="23835">
                  <c:v>47670</c:v>
                </c:pt>
                <c:pt idx="23836">
                  <c:v>47672</c:v>
                </c:pt>
                <c:pt idx="23837">
                  <c:v>47674</c:v>
                </c:pt>
                <c:pt idx="23838">
                  <c:v>47676</c:v>
                </c:pt>
                <c:pt idx="23839">
                  <c:v>47678</c:v>
                </c:pt>
                <c:pt idx="23840">
                  <c:v>47680</c:v>
                </c:pt>
                <c:pt idx="23841">
                  <c:v>47682</c:v>
                </c:pt>
                <c:pt idx="23842">
                  <c:v>47684</c:v>
                </c:pt>
                <c:pt idx="23843">
                  <c:v>47686</c:v>
                </c:pt>
                <c:pt idx="23844">
                  <c:v>47688</c:v>
                </c:pt>
                <c:pt idx="23845">
                  <c:v>47690</c:v>
                </c:pt>
                <c:pt idx="23846">
                  <c:v>47692</c:v>
                </c:pt>
                <c:pt idx="23847">
                  <c:v>47694</c:v>
                </c:pt>
                <c:pt idx="23848">
                  <c:v>47696</c:v>
                </c:pt>
                <c:pt idx="23849">
                  <c:v>47698</c:v>
                </c:pt>
                <c:pt idx="23850">
                  <c:v>47700</c:v>
                </c:pt>
                <c:pt idx="23851">
                  <c:v>47702</c:v>
                </c:pt>
                <c:pt idx="23852">
                  <c:v>47704</c:v>
                </c:pt>
                <c:pt idx="23853">
                  <c:v>47706</c:v>
                </c:pt>
                <c:pt idx="23854">
                  <c:v>47708</c:v>
                </c:pt>
                <c:pt idx="23855">
                  <c:v>47710</c:v>
                </c:pt>
                <c:pt idx="23856">
                  <c:v>47712</c:v>
                </c:pt>
                <c:pt idx="23857">
                  <c:v>47714</c:v>
                </c:pt>
                <c:pt idx="23858">
                  <c:v>47716</c:v>
                </c:pt>
                <c:pt idx="23859">
                  <c:v>47718</c:v>
                </c:pt>
                <c:pt idx="23860">
                  <c:v>47720</c:v>
                </c:pt>
                <c:pt idx="23861">
                  <c:v>47722</c:v>
                </c:pt>
                <c:pt idx="23862">
                  <c:v>47724</c:v>
                </c:pt>
                <c:pt idx="23863">
                  <c:v>47726</c:v>
                </c:pt>
                <c:pt idx="23864">
                  <c:v>47728</c:v>
                </c:pt>
                <c:pt idx="23865">
                  <c:v>47730</c:v>
                </c:pt>
                <c:pt idx="23866">
                  <c:v>47732</c:v>
                </c:pt>
                <c:pt idx="23867">
                  <c:v>47734</c:v>
                </c:pt>
                <c:pt idx="23868">
                  <c:v>47736</c:v>
                </c:pt>
                <c:pt idx="23869">
                  <c:v>47738</c:v>
                </c:pt>
                <c:pt idx="23870">
                  <c:v>47740</c:v>
                </c:pt>
                <c:pt idx="23871">
                  <c:v>47742</c:v>
                </c:pt>
                <c:pt idx="23872">
                  <c:v>47744</c:v>
                </c:pt>
                <c:pt idx="23873">
                  <c:v>47746</c:v>
                </c:pt>
                <c:pt idx="23874">
                  <c:v>47748</c:v>
                </c:pt>
                <c:pt idx="23875">
                  <c:v>47750</c:v>
                </c:pt>
                <c:pt idx="23876">
                  <c:v>47752</c:v>
                </c:pt>
                <c:pt idx="23877">
                  <c:v>47754</c:v>
                </c:pt>
                <c:pt idx="23878">
                  <c:v>47756</c:v>
                </c:pt>
                <c:pt idx="23879">
                  <c:v>47758</c:v>
                </c:pt>
                <c:pt idx="23880">
                  <c:v>47760</c:v>
                </c:pt>
                <c:pt idx="23881">
                  <c:v>47762</c:v>
                </c:pt>
                <c:pt idx="23882">
                  <c:v>47764</c:v>
                </c:pt>
                <c:pt idx="23883">
                  <c:v>47766</c:v>
                </c:pt>
                <c:pt idx="23884">
                  <c:v>47768</c:v>
                </c:pt>
                <c:pt idx="23885">
                  <c:v>47770</c:v>
                </c:pt>
                <c:pt idx="23886">
                  <c:v>47772</c:v>
                </c:pt>
                <c:pt idx="23887">
                  <c:v>47774</c:v>
                </c:pt>
                <c:pt idx="23888">
                  <c:v>47776</c:v>
                </c:pt>
                <c:pt idx="23889">
                  <c:v>47778</c:v>
                </c:pt>
                <c:pt idx="23890">
                  <c:v>47780</c:v>
                </c:pt>
                <c:pt idx="23891">
                  <c:v>47782</c:v>
                </c:pt>
                <c:pt idx="23892">
                  <c:v>47784</c:v>
                </c:pt>
                <c:pt idx="23893">
                  <c:v>47786</c:v>
                </c:pt>
                <c:pt idx="23894">
                  <c:v>47788</c:v>
                </c:pt>
                <c:pt idx="23895">
                  <c:v>47790</c:v>
                </c:pt>
                <c:pt idx="23896">
                  <c:v>47792</c:v>
                </c:pt>
                <c:pt idx="23897">
                  <c:v>47794</c:v>
                </c:pt>
                <c:pt idx="23898">
                  <c:v>47796</c:v>
                </c:pt>
                <c:pt idx="23899">
                  <c:v>47798</c:v>
                </c:pt>
                <c:pt idx="23900">
                  <c:v>47800</c:v>
                </c:pt>
                <c:pt idx="23901">
                  <c:v>47802</c:v>
                </c:pt>
                <c:pt idx="23902">
                  <c:v>47804</c:v>
                </c:pt>
                <c:pt idx="23903">
                  <c:v>47806</c:v>
                </c:pt>
                <c:pt idx="23904">
                  <c:v>47808</c:v>
                </c:pt>
                <c:pt idx="23905">
                  <c:v>47810</c:v>
                </c:pt>
                <c:pt idx="23906">
                  <c:v>47812</c:v>
                </c:pt>
                <c:pt idx="23907">
                  <c:v>47814</c:v>
                </c:pt>
                <c:pt idx="23908">
                  <c:v>47816</c:v>
                </c:pt>
                <c:pt idx="23909">
                  <c:v>47818</c:v>
                </c:pt>
                <c:pt idx="23910">
                  <c:v>47820</c:v>
                </c:pt>
                <c:pt idx="23911">
                  <c:v>47822</c:v>
                </c:pt>
                <c:pt idx="23912">
                  <c:v>47824</c:v>
                </c:pt>
                <c:pt idx="23913">
                  <c:v>47826</c:v>
                </c:pt>
                <c:pt idx="23914">
                  <c:v>47828</c:v>
                </c:pt>
                <c:pt idx="23915">
                  <c:v>47830</c:v>
                </c:pt>
                <c:pt idx="23916">
                  <c:v>47832</c:v>
                </c:pt>
                <c:pt idx="23917">
                  <c:v>47834</c:v>
                </c:pt>
                <c:pt idx="23918">
                  <c:v>47836</c:v>
                </c:pt>
                <c:pt idx="23919">
                  <c:v>47838</c:v>
                </c:pt>
                <c:pt idx="23920">
                  <c:v>47840</c:v>
                </c:pt>
                <c:pt idx="23921">
                  <c:v>47842</c:v>
                </c:pt>
                <c:pt idx="23922">
                  <c:v>47844</c:v>
                </c:pt>
                <c:pt idx="23923">
                  <c:v>47846</c:v>
                </c:pt>
                <c:pt idx="23924">
                  <c:v>47848</c:v>
                </c:pt>
                <c:pt idx="23925">
                  <c:v>47850</c:v>
                </c:pt>
                <c:pt idx="23926">
                  <c:v>47852</c:v>
                </c:pt>
                <c:pt idx="23927">
                  <c:v>47854</c:v>
                </c:pt>
                <c:pt idx="23928">
                  <c:v>47856</c:v>
                </c:pt>
                <c:pt idx="23929">
                  <c:v>47858</c:v>
                </c:pt>
                <c:pt idx="23930">
                  <c:v>47860</c:v>
                </c:pt>
                <c:pt idx="23931">
                  <c:v>47862</c:v>
                </c:pt>
                <c:pt idx="23932">
                  <c:v>47864</c:v>
                </c:pt>
                <c:pt idx="23933">
                  <c:v>47866</c:v>
                </c:pt>
                <c:pt idx="23934">
                  <c:v>47868</c:v>
                </c:pt>
                <c:pt idx="23935">
                  <c:v>47870</c:v>
                </c:pt>
                <c:pt idx="23936">
                  <c:v>47872</c:v>
                </c:pt>
                <c:pt idx="23937">
                  <c:v>47874</c:v>
                </c:pt>
                <c:pt idx="23938">
                  <c:v>47876</c:v>
                </c:pt>
                <c:pt idx="23939">
                  <c:v>47878</c:v>
                </c:pt>
                <c:pt idx="23940">
                  <c:v>47880</c:v>
                </c:pt>
                <c:pt idx="23941">
                  <c:v>47882</c:v>
                </c:pt>
                <c:pt idx="23942">
                  <c:v>47884</c:v>
                </c:pt>
                <c:pt idx="23943">
                  <c:v>47886</c:v>
                </c:pt>
                <c:pt idx="23944">
                  <c:v>47888</c:v>
                </c:pt>
                <c:pt idx="23945">
                  <c:v>47890</c:v>
                </c:pt>
                <c:pt idx="23946">
                  <c:v>47892</c:v>
                </c:pt>
                <c:pt idx="23947">
                  <c:v>47894</c:v>
                </c:pt>
                <c:pt idx="23948">
                  <c:v>47896</c:v>
                </c:pt>
                <c:pt idx="23949">
                  <c:v>47898</c:v>
                </c:pt>
                <c:pt idx="23950">
                  <c:v>47900</c:v>
                </c:pt>
                <c:pt idx="23951">
                  <c:v>47902</c:v>
                </c:pt>
                <c:pt idx="23952">
                  <c:v>47904</c:v>
                </c:pt>
                <c:pt idx="23953">
                  <c:v>47906</c:v>
                </c:pt>
                <c:pt idx="23954">
                  <c:v>47908</c:v>
                </c:pt>
                <c:pt idx="23955">
                  <c:v>47910</c:v>
                </c:pt>
                <c:pt idx="23956">
                  <c:v>47912</c:v>
                </c:pt>
                <c:pt idx="23957">
                  <c:v>47914</c:v>
                </c:pt>
                <c:pt idx="23958">
                  <c:v>47916</c:v>
                </c:pt>
                <c:pt idx="23959">
                  <c:v>47918</c:v>
                </c:pt>
                <c:pt idx="23960">
                  <c:v>47920</c:v>
                </c:pt>
                <c:pt idx="23961">
                  <c:v>47922</c:v>
                </c:pt>
                <c:pt idx="23962">
                  <c:v>47924</c:v>
                </c:pt>
                <c:pt idx="23963">
                  <c:v>47926</c:v>
                </c:pt>
                <c:pt idx="23964">
                  <c:v>47928</c:v>
                </c:pt>
                <c:pt idx="23965">
                  <c:v>47930</c:v>
                </c:pt>
                <c:pt idx="23966">
                  <c:v>47932</c:v>
                </c:pt>
                <c:pt idx="23967">
                  <c:v>47934</c:v>
                </c:pt>
                <c:pt idx="23968">
                  <c:v>47936</c:v>
                </c:pt>
                <c:pt idx="23969">
                  <c:v>47938</c:v>
                </c:pt>
                <c:pt idx="23970">
                  <c:v>47940</c:v>
                </c:pt>
                <c:pt idx="23971">
                  <c:v>47942</c:v>
                </c:pt>
                <c:pt idx="23972">
                  <c:v>47944</c:v>
                </c:pt>
                <c:pt idx="23973">
                  <c:v>47946</c:v>
                </c:pt>
                <c:pt idx="23974">
                  <c:v>47948</c:v>
                </c:pt>
                <c:pt idx="23975">
                  <c:v>47950</c:v>
                </c:pt>
                <c:pt idx="23976">
                  <c:v>47952</c:v>
                </c:pt>
                <c:pt idx="23977">
                  <c:v>47954</c:v>
                </c:pt>
                <c:pt idx="23978">
                  <c:v>47956</c:v>
                </c:pt>
                <c:pt idx="23979">
                  <c:v>47958</c:v>
                </c:pt>
                <c:pt idx="23980">
                  <c:v>47960</c:v>
                </c:pt>
                <c:pt idx="23981">
                  <c:v>47962</c:v>
                </c:pt>
                <c:pt idx="23982">
                  <c:v>47964</c:v>
                </c:pt>
                <c:pt idx="23983">
                  <c:v>47966</c:v>
                </c:pt>
                <c:pt idx="23984">
                  <c:v>47968</c:v>
                </c:pt>
                <c:pt idx="23985">
                  <c:v>47970</c:v>
                </c:pt>
                <c:pt idx="23986">
                  <c:v>47972</c:v>
                </c:pt>
                <c:pt idx="23987">
                  <c:v>47974</c:v>
                </c:pt>
                <c:pt idx="23988">
                  <c:v>47976</c:v>
                </c:pt>
                <c:pt idx="23989">
                  <c:v>47978</c:v>
                </c:pt>
                <c:pt idx="23990">
                  <c:v>47980</c:v>
                </c:pt>
                <c:pt idx="23991">
                  <c:v>47982</c:v>
                </c:pt>
                <c:pt idx="23992">
                  <c:v>47984</c:v>
                </c:pt>
                <c:pt idx="23993">
                  <c:v>47986</c:v>
                </c:pt>
                <c:pt idx="23994">
                  <c:v>47988</c:v>
                </c:pt>
                <c:pt idx="23995">
                  <c:v>47990</c:v>
                </c:pt>
                <c:pt idx="23996">
                  <c:v>47992</c:v>
                </c:pt>
                <c:pt idx="23997">
                  <c:v>47994</c:v>
                </c:pt>
                <c:pt idx="23998">
                  <c:v>47996</c:v>
                </c:pt>
                <c:pt idx="23999">
                  <c:v>47998</c:v>
                </c:pt>
                <c:pt idx="24000">
                  <c:v>48000</c:v>
                </c:pt>
                <c:pt idx="24001">
                  <c:v>48002</c:v>
                </c:pt>
                <c:pt idx="24002">
                  <c:v>48004</c:v>
                </c:pt>
                <c:pt idx="24003">
                  <c:v>48006</c:v>
                </c:pt>
                <c:pt idx="24004">
                  <c:v>48008</c:v>
                </c:pt>
                <c:pt idx="24005">
                  <c:v>48010</c:v>
                </c:pt>
                <c:pt idx="24006">
                  <c:v>48012</c:v>
                </c:pt>
                <c:pt idx="24007">
                  <c:v>48014</c:v>
                </c:pt>
                <c:pt idx="24008">
                  <c:v>48016</c:v>
                </c:pt>
                <c:pt idx="24009">
                  <c:v>48018</c:v>
                </c:pt>
                <c:pt idx="24010">
                  <c:v>48020</c:v>
                </c:pt>
                <c:pt idx="24011">
                  <c:v>48022</c:v>
                </c:pt>
                <c:pt idx="24012">
                  <c:v>48024</c:v>
                </c:pt>
                <c:pt idx="24013">
                  <c:v>48026</c:v>
                </c:pt>
                <c:pt idx="24014">
                  <c:v>48028</c:v>
                </c:pt>
                <c:pt idx="24015">
                  <c:v>48030</c:v>
                </c:pt>
                <c:pt idx="24016">
                  <c:v>48032</c:v>
                </c:pt>
                <c:pt idx="24017">
                  <c:v>48034</c:v>
                </c:pt>
                <c:pt idx="24018">
                  <c:v>48036</c:v>
                </c:pt>
                <c:pt idx="24019">
                  <c:v>48038</c:v>
                </c:pt>
                <c:pt idx="24020">
                  <c:v>48040</c:v>
                </c:pt>
                <c:pt idx="24021">
                  <c:v>48042</c:v>
                </c:pt>
                <c:pt idx="24022">
                  <c:v>48044</c:v>
                </c:pt>
                <c:pt idx="24023">
                  <c:v>48046</c:v>
                </c:pt>
                <c:pt idx="24024">
                  <c:v>48048</c:v>
                </c:pt>
                <c:pt idx="24025">
                  <c:v>48050</c:v>
                </c:pt>
                <c:pt idx="24026">
                  <c:v>48052</c:v>
                </c:pt>
                <c:pt idx="24027">
                  <c:v>48054</c:v>
                </c:pt>
                <c:pt idx="24028">
                  <c:v>48056</c:v>
                </c:pt>
                <c:pt idx="24029">
                  <c:v>48058</c:v>
                </c:pt>
                <c:pt idx="24030">
                  <c:v>48060</c:v>
                </c:pt>
                <c:pt idx="24031">
                  <c:v>48062</c:v>
                </c:pt>
                <c:pt idx="24032">
                  <c:v>48064</c:v>
                </c:pt>
                <c:pt idx="24033">
                  <c:v>48066</c:v>
                </c:pt>
                <c:pt idx="24034">
                  <c:v>48068</c:v>
                </c:pt>
                <c:pt idx="24035">
                  <c:v>48070</c:v>
                </c:pt>
                <c:pt idx="24036">
                  <c:v>48072</c:v>
                </c:pt>
                <c:pt idx="24037">
                  <c:v>48074</c:v>
                </c:pt>
                <c:pt idx="24038">
                  <c:v>48076</c:v>
                </c:pt>
                <c:pt idx="24039">
                  <c:v>48078</c:v>
                </c:pt>
                <c:pt idx="24040">
                  <c:v>48080</c:v>
                </c:pt>
                <c:pt idx="24041">
                  <c:v>48082</c:v>
                </c:pt>
                <c:pt idx="24042">
                  <c:v>48084</c:v>
                </c:pt>
                <c:pt idx="24043">
                  <c:v>48086</c:v>
                </c:pt>
                <c:pt idx="24044">
                  <c:v>48088</c:v>
                </c:pt>
                <c:pt idx="24045">
                  <c:v>48090</c:v>
                </c:pt>
                <c:pt idx="24046">
                  <c:v>48092</c:v>
                </c:pt>
                <c:pt idx="24047">
                  <c:v>48094</c:v>
                </c:pt>
                <c:pt idx="24048">
                  <c:v>48096</c:v>
                </c:pt>
                <c:pt idx="24049">
                  <c:v>48098</c:v>
                </c:pt>
                <c:pt idx="24050">
                  <c:v>48100</c:v>
                </c:pt>
                <c:pt idx="24051">
                  <c:v>48102</c:v>
                </c:pt>
                <c:pt idx="24052">
                  <c:v>48104</c:v>
                </c:pt>
                <c:pt idx="24053">
                  <c:v>48106</c:v>
                </c:pt>
                <c:pt idx="24054">
                  <c:v>48108</c:v>
                </c:pt>
                <c:pt idx="24055">
                  <c:v>48110</c:v>
                </c:pt>
                <c:pt idx="24056">
                  <c:v>48112</c:v>
                </c:pt>
                <c:pt idx="24057">
                  <c:v>48114</c:v>
                </c:pt>
                <c:pt idx="24058">
                  <c:v>48116</c:v>
                </c:pt>
                <c:pt idx="24059">
                  <c:v>48118</c:v>
                </c:pt>
                <c:pt idx="24060">
                  <c:v>48120</c:v>
                </c:pt>
                <c:pt idx="24061">
                  <c:v>48122</c:v>
                </c:pt>
                <c:pt idx="24062">
                  <c:v>48124</c:v>
                </c:pt>
                <c:pt idx="24063">
                  <c:v>48126</c:v>
                </c:pt>
                <c:pt idx="24064">
                  <c:v>48128</c:v>
                </c:pt>
                <c:pt idx="24065">
                  <c:v>48130</c:v>
                </c:pt>
                <c:pt idx="24066">
                  <c:v>48132</c:v>
                </c:pt>
                <c:pt idx="24067">
                  <c:v>48134</c:v>
                </c:pt>
                <c:pt idx="24068">
                  <c:v>48136</c:v>
                </c:pt>
                <c:pt idx="24069">
                  <c:v>48138</c:v>
                </c:pt>
                <c:pt idx="24070">
                  <c:v>48140</c:v>
                </c:pt>
                <c:pt idx="24071">
                  <c:v>48142</c:v>
                </c:pt>
                <c:pt idx="24072">
                  <c:v>48144</c:v>
                </c:pt>
                <c:pt idx="24073">
                  <c:v>48146</c:v>
                </c:pt>
                <c:pt idx="24074">
                  <c:v>48148</c:v>
                </c:pt>
                <c:pt idx="24075">
                  <c:v>48150</c:v>
                </c:pt>
                <c:pt idx="24076">
                  <c:v>48152</c:v>
                </c:pt>
                <c:pt idx="24077">
                  <c:v>48154</c:v>
                </c:pt>
                <c:pt idx="24078">
                  <c:v>48156</c:v>
                </c:pt>
                <c:pt idx="24079">
                  <c:v>48158</c:v>
                </c:pt>
                <c:pt idx="24080">
                  <c:v>48160</c:v>
                </c:pt>
                <c:pt idx="24081">
                  <c:v>48162</c:v>
                </c:pt>
                <c:pt idx="24082">
                  <c:v>48164</c:v>
                </c:pt>
                <c:pt idx="24083">
                  <c:v>48166</c:v>
                </c:pt>
                <c:pt idx="24084">
                  <c:v>48168</c:v>
                </c:pt>
                <c:pt idx="24085">
                  <c:v>48170</c:v>
                </c:pt>
                <c:pt idx="24086">
                  <c:v>48172</c:v>
                </c:pt>
                <c:pt idx="24087">
                  <c:v>48174</c:v>
                </c:pt>
                <c:pt idx="24088">
                  <c:v>48176</c:v>
                </c:pt>
                <c:pt idx="24089">
                  <c:v>48178</c:v>
                </c:pt>
                <c:pt idx="24090">
                  <c:v>48180</c:v>
                </c:pt>
                <c:pt idx="24091">
                  <c:v>48182</c:v>
                </c:pt>
                <c:pt idx="24092">
                  <c:v>48184</c:v>
                </c:pt>
                <c:pt idx="24093">
                  <c:v>48186</c:v>
                </c:pt>
                <c:pt idx="24094">
                  <c:v>48188</c:v>
                </c:pt>
                <c:pt idx="24095">
                  <c:v>48190</c:v>
                </c:pt>
                <c:pt idx="24096">
                  <c:v>48192</c:v>
                </c:pt>
                <c:pt idx="24097">
                  <c:v>48194</c:v>
                </c:pt>
                <c:pt idx="24098">
                  <c:v>48196</c:v>
                </c:pt>
                <c:pt idx="24099">
                  <c:v>48198</c:v>
                </c:pt>
                <c:pt idx="24100">
                  <c:v>48200</c:v>
                </c:pt>
                <c:pt idx="24101">
                  <c:v>48202</c:v>
                </c:pt>
                <c:pt idx="24102">
                  <c:v>48204</c:v>
                </c:pt>
                <c:pt idx="24103">
                  <c:v>48206</c:v>
                </c:pt>
                <c:pt idx="24104">
                  <c:v>48208</c:v>
                </c:pt>
                <c:pt idx="24105">
                  <c:v>48210</c:v>
                </c:pt>
                <c:pt idx="24106">
                  <c:v>48212</c:v>
                </c:pt>
                <c:pt idx="24107">
                  <c:v>48214</c:v>
                </c:pt>
                <c:pt idx="24108">
                  <c:v>48216</c:v>
                </c:pt>
                <c:pt idx="24109">
                  <c:v>48218</c:v>
                </c:pt>
                <c:pt idx="24110">
                  <c:v>48220</c:v>
                </c:pt>
                <c:pt idx="24111">
                  <c:v>48222</c:v>
                </c:pt>
                <c:pt idx="24112">
                  <c:v>48224</c:v>
                </c:pt>
                <c:pt idx="24113">
                  <c:v>48226</c:v>
                </c:pt>
                <c:pt idx="24114">
                  <c:v>48228</c:v>
                </c:pt>
                <c:pt idx="24115">
                  <c:v>48230</c:v>
                </c:pt>
                <c:pt idx="24116">
                  <c:v>48232</c:v>
                </c:pt>
                <c:pt idx="24117">
                  <c:v>48234</c:v>
                </c:pt>
                <c:pt idx="24118">
                  <c:v>48236</c:v>
                </c:pt>
                <c:pt idx="24119">
                  <c:v>48238</c:v>
                </c:pt>
                <c:pt idx="24120">
                  <c:v>48240</c:v>
                </c:pt>
                <c:pt idx="24121">
                  <c:v>48242</c:v>
                </c:pt>
                <c:pt idx="24122">
                  <c:v>48244</c:v>
                </c:pt>
                <c:pt idx="24123">
                  <c:v>48246</c:v>
                </c:pt>
                <c:pt idx="24124">
                  <c:v>48248</c:v>
                </c:pt>
                <c:pt idx="24125">
                  <c:v>48250</c:v>
                </c:pt>
                <c:pt idx="24126">
                  <c:v>48252</c:v>
                </c:pt>
                <c:pt idx="24127">
                  <c:v>48254</c:v>
                </c:pt>
                <c:pt idx="24128">
                  <c:v>48256</c:v>
                </c:pt>
                <c:pt idx="24129">
                  <c:v>48258</c:v>
                </c:pt>
                <c:pt idx="24130">
                  <c:v>48260</c:v>
                </c:pt>
                <c:pt idx="24131">
                  <c:v>48262</c:v>
                </c:pt>
                <c:pt idx="24132">
                  <c:v>48264</c:v>
                </c:pt>
                <c:pt idx="24133">
                  <c:v>48266</c:v>
                </c:pt>
                <c:pt idx="24134">
                  <c:v>48268</c:v>
                </c:pt>
                <c:pt idx="24135">
                  <c:v>48270</c:v>
                </c:pt>
                <c:pt idx="24136">
                  <c:v>48272</c:v>
                </c:pt>
                <c:pt idx="24137">
                  <c:v>48274</c:v>
                </c:pt>
                <c:pt idx="24138">
                  <c:v>48276</c:v>
                </c:pt>
                <c:pt idx="24139">
                  <c:v>48278</c:v>
                </c:pt>
                <c:pt idx="24140">
                  <c:v>48280</c:v>
                </c:pt>
                <c:pt idx="24141">
                  <c:v>48282</c:v>
                </c:pt>
                <c:pt idx="24142">
                  <c:v>48284</c:v>
                </c:pt>
                <c:pt idx="24143">
                  <c:v>48286</c:v>
                </c:pt>
                <c:pt idx="24144">
                  <c:v>48288</c:v>
                </c:pt>
                <c:pt idx="24145">
                  <c:v>48290</c:v>
                </c:pt>
                <c:pt idx="24146">
                  <c:v>48292</c:v>
                </c:pt>
                <c:pt idx="24147">
                  <c:v>48294</c:v>
                </c:pt>
                <c:pt idx="24148">
                  <c:v>48296</c:v>
                </c:pt>
                <c:pt idx="24149">
                  <c:v>48298</c:v>
                </c:pt>
                <c:pt idx="24150">
                  <c:v>48300</c:v>
                </c:pt>
                <c:pt idx="24151">
                  <c:v>48302</c:v>
                </c:pt>
                <c:pt idx="24152">
                  <c:v>48304</c:v>
                </c:pt>
                <c:pt idx="24153">
                  <c:v>48306</c:v>
                </c:pt>
                <c:pt idx="24154">
                  <c:v>48308</c:v>
                </c:pt>
                <c:pt idx="24155">
                  <c:v>48310</c:v>
                </c:pt>
                <c:pt idx="24156">
                  <c:v>48312</c:v>
                </c:pt>
                <c:pt idx="24157">
                  <c:v>48314</c:v>
                </c:pt>
                <c:pt idx="24158">
                  <c:v>48316</c:v>
                </c:pt>
                <c:pt idx="24159">
                  <c:v>48318</c:v>
                </c:pt>
                <c:pt idx="24160">
                  <c:v>48320</c:v>
                </c:pt>
                <c:pt idx="24161">
                  <c:v>48322</c:v>
                </c:pt>
                <c:pt idx="24162">
                  <c:v>48324</c:v>
                </c:pt>
                <c:pt idx="24163">
                  <c:v>48326</c:v>
                </c:pt>
                <c:pt idx="24164">
                  <c:v>48328</c:v>
                </c:pt>
                <c:pt idx="24165">
                  <c:v>48330</c:v>
                </c:pt>
                <c:pt idx="24166">
                  <c:v>48332</c:v>
                </c:pt>
                <c:pt idx="24167">
                  <c:v>48334</c:v>
                </c:pt>
                <c:pt idx="24168">
                  <c:v>48336</c:v>
                </c:pt>
                <c:pt idx="24169">
                  <c:v>48338</c:v>
                </c:pt>
                <c:pt idx="24170">
                  <c:v>48340</c:v>
                </c:pt>
                <c:pt idx="24171">
                  <c:v>48342</c:v>
                </c:pt>
                <c:pt idx="24172">
                  <c:v>48344</c:v>
                </c:pt>
                <c:pt idx="24173">
                  <c:v>48346</c:v>
                </c:pt>
                <c:pt idx="24174">
                  <c:v>48348</c:v>
                </c:pt>
                <c:pt idx="24175">
                  <c:v>48350</c:v>
                </c:pt>
                <c:pt idx="24176">
                  <c:v>48352</c:v>
                </c:pt>
                <c:pt idx="24177">
                  <c:v>48354</c:v>
                </c:pt>
                <c:pt idx="24178">
                  <c:v>48356</c:v>
                </c:pt>
                <c:pt idx="24179">
                  <c:v>48358</c:v>
                </c:pt>
                <c:pt idx="24180">
                  <c:v>48360</c:v>
                </c:pt>
                <c:pt idx="24181">
                  <c:v>48362</c:v>
                </c:pt>
                <c:pt idx="24182">
                  <c:v>48364</c:v>
                </c:pt>
                <c:pt idx="24183">
                  <c:v>48366</c:v>
                </c:pt>
                <c:pt idx="24184">
                  <c:v>48368</c:v>
                </c:pt>
                <c:pt idx="24185">
                  <c:v>48370</c:v>
                </c:pt>
                <c:pt idx="24186">
                  <c:v>48372</c:v>
                </c:pt>
                <c:pt idx="24187">
                  <c:v>48374</c:v>
                </c:pt>
                <c:pt idx="24188">
                  <c:v>48376</c:v>
                </c:pt>
                <c:pt idx="24189">
                  <c:v>48378</c:v>
                </c:pt>
                <c:pt idx="24190">
                  <c:v>48380</c:v>
                </c:pt>
                <c:pt idx="24191">
                  <c:v>48382</c:v>
                </c:pt>
                <c:pt idx="24192">
                  <c:v>48384</c:v>
                </c:pt>
                <c:pt idx="24193">
                  <c:v>48386</c:v>
                </c:pt>
                <c:pt idx="24194">
                  <c:v>48388</c:v>
                </c:pt>
                <c:pt idx="24195">
                  <c:v>48390</c:v>
                </c:pt>
                <c:pt idx="24196">
                  <c:v>48392</c:v>
                </c:pt>
                <c:pt idx="24197">
                  <c:v>48394</c:v>
                </c:pt>
                <c:pt idx="24198">
                  <c:v>48396</c:v>
                </c:pt>
                <c:pt idx="24199">
                  <c:v>48398</c:v>
                </c:pt>
                <c:pt idx="24200">
                  <c:v>48400</c:v>
                </c:pt>
                <c:pt idx="24201">
                  <c:v>48402</c:v>
                </c:pt>
                <c:pt idx="24202">
                  <c:v>48404</c:v>
                </c:pt>
                <c:pt idx="24203">
                  <c:v>48406</c:v>
                </c:pt>
                <c:pt idx="24204">
                  <c:v>48408</c:v>
                </c:pt>
                <c:pt idx="24205">
                  <c:v>48410</c:v>
                </c:pt>
                <c:pt idx="24206">
                  <c:v>48412</c:v>
                </c:pt>
                <c:pt idx="24207">
                  <c:v>48414</c:v>
                </c:pt>
                <c:pt idx="24208">
                  <c:v>48416</c:v>
                </c:pt>
                <c:pt idx="24209">
                  <c:v>48418</c:v>
                </c:pt>
                <c:pt idx="24210">
                  <c:v>48420</c:v>
                </c:pt>
                <c:pt idx="24211">
                  <c:v>48422</c:v>
                </c:pt>
                <c:pt idx="24212">
                  <c:v>48424</c:v>
                </c:pt>
                <c:pt idx="24213">
                  <c:v>48426</c:v>
                </c:pt>
                <c:pt idx="24214">
                  <c:v>48428</c:v>
                </c:pt>
                <c:pt idx="24215">
                  <c:v>48430</c:v>
                </c:pt>
                <c:pt idx="24216">
                  <c:v>48432</c:v>
                </c:pt>
                <c:pt idx="24217">
                  <c:v>48434</c:v>
                </c:pt>
                <c:pt idx="24218">
                  <c:v>48436</c:v>
                </c:pt>
                <c:pt idx="24219">
                  <c:v>48438</c:v>
                </c:pt>
                <c:pt idx="24220">
                  <c:v>48440</c:v>
                </c:pt>
                <c:pt idx="24221">
                  <c:v>48442</c:v>
                </c:pt>
                <c:pt idx="24222">
                  <c:v>48444</c:v>
                </c:pt>
                <c:pt idx="24223">
                  <c:v>48446</c:v>
                </c:pt>
                <c:pt idx="24224">
                  <c:v>48448</c:v>
                </c:pt>
                <c:pt idx="24225">
                  <c:v>48450</c:v>
                </c:pt>
                <c:pt idx="24226">
                  <c:v>48452</c:v>
                </c:pt>
                <c:pt idx="24227">
                  <c:v>48454</c:v>
                </c:pt>
                <c:pt idx="24228">
                  <c:v>48456</c:v>
                </c:pt>
                <c:pt idx="24229">
                  <c:v>48458</c:v>
                </c:pt>
                <c:pt idx="24230">
                  <c:v>48460</c:v>
                </c:pt>
                <c:pt idx="24231">
                  <c:v>48462</c:v>
                </c:pt>
                <c:pt idx="24232">
                  <c:v>48464</c:v>
                </c:pt>
                <c:pt idx="24233">
                  <c:v>48466</c:v>
                </c:pt>
                <c:pt idx="24234">
                  <c:v>48468</c:v>
                </c:pt>
                <c:pt idx="24235">
                  <c:v>48470</c:v>
                </c:pt>
                <c:pt idx="24236">
                  <c:v>48472</c:v>
                </c:pt>
                <c:pt idx="24237">
                  <c:v>48474</c:v>
                </c:pt>
                <c:pt idx="24238">
                  <c:v>48476</c:v>
                </c:pt>
                <c:pt idx="24239">
                  <c:v>48478</c:v>
                </c:pt>
                <c:pt idx="24240">
                  <c:v>48480</c:v>
                </c:pt>
                <c:pt idx="24241">
                  <c:v>48482</c:v>
                </c:pt>
                <c:pt idx="24242">
                  <c:v>48484</c:v>
                </c:pt>
                <c:pt idx="24243">
                  <c:v>48486</c:v>
                </c:pt>
                <c:pt idx="24244">
                  <c:v>48488</c:v>
                </c:pt>
                <c:pt idx="24245">
                  <c:v>48490</c:v>
                </c:pt>
                <c:pt idx="24246">
                  <c:v>48492</c:v>
                </c:pt>
                <c:pt idx="24247">
                  <c:v>48494</c:v>
                </c:pt>
                <c:pt idx="24248">
                  <c:v>48496</c:v>
                </c:pt>
                <c:pt idx="24249">
                  <c:v>48498</c:v>
                </c:pt>
                <c:pt idx="24250">
                  <c:v>48500</c:v>
                </c:pt>
                <c:pt idx="24251">
                  <c:v>48502</c:v>
                </c:pt>
                <c:pt idx="24252">
                  <c:v>48504</c:v>
                </c:pt>
                <c:pt idx="24253">
                  <c:v>48506</c:v>
                </c:pt>
                <c:pt idx="24254">
                  <c:v>48508</c:v>
                </c:pt>
                <c:pt idx="24255">
                  <c:v>48510</c:v>
                </c:pt>
                <c:pt idx="24256">
                  <c:v>48512</c:v>
                </c:pt>
                <c:pt idx="24257">
                  <c:v>48514</c:v>
                </c:pt>
                <c:pt idx="24258">
                  <c:v>48516</c:v>
                </c:pt>
                <c:pt idx="24259">
                  <c:v>48518</c:v>
                </c:pt>
                <c:pt idx="24260">
                  <c:v>48520</c:v>
                </c:pt>
                <c:pt idx="24261">
                  <c:v>48522</c:v>
                </c:pt>
                <c:pt idx="24262">
                  <c:v>48524</c:v>
                </c:pt>
                <c:pt idx="24263">
                  <c:v>48526</c:v>
                </c:pt>
                <c:pt idx="24264">
                  <c:v>48528</c:v>
                </c:pt>
                <c:pt idx="24265">
                  <c:v>48530</c:v>
                </c:pt>
                <c:pt idx="24266">
                  <c:v>48532</c:v>
                </c:pt>
                <c:pt idx="24267">
                  <c:v>48534</c:v>
                </c:pt>
                <c:pt idx="24268">
                  <c:v>48536</c:v>
                </c:pt>
                <c:pt idx="24269">
                  <c:v>48538</c:v>
                </c:pt>
                <c:pt idx="24270">
                  <c:v>48540</c:v>
                </c:pt>
                <c:pt idx="24271">
                  <c:v>48542</c:v>
                </c:pt>
                <c:pt idx="24272">
                  <c:v>48544</c:v>
                </c:pt>
                <c:pt idx="24273">
                  <c:v>48546</c:v>
                </c:pt>
                <c:pt idx="24274">
                  <c:v>48548</c:v>
                </c:pt>
                <c:pt idx="24275">
                  <c:v>48550</c:v>
                </c:pt>
                <c:pt idx="24276">
                  <c:v>48552</c:v>
                </c:pt>
                <c:pt idx="24277">
                  <c:v>48554</c:v>
                </c:pt>
                <c:pt idx="24278">
                  <c:v>48556</c:v>
                </c:pt>
                <c:pt idx="24279">
                  <c:v>48558</c:v>
                </c:pt>
                <c:pt idx="24280">
                  <c:v>48560</c:v>
                </c:pt>
                <c:pt idx="24281">
                  <c:v>48562</c:v>
                </c:pt>
                <c:pt idx="24282">
                  <c:v>48564</c:v>
                </c:pt>
                <c:pt idx="24283">
                  <c:v>48566</c:v>
                </c:pt>
                <c:pt idx="24284">
                  <c:v>48568</c:v>
                </c:pt>
                <c:pt idx="24285">
                  <c:v>48570</c:v>
                </c:pt>
                <c:pt idx="24286">
                  <c:v>48572</c:v>
                </c:pt>
                <c:pt idx="24287">
                  <c:v>48574</c:v>
                </c:pt>
                <c:pt idx="24288">
                  <c:v>48576</c:v>
                </c:pt>
                <c:pt idx="24289">
                  <c:v>48578</c:v>
                </c:pt>
                <c:pt idx="24290">
                  <c:v>48580</c:v>
                </c:pt>
                <c:pt idx="24291">
                  <c:v>48582</c:v>
                </c:pt>
                <c:pt idx="24292">
                  <c:v>48584</c:v>
                </c:pt>
                <c:pt idx="24293">
                  <c:v>48586</c:v>
                </c:pt>
                <c:pt idx="24294">
                  <c:v>48588</c:v>
                </c:pt>
                <c:pt idx="24295">
                  <c:v>48590</c:v>
                </c:pt>
                <c:pt idx="24296">
                  <c:v>48592</c:v>
                </c:pt>
                <c:pt idx="24297">
                  <c:v>48594</c:v>
                </c:pt>
                <c:pt idx="24298">
                  <c:v>48596</c:v>
                </c:pt>
                <c:pt idx="24299">
                  <c:v>48598</c:v>
                </c:pt>
                <c:pt idx="24300">
                  <c:v>48600</c:v>
                </c:pt>
                <c:pt idx="24301">
                  <c:v>48602</c:v>
                </c:pt>
                <c:pt idx="24302">
                  <c:v>48604</c:v>
                </c:pt>
                <c:pt idx="24303">
                  <c:v>48606</c:v>
                </c:pt>
                <c:pt idx="24304">
                  <c:v>48608</c:v>
                </c:pt>
                <c:pt idx="24305">
                  <c:v>48610</c:v>
                </c:pt>
                <c:pt idx="24306">
                  <c:v>48612</c:v>
                </c:pt>
                <c:pt idx="24307">
                  <c:v>48614</c:v>
                </c:pt>
                <c:pt idx="24308">
                  <c:v>48616</c:v>
                </c:pt>
                <c:pt idx="24309">
                  <c:v>48618</c:v>
                </c:pt>
                <c:pt idx="24310">
                  <c:v>48620</c:v>
                </c:pt>
                <c:pt idx="24311">
                  <c:v>48622</c:v>
                </c:pt>
                <c:pt idx="24312">
                  <c:v>48624</c:v>
                </c:pt>
                <c:pt idx="24313">
                  <c:v>48626</c:v>
                </c:pt>
                <c:pt idx="24314">
                  <c:v>48628</c:v>
                </c:pt>
                <c:pt idx="24315">
                  <c:v>48630</c:v>
                </c:pt>
                <c:pt idx="24316">
                  <c:v>48632</c:v>
                </c:pt>
                <c:pt idx="24317">
                  <c:v>48634</c:v>
                </c:pt>
                <c:pt idx="24318">
                  <c:v>48636</c:v>
                </c:pt>
                <c:pt idx="24319">
                  <c:v>48638</c:v>
                </c:pt>
                <c:pt idx="24320">
                  <c:v>48640</c:v>
                </c:pt>
                <c:pt idx="24321">
                  <c:v>48642</c:v>
                </c:pt>
                <c:pt idx="24322">
                  <c:v>48644</c:v>
                </c:pt>
                <c:pt idx="24323">
                  <c:v>48646</c:v>
                </c:pt>
                <c:pt idx="24324">
                  <c:v>48648</c:v>
                </c:pt>
                <c:pt idx="24325">
                  <c:v>48650</c:v>
                </c:pt>
                <c:pt idx="24326">
                  <c:v>48652</c:v>
                </c:pt>
                <c:pt idx="24327">
                  <c:v>48654</c:v>
                </c:pt>
                <c:pt idx="24328">
                  <c:v>48656</c:v>
                </c:pt>
                <c:pt idx="24329">
                  <c:v>48658</c:v>
                </c:pt>
                <c:pt idx="24330">
                  <c:v>48660</c:v>
                </c:pt>
                <c:pt idx="24331">
                  <c:v>48662</c:v>
                </c:pt>
                <c:pt idx="24332">
                  <c:v>48664</c:v>
                </c:pt>
                <c:pt idx="24333">
                  <c:v>48666</c:v>
                </c:pt>
                <c:pt idx="24334">
                  <c:v>48668</c:v>
                </c:pt>
                <c:pt idx="24335">
                  <c:v>48670</c:v>
                </c:pt>
                <c:pt idx="24336">
                  <c:v>48672</c:v>
                </c:pt>
                <c:pt idx="24337">
                  <c:v>48674</c:v>
                </c:pt>
                <c:pt idx="24338">
                  <c:v>48676</c:v>
                </c:pt>
                <c:pt idx="24339">
                  <c:v>48678</c:v>
                </c:pt>
                <c:pt idx="24340">
                  <c:v>48680</c:v>
                </c:pt>
                <c:pt idx="24341">
                  <c:v>48682</c:v>
                </c:pt>
                <c:pt idx="24342">
                  <c:v>48684</c:v>
                </c:pt>
                <c:pt idx="24343">
                  <c:v>48686</c:v>
                </c:pt>
                <c:pt idx="24344">
                  <c:v>48688</c:v>
                </c:pt>
                <c:pt idx="24345">
                  <c:v>48690</c:v>
                </c:pt>
                <c:pt idx="24346">
                  <c:v>48692</c:v>
                </c:pt>
                <c:pt idx="24347">
                  <c:v>48694</c:v>
                </c:pt>
                <c:pt idx="24348">
                  <c:v>48696</c:v>
                </c:pt>
                <c:pt idx="24349">
                  <c:v>48698</c:v>
                </c:pt>
                <c:pt idx="24350">
                  <c:v>48700</c:v>
                </c:pt>
                <c:pt idx="24351">
                  <c:v>48702</c:v>
                </c:pt>
                <c:pt idx="24352">
                  <c:v>48704</c:v>
                </c:pt>
                <c:pt idx="24353">
                  <c:v>48706</c:v>
                </c:pt>
                <c:pt idx="24354">
                  <c:v>48708</c:v>
                </c:pt>
                <c:pt idx="24355">
                  <c:v>48710</c:v>
                </c:pt>
                <c:pt idx="24356">
                  <c:v>48712</c:v>
                </c:pt>
                <c:pt idx="24357">
                  <c:v>48714</c:v>
                </c:pt>
                <c:pt idx="24358">
                  <c:v>48716</c:v>
                </c:pt>
                <c:pt idx="24359">
                  <c:v>48718</c:v>
                </c:pt>
                <c:pt idx="24360">
                  <c:v>48720</c:v>
                </c:pt>
                <c:pt idx="24361">
                  <c:v>48722</c:v>
                </c:pt>
                <c:pt idx="24362">
                  <c:v>48724</c:v>
                </c:pt>
                <c:pt idx="24363">
                  <c:v>48726</c:v>
                </c:pt>
                <c:pt idx="24364">
                  <c:v>48728</c:v>
                </c:pt>
                <c:pt idx="24365">
                  <c:v>48730</c:v>
                </c:pt>
                <c:pt idx="24366">
                  <c:v>48732</c:v>
                </c:pt>
                <c:pt idx="24367">
                  <c:v>48734</c:v>
                </c:pt>
                <c:pt idx="24368">
                  <c:v>48736</c:v>
                </c:pt>
                <c:pt idx="24369">
                  <c:v>48738</c:v>
                </c:pt>
                <c:pt idx="24370">
                  <c:v>48740</c:v>
                </c:pt>
                <c:pt idx="24371">
                  <c:v>48742</c:v>
                </c:pt>
                <c:pt idx="24372">
                  <c:v>48744</c:v>
                </c:pt>
                <c:pt idx="24373">
                  <c:v>48746</c:v>
                </c:pt>
                <c:pt idx="24374">
                  <c:v>48748</c:v>
                </c:pt>
                <c:pt idx="24375">
                  <c:v>48750</c:v>
                </c:pt>
                <c:pt idx="24376">
                  <c:v>48752</c:v>
                </c:pt>
                <c:pt idx="24377">
                  <c:v>48754</c:v>
                </c:pt>
                <c:pt idx="24378">
                  <c:v>48756</c:v>
                </c:pt>
                <c:pt idx="24379">
                  <c:v>48758</c:v>
                </c:pt>
                <c:pt idx="24380">
                  <c:v>48760</c:v>
                </c:pt>
                <c:pt idx="24381">
                  <c:v>48762</c:v>
                </c:pt>
                <c:pt idx="24382">
                  <c:v>48764</c:v>
                </c:pt>
                <c:pt idx="24383">
                  <c:v>48766</c:v>
                </c:pt>
                <c:pt idx="24384">
                  <c:v>48768</c:v>
                </c:pt>
                <c:pt idx="24385">
                  <c:v>48770</c:v>
                </c:pt>
                <c:pt idx="24386">
                  <c:v>48772</c:v>
                </c:pt>
                <c:pt idx="24387">
                  <c:v>48774</c:v>
                </c:pt>
                <c:pt idx="24388">
                  <c:v>48776</c:v>
                </c:pt>
                <c:pt idx="24389">
                  <c:v>48778</c:v>
                </c:pt>
                <c:pt idx="24390">
                  <c:v>48780</c:v>
                </c:pt>
                <c:pt idx="24391">
                  <c:v>48782</c:v>
                </c:pt>
                <c:pt idx="24392">
                  <c:v>48784</c:v>
                </c:pt>
                <c:pt idx="24393">
                  <c:v>48786</c:v>
                </c:pt>
                <c:pt idx="24394">
                  <c:v>48788</c:v>
                </c:pt>
                <c:pt idx="24395">
                  <c:v>48790</c:v>
                </c:pt>
                <c:pt idx="24396">
                  <c:v>48792</c:v>
                </c:pt>
                <c:pt idx="24397">
                  <c:v>48794</c:v>
                </c:pt>
                <c:pt idx="24398">
                  <c:v>48796</c:v>
                </c:pt>
                <c:pt idx="24399">
                  <c:v>48798</c:v>
                </c:pt>
                <c:pt idx="24400">
                  <c:v>48800</c:v>
                </c:pt>
                <c:pt idx="24401">
                  <c:v>48802</c:v>
                </c:pt>
                <c:pt idx="24402">
                  <c:v>48804</c:v>
                </c:pt>
                <c:pt idx="24403">
                  <c:v>48806</c:v>
                </c:pt>
                <c:pt idx="24404">
                  <c:v>48808</c:v>
                </c:pt>
                <c:pt idx="24405">
                  <c:v>48810</c:v>
                </c:pt>
                <c:pt idx="24406">
                  <c:v>48812</c:v>
                </c:pt>
                <c:pt idx="24407">
                  <c:v>48814</c:v>
                </c:pt>
                <c:pt idx="24408">
                  <c:v>48816</c:v>
                </c:pt>
                <c:pt idx="24409">
                  <c:v>48818</c:v>
                </c:pt>
                <c:pt idx="24410">
                  <c:v>48820</c:v>
                </c:pt>
                <c:pt idx="24411">
                  <c:v>48822</c:v>
                </c:pt>
                <c:pt idx="24412">
                  <c:v>48824</c:v>
                </c:pt>
                <c:pt idx="24413">
                  <c:v>48826</c:v>
                </c:pt>
                <c:pt idx="24414">
                  <c:v>48828</c:v>
                </c:pt>
                <c:pt idx="24415">
                  <c:v>48830</c:v>
                </c:pt>
                <c:pt idx="24416">
                  <c:v>48832</c:v>
                </c:pt>
                <c:pt idx="24417">
                  <c:v>48834</c:v>
                </c:pt>
                <c:pt idx="24418">
                  <c:v>48836</c:v>
                </c:pt>
                <c:pt idx="24419">
                  <c:v>48838</c:v>
                </c:pt>
                <c:pt idx="24420">
                  <c:v>48840</c:v>
                </c:pt>
                <c:pt idx="24421">
                  <c:v>48842</c:v>
                </c:pt>
                <c:pt idx="24422">
                  <c:v>48844</c:v>
                </c:pt>
                <c:pt idx="24423">
                  <c:v>48846</c:v>
                </c:pt>
                <c:pt idx="24424">
                  <c:v>48848</c:v>
                </c:pt>
                <c:pt idx="24425">
                  <c:v>48850</c:v>
                </c:pt>
                <c:pt idx="24426">
                  <c:v>48852</c:v>
                </c:pt>
                <c:pt idx="24427">
                  <c:v>48854</c:v>
                </c:pt>
                <c:pt idx="24428">
                  <c:v>48856</c:v>
                </c:pt>
                <c:pt idx="24429">
                  <c:v>48858</c:v>
                </c:pt>
                <c:pt idx="24430">
                  <c:v>48860</c:v>
                </c:pt>
                <c:pt idx="24431">
                  <c:v>48862</c:v>
                </c:pt>
                <c:pt idx="24432">
                  <c:v>48864</c:v>
                </c:pt>
                <c:pt idx="24433">
                  <c:v>48866</c:v>
                </c:pt>
                <c:pt idx="24434">
                  <c:v>48868</c:v>
                </c:pt>
                <c:pt idx="24435">
                  <c:v>48870</c:v>
                </c:pt>
                <c:pt idx="24436">
                  <c:v>48872</c:v>
                </c:pt>
                <c:pt idx="24437">
                  <c:v>48874</c:v>
                </c:pt>
                <c:pt idx="24438">
                  <c:v>48876</c:v>
                </c:pt>
                <c:pt idx="24439">
                  <c:v>48878</c:v>
                </c:pt>
                <c:pt idx="24440">
                  <c:v>48880</c:v>
                </c:pt>
                <c:pt idx="24441">
                  <c:v>48882</c:v>
                </c:pt>
                <c:pt idx="24442">
                  <c:v>48884</c:v>
                </c:pt>
                <c:pt idx="24443">
                  <c:v>48886</c:v>
                </c:pt>
                <c:pt idx="24444">
                  <c:v>48888</c:v>
                </c:pt>
                <c:pt idx="24445">
                  <c:v>48890</c:v>
                </c:pt>
                <c:pt idx="24446">
                  <c:v>48892</c:v>
                </c:pt>
                <c:pt idx="24447">
                  <c:v>48894</c:v>
                </c:pt>
                <c:pt idx="24448">
                  <c:v>48896</c:v>
                </c:pt>
                <c:pt idx="24449">
                  <c:v>48898</c:v>
                </c:pt>
                <c:pt idx="24450">
                  <c:v>48900</c:v>
                </c:pt>
                <c:pt idx="24451">
                  <c:v>48902</c:v>
                </c:pt>
                <c:pt idx="24452">
                  <c:v>48904</c:v>
                </c:pt>
                <c:pt idx="24453">
                  <c:v>48906</c:v>
                </c:pt>
                <c:pt idx="24454">
                  <c:v>48908</c:v>
                </c:pt>
                <c:pt idx="24455">
                  <c:v>48910</c:v>
                </c:pt>
                <c:pt idx="24456">
                  <c:v>48912</c:v>
                </c:pt>
                <c:pt idx="24457">
                  <c:v>48914</c:v>
                </c:pt>
                <c:pt idx="24458">
                  <c:v>48916</c:v>
                </c:pt>
                <c:pt idx="24459">
                  <c:v>48918</c:v>
                </c:pt>
                <c:pt idx="24460">
                  <c:v>48920</c:v>
                </c:pt>
                <c:pt idx="24461">
                  <c:v>48922</c:v>
                </c:pt>
                <c:pt idx="24462">
                  <c:v>48924</c:v>
                </c:pt>
                <c:pt idx="24463">
                  <c:v>48926</c:v>
                </c:pt>
                <c:pt idx="24464">
                  <c:v>48928</c:v>
                </c:pt>
                <c:pt idx="24465">
                  <c:v>48930</c:v>
                </c:pt>
                <c:pt idx="24466">
                  <c:v>48932</c:v>
                </c:pt>
                <c:pt idx="24467">
                  <c:v>48934</c:v>
                </c:pt>
                <c:pt idx="24468">
                  <c:v>48936</c:v>
                </c:pt>
                <c:pt idx="24469">
                  <c:v>48938</c:v>
                </c:pt>
                <c:pt idx="24470">
                  <c:v>48940</c:v>
                </c:pt>
                <c:pt idx="24471">
                  <c:v>48942</c:v>
                </c:pt>
                <c:pt idx="24472">
                  <c:v>48944</c:v>
                </c:pt>
                <c:pt idx="24473">
                  <c:v>48946</c:v>
                </c:pt>
                <c:pt idx="24474">
                  <c:v>48948</c:v>
                </c:pt>
                <c:pt idx="24475">
                  <c:v>48950</c:v>
                </c:pt>
                <c:pt idx="24476">
                  <c:v>48952</c:v>
                </c:pt>
                <c:pt idx="24477">
                  <c:v>48954</c:v>
                </c:pt>
                <c:pt idx="24478">
                  <c:v>48956</c:v>
                </c:pt>
                <c:pt idx="24479">
                  <c:v>48958</c:v>
                </c:pt>
                <c:pt idx="24480">
                  <c:v>48960</c:v>
                </c:pt>
                <c:pt idx="24481">
                  <c:v>48962</c:v>
                </c:pt>
                <c:pt idx="24482">
                  <c:v>48964</c:v>
                </c:pt>
                <c:pt idx="24483">
                  <c:v>48966</c:v>
                </c:pt>
                <c:pt idx="24484">
                  <c:v>48968</c:v>
                </c:pt>
                <c:pt idx="24485">
                  <c:v>48970</c:v>
                </c:pt>
                <c:pt idx="24486">
                  <c:v>48972</c:v>
                </c:pt>
                <c:pt idx="24487">
                  <c:v>48974</c:v>
                </c:pt>
                <c:pt idx="24488">
                  <c:v>48976</c:v>
                </c:pt>
                <c:pt idx="24489">
                  <c:v>48978</c:v>
                </c:pt>
                <c:pt idx="24490">
                  <c:v>48980</c:v>
                </c:pt>
                <c:pt idx="24491">
                  <c:v>48982</c:v>
                </c:pt>
                <c:pt idx="24492">
                  <c:v>48984</c:v>
                </c:pt>
                <c:pt idx="24493">
                  <c:v>48986</c:v>
                </c:pt>
                <c:pt idx="24494">
                  <c:v>48988</c:v>
                </c:pt>
                <c:pt idx="24495">
                  <c:v>48990</c:v>
                </c:pt>
                <c:pt idx="24496">
                  <c:v>48992</c:v>
                </c:pt>
                <c:pt idx="24497">
                  <c:v>48994</c:v>
                </c:pt>
                <c:pt idx="24498">
                  <c:v>48996</c:v>
                </c:pt>
                <c:pt idx="24499">
                  <c:v>48998</c:v>
                </c:pt>
                <c:pt idx="24500">
                  <c:v>49000</c:v>
                </c:pt>
                <c:pt idx="24501">
                  <c:v>49002</c:v>
                </c:pt>
                <c:pt idx="24502">
                  <c:v>49004</c:v>
                </c:pt>
                <c:pt idx="24503">
                  <c:v>49006</c:v>
                </c:pt>
                <c:pt idx="24504">
                  <c:v>49008</c:v>
                </c:pt>
                <c:pt idx="24505">
                  <c:v>49010</c:v>
                </c:pt>
                <c:pt idx="24506">
                  <c:v>49012</c:v>
                </c:pt>
                <c:pt idx="24507">
                  <c:v>49014</c:v>
                </c:pt>
                <c:pt idx="24508">
                  <c:v>49016</c:v>
                </c:pt>
                <c:pt idx="24509">
                  <c:v>49018</c:v>
                </c:pt>
                <c:pt idx="24510">
                  <c:v>49020</c:v>
                </c:pt>
                <c:pt idx="24511">
                  <c:v>49022</c:v>
                </c:pt>
                <c:pt idx="24512">
                  <c:v>49024</c:v>
                </c:pt>
                <c:pt idx="24513">
                  <c:v>49026</c:v>
                </c:pt>
                <c:pt idx="24514">
                  <c:v>49028</c:v>
                </c:pt>
                <c:pt idx="24515">
                  <c:v>49030</c:v>
                </c:pt>
                <c:pt idx="24516">
                  <c:v>49032</c:v>
                </c:pt>
                <c:pt idx="24517">
                  <c:v>49034</c:v>
                </c:pt>
                <c:pt idx="24518">
                  <c:v>49036</c:v>
                </c:pt>
                <c:pt idx="24519">
                  <c:v>49038</c:v>
                </c:pt>
                <c:pt idx="24520">
                  <c:v>49040</c:v>
                </c:pt>
                <c:pt idx="24521">
                  <c:v>49042</c:v>
                </c:pt>
                <c:pt idx="24522">
                  <c:v>49044</c:v>
                </c:pt>
                <c:pt idx="24523">
                  <c:v>49046</c:v>
                </c:pt>
                <c:pt idx="24524">
                  <c:v>49048</c:v>
                </c:pt>
                <c:pt idx="24525">
                  <c:v>49050</c:v>
                </c:pt>
                <c:pt idx="24526">
                  <c:v>49052</c:v>
                </c:pt>
                <c:pt idx="24527">
                  <c:v>49054</c:v>
                </c:pt>
                <c:pt idx="24528">
                  <c:v>49056</c:v>
                </c:pt>
                <c:pt idx="24529">
                  <c:v>49058</c:v>
                </c:pt>
                <c:pt idx="24530">
                  <c:v>49060</c:v>
                </c:pt>
                <c:pt idx="24531">
                  <c:v>49062</c:v>
                </c:pt>
                <c:pt idx="24532">
                  <c:v>49064</c:v>
                </c:pt>
                <c:pt idx="24533">
                  <c:v>49066</c:v>
                </c:pt>
                <c:pt idx="24534">
                  <c:v>49068</c:v>
                </c:pt>
                <c:pt idx="24535">
                  <c:v>49070</c:v>
                </c:pt>
                <c:pt idx="24536">
                  <c:v>49072</c:v>
                </c:pt>
                <c:pt idx="24537">
                  <c:v>49074</c:v>
                </c:pt>
                <c:pt idx="24538">
                  <c:v>49076</c:v>
                </c:pt>
                <c:pt idx="24539">
                  <c:v>49078</c:v>
                </c:pt>
                <c:pt idx="24540">
                  <c:v>49080</c:v>
                </c:pt>
                <c:pt idx="24541">
                  <c:v>49082</c:v>
                </c:pt>
                <c:pt idx="24542">
                  <c:v>49084</c:v>
                </c:pt>
                <c:pt idx="24543">
                  <c:v>49086</c:v>
                </c:pt>
                <c:pt idx="24544">
                  <c:v>49088</c:v>
                </c:pt>
                <c:pt idx="24545">
                  <c:v>49090</c:v>
                </c:pt>
                <c:pt idx="24546">
                  <c:v>49092</c:v>
                </c:pt>
                <c:pt idx="24547">
                  <c:v>49094</c:v>
                </c:pt>
                <c:pt idx="24548">
                  <c:v>49096</c:v>
                </c:pt>
                <c:pt idx="24549">
                  <c:v>49098</c:v>
                </c:pt>
                <c:pt idx="24550">
                  <c:v>49100</c:v>
                </c:pt>
                <c:pt idx="24551">
                  <c:v>49102</c:v>
                </c:pt>
                <c:pt idx="24552">
                  <c:v>49104</c:v>
                </c:pt>
                <c:pt idx="24553">
                  <c:v>49106</c:v>
                </c:pt>
                <c:pt idx="24554">
                  <c:v>49108</c:v>
                </c:pt>
                <c:pt idx="24555">
                  <c:v>49110</c:v>
                </c:pt>
                <c:pt idx="24556">
                  <c:v>49112</c:v>
                </c:pt>
                <c:pt idx="24557">
                  <c:v>49114</c:v>
                </c:pt>
                <c:pt idx="24558">
                  <c:v>49116</c:v>
                </c:pt>
                <c:pt idx="24559">
                  <c:v>49118</c:v>
                </c:pt>
                <c:pt idx="24560">
                  <c:v>49120</c:v>
                </c:pt>
                <c:pt idx="24561">
                  <c:v>49122</c:v>
                </c:pt>
                <c:pt idx="24562">
                  <c:v>49124</c:v>
                </c:pt>
                <c:pt idx="24563">
                  <c:v>49126</c:v>
                </c:pt>
                <c:pt idx="24564">
                  <c:v>49128</c:v>
                </c:pt>
                <c:pt idx="24565">
                  <c:v>49130</c:v>
                </c:pt>
                <c:pt idx="24566">
                  <c:v>49132</c:v>
                </c:pt>
                <c:pt idx="24567">
                  <c:v>49134</c:v>
                </c:pt>
                <c:pt idx="24568">
                  <c:v>49136</c:v>
                </c:pt>
                <c:pt idx="24569">
                  <c:v>49138</c:v>
                </c:pt>
                <c:pt idx="24570">
                  <c:v>49140</c:v>
                </c:pt>
                <c:pt idx="24571">
                  <c:v>49142</c:v>
                </c:pt>
                <c:pt idx="24572">
                  <c:v>49144</c:v>
                </c:pt>
                <c:pt idx="24573">
                  <c:v>49146</c:v>
                </c:pt>
                <c:pt idx="24574">
                  <c:v>49148</c:v>
                </c:pt>
                <c:pt idx="24575">
                  <c:v>49150</c:v>
                </c:pt>
                <c:pt idx="24576">
                  <c:v>49152</c:v>
                </c:pt>
                <c:pt idx="24577">
                  <c:v>49154</c:v>
                </c:pt>
                <c:pt idx="24578">
                  <c:v>49156</c:v>
                </c:pt>
                <c:pt idx="24579">
                  <c:v>49158</c:v>
                </c:pt>
                <c:pt idx="24580">
                  <c:v>49160</c:v>
                </c:pt>
                <c:pt idx="24581">
                  <c:v>49162</c:v>
                </c:pt>
                <c:pt idx="24582">
                  <c:v>49164</c:v>
                </c:pt>
                <c:pt idx="24583">
                  <c:v>49166</c:v>
                </c:pt>
                <c:pt idx="24584">
                  <c:v>49168</c:v>
                </c:pt>
                <c:pt idx="24585">
                  <c:v>49170</c:v>
                </c:pt>
                <c:pt idx="24586">
                  <c:v>49172</c:v>
                </c:pt>
                <c:pt idx="24587">
                  <c:v>49174</c:v>
                </c:pt>
                <c:pt idx="24588">
                  <c:v>49176</c:v>
                </c:pt>
                <c:pt idx="24589">
                  <c:v>49178</c:v>
                </c:pt>
                <c:pt idx="24590">
                  <c:v>49180</c:v>
                </c:pt>
                <c:pt idx="24591">
                  <c:v>49182</c:v>
                </c:pt>
                <c:pt idx="24592">
                  <c:v>49184</c:v>
                </c:pt>
                <c:pt idx="24593">
                  <c:v>49186</c:v>
                </c:pt>
                <c:pt idx="24594">
                  <c:v>49188</c:v>
                </c:pt>
                <c:pt idx="24595">
                  <c:v>49190</c:v>
                </c:pt>
                <c:pt idx="24596">
                  <c:v>49192</c:v>
                </c:pt>
                <c:pt idx="24597">
                  <c:v>49194</c:v>
                </c:pt>
                <c:pt idx="24598">
                  <c:v>49196</c:v>
                </c:pt>
                <c:pt idx="24599">
                  <c:v>49198</c:v>
                </c:pt>
                <c:pt idx="24600">
                  <c:v>49200</c:v>
                </c:pt>
                <c:pt idx="24601">
                  <c:v>49202</c:v>
                </c:pt>
                <c:pt idx="24602">
                  <c:v>49204</c:v>
                </c:pt>
                <c:pt idx="24603">
                  <c:v>49206</c:v>
                </c:pt>
                <c:pt idx="24604">
                  <c:v>49208</c:v>
                </c:pt>
                <c:pt idx="24605">
                  <c:v>49210</c:v>
                </c:pt>
                <c:pt idx="24606">
                  <c:v>49212</c:v>
                </c:pt>
                <c:pt idx="24607">
                  <c:v>49214</c:v>
                </c:pt>
                <c:pt idx="24608">
                  <c:v>49216</c:v>
                </c:pt>
                <c:pt idx="24609">
                  <c:v>49218</c:v>
                </c:pt>
                <c:pt idx="24610">
                  <c:v>49220</c:v>
                </c:pt>
                <c:pt idx="24611">
                  <c:v>49222</c:v>
                </c:pt>
                <c:pt idx="24612">
                  <c:v>49224</c:v>
                </c:pt>
                <c:pt idx="24613">
                  <c:v>49226</c:v>
                </c:pt>
                <c:pt idx="24614">
                  <c:v>49228</c:v>
                </c:pt>
                <c:pt idx="24615">
                  <c:v>49230</c:v>
                </c:pt>
                <c:pt idx="24616">
                  <c:v>49232</c:v>
                </c:pt>
                <c:pt idx="24617">
                  <c:v>49234</c:v>
                </c:pt>
                <c:pt idx="24618">
                  <c:v>49236</c:v>
                </c:pt>
                <c:pt idx="24619">
                  <c:v>49238</c:v>
                </c:pt>
                <c:pt idx="24620">
                  <c:v>49240</c:v>
                </c:pt>
                <c:pt idx="24621">
                  <c:v>49242</c:v>
                </c:pt>
                <c:pt idx="24622">
                  <c:v>49244</c:v>
                </c:pt>
                <c:pt idx="24623">
                  <c:v>49246</c:v>
                </c:pt>
                <c:pt idx="24624">
                  <c:v>49248</c:v>
                </c:pt>
                <c:pt idx="24625">
                  <c:v>49250</c:v>
                </c:pt>
                <c:pt idx="24626">
                  <c:v>49252</c:v>
                </c:pt>
                <c:pt idx="24627">
                  <c:v>49254</c:v>
                </c:pt>
                <c:pt idx="24628">
                  <c:v>49256</c:v>
                </c:pt>
                <c:pt idx="24629">
                  <c:v>49258</c:v>
                </c:pt>
                <c:pt idx="24630">
                  <c:v>49260</c:v>
                </c:pt>
                <c:pt idx="24631">
                  <c:v>49262</c:v>
                </c:pt>
                <c:pt idx="24632">
                  <c:v>49264</c:v>
                </c:pt>
                <c:pt idx="24633">
                  <c:v>49266</c:v>
                </c:pt>
                <c:pt idx="24634">
                  <c:v>49268</c:v>
                </c:pt>
                <c:pt idx="24635">
                  <c:v>49270</c:v>
                </c:pt>
                <c:pt idx="24636">
                  <c:v>49272</c:v>
                </c:pt>
                <c:pt idx="24637">
                  <c:v>49274</c:v>
                </c:pt>
                <c:pt idx="24638">
                  <c:v>49276</c:v>
                </c:pt>
                <c:pt idx="24639">
                  <c:v>49278</c:v>
                </c:pt>
                <c:pt idx="24640">
                  <c:v>49280</c:v>
                </c:pt>
                <c:pt idx="24641">
                  <c:v>49282</c:v>
                </c:pt>
                <c:pt idx="24642">
                  <c:v>49284</c:v>
                </c:pt>
                <c:pt idx="24643">
                  <c:v>49286</c:v>
                </c:pt>
                <c:pt idx="24644">
                  <c:v>49288</c:v>
                </c:pt>
                <c:pt idx="24645">
                  <c:v>49290</c:v>
                </c:pt>
                <c:pt idx="24646">
                  <c:v>49292</c:v>
                </c:pt>
                <c:pt idx="24647">
                  <c:v>49294</c:v>
                </c:pt>
                <c:pt idx="24648">
                  <c:v>49296</c:v>
                </c:pt>
                <c:pt idx="24649">
                  <c:v>49298</c:v>
                </c:pt>
                <c:pt idx="24650">
                  <c:v>49300</c:v>
                </c:pt>
                <c:pt idx="24651">
                  <c:v>49302</c:v>
                </c:pt>
                <c:pt idx="24652">
                  <c:v>49304</c:v>
                </c:pt>
                <c:pt idx="24653">
                  <c:v>49306</c:v>
                </c:pt>
                <c:pt idx="24654">
                  <c:v>49308</c:v>
                </c:pt>
                <c:pt idx="24655">
                  <c:v>49310</c:v>
                </c:pt>
                <c:pt idx="24656">
                  <c:v>49312</c:v>
                </c:pt>
                <c:pt idx="24657">
                  <c:v>49314</c:v>
                </c:pt>
                <c:pt idx="24658">
                  <c:v>49316</c:v>
                </c:pt>
                <c:pt idx="24659">
                  <c:v>49318</c:v>
                </c:pt>
                <c:pt idx="24660">
                  <c:v>49320</c:v>
                </c:pt>
                <c:pt idx="24661">
                  <c:v>49322</c:v>
                </c:pt>
                <c:pt idx="24662">
                  <c:v>49324</c:v>
                </c:pt>
                <c:pt idx="24663">
                  <c:v>49326</c:v>
                </c:pt>
                <c:pt idx="24664">
                  <c:v>49328</c:v>
                </c:pt>
                <c:pt idx="24665">
                  <c:v>49330</c:v>
                </c:pt>
                <c:pt idx="24666">
                  <c:v>49332</c:v>
                </c:pt>
                <c:pt idx="24667">
                  <c:v>49334</c:v>
                </c:pt>
                <c:pt idx="24668">
                  <c:v>49336</c:v>
                </c:pt>
                <c:pt idx="24669">
                  <c:v>49338</c:v>
                </c:pt>
                <c:pt idx="24670">
                  <c:v>49340</c:v>
                </c:pt>
                <c:pt idx="24671">
                  <c:v>49342</c:v>
                </c:pt>
                <c:pt idx="24672">
                  <c:v>49344</c:v>
                </c:pt>
                <c:pt idx="24673">
                  <c:v>49346</c:v>
                </c:pt>
                <c:pt idx="24674">
                  <c:v>49348</c:v>
                </c:pt>
                <c:pt idx="24675">
                  <c:v>49350</c:v>
                </c:pt>
                <c:pt idx="24676">
                  <c:v>49352</c:v>
                </c:pt>
                <c:pt idx="24677">
                  <c:v>49354</c:v>
                </c:pt>
                <c:pt idx="24678">
                  <c:v>49356</c:v>
                </c:pt>
                <c:pt idx="24679">
                  <c:v>49358</c:v>
                </c:pt>
                <c:pt idx="24680">
                  <c:v>49360</c:v>
                </c:pt>
                <c:pt idx="24681">
                  <c:v>49362</c:v>
                </c:pt>
                <c:pt idx="24682">
                  <c:v>49364</c:v>
                </c:pt>
                <c:pt idx="24683">
                  <c:v>49366</c:v>
                </c:pt>
                <c:pt idx="24684">
                  <c:v>49368</c:v>
                </c:pt>
                <c:pt idx="24685">
                  <c:v>49370</c:v>
                </c:pt>
                <c:pt idx="24686">
                  <c:v>49372</c:v>
                </c:pt>
                <c:pt idx="24687">
                  <c:v>49374</c:v>
                </c:pt>
                <c:pt idx="24688">
                  <c:v>49376</c:v>
                </c:pt>
                <c:pt idx="24689">
                  <c:v>49378</c:v>
                </c:pt>
                <c:pt idx="24690">
                  <c:v>49380</c:v>
                </c:pt>
                <c:pt idx="24691">
                  <c:v>49382</c:v>
                </c:pt>
                <c:pt idx="24692">
                  <c:v>49384</c:v>
                </c:pt>
                <c:pt idx="24693">
                  <c:v>49386</c:v>
                </c:pt>
                <c:pt idx="24694">
                  <c:v>49388</c:v>
                </c:pt>
                <c:pt idx="24695">
                  <c:v>49390</c:v>
                </c:pt>
                <c:pt idx="24696">
                  <c:v>49392</c:v>
                </c:pt>
                <c:pt idx="24697">
                  <c:v>49394</c:v>
                </c:pt>
                <c:pt idx="24698">
                  <c:v>49396</c:v>
                </c:pt>
                <c:pt idx="24699">
                  <c:v>49398</c:v>
                </c:pt>
                <c:pt idx="24700">
                  <c:v>49400</c:v>
                </c:pt>
                <c:pt idx="24701">
                  <c:v>49402</c:v>
                </c:pt>
                <c:pt idx="24702">
                  <c:v>49404</c:v>
                </c:pt>
                <c:pt idx="24703">
                  <c:v>49406</c:v>
                </c:pt>
                <c:pt idx="24704">
                  <c:v>49408</c:v>
                </c:pt>
                <c:pt idx="24705">
                  <c:v>49410</c:v>
                </c:pt>
                <c:pt idx="24706">
                  <c:v>49412</c:v>
                </c:pt>
                <c:pt idx="24707">
                  <c:v>49414</c:v>
                </c:pt>
                <c:pt idx="24708">
                  <c:v>49416</c:v>
                </c:pt>
                <c:pt idx="24709">
                  <c:v>49418</c:v>
                </c:pt>
                <c:pt idx="24710">
                  <c:v>49420</c:v>
                </c:pt>
                <c:pt idx="24711">
                  <c:v>49422</c:v>
                </c:pt>
                <c:pt idx="24712">
                  <c:v>49424</c:v>
                </c:pt>
                <c:pt idx="24713">
                  <c:v>49426</c:v>
                </c:pt>
                <c:pt idx="24714">
                  <c:v>49428</c:v>
                </c:pt>
                <c:pt idx="24715">
                  <c:v>49430</c:v>
                </c:pt>
                <c:pt idx="24716">
                  <c:v>49432</c:v>
                </c:pt>
                <c:pt idx="24717">
                  <c:v>49434</c:v>
                </c:pt>
                <c:pt idx="24718">
                  <c:v>49436</c:v>
                </c:pt>
                <c:pt idx="24719">
                  <c:v>49438</c:v>
                </c:pt>
                <c:pt idx="24720">
                  <c:v>49440</c:v>
                </c:pt>
                <c:pt idx="24721">
                  <c:v>49442</c:v>
                </c:pt>
                <c:pt idx="24722">
                  <c:v>49444</c:v>
                </c:pt>
                <c:pt idx="24723">
                  <c:v>49446</c:v>
                </c:pt>
                <c:pt idx="24724">
                  <c:v>49448</c:v>
                </c:pt>
                <c:pt idx="24725">
                  <c:v>49450</c:v>
                </c:pt>
                <c:pt idx="24726">
                  <c:v>49452</c:v>
                </c:pt>
                <c:pt idx="24727">
                  <c:v>49454</c:v>
                </c:pt>
                <c:pt idx="24728">
                  <c:v>49456</c:v>
                </c:pt>
                <c:pt idx="24729">
                  <c:v>49458</c:v>
                </c:pt>
                <c:pt idx="24730">
                  <c:v>49460</c:v>
                </c:pt>
                <c:pt idx="24731">
                  <c:v>49462</c:v>
                </c:pt>
                <c:pt idx="24732">
                  <c:v>49464</c:v>
                </c:pt>
                <c:pt idx="24733">
                  <c:v>49466</c:v>
                </c:pt>
                <c:pt idx="24734">
                  <c:v>49468</c:v>
                </c:pt>
                <c:pt idx="24735">
                  <c:v>49470</c:v>
                </c:pt>
                <c:pt idx="24736">
                  <c:v>49472</c:v>
                </c:pt>
                <c:pt idx="24737">
                  <c:v>49474</c:v>
                </c:pt>
                <c:pt idx="24738">
                  <c:v>49476</c:v>
                </c:pt>
                <c:pt idx="24739">
                  <c:v>49478</c:v>
                </c:pt>
                <c:pt idx="24740">
                  <c:v>49480</c:v>
                </c:pt>
                <c:pt idx="24741">
                  <c:v>49482</c:v>
                </c:pt>
                <c:pt idx="24742">
                  <c:v>49484</c:v>
                </c:pt>
                <c:pt idx="24743">
                  <c:v>49486</c:v>
                </c:pt>
                <c:pt idx="24744">
                  <c:v>49488</c:v>
                </c:pt>
                <c:pt idx="24745">
                  <c:v>49490</c:v>
                </c:pt>
                <c:pt idx="24746">
                  <c:v>49492</c:v>
                </c:pt>
                <c:pt idx="24747">
                  <c:v>49494</c:v>
                </c:pt>
                <c:pt idx="24748">
                  <c:v>49496</c:v>
                </c:pt>
                <c:pt idx="24749">
                  <c:v>49498</c:v>
                </c:pt>
                <c:pt idx="24750">
                  <c:v>49500</c:v>
                </c:pt>
                <c:pt idx="24751">
                  <c:v>49502</c:v>
                </c:pt>
                <c:pt idx="24752">
                  <c:v>49504</c:v>
                </c:pt>
                <c:pt idx="24753">
                  <c:v>49506</c:v>
                </c:pt>
                <c:pt idx="24754">
                  <c:v>49508</c:v>
                </c:pt>
                <c:pt idx="24755">
                  <c:v>49510</c:v>
                </c:pt>
                <c:pt idx="24756">
                  <c:v>49512</c:v>
                </c:pt>
                <c:pt idx="24757">
                  <c:v>49514</c:v>
                </c:pt>
                <c:pt idx="24758">
                  <c:v>49516</c:v>
                </c:pt>
                <c:pt idx="24759">
                  <c:v>49518</c:v>
                </c:pt>
                <c:pt idx="24760">
                  <c:v>49520</c:v>
                </c:pt>
                <c:pt idx="24761">
                  <c:v>49522</c:v>
                </c:pt>
                <c:pt idx="24762">
                  <c:v>49524</c:v>
                </c:pt>
                <c:pt idx="24763">
                  <c:v>49526</c:v>
                </c:pt>
                <c:pt idx="24764">
                  <c:v>49528</c:v>
                </c:pt>
                <c:pt idx="24765">
                  <c:v>49530</c:v>
                </c:pt>
                <c:pt idx="24766">
                  <c:v>49532</c:v>
                </c:pt>
                <c:pt idx="24767">
                  <c:v>49534</c:v>
                </c:pt>
                <c:pt idx="24768">
                  <c:v>49536</c:v>
                </c:pt>
                <c:pt idx="24769">
                  <c:v>49538</c:v>
                </c:pt>
                <c:pt idx="24770">
                  <c:v>49540</c:v>
                </c:pt>
                <c:pt idx="24771">
                  <c:v>49542</c:v>
                </c:pt>
                <c:pt idx="24772">
                  <c:v>49544</c:v>
                </c:pt>
                <c:pt idx="24773">
                  <c:v>49546</c:v>
                </c:pt>
                <c:pt idx="24774">
                  <c:v>49548</c:v>
                </c:pt>
                <c:pt idx="24775">
                  <c:v>49550</c:v>
                </c:pt>
                <c:pt idx="24776">
                  <c:v>49552</c:v>
                </c:pt>
                <c:pt idx="24777">
                  <c:v>49554</c:v>
                </c:pt>
                <c:pt idx="24778">
                  <c:v>49556</c:v>
                </c:pt>
                <c:pt idx="24779">
                  <c:v>49558</c:v>
                </c:pt>
                <c:pt idx="24780">
                  <c:v>49560</c:v>
                </c:pt>
                <c:pt idx="24781">
                  <c:v>49562</c:v>
                </c:pt>
                <c:pt idx="24782">
                  <c:v>49564</c:v>
                </c:pt>
                <c:pt idx="24783">
                  <c:v>49566</c:v>
                </c:pt>
                <c:pt idx="24784">
                  <c:v>49568</c:v>
                </c:pt>
                <c:pt idx="24785">
                  <c:v>49570</c:v>
                </c:pt>
                <c:pt idx="24786">
                  <c:v>49572</c:v>
                </c:pt>
                <c:pt idx="24787">
                  <c:v>49574</c:v>
                </c:pt>
                <c:pt idx="24788">
                  <c:v>49576</c:v>
                </c:pt>
                <c:pt idx="24789">
                  <c:v>49578</c:v>
                </c:pt>
                <c:pt idx="24790">
                  <c:v>49580</c:v>
                </c:pt>
                <c:pt idx="24791">
                  <c:v>49582</c:v>
                </c:pt>
                <c:pt idx="24792">
                  <c:v>49584</c:v>
                </c:pt>
                <c:pt idx="24793">
                  <c:v>49586</c:v>
                </c:pt>
                <c:pt idx="24794">
                  <c:v>49588</c:v>
                </c:pt>
                <c:pt idx="24795">
                  <c:v>49590</c:v>
                </c:pt>
                <c:pt idx="24796">
                  <c:v>49592</c:v>
                </c:pt>
                <c:pt idx="24797">
                  <c:v>49594</c:v>
                </c:pt>
                <c:pt idx="24798">
                  <c:v>49596</c:v>
                </c:pt>
                <c:pt idx="24799">
                  <c:v>49598</c:v>
                </c:pt>
                <c:pt idx="24800">
                  <c:v>49600</c:v>
                </c:pt>
                <c:pt idx="24801">
                  <c:v>49602</c:v>
                </c:pt>
                <c:pt idx="24802">
                  <c:v>49604</c:v>
                </c:pt>
                <c:pt idx="24803">
                  <c:v>49606</c:v>
                </c:pt>
                <c:pt idx="24804">
                  <c:v>49608</c:v>
                </c:pt>
                <c:pt idx="24805">
                  <c:v>49610</c:v>
                </c:pt>
                <c:pt idx="24806">
                  <c:v>49612</c:v>
                </c:pt>
                <c:pt idx="24807">
                  <c:v>49614</c:v>
                </c:pt>
                <c:pt idx="24808">
                  <c:v>49616</c:v>
                </c:pt>
                <c:pt idx="24809">
                  <c:v>49618</c:v>
                </c:pt>
                <c:pt idx="24810">
                  <c:v>49620</c:v>
                </c:pt>
                <c:pt idx="24811">
                  <c:v>49622</c:v>
                </c:pt>
                <c:pt idx="24812">
                  <c:v>49624</c:v>
                </c:pt>
                <c:pt idx="24813">
                  <c:v>49626</c:v>
                </c:pt>
                <c:pt idx="24814">
                  <c:v>49628</c:v>
                </c:pt>
                <c:pt idx="24815">
                  <c:v>49630</c:v>
                </c:pt>
                <c:pt idx="24816">
                  <c:v>49632</c:v>
                </c:pt>
                <c:pt idx="24817">
                  <c:v>49634</c:v>
                </c:pt>
                <c:pt idx="24818">
                  <c:v>49636</c:v>
                </c:pt>
                <c:pt idx="24819">
                  <c:v>49638</c:v>
                </c:pt>
                <c:pt idx="24820">
                  <c:v>49640</c:v>
                </c:pt>
                <c:pt idx="24821">
                  <c:v>49642</c:v>
                </c:pt>
                <c:pt idx="24822">
                  <c:v>49644</c:v>
                </c:pt>
                <c:pt idx="24823">
                  <c:v>49646</c:v>
                </c:pt>
                <c:pt idx="24824">
                  <c:v>49648</c:v>
                </c:pt>
                <c:pt idx="24825">
                  <c:v>49650</c:v>
                </c:pt>
                <c:pt idx="24826">
                  <c:v>49652</c:v>
                </c:pt>
                <c:pt idx="24827">
                  <c:v>49654</c:v>
                </c:pt>
                <c:pt idx="24828">
                  <c:v>49656</c:v>
                </c:pt>
                <c:pt idx="24829">
                  <c:v>49658</c:v>
                </c:pt>
                <c:pt idx="24830">
                  <c:v>49660</c:v>
                </c:pt>
                <c:pt idx="24831">
                  <c:v>49662</c:v>
                </c:pt>
                <c:pt idx="24832">
                  <c:v>49664</c:v>
                </c:pt>
                <c:pt idx="24833">
                  <c:v>49666</c:v>
                </c:pt>
                <c:pt idx="24834">
                  <c:v>49668</c:v>
                </c:pt>
                <c:pt idx="24835">
                  <c:v>49670</c:v>
                </c:pt>
                <c:pt idx="24836">
                  <c:v>49672</c:v>
                </c:pt>
                <c:pt idx="24837">
                  <c:v>49674</c:v>
                </c:pt>
                <c:pt idx="24838">
                  <c:v>49676</c:v>
                </c:pt>
                <c:pt idx="24839">
                  <c:v>49678</c:v>
                </c:pt>
                <c:pt idx="24840">
                  <c:v>49680</c:v>
                </c:pt>
                <c:pt idx="24841">
                  <c:v>49682</c:v>
                </c:pt>
                <c:pt idx="24842">
                  <c:v>49684</c:v>
                </c:pt>
                <c:pt idx="24843">
                  <c:v>49686</c:v>
                </c:pt>
                <c:pt idx="24844">
                  <c:v>49688</c:v>
                </c:pt>
                <c:pt idx="24845">
                  <c:v>49690</c:v>
                </c:pt>
                <c:pt idx="24846">
                  <c:v>49692</c:v>
                </c:pt>
                <c:pt idx="24847">
                  <c:v>49694</c:v>
                </c:pt>
                <c:pt idx="24848">
                  <c:v>49696</c:v>
                </c:pt>
                <c:pt idx="24849">
                  <c:v>49698</c:v>
                </c:pt>
                <c:pt idx="24850">
                  <c:v>49700</c:v>
                </c:pt>
                <c:pt idx="24851">
                  <c:v>49702</c:v>
                </c:pt>
                <c:pt idx="24852">
                  <c:v>49704</c:v>
                </c:pt>
                <c:pt idx="24853">
                  <c:v>49706</c:v>
                </c:pt>
                <c:pt idx="24854">
                  <c:v>49708</c:v>
                </c:pt>
                <c:pt idx="24855">
                  <c:v>49710</c:v>
                </c:pt>
                <c:pt idx="24856">
                  <c:v>49712</c:v>
                </c:pt>
                <c:pt idx="24857">
                  <c:v>49714</c:v>
                </c:pt>
                <c:pt idx="24858">
                  <c:v>49716</c:v>
                </c:pt>
                <c:pt idx="24859">
                  <c:v>49718</c:v>
                </c:pt>
                <c:pt idx="24860">
                  <c:v>49720</c:v>
                </c:pt>
                <c:pt idx="24861">
                  <c:v>49722</c:v>
                </c:pt>
                <c:pt idx="24862">
                  <c:v>49724</c:v>
                </c:pt>
                <c:pt idx="24863">
                  <c:v>49726</c:v>
                </c:pt>
                <c:pt idx="24864">
                  <c:v>49728</c:v>
                </c:pt>
                <c:pt idx="24865">
                  <c:v>49730</c:v>
                </c:pt>
                <c:pt idx="24866">
                  <c:v>49732</c:v>
                </c:pt>
                <c:pt idx="24867">
                  <c:v>49734</c:v>
                </c:pt>
                <c:pt idx="24868">
                  <c:v>49736</c:v>
                </c:pt>
                <c:pt idx="24869">
                  <c:v>49738</c:v>
                </c:pt>
                <c:pt idx="24870">
                  <c:v>49740</c:v>
                </c:pt>
                <c:pt idx="24871">
                  <c:v>49742</c:v>
                </c:pt>
                <c:pt idx="24872">
                  <c:v>49744</c:v>
                </c:pt>
                <c:pt idx="24873">
                  <c:v>49746</c:v>
                </c:pt>
                <c:pt idx="24874">
                  <c:v>49748</c:v>
                </c:pt>
                <c:pt idx="24875">
                  <c:v>49750</c:v>
                </c:pt>
                <c:pt idx="24876">
                  <c:v>49752</c:v>
                </c:pt>
                <c:pt idx="24877">
                  <c:v>49754</c:v>
                </c:pt>
                <c:pt idx="24878">
                  <c:v>49756</c:v>
                </c:pt>
                <c:pt idx="24879">
                  <c:v>49758</c:v>
                </c:pt>
                <c:pt idx="24880">
                  <c:v>49760</c:v>
                </c:pt>
                <c:pt idx="24881">
                  <c:v>49762</c:v>
                </c:pt>
                <c:pt idx="24882">
                  <c:v>49764</c:v>
                </c:pt>
                <c:pt idx="24883">
                  <c:v>49766</c:v>
                </c:pt>
                <c:pt idx="24884">
                  <c:v>49768</c:v>
                </c:pt>
                <c:pt idx="24885">
                  <c:v>49770</c:v>
                </c:pt>
                <c:pt idx="24886">
                  <c:v>49772</c:v>
                </c:pt>
                <c:pt idx="24887">
                  <c:v>49774</c:v>
                </c:pt>
                <c:pt idx="24888">
                  <c:v>49776</c:v>
                </c:pt>
                <c:pt idx="24889">
                  <c:v>49778</c:v>
                </c:pt>
                <c:pt idx="24890">
                  <c:v>49780</c:v>
                </c:pt>
                <c:pt idx="24891">
                  <c:v>49782</c:v>
                </c:pt>
                <c:pt idx="24892">
                  <c:v>49784</c:v>
                </c:pt>
                <c:pt idx="24893">
                  <c:v>49786</c:v>
                </c:pt>
                <c:pt idx="24894">
                  <c:v>49788</c:v>
                </c:pt>
                <c:pt idx="24895">
                  <c:v>49790</c:v>
                </c:pt>
                <c:pt idx="24896">
                  <c:v>49792</c:v>
                </c:pt>
                <c:pt idx="24897">
                  <c:v>49794</c:v>
                </c:pt>
                <c:pt idx="24898">
                  <c:v>49796</c:v>
                </c:pt>
                <c:pt idx="24899">
                  <c:v>49798</c:v>
                </c:pt>
                <c:pt idx="24900">
                  <c:v>49800</c:v>
                </c:pt>
                <c:pt idx="24901">
                  <c:v>49802</c:v>
                </c:pt>
                <c:pt idx="24902">
                  <c:v>49804</c:v>
                </c:pt>
                <c:pt idx="24903">
                  <c:v>49806</c:v>
                </c:pt>
                <c:pt idx="24904">
                  <c:v>49808</c:v>
                </c:pt>
                <c:pt idx="24905">
                  <c:v>49810</c:v>
                </c:pt>
                <c:pt idx="24906">
                  <c:v>49812</c:v>
                </c:pt>
                <c:pt idx="24907">
                  <c:v>49814</c:v>
                </c:pt>
                <c:pt idx="24908">
                  <c:v>49816</c:v>
                </c:pt>
                <c:pt idx="24909">
                  <c:v>49818</c:v>
                </c:pt>
                <c:pt idx="24910">
                  <c:v>49820</c:v>
                </c:pt>
                <c:pt idx="24911">
                  <c:v>49822</c:v>
                </c:pt>
                <c:pt idx="24912">
                  <c:v>49824</c:v>
                </c:pt>
                <c:pt idx="24913">
                  <c:v>49826</c:v>
                </c:pt>
                <c:pt idx="24914">
                  <c:v>49828</c:v>
                </c:pt>
                <c:pt idx="24915">
                  <c:v>49830</c:v>
                </c:pt>
                <c:pt idx="24916">
                  <c:v>49832</c:v>
                </c:pt>
                <c:pt idx="24917">
                  <c:v>49834</c:v>
                </c:pt>
                <c:pt idx="24918">
                  <c:v>49836</c:v>
                </c:pt>
                <c:pt idx="24919">
                  <c:v>49838</c:v>
                </c:pt>
                <c:pt idx="24920">
                  <c:v>49840</c:v>
                </c:pt>
                <c:pt idx="24921">
                  <c:v>49842</c:v>
                </c:pt>
                <c:pt idx="24922">
                  <c:v>49844</c:v>
                </c:pt>
                <c:pt idx="24923">
                  <c:v>49846</c:v>
                </c:pt>
                <c:pt idx="24924">
                  <c:v>49848</c:v>
                </c:pt>
                <c:pt idx="24925">
                  <c:v>49850</c:v>
                </c:pt>
                <c:pt idx="24926">
                  <c:v>49852</c:v>
                </c:pt>
                <c:pt idx="24927">
                  <c:v>49854</c:v>
                </c:pt>
                <c:pt idx="24928">
                  <c:v>49856</c:v>
                </c:pt>
                <c:pt idx="24929">
                  <c:v>49858</c:v>
                </c:pt>
                <c:pt idx="24930">
                  <c:v>49860</c:v>
                </c:pt>
                <c:pt idx="24931">
                  <c:v>49862</c:v>
                </c:pt>
                <c:pt idx="24932">
                  <c:v>49864</c:v>
                </c:pt>
                <c:pt idx="24933">
                  <c:v>49866</c:v>
                </c:pt>
                <c:pt idx="24934">
                  <c:v>49868</c:v>
                </c:pt>
                <c:pt idx="24935">
                  <c:v>49870</c:v>
                </c:pt>
                <c:pt idx="24936">
                  <c:v>49872</c:v>
                </c:pt>
                <c:pt idx="24937">
                  <c:v>49874</c:v>
                </c:pt>
                <c:pt idx="24938">
                  <c:v>49876</c:v>
                </c:pt>
                <c:pt idx="24939">
                  <c:v>49878</c:v>
                </c:pt>
                <c:pt idx="24940">
                  <c:v>49880</c:v>
                </c:pt>
                <c:pt idx="24941">
                  <c:v>49882</c:v>
                </c:pt>
                <c:pt idx="24942">
                  <c:v>49884</c:v>
                </c:pt>
                <c:pt idx="24943">
                  <c:v>49886</c:v>
                </c:pt>
                <c:pt idx="24944">
                  <c:v>49888</c:v>
                </c:pt>
                <c:pt idx="24945">
                  <c:v>49890</c:v>
                </c:pt>
                <c:pt idx="24946">
                  <c:v>49892</c:v>
                </c:pt>
                <c:pt idx="24947">
                  <c:v>49894</c:v>
                </c:pt>
                <c:pt idx="24948">
                  <c:v>49896</c:v>
                </c:pt>
                <c:pt idx="24949">
                  <c:v>49898</c:v>
                </c:pt>
                <c:pt idx="24950">
                  <c:v>49900</c:v>
                </c:pt>
                <c:pt idx="24951">
                  <c:v>49902</c:v>
                </c:pt>
                <c:pt idx="24952">
                  <c:v>49904</c:v>
                </c:pt>
                <c:pt idx="24953">
                  <c:v>49906</c:v>
                </c:pt>
                <c:pt idx="24954">
                  <c:v>49908</c:v>
                </c:pt>
                <c:pt idx="24955">
                  <c:v>49910</c:v>
                </c:pt>
                <c:pt idx="24956">
                  <c:v>49912</c:v>
                </c:pt>
                <c:pt idx="24957">
                  <c:v>49914</c:v>
                </c:pt>
                <c:pt idx="24958">
                  <c:v>49916</c:v>
                </c:pt>
                <c:pt idx="24959">
                  <c:v>49918</c:v>
                </c:pt>
                <c:pt idx="24960">
                  <c:v>49920</c:v>
                </c:pt>
                <c:pt idx="24961">
                  <c:v>49922</c:v>
                </c:pt>
                <c:pt idx="24962">
                  <c:v>49924</c:v>
                </c:pt>
                <c:pt idx="24963">
                  <c:v>49926</c:v>
                </c:pt>
                <c:pt idx="24964">
                  <c:v>49928</c:v>
                </c:pt>
                <c:pt idx="24965">
                  <c:v>49930</c:v>
                </c:pt>
                <c:pt idx="24966">
                  <c:v>49932</c:v>
                </c:pt>
                <c:pt idx="24967">
                  <c:v>49934</c:v>
                </c:pt>
                <c:pt idx="24968">
                  <c:v>49936</c:v>
                </c:pt>
                <c:pt idx="24969">
                  <c:v>49938</c:v>
                </c:pt>
                <c:pt idx="24970">
                  <c:v>49940</c:v>
                </c:pt>
                <c:pt idx="24971">
                  <c:v>49942</c:v>
                </c:pt>
                <c:pt idx="24972">
                  <c:v>49944</c:v>
                </c:pt>
                <c:pt idx="24973">
                  <c:v>49946</c:v>
                </c:pt>
                <c:pt idx="24974">
                  <c:v>49948</c:v>
                </c:pt>
                <c:pt idx="24975">
                  <c:v>49950</c:v>
                </c:pt>
                <c:pt idx="24976">
                  <c:v>49952</c:v>
                </c:pt>
                <c:pt idx="24977">
                  <c:v>49954</c:v>
                </c:pt>
                <c:pt idx="24978">
                  <c:v>49956</c:v>
                </c:pt>
                <c:pt idx="24979">
                  <c:v>49958</c:v>
                </c:pt>
                <c:pt idx="24980">
                  <c:v>49960</c:v>
                </c:pt>
                <c:pt idx="24981">
                  <c:v>49962</c:v>
                </c:pt>
                <c:pt idx="24982">
                  <c:v>49964</c:v>
                </c:pt>
                <c:pt idx="24983">
                  <c:v>49966</c:v>
                </c:pt>
                <c:pt idx="24984">
                  <c:v>49968</c:v>
                </c:pt>
                <c:pt idx="24985">
                  <c:v>49970</c:v>
                </c:pt>
                <c:pt idx="24986">
                  <c:v>49972</c:v>
                </c:pt>
                <c:pt idx="24987">
                  <c:v>49974</c:v>
                </c:pt>
                <c:pt idx="24988">
                  <c:v>49976</c:v>
                </c:pt>
                <c:pt idx="24989">
                  <c:v>49978</c:v>
                </c:pt>
                <c:pt idx="24990">
                  <c:v>49980</c:v>
                </c:pt>
                <c:pt idx="24991">
                  <c:v>49982</c:v>
                </c:pt>
                <c:pt idx="24992">
                  <c:v>49984</c:v>
                </c:pt>
                <c:pt idx="24993">
                  <c:v>49986</c:v>
                </c:pt>
                <c:pt idx="24994">
                  <c:v>49988</c:v>
                </c:pt>
                <c:pt idx="24995">
                  <c:v>49990</c:v>
                </c:pt>
                <c:pt idx="24996">
                  <c:v>49992</c:v>
                </c:pt>
                <c:pt idx="24997">
                  <c:v>49994</c:v>
                </c:pt>
                <c:pt idx="24998">
                  <c:v>49996</c:v>
                </c:pt>
                <c:pt idx="24999">
                  <c:v>49998</c:v>
                </c:pt>
                <c:pt idx="25000">
                  <c:v>50000</c:v>
                </c:pt>
              </c:numCache>
            </c:numRef>
          </c:xVal>
          <c:yVal>
            <c:numRef>
              <c:f>'250 мкм'!$B$2:$B$25002</c:f>
              <c:numCache>
                <c:formatCode>0.00E+00</c:formatCode>
                <c:ptCount val="25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1.0673299999999999E-34</c:v>
                </c:pt>
                <c:pt idx="637">
                  <c:v>1.6775099999999999E-34</c:v>
                </c:pt>
                <c:pt idx="638">
                  <c:v>2.6008499999999999E-34</c:v>
                </c:pt>
                <c:pt idx="639">
                  <c:v>3.9831899999999997E-34</c:v>
                </c:pt>
                <c:pt idx="640">
                  <c:v>6.0238200000000003E-34</c:v>
                </c:pt>
                <c:pt idx="641">
                  <c:v>8.9883300000000003E-34</c:v>
                </c:pt>
                <c:pt idx="642">
                  <c:v>1.32566E-33</c:v>
                </c:pt>
                <c:pt idx="643">
                  <c:v>1.94221E-33</c:v>
                </c:pt>
                <c:pt idx="644">
                  <c:v>2.8447600000000001E-33</c:v>
                </c:pt>
                <c:pt idx="645">
                  <c:v>4.1892899999999998E-33</c:v>
                </c:pt>
                <c:pt idx="646">
                  <c:v>6.2310199999999995E-33</c:v>
                </c:pt>
                <c:pt idx="647">
                  <c:v>9.3965500000000001E-33</c:v>
                </c:pt>
                <c:pt idx="648">
                  <c:v>1.4398E-32</c:v>
                </c:pt>
                <c:pt idx="649">
                  <c:v>2.2392100000000001E-32</c:v>
                </c:pt>
                <c:pt idx="650">
                  <c:v>3.5197999999999999E-32</c:v>
                </c:pt>
                <c:pt idx="651">
                  <c:v>5.5602399999999997E-32</c:v>
                </c:pt>
                <c:pt idx="652">
                  <c:v>8.7754199999999999E-32</c:v>
                </c:pt>
                <c:pt idx="653">
                  <c:v>1.3759500000000001E-31</c:v>
                </c:pt>
                <c:pt idx="654">
                  <c:v>2.13358E-31</c:v>
                </c:pt>
                <c:pt idx="655">
                  <c:v>3.2642199999999998E-31</c:v>
                </c:pt>
                <c:pt idx="656">
                  <c:v>4.9264399999999998E-31</c:v>
                </c:pt>
                <c:pt idx="657">
                  <c:v>7.3384600000000003E-31</c:v>
                </c:pt>
                <c:pt idx="658">
                  <c:v>1.07879E-30</c:v>
                </c:pt>
                <c:pt idx="659">
                  <c:v>1.5640700000000001E-30</c:v>
                </c:pt>
                <c:pt idx="660">
                  <c:v>2.23754E-30</c:v>
                </c:pt>
                <c:pt idx="661">
                  <c:v>3.16718E-30</c:v>
                </c:pt>
                <c:pt idx="662">
                  <c:v>4.4559200000000002E-30</c:v>
                </c:pt>
                <c:pt idx="663">
                  <c:v>6.2635300000000001E-30</c:v>
                </c:pt>
                <c:pt idx="664">
                  <c:v>8.8431500000000006E-30</c:v>
                </c:pt>
                <c:pt idx="665">
                  <c:v>1.2604099999999999E-29</c:v>
                </c:pt>
                <c:pt idx="666">
                  <c:v>1.82061E-29</c:v>
                </c:pt>
                <c:pt idx="667">
                  <c:v>2.6688499999999998E-29</c:v>
                </c:pt>
                <c:pt idx="668">
                  <c:v>3.9639800000000002E-29</c:v>
                </c:pt>
                <c:pt idx="669">
                  <c:v>5.9454899999999996E-29</c:v>
                </c:pt>
                <c:pt idx="670">
                  <c:v>8.9682699999999997E-29</c:v>
                </c:pt>
                <c:pt idx="671">
                  <c:v>1.35387E-28</c:v>
                </c:pt>
                <c:pt idx="672">
                  <c:v>2.0353200000000001E-28</c:v>
                </c:pt>
                <c:pt idx="673">
                  <c:v>3.0340799999999999E-28</c:v>
                </c:pt>
                <c:pt idx="674">
                  <c:v>4.4725999999999998E-28</c:v>
                </c:pt>
                <c:pt idx="675">
                  <c:v>6.5104500000000002E-28</c:v>
                </c:pt>
                <c:pt idx="676">
                  <c:v>9.3500700000000007E-28</c:v>
                </c:pt>
                <c:pt idx="677">
                  <c:v>1.32412E-27</c:v>
                </c:pt>
                <c:pt idx="678">
                  <c:v>1.8494899999999999E-27</c:v>
                </c:pt>
                <c:pt idx="679">
                  <c:v>2.5516300000000001E-27</c:v>
                </c:pt>
                <c:pt idx="680">
                  <c:v>3.4866200000000003E-27</c:v>
                </c:pt>
                <c:pt idx="681">
                  <c:v>4.7369699999999997E-27</c:v>
                </c:pt>
                <c:pt idx="682">
                  <c:v>6.4270499999999999E-27</c:v>
                </c:pt>
                <c:pt idx="683">
                  <c:v>8.7551900000000001E-27</c:v>
                </c:pt>
                <c:pt idx="684">
                  <c:v>1.20339E-26</c:v>
                </c:pt>
                <c:pt idx="685">
                  <c:v>1.67407E-26</c:v>
                </c:pt>
                <c:pt idx="686">
                  <c:v>2.35812E-26</c:v>
                </c:pt>
                <c:pt idx="687">
                  <c:v>3.3600199999999998E-26</c:v>
                </c:pt>
                <c:pt idx="688">
                  <c:v>4.8339099999999997E-26</c:v>
                </c:pt>
                <c:pt idx="689">
                  <c:v>7.0021200000000005E-26</c:v>
                </c:pt>
                <c:pt idx="690">
                  <c:v>1.01683E-25</c:v>
                </c:pt>
                <c:pt idx="691">
                  <c:v>1.47311E-25</c:v>
                </c:pt>
                <c:pt idx="692">
                  <c:v>2.1199699999999999E-25</c:v>
                </c:pt>
                <c:pt idx="693">
                  <c:v>3.0211800000000002E-25</c:v>
                </c:pt>
                <c:pt idx="694">
                  <c:v>4.2544600000000002E-25</c:v>
                </c:pt>
                <c:pt idx="695">
                  <c:v>5.9119399999999996E-25</c:v>
                </c:pt>
                <c:pt idx="696">
                  <c:v>8.1043800000000001E-25</c:v>
                </c:pt>
                <c:pt idx="697">
                  <c:v>1.0966699999999999E-24</c:v>
                </c:pt>
                <c:pt idx="698">
                  <c:v>1.46724E-24</c:v>
                </c:pt>
                <c:pt idx="699">
                  <c:v>1.9452199999999999E-24</c:v>
                </c:pt>
                <c:pt idx="700">
                  <c:v>2.5641900000000002E-24</c:v>
                </c:pt>
                <c:pt idx="701">
                  <c:v>3.3759199999999998E-24</c:v>
                </c:pt>
                <c:pt idx="702">
                  <c:v>4.46217E-24</c:v>
                </c:pt>
                <c:pt idx="703">
                  <c:v>5.94449E-24</c:v>
                </c:pt>
                <c:pt idx="704">
                  <c:v>7.9946999999999993E-24</c:v>
                </c:pt>
                <c:pt idx="705">
                  <c:v>1.08562E-23</c:v>
                </c:pt>
                <c:pt idx="706">
                  <c:v>1.4887700000000001E-23</c:v>
                </c:pt>
                <c:pt idx="707">
                  <c:v>2.0621600000000001E-23</c:v>
                </c:pt>
                <c:pt idx="708">
                  <c:v>2.8809099999999999E-23</c:v>
                </c:pt>
                <c:pt idx="709">
                  <c:v>4.04384E-23</c:v>
                </c:pt>
                <c:pt idx="710">
                  <c:v>5.6734600000000002E-23</c:v>
                </c:pt>
                <c:pt idx="711">
                  <c:v>7.9185799999999997E-23</c:v>
                </c:pt>
                <c:pt idx="712">
                  <c:v>1.09508E-22</c:v>
                </c:pt>
                <c:pt idx="713">
                  <c:v>1.4968599999999999E-22</c:v>
                </c:pt>
                <c:pt idx="714">
                  <c:v>2.02005E-22</c:v>
                </c:pt>
                <c:pt idx="715">
                  <c:v>2.6920400000000001E-22</c:v>
                </c:pt>
                <c:pt idx="716">
                  <c:v>3.54622E-22</c:v>
                </c:pt>
                <c:pt idx="717">
                  <c:v>4.6233500000000003E-22</c:v>
                </c:pt>
                <c:pt idx="718">
                  <c:v>5.9754E-22</c:v>
                </c:pt>
                <c:pt idx="719">
                  <c:v>7.67631E-22</c:v>
                </c:pt>
                <c:pt idx="720">
                  <c:v>9.8402100000000004E-22</c:v>
                </c:pt>
                <c:pt idx="721">
                  <c:v>1.2640699999999999E-21</c:v>
                </c:pt>
                <c:pt idx="722">
                  <c:v>1.6329999999999999E-21</c:v>
                </c:pt>
                <c:pt idx="723">
                  <c:v>2.1259599999999998E-21</c:v>
                </c:pt>
                <c:pt idx="724">
                  <c:v>2.7938700000000001E-21</c:v>
                </c:pt>
                <c:pt idx="725">
                  <c:v>3.7113599999999997E-21</c:v>
                </c:pt>
                <c:pt idx="726">
                  <c:v>4.98564E-21</c:v>
                </c:pt>
                <c:pt idx="727">
                  <c:v>6.7592799999999999E-21</c:v>
                </c:pt>
                <c:pt idx="728">
                  <c:v>9.2110400000000004E-21</c:v>
                </c:pt>
                <c:pt idx="729">
                  <c:v>1.25528E-20</c:v>
                </c:pt>
                <c:pt idx="730">
                  <c:v>1.70248E-20</c:v>
                </c:pt>
                <c:pt idx="731">
                  <c:v>2.2888800000000001E-20</c:v>
                </c:pt>
                <c:pt idx="732">
                  <c:v>3.0434200000000001E-20</c:v>
                </c:pt>
                <c:pt idx="733">
                  <c:v>4.0009800000000001E-20</c:v>
                </c:pt>
                <c:pt idx="734">
                  <c:v>5.20436E-20</c:v>
                </c:pt>
                <c:pt idx="735">
                  <c:v>6.7047200000000003E-20</c:v>
                </c:pt>
                <c:pt idx="736">
                  <c:v>8.5580900000000004E-20</c:v>
                </c:pt>
                <c:pt idx="737">
                  <c:v>1.08273E-19</c:v>
                </c:pt>
                <c:pt idx="738">
                  <c:v>1.3598300000000001E-19</c:v>
                </c:pt>
                <c:pt idx="739">
                  <c:v>1.7007900000000001E-19</c:v>
                </c:pt>
                <c:pt idx="740">
                  <c:v>2.12716E-19</c:v>
                </c:pt>
                <c:pt idx="741">
                  <c:v>2.6714699999999998E-19</c:v>
                </c:pt>
                <c:pt idx="742">
                  <c:v>3.3802700000000001E-19</c:v>
                </c:pt>
                <c:pt idx="743">
                  <c:v>4.3204499999999998E-19</c:v>
                </c:pt>
                <c:pt idx="744">
                  <c:v>5.5866899999999998E-19</c:v>
                </c:pt>
                <c:pt idx="745">
                  <c:v>7.3043400000000004E-19</c:v>
                </c:pt>
                <c:pt idx="746">
                  <c:v>9.6334799999999998E-19</c:v>
                </c:pt>
                <c:pt idx="747">
                  <c:v>1.2768200000000001E-18</c:v>
                </c:pt>
                <c:pt idx="748">
                  <c:v>1.6933300000000001E-18</c:v>
                </c:pt>
                <c:pt idx="749">
                  <c:v>2.2377400000000002E-18</c:v>
                </c:pt>
                <c:pt idx="750">
                  <c:v>2.9366999999999999E-18</c:v>
                </c:pt>
                <c:pt idx="751">
                  <c:v>3.8190499999999997E-18</c:v>
                </c:pt>
                <c:pt idx="752">
                  <c:v>4.9180900000000003E-18</c:v>
                </c:pt>
                <c:pt idx="753">
                  <c:v>6.2702500000000002E-18</c:v>
                </c:pt>
                <c:pt idx="754">
                  <c:v>7.9141299999999993E-18</c:v>
                </c:pt>
                <c:pt idx="755">
                  <c:v>9.8900000000000005E-18</c:v>
                </c:pt>
                <c:pt idx="756">
                  <c:v>1.22446E-17</c:v>
                </c:pt>
                <c:pt idx="757">
                  <c:v>1.50477E-17</c:v>
                </c:pt>
                <c:pt idx="758">
                  <c:v>1.84132E-17</c:v>
                </c:pt>
                <c:pt idx="759">
                  <c:v>2.2520100000000001E-17</c:v>
                </c:pt>
                <c:pt idx="760">
                  <c:v>2.76366E-17</c:v>
                </c:pt>
                <c:pt idx="761">
                  <c:v>3.4154099999999999E-17</c:v>
                </c:pt>
                <c:pt idx="762">
                  <c:v>4.2622E-17</c:v>
                </c:pt>
                <c:pt idx="763">
                  <c:v>5.3773999999999998E-17</c:v>
                </c:pt>
                <c:pt idx="764">
                  <c:v>6.8550299999999995E-17</c:v>
                </c:pt>
                <c:pt idx="765">
                  <c:v>8.8111599999999999E-17</c:v>
                </c:pt>
                <c:pt idx="766">
                  <c:v>1.13865E-16</c:v>
                </c:pt>
                <c:pt idx="767">
                  <c:v>1.47412E-16</c:v>
                </c:pt>
                <c:pt idx="768">
                  <c:v>1.90472E-16</c:v>
                </c:pt>
                <c:pt idx="769">
                  <c:v>2.4484700000000002E-16</c:v>
                </c:pt>
                <c:pt idx="770">
                  <c:v>3.1235799999999998E-16</c:v>
                </c:pt>
                <c:pt idx="771">
                  <c:v>3.9485700000000002E-16</c:v>
                </c:pt>
                <c:pt idx="772">
                  <c:v>4.9411500000000004E-16</c:v>
                </c:pt>
                <c:pt idx="773">
                  <c:v>6.11869E-16</c:v>
                </c:pt>
                <c:pt idx="774">
                  <c:v>7.4993699999999996E-16</c:v>
                </c:pt>
                <c:pt idx="775">
                  <c:v>9.1078500000000007E-16</c:v>
                </c:pt>
                <c:pt idx="776">
                  <c:v>1.0982199999999999E-15</c:v>
                </c:pt>
                <c:pt idx="777">
                  <c:v>1.31866E-15</c:v>
                </c:pt>
                <c:pt idx="778">
                  <c:v>1.58196E-15</c:v>
                </c:pt>
                <c:pt idx="779">
                  <c:v>1.9034200000000001E-15</c:v>
                </c:pt>
                <c:pt idx="780">
                  <c:v>2.3050200000000001E-15</c:v>
                </c:pt>
                <c:pt idx="781">
                  <c:v>2.8160599999999999E-15</c:v>
                </c:pt>
                <c:pt idx="782">
                  <c:v>3.4747400000000001E-15</c:v>
                </c:pt>
                <c:pt idx="783">
                  <c:v>4.3281000000000003E-15</c:v>
                </c:pt>
                <c:pt idx="784">
                  <c:v>5.4355199999999996E-15</c:v>
                </c:pt>
                <c:pt idx="785">
                  <c:v>6.8670299999999999E-15</c:v>
                </c:pt>
                <c:pt idx="786">
                  <c:v>8.7013300000000005E-15</c:v>
                </c:pt>
                <c:pt idx="787">
                  <c:v>1.1018700000000001E-14</c:v>
                </c:pt>
                <c:pt idx="788">
                  <c:v>1.39002E-14</c:v>
                </c:pt>
                <c:pt idx="789">
                  <c:v>1.7418100000000001E-14</c:v>
                </c:pt>
                <c:pt idx="790">
                  <c:v>2.16383E-14</c:v>
                </c:pt>
                <c:pt idx="791">
                  <c:v>2.6615999999999999E-14</c:v>
                </c:pt>
                <c:pt idx="792">
                  <c:v>3.2401799999999997E-14</c:v>
                </c:pt>
                <c:pt idx="793">
                  <c:v>3.9054299999999997E-14</c:v>
                </c:pt>
                <c:pt idx="794">
                  <c:v>4.6658900000000003E-14</c:v>
                </c:pt>
                <c:pt idx="795">
                  <c:v>5.5358400000000001E-14</c:v>
                </c:pt>
                <c:pt idx="796">
                  <c:v>6.5392199999999995E-14</c:v>
                </c:pt>
                <c:pt idx="797">
                  <c:v>7.7172399999999998E-14</c:v>
                </c:pt>
                <c:pt idx="798">
                  <c:v>9.1302000000000006E-14</c:v>
                </c:pt>
                <c:pt idx="799">
                  <c:v>1.08635E-13</c:v>
                </c:pt>
                <c:pt idx="800">
                  <c:v>1.30205E-13</c:v>
                </c:pt>
                <c:pt idx="801">
                  <c:v>1.5734100000000001E-13</c:v>
                </c:pt>
                <c:pt idx="802">
                  <c:v>1.91741E-13</c:v>
                </c:pt>
                <c:pt idx="803">
                  <c:v>2.35594E-13</c:v>
                </c:pt>
                <c:pt idx="804">
                  <c:v>2.91536E-13</c:v>
                </c:pt>
                <c:pt idx="805">
                  <c:v>3.6238299999999998E-13</c:v>
                </c:pt>
                <c:pt idx="806">
                  <c:v>4.50878E-13</c:v>
                </c:pt>
                <c:pt idx="807">
                  <c:v>5.5934700000000002E-13</c:v>
                </c:pt>
                <c:pt idx="808">
                  <c:v>6.8976699999999998E-13</c:v>
                </c:pt>
                <c:pt idx="809">
                  <c:v>8.4340199999999996E-13</c:v>
                </c:pt>
                <c:pt idx="810">
                  <c:v>1.0215E-12</c:v>
                </c:pt>
                <c:pt idx="811">
                  <c:v>1.2250699999999999E-12</c:v>
                </c:pt>
                <c:pt idx="812">
                  <c:v>1.4557100000000001E-12</c:v>
                </c:pt>
                <c:pt idx="813">
                  <c:v>1.71549E-12</c:v>
                </c:pt>
                <c:pt idx="814">
                  <c:v>2.0078899999999998E-12</c:v>
                </c:pt>
                <c:pt idx="815">
                  <c:v>2.3390100000000001E-12</c:v>
                </c:pt>
                <c:pt idx="816">
                  <c:v>2.7194299999999999E-12</c:v>
                </c:pt>
                <c:pt idx="817">
                  <c:v>3.16559E-12</c:v>
                </c:pt>
                <c:pt idx="818">
                  <c:v>3.6997600000000004E-12</c:v>
                </c:pt>
                <c:pt idx="819">
                  <c:v>4.3512899999999997E-12</c:v>
                </c:pt>
                <c:pt idx="820">
                  <c:v>5.1578400000000002E-12</c:v>
                </c:pt>
                <c:pt idx="821">
                  <c:v>6.1699100000000003E-12</c:v>
                </c:pt>
                <c:pt idx="822">
                  <c:v>7.4470399999999997E-12</c:v>
                </c:pt>
                <c:pt idx="823">
                  <c:v>9.0601599999999992E-12</c:v>
                </c:pt>
                <c:pt idx="824">
                  <c:v>1.10774E-11</c:v>
                </c:pt>
                <c:pt idx="825">
                  <c:v>1.3561600000000001E-11</c:v>
                </c:pt>
                <c:pt idx="826">
                  <c:v>1.6560099999999998E-11</c:v>
                </c:pt>
                <c:pt idx="827">
                  <c:v>2.01052E-11</c:v>
                </c:pt>
                <c:pt idx="828">
                  <c:v>2.4217699999999998E-11</c:v>
                </c:pt>
                <c:pt idx="829">
                  <c:v>2.8917599999999999E-11</c:v>
                </c:pt>
                <c:pt idx="830">
                  <c:v>3.4234400000000001E-11</c:v>
                </c:pt>
                <c:pt idx="831">
                  <c:v>4.01988E-11</c:v>
                </c:pt>
                <c:pt idx="832">
                  <c:v>4.6847900000000001E-11</c:v>
                </c:pt>
                <c:pt idx="833">
                  <c:v>5.4212700000000001E-11</c:v>
                </c:pt>
                <c:pt idx="834">
                  <c:v>6.2377300000000001E-11</c:v>
                </c:pt>
                <c:pt idx="835">
                  <c:v>7.1525800000000003E-11</c:v>
                </c:pt>
                <c:pt idx="836">
                  <c:v>8.1985700000000005E-11</c:v>
                </c:pt>
                <c:pt idx="837">
                  <c:v>9.4245000000000006E-11</c:v>
                </c:pt>
                <c:pt idx="838">
                  <c:v>1.08988E-10</c:v>
                </c:pt>
                <c:pt idx="839">
                  <c:v>1.2707600000000001E-10</c:v>
                </c:pt>
                <c:pt idx="840">
                  <c:v>1.49566E-10</c:v>
                </c:pt>
                <c:pt idx="841">
                  <c:v>1.77683E-10</c:v>
                </c:pt>
                <c:pt idx="842">
                  <c:v>2.1272500000000001E-10</c:v>
                </c:pt>
                <c:pt idx="843">
                  <c:v>2.5600399999999998E-10</c:v>
                </c:pt>
                <c:pt idx="844">
                  <c:v>3.0860200000000002E-10</c:v>
                </c:pt>
                <c:pt idx="845">
                  <c:v>3.7140500000000002E-10</c:v>
                </c:pt>
                <c:pt idx="846">
                  <c:v>4.4498800000000001E-10</c:v>
                </c:pt>
                <c:pt idx="847">
                  <c:v>5.2966200000000003E-10</c:v>
                </c:pt>
                <c:pt idx="848">
                  <c:v>6.2558399999999996E-10</c:v>
                </c:pt>
                <c:pt idx="849">
                  <c:v>7.3275800000000005E-10</c:v>
                </c:pt>
                <c:pt idx="850">
                  <c:v>8.5109300000000003E-10</c:v>
                </c:pt>
                <c:pt idx="851">
                  <c:v>9.8035699999999999E-10</c:v>
                </c:pt>
                <c:pt idx="852">
                  <c:v>1.1206799999999999E-9</c:v>
                </c:pt>
                <c:pt idx="853">
                  <c:v>1.27335E-9</c:v>
                </c:pt>
                <c:pt idx="854">
                  <c:v>1.4416099999999999E-9</c:v>
                </c:pt>
                <c:pt idx="855">
                  <c:v>1.63082E-9</c:v>
                </c:pt>
                <c:pt idx="856">
                  <c:v>1.8494799999999999E-9</c:v>
                </c:pt>
                <c:pt idx="857">
                  <c:v>2.1091499999999999E-9</c:v>
                </c:pt>
                <c:pt idx="858">
                  <c:v>2.4242500000000002E-9</c:v>
                </c:pt>
                <c:pt idx="859">
                  <c:v>2.8119400000000001E-9</c:v>
                </c:pt>
                <c:pt idx="860">
                  <c:v>3.29106E-9</c:v>
                </c:pt>
                <c:pt idx="861">
                  <c:v>3.8817199999999997E-9</c:v>
                </c:pt>
                <c:pt idx="862">
                  <c:v>4.6030300000000004E-9</c:v>
                </c:pt>
                <c:pt idx="863">
                  <c:v>5.4722600000000003E-9</c:v>
                </c:pt>
                <c:pt idx="864">
                  <c:v>6.5024800000000001E-9</c:v>
                </c:pt>
                <c:pt idx="865">
                  <c:v>7.70119E-9</c:v>
                </c:pt>
                <c:pt idx="866">
                  <c:v>9.0699999999999995E-9</c:v>
                </c:pt>
                <c:pt idx="867">
                  <c:v>1.0604500000000001E-8</c:v>
                </c:pt>
                <c:pt idx="868">
                  <c:v>1.22968E-8</c:v>
                </c:pt>
                <c:pt idx="869">
                  <c:v>1.41342E-8</c:v>
                </c:pt>
                <c:pt idx="870">
                  <c:v>1.6106799999999999E-8</c:v>
                </c:pt>
                <c:pt idx="871">
                  <c:v>1.8212499999999998E-8</c:v>
                </c:pt>
                <c:pt idx="872">
                  <c:v>2.0469100000000002E-8</c:v>
                </c:pt>
                <c:pt idx="873">
                  <c:v>2.2916600000000001E-8</c:v>
                </c:pt>
                <c:pt idx="874">
                  <c:v>2.5632199999999998E-8</c:v>
                </c:pt>
                <c:pt idx="875">
                  <c:v>2.87319E-8</c:v>
                </c:pt>
                <c:pt idx="876">
                  <c:v>3.2370999999999999E-8</c:v>
                </c:pt>
                <c:pt idx="877">
                  <c:v>3.6738000000000001E-8</c:v>
                </c:pt>
                <c:pt idx="878">
                  <c:v>4.2044899999999998E-8</c:v>
                </c:pt>
                <c:pt idx="879">
                  <c:v>4.8537300000000003E-8</c:v>
                </c:pt>
                <c:pt idx="880">
                  <c:v>5.6456099999999998E-8</c:v>
                </c:pt>
                <c:pt idx="881">
                  <c:v>6.6053099999999995E-8</c:v>
                </c:pt>
                <c:pt idx="882">
                  <c:v>7.7539799999999994E-8</c:v>
                </c:pt>
                <c:pt idx="883">
                  <c:v>9.1082900000000004E-8</c:v>
                </c:pt>
                <c:pt idx="884">
                  <c:v>1.06731E-7</c:v>
                </c:pt>
                <c:pt idx="885">
                  <c:v>1.2445100000000001E-7</c:v>
                </c:pt>
                <c:pt idx="886">
                  <c:v>1.4411499999999999E-7</c:v>
                </c:pt>
                <c:pt idx="887">
                  <c:v>1.6552499999999999E-7</c:v>
                </c:pt>
                <c:pt idx="888">
                  <c:v>1.8846100000000001E-7</c:v>
                </c:pt>
                <c:pt idx="889">
                  <c:v>2.1274399999999999E-7</c:v>
                </c:pt>
                <c:pt idx="890">
                  <c:v>2.38318E-7</c:v>
                </c:pt>
                <c:pt idx="891">
                  <c:v>2.6533400000000001E-7</c:v>
                </c:pt>
                <c:pt idx="892">
                  <c:v>2.9426300000000002E-7</c:v>
                </c:pt>
                <c:pt idx="893">
                  <c:v>3.2594600000000003E-7</c:v>
                </c:pt>
                <c:pt idx="894">
                  <c:v>3.6175799999999998E-7</c:v>
                </c:pt>
                <c:pt idx="895">
                  <c:v>4.0325200000000002E-7</c:v>
                </c:pt>
                <c:pt idx="896">
                  <c:v>4.5235499999999998E-7</c:v>
                </c:pt>
                <c:pt idx="897">
                  <c:v>5.1120299999999995E-7</c:v>
                </c:pt>
                <c:pt idx="898">
                  <c:v>5.8230400000000002E-7</c:v>
                </c:pt>
                <c:pt idx="899">
                  <c:v>6.6837700000000003E-7</c:v>
                </c:pt>
                <c:pt idx="900">
                  <c:v>7.7224800000000005E-7</c:v>
                </c:pt>
                <c:pt idx="901">
                  <c:v>8.96304E-7</c:v>
                </c:pt>
                <c:pt idx="902">
                  <c:v>1.0419999999999999E-6</c:v>
                </c:pt>
                <c:pt idx="903">
                  <c:v>1.2094799999999999E-6</c:v>
                </c:pt>
                <c:pt idx="904">
                  <c:v>1.3975500000000001E-6</c:v>
                </c:pt>
                <c:pt idx="905">
                  <c:v>1.6042199999999999E-6</c:v>
                </c:pt>
                <c:pt idx="906">
                  <c:v>1.8266800000000001E-6</c:v>
                </c:pt>
                <c:pt idx="907">
                  <c:v>2.0624299999999999E-6</c:v>
                </c:pt>
                <c:pt idx="908">
                  <c:v>2.30945E-6</c:v>
                </c:pt>
                <c:pt idx="909">
                  <c:v>2.5671200000000001E-6</c:v>
                </c:pt>
                <c:pt idx="910">
                  <c:v>2.8360200000000002E-6</c:v>
                </c:pt>
                <c:pt idx="911">
                  <c:v>3.1196900000000001E-6</c:v>
                </c:pt>
                <c:pt idx="912">
                  <c:v>3.4251399999999999E-6</c:v>
                </c:pt>
                <c:pt idx="913">
                  <c:v>3.7633699999999999E-6</c:v>
                </c:pt>
                <c:pt idx="914">
                  <c:v>4.1488199999999997E-6</c:v>
                </c:pt>
                <c:pt idx="915">
                  <c:v>4.5992099999999998E-6</c:v>
                </c:pt>
                <c:pt idx="916">
                  <c:v>5.1363500000000004E-6</c:v>
                </c:pt>
                <c:pt idx="917">
                  <c:v>5.78383E-6</c:v>
                </c:pt>
                <c:pt idx="918">
                  <c:v>6.5676200000000001E-6</c:v>
                </c:pt>
                <c:pt idx="919">
                  <c:v>7.51196E-6</c:v>
                </c:pt>
                <c:pt idx="920">
                  <c:v>8.6349200000000007E-6</c:v>
                </c:pt>
                <c:pt idx="921">
                  <c:v>9.9445400000000005E-6</c:v>
                </c:pt>
                <c:pt idx="922">
                  <c:v>1.14365E-5</c:v>
                </c:pt>
                <c:pt idx="923">
                  <c:v>1.3095700000000001E-5</c:v>
                </c:pt>
                <c:pt idx="924">
                  <c:v>1.49016E-5</c:v>
                </c:pt>
                <c:pt idx="925">
                  <c:v>1.6829699999999999E-5</c:v>
                </c:pt>
                <c:pt idx="926">
                  <c:v>1.8860099999999999E-5</c:v>
                </c:pt>
                <c:pt idx="927">
                  <c:v>2.0977800000000001E-5</c:v>
                </c:pt>
                <c:pt idx="928">
                  <c:v>2.3169100000000001E-5</c:v>
                </c:pt>
                <c:pt idx="929">
                  <c:v>2.54289E-5</c:v>
                </c:pt>
                <c:pt idx="930">
                  <c:v>2.7770700000000002E-5</c:v>
                </c:pt>
                <c:pt idx="931">
                  <c:v>3.0238000000000001E-5</c:v>
                </c:pt>
                <c:pt idx="932">
                  <c:v>3.29124E-5</c:v>
                </c:pt>
                <c:pt idx="933">
                  <c:v>3.5913500000000001E-5</c:v>
                </c:pt>
                <c:pt idx="934">
                  <c:v>3.9396700000000002E-5</c:v>
                </c:pt>
                <c:pt idx="935">
                  <c:v>4.35401E-5</c:v>
                </c:pt>
                <c:pt idx="936">
                  <c:v>4.8538300000000002E-5</c:v>
                </c:pt>
                <c:pt idx="937">
                  <c:v>5.4579200000000001E-5</c:v>
                </c:pt>
                <c:pt idx="938">
                  <c:v>6.1833099999999996E-5</c:v>
                </c:pt>
                <c:pt idx="939">
                  <c:v>7.0411400000000001E-5</c:v>
                </c:pt>
                <c:pt idx="940">
                  <c:v>8.03525E-5</c:v>
                </c:pt>
                <c:pt idx="941">
                  <c:v>9.1620100000000001E-5</c:v>
                </c:pt>
                <c:pt idx="942">
                  <c:v>1.041E-4</c:v>
                </c:pt>
                <c:pt idx="943">
                  <c:v>1.17632E-4</c:v>
                </c:pt>
                <c:pt idx="944">
                  <c:v>1.3201700000000001E-4</c:v>
                </c:pt>
                <c:pt idx="945">
                  <c:v>1.4705600000000001E-4</c:v>
                </c:pt>
                <c:pt idx="946">
                  <c:v>1.6254999999999999E-4</c:v>
                </c:pt>
                <c:pt idx="947">
                  <c:v>1.7833500000000001E-4</c:v>
                </c:pt>
                <c:pt idx="948">
                  <c:v>1.9432499999999999E-4</c:v>
                </c:pt>
                <c:pt idx="949">
                  <c:v>2.1061100000000001E-4</c:v>
                </c:pt>
                <c:pt idx="950">
                  <c:v>2.2752699999999999E-4</c:v>
                </c:pt>
                <c:pt idx="951">
                  <c:v>2.45627E-4</c:v>
                </c:pt>
                <c:pt idx="952">
                  <c:v>2.6577000000000003E-4</c:v>
                </c:pt>
                <c:pt idx="953">
                  <c:v>2.89012E-4</c:v>
                </c:pt>
                <c:pt idx="954">
                  <c:v>3.166E-4</c:v>
                </c:pt>
                <c:pt idx="955">
                  <c:v>3.49759E-4</c:v>
                </c:pt>
                <c:pt idx="956">
                  <c:v>3.8970900000000002E-4</c:v>
                </c:pt>
                <c:pt idx="957">
                  <c:v>4.3743500000000002E-4</c:v>
                </c:pt>
                <c:pt idx="958">
                  <c:v>4.9364600000000004E-4</c:v>
                </c:pt>
                <c:pt idx="959">
                  <c:v>5.5857499999999996E-4</c:v>
                </c:pt>
                <c:pt idx="960">
                  <c:v>6.3206600000000003E-4</c:v>
                </c:pt>
                <c:pt idx="961">
                  <c:v>7.1329E-4</c:v>
                </c:pt>
                <c:pt idx="962">
                  <c:v>8.0105900000000002E-4</c:v>
                </c:pt>
                <c:pt idx="963">
                  <c:v>8.9382800000000005E-4</c:v>
                </c:pt>
                <c:pt idx="964">
                  <c:v>9.8984399999999992E-4</c:v>
                </c:pt>
                <c:pt idx="965">
                  <c:v>1.0875699999999999E-3</c:v>
                </c:pt>
                <c:pt idx="966">
                  <c:v>1.18559E-3</c:v>
                </c:pt>
                <c:pt idx="967">
                  <c:v>1.2834400000000001E-3</c:v>
                </c:pt>
                <c:pt idx="968">
                  <c:v>1.38163E-3</c:v>
                </c:pt>
                <c:pt idx="969">
                  <c:v>1.48234E-3</c:v>
                </c:pt>
                <c:pt idx="970">
                  <c:v>1.5890100000000001E-3</c:v>
                </c:pt>
                <c:pt idx="971">
                  <c:v>1.7070500000000001E-3</c:v>
                </c:pt>
                <c:pt idx="972">
                  <c:v>1.8425E-3</c:v>
                </c:pt>
                <c:pt idx="973">
                  <c:v>2.0024499999999998E-3</c:v>
                </c:pt>
                <c:pt idx="974">
                  <c:v>2.1939400000000001E-3</c:v>
                </c:pt>
                <c:pt idx="975">
                  <c:v>2.42362E-3</c:v>
                </c:pt>
                <c:pt idx="976">
                  <c:v>2.6971E-3</c:v>
                </c:pt>
                <c:pt idx="977">
                  <c:v>3.0183200000000001E-3</c:v>
                </c:pt>
                <c:pt idx="978">
                  <c:v>3.38894E-3</c:v>
                </c:pt>
                <c:pt idx="979">
                  <c:v>3.8071300000000001E-3</c:v>
                </c:pt>
                <c:pt idx="980">
                  <c:v>4.2685900000000001E-3</c:v>
                </c:pt>
                <c:pt idx="981">
                  <c:v>4.7647200000000001E-3</c:v>
                </c:pt>
                <c:pt idx="982">
                  <c:v>5.28627E-3</c:v>
                </c:pt>
                <c:pt idx="983">
                  <c:v>5.8213900000000001E-3</c:v>
                </c:pt>
                <c:pt idx="984">
                  <c:v>6.3602800000000003E-3</c:v>
                </c:pt>
                <c:pt idx="985">
                  <c:v>6.8948400000000002E-3</c:v>
                </c:pt>
                <c:pt idx="986">
                  <c:v>7.4221000000000001E-3</c:v>
                </c:pt>
                <c:pt idx="987">
                  <c:v>7.9455099999999994E-3</c:v>
                </c:pt>
                <c:pt idx="988">
                  <c:v>8.4762399999999995E-3</c:v>
                </c:pt>
                <c:pt idx="989">
                  <c:v>9.0343999999999997E-3</c:v>
                </c:pt>
                <c:pt idx="990">
                  <c:v>9.6460699999999996E-3</c:v>
                </c:pt>
                <c:pt idx="991">
                  <c:v>1.0343E-2</c:v>
                </c:pt>
                <c:pt idx="992">
                  <c:v>1.1158400000000001E-2</c:v>
                </c:pt>
                <c:pt idx="993">
                  <c:v>1.21282E-2</c:v>
                </c:pt>
                <c:pt idx="994">
                  <c:v>1.32833E-2</c:v>
                </c:pt>
                <c:pt idx="995">
                  <c:v>1.46564E-2</c:v>
                </c:pt>
                <c:pt idx="996">
                  <c:v>1.6269200000000001E-2</c:v>
                </c:pt>
                <c:pt idx="997">
                  <c:v>1.8132599999999999E-2</c:v>
                </c:pt>
                <c:pt idx="998">
                  <c:v>2.0238200000000001E-2</c:v>
                </c:pt>
                <c:pt idx="999">
                  <c:v>2.2558499999999999E-2</c:v>
                </c:pt>
                <c:pt idx="1000">
                  <c:v>2.5047199999999999E-2</c:v>
                </c:pt>
                <c:pt idx="1001">
                  <c:v>2.76455E-2</c:v>
                </c:pt>
                <c:pt idx="1002">
                  <c:v>3.0293199999999999E-2</c:v>
                </c:pt>
                <c:pt idx="1003">
                  <c:v>3.29348E-2</c:v>
                </c:pt>
                <c:pt idx="1004">
                  <c:v>3.5535900000000002E-2</c:v>
                </c:pt>
                <c:pt idx="1005">
                  <c:v>3.8076100000000002E-2</c:v>
                </c:pt>
                <c:pt idx="1006">
                  <c:v>4.0570599999999998E-2</c:v>
                </c:pt>
                <c:pt idx="1007">
                  <c:v>4.3068099999999998E-2</c:v>
                </c:pt>
                <c:pt idx="1008">
                  <c:v>4.5654100000000003E-2</c:v>
                </c:pt>
                <c:pt idx="1009">
                  <c:v>4.8445599999999998E-2</c:v>
                </c:pt>
                <c:pt idx="1010">
                  <c:v>5.1589000000000003E-2</c:v>
                </c:pt>
                <c:pt idx="1011">
                  <c:v>5.5242800000000002E-2</c:v>
                </c:pt>
                <c:pt idx="1012">
                  <c:v>5.9572300000000002E-2</c:v>
                </c:pt>
                <c:pt idx="1013">
                  <c:v>6.4746499999999998E-2</c:v>
                </c:pt>
                <c:pt idx="1014">
                  <c:v>7.0915300000000001E-2</c:v>
                </c:pt>
                <c:pt idx="1015">
                  <c:v>7.8197699999999995E-2</c:v>
                </c:pt>
                <c:pt idx="1016">
                  <c:v>8.6618299999999995E-2</c:v>
                </c:pt>
                <c:pt idx="1017">
                  <c:v>9.6122799999999994E-2</c:v>
                </c:pt>
                <c:pt idx="1018">
                  <c:v>0.106555</c:v>
                </c:pt>
                <c:pt idx="1019">
                  <c:v>0.117683</c:v>
                </c:pt>
                <c:pt idx="1020">
                  <c:v>0.12922700000000001</c:v>
                </c:pt>
                <c:pt idx="1021">
                  <c:v>0.14094200000000001</c:v>
                </c:pt>
                <c:pt idx="1022">
                  <c:v>0.152589</c:v>
                </c:pt>
                <c:pt idx="1023">
                  <c:v>0.163996</c:v>
                </c:pt>
                <c:pt idx="1024">
                  <c:v>0.175069</c:v>
                </c:pt>
                <c:pt idx="1025">
                  <c:v>0.18581900000000001</c:v>
                </c:pt>
                <c:pt idx="1026">
                  <c:v>0.19640299999999999</c:v>
                </c:pt>
                <c:pt idx="1027">
                  <c:v>0.20710000000000001</c:v>
                </c:pt>
                <c:pt idx="1028">
                  <c:v>0.21840599999999999</c:v>
                </c:pt>
                <c:pt idx="1029">
                  <c:v>0.23097000000000001</c:v>
                </c:pt>
                <c:pt idx="1030">
                  <c:v>0.24553700000000001</c:v>
                </c:pt>
                <c:pt idx="1031">
                  <c:v>0.26290599999999997</c:v>
                </c:pt>
                <c:pt idx="1032">
                  <c:v>0.283829</c:v>
                </c:pt>
                <c:pt idx="1033">
                  <c:v>0.30896000000000001</c:v>
                </c:pt>
                <c:pt idx="1034">
                  <c:v>0.33866600000000002</c:v>
                </c:pt>
                <c:pt idx="1035">
                  <c:v>0.373</c:v>
                </c:pt>
                <c:pt idx="1036">
                  <c:v>0.41166599999999998</c:v>
                </c:pt>
                <c:pt idx="1037">
                  <c:v>0.45401799999999998</c:v>
                </c:pt>
                <c:pt idx="1038">
                  <c:v>0.49903500000000001</c:v>
                </c:pt>
                <c:pt idx="1039">
                  <c:v>0.54563600000000001</c:v>
                </c:pt>
                <c:pt idx="1040">
                  <c:v>0.59277999999999997</c:v>
                </c:pt>
                <c:pt idx="1041">
                  <c:v>0.63942399999999999</c:v>
                </c:pt>
                <c:pt idx="1042">
                  <c:v>0.68476499999999996</c:v>
                </c:pt>
                <c:pt idx="1043">
                  <c:v>0.72822399999999998</c:v>
                </c:pt>
                <c:pt idx="1044">
                  <c:v>0.76975199999999999</c:v>
                </c:pt>
                <c:pt idx="1045">
                  <c:v>0.80973899999999999</c:v>
                </c:pt>
                <c:pt idx="1046">
                  <c:v>0.84943599999999997</c:v>
                </c:pt>
                <c:pt idx="1047">
                  <c:v>0.89077499999999998</c:v>
                </c:pt>
                <c:pt idx="1048">
                  <c:v>0.93656799999999996</c:v>
                </c:pt>
                <c:pt idx="1049">
                  <c:v>0.98969600000000002</c:v>
                </c:pt>
                <c:pt idx="1050">
                  <c:v>1.0532999999999999</c:v>
                </c:pt>
                <c:pt idx="1051">
                  <c:v>1.1305000000000001</c:v>
                </c:pt>
                <c:pt idx="1052">
                  <c:v>1.2233700000000001</c:v>
                </c:pt>
                <c:pt idx="1053">
                  <c:v>1.3333299999999999</c:v>
                </c:pt>
                <c:pt idx="1054">
                  <c:v>1.46048</c:v>
                </c:pt>
                <c:pt idx="1055">
                  <c:v>1.6038600000000001</c:v>
                </c:pt>
                <c:pt idx="1056">
                  <c:v>1.7607600000000001</c:v>
                </c:pt>
                <c:pt idx="1057">
                  <c:v>1.92771</c:v>
                </c:pt>
                <c:pt idx="1058">
                  <c:v>2.10026</c:v>
                </c:pt>
                <c:pt idx="1059">
                  <c:v>2.2742100000000001</c:v>
                </c:pt>
                <c:pt idx="1060">
                  <c:v>2.44476</c:v>
                </c:pt>
                <c:pt idx="1061">
                  <c:v>2.60832</c:v>
                </c:pt>
                <c:pt idx="1062">
                  <c:v>2.7624900000000001</c:v>
                </c:pt>
                <c:pt idx="1063">
                  <c:v>2.9068000000000001</c:v>
                </c:pt>
                <c:pt idx="1064">
                  <c:v>3.0433500000000002</c:v>
                </c:pt>
                <c:pt idx="1065">
                  <c:v>3.1768200000000002</c:v>
                </c:pt>
                <c:pt idx="1066">
                  <c:v>3.3155000000000001</c:v>
                </c:pt>
                <c:pt idx="1067">
                  <c:v>3.4684900000000001</c:v>
                </c:pt>
                <c:pt idx="1068">
                  <c:v>3.6469999999999998</c:v>
                </c:pt>
                <c:pt idx="1069">
                  <c:v>3.8616700000000002</c:v>
                </c:pt>
                <c:pt idx="1070">
                  <c:v>4.1237300000000001</c:v>
                </c:pt>
                <c:pt idx="1071">
                  <c:v>4.4395600000000002</c:v>
                </c:pt>
                <c:pt idx="1072">
                  <c:v>4.8140099999999997</c:v>
                </c:pt>
                <c:pt idx="1073">
                  <c:v>5.2475399999999999</c:v>
                </c:pt>
                <c:pt idx="1074">
                  <c:v>5.7359</c:v>
                </c:pt>
                <c:pt idx="1075">
                  <c:v>6.2702299999999997</c:v>
                </c:pt>
                <c:pt idx="1076">
                  <c:v>6.8369900000000001</c:v>
                </c:pt>
                <c:pt idx="1077">
                  <c:v>7.4222700000000001</c:v>
                </c:pt>
                <c:pt idx="1078">
                  <c:v>8.0070200000000007</c:v>
                </c:pt>
                <c:pt idx="1079">
                  <c:v>8.5754699999999993</c:v>
                </c:pt>
                <c:pt idx="1080">
                  <c:v>9.1137999999999995</c:v>
                </c:pt>
                <c:pt idx="1081">
                  <c:v>9.6146499999999993</c:v>
                </c:pt>
                <c:pt idx="1082">
                  <c:v>10.076499999999999</c:v>
                </c:pt>
                <c:pt idx="1083">
                  <c:v>10.5076</c:v>
                </c:pt>
                <c:pt idx="1084">
                  <c:v>10.9262</c:v>
                </c:pt>
                <c:pt idx="1085">
                  <c:v>11.3582</c:v>
                </c:pt>
                <c:pt idx="1086">
                  <c:v>11.835900000000001</c:v>
                </c:pt>
                <c:pt idx="1087">
                  <c:v>12.3942</c:v>
                </c:pt>
                <c:pt idx="1088">
                  <c:v>13.069100000000001</c:v>
                </c:pt>
                <c:pt idx="1089">
                  <c:v>13.8896</c:v>
                </c:pt>
                <c:pt idx="1090">
                  <c:v>14.8796</c:v>
                </c:pt>
                <c:pt idx="1091">
                  <c:v>16.052800000000001</c:v>
                </c:pt>
                <c:pt idx="1092">
                  <c:v>17.413499999999999</c:v>
                </c:pt>
                <c:pt idx="1093">
                  <c:v>18.945599999999999</c:v>
                </c:pt>
                <c:pt idx="1094">
                  <c:v>20.621300000000002</c:v>
                </c:pt>
                <c:pt idx="1095">
                  <c:v>22.396899999999999</c:v>
                </c:pt>
                <c:pt idx="1096">
                  <c:v>24.220400000000001</c:v>
                </c:pt>
                <c:pt idx="1097">
                  <c:v>26.032299999999999</c:v>
                </c:pt>
                <c:pt idx="1098">
                  <c:v>27.777999999999999</c:v>
                </c:pt>
                <c:pt idx="1099">
                  <c:v>29.416799999999999</c:v>
                </c:pt>
                <c:pt idx="1100">
                  <c:v>30.923999999999999</c:v>
                </c:pt>
                <c:pt idx="1101">
                  <c:v>32.300400000000003</c:v>
                </c:pt>
                <c:pt idx="1102">
                  <c:v>33.575200000000002</c:v>
                </c:pt>
                <c:pt idx="1103">
                  <c:v>34.806100000000001</c:v>
                </c:pt>
                <c:pt idx="1104">
                  <c:v>36.0732</c:v>
                </c:pt>
                <c:pt idx="1105">
                  <c:v>37.471699999999998</c:v>
                </c:pt>
                <c:pt idx="1106">
                  <c:v>39.1023</c:v>
                </c:pt>
                <c:pt idx="1107">
                  <c:v>41.0687</c:v>
                </c:pt>
                <c:pt idx="1108">
                  <c:v>43.451599999999999</c:v>
                </c:pt>
                <c:pt idx="1109">
                  <c:v>46.324300000000001</c:v>
                </c:pt>
                <c:pt idx="1110">
                  <c:v>49.7346</c:v>
                </c:pt>
                <c:pt idx="1111">
                  <c:v>53.691299999999998</c:v>
                </c:pt>
                <c:pt idx="1112">
                  <c:v>58.152200000000001</c:v>
                </c:pt>
                <c:pt idx="1113">
                  <c:v>63.0306</c:v>
                </c:pt>
                <c:pt idx="1114">
                  <c:v>68.188699999999997</c:v>
                </c:pt>
                <c:pt idx="1115">
                  <c:v>73.462900000000005</c:v>
                </c:pt>
                <c:pt idx="1116">
                  <c:v>78.675600000000003</c:v>
                </c:pt>
                <c:pt idx="1117">
                  <c:v>83.671999999999997</c:v>
                </c:pt>
                <c:pt idx="1118">
                  <c:v>88.3309</c:v>
                </c:pt>
                <c:pt idx="1119">
                  <c:v>92.591099999999997</c:v>
                </c:pt>
                <c:pt idx="1120">
                  <c:v>96.454499999999996</c:v>
                </c:pt>
                <c:pt idx="1121">
                  <c:v>100.012</c:v>
                </c:pt>
                <c:pt idx="1122">
                  <c:v>103.42</c:v>
                </c:pt>
                <c:pt idx="1123">
                  <c:v>106.884</c:v>
                </c:pt>
                <c:pt idx="1124">
                  <c:v>110.67400000000001</c:v>
                </c:pt>
                <c:pt idx="1125">
                  <c:v>115.069</c:v>
                </c:pt>
                <c:pt idx="1126">
                  <c:v>120.366</c:v>
                </c:pt>
                <c:pt idx="1127">
                  <c:v>126.809</c:v>
                </c:pt>
                <c:pt idx="1128">
                  <c:v>134.62100000000001</c:v>
                </c:pt>
                <c:pt idx="1129">
                  <c:v>143.91800000000001</c:v>
                </c:pt>
                <c:pt idx="1130">
                  <c:v>154.71</c:v>
                </c:pt>
                <c:pt idx="1131">
                  <c:v>166.86</c:v>
                </c:pt>
                <c:pt idx="1132">
                  <c:v>180.11199999999999</c:v>
                </c:pt>
                <c:pt idx="1133">
                  <c:v>194.05500000000001</c:v>
                </c:pt>
                <c:pt idx="1134">
                  <c:v>208.249</c:v>
                </c:pt>
                <c:pt idx="1135">
                  <c:v>222.23099999999999</c:v>
                </c:pt>
                <c:pt idx="1136">
                  <c:v>235.602</c:v>
                </c:pt>
                <c:pt idx="1137">
                  <c:v>248.08799999999999</c:v>
                </c:pt>
                <c:pt idx="1138">
                  <c:v>259.50200000000001</c:v>
                </c:pt>
                <c:pt idx="1139">
                  <c:v>269.86200000000002</c:v>
                </c:pt>
                <c:pt idx="1140">
                  <c:v>279.32100000000003</c:v>
                </c:pt>
                <c:pt idx="1141">
                  <c:v>288.25400000000002</c:v>
                </c:pt>
                <c:pt idx="1142">
                  <c:v>297.161</c:v>
                </c:pt>
                <c:pt idx="1143">
                  <c:v>306.78399999999999</c:v>
                </c:pt>
                <c:pt idx="1144">
                  <c:v>317.86200000000002</c:v>
                </c:pt>
                <c:pt idx="1145">
                  <c:v>331.20699999999999</c:v>
                </c:pt>
                <c:pt idx="1146">
                  <c:v>347.54199999999997</c:v>
                </c:pt>
                <c:pt idx="1147">
                  <c:v>367.40100000000001</c:v>
                </c:pt>
                <c:pt idx="1148">
                  <c:v>391.15499999999997</c:v>
                </c:pt>
                <c:pt idx="1149">
                  <c:v>418.685</c:v>
                </c:pt>
                <c:pt idx="1150">
                  <c:v>449.65100000000001</c:v>
                </c:pt>
                <c:pt idx="1151">
                  <c:v>483.27699999999999</c:v>
                </c:pt>
                <c:pt idx="1152">
                  <c:v>518.649</c:v>
                </c:pt>
                <c:pt idx="1153">
                  <c:v>554.58500000000004</c:v>
                </c:pt>
                <c:pt idx="1154">
                  <c:v>590.06799999999998</c:v>
                </c:pt>
                <c:pt idx="1155">
                  <c:v>624.04</c:v>
                </c:pt>
                <c:pt idx="1156">
                  <c:v>655.79399999999998</c:v>
                </c:pt>
                <c:pt idx="1157">
                  <c:v>684.82299999999998</c:v>
                </c:pt>
                <c:pt idx="1158">
                  <c:v>711.024</c:v>
                </c:pt>
                <c:pt idx="1159">
                  <c:v>734.75199999999995</c:v>
                </c:pt>
                <c:pt idx="1160">
                  <c:v>756.78599999999994</c:v>
                </c:pt>
                <c:pt idx="1161">
                  <c:v>778.51400000000001</c:v>
                </c:pt>
                <c:pt idx="1162">
                  <c:v>801.56399999999996</c:v>
                </c:pt>
                <c:pt idx="1163">
                  <c:v>828.04700000000003</c:v>
                </c:pt>
                <c:pt idx="1164">
                  <c:v>859.79700000000003</c:v>
                </c:pt>
                <c:pt idx="1165">
                  <c:v>898.79100000000005</c:v>
                </c:pt>
                <c:pt idx="1166">
                  <c:v>946.19299999999998</c:v>
                </c:pt>
                <c:pt idx="1167">
                  <c:v>1002.88</c:v>
                </c:pt>
                <c:pt idx="1168">
                  <c:v>1068.7</c:v>
                </c:pt>
                <c:pt idx="1169">
                  <c:v>1142.82</c:v>
                </c:pt>
                <c:pt idx="1170">
                  <c:v>1223.58</c:v>
                </c:pt>
                <c:pt idx="1171">
                  <c:v>1308.8</c:v>
                </c:pt>
                <c:pt idx="1172">
                  <c:v>1395.87</c:v>
                </c:pt>
                <c:pt idx="1173">
                  <c:v>1481.97</c:v>
                </c:pt>
                <c:pt idx="1174">
                  <c:v>1564.56</c:v>
                </c:pt>
                <c:pt idx="1175">
                  <c:v>1641.44</c:v>
                </c:pt>
                <c:pt idx="1176">
                  <c:v>1711.42</c:v>
                </c:pt>
                <c:pt idx="1177">
                  <c:v>1773.82</c:v>
                </c:pt>
                <c:pt idx="1178">
                  <c:v>1829.67</c:v>
                </c:pt>
                <c:pt idx="1179">
                  <c:v>1880.74</c:v>
                </c:pt>
                <c:pt idx="1180">
                  <c:v>1930.38</c:v>
                </c:pt>
                <c:pt idx="1181">
                  <c:v>1982.61</c:v>
                </c:pt>
                <c:pt idx="1182">
                  <c:v>2042.21</c:v>
                </c:pt>
                <c:pt idx="1183">
                  <c:v>2113.84</c:v>
                </c:pt>
                <c:pt idx="1184">
                  <c:v>2201.54</c:v>
                </c:pt>
                <c:pt idx="1185">
                  <c:v>2308.52</c:v>
                </c:pt>
                <c:pt idx="1186">
                  <c:v>2436.4899999999998</c:v>
                </c:pt>
                <c:pt idx="1187">
                  <c:v>2585.87</c:v>
                </c:pt>
                <c:pt idx="1188">
                  <c:v>2754.52</c:v>
                </c:pt>
                <c:pt idx="1189">
                  <c:v>2939.11</c:v>
                </c:pt>
                <c:pt idx="1190">
                  <c:v>3134.67</c:v>
                </c:pt>
                <c:pt idx="1191">
                  <c:v>3335.02</c:v>
                </c:pt>
                <c:pt idx="1192">
                  <c:v>3533.49</c:v>
                </c:pt>
                <c:pt idx="1193">
                  <c:v>3724.05</c:v>
                </c:pt>
                <c:pt idx="1194">
                  <c:v>3901.19</c:v>
                </c:pt>
                <c:pt idx="1195">
                  <c:v>4061.19</c:v>
                </c:pt>
                <c:pt idx="1196">
                  <c:v>4202.92</c:v>
                </c:pt>
                <c:pt idx="1197">
                  <c:v>4328.08</c:v>
                </c:pt>
                <c:pt idx="1198">
                  <c:v>4441.57</c:v>
                </c:pt>
                <c:pt idx="1199">
                  <c:v>4550.21</c:v>
                </c:pt>
                <c:pt idx="1200">
                  <c:v>4663.1400000000003</c:v>
                </c:pt>
                <c:pt idx="1201">
                  <c:v>4790.96</c:v>
                </c:pt>
                <c:pt idx="1202">
                  <c:v>4943.75</c:v>
                </c:pt>
                <c:pt idx="1203">
                  <c:v>5130.63</c:v>
                </c:pt>
                <c:pt idx="1204">
                  <c:v>5358.81</c:v>
                </c:pt>
                <c:pt idx="1205">
                  <c:v>5633.11</c:v>
                </c:pt>
                <c:pt idx="1206">
                  <c:v>5954.31</c:v>
                </c:pt>
                <c:pt idx="1207">
                  <c:v>6319.24</c:v>
                </c:pt>
                <c:pt idx="1208">
                  <c:v>6721.36</c:v>
                </c:pt>
                <c:pt idx="1209">
                  <c:v>7150.39</c:v>
                </c:pt>
                <c:pt idx="1210">
                  <c:v>7591.37</c:v>
                </c:pt>
                <c:pt idx="1211">
                  <c:v>8029.35</c:v>
                </c:pt>
                <c:pt idx="1212">
                  <c:v>8449.7199999999993</c:v>
                </c:pt>
                <c:pt idx="1213">
                  <c:v>8839.33</c:v>
                </c:pt>
                <c:pt idx="1214">
                  <c:v>9189.6</c:v>
                </c:pt>
                <c:pt idx="1215">
                  <c:v>9497.35</c:v>
                </c:pt>
                <c:pt idx="1216">
                  <c:v>9766.73</c:v>
                </c:pt>
                <c:pt idx="1217">
                  <c:v>10006.4</c:v>
                </c:pt>
                <c:pt idx="1218">
                  <c:v>10231.5</c:v>
                </c:pt>
                <c:pt idx="1219">
                  <c:v>10462.6</c:v>
                </c:pt>
                <c:pt idx="1220">
                  <c:v>10721.5</c:v>
                </c:pt>
                <c:pt idx="1221">
                  <c:v>11028.6</c:v>
                </c:pt>
                <c:pt idx="1222">
                  <c:v>11405.1</c:v>
                </c:pt>
                <c:pt idx="1223">
                  <c:v>11869</c:v>
                </c:pt>
                <c:pt idx="1224">
                  <c:v>12430.5</c:v>
                </c:pt>
                <c:pt idx="1225">
                  <c:v>13094.1</c:v>
                </c:pt>
                <c:pt idx="1226">
                  <c:v>13854.7</c:v>
                </c:pt>
                <c:pt idx="1227">
                  <c:v>14699.9</c:v>
                </c:pt>
                <c:pt idx="1228">
                  <c:v>15603.2</c:v>
                </c:pt>
                <c:pt idx="1229">
                  <c:v>16535.599999999999</c:v>
                </c:pt>
                <c:pt idx="1230">
                  <c:v>17460.900000000001</c:v>
                </c:pt>
                <c:pt idx="1231">
                  <c:v>18349.2</c:v>
                </c:pt>
                <c:pt idx="1232">
                  <c:v>19170.3</c:v>
                </c:pt>
                <c:pt idx="1233">
                  <c:v>19903.8</c:v>
                </c:pt>
                <c:pt idx="1234">
                  <c:v>20546.5</c:v>
                </c:pt>
                <c:pt idx="1235">
                  <c:v>21098.799999999999</c:v>
                </c:pt>
                <c:pt idx="1236">
                  <c:v>21580.7</c:v>
                </c:pt>
                <c:pt idx="1237">
                  <c:v>22019.8</c:v>
                </c:pt>
                <c:pt idx="1238">
                  <c:v>22460.6</c:v>
                </c:pt>
                <c:pt idx="1239">
                  <c:v>22945.9</c:v>
                </c:pt>
                <c:pt idx="1240">
                  <c:v>23526.6</c:v>
                </c:pt>
                <c:pt idx="1241">
                  <c:v>24248.7</c:v>
                </c:pt>
                <c:pt idx="1242">
                  <c:v>25157.8</c:v>
                </c:pt>
                <c:pt idx="1243">
                  <c:v>26275.4</c:v>
                </c:pt>
                <c:pt idx="1244">
                  <c:v>27610.2</c:v>
                </c:pt>
                <c:pt idx="1245">
                  <c:v>29152.7</c:v>
                </c:pt>
                <c:pt idx="1246">
                  <c:v>30867.599999999999</c:v>
                </c:pt>
                <c:pt idx="1247">
                  <c:v>32701.4</c:v>
                </c:pt>
                <c:pt idx="1248">
                  <c:v>34586.699999999997</c:v>
                </c:pt>
                <c:pt idx="1249">
                  <c:v>36460.300000000003</c:v>
                </c:pt>
                <c:pt idx="1250">
                  <c:v>38248</c:v>
                </c:pt>
                <c:pt idx="1251">
                  <c:v>39895.1</c:v>
                </c:pt>
                <c:pt idx="1252">
                  <c:v>41360.300000000003</c:v>
                </c:pt>
                <c:pt idx="1253">
                  <c:v>42636.2</c:v>
                </c:pt>
                <c:pt idx="1254">
                  <c:v>43717.1</c:v>
                </c:pt>
                <c:pt idx="1255">
                  <c:v>44640.1</c:v>
                </c:pt>
                <c:pt idx="1256">
                  <c:v>45463.1</c:v>
                </c:pt>
                <c:pt idx="1257">
                  <c:v>46268.3</c:v>
                </c:pt>
                <c:pt idx="1258">
                  <c:v>47151.6</c:v>
                </c:pt>
                <c:pt idx="1259">
                  <c:v>48220.1</c:v>
                </c:pt>
                <c:pt idx="1260">
                  <c:v>49579.4</c:v>
                </c:pt>
                <c:pt idx="1261">
                  <c:v>51307.7</c:v>
                </c:pt>
                <c:pt idx="1262">
                  <c:v>53461.9</c:v>
                </c:pt>
                <c:pt idx="1263">
                  <c:v>56049.1</c:v>
                </c:pt>
                <c:pt idx="1264">
                  <c:v>59062.5</c:v>
                </c:pt>
                <c:pt idx="1265">
                  <c:v>62410.2</c:v>
                </c:pt>
                <c:pt idx="1266">
                  <c:v>65992.100000000006</c:v>
                </c:pt>
                <c:pt idx="1267">
                  <c:v>69675.8</c:v>
                </c:pt>
                <c:pt idx="1268">
                  <c:v>73323.5</c:v>
                </c:pt>
                <c:pt idx="1269">
                  <c:v>76797.2</c:v>
                </c:pt>
                <c:pt idx="1270">
                  <c:v>79977.3</c:v>
                </c:pt>
                <c:pt idx="1271">
                  <c:v>82788.100000000006</c:v>
                </c:pt>
                <c:pt idx="1272">
                  <c:v>85186.7</c:v>
                </c:pt>
                <c:pt idx="1273">
                  <c:v>87185.8</c:v>
                </c:pt>
                <c:pt idx="1274">
                  <c:v>88838</c:v>
                </c:pt>
                <c:pt idx="1275">
                  <c:v>90302.5</c:v>
                </c:pt>
                <c:pt idx="1276">
                  <c:v>91713.2</c:v>
                </c:pt>
                <c:pt idx="1277">
                  <c:v>93279.6</c:v>
                </c:pt>
                <c:pt idx="1278">
                  <c:v>95213.1</c:v>
                </c:pt>
                <c:pt idx="1279">
                  <c:v>97719.6</c:v>
                </c:pt>
                <c:pt idx="1280">
                  <c:v>100945</c:v>
                </c:pt>
                <c:pt idx="1281">
                  <c:v>104986</c:v>
                </c:pt>
                <c:pt idx="1282">
                  <c:v>109874</c:v>
                </c:pt>
                <c:pt idx="1283">
                  <c:v>115544</c:v>
                </c:pt>
                <c:pt idx="1284">
                  <c:v>121850</c:v>
                </c:pt>
                <c:pt idx="1285">
                  <c:v>128584</c:v>
                </c:pt>
                <c:pt idx="1286">
                  <c:v>135512</c:v>
                </c:pt>
                <c:pt idx="1287">
                  <c:v>142341</c:v>
                </c:pt>
                <c:pt idx="1288">
                  <c:v>148808</c:v>
                </c:pt>
                <c:pt idx="1289">
                  <c:v>154689</c:v>
                </c:pt>
                <c:pt idx="1290">
                  <c:v>159836</c:v>
                </c:pt>
                <c:pt idx="1291">
                  <c:v>164158</c:v>
                </c:pt>
                <c:pt idx="1292">
                  <c:v>167688</c:v>
                </c:pt>
                <c:pt idx="1293">
                  <c:v>170589</c:v>
                </c:pt>
                <c:pt idx="1294">
                  <c:v>173099</c:v>
                </c:pt>
                <c:pt idx="1295">
                  <c:v>175543</c:v>
                </c:pt>
                <c:pt idx="1296">
                  <c:v>178312</c:v>
                </c:pt>
                <c:pt idx="1297">
                  <c:v>181791</c:v>
                </c:pt>
                <c:pt idx="1298">
                  <c:v>186345</c:v>
                </c:pt>
                <c:pt idx="1299">
                  <c:v>192238</c:v>
                </c:pt>
                <c:pt idx="1300">
                  <c:v>199639</c:v>
                </c:pt>
                <c:pt idx="1301">
                  <c:v>208562</c:v>
                </c:pt>
                <c:pt idx="1302">
                  <c:v>218886</c:v>
                </c:pt>
                <c:pt idx="1303">
                  <c:v>230333</c:v>
                </c:pt>
                <c:pt idx="1304">
                  <c:v>242525</c:v>
                </c:pt>
                <c:pt idx="1305">
                  <c:v>255015</c:v>
                </c:pt>
                <c:pt idx="1306">
                  <c:v>267264</c:v>
                </c:pt>
                <c:pt idx="1307">
                  <c:v>278798</c:v>
                </c:pt>
                <c:pt idx="1308">
                  <c:v>289208</c:v>
                </c:pt>
                <c:pt idx="1309">
                  <c:v>298239</c:v>
                </c:pt>
                <c:pt idx="1310">
                  <c:v>305755</c:v>
                </c:pt>
                <c:pt idx="1311">
                  <c:v>311869</c:v>
                </c:pt>
                <c:pt idx="1312">
                  <c:v>316852</c:v>
                </c:pt>
                <c:pt idx="1313">
                  <c:v>321193</c:v>
                </c:pt>
                <c:pt idx="1314">
                  <c:v>325471</c:v>
                </c:pt>
                <c:pt idx="1315">
                  <c:v>330414</c:v>
                </c:pt>
                <c:pt idx="1316">
                  <c:v>336658</c:v>
                </c:pt>
                <c:pt idx="1317">
                  <c:v>344807</c:v>
                </c:pt>
                <c:pt idx="1318">
                  <c:v>355323</c:v>
                </c:pt>
                <c:pt idx="1319">
                  <c:v>368419</c:v>
                </c:pt>
                <c:pt idx="1320">
                  <c:v>384165</c:v>
                </c:pt>
                <c:pt idx="1321">
                  <c:v>402260</c:v>
                </c:pt>
                <c:pt idx="1322">
                  <c:v>422257</c:v>
                </c:pt>
                <c:pt idx="1323">
                  <c:v>443445</c:v>
                </c:pt>
                <c:pt idx="1324">
                  <c:v>465050</c:v>
                </c:pt>
                <c:pt idx="1325">
                  <c:v>486141</c:v>
                </c:pt>
                <c:pt idx="1326">
                  <c:v>505962</c:v>
                </c:pt>
                <c:pt idx="1327">
                  <c:v>523763</c:v>
                </c:pt>
                <c:pt idx="1328">
                  <c:v>539148</c:v>
                </c:pt>
                <c:pt idx="1329">
                  <c:v>551953</c:v>
                </c:pt>
                <c:pt idx="1330">
                  <c:v>562403</c:v>
                </c:pt>
                <c:pt idx="1331">
                  <c:v>571023</c:v>
                </c:pt>
                <c:pt idx="1332">
                  <c:v>578637</c:v>
                </c:pt>
                <c:pt idx="1333">
                  <c:v>586314</c:v>
                </c:pt>
                <c:pt idx="1334">
                  <c:v>595097</c:v>
                </c:pt>
                <c:pt idx="1335">
                  <c:v>606179</c:v>
                </c:pt>
                <c:pt idx="1336">
                  <c:v>620390</c:v>
                </c:pt>
                <c:pt idx="1337">
                  <c:v>638566</c:v>
                </c:pt>
                <c:pt idx="1338">
                  <c:v>660957</c:v>
                </c:pt>
                <c:pt idx="1339">
                  <c:v>687649</c:v>
                </c:pt>
                <c:pt idx="1340">
                  <c:v>718197</c:v>
                </c:pt>
                <c:pt idx="1341">
                  <c:v>751767</c:v>
                </c:pt>
                <c:pt idx="1342">
                  <c:v>787266</c:v>
                </c:pt>
                <c:pt idx="1343">
                  <c:v>823317</c:v>
                </c:pt>
                <c:pt idx="1344">
                  <c:v>858510</c:v>
                </c:pt>
                <c:pt idx="1345">
                  <c:v>891413</c:v>
                </c:pt>
                <c:pt idx="1346">
                  <c:v>921124</c:v>
                </c:pt>
                <c:pt idx="1347">
                  <c:v>946770</c:v>
                </c:pt>
                <c:pt idx="1348">
                  <c:v>968374</c:v>
                </c:pt>
                <c:pt idx="1349">
                  <c:v>986168</c:v>
                </c:pt>
                <c:pt idx="1350">
                  <c:v>1001200</c:v>
                </c:pt>
                <c:pt idx="1351">
                  <c:v>1014730</c:v>
                </c:pt>
                <c:pt idx="1352">
                  <c:v>1028400</c:v>
                </c:pt>
                <c:pt idx="1353">
                  <c:v>1043930</c:v>
                </c:pt>
                <c:pt idx="1354">
                  <c:v>1063060</c:v>
                </c:pt>
                <c:pt idx="1355">
                  <c:v>1087230</c:v>
                </c:pt>
                <c:pt idx="1356">
                  <c:v>1117450</c:v>
                </c:pt>
                <c:pt idx="1357">
                  <c:v>1154410</c:v>
                </c:pt>
                <c:pt idx="1358">
                  <c:v>1197980</c:v>
                </c:pt>
                <c:pt idx="1359">
                  <c:v>1247740</c:v>
                </c:pt>
                <c:pt idx="1360">
                  <c:v>1302170</c:v>
                </c:pt>
                <c:pt idx="1361">
                  <c:v>1359760</c:v>
                </c:pt>
                <c:pt idx="1362">
                  <c:v>1418170</c:v>
                </c:pt>
                <c:pt idx="1363">
                  <c:v>1475210</c:v>
                </c:pt>
                <c:pt idx="1364">
                  <c:v>1528730</c:v>
                </c:pt>
                <c:pt idx="1365">
                  <c:v>1577230</c:v>
                </c:pt>
                <c:pt idx="1366">
                  <c:v>1619700</c:v>
                </c:pt>
                <c:pt idx="1367">
                  <c:v>1655830</c:v>
                </c:pt>
                <c:pt idx="1368">
                  <c:v>1686190</c:v>
                </c:pt>
                <c:pt idx="1369">
                  <c:v>1712190</c:v>
                </c:pt>
                <c:pt idx="1370">
                  <c:v>1735940</c:v>
                </c:pt>
                <c:pt idx="1371">
                  <c:v>1759600</c:v>
                </c:pt>
                <c:pt idx="1372">
                  <c:v>1786000</c:v>
                </c:pt>
                <c:pt idx="1373">
                  <c:v>1817720</c:v>
                </c:pt>
                <c:pt idx="1374">
                  <c:v>1857050</c:v>
                </c:pt>
                <c:pt idx="1375">
                  <c:v>1905630</c:v>
                </c:pt>
                <c:pt idx="1376">
                  <c:v>1964680</c:v>
                </c:pt>
                <c:pt idx="1377">
                  <c:v>2034060</c:v>
                </c:pt>
                <c:pt idx="1378">
                  <c:v>2112640</c:v>
                </c:pt>
                <c:pt idx="1379">
                  <c:v>2198560</c:v>
                </c:pt>
                <c:pt idx="1380">
                  <c:v>2289110</c:v>
                </c:pt>
                <c:pt idx="1381">
                  <c:v>2381200</c:v>
                </c:pt>
                <c:pt idx="1382">
                  <c:v>2471410</c:v>
                </c:pt>
                <c:pt idx="1383">
                  <c:v>2556600</c:v>
                </c:pt>
                <c:pt idx="1384">
                  <c:v>2634740</c:v>
                </c:pt>
                <c:pt idx="1385">
                  <c:v>2704140</c:v>
                </c:pt>
                <c:pt idx="1386">
                  <c:v>2764330</c:v>
                </c:pt>
                <c:pt idx="1387">
                  <c:v>2815980</c:v>
                </c:pt>
                <c:pt idx="1388">
                  <c:v>2861100</c:v>
                </c:pt>
                <c:pt idx="1389">
                  <c:v>2902080</c:v>
                </c:pt>
                <c:pt idx="1390">
                  <c:v>2942370</c:v>
                </c:pt>
                <c:pt idx="1391">
                  <c:v>2986050</c:v>
                </c:pt>
                <c:pt idx="1392">
                  <c:v>3037230</c:v>
                </c:pt>
                <c:pt idx="1393">
                  <c:v>3099060</c:v>
                </c:pt>
                <c:pt idx="1394">
                  <c:v>3174460</c:v>
                </c:pt>
                <c:pt idx="1395">
                  <c:v>3265310</c:v>
                </c:pt>
                <c:pt idx="1396">
                  <c:v>3371480</c:v>
                </c:pt>
                <c:pt idx="1397">
                  <c:v>3491880</c:v>
                </c:pt>
                <c:pt idx="1398">
                  <c:v>3623480</c:v>
                </c:pt>
                <c:pt idx="1399">
                  <c:v>3763070</c:v>
                </c:pt>
                <c:pt idx="1400">
                  <c:v>3905620</c:v>
                </c:pt>
                <c:pt idx="1401">
                  <c:v>4046410</c:v>
                </c:pt>
                <c:pt idx="1402">
                  <c:v>4180890</c:v>
                </c:pt>
                <c:pt idx="1403">
                  <c:v>4305990</c:v>
                </c:pt>
                <c:pt idx="1404">
                  <c:v>4418470</c:v>
                </c:pt>
                <c:pt idx="1405">
                  <c:v>4517180</c:v>
                </c:pt>
                <c:pt idx="1406">
                  <c:v>4603500</c:v>
                </c:pt>
                <c:pt idx="1407">
                  <c:v>4678950</c:v>
                </c:pt>
                <c:pt idx="1408">
                  <c:v>4747320</c:v>
                </c:pt>
                <c:pt idx="1409">
                  <c:v>4813540</c:v>
                </c:pt>
                <c:pt idx="1410">
                  <c:v>4883950</c:v>
                </c:pt>
                <c:pt idx="1411">
                  <c:v>4963580</c:v>
                </c:pt>
                <c:pt idx="1412">
                  <c:v>5058200</c:v>
                </c:pt>
                <c:pt idx="1413">
                  <c:v>5171610</c:v>
                </c:pt>
                <c:pt idx="1414">
                  <c:v>5307670</c:v>
                </c:pt>
                <c:pt idx="1415">
                  <c:v>5466010</c:v>
                </c:pt>
                <c:pt idx="1416">
                  <c:v>5645260</c:v>
                </c:pt>
                <c:pt idx="1417">
                  <c:v>5843370</c:v>
                </c:pt>
                <c:pt idx="1418">
                  <c:v>6053880</c:v>
                </c:pt>
                <c:pt idx="1419">
                  <c:v>6271090</c:v>
                </c:pt>
                <c:pt idx="1420">
                  <c:v>6487480</c:v>
                </c:pt>
                <c:pt idx="1421">
                  <c:v>6697770</c:v>
                </c:pt>
                <c:pt idx="1422">
                  <c:v>6894680</c:v>
                </c:pt>
                <c:pt idx="1423">
                  <c:v>7074230</c:v>
                </c:pt>
                <c:pt idx="1424">
                  <c:v>7233550</c:v>
                </c:pt>
                <c:pt idx="1425">
                  <c:v>7374590</c:v>
                </c:pt>
                <c:pt idx="1426">
                  <c:v>7498160</c:v>
                </c:pt>
                <c:pt idx="1427">
                  <c:v>7609740</c:v>
                </c:pt>
                <c:pt idx="1428">
                  <c:v>7716200</c:v>
                </c:pt>
                <c:pt idx="1429">
                  <c:v>7825890</c:v>
                </c:pt>
                <c:pt idx="1430">
                  <c:v>7946870</c:v>
                </c:pt>
                <c:pt idx="1431">
                  <c:v>8086590</c:v>
                </c:pt>
                <c:pt idx="1432">
                  <c:v>8253960</c:v>
                </c:pt>
                <c:pt idx="1433">
                  <c:v>8451420</c:v>
                </c:pt>
                <c:pt idx="1434">
                  <c:v>8681770</c:v>
                </c:pt>
                <c:pt idx="1435">
                  <c:v>8943300</c:v>
                </c:pt>
                <c:pt idx="1436">
                  <c:v>9234810</c:v>
                </c:pt>
                <c:pt idx="1437">
                  <c:v>9547300</c:v>
                </c:pt>
                <c:pt idx="1438">
                  <c:v>9872730</c:v>
                </c:pt>
                <c:pt idx="1439">
                  <c:v>10201600</c:v>
                </c:pt>
                <c:pt idx="1440">
                  <c:v>10523900</c:v>
                </c:pt>
                <c:pt idx="1441">
                  <c:v>10829600</c:v>
                </c:pt>
                <c:pt idx="1442">
                  <c:v>11111700</c:v>
                </c:pt>
                <c:pt idx="1443">
                  <c:v>11366300</c:v>
                </c:pt>
                <c:pt idx="1444">
                  <c:v>11591700</c:v>
                </c:pt>
                <c:pt idx="1445">
                  <c:v>11790400</c:v>
                </c:pt>
                <c:pt idx="1446">
                  <c:v>11967400</c:v>
                </c:pt>
                <c:pt idx="1447">
                  <c:v>12135800</c:v>
                </c:pt>
                <c:pt idx="1448">
                  <c:v>12302400</c:v>
                </c:pt>
                <c:pt idx="1449">
                  <c:v>12480700</c:v>
                </c:pt>
                <c:pt idx="1450">
                  <c:v>12682800</c:v>
                </c:pt>
                <c:pt idx="1451">
                  <c:v>12919800</c:v>
                </c:pt>
                <c:pt idx="1452">
                  <c:v>13198700</c:v>
                </c:pt>
                <c:pt idx="1453">
                  <c:v>13524800</c:v>
                </c:pt>
                <c:pt idx="1454">
                  <c:v>13899700</c:v>
                </c:pt>
                <c:pt idx="1455">
                  <c:v>14319600</c:v>
                </c:pt>
                <c:pt idx="1456">
                  <c:v>14776500</c:v>
                </c:pt>
                <c:pt idx="1457">
                  <c:v>15257300</c:v>
                </c:pt>
                <c:pt idx="1458">
                  <c:v>15751500</c:v>
                </c:pt>
                <c:pt idx="1459">
                  <c:v>16241100</c:v>
                </c:pt>
                <c:pt idx="1460">
                  <c:v>16711500</c:v>
                </c:pt>
                <c:pt idx="1461">
                  <c:v>17150200</c:v>
                </c:pt>
                <c:pt idx="1462">
                  <c:v>17550600</c:v>
                </c:pt>
                <c:pt idx="1463">
                  <c:v>17906700</c:v>
                </c:pt>
                <c:pt idx="1464">
                  <c:v>18219000</c:v>
                </c:pt>
                <c:pt idx="1465">
                  <c:v>18496500</c:v>
                </c:pt>
                <c:pt idx="1466">
                  <c:v>18749300</c:v>
                </c:pt>
                <c:pt idx="1467">
                  <c:v>18992000</c:v>
                </c:pt>
                <c:pt idx="1468">
                  <c:v>19241700</c:v>
                </c:pt>
                <c:pt idx="1469">
                  <c:v>19521400</c:v>
                </c:pt>
                <c:pt idx="1470">
                  <c:v>19845800</c:v>
                </c:pt>
                <c:pt idx="1471">
                  <c:v>20230100</c:v>
                </c:pt>
                <c:pt idx="1472">
                  <c:v>20686000</c:v>
                </c:pt>
                <c:pt idx="1473">
                  <c:v>21217400</c:v>
                </c:pt>
                <c:pt idx="1474">
                  <c:v>21820900</c:v>
                </c:pt>
                <c:pt idx="1475">
                  <c:v>22486100</c:v>
                </c:pt>
                <c:pt idx="1476">
                  <c:v>23197200</c:v>
                </c:pt>
                <c:pt idx="1477">
                  <c:v>23935600</c:v>
                </c:pt>
                <c:pt idx="1478">
                  <c:v>24673500</c:v>
                </c:pt>
                <c:pt idx="1479">
                  <c:v>25388500</c:v>
                </c:pt>
                <c:pt idx="1480">
                  <c:v>26062400</c:v>
                </c:pt>
                <c:pt idx="1481">
                  <c:v>26676900</c:v>
                </c:pt>
                <c:pt idx="1482">
                  <c:v>27221600</c:v>
                </c:pt>
                <c:pt idx="1483">
                  <c:v>27697700</c:v>
                </c:pt>
                <c:pt idx="1484">
                  <c:v>28109300</c:v>
                </c:pt>
                <c:pt idx="1485">
                  <c:v>28474700</c:v>
                </c:pt>
                <c:pt idx="1486">
                  <c:v>28814000</c:v>
                </c:pt>
                <c:pt idx="1487">
                  <c:v>29157500</c:v>
                </c:pt>
                <c:pt idx="1488">
                  <c:v>29535600</c:v>
                </c:pt>
                <c:pt idx="1489">
                  <c:v>29975400</c:v>
                </c:pt>
                <c:pt idx="1490">
                  <c:v>30501400</c:v>
                </c:pt>
                <c:pt idx="1491">
                  <c:v>31137100</c:v>
                </c:pt>
                <c:pt idx="1492">
                  <c:v>31888400</c:v>
                </c:pt>
                <c:pt idx="1493">
                  <c:v>32751500</c:v>
                </c:pt>
                <c:pt idx="1494">
                  <c:v>33716700</c:v>
                </c:pt>
                <c:pt idx="1495">
                  <c:v>34757600</c:v>
                </c:pt>
                <c:pt idx="1496">
                  <c:v>35846200</c:v>
                </c:pt>
                <c:pt idx="1497">
                  <c:v>36942100</c:v>
                </c:pt>
                <c:pt idx="1498">
                  <c:v>38013500</c:v>
                </c:pt>
                <c:pt idx="1499">
                  <c:v>39021400</c:v>
                </c:pt>
                <c:pt idx="1500">
                  <c:v>39939700</c:v>
                </c:pt>
                <c:pt idx="1501">
                  <c:v>40747100</c:v>
                </c:pt>
                <c:pt idx="1502">
                  <c:v>41446500</c:v>
                </c:pt>
                <c:pt idx="1503">
                  <c:v>42044100</c:v>
                </c:pt>
                <c:pt idx="1504">
                  <c:v>42557600</c:v>
                </c:pt>
                <c:pt idx="1505">
                  <c:v>43025600</c:v>
                </c:pt>
                <c:pt idx="1506">
                  <c:v>43487700</c:v>
                </c:pt>
                <c:pt idx="1507">
                  <c:v>43996000</c:v>
                </c:pt>
                <c:pt idx="1508">
                  <c:v>44589500</c:v>
                </c:pt>
                <c:pt idx="1509">
                  <c:v>45315800</c:v>
                </c:pt>
                <c:pt idx="1510">
                  <c:v>46197600</c:v>
                </c:pt>
                <c:pt idx="1511">
                  <c:v>47256100</c:v>
                </c:pt>
                <c:pt idx="1512">
                  <c:v>48487300</c:v>
                </c:pt>
                <c:pt idx="1513">
                  <c:v>49873700</c:v>
                </c:pt>
                <c:pt idx="1514">
                  <c:v>51379700</c:v>
                </c:pt>
                <c:pt idx="1515">
                  <c:v>52961000</c:v>
                </c:pt>
                <c:pt idx="1516">
                  <c:v>54563900</c:v>
                </c:pt>
                <c:pt idx="1517">
                  <c:v>56124300</c:v>
                </c:pt>
                <c:pt idx="1518">
                  <c:v>57598900</c:v>
                </c:pt>
                <c:pt idx="1519">
                  <c:v>58934000</c:v>
                </c:pt>
                <c:pt idx="1520">
                  <c:v>60111400</c:v>
                </c:pt>
                <c:pt idx="1521">
                  <c:v>61112400</c:v>
                </c:pt>
                <c:pt idx="1522">
                  <c:v>61956200</c:v>
                </c:pt>
                <c:pt idx="1523">
                  <c:v>62674300</c:v>
                </c:pt>
                <c:pt idx="1524">
                  <c:v>63314200</c:v>
                </c:pt>
                <c:pt idx="1525">
                  <c:v>63941800</c:v>
                </c:pt>
                <c:pt idx="1526">
                  <c:v>64624800</c:v>
                </c:pt>
                <c:pt idx="1527">
                  <c:v>65437200</c:v>
                </c:pt>
                <c:pt idx="1528">
                  <c:v>66431000</c:v>
                </c:pt>
                <c:pt idx="1529">
                  <c:v>67657600</c:v>
                </c:pt>
                <c:pt idx="1530">
                  <c:v>69132500</c:v>
                </c:pt>
                <c:pt idx="1531">
                  <c:v>70871200</c:v>
                </c:pt>
                <c:pt idx="1532">
                  <c:v>72832800</c:v>
                </c:pt>
                <c:pt idx="1533">
                  <c:v>74983500</c:v>
                </c:pt>
                <c:pt idx="1534">
                  <c:v>77244600</c:v>
                </c:pt>
                <c:pt idx="1535">
                  <c:v>79538300</c:v>
                </c:pt>
                <c:pt idx="1536">
                  <c:v>81777000</c:v>
                </c:pt>
                <c:pt idx="1537">
                  <c:v>83886800</c:v>
                </c:pt>
                <c:pt idx="1538">
                  <c:v>85798500</c:v>
                </c:pt>
                <c:pt idx="1539">
                  <c:v>87470200</c:v>
                </c:pt>
                <c:pt idx="1540">
                  <c:v>88883800</c:v>
                </c:pt>
                <c:pt idx="1541">
                  <c:v>90063000</c:v>
                </c:pt>
                <c:pt idx="1542">
                  <c:v>91058800</c:v>
                </c:pt>
                <c:pt idx="1543">
                  <c:v>91930800</c:v>
                </c:pt>
                <c:pt idx="1544">
                  <c:v>92787800</c:v>
                </c:pt>
                <c:pt idx="1545">
                  <c:v>93718300</c:v>
                </c:pt>
                <c:pt idx="1546">
                  <c:v>94825500</c:v>
                </c:pt>
                <c:pt idx="1547">
                  <c:v>96187000</c:v>
                </c:pt>
                <c:pt idx="1548">
                  <c:v>97884900</c:v>
                </c:pt>
                <c:pt idx="1549">
                  <c:v>99943600</c:v>
                </c:pt>
                <c:pt idx="1550">
                  <c:v>102370000</c:v>
                </c:pt>
                <c:pt idx="1551">
                  <c:v>105123000</c:v>
                </c:pt>
                <c:pt idx="1552">
                  <c:v>108141000</c:v>
                </c:pt>
                <c:pt idx="1553">
                  <c:v>111329000</c:v>
                </c:pt>
                <c:pt idx="1554">
                  <c:v>114562000</c:v>
                </c:pt>
                <c:pt idx="1555">
                  <c:v>117717000</c:v>
                </c:pt>
                <c:pt idx="1556">
                  <c:v>120689000</c:v>
                </c:pt>
                <c:pt idx="1557">
                  <c:v>123373000</c:v>
                </c:pt>
                <c:pt idx="1558">
                  <c:v>125709000</c:v>
                </c:pt>
                <c:pt idx="1559">
                  <c:v>127689000</c:v>
                </c:pt>
                <c:pt idx="1560">
                  <c:v>129338000</c:v>
                </c:pt>
                <c:pt idx="1561">
                  <c:v>130704000</c:v>
                </c:pt>
                <c:pt idx="1562">
                  <c:v>131899000</c:v>
                </c:pt>
                <c:pt idx="1563">
                  <c:v>133055000</c:v>
                </c:pt>
                <c:pt idx="1564">
                  <c:v>134324000</c:v>
                </c:pt>
                <c:pt idx="1565">
                  <c:v>135828000</c:v>
                </c:pt>
                <c:pt idx="1566">
                  <c:v>137702000</c:v>
                </c:pt>
                <c:pt idx="1567">
                  <c:v>140043000</c:v>
                </c:pt>
                <c:pt idx="1568">
                  <c:v>142895000</c:v>
                </c:pt>
                <c:pt idx="1569">
                  <c:v>146263000</c:v>
                </c:pt>
                <c:pt idx="1570">
                  <c:v>150096000</c:v>
                </c:pt>
                <c:pt idx="1571">
                  <c:v>154303000</c:v>
                </c:pt>
                <c:pt idx="1572">
                  <c:v>158733000</c:v>
                </c:pt>
                <c:pt idx="1573">
                  <c:v>163210000</c:v>
                </c:pt>
                <c:pt idx="1574">
                  <c:v>167590000</c:v>
                </c:pt>
                <c:pt idx="1575">
                  <c:v>171710000</c:v>
                </c:pt>
                <c:pt idx="1576">
                  <c:v>175426000</c:v>
                </c:pt>
                <c:pt idx="1577">
                  <c:v>178648000</c:v>
                </c:pt>
                <c:pt idx="1578">
                  <c:v>181392000</c:v>
                </c:pt>
                <c:pt idx="1579">
                  <c:v>183656000</c:v>
                </c:pt>
                <c:pt idx="1580">
                  <c:v>185545000</c:v>
                </c:pt>
                <c:pt idx="1581">
                  <c:v>187182000</c:v>
                </c:pt>
                <c:pt idx="1582">
                  <c:v>188781000</c:v>
                </c:pt>
                <c:pt idx="1583">
                  <c:v>190510000</c:v>
                </c:pt>
                <c:pt idx="1584">
                  <c:v>192573000</c:v>
                </c:pt>
                <c:pt idx="1585">
                  <c:v>195138000</c:v>
                </c:pt>
                <c:pt idx="1586">
                  <c:v>198363000</c:v>
                </c:pt>
                <c:pt idx="1587">
                  <c:v>202292000</c:v>
                </c:pt>
                <c:pt idx="1588">
                  <c:v>206921000</c:v>
                </c:pt>
                <c:pt idx="1589">
                  <c:v>212213000</c:v>
                </c:pt>
                <c:pt idx="1590">
                  <c:v>217991000</c:v>
                </c:pt>
                <c:pt idx="1591">
                  <c:v>224074000</c:v>
                </c:pt>
                <c:pt idx="1592">
                  <c:v>230215000</c:v>
                </c:pt>
                <c:pt idx="1593">
                  <c:v>236233000</c:v>
                </c:pt>
                <c:pt idx="1594">
                  <c:v>241857000</c:v>
                </c:pt>
                <c:pt idx="1595">
                  <c:v>246941000</c:v>
                </c:pt>
                <c:pt idx="1596">
                  <c:v>251347000</c:v>
                </c:pt>
                <c:pt idx="1597">
                  <c:v>255112000</c:v>
                </c:pt>
                <c:pt idx="1598">
                  <c:v>258211000</c:v>
                </c:pt>
                <c:pt idx="1599">
                  <c:v>260791000</c:v>
                </c:pt>
                <c:pt idx="1600">
                  <c:v>263062000</c:v>
                </c:pt>
                <c:pt idx="1601">
                  <c:v>265260000</c:v>
                </c:pt>
                <c:pt idx="1602">
                  <c:v>267654000</c:v>
                </c:pt>
                <c:pt idx="1603">
                  <c:v>270496000</c:v>
                </c:pt>
                <c:pt idx="1604">
                  <c:v>274074000</c:v>
                </c:pt>
                <c:pt idx="1605">
                  <c:v>278502000</c:v>
                </c:pt>
                <c:pt idx="1606">
                  <c:v>283888000</c:v>
                </c:pt>
                <c:pt idx="1607">
                  <c:v>290208000</c:v>
                </c:pt>
                <c:pt idx="1608">
                  <c:v>297423000</c:v>
                </c:pt>
                <c:pt idx="1609">
                  <c:v>305274000</c:v>
                </c:pt>
                <c:pt idx="1610">
                  <c:v>313516000</c:v>
                </c:pt>
                <c:pt idx="1611">
                  <c:v>321855000</c:v>
                </c:pt>
                <c:pt idx="1612">
                  <c:v>329982000</c:v>
                </c:pt>
                <c:pt idx="1613">
                  <c:v>337595000</c:v>
                </c:pt>
                <c:pt idx="1614">
                  <c:v>344435000</c:v>
                </c:pt>
                <c:pt idx="1615">
                  <c:v>350472000</c:v>
                </c:pt>
                <c:pt idx="1616">
                  <c:v>355559000</c:v>
                </c:pt>
                <c:pt idx="1617">
                  <c:v>359795000</c:v>
                </c:pt>
                <c:pt idx="1618">
                  <c:v>363323000</c:v>
                </c:pt>
                <c:pt idx="1619">
                  <c:v>366521000</c:v>
                </c:pt>
                <c:pt idx="1620">
                  <c:v>369599000</c:v>
                </c:pt>
                <c:pt idx="1621">
                  <c:v>372956000</c:v>
                </c:pt>
                <c:pt idx="1622">
                  <c:v>376950000</c:v>
                </c:pt>
                <c:pt idx="1623">
                  <c:v>381890000</c:v>
                </c:pt>
                <c:pt idx="1624">
                  <c:v>387977000</c:v>
                </c:pt>
                <c:pt idx="1625">
                  <c:v>395315000</c:v>
                </c:pt>
                <c:pt idx="1626">
                  <c:v>403920000</c:v>
                </c:pt>
                <c:pt idx="1627">
                  <c:v>413626000</c:v>
                </c:pt>
                <c:pt idx="1628">
                  <c:v>424172000</c:v>
                </c:pt>
                <c:pt idx="1629">
                  <c:v>435167000</c:v>
                </c:pt>
                <c:pt idx="1630">
                  <c:v>446367000</c:v>
                </c:pt>
                <c:pt idx="1631">
                  <c:v>457223000</c:v>
                </c:pt>
                <c:pt idx="1632">
                  <c:v>467397000</c:v>
                </c:pt>
                <c:pt idx="1633">
                  <c:v>476606000</c:v>
                </c:pt>
                <c:pt idx="1634">
                  <c:v>484705000</c:v>
                </c:pt>
                <c:pt idx="1635">
                  <c:v>491599000</c:v>
                </c:pt>
                <c:pt idx="1636">
                  <c:v>497383000</c:v>
                </c:pt>
                <c:pt idx="1637">
                  <c:v>502349000</c:v>
                </c:pt>
                <c:pt idx="1638">
                  <c:v>506822000</c:v>
                </c:pt>
                <c:pt idx="1639">
                  <c:v>511214000</c:v>
                </c:pt>
                <c:pt idx="1640">
                  <c:v>515976000</c:v>
                </c:pt>
                <c:pt idx="1641">
                  <c:v>521641000</c:v>
                </c:pt>
                <c:pt idx="1642">
                  <c:v>528505000</c:v>
                </c:pt>
                <c:pt idx="1643">
                  <c:v>536845000</c:v>
                </c:pt>
                <c:pt idx="1644">
                  <c:v>546799000</c:v>
                </c:pt>
                <c:pt idx="1645">
                  <c:v>558384000</c:v>
                </c:pt>
                <c:pt idx="1646">
                  <c:v>571342000</c:v>
                </c:pt>
                <c:pt idx="1647">
                  <c:v>585345000</c:v>
                </c:pt>
                <c:pt idx="1648">
                  <c:v>599982000</c:v>
                </c:pt>
                <c:pt idx="1649">
                  <c:v>614760000</c:v>
                </c:pt>
                <c:pt idx="1650">
                  <c:v>629109000</c:v>
                </c:pt>
                <c:pt idx="1651">
                  <c:v>642562000</c:v>
                </c:pt>
                <c:pt idx="1652">
                  <c:v>654859000</c:v>
                </c:pt>
                <c:pt idx="1653">
                  <c:v>665709000</c:v>
                </c:pt>
                <c:pt idx="1654">
                  <c:v>675052000</c:v>
                </c:pt>
                <c:pt idx="1655">
                  <c:v>683081000</c:v>
                </c:pt>
                <c:pt idx="1656">
                  <c:v>690061000</c:v>
                </c:pt>
                <c:pt idx="1657">
                  <c:v>696472000</c:v>
                </c:pt>
                <c:pt idx="1658">
                  <c:v>702796000</c:v>
                </c:pt>
                <c:pt idx="1659">
                  <c:v>709696000</c:v>
                </c:pt>
                <c:pt idx="1660">
                  <c:v>717709000</c:v>
                </c:pt>
                <c:pt idx="1661">
                  <c:v>727250000</c:v>
                </c:pt>
                <c:pt idx="1662">
                  <c:v>738636000</c:v>
                </c:pt>
                <c:pt idx="1663">
                  <c:v>752110000</c:v>
                </c:pt>
                <c:pt idx="1664">
                  <c:v>767571000</c:v>
                </c:pt>
                <c:pt idx="1665">
                  <c:v>784713000</c:v>
                </c:pt>
                <c:pt idx="1666">
                  <c:v>803208000</c:v>
                </c:pt>
                <c:pt idx="1667">
                  <c:v>822426000</c:v>
                </c:pt>
                <c:pt idx="1668">
                  <c:v>841811000</c:v>
                </c:pt>
                <c:pt idx="1669">
                  <c:v>860662000</c:v>
                </c:pt>
                <c:pt idx="1670">
                  <c:v>878515000</c:v>
                </c:pt>
                <c:pt idx="1671">
                  <c:v>894849000</c:v>
                </c:pt>
                <c:pt idx="1672">
                  <c:v>909437000</c:v>
                </c:pt>
                <c:pt idx="1673">
                  <c:v>922183000</c:v>
                </c:pt>
                <c:pt idx="1674">
                  <c:v>933421000</c:v>
                </c:pt>
                <c:pt idx="1675">
                  <c:v>943458000</c:v>
                </c:pt>
                <c:pt idx="1676">
                  <c:v>952793000</c:v>
                </c:pt>
                <c:pt idx="1677">
                  <c:v>962149000</c:v>
                </c:pt>
                <c:pt idx="1678">
                  <c:v>972180000</c:v>
                </c:pt>
                <c:pt idx="1679">
                  <c:v>983640000</c:v>
                </c:pt>
                <c:pt idx="1680">
                  <c:v>996927000</c:v>
                </c:pt>
                <c:pt idx="1681">
                  <c:v>1012630000</c:v>
                </c:pt>
                <c:pt idx="1682">
                  <c:v>1030750000</c:v>
                </c:pt>
                <c:pt idx="1683">
                  <c:v>1051310000</c:v>
                </c:pt>
                <c:pt idx="1684">
                  <c:v>1073940000</c:v>
                </c:pt>
                <c:pt idx="1685">
                  <c:v>1098220000</c:v>
                </c:pt>
                <c:pt idx="1686">
                  <c:v>1123520000</c:v>
                </c:pt>
                <c:pt idx="1687">
                  <c:v>1148910000</c:v>
                </c:pt>
                <c:pt idx="1688">
                  <c:v>1173820000</c:v>
                </c:pt>
                <c:pt idx="1689">
                  <c:v>1197400000</c:v>
                </c:pt>
                <c:pt idx="1690">
                  <c:v>1219360000</c:v>
                </c:pt>
                <c:pt idx="1691">
                  <c:v>1239190000</c:v>
                </c:pt>
                <c:pt idx="1692">
                  <c:v>1257050000</c:v>
                </c:pt>
                <c:pt idx="1693">
                  <c:v>1273000000</c:v>
                </c:pt>
                <c:pt idx="1694">
                  <c:v>1287600000</c:v>
                </c:pt>
                <c:pt idx="1695">
                  <c:v>1301360000</c:v>
                </c:pt>
                <c:pt idx="1696">
                  <c:v>1315350000</c:v>
                </c:pt>
                <c:pt idx="1697">
                  <c:v>1330060000</c:v>
                </c:pt>
                <c:pt idx="1698">
                  <c:v>1346440000</c:v>
                </c:pt>
                <c:pt idx="1699">
                  <c:v>1365130000</c:v>
                </c:pt>
                <c:pt idx="1700">
                  <c:v>1386480000</c:v>
                </c:pt>
                <c:pt idx="1701">
                  <c:v>1410960000</c:v>
                </c:pt>
                <c:pt idx="1702">
                  <c:v>1438170000</c:v>
                </c:pt>
                <c:pt idx="1703">
                  <c:v>1468110000</c:v>
                </c:pt>
                <c:pt idx="1704">
                  <c:v>1499900000</c:v>
                </c:pt>
                <c:pt idx="1705">
                  <c:v>1532990000</c:v>
                </c:pt>
                <c:pt idx="1706">
                  <c:v>1566310000</c:v>
                </c:pt>
                <c:pt idx="1707">
                  <c:v>1599310000</c:v>
                </c:pt>
                <c:pt idx="1708">
                  <c:v>1630880000</c:v>
                </c:pt>
                <c:pt idx="1709">
                  <c:v>1660550000</c:v>
                </c:pt>
                <c:pt idx="1710">
                  <c:v>1688080000</c:v>
                </c:pt>
                <c:pt idx="1711">
                  <c:v>1713200000</c:v>
                </c:pt>
                <c:pt idx="1712">
                  <c:v>1736210000</c:v>
                </c:pt>
                <c:pt idx="1713">
                  <c:v>1757670000</c:v>
                </c:pt>
                <c:pt idx="1714">
                  <c:v>1778380000</c:v>
                </c:pt>
                <c:pt idx="1715">
                  <c:v>1798990000</c:v>
                </c:pt>
                <c:pt idx="1716">
                  <c:v>1820780000</c:v>
                </c:pt>
                <c:pt idx="1717">
                  <c:v>1844220000</c:v>
                </c:pt>
                <c:pt idx="1718">
                  <c:v>1870640000</c:v>
                </c:pt>
                <c:pt idx="1719">
                  <c:v>1900100000</c:v>
                </c:pt>
                <c:pt idx="1720">
                  <c:v>1933140000</c:v>
                </c:pt>
                <c:pt idx="1721">
                  <c:v>1969720000</c:v>
                </c:pt>
                <c:pt idx="1722">
                  <c:v>2009450000</c:v>
                </c:pt>
                <c:pt idx="1723">
                  <c:v>2051660000</c:v>
                </c:pt>
                <c:pt idx="1724">
                  <c:v>2095570000</c:v>
                </c:pt>
                <c:pt idx="1725">
                  <c:v>2140410000</c:v>
                </c:pt>
                <c:pt idx="1726">
                  <c:v>2184840000</c:v>
                </c:pt>
                <c:pt idx="1727">
                  <c:v>2228040000</c:v>
                </c:pt>
                <c:pt idx="1728">
                  <c:v>2269480000</c:v>
                </c:pt>
                <c:pt idx="1729">
                  <c:v>2308550000</c:v>
                </c:pt>
                <c:pt idx="1730">
                  <c:v>2345050000</c:v>
                </c:pt>
                <c:pt idx="1731">
                  <c:v>2379480000</c:v>
                </c:pt>
                <c:pt idx="1732">
                  <c:v>2412300000</c:v>
                </c:pt>
                <c:pt idx="1733">
                  <c:v>2444160000</c:v>
                </c:pt>
                <c:pt idx="1734">
                  <c:v>2476090000</c:v>
                </c:pt>
                <c:pt idx="1735">
                  <c:v>2509250000</c:v>
                </c:pt>
                <c:pt idx="1736">
                  <c:v>2544840000</c:v>
                </c:pt>
                <c:pt idx="1737">
                  <c:v>2583510000</c:v>
                </c:pt>
                <c:pt idx="1738">
                  <c:v>2625950000</c:v>
                </c:pt>
                <c:pt idx="1739">
                  <c:v>2672800000</c:v>
                </c:pt>
                <c:pt idx="1740">
                  <c:v>2723820000</c:v>
                </c:pt>
                <c:pt idx="1741">
                  <c:v>2778770000</c:v>
                </c:pt>
                <c:pt idx="1742">
                  <c:v>2836920000</c:v>
                </c:pt>
                <c:pt idx="1743">
                  <c:v>2897620000</c:v>
                </c:pt>
                <c:pt idx="1744">
                  <c:v>2959520000</c:v>
                </c:pt>
                <c:pt idx="1745">
                  <c:v>3021440000</c:v>
                </c:pt>
                <c:pt idx="1746">
                  <c:v>3082540000</c:v>
                </c:pt>
                <c:pt idx="1747">
                  <c:v>3142120000</c:v>
                </c:pt>
                <c:pt idx="1748">
                  <c:v>3199210000</c:v>
                </c:pt>
                <c:pt idx="1749">
                  <c:v>3253590000</c:v>
                </c:pt>
                <c:pt idx="1750">
                  <c:v>3305990000</c:v>
                </c:pt>
                <c:pt idx="1751">
                  <c:v>3356400000</c:v>
                </c:pt>
                <c:pt idx="1752">
                  <c:v>3405870000</c:v>
                </c:pt>
                <c:pt idx="1753">
                  <c:v>3455310000</c:v>
                </c:pt>
                <c:pt idx="1754">
                  <c:v>3506410000</c:v>
                </c:pt>
                <c:pt idx="1755">
                  <c:v>3559900000</c:v>
                </c:pt>
                <c:pt idx="1756">
                  <c:v>3616860000</c:v>
                </c:pt>
                <c:pt idx="1757">
                  <c:v>3678450000</c:v>
                </c:pt>
                <c:pt idx="1758">
                  <c:v>3745390000</c:v>
                </c:pt>
                <c:pt idx="1759">
                  <c:v>3817380000</c:v>
                </c:pt>
                <c:pt idx="1760">
                  <c:v>3894220000</c:v>
                </c:pt>
                <c:pt idx="1761">
                  <c:v>3976090000</c:v>
                </c:pt>
                <c:pt idx="1762">
                  <c:v>4061460000</c:v>
                </c:pt>
                <c:pt idx="1763">
                  <c:v>4149510000</c:v>
                </c:pt>
                <c:pt idx="1764">
                  <c:v>4238870000</c:v>
                </c:pt>
                <c:pt idx="1765">
                  <c:v>4329280000</c:v>
                </c:pt>
                <c:pt idx="1766">
                  <c:v>4419020000</c:v>
                </c:pt>
                <c:pt idx="1767">
                  <c:v>4507670000</c:v>
                </c:pt>
                <c:pt idx="1768">
                  <c:v>4594590000</c:v>
                </c:pt>
                <c:pt idx="1769">
                  <c:v>4680920000</c:v>
                </c:pt>
                <c:pt idx="1770">
                  <c:v>4766000000</c:v>
                </c:pt>
                <c:pt idx="1771">
                  <c:v>4850660000</c:v>
                </c:pt>
                <c:pt idx="1772">
                  <c:v>4936920000</c:v>
                </c:pt>
                <c:pt idx="1773">
                  <c:v>5025130000</c:v>
                </c:pt>
                <c:pt idx="1774">
                  <c:v>5116760000</c:v>
                </c:pt>
                <c:pt idx="1775">
                  <c:v>5212660000</c:v>
                </c:pt>
                <c:pt idx="1776">
                  <c:v>5314860000</c:v>
                </c:pt>
                <c:pt idx="1777">
                  <c:v>5422930000</c:v>
                </c:pt>
                <c:pt idx="1778">
                  <c:v>5537470000</c:v>
                </c:pt>
                <c:pt idx="1779">
                  <c:v>5657930000</c:v>
                </c:pt>
                <c:pt idx="1780">
                  <c:v>5785110000</c:v>
                </c:pt>
                <c:pt idx="1781">
                  <c:v>5916750000</c:v>
                </c:pt>
                <c:pt idx="1782">
                  <c:v>6052020000</c:v>
                </c:pt>
                <c:pt idx="1783">
                  <c:v>6189990000</c:v>
                </c:pt>
                <c:pt idx="1784">
                  <c:v>6329170000</c:v>
                </c:pt>
                <c:pt idx="1785">
                  <c:v>6468390000</c:v>
                </c:pt>
                <c:pt idx="1786">
                  <c:v>6606280000</c:v>
                </c:pt>
                <c:pt idx="1787">
                  <c:v>6744150000</c:v>
                </c:pt>
                <c:pt idx="1788">
                  <c:v>6880380000</c:v>
                </c:pt>
                <c:pt idx="1789">
                  <c:v>7015950000</c:v>
                </c:pt>
                <c:pt idx="1790">
                  <c:v>7151360000</c:v>
                </c:pt>
                <c:pt idx="1791">
                  <c:v>7290210000</c:v>
                </c:pt>
                <c:pt idx="1792">
                  <c:v>7432120000</c:v>
                </c:pt>
                <c:pt idx="1793">
                  <c:v>7579730000</c:v>
                </c:pt>
                <c:pt idx="1794">
                  <c:v>7735500000</c:v>
                </c:pt>
                <c:pt idx="1795">
                  <c:v>7901460000</c:v>
                </c:pt>
                <c:pt idx="1796">
                  <c:v>8079000000</c:v>
                </c:pt>
                <c:pt idx="1797">
                  <c:v>8269280000</c:v>
                </c:pt>
                <c:pt idx="1798">
                  <c:v>8474180000</c:v>
                </c:pt>
                <c:pt idx="1799">
                  <c:v>8693180000</c:v>
                </c:pt>
                <c:pt idx="1800">
                  <c:v>8926030000</c:v>
                </c:pt>
                <c:pt idx="1801">
                  <c:v>9171170000</c:v>
                </c:pt>
                <c:pt idx="1802">
                  <c:v>9430300000</c:v>
                </c:pt>
                <c:pt idx="1803">
                  <c:v>9698900000</c:v>
                </c:pt>
                <c:pt idx="1804">
                  <c:v>9975920000</c:v>
                </c:pt>
                <c:pt idx="1805">
                  <c:v>10260000000</c:v>
                </c:pt>
                <c:pt idx="1806">
                  <c:v>10549600000</c:v>
                </c:pt>
                <c:pt idx="1807">
                  <c:v>10842700000</c:v>
                </c:pt>
                <c:pt idx="1808">
                  <c:v>11138000000</c:v>
                </c:pt>
                <c:pt idx="1809">
                  <c:v>11436300000</c:v>
                </c:pt>
                <c:pt idx="1810">
                  <c:v>11736300000</c:v>
                </c:pt>
                <c:pt idx="1811">
                  <c:v>12038100000</c:v>
                </c:pt>
                <c:pt idx="1812">
                  <c:v>12341300000</c:v>
                </c:pt>
                <c:pt idx="1813">
                  <c:v>12650900000</c:v>
                </c:pt>
                <c:pt idx="1814">
                  <c:v>12963800000</c:v>
                </c:pt>
                <c:pt idx="1815">
                  <c:v>13282000000</c:v>
                </c:pt>
                <c:pt idx="1816">
                  <c:v>13607200000</c:v>
                </c:pt>
                <c:pt idx="1817">
                  <c:v>13940700000</c:v>
                </c:pt>
                <c:pt idx="1818">
                  <c:v>14282100000</c:v>
                </c:pt>
                <c:pt idx="1819">
                  <c:v>14631700000</c:v>
                </c:pt>
                <c:pt idx="1820">
                  <c:v>14991900000</c:v>
                </c:pt>
                <c:pt idx="1821">
                  <c:v>15361700000</c:v>
                </c:pt>
                <c:pt idx="1822">
                  <c:v>15741000000</c:v>
                </c:pt>
                <c:pt idx="1823">
                  <c:v>16130000000</c:v>
                </c:pt>
                <c:pt idx="1824">
                  <c:v>16532900000</c:v>
                </c:pt>
                <c:pt idx="1825">
                  <c:v>16948000000</c:v>
                </c:pt>
                <c:pt idx="1826">
                  <c:v>17377200000</c:v>
                </c:pt>
                <c:pt idx="1827">
                  <c:v>17824300000</c:v>
                </c:pt>
                <c:pt idx="1828">
                  <c:v>18293400000</c:v>
                </c:pt>
                <c:pt idx="1829">
                  <c:v>18786500000</c:v>
                </c:pt>
                <c:pt idx="1830">
                  <c:v>19307200000</c:v>
                </c:pt>
                <c:pt idx="1831">
                  <c:v>19862800000</c:v>
                </c:pt>
                <c:pt idx="1832">
                  <c:v>20455800000</c:v>
                </c:pt>
                <c:pt idx="1833">
                  <c:v>21089000000</c:v>
                </c:pt>
                <c:pt idx="1834">
                  <c:v>21764600000</c:v>
                </c:pt>
                <c:pt idx="1835">
                  <c:v>22488900000</c:v>
                </c:pt>
                <c:pt idx="1836">
                  <c:v>23258100000</c:v>
                </c:pt>
                <c:pt idx="1837">
                  <c:v>24070600000</c:v>
                </c:pt>
                <c:pt idx="1838">
                  <c:v>24925600000</c:v>
                </c:pt>
                <c:pt idx="1839">
                  <c:v>25816100000</c:v>
                </c:pt>
                <c:pt idx="1840">
                  <c:v>26737000000</c:v>
                </c:pt>
                <c:pt idx="1841">
                  <c:v>27678700000</c:v>
                </c:pt>
                <c:pt idx="1842">
                  <c:v>28635400000</c:v>
                </c:pt>
                <c:pt idx="1843">
                  <c:v>29597800000</c:v>
                </c:pt>
                <c:pt idx="1844">
                  <c:v>30555200000</c:v>
                </c:pt>
                <c:pt idx="1845">
                  <c:v>31499500000</c:v>
                </c:pt>
                <c:pt idx="1846">
                  <c:v>32430800000</c:v>
                </c:pt>
                <c:pt idx="1847">
                  <c:v>33340700000</c:v>
                </c:pt>
                <c:pt idx="1848">
                  <c:v>34227100000</c:v>
                </c:pt>
                <c:pt idx="1849">
                  <c:v>35097100000</c:v>
                </c:pt>
                <c:pt idx="1850">
                  <c:v>35951700000</c:v>
                </c:pt>
                <c:pt idx="1851">
                  <c:v>36803600000</c:v>
                </c:pt>
                <c:pt idx="1852">
                  <c:v>37659700000</c:v>
                </c:pt>
                <c:pt idx="1853">
                  <c:v>38544100000</c:v>
                </c:pt>
                <c:pt idx="1854">
                  <c:v>39464900000</c:v>
                </c:pt>
                <c:pt idx="1855">
                  <c:v>40444600000</c:v>
                </c:pt>
                <c:pt idx="1856">
                  <c:v>41497200000</c:v>
                </c:pt>
                <c:pt idx="1857">
                  <c:v>42653500000</c:v>
                </c:pt>
                <c:pt idx="1858">
                  <c:v>43920900000</c:v>
                </c:pt>
                <c:pt idx="1859">
                  <c:v>45314900000</c:v>
                </c:pt>
                <c:pt idx="1860">
                  <c:v>46853400000</c:v>
                </c:pt>
                <c:pt idx="1861">
                  <c:v>48540000000</c:v>
                </c:pt>
                <c:pt idx="1862">
                  <c:v>50384600000</c:v>
                </c:pt>
                <c:pt idx="1863">
                  <c:v>52382200000</c:v>
                </c:pt>
                <c:pt idx="1864">
                  <c:v>54540100000</c:v>
                </c:pt>
                <c:pt idx="1865">
                  <c:v>56840600000</c:v>
                </c:pt>
                <c:pt idx="1866">
                  <c:v>59276300000</c:v>
                </c:pt>
                <c:pt idx="1867">
                  <c:v>61827900000</c:v>
                </c:pt>
                <c:pt idx="1868">
                  <c:v>64491500000</c:v>
                </c:pt>
                <c:pt idx="1869">
                  <c:v>67230500000</c:v>
                </c:pt>
                <c:pt idx="1870">
                  <c:v>70026900000</c:v>
                </c:pt>
                <c:pt idx="1871">
                  <c:v>72864200000</c:v>
                </c:pt>
                <c:pt idx="1872">
                  <c:v>75708800000</c:v>
                </c:pt>
                <c:pt idx="1873">
                  <c:v>78548100000</c:v>
                </c:pt>
                <c:pt idx="1874">
                  <c:v>81349300000</c:v>
                </c:pt>
                <c:pt idx="1875">
                  <c:v>84110600000</c:v>
                </c:pt>
                <c:pt idx="1876">
                  <c:v>86800100000</c:v>
                </c:pt>
                <c:pt idx="1877">
                  <c:v>89416800000</c:v>
                </c:pt>
                <c:pt idx="1878">
                  <c:v>91944600000</c:v>
                </c:pt>
                <c:pt idx="1879">
                  <c:v>94409700000</c:v>
                </c:pt>
                <c:pt idx="1880">
                  <c:v>96793900000</c:v>
                </c:pt>
                <c:pt idx="1881">
                  <c:v>99121700000</c:v>
                </c:pt>
                <c:pt idx="1882">
                  <c:v>101425000000</c:v>
                </c:pt>
                <c:pt idx="1883">
                  <c:v>103723000000</c:v>
                </c:pt>
                <c:pt idx="1884">
                  <c:v>106070000000</c:v>
                </c:pt>
                <c:pt idx="1885">
                  <c:v>108497000000</c:v>
                </c:pt>
                <c:pt idx="1886">
                  <c:v>111083000000</c:v>
                </c:pt>
                <c:pt idx="1887">
                  <c:v>113858000000</c:v>
                </c:pt>
                <c:pt idx="1888">
                  <c:v>116898000000</c:v>
                </c:pt>
                <c:pt idx="1889">
                  <c:v>120246000000</c:v>
                </c:pt>
                <c:pt idx="1890">
                  <c:v>123991000000</c:v>
                </c:pt>
                <c:pt idx="1891">
                  <c:v>128137000000</c:v>
                </c:pt>
                <c:pt idx="1892">
                  <c:v>132737000000</c:v>
                </c:pt>
                <c:pt idx="1893">
                  <c:v>137824000000</c:v>
                </c:pt>
                <c:pt idx="1894">
                  <c:v>143383000000</c:v>
                </c:pt>
                <c:pt idx="1895">
                  <c:v>149404000000</c:v>
                </c:pt>
                <c:pt idx="1896">
                  <c:v>155855000000</c:v>
                </c:pt>
                <c:pt idx="1897">
                  <c:v>162705000000</c:v>
                </c:pt>
                <c:pt idx="1898">
                  <c:v>169849000000</c:v>
                </c:pt>
                <c:pt idx="1899">
                  <c:v>177224000000</c:v>
                </c:pt>
                <c:pt idx="1900">
                  <c:v>184714000000</c:v>
                </c:pt>
                <c:pt idx="1901">
                  <c:v>192260000000</c:v>
                </c:pt>
                <c:pt idx="1902">
                  <c:v>199708000000</c:v>
                </c:pt>
                <c:pt idx="1903">
                  <c:v>206981000000</c:v>
                </c:pt>
                <c:pt idx="1904">
                  <c:v>214009000000</c:v>
                </c:pt>
                <c:pt idx="1905">
                  <c:v>220709000000</c:v>
                </c:pt>
                <c:pt idx="1906">
                  <c:v>227045000000</c:v>
                </c:pt>
                <c:pt idx="1907">
                  <c:v>233003000000</c:v>
                </c:pt>
                <c:pt idx="1908">
                  <c:v>238645000000</c:v>
                </c:pt>
                <c:pt idx="1909">
                  <c:v>243984000000</c:v>
                </c:pt>
                <c:pt idx="1910">
                  <c:v>249120000000</c:v>
                </c:pt>
                <c:pt idx="1911">
                  <c:v>254167000000</c:v>
                </c:pt>
                <c:pt idx="1912">
                  <c:v>259344000000</c:v>
                </c:pt>
                <c:pt idx="1913">
                  <c:v>264722000000</c:v>
                </c:pt>
                <c:pt idx="1914">
                  <c:v>270524000000</c:v>
                </c:pt>
                <c:pt idx="1915">
                  <c:v>276954000000</c:v>
                </c:pt>
                <c:pt idx="1916">
                  <c:v>284142000000</c:v>
                </c:pt>
                <c:pt idx="1917">
                  <c:v>292253000000</c:v>
                </c:pt>
                <c:pt idx="1918">
                  <c:v>301419000000</c:v>
                </c:pt>
                <c:pt idx="1919">
                  <c:v>311783000000</c:v>
                </c:pt>
                <c:pt idx="1920">
                  <c:v>323330000000</c:v>
                </c:pt>
                <c:pt idx="1921">
                  <c:v>336078000000</c:v>
                </c:pt>
                <c:pt idx="1922">
                  <c:v>349990000000</c:v>
                </c:pt>
                <c:pt idx="1923">
                  <c:v>365051000000</c:v>
                </c:pt>
                <c:pt idx="1924">
                  <c:v>381026000000</c:v>
                </c:pt>
                <c:pt idx="1925">
                  <c:v>397763000000</c:v>
                </c:pt>
                <c:pt idx="1926">
                  <c:v>415123000000</c:v>
                </c:pt>
                <c:pt idx="1927">
                  <c:v>432821000000</c:v>
                </c:pt>
                <c:pt idx="1928">
                  <c:v>450633000000</c:v>
                </c:pt>
                <c:pt idx="1929">
                  <c:v>468344000000</c:v>
                </c:pt>
                <c:pt idx="1930">
                  <c:v>485790000000</c:v>
                </c:pt>
                <c:pt idx="1931">
                  <c:v>502705000000</c:v>
                </c:pt>
                <c:pt idx="1932">
                  <c:v>518951000000</c:v>
                </c:pt>
                <c:pt idx="1933">
                  <c:v>534434000000</c:v>
                </c:pt>
                <c:pt idx="1934">
                  <c:v>549209000000</c:v>
                </c:pt>
                <c:pt idx="1935">
                  <c:v>563149000000</c:v>
                </c:pt>
                <c:pt idx="1936">
                  <c:v>576353000000</c:v>
                </c:pt>
                <c:pt idx="1937">
                  <c:v>589059000000</c:v>
                </c:pt>
                <c:pt idx="1938">
                  <c:v>601366000000</c:v>
                </c:pt>
                <c:pt idx="1939">
                  <c:v>613553000000</c:v>
                </c:pt>
                <c:pt idx="1940">
                  <c:v>625868000000</c:v>
                </c:pt>
                <c:pt idx="1941">
                  <c:v>638786000000</c:v>
                </c:pt>
                <c:pt idx="1942">
                  <c:v>652478000000</c:v>
                </c:pt>
                <c:pt idx="1943">
                  <c:v>667292000000</c:v>
                </c:pt>
                <c:pt idx="1944">
                  <c:v>683656000000</c:v>
                </c:pt>
                <c:pt idx="1945">
                  <c:v>701736000000</c:v>
                </c:pt>
                <c:pt idx="1946">
                  <c:v>721781000000</c:v>
                </c:pt>
                <c:pt idx="1947">
                  <c:v>743890000000</c:v>
                </c:pt>
                <c:pt idx="1948">
                  <c:v>768301000000</c:v>
                </c:pt>
                <c:pt idx="1949">
                  <c:v>794826000000</c:v>
                </c:pt>
                <c:pt idx="1950">
                  <c:v>823402000000</c:v>
                </c:pt>
                <c:pt idx="1951">
                  <c:v>853768000000</c:v>
                </c:pt>
                <c:pt idx="1952">
                  <c:v>885851000000</c:v>
                </c:pt>
                <c:pt idx="1953">
                  <c:v>919063000000</c:v>
                </c:pt>
                <c:pt idx="1954">
                  <c:v>953005000000</c:v>
                </c:pt>
                <c:pt idx="1955">
                  <c:v>987422000000</c:v>
                </c:pt>
                <c:pt idx="1956">
                  <c:v>1021690000000</c:v>
                </c:pt>
                <c:pt idx="1957">
                  <c:v>1055440000000</c:v>
                </c:pt>
                <c:pt idx="1958">
                  <c:v>1088210000000</c:v>
                </c:pt>
                <c:pt idx="1959">
                  <c:v>1119970000000</c:v>
                </c:pt>
                <c:pt idx="1960">
                  <c:v>1150290000000</c:v>
                </c:pt>
                <c:pt idx="1961">
                  <c:v>1179170000000</c:v>
                </c:pt>
                <c:pt idx="1962">
                  <c:v>1206610000000</c:v>
                </c:pt>
                <c:pt idx="1963">
                  <c:v>1233140000000</c:v>
                </c:pt>
                <c:pt idx="1964">
                  <c:v>1258770000000</c:v>
                </c:pt>
                <c:pt idx="1965">
                  <c:v>1284060000000</c:v>
                </c:pt>
                <c:pt idx="1966">
                  <c:v>1309660000000</c:v>
                </c:pt>
                <c:pt idx="1967">
                  <c:v>1336150000000</c:v>
                </c:pt>
                <c:pt idx="1968">
                  <c:v>1364180000000</c:v>
                </c:pt>
                <c:pt idx="1969">
                  <c:v>1394280000000</c:v>
                </c:pt>
                <c:pt idx="1970">
                  <c:v>1427430000000</c:v>
                </c:pt>
                <c:pt idx="1971">
                  <c:v>1463780000000</c:v>
                </c:pt>
                <c:pt idx="1972">
                  <c:v>1503770000000</c:v>
                </c:pt>
                <c:pt idx="1973">
                  <c:v>1547490000000</c:v>
                </c:pt>
                <c:pt idx="1974">
                  <c:v>1595460000000</c:v>
                </c:pt>
                <c:pt idx="1975">
                  <c:v>1647030000000</c:v>
                </c:pt>
                <c:pt idx="1976">
                  <c:v>1701980000000</c:v>
                </c:pt>
                <c:pt idx="1977">
                  <c:v>1759940000000</c:v>
                </c:pt>
                <c:pt idx="1978">
                  <c:v>1820250000000</c:v>
                </c:pt>
                <c:pt idx="1979">
                  <c:v>1882150000000</c:v>
                </c:pt>
                <c:pt idx="1980">
                  <c:v>1944810000000</c:v>
                </c:pt>
                <c:pt idx="1981">
                  <c:v>2007790000000</c:v>
                </c:pt>
                <c:pt idx="1982">
                  <c:v>2070190000000</c:v>
                </c:pt>
                <c:pt idx="1983">
                  <c:v>2131440000000</c:v>
                </c:pt>
                <c:pt idx="1984">
                  <c:v>2191010000000</c:v>
                </c:pt>
                <c:pt idx="1985">
                  <c:v>2249310000000</c:v>
                </c:pt>
                <c:pt idx="1986">
                  <c:v>2305690000000</c:v>
                </c:pt>
                <c:pt idx="1987">
                  <c:v>2360490000000</c:v>
                </c:pt>
                <c:pt idx="1988">
                  <c:v>2414260000000</c:v>
                </c:pt>
                <c:pt idx="1989">
                  <c:v>2467580000000</c:v>
                </c:pt>
                <c:pt idx="1990">
                  <c:v>2521050000000</c:v>
                </c:pt>
                <c:pt idx="1991">
                  <c:v>2575400000000</c:v>
                </c:pt>
                <c:pt idx="1992">
                  <c:v>2631830000000</c:v>
                </c:pt>
                <c:pt idx="1993">
                  <c:v>2690890000000</c:v>
                </c:pt>
                <c:pt idx="1994">
                  <c:v>2753260000000</c:v>
                </c:pt>
                <c:pt idx="1995">
                  <c:v>2819460000000</c:v>
                </c:pt>
                <c:pt idx="1996">
                  <c:v>2890440000000</c:v>
                </c:pt>
                <c:pt idx="1997">
                  <c:v>2965880000000</c:v>
                </c:pt>
                <c:pt idx="1998">
                  <c:v>3045770000000</c:v>
                </c:pt>
                <c:pt idx="1999">
                  <c:v>3130120000000</c:v>
                </c:pt>
                <c:pt idx="2000">
                  <c:v>3218510000000</c:v>
                </c:pt>
                <c:pt idx="2001">
                  <c:v>3310210000000</c:v>
                </c:pt>
                <c:pt idx="2002">
                  <c:v>3404390000000</c:v>
                </c:pt>
                <c:pt idx="2003">
                  <c:v>3500740000000</c:v>
                </c:pt>
                <c:pt idx="2004">
                  <c:v>3598290000000</c:v>
                </c:pt>
                <c:pt idx="2005">
                  <c:v>3696200000000</c:v>
                </c:pt>
                <c:pt idx="2006">
                  <c:v>3793830000000</c:v>
                </c:pt>
                <c:pt idx="2007">
                  <c:v>3891490000000</c:v>
                </c:pt>
                <c:pt idx="2008">
                  <c:v>3988330000000</c:v>
                </c:pt>
                <c:pt idx="2009">
                  <c:v>4084340000000</c:v>
                </c:pt>
                <c:pt idx="2010">
                  <c:v>4180230000000</c:v>
                </c:pt>
                <c:pt idx="2011">
                  <c:v>4276050000000</c:v>
                </c:pt>
                <c:pt idx="2012">
                  <c:v>4372700000000</c:v>
                </c:pt>
                <c:pt idx="2013">
                  <c:v>4470600000000</c:v>
                </c:pt>
                <c:pt idx="2014">
                  <c:v>4571330000000</c:v>
                </c:pt>
                <c:pt idx="2015">
                  <c:v>4675480000000</c:v>
                </c:pt>
                <c:pt idx="2016">
                  <c:v>4783790000000</c:v>
                </c:pt>
                <c:pt idx="2017">
                  <c:v>4897010000000</c:v>
                </c:pt>
                <c:pt idx="2018">
                  <c:v>5016860000000</c:v>
                </c:pt>
                <c:pt idx="2019">
                  <c:v>5143070000000</c:v>
                </c:pt>
                <c:pt idx="2020">
                  <c:v>5275970000000</c:v>
                </c:pt>
                <c:pt idx="2021">
                  <c:v>5416420000000</c:v>
                </c:pt>
                <c:pt idx="2022">
                  <c:v>5563840000000</c:v>
                </c:pt>
                <c:pt idx="2023">
                  <c:v>5718510000000</c:v>
                </c:pt>
                <c:pt idx="2024">
                  <c:v>5879530000000</c:v>
                </c:pt>
                <c:pt idx="2025">
                  <c:v>6047340000000</c:v>
                </c:pt>
                <c:pt idx="2026">
                  <c:v>6221120000000</c:v>
                </c:pt>
                <c:pt idx="2027">
                  <c:v>6400000000000</c:v>
                </c:pt>
                <c:pt idx="2028">
                  <c:v>6583250000000</c:v>
                </c:pt>
                <c:pt idx="2029">
                  <c:v>6771740000000</c:v>
                </c:pt>
                <c:pt idx="2030">
                  <c:v>6964050000000</c:v>
                </c:pt>
                <c:pt idx="2031">
                  <c:v>7159740000000</c:v>
                </c:pt>
                <c:pt idx="2032">
                  <c:v>7359650000000</c:v>
                </c:pt>
                <c:pt idx="2033">
                  <c:v>7562930000000</c:v>
                </c:pt>
                <c:pt idx="2034">
                  <c:v>7770590000000</c:v>
                </c:pt>
                <c:pt idx="2035">
                  <c:v>7982110000000</c:v>
                </c:pt>
                <c:pt idx="2036">
                  <c:v>8199730000000</c:v>
                </c:pt>
                <c:pt idx="2037">
                  <c:v>8422560000000</c:v>
                </c:pt>
                <c:pt idx="2038">
                  <c:v>8652120000000</c:v>
                </c:pt>
                <c:pt idx="2039">
                  <c:v>8888660000000</c:v>
                </c:pt>
                <c:pt idx="2040">
                  <c:v>9135190000000</c:v>
                </c:pt>
                <c:pt idx="2041">
                  <c:v>9391250000000</c:v>
                </c:pt>
                <c:pt idx="2042">
                  <c:v>9657680000000</c:v>
                </c:pt>
                <c:pt idx="2043">
                  <c:v>9937040000000</c:v>
                </c:pt>
                <c:pt idx="2044">
                  <c:v>10229100000000</c:v>
                </c:pt>
                <c:pt idx="2045">
                  <c:v>10536100000000</c:v>
                </c:pt>
                <c:pt idx="2046">
                  <c:v>10857900000000</c:v>
                </c:pt>
                <c:pt idx="2047">
                  <c:v>11198100000000</c:v>
                </c:pt>
                <c:pt idx="2048">
                  <c:v>11555100000000</c:v>
                </c:pt>
                <c:pt idx="2049">
                  <c:v>11931100000000</c:v>
                </c:pt>
                <c:pt idx="2050">
                  <c:v>12325700000000</c:v>
                </c:pt>
                <c:pt idx="2051">
                  <c:v>12743000000000</c:v>
                </c:pt>
                <c:pt idx="2052">
                  <c:v>13179600000000</c:v>
                </c:pt>
                <c:pt idx="2053">
                  <c:v>13637100000000</c:v>
                </c:pt>
                <c:pt idx="2054">
                  <c:v>14116700000000</c:v>
                </c:pt>
                <c:pt idx="2055">
                  <c:v>14616100000000</c:v>
                </c:pt>
                <c:pt idx="2056">
                  <c:v>15136500000000</c:v>
                </c:pt>
                <c:pt idx="2057">
                  <c:v>15674900000000</c:v>
                </c:pt>
                <c:pt idx="2058">
                  <c:v>16233100000000</c:v>
                </c:pt>
                <c:pt idx="2059">
                  <c:v>16805900000000</c:v>
                </c:pt>
                <c:pt idx="2060">
                  <c:v>17393200000000</c:v>
                </c:pt>
                <c:pt idx="2061">
                  <c:v>17990600000000</c:v>
                </c:pt>
                <c:pt idx="2062">
                  <c:v>18599400000000</c:v>
                </c:pt>
                <c:pt idx="2063">
                  <c:v>19211600000000</c:v>
                </c:pt>
                <c:pt idx="2064">
                  <c:v>19825700000000</c:v>
                </c:pt>
                <c:pt idx="2065">
                  <c:v>20439300000000</c:v>
                </c:pt>
                <c:pt idx="2066">
                  <c:v>21046900000000</c:v>
                </c:pt>
                <c:pt idx="2067">
                  <c:v>21645600000000</c:v>
                </c:pt>
                <c:pt idx="2068">
                  <c:v>22231800000000</c:v>
                </c:pt>
                <c:pt idx="2069">
                  <c:v>22805100000000</c:v>
                </c:pt>
                <c:pt idx="2070">
                  <c:v>23359100000000</c:v>
                </c:pt>
                <c:pt idx="2071">
                  <c:v>23894600000000</c:v>
                </c:pt>
                <c:pt idx="2072">
                  <c:v>24408100000000</c:v>
                </c:pt>
                <c:pt idx="2073">
                  <c:v>24904100000000</c:v>
                </c:pt>
                <c:pt idx="2074">
                  <c:v>25377200000000</c:v>
                </c:pt>
                <c:pt idx="2075">
                  <c:v>25831600000000</c:v>
                </c:pt>
                <c:pt idx="2076">
                  <c:v>26270200000000</c:v>
                </c:pt>
                <c:pt idx="2077">
                  <c:v>26694000000000</c:v>
                </c:pt>
                <c:pt idx="2078">
                  <c:v>27106700000000</c:v>
                </c:pt>
                <c:pt idx="2079">
                  <c:v>27512700000000</c:v>
                </c:pt>
                <c:pt idx="2080">
                  <c:v>27918200000000</c:v>
                </c:pt>
                <c:pt idx="2081">
                  <c:v>28322600000000</c:v>
                </c:pt>
                <c:pt idx="2082">
                  <c:v>28733700000000</c:v>
                </c:pt>
                <c:pt idx="2083">
                  <c:v>29151000000000</c:v>
                </c:pt>
                <c:pt idx="2084">
                  <c:v>29580200000000</c:v>
                </c:pt>
                <c:pt idx="2085">
                  <c:v>30016100000000</c:v>
                </c:pt>
                <c:pt idx="2086">
                  <c:v>30461200000000</c:v>
                </c:pt>
                <c:pt idx="2087">
                  <c:v>30910800000000</c:v>
                </c:pt>
                <c:pt idx="2088">
                  <c:v>31358200000000</c:v>
                </c:pt>
                <c:pt idx="2089">
                  <c:v>31795000000000</c:v>
                </c:pt>
                <c:pt idx="2090">
                  <c:v>32213400000000</c:v>
                </c:pt>
                <c:pt idx="2091">
                  <c:v>32599900000000</c:v>
                </c:pt>
                <c:pt idx="2092">
                  <c:v>32940100000000</c:v>
                </c:pt>
                <c:pt idx="2093">
                  <c:v>33218200000000</c:v>
                </c:pt>
                <c:pt idx="2094">
                  <c:v>33420000000000</c:v>
                </c:pt>
                <c:pt idx="2095">
                  <c:v>33527900000000</c:v>
                </c:pt>
                <c:pt idx="2096">
                  <c:v>33523300000000</c:v>
                </c:pt>
                <c:pt idx="2097">
                  <c:v>33397000000000</c:v>
                </c:pt>
                <c:pt idx="2098">
                  <c:v>33131500000000</c:v>
                </c:pt>
                <c:pt idx="2099">
                  <c:v>32716500000000</c:v>
                </c:pt>
                <c:pt idx="2100">
                  <c:v>32143300000000</c:v>
                </c:pt>
                <c:pt idx="2101">
                  <c:v>31412200000000</c:v>
                </c:pt>
                <c:pt idx="2102">
                  <c:v>30519500000000</c:v>
                </c:pt>
                <c:pt idx="2103">
                  <c:v>29470100000000</c:v>
                </c:pt>
                <c:pt idx="2104">
                  <c:v>28271800000000</c:v>
                </c:pt>
                <c:pt idx="2105">
                  <c:v>26940400000000</c:v>
                </c:pt>
                <c:pt idx="2106">
                  <c:v>25489500000000</c:v>
                </c:pt>
                <c:pt idx="2107">
                  <c:v>23939800000000</c:v>
                </c:pt>
                <c:pt idx="2108">
                  <c:v>22313000000000</c:v>
                </c:pt>
                <c:pt idx="2109">
                  <c:v>20636300000000</c:v>
                </c:pt>
                <c:pt idx="2110">
                  <c:v>18933000000000</c:v>
                </c:pt>
                <c:pt idx="2111">
                  <c:v>17227800000000</c:v>
                </c:pt>
                <c:pt idx="2112">
                  <c:v>15551400000000</c:v>
                </c:pt>
                <c:pt idx="2113">
                  <c:v>13923200000000</c:v>
                </c:pt>
                <c:pt idx="2114">
                  <c:v>12364800000000</c:v>
                </c:pt>
                <c:pt idx="2115">
                  <c:v>10893800000000</c:v>
                </c:pt>
                <c:pt idx="2116">
                  <c:v>9530080000000</c:v>
                </c:pt>
                <c:pt idx="2117">
                  <c:v>8280580000000</c:v>
                </c:pt>
                <c:pt idx="2118">
                  <c:v>7153770000000</c:v>
                </c:pt>
                <c:pt idx="2119">
                  <c:v>6152010000000</c:v>
                </c:pt>
                <c:pt idx="2120">
                  <c:v>5278480000000</c:v>
                </c:pt>
                <c:pt idx="2121">
                  <c:v>4525810000000</c:v>
                </c:pt>
                <c:pt idx="2122">
                  <c:v>3888470000000</c:v>
                </c:pt>
                <c:pt idx="2123">
                  <c:v>3356170000000</c:v>
                </c:pt>
                <c:pt idx="2124">
                  <c:v>2921060000000</c:v>
                </c:pt>
                <c:pt idx="2125">
                  <c:v>2568080000000</c:v>
                </c:pt>
                <c:pt idx="2126">
                  <c:v>2283830000000</c:v>
                </c:pt>
                <c:pt idx="2127">
                  <c:v>2061470000000</c:v>
                </c:pt>
                <c:pt idx="2128">
                  <c:v>1884550000000</c:v>
                </c:pt>
                <c:pt idx="2129">
                  <c:v>1743190000000</c:v>
                </c:pt>
                <c:pt idx="2130">
                  <c:v>1627330000000</c:v>
                </c:pt>
                <c:pt idx="2131">
                  <c:v>1532260000000</c:v>
                </c:pt>
                <c:pt idx="2132">
                  <c:v>1449050000000</c:v>
                </c:pt>
                <c:pt idx="2133">
                  <c:v>1373680000000</c:v>
                </c:pt>
                <c:pt idx="2134">
                  <c:v>1302560000000</c:v>
                </c:pt>
                <c:pt idx="2135">
                  <c:v>1235620000000</c:v>
                </c:pt>
                <c:pt idx="2136">
                  <c:v>1170260000000</c:v>
                </c:pt>
                <c:pt idx="2137">
                  <c:v>1107050000000</c:v>
                </c:pt>
                <c:pt idx="2138">
                  <c:v>1046220000000</c:v>
                </c:pt>
                <c:pt idx="2139">
                  <c:v>989118000000</c:v>
                </c:pt>
                <c:pt idx="2140">
                  <c:v>935877000000</c:v>
                </c:pt>
                <c:pt idx="2141">
                  <c:v>887219000000</c:v>
                </c:pt>
                <c:pt idx="2142">
                  <c:v>844186000000</c:v>
                </c:pt>
                <c:pt idx="2143">
                  <c:v>806403000000</c:v>
                </c:pt>
                <c:pt idx="2144">
                  <c:v>773859000000</c:v>
                </c:pt>
                <c:pt idx="2145">
                  <c:v>745909000000</c:v>
                </c:pt>
                <c:pt idx="2146">
                  <c:v>722197000000</c:v>
                </c:pt>
                <c:pt idx="2147">
                  <c:v>701602000000</c:v>
                </c:pt>
                <c:pt idx="2148">
                  <c:v>683146000000</c:v>
                </c:pt>
                <c:pt idx="2149">
                  <c:v>666077000000</c:v>
                </c:pt>
                <c:pt idx="2150">
                  <c:v>649617000000</c:v>
                </c:pt>
                <c:pt idx="2151">
                  <c:v>632997000000</c:v>
                </c:pt>
                <c:pt idx="2152">
                  <c:v>615718000000</c:v>
                </c:pt>
                <c:pt idx="2153">
                  <c:v>597890000000</c:v>
                </c:pt>
                <c:pt idx="2154">
                  <c:v>579265000000</c:v>
                </c:pt>
                <c:pt idx="2155">
                  <c:v>559992000000</c:v>
                </c:pt>
                <c:pt idx="2156">
                  <c:v>540429000000</c:v>
                </c:pt>
                <c:pt idx="2157">
                  <c:v>521236000000</c:v>
                </c:pt>
                <c:pt idx="2158">
                  <c:v>502611000000</c:v>
                </c:pt>
                <c:pt idx="2159">
                  <c:v>485096000000</c:v>
                </c:pt>
                <c:pt idx="2160">
                  <c:v>468942000000</c:v>
                </c:pt>
                <c:pt idx="2161">
                  <c:v>454597000000</c:v>
                </c:pt>
                <c:pt idx="2162">
                  <c:v>441959000000</c:v>
                </c:pt>
                <c:pt idx="2163">
                  <c:v>431048000000</c:v>
                </c:pt>
                <c:pt idx="2164">
                  <c:v>421767000000</c:v>
                </c:pt>
                <c:pt idx="2165">
                  <c:v>413760000000</c:v>
                </c:pt>
                <c:pt idx="2166">
                  <c:v>406778000000</c:v>
                </c:pt>
                <c:pt idx="2167">
                  <c:v>400301000000</c:v>
                </c:pt>
                <c:pt idx="2168">
                  <c:v>394119000000</c:v>
                </c:pt>
                <c:pt idx="2169">
                  <c:v>387854000000</c:v>
                </c:pt>
                <c:pt idx="2170">
                  <c:v>381106000000</c:v>
                </c:pt>
                <c:pt idx="2171">
                  <c:v>373808000000</c:v>
                </c:pt>
                <c:pt idx="2172">
                  <c:v>365977000000</c:v>
                </c:pt>
                <c:pt idx="2173">
                  <c:v>357494000000</c:v>
                </c:pt>
                <c:pt idx="2174">
                  <c:v>348601000000</c:v>
                </c:pt>
                <c:pt idx="2175">
                  <c:v>339396000000</c:v>
                </c:pt>
                <c:pt idx="2176">
                  <c:v>330242000000</c:v>
                </c:pt>
                <c:pt idx="2177">
                  <c:v>321299000000</c:v>
                </c:pt>
                <c:pt idx="2178">
                  <c:v>312841000000</c:v>
                </c:pt>
                <c:pt idx="2179">
                  <c:v>305081000000</c:v>
                </c:pt>
                <c:pt idx="2180">
                  <c:v>298154000000</c:v>
                </c:pt>
                <c:pt idx="2181">
                  <c:v>292147000000</c:v>
                </c:pt>
                <c:pt idx="2182">
                  <c:v>286977000000</c:v>
                </c:pt>
                <c:pt idx="2183">
                  <c:v>282642000000</c:v>
                </c:pt>
                <c:pt idx="2184">
                  <c:v>278970000000</c:v>
                </c:pt>
                <c:pt idx="2185">
                  <c:v>275708000000</c:v>
                </c:pt>
                <c:pt idx="2186">
                  <c:v>272696000000</c:v>
                </c:pt>
                <c:pt idx="2187">
                  <c:v>269740000000</c:v>
                </c:pt>
                <c:pt idx="2188">
                  <c:v>266592000000</c:v>
                </c:pt>
                <c:pt idx="2189">
                  <c:v>263133000000</c:v>
                </c:pt>
                <c:pt idx="2190">
                  <c:v>259253000000</c:v>
                </c:pt>
                <c:pt idx="2191">
                  <c:v>254961000000</c:v>
                </c:pt>
                <c:pt idx="2192">
                  <c:v>250220000000</c:v>
                </c:pt>
                <c:pt idx="2193">
                  <c:v>245177000000</c:v>
                </c:pt>
                <c:pt idx="2194">
                  <c:v>239916000000</c:v>
                </c:pt>
                <c:pt idx="2195">
                  <c:v>234619000000</c:v>
                </c:pt>
                <c:pt idx="2196">
                  <c:v>229454000000</c:v>
                </c:pt>
                <c:pt idx="2197">
                  <c:v>224546000000</c:v>
                </c:pt>
                <c:pt idx="2198">
                  <c:v>220087000000</c:v>
                </c:pt>
                <c:pt idx="2199">
                  <c:v>216115000000</c:v>
                </c:pt>
                <c:pt idx="2200">
                  <c:v>212683000000</c:v>
                </c:pt>
                <c:pt idx="2201">
                  <c:v>209782000000</c:v>
                </c:pt>
                <c:pt idx="2202">
                  <c:v>207379000000</c:v>
                </c:pt>
                <c:pt idx="2203">
                  <c:v>205357000000</c:v>
                </c:pt>
                <c:pt idx="2204">
                  <c:v>203588000000</c:v>
                </c:pt>
                <c:pt idx="2205">
                  <c:v>201928000000</c:v>
                </c:pt>
                <c:pt idx="2206">
                  <c:v>200276000000</c:v>
                </c:pt>
                <c:pt idx="2207">
                  <c:v>198448000000</c:v>
                </c:pt>
                <c:pt idx="2208">
                  <c:v>196402000000</c:v>
                </c:pt>
                <c:pt idx="2209">
                  <c:v>194042000000</c:v>
                </c:pt>
                <c:pt idx="2210">
                  <c:v>191366000000</c:v>
                </c:pt>
                <c:pt idx="2211">
                  <c:v>188386000000</c:v>
                </c:pt>
                <c:pt idx="2212">
                  <c:v>185169000000</c:v>
                </c:pt>
                <c:pt idx="2213">
                  <c:v>181823000000</c:v>
                </c:pt>
                <c:pt idx="2214">
                  <c:v>178425000000</c:v>
                </c:pt>
                <c:pt idx="2215">
                  <c:v>175108000000</c:v>
                </c:pt>
                <c:pt idx="2216">
                  <c:v>171962000000</c:v>
                </c:pt>
                <c:pt idx="2217">
                  <c:v>169099000000</c:v>
                </c:pt>
                <c:pt idx="2218">
                  <c:v>166567000000</c:v>
                </c:pt>
                <c:pt idx="2219">
                  <c:v>164406000000</c:v>
                </c:pt>
                <c:pt idx="2220">
                  <c:v>162583000000</c:v>
                </c:pt>
                <c:pt idx="2221">
                  <c:v>161094000000</c:v>
                </c:pt>
                <c:pt idx="2222">
                  <c:v>159854000000</c:v>
                </c:pt>
                <c:pt idx="2223">
                  <c:v>158765000000</c:v>
                </c:pt>
                <c:pt idx="2224">
                  <c:v>157767000000</c:v>
                </c:pt>
                <c:pt idx="2225">
                  <c:v>156731000000</c:v>
                </c:pt>
                <c:pt idx="2226">
                  <c:v>155576000000</c:v>
                </c:pt>
                <c:pt idx="2227">
                  <c:v>154222000000</c:v>
                </c:pt>
                <c:pt idx="2228">
                  <c:v>152670000000</c:v>
                </c:pt>
                <c:pt idx="2229">
                  <c:v>150863000000</c:v>
                </c:pt>
                <c:pt idx="2230">
                  <c:v>148845000000</c:v>
                </c:pt>
                <c:pt idx="2231">
                  <c:v>146646000000</c:v>
                </c:pt>
                <c:pt idx="2232">
                  <c:v>144346000000</c:v>
                </c:pt>
                <c:pt idx="2233">
                  <c:v>142000000000</c:v>
                </c:pt>
                <c:pt idx="2234">
                  <c:v>139723000000</c:v>
                </c:pt>
                <c:pt idx="2235">
                  <c:v>137547000000</c:v>
                </c:pt>
                <c:pt idx="2236">
                  <c:v>135576000000</c:v>
                </c:pt>
                <c:pt idx="2237">
                  <c:v>133839000000</c:v>
                </c:pt>
                <c:pt idx="2238">
                  <c:v>132353000000</c:v>
                </c:pt>
                <c:pt idx="2239">
                  <c:v>131127000000</c:v>
                </c:pt>
                <c:pt idx="2240">
                  <c:v>130125000000</c:v>
                </c:pt>
                <c:pt idx="2241">
                  <c:v>129309000000</c:v>
                </c:pt>
                <c:pt idx="2242">
                  <c:v>128579000000</c:v>
                </c:pt>
                <c:pt idx="2243">
                  <c:v>127915000000</c:v>
                </c:pt>
                <c:pt idx="2244">
                  <c:v>127217000000</c:v>
                </c:pt>
                <c:pt idx="2245">
                  <c:v>126425000000</c:v>
                </c:pt>
                <c:pt idx="2246">
                  <c:v>125495000000</c:v>
                </c:pt>
                <c:pt idx="2247">
                  <c:v>124398000000</c:v>
                </c:pt>
                <c:pt idx="2248">
                  <c:v>123122000000</c:v>
                </c:pt>
                <c:pt idx="2249">
                  <c:v>121680000000</c:v>
                </c:pt>
                <c:pt idx="2250">
                  <c:v>120095000000</c:v>
                </c:pt>
                <c:pt idx="2251">
                  <c:v>118432000000</c:v>
                </c:pt>
                <c:pt idx="2252">
                  <c:v>116735000000</c:v>
                </c:pt>
                <c:pt idx="2253">
                  <c:v>115072000000</c:v>
                </c:pt>
                <c:pt idx="2254">
                  <c:v>113504000000</c:v>
                </c:pt>
                <c:pt idx="2255">
                  <c:v>112068000000</c:v>
                </c:pt>
                <c:pt idx="2256">
                  <c:v>110820000000</c:v>
                </c:pt>
                <c:pt idx="2257">
                  <c:v>109729000000</c:v>
                </c:pt>
                <c:pt idx="2258">
                  <c:v>108844000000</c:v>
                </c:pt>
                <c:pt idx="2259">
                  <c:v>108127000000</c:v>
                </c:pt>
                <c:pt idx="2260">
                  <c:v>107534000000</c:v>
                </c:pt>
                <c:pt idx="2261">
                  <c:v>107023000000</c:v>
                </c:pt>
                <c:pt idx="2262">
                  <c:v>106547000000</c:v>
                </c:pt>
                <c:pt idx="2263">
                  <c:v>106056000000</c:v>
                </c:pt>
                <c:pt idx="2264">
                  <c:v>105489000000</c:v>
                </c:pt>
                <c:pt idx="2265">
                  <c:v>104813000000</c:v>
                </c:pt>
                <c:pt idx="2266">
                  <c:v>104010000000</c:v>
                </c:pt>
                <c:pt idx="2267">
                  <c:v>103069000000</c:v>
                </c:pt>
                <c:pt idx="2268">
                  <c:v>102002000000</c:v>
                </c:pt>
                <c:pt idx="2269">
                  <c:v>100835000000</c:v>
                </c:pt>
                <c:pt idx="2270">
                  <c:v>99597800000</c:v>
                </c:pt>
                <c:pt idx="2271">
                  <c:v>98335400000</c:v>
                </c:pt>
                <c:pt idx="2272">
                  <c:v>97071200000</c:v>
                </c:pt>
                <c:pt idx="2273">
                  <c:v>95888900000</c:v>
                </c:pt>
                <c:pt idx="2274">
                  <c:v>94804100000</c:v>
                </c:pt>
                <c:pt idx="2275">
                  <c:v>93845000000</c:v>
                </c:pt>
                <c:pt idx="2276">
                  <c:v>93021500000</c:v>
                </c:pt>
                <c:pt idx="2277">
                  <c:v>92343300000</c:v>
                </c:pt>
                <c:pt idx="2278">
                  <c:v>91805300000</c:v>
                </c:pt>
                <c:pt idx="2279">
                  <c:v>91352700000</c:v>
                </c:pt>
                <c:pt idx="2280">
                  <c:v>90958900000</c:v>
                </c:pt>
                <c:pt idx="2281">
                  <c:v>90603100000</c:v>
                </c:pt>
                <c:pt idx="2282">
                  <c:v>90227600000</c:v>
                </c:pt>
                <c:pt idx="2283">
                  <c:v>89805400000</c:v>
                </c:pt>
                <c:pt idx="2284">
                  <c:v>89302800000</c:v>
                </c:pt>
                <c:pt idx="2285">
                  <c:v>88700800000</c:v>
                </c:pt>
                <c:pt idx="2286">
                  <c:v>87992800000</c:v>
                </c:pt>
                <c:pt idx="2287">
                  <c:v>87172000000</c:v>
                </c:pt>
                <c:pt idx="2288">
                  <c:v>86276900000</c:v>
                </c:pt>
                <c:pt idx="2289">
                  <c:v>85319000000</c:v>
                </c:pt>
                <c:pt idx="2290">
                  <c:v>84337100000</c:v>
                </c:pt>
                <c:pt idx="2291">
                  <c:v>83363600000</c:v>
                </c:pt>
                <c:pt idx="2292">
                  <c:v>82446700000</c:v>
                </c:pt>
                <c:pt idx="2293">
                  <c:v>81596500000</c:v>
                </c:pt>
                <c:pt idx="2294">
                  <c:v>80827100000</c:v>
                </c:pt>
                <c:pt idx="2295">
                  <c:v>80183500000</c:v>
                </c:pt>
                <c:pt idx="2296">
                  <c:v>79654400000</c:v>
                </c:pt>
                <c:pt idx="2297">
                  <c:v>79219700000</c:v>
                </c:pt>
                <c:pt idx="2298">
                  <c:v>78862200000</c:v>
                </c:pt>
                <c:pt idx="2299">
                  <c:v>78564600000</c:v>
                </c:pt>
                <c:pt idx="2300">
                  <c:v>78296400000</c:v>
                </c:pt>
                <c:pt idx="2301">
                  <c:v>78013000000</c:v>
                </c:pt>
                <c:pt idx="2302">
                  <c:v>77687100000</c:v>
                </c:pt>
                <c:pt idx="2303">
                  <c:v>77306200000</c:v>
                </c:pt>
                <c:pt idx="2304">
                  <c:v>76839500000</c:v>
                </c:pt>
                <c:pt idx="2305">
                  <c:v>76286800000</c:v>
                </c:pt>
                <c:pt idx="2306">
                  <c:v>75649800000</c:v>
                </c:pt>
                <c:pt idx="2307">
                  <c:v>74949000000</c:v>
                </c:pt>
                <c:pt idx="2308">
                  <c:v>74194500000</c:v>
                </c:pt>
                <c:pt idx="2309">
                  <c:v>73401200000</c:v>
                </c:pt>
                <c:pt idx="2310">
                  <c:v>72625900000</c:v>
                </c:pt>
                <c:pt idx="2311">
                  <c:v>71884700000</c:v>
                </c:pt>
                <c:pt idx="2312">
                  <c:v>71196800000</c:v>
                </c:pt>
                <c:pt idx="2313">
                  <c:v>70577900000</c:v>
                </c:pt>
                <c:pt idx="2314">
                  <c:v>70057700000</c:v>
                </c:pt>
                <c:pt idx="2315">
                  <c:v>69624300000</c:v>
                </c:pt>
                <c:pt idx="2316">
                  <c:v>69268100000</c:v>
                </c:pt>
                <c:pt idx="2317">
                  <c:v>68975200000</c:v>
                </c:pt>
                <c:pt idx="2318">
                  <c:v>68739600000</c:v>
                </c:pt>
                <c:pt idx="2319">
                  <c:v>68519400000</c:v>
                </c:pt>
                <c:pt idx="2320">
                  <c:v>68296100000</c:v>
                </c:pt>
                <c:pt idx="2321">
                  <c:v>68037700000</c:v>
                </c:pt>
                <c:pt idx="2322">
                  <c:v>67738800000</c:v>
                </c:pt>
                <c:pt idx="2323">
                  <c:v>67371700000</c:v>
                </c:pt>
                <c:pt idx="2324">
                  <c:v>66927000000</c:v>
                </c:pt>
                <c:pt idx="2325">
                  <c:v>66426400000</c:v>
                </c:pt>
                <c:pt idx="2326">
                  <c:v>65857900000</c:v>
                </c:pt>
                <c:pt idx="2327">
                  <c:v>65248800000</c:v>
                </c:pt>
                <c:pt idx="2328">
                  <c:v>64610300000</c:v>
                </c:pt>
                <c:pt idx="2329">
                  <c:v>63983500000</c:v>
                </c:pt>
                <c:pt idx="2330">
                  <c:v>63377200000</c:v>
                </c:pt>
                <c:pt idx="2331">
                  <c:v>62808200000</c:v>
                </c:pt>
                <c:pt idx="2332">
                  <c:v>62298800000</c:v>
                </c:pt>
                <c:pt idx="2333">
                  <c:v>61869900000</c:v>
                </c:pt>
                <c:pt idx="2334">
                  <c:v>61507100000</c:v>
                </c:pt>
                <c:pt idx="2335">
                  <c:v>61210900000</c:v>
                </c:pt>
                <c:pt idx="2336">
                  <c:v>60969700000</c:v>
                </c:pt>
                <c:pt idx="2337">
                  <c:v>60772900000</c:v>
                </c:pt>
                <c:pt idx="2338">
                  <c:v>60590100000</c:v>
                </c:pt>
                <c:pt idx="2339">
                  <c:v>60401400000</c:v>
                </c:pt>
                <c:pt idx="2340">
                  <c:v>60200600000</c:v>
                </c:pt>
                <c:pt idx="2341">
                  <c:v>59955100000</c:v>
                </c:pt>
                <c:pt idx="2342">
                  <c:v>59658400000</c:v>
                </c:pt>
                <c:pt idx="2343">
                  <c:v>59298200000</c:v>
                </c:pt>
                <c:pt idx="2344">
                  <c:v>58890700000</c:v>
                </c:pt>
                <c:pt idx="2345">
                  <c:v>58430300000</c:v>
                </c:pt>
                <c:pt idx="2346">
                  <c:v>57927400000</c:v>
                </c:pt>
                <c:pt idx="2347">
                  <c:v>57407700000</c:v>
                </c:pt>
                <c:pt idx="2348">
                  <c:v>56884400000</c:v>
                </c:pt>
                <c:pt idx="2349">
                  <c:v>56381000000</c:v>
                </c:pt>
                <c:pt idx="2350">
                  <c:v>55901500000</c:v>
                </c:pt>
                <c:pt idx="2351">
                  <c:v>55483500000</c:v>
                </c:pt>
                <c:pt idx="2352">
                  <c:v>55118900000</c:v>
                </c:pt>
                <c:pt idx="2353">
                  <c:v>54809000000</c:v>
                </c:pt>
                <c:pt idx="2354">
                  <c:v>54550500000</c:v>
                </c:pt>
                <c:pt idx="2355">
                  <c:v>54352500000</c:v>
                </c:pt>
                <c:pt idx="2356">
                  <c:v>54181500000</c:v>
                </c:pt>
                <c:pt idx="2357">
                  <c:v>54026800000</c:v>
                </c:pt>
                <c:pt idx="2358">
                  <c:v>53871500000</c:v>
                </c:pt>
                <c:pt idx="2359">
                  <c:v>53703700000</c:v>
                </c:pt>
                <c:pt idx="2360">
                  <c:v>53501200000</c:v>
                </c:pt>
                <c:pt idx="2361">
                  <c:v>53257000000</c:v>
                </c:pt>
                <c:pt idx="2362">
                  <c:v>52965900000</c:v>
                </c:pt>
                <c:pt idx="2363">
                  <c:v>52627800000</c:v>
                </c:pt>
                <c:pt idx="2364">
                  <c:v>52247700000</c:v>
                </c:pt>
                <c:pt idx="2365">
                  <c:v>51827400000</c:v>
                </c:pt>
                <c:pt idx="2366">
                  <c:v>51397700000</c:v>
                </c:pt>
                <c:pt idx="2367">
                  <c:v>50964800000</c:v>
                </c:pt>
                <c:pt idx="2368">
                  <c:v>50536600000</c:v>
                </c:pt>
                <c:pt idx="2369">
                  <c:v>50136100000</c:v>
                </c:pt>
                <c:pt idx="2370">
                  <c:v>49775800000</c:v>
                </c:pt>
                <c:pt idx="2371">
                  <c:v>49463100000</c:v>
                </c:pt>
                <c:pt idx="2372">
                  <c:v>49192400000</c:v>
                </c:pt>
                <c:pt idx="2373">
                  <c:v>48972600000</c:v>
                </c:pt>
                <c:pt idx="2374">
                  <c:v>48794500000</c:v>
                </c:pt>
                <c:pt idx="2375">
                  <c:v>48643000000</c:v>
                </c:pt>
                <c:pt idx="2376">
                  <c:v>48509900000</c:v>
                </c:pt>
                <c:pt idx="2377">
                  <c:v>48376300000</c:v>
                </c:pt>
                <c:pt idx="2378">
                  <c:v>48233300000</c:v>
                </c:pt>
                <c:pt idx="2379">
                  <c:v>48063600000</c:v>
                </c:pt>
                <c:pt idx="2380">
                  <c:v>47860200000</c:v>
                </c:pt>
                <c:pt idx="2381">
                  <c:v>47619400000</c:v>
                </c:pt>
                <c:pt idx="2382">
                  <c:v>47341600000</c:v>
                </c:pt>
                <c:pt idx="2383">
                  <c:v>47022600000</c:v>
                </c:pt>
                <c:pt idx="2384">
                  <c:v>46675000000</c:v>
                </c:pt>
                <c:pt idx="2385">
                  <c:v>46312400000</c:v>
                </c:pt>
                <c:pt idx="2386">
                  <c:v>45946400000</c:v>
                </c:pt>
                <c:pt idx="2387">
                  <c:v>45584500000</c:v>
                </c:pt>
                <c:pt idx="2388">
                  <c:v>45237000000</c:v>
                </c:pt>
                <c:pt idx="2389">
                  <c:v>44928000000</c:v>
                </c:pt>
                <c:pt idx="2390">
                  <c:v>44653000000</c:v>
                </c:pt>
                <c:pt idx="2391">
                  <c:v>44419000000</c:v>
                </c:pt>
                <c:pt idx="2392">
                  <c:v>44221900000</c:v>
                </c:pt>
                <c:pt idx="2393">
                  <c:v>44061700000</c:v>
                </c:pt>
                <c:pt idx="2394">
                  <c:v>43925200000</c:v>
                </c:pt>
                <c:pt idx="2395">
                  <c:v>43805600000</c:v>
                </c:pt>
                <c:pt idx="2396">
                  <c:v>43692500000</c:v>
                </c:pt>
                <c:pt idx="2397">
                  <c:v>43568500000</c:v>
                </c:pt>
                <c:pt idx="2398">
                  <c:v>43426800000</c:v>
                </c:pt>
                <c:pt idx="2399">
                  <c:v>43254500000</c:v>
                </c:pt>
                <c:pt idx="2400">
                  <c:v>43054500000</c:v>
                </c:pt>
                <c:pt idx="2401">
                  <c:v>42818800000</c:v>
                </c:pt>
                <c:pt idx="2402">
                  <c:v>42550500000</c:v>
                </c:pt>
                <c:pt idx="2403">
                  <c:v>42254700000</c:v>
                </c:pt>
                <c:pt idx="2404">
                  <c:v>41947200000</c:v>
                </c:pt>
                <c:pt idx="2405">
                  <c:v>41630600000</c:v>
                </c:pt>
                <c:pt idx="2406">
                  <c:v>41317000000</c:v>
                </c:pt>
                <c:pt idx="2407">
                  <c:v>41019200000</c:v>
                </c:pt>
                <c:pt idx="2408">
                  <c:v>40747100000</c:v>
                </c:pt>
                <c:pt idx="2409">
                  <c:v>40505900000</c:v>
                </c:pt>
                <c:pt idx="2410">
                  <c:v>40293300000</c:v>
                </c:pt>
                <c:pt idx="2411">
                  <c:v>40120400000</c:v>
                </c:pt>
                <c:pt idx="2412">
                  <c:v>39975500000</c:v>
                </c:pt>
                <c:pt idx="2413">
                  <c:v>39856000000</c:v>
                </c:pt>
                <c:pt idx="2414">
                  <c:v>39748300000</c:v>
                </c:pt>
                <c:pt idx="2415">
                  <c:v>39648100000</c:v>
                </c:pt>
                <c:pt idx="2416">
                  <c:v>39540100000</c:v>
                </c:pt>
                <c:pt idx="2417">
                  <c:v>39419900000</c:v>
                </c:pt>
                <c:pt idx="2418">
                  <c:v>39275200000</c:v>
                </c:pt>
                <c:pt idx="2419">
                  <c:v>39104500000</c:v>
                </c:pt>
                <c:pt idx="2420">
                  <c:v>38905700000</c:v>
                </c:pt>
                <c:pt idx="2421">
                  <c:v>38672800000</c:v>
                </c:pt>
                <c:pt idx="2422">
                  <c:v>38424200000</c:v>
                </c:pt>
                <c:pt idx="2423">
                  <c:v>38157500000</c:v>
                </c:pt>
                <c:pt idx="2424">
                  <c:v>37884300000</c:v>
                </c:pt>
                <c:pt idx="2425">
                  <c:v>37607900000</c:v>
                </c:pt>
                <c:pt idx="2426">
                  <c:v>37348800000</c:v>
                </c:pt>
                <c:pt idx="2427">
                  <c:v>37107200000</c:v>
                </c:pt>
                <c:pt idx="2428">
                  <c:v>36892800000</c:v>
                </c:pt>
                <c:pt idx="2429">
                  <c:v>36703300000</c:v>
                </c:pt>
                <c:pt idx="2430">
                  <c:v>36545700000</c:v>
                </c:pt>
                <c:pt idx="2431">
                  <c:v>36414800000</c:v>
                </c:pt>
                <c:pt idx="2432">
                  <c:v>36305300000</c:v>
                </c:pt>
                <c:pt idx="2433">
                  <c:v>36207400000</c:v>
                </c:pt>
                <c:pt idx="2434">
                  <c:v>36116600000</c:v>
                </c:pt>
                <c:pt idx="2435">
                  <c:v>36023200000</c:v>
                </c:pt>
                <c:pt idx="2436">
                  <c:v>35915400000</c:v>
                </c:pt>
                <c:pt idx="2437">
                  <c:v>35792400000</c:v>
                </c:pt>
                <c:pt idx="2438">
                  <c:v>35644800000</c:v>
                </c:pt>
                <c:pt idx="2439">
                  <c:v>35473700000</c:v>
                </c:pt>
                <c:pt idx="2440">
                  <c:v>35276300000</c:v>
                </c:pt>
                <c:pt idx="2441">
                  <c:v>35060700000</c:v>
                </c:pt>
                <c:pt idx="2442">
                  <c:v>34830900000</c:v>
                </c:pt>
                <c:pt idx="2443">
                  <c:v>34591100000</c:v>
                </c:pt>
                <c:pt idx="2444">
                  <c:v>34351600000</c:v>
                </c:pt>
                <c:pt idx="2445">
                  <c:v>34122600000</c:v>
                </c:pt>
                <c:pt idx="2446">
                  <c:v>33910700000</c:v>
                </c:pt>
                <c:pt idx="2447">
                  <c:v>33716700000</c:v>
                </c:pt>
                <c:pt idx="2448">
                  <c:v>33547200000</c:v>
                </c:pt>
                <c:pt idx="2449">
                  <c:v>33403800000</c:v>
                </c:pt>
                <c:pt idx="2450">
                  <c:v>33286000000</c:v>
                </c:pt>
                <c:pt idx="2451">
                  <c:v>33181700000</c:v>
                </c:pt>
                <c:pt idx="2452">
                  <c:v>33094000000</c:v>
                </c:pt>
                <c:pt idx="2453">
                  <c:v>33013200000</c:v>
                </c:pt>
                <c:pt idx="2454">
                  <c:v>32928900000</c:v>
                </c:pt>
                <c:pt idx="2455">
                  <c:v>32833200000</c:v>
                </c:pt>
                <c:pt idx="2456">
                  <c:v>32725000000</c:v>
                </c:pt>
                <c:pt idx="2457">
                  <c:v>32599000000</c:v>
                </c:pt>
                <c:pt idx="2458">
                  <c:v>32450900000</c:v>
                </c:pt>
                <c:pt idx="2459">
                  <c:v>32278100000</c:v>
                </c:pt>
                <c:pt idx="2460">
                  <c:v>32090000000</c:v>
                </c:pt>
                <c:pt idx="2461">
                  <c:v>31889500000</c:v>
                </c:pt>
                <c:pt idx="2462">
                  <c:v>31681300000</c:v>
                </c:pt>
                <c:pt idx="2463">
                  <c:v>31468800000</c:v>
                </c:pt>
                <c:pt idx="2464">
                  <c:v>31265800000</c:v>
                </c:pt>
                <c:pt idx="2465">
                  <c:v>31075400000</c:v>
                </c:pt>
                <c:pt idx="2466">
                  <c:v>30899500000</c:v>
                </c:pt>
                <c:pt idx="2467">
                  <c:v>30747200000</c:v>
                </c:pt>
                <c:pt idx="2468">
                  <c:v>30617100000</c:v>
                </c:pt>
                <c:pt idx="2469">
                  <c:v>30505900000</c:v>
                </c:pt>
                <c:pt idx="2470">
                  <c:v>30410300000</c:v>
                </c:pt>
                <c:pt idx="2471">
                  <c:v>30328500000</c:v>
                </c:pt>
                <c:pt idx="2472">
                  <c:v>30254700000</c:v>
                </c:pt>
                <c:pt idx="2473">
                  <c:v>30178500000</c:v>
                </c:pt>
                <c:pt idx="2474">
                  <c:v>30094200000</c:v>
                </c:pt>
                <c:pt idx="2475">
                  <c:v>30001800000</c:v>
                </c:pt>
                <c:pt idx="2476">
                  <c:v>29889300000</c:v>
                </c:pt>
                <c:pt idx="2477">
                  <c:v>29761900000</c:v>
                </c:pt>
                <c:pt idx="2478">
                  <c:v>29612900000</c:v>
                </c:pt>
                <c:pt idx="2479">
                  <c:v>29452300000</c:v>
                </c:pt>
                <c:pt idx="2480">
                  <c:v>29274100000</c:v>
                </c:pt>
                <c:pt idx="2481">
                  <c:v>29089100000</c:v>
                </c:pt>
                <c:pt idx="2482">
                  <c:v>28904100000</c:v>
                </c:pt>
                <c:pt idx="2483">
                  <c:v>28726200000</c:v>
                </c:pt>
                <c:pt idx="2484">
                  <c:v>28552400000</c:v>
                </c:pt>
                <c:pt idx="2485">
                  <c:v>28393400000</c:v>
                </c:pt>
                <c:pt idx="2486">
                  <c:v>28254300000</c:v>
                </c:pt>
                <c:pt idx="2487">
                  <c:v>28135700000</c:v>
                </c:pt>
                <c:pt idx="2488">
                  <c:v>28029500000</c:v>
                </c:pt>
                <c:pt idx="2489">
                  <c:v>27940000000</c:v>
                </c:pt>
                <c:pt idx="2490">
                  <c:v>27864900000</c:v>
                </c:pt>
                <c:pt idx="2491">
                  <c:v>27796000000</c:v>
                </c:pt>
                <c:pt idx="2492">
                  <c:v>27723000000</c:v>
                </c:pt>
                <c:pt idx="2493">
                  <c:v>27648900000</c:v>
                </c:pt>
                <c:pt idx="2494">
                  <c:v>27567000000</c:v>
                </c:pt>
                <c:pt idx="2495">
                  <c:v>27470900000</c:v>
                </c:pt>
                <c:pt idx="2496">
                  <c:v>27354800000</c:v>
                </c:pt>
                <c:pt idx="2497">
                  <c:v>27227400000</c:v>
                </c:pt>
                <c:pt idx="2498">
                  <c:v>27084400000</c:v>
                </c:pt>
                <c:pt idx="2499">
                  <c:v>26930000000</c:v>
                </c:pt>
                <c:pt idx="2500">
                  <c:v>26764000000</c:v>
                </c:pt>
                <c:pt idx="2501">
                  <c:v>26600200000</c:v>
                </c:pt>
                <c:pt idx="2502">
                  <c:v>26437400000</c:v>
                </c:pt>
                <c:pt idx="2503">
                  <c:v>26282600000</c:v>
                </c:pt>
                <c:pt idx="2504">
                  <c:v>26136600000</c:v>
                </c:pt>
                <c:pt idx="2505">
                  <c:v>26009800000</c:v>
                </c:pt>
                <c:pt idx="2506">
                  <c:v>25897600000</c:v>
                </c:pt>
                <c:pt idx="2507">
                  <c:v>25799000000</c:v>
                </c:pt>
                <c:pt idx="2508">
                  <c:v>25718800000</c:v>
                </c:pt>
                <c:pt idx="2509">
                  <c:v>25647500000</c:v>
                </c:pt>
                <c:pt idx="2510">
                  <c:v>25583200000</c:v>
                </c:pt>
                <c:pt idx="2511">
                  <c:v>25517700000</c:v>
                </c:pt>
                <c:pt idx="2512">
                  <c:v>25453900000</c:v>
                </c:pt>
                <c:pt idx="2513">
                  <c:v>25378600000</c:v>
                </c:pt>
                <c:pt idx="2514">
                  <c:v>25294200000</c:v>
                </c:pt>
                <c:pt idx="2515">
                  <c:v>25192300000</c:v>
                </c:pt>
                <c:pt idx="2516">
                  <c:v>25081900000</c:v>
                </c:pt>
                <c:pt idx="2517">
                  <c:v>24953200000</c:v>
                </c:pt>
                <c:pt idx="2518">
                  <c:v>24816200000</c:v>
                </c:pt>
                <c:pt idx="2519">
                  <c:v>24668900000</c:v>
                </c:pt>
                <c:pt idx="2520">
                  <c:v>24522400000</c:v>
                </c:pt>
                <c:pt idx="2521">
                  <c:v>24372900000</c:v>
                </c:pt>
                <c:pt idx="2522">
                  <c:v>24229700000</c:v>
                </c:pt>
                <c:pt idx="2523">
                  <c:v>24099600000</c:v>
                </c:pt>
                <c:pt idx="2524">
                  <c:v>23983200000</c:v>
                </c:pt>
                <c:pt idx="2525">
                  <c:v>23876600000</c:v>
                </c:pt>
                <c:pt idx="2526">
                  <c:v>23785100000</c:v>
                </c:pt>
                <c:pt idx="2527">
                  <c:v>23709700000</c:v>
                </c:pt>
                <c:pt idx="2528">
                  <c:v>23644700000</c:v>
                </c:pt>
                <c:pt idx="2529">
                  <c:v>23582600000</c:v>
                </c:pt>
                <c:pt idx="2530">
                  <c:v>23525100000</c:v>
                </c:pt>
                <c:pt idx="2531">
                  <c:v>23464300000</c:v>
                </c:pt>
                <c:pt idx="2532">
                  <c:v>23398500000</c:v>
                </c:pt>
                <c:pt idx="2533">
                  <c:v>23321000000</c:v>
                </c:pt>
                <c:pt idx="2534">
                  <c:v>23233600000</c:v>
                </c:pt>
                <c:pt idx="2535">
                  <c:v>23132100000</c:v>
                </c:pt>
                <c:pt idx="2536">
                  <c:v>23019100000</c:v>
                </c:pt>
                <c:pt idx="2537">
                  <c:v>22893200000</c:v>
                </c:pt>
                <c:pt idx="2538">
                  <c:v>22765500000</c:v>
                </c:pt>
                <c:pt idx="2539">
                  <c:v>22630800000</c:v>
                </c:pt>
                <c:pt idx="2540">
                  <c:v>22497000000</c:v>
                </c:pt>
                <c:pt idx="2541">
                  <c:v>22367400000</c:v>
                </c:pt>
                <c:pt idx="2542">
                  <c:v>22249400000</c:v>
                </c:pt>
                <c:pt idx="2543">
                  <c:v>22140000000</c:v>
                </c:pt>
                <c:pt idx="2544">
                  <c:v>22042400000</c:v>
                </c:pt>
                <c:pt idx="2545">
                  <c:v>21958600000</c:v>
                </c:pt>
                <c:pt idx="2546">
                  <c:v>21888600000</c:v>
                </c:pt>
                <c:pt idx="2547">
                  <c:v>21825800000</c:v>
                </c:pt>
                <c:pt idx="2548">
                  <c:v>21766700000</c:v>
                </c:pt>
                <c:pt idx="2549">
                  <c:v>21714600000</c:v>
                </c:pt>
                <c:pt idx="2550">
                  <c:v>21660100000</c:v>
                </c:pt>
                <c:pt idx="2551">
                  <c:v>21599700000</c:v>
                </c:pt>
                <c:pt idx="2552">
                  <c:v>21530100000</c:v>
                </c:pt>
                <c:pt idx="2553">
                  <c:v>21450600000</c:v>
                </c:pt>
                <c:pt idx="2554">
                  <c:v>21360100000</c:v>
                </c:pt>
                <c:pt idx="2555">
                  <c:v>21259100000</c:v>
                </c:pt>
                <c:pt idx="2556">
                  <c:v>21147900000</c:v>
                </c:pt>
                <c:pt idx="2557">
                  <c:v>21030100000</c:v>
                </c:pt>
                <c:pt idx="2558">
                  <c:v>20908300000</c:v>
                </c:pt>
                <c:pt idx="2559">
                  <c:v>20787800000</c:v>
                </c:pt>
                <c:pt idx="2560">
                  <c:v>20671100000</c:v>
                </c:pt>
                <c:pt idx="2561">
                  <c:v>20561600000</c:v>
                </c:pt>
                <c:pt idx="2562">
                  <c:v>20459700000</c:v>
                </c:pt>
                <c:pt idx="2563">
                  <c:v>20369500000</c:v>
                </c:pt>
                <c:pt idx="2564">
                  <c:v>20293700000</c:v>
                </c:pt>
                <c:pt idx="2565">
                  <c:v>20227100000</c:v>
                </c:pt>
                <c:pt idx="2566">
                  <c:v>20166700000</c:v>
                </c:pt>
                <c:pt idx="2567">
                  <c:v>20113600000</c:v>
                </c:pt>
                <c:pt idx="2568">
                  <c:v>20064400000</c:v>
                </c:pt>
                <c:pt idx="2569">
                  <c:v>20013800000</c:v>
                </c:pt>
                <c:pt idx="2570">
                  <c:v>19957300000</c:v>
                </c:pt>
                <c:pt idx="2571">
                  <c:v>19894700000</c:v>
                </c:pt>
                <c:pt idx="2572">
                  <c:v>19823000000</c:v>
                </c:pt>
                <c:pt idx="2573">
                  <c:v>19742200000</c:v>
                </c:pt>
                <c:pt idx="2574">
                  <c:v>19652600000</c:v>
                </c:pt>
                <c:pt idx="2575">
                  <c:v>19551600000</c:v>
                </c:pt>
                <c:pt idx="2576">
                  <c:v>19445300000</c:v>
                </c:pt>
                <c:pt idx="2577">
                  <c:v>19335400000</c:v>
                </c:pt>
                <c:pt idx="2578">
                  <c:v>19226000000</c:v>
                </c:pt>
                <c:pt idx="2579">
                  <c:v>19120600000</c:v>
                </c:pt>
                <c:pt idx="2580">
                  <c:v>19019800000</c:v>
                </c:pt>
                <c:pt idx="2581">
                  <c:v>18925700000</c:v>
                </c:pt>
                <c:pt idx="2582">
                  <c:v>18843600000</c:v>
                </c:pt>
                <c:pt idx="2583">
                  <c:v>18772600000</c:v>
                </c:pt>
                <c:pt idx="2584">
                  <c:v>18708900000</c:v>
                </c:pt>
                <c:pt idx="2585">
                  <c:v>18652400000</c:v>
                </c:pt>
                <c:pt idx="2586">
                  <c:v>18601800000</c:v>
                </c:pt>
                <c:pt idx="2587">
                  <c:v>18555500000</c:v>
                </c:pt>
                <c:pt idx="2588">
                  <c:v>18508200000</c:v>
                </c:pt>
                <c:pt idx="2589">
                  <c:v>18455800000</c:v>
                </c:pt>
                <c:pt idx="2590">
                  <c:v>18398100000</c:v>
                </c:pt>
                <c:pt idx="2591">
                  <c:v>18333400000</c:v>
                </c:pt>
                <c:pt idx="2592">
                  <c:v>18260800000</c:v>
                </c:pt>
                <c:pt idx="2593">
                  <c:v>18179200000</c:v>
                </c:pt>
                <c:pt idx="2594">
                  <c:v>18088700000</c:v>
                </c:pt>
                <c:pt idx="2595">
                  <c:v>17992900000</c:v>
                </c:pt>
                <c:pt idx="2596">
                  <c:v>17895200000</c:v>
                </c:pt>
                <c:pt idx="2597">
                  <c:v>17796300000</c:v>
                </c:pt>
                <c:pt idx="2598">
                  <c:v>17699200000</c:v>
                </c:pt>
                <c:pt idx="2599">
                  <c:v>17605800000</c:v>
                </c:pt>
                <c:pt idx="2600">
                  <c:v>17521800000</c:v>
                </c:pt>
                <c:pt idx="2601">
                  <c:v>17445400000</c:v>
                </c:pt>
                <c:pt idx="2602">
                  <c:v>17377700000</c:v>
                </c:pt>
                <c:pt idx="2603">
                  <c:v>17319000000</c:v>
                </c:pt>
                <c:pt idx="2604">
                  <c:v>17265000000</c:v>
                </c:pt>
                <c:pt idx="2605">
                  <c:v>17217200000</c:v>
                </c:pt>
                <c:pt idx="2606">
                  <c:v>17172400000</c:v>
                </c:pt>
                <c:pt idx="2607">
                  <c:v>17129400000</c:v>
                </c:pt>
                <c:pt idx="2608">
                  <c:v>17078700000</c:v>
                </c:pt>
                <c:pt idx="2609">
                  <c:v>17026600000</c:v>
                </c:pt>
                <c:pt idx="2610">
                  <c:v>16967500000</c:v>
                </c:pt>
                <c:pt idx="2611">
                  <c:v>16903100000</c:v>
                </c:pt>
                <c:pt idx="2612">
                  <c:v>16826500000</c:v>
                </c:pt>
                <c:pt idx="2613">
                  <c:v>16745600000</c:v>
                </c:pt>
                <c:pt idx="2614">
                  <c:v>16659800000</c:v>
                </c:pt>
                <c:pt idx="2615">
                  <c:v>16570800000</c:v>
                </c:pt>
                <c:pt idx="2616">
                  <c:v>16479200000</c:v>
                </c:pt>
                <c:pt idx="2617">
                  <c:v>16390500000</c:v>
                </c:pt>
                <c:pt idx="2618">
                  <c:v>16305500000</c:v>
                </c:pt>
                <c:pt idx="2619">
                  <c:v>16226500000</c:v>
                </c:pt>
                <c:pt idx="2620">
                  <c:v>16155900000</c:v>
                </c:pt>
                <c:pt idx="2621">
                  <c:v>16092300000</c:v>
                </c:pt>
                <c:pt idx="2622">
                  <c:v>16035800000</c:v>
                </c:pt>
                <c:pt idx="2623">
                  <c:v>15985900000</c:v>
                </c:pt>
                <c:pt idx="2624">
                  <c:v>15941400000</c:v>
                </c:pt>
                <c:pt idx="2625">
                  <c:v>15899200000</c:v>
                </c:pt>
                <c:pt idx="2626">
                  <c:v>15857400000</c:v>
                </c:pt>
                <c:pt idx="2627">
                  <c:v>15812500000</c:v>
                </c:pt>
                <c:pt idx="2628">
                  <c:v>15764300000</c:v>
                </c:pt>
                <c:pt idx="2629">
                  <c:v>15711200000</c:v>
                </c:pt>
                <c:pt idx="2630">
                  <c:v>15650400000</c:v>
                </c:pt>
                <c:pt idx="2631">
                  <c:v>15582200000</c:v>
                </c:pt>
                <c:pt idx="2632">
                  <c:v>15508500000</c:v>
                </c:pt>
                <c:pt idx="2633">
                  <c:v>15430800000</c:v>
                </c:pt>
                <c:pt idx="2634">
                  <c:v>15348300000</c:v>
                </c:pt>
                <c:pt idx="2635">
                  <c:v>15266000000</c:v>
                </c:pt>
                <c:pt idx="2636">
                  <c:v>15185500000</c:v>
                </c:pt>
                <c:pt idx="2637">
                  <c:v>15107100000</c:v>
                </c:pt>
                <c:pt idx="2638">
                  <c:v>15033800000</c:v>
                </c:pt>
                <c:pt idx="2639">
                  <c:v>14967600000</c:v>
                </c:pt>
                <c:pt idx="2640">
                  <c:v>14908800000</c:v>
                </c:pt>
                <c:pt idx="2641">
                  <c:v>14855700000</c:v>
                </c:pt>
                <c:pt idx="2642">
                  <c:v>14807800000</c:v>
                </c:pt>
                <c:pt idx="2643">
                  <c:v>14765300000</c:v>
                </c:pt>
                <c:pt idx="2644">
                  <c:v>14726400000</c:v>
                </c:pt>
                <c:pt idx="2645">
                  <c:v>14686400000</c:v>
                </c:pt>
                <c:pt idx="2646">
                  <c:v>14644000000</c:v>
                </c:pt>
                <c:pt idx="2647">
                  <c:v>14600200000</c:v>
                </c:pt>
                <c:pt idx="2648">
                  <c:v>14551000000</c:v>
                </c:pt>
                <c:pt idx="2649">
                  <c:v>14493900000</c:v>
                </c:pt>
                <c:pt idx="2650">
                  <c:v>14432700000</c:v>
                </c:pt>
                <c:pt idx="2651">
                  <c:v>14366800000</c:v>
                </c:pt>
                <c:pt idx="2652">
                  <c:v>14295600000</c:v>
                </c:pt>
                <c:pt idx="2653">
                  <c:v>14220200000</c:v>
                </c:pt>
                <c:pt idx="2654">
                  <c:v>14145000000</c:v>
                </c:pt>
                <c:pt idx="2655">
                  <c:v>14071400000</c:v>
                </c:pt>
                <c:pt idx="2656">
                  <c:v>14000100000</c:v>
                </c:pt>
                <c:pt idx="2657">
                  <c:v>13932200000</c:v>
                </c:pt>
                <c:pt idx="2658">
                  <c:v>13871400000</c:v>
                </c:pt>
                <c:pt idx="2659">
                  <c:v>13815500000</c:v>
                </c:pt>
                <c:pt idx="2660">
                  <c:v>13766100000</c:v>
                </c:pt>
                <c:pt idx="2661">
                  <c:v>13720800000</c:v>
                </c:pt>
                <c:pt idx="2662">
                  <c:v>13681200000</c:v>
                </c:pt>
                <c:pt idx="2663">
                  <c:v>13642800000</c:v>
                </c:pt>
                <c:pt idx="2664">
                  <c:v>13604200000</c:v>
                </c:pt>
                <c:pt idx="2665">
                  <c:v>13565600000</c:v>
                </c:pt>
                <c:pt idx="2666">
                  <c:v>13525100000</c:v>
                </c:pt>
                <c:pt idx="2667">
                  <c:v>13478900000</c:v>
                </c:pt>
                <c:pt idx="2668">
                  <c:v>13426800000</c:v>
                </c:pt>
                <c:pt idx="2669">
                  <c:v>13371800000</c:v>
                </c:pt>
                <c:pt idx="2670">
                  <c:v>13311300000</c:v>
                </c:pt>
                <c:pt idx="2671">
                  <c:v>13246000000</c:v>
                </c:pt>
                <c:pt idx="2672">
                  <c:v>13177500000</c:v>
                </c:pt>
                <c:pt idx="2673">
                  <c:v>13110000000</c:v>
                </c:pt>
                <c:pt idx="2674">
                  <c:v>13042400000</c:v>
                </c:pt>
                <c:pt idx="2675">
                  <c:v>12976200000</c:v>
                </c:pt>
                <c:pt idx="2676">
                  <c:v>12913800000</c:v>
                </c:pt>
                <c:pt idx="2677">
                  <c:v>12857400000</c:v>
                </c:pt>
                <c:pt idx="2678">
                  <c:v>12805800000</c:v>
                </c:pt>
                <c:pt idx="2679">
                  <c:v>12758000000</c:v>
                </c:pt>
                <c:pt idx="2680">
                  <c:v>12716700000</c:v>
                </c:pt>
                <c:pt idx="2681">
                  <c:v>12678200000</c:v>
                </c:pt>
                <c:pt idx="2682">
                  <c:v>12642100000</c:v>
                </c:pt>
                <c:pt idx="2683">
                  <c:v>12605300000</c:v>
                </c:pt>
                <c:pt idx="2684">
                  <c:v>12569800000</c:v>
                </c:pt>
                <c:pt idx="2685">
                  <c:v>12531200000</c:v>
                </c:pt>
                <c:pt idx="2686">
                  <c:v>12488500000</c:v>
                </c:pt>
                <c:pt idx="2687">
                  <c:v>12440800000</c:v>
                </c:pt>
                <c:pt idx="2688">
                  <c:v>12391100000</c:v>
                </c:pt>
                <c:pt idx="2689">
                  <c:v>12336200000</c:v>
                </c:pt>
                <c:pt idx="2690">
                  <c:v>12275600000</c:v>
                </c:pt>
                <c:pt idx="2691">
                  <c:v>12215600000</c:v>
                </c:pt>
                <c:pt idx="2692">
                  <c:v>12153300000</c:v>
                </c:pt>
                <c:pt idx="2693">
                  <c:v>12091200000</c:v>
                </c:pt>
                <c:pt idx="2694">
                  <c:v>12030000000</c:v>
                </c:pt>
                <c:pt idx="2695">
                  <c:v>11973800000</c:v>
                </c:pt>
                <c:pt idx="2696">
                  <c:v>11920900000</c:v>
                </c:pt>
                <c:pt idx="2697">
                  <c:v>11872200000</c:v>
                </c:pt>
                <c:pt idx="2698">
                  <c:v>11827100000</c:v>
                </c:pt>
                <c:pt idx="2699">
                  <c:v>11788000000</c:v>
                </c:pt>
                <c:pt idx="2700">
                  <c:v>11750700000</c:v>
                </c:pt>
                <c:pt idx="2701">
                  <c:v>11716900000</c:v>
                </c:pt>
                <c:pt idx="2702">
                  <c:v>11681800000</c:v>
                </c:pt>
                <c:pt idx="2703">
                  <c:v>11648900000</c:v>
                </c:pt>
                <c:pt idx="2704">
                  <c:v>11611900000</c:v>
                </c:pt>
                <c:pt idx="2705">
                  <c:v>11571500000</c:v>
                </c:pt>
                <c:pt idx="2706">
                  <c:v>11530000000</c:v>
                </c:pt>
                <c:pt idx="2707">
                  <c:v>11484300000</c:v>
                </c:pt>
                <c:pt idx="2708">
                  <c:v>11433900000</c:v>
                </c:pt>
                <c:pt idx="2709">
                  <c:v>11379300000</c:v>
                </c:pt>
                <c:pt idx="2710">
                  <c:v>11325000000</c:v>
                </c:pt>
                <c:pt idx="2711">
                  <c:v>11268500000</c:v>
                </c:pt>
                <c:pt idx="2712">
                  <c:v>11211600000</c:v>
                </c:pt>
                <c:pt idx="2713">
                  <c:v>11156500000</c:v>
                </c:pt>
                <c:pt idx="2714">
                  <c:v>11103600000</c:v>
                </c:pt>
                <c:pt idx="2715">
                  <c:v>11054700000</c:v>
                </c:pt>
                <c:pt idx="2716">
                  <c:v>11008900000</c:v>
                </c:pt>
                <c:pt idx="2717">
                  <c:v>10967500000</c:v>
                </c:pt>
                <c:pt idx="2718">
                  <c:v>10929300000</c:v>
                </c:pt>
                <c:pt idx="2719">
                  <c:v>10894000000</c:v>
                </c:pt>
                <c:pt idx="2720">
                  <c:v>10860300000</c:v>
                </c:pt>
                <c:pt idx="2721">
                  <c:v>10829600000</c:v>
                </c:pt>
                <c:pt idx="2722">
                  <c:v>10797500000</c:v>
                </c:pt>
                <c:pt idx="2723">
                  <c:v>10762900000</c:v>
                </c:pt>
                <c:pt idx="2724">
                  <c:v>10726700000</c:v>
                </c:pt>
                <c:pt idx="2725">
                  <c:v>10688000000</c:v>
                </c:pt>
                <c:pt idx="2726">
                  <c:v>10646100000</c:v>
                </c:pt>
                <c:pt idx="2727">
                  <c:v>10599600000</c:v>
                </c:pt>
                <c:pt idx="2728">
                  <c:v>10551200000</c:v>
                </c:pt>
                <c:pt idx="2729">
                  <c:v>10500700000</c:v>
                </c:pt>
                <c:pt idx="2730">
                  <c:v>10448800000</c:v>
                </c:pt>
                <c:pt idx="2731">
                  <c:v>10396300000</c:v>
                </c:pt>
                <c:pt idx="2732">
                  <c:v>10345700000</c:v>
                </c:pt>
                <c:pt idx="2733">
                  <c:v>10297200000</c:v>
                </c:pt>
                <c:pt idx="2734">
                  <c:v>10251100000</c:v>
                </c:pt>
                <c:pt idx="2735">
                  <c:v>10208100000</c:v>
                </c:pt>
                <c:pt idx="2736">
                  <c:v>10169300000</c:v>
                </c:pt>
                <c:pt idx="2737">
                  <c:v>10133400000</c:v>
                </c:pt>
                <c:pt idx="2738">
                  <c:v>10100200000</c:v>
                </c:pt>
                <c:pt idx="2739">
                  <c:v>10068800000</c:v>
                </c:pt>
                <c:pt idx="2740">
                  <c:v>10039300000</c:v>
                </c:pt>
                <c:pt idx="2741">
                  <c:v>10009000000</c:v>
                </c:pt>
                <c:pt idx="2742">
                  <c:v>9977080000</c:v>
                </c:pt>
                <c:pt idx="2743">
                  <c:v>9944050000</c:v>
                </c:pt>
                <c:pt idx="2744">
                  <c:v>9908680000</c:v>
                </c:pt>
                <c:pt idx="2745">
                  <c:v>9870000000</c:v>
                </c:pt>
                <c:pt idx="2746">
                  <c:v>9828660000</c:v>
                </c:pt>
                <c:pt idx="2747">
                  <c:v>9783940000</c:v>
                </c:pt>
                <c:pt idx="2748">
                  <c:v>9737920000</c:v>
                </c:pt>
                <c:pt idx="2749">
                  <c:v>9690380000</c:v>
                </c:pt>
                <c:pt idx="2750">
                  <c:v>9642590000</c:v>
                </c:pt>
                <c:pt idx="2751">
                  <c:v>9596160000</c:v>
                </c:pt>
                <c:pt idx="2752">
                  <c:v>9551020000</c:v>
                </c:pt>
                <c:pt idx="2753">
                  <c:v>9508000000</c:v>
                </c:pt>
                <c:pt idx="2754">
                  <c:v>9468100000</c:v>
                </c:pt>
                <c:pt idx="2755">
                  <c:v>9431580000</c:v>
                </c:pt>
                <c:pt idx="2756">
                  <c:v>9397570000</c:v>
                </c:pt>
                <c:pt idx="2757">
                  <c:v>9366540000</c:v>
                </c:pt>
                <c:pt idx="2758">
                  <c:v>9336750000</c:v>
                </c:pt>
                <c:pt idx="2759">
                  <c:v>9308450000</c:v>
                </c:pt>
                <c:pt idx="2760">
                  <c:v>9279850000</c:v>
                </c:pt>
                <c:pt idx="2761">
                  <c:v>9250380000</c:v>
                </c:pt>
                <c:pt idx="2762">
                  <c:v>9220150000</c:v>
                </c:pt>
                <c:pt idx="2763">
                  <c:v>9187350000</c:v>
                </c:pt>
                <c:pt idx="2764">
                  <c:v>9151660000</c:v>
                </c:pt>
                <c:pt idx="2765">
                  <c:v>9113690000</c:v>
                </c:pt>
                <c:pt idx="2766">
                  <c:v>9073750000</c:v>
                </c:pt>
                <c:pt idx="2767">
                  <c:v>9031680000</c:v>
                </c:pt>
                <c:pt idx="2768">
                  <c:v>8988810000</c:v>
                </c:pt>
                <c:pt idx="2769">
                  <c:v>8944850000</c:v>
                </c:pt>
                <c:pt idx="2770">
                  <c:v>8902130000</c:v>
                </c:pt>
                <c:pt idx="2771">
                  <c:v>8860400000</c:v>
                </c:pt>
                <c:pt idx="2772">
                  <c:v>8821190000</c:v>
                </c:pt>
                <c:pt idx="2773">
                  <c:v>8783770000</c:v>
                </c:pt>
                <c:pt idx="2774">
                  <c:v>8749460000</c:v>
                </c:pt>
                <c:pt idx="2775">
                  <c:v>8717470000</c:v>
                </c:pt>
                <c:pt idx="2776">
                  <c:v>8687780000</c:v>
                </c:pt>
                <c:pt idx="2777">
                  <c:v>8660280000</c:v>
                </c:pt>
                <c:pt idx="2778">
                  <c:v>8633550000</c:v>
                </c:pt>
                <c:pt idx="2779">
                  <c:v>8607400000</c:v>
                </c:pt>
                <c:pt idx="2780">
                  <c:v>8579890000</c:v>
                </c:pt>
                <c:pt idx="2781">
                  <c:v>8551720000</c:v>
                </c:pt>
                <c:pt idx="2782">
                  <c:v>8521460000</c:v>
                </c:pt>
                <c:pt idx="2783">
                  <c:v>8489510000</c:v>
                </c:pt>
                <c:pt idx="2784">
                  <c:v>8454580000</c:v>
                </c:pt>
                <c:pt idx="2785">
                  <c:v>8418090000</c:v>
                </c:pt>
                <c:pt idx="2786">
                  <c:v>8379700000</c:v>
                </c:pt>
                <c:pt idx="2787">
                  <c:v>8340820000</c:v>
                </c:pt>
                <c:pt idx="2788">
                  <c:v>8300700000</c:v>
                </c:pt>
                <c:pt idx="2789">
                  <c:v>8261390000</c:v>
                </c:pt>
                <c:pt idx="2790">
                  <c:v>8223270000</c:v>
                </c:pt>
                <c:pt idx="2791">
                  <c:v>8186110000</c:v>
                </c:pt>
                <c:pt idx="2792">
                  <c:v>8151970000</c:v>
                </c:pt>
                <c:pt idx="2793">
                  <c:v>8119810000</c:v>
                </c:pt>
                <c:pt idx="2794">
                  <c:v>8090240000</c:v>
                </c:pt>
                <c:pt idx="2795">
                  <c:v>8061970000</c:v>
                </c:pt>
                <c:pt idx="2796">
                  <c:v>8035990000</c:v>
                </c:pt>
                <c:pt idx="2797">
                  <c:v>8010740000</c:v>
                </c:pt>
                <c:pt idx="2798">
                  <c:v>7986680000</c:v>
                </c:pt>
                <c:pt idx="2799">
                  <c:v>7961260000</c:v>
                </c:pt>
                <c:pt idx="2800">
                  <c:v>7935260000</c:v>
                </c:pt>
                <c:pt idx="2801">
                  <c:v>7908020000</c:v>
                </c:pt>
                <c:pt idx="2802">
                  <c:v>7878710000</c:v>
                </c:pt>
                <c:pt idx="2803">
                  <c:v>7846890000</c:v>
                </c:pt>
                <c:pt idx="2804">
                  <c:v>7813710000</c:v>
                </c:pt>
                <c:pt idx="2805">
                  <c:v>7779720000</c:v>
                </c:pt>
                <c:pt idx="2806">
                  <c:v>7743110000</c:v>
                </c:pt>
                <c:pt idx="2807">
                  <c:v>7707080000</c:v>
                </c:pt>
                <c:pt idx="2808">
                  <c:v>7671700000</c:v>
                </c:pt>
                <c:pt idx="2809">
                  <c:v>7636160000</c:v>
                </c:pt>
                <c:pt idx="2810">
                  <c:v>7601890000</c:v>
                </c:pt>
                <c:pt idx="2811">
                  <c:v>7569930000</c:v>
                </c:pt>
                <c:pt idx="2812">
                  <c:v>7540390000</c:v>
                </c:pt>
                <c:pt idx="2813">
                  <c:v>7512230000</c:v>
                </c:pt>
                <c:pt idx="2814">
                  <c:v>7485690000</c:v>
                </c:pt>
                <c:pt idx="2815">
                  <c:v>7461150000</c:v>
                </c:pt>
                <c:pt idx="2816">
                  <c:v>7438180000</c:v>
                </c:pt>
                <c:pt idx="2817">
                  <c:v>7414700000</c:v>
                </c:pt>
                <c:pt idx="2818">
                  <c:v>7391640000</c:v>
                </c:pt>
                <c:pt idx="2819">
                  <c:v>7367900000</c:v>
                </c:pt>
                <c:pt idx="2820">
                  <c:v>7342620000</c:v>
                </c:pt>
                <c:pt idx="2821">
                  <c:v>7315420000</c:v>
                </c:pt>
                <c:pt idx="2822">
                  <c:v>7287090000</c:v>
                </c:pt>
                <c:pt idx="2823">
                  <c:v>7257230000</c:v>
                </c:pt>
                <c:pt idx="2824">
                  <c:v>7225990000</c:v>
                </c:pt>
                <c:pt idx="2825">
                  <c:v>7192950000</c:v>
                </c:pt>
                <c:pt idx="2826">
                  <c:v>7160000000</c:v>
                </c:pt>
                <c:pt idx="2827">
                  <c:v>7127390000</c:v>
                </c:pt>
                <c:pt idx="2828">
                  <c:v>7095430000</c:v>
                </c:pt>
                <c:pt idx="2829">
                  <c:v>7063600000</c:v>
                </c:pt>
                <c:pt idx="2830">
                  <c:v>7034240000</c:v>
                </c:pt>
                <c:pt idx="2831">
                  <c:v>7006660000</c:v>
                </c:pt>
                <c:pt idx="2832">
                  <c:v>6979920000</c:v>
                </c:pt>
                <c:pt idx="2833">
                  <c:v>6955790000</c:v>
                </c:pt>
                <c:pt idx="2834">
                  <c:v>6933510000</c:v>
                </c:pt>
                <c:pt idx="2835">
                  <c:v>6911680000</c:v>
                </c:pt>
                <c:pt idx="2836">
                  <c:v>6889950000</c:v>
                </c:pt>
                <c:pt idx="2837">
                  <c:v>6868680000</c:v>
                </c:pt>
                <c:pt idx="2838">
                  <c:v>6847180000</c:v>
                </c:pt>
                <c:pt idx="2839">
                  <c:v>6824190000</c:v>
                </c:pt>
                <c:pt idx="2840">
                  <c:v>6799480000</c:v>
                </c:pt>
                <c:pt idx="2841">
                  <c:v>6774090000</c:v>
                </c:pt>
                <c:pt idx="2842">
                  <c:v>6747020000</c:v>
                </c:pt>
                <c:pt idx="2843">
                  <c:v>6718300000</c:v>
                </c:pt>
                <c:pt idx="2844">
                  <c:v>6688350000</c:v>
                </c:pt>
                <c:pt idx="2845">
                  <c:v>6658750000</c:v>
                </c:pt>
                <c:pt idx="2846">
                  <c:v>6628590000</c:v>
                </c:pt>
                <c:pt idx="2847">
                  <c:v>6598360000</c:v>
                </c:pt>
                <c:pt idx="2848">
                  <c:v>6569700000</c:v>
                </c:pt>
                <c:pt idx="2849">
                  <c:v>6542790000</c:v>
                </c:pt>
                <c:pt idx="2850">
                  <c:v>6516890000</c:v>
                </c:pt>
                <c:pt idx="2851">
                  <c:v>6492170000</c:v>
                </c:pt>
                <c:pt idx="2852">
                  <c:v>6470020000</c:v>
                </c:pt>
                <c:pt idx="2853">
                  <c:v>6448900000</c:v>
                </c:pt>
                <c:pt idx="2854">
                  <c:v>6428610000</c:v>
                </c:pt>
                <c:pt idx="2855">
                  <c:v>6408480000</c:v>
                </c:pt>
                <c:pt idx="2856">
                  <c:v>6389310000</c:v>
                </c:pt>
                <c:pt idx="2857">
                  <c:v>6369380000</c:v>
                </c:pt>
                <c:pt idx="2858">
                  <c:v>6348420000</c:v>
                </c:pt>
                <c:pt idx="2859">
                  <c:v>6326030000</c:v>
                </c:pt>
                <c:pt idx="2860">
                  <c:v>6303240000</c:v>
                </c:pt>
                <c:pt idx="2861">
                  <c:v>6278660000</c:v>
                </c:pt>
                <c:pt idx="2862">
                  <c:v>6252260000</c:v>
                </c:pt>
                <c:pt idx="2863">
                  <c:v>6225990000</c:v>
                </c:pt>
                <c:pt idx="2864">
                  <c:v>6198890000</c:v>
                </c:pt>
                <c:pt idx="2865">
                  <c:v>6171430000</c:v>
                </c:pt>
                <c:pt idx="2866">
                  <c:v>6143880000</c:v>
                </c:pt>
                <c:pt idx="2867">
                  <c:v>6118090000</c:v>
                </c:pt>
                <c:pt idx="2868">
                  <c:v>6093120000</c:v>
                </c:pt>
                <c:pt idx="2869">
                  <c:v>6069280000</c:v>
                </c:pt>
                <c:pt idx="2870">
                  <c:v>6046550000</c:v>
                </c:pt>
                <c:pt idx="2871">
                  <c:v>6026250000</c:v>
                </c:pt>
                <c:pt idx="2872">
                  <c:v>6006750000</c:v>
                </c:pt>
                <c:pt idx="2873">
                  <c:v>5988030000</c:v>
                </c:pt>
                <c:pt idx="2874">
                  <c:v>5969910000</c:v>
                </c:pt>
                <c:pt idx="2875">
                  <c:v>5952180000</c:v>
                </c:pt>
                <c:pt idx="2876">
                  <c:v>5933930000</c:v>
                </c:pt>
                <c:pt idx="2877">
                  <c:v>5914510000</c:v>
                </c:pt>
                <c:pt idx="2878">
                  <c:v>5895100000</c:v>
                </c:pt>
                <c:pt idx="2879">
                  <c:v>5874110000</c:v>
                </c:pt>
                <c:pt idx="2880">
                  <c:v>5851860000</c:v>
                </c:pt>
                <c:pt idx="2881">
                  <c:v>5828030000</c:v>
                </c:pt>
                <c:pt idx="2882">
                  <c:v>5804370000</c:v>
                </c:pt>
                <c:pt idx="2883">
                  <c:v>5779710000</c:v>
                </c:pt>
                <c:pt idx="2884">
                  <c:v>5754610000</c:v>
                </c:pt>
                <c:pt idx="2885">
                  <c:v>5730030000</c:v>
                </c:pt>
                <c:pt idx="2886">
                  <c:v>5706180000</c:v>
                </c:pt>
                <c:pt idx="2887">
                  <c:v>5683210000</c:v>
                </c:pt>
                <c:pt idx="2888">
                  <c:v>5660850000</c:v>
                </c:pt>
                <c:pt idx="2889">
                  <c:v>5640940000</c:v>
                </c:pt>
                <c:pt idx="2890">
                  <c:v>5622020000</c:v>
                </c:pt>
                <c:pt idx="2891">
                  <c:v>5603950000</c:v>
                </c:pt>
                <c:pt idx="2892">
                  <c:v>5586330000</c:v>
                </c:pt>
                <c:pt idx="2893">
                  <c:v>5570530000</c:v>
                </c:pt>
                <c:pt idx="2894">
                  <c:v>5554430000</c:v>
                </c:pt>
                <c:pt idx="2895">
                  <c:v>5537780000</c:v>
                </c:pt>
                <c:pt idx="2896">
                  <c:v>5520780000</c:v>
                </c:pt>
                <c:pt idx="2897">
                  <c:v>5503000000</c:v>
                </c:pt>
                <c:pt idx="2898">
                  <c:v>5484160000</c:v>
                </c:pt>
                <c:pt idx="2899">
                  <c:v>5464360000</c:v>
                </c:pt>
                <c:pt idx="2900">
                  <c:v>5443270000</c:v>
                </c:pt>
                <c:pt idx="2901">
                  <c:v>5421980000</c:v>
                </c:pt>
                <c:pt idx="2902">
                  <c:v>5399650000</c:v>
                </c:pt>
                <c:pt idx="2903">
                  <c:v>5376590000</c:v>
                </c:pt>
                <c:pt idx="2904">
                  <c:v>5354800000</c:v>
                </c:pt>
                <c:pt idx="2905">
                  <c:v>5333190000</c:v>
                </c:pt>
                <c:pt idx="2906">
                  <c:v>5312390000</c:v>
                </c:pt>
                <c:pt idx="2907">
                  <c:v>5292270000</c:v>
                </c:pt>
                <c:pt idx="2908">
                  <c:v>5274000000</c:v>
                </c:pt>
                <c:pt idx="2909">
                  <c:v>5256610000</c:v>
                </c:pt>
                <c:pt idx="2910">
                  <c:v>5239990000</c:v>
                </c:pt>
                <c:pt idx="2911">
                  <c:v>5224470000</c:v>
                </c:pt>
                <c:pt idx="2912">
                  <c:v>5209770000</c:v>
                </c:pt>
                <c:pt idx="2913">
                  <c:v>5195080000</c:v>
                </c:pt>
                <c:pt idx="2914">
                  <c:v>5180100000</c:v>
                </c:pt>
                <c:pt idx="2915">
                  <c:v>5164970000</c:v>
                </c:pt>
                <c:pt idx="2916">
                  <c:v>5149030000</c:v>
                </c:pt>
                <c:pt idx="2917">
                  <c:v>5132250000</c:v>
                </c:pt>
                <c:pt idx="2918">
                  <c:v>5114220000</c:v>
                </c:pt>
                <c:pt idx="2919">
                  <c:v>5096120000</c:v>
                </c:pt>
                <c:pt idx="2920">
                  <c:v>5076820000</c:v>
                </c:pt>
                <c:pt idx="2921">
                  <c:v>5056710000</c:v>
                </c:pt>
                <c:pt idx="2922">
                  <c:v>5036580000</c:v>
                </c:pt>
                <c:pt idx="2923">
                  <c:v>5016630000</c:v>
                </c:pt>
                <c:pt idx="2924">
                  <c:v>4997110000</c:v>
                </c:pt>
                <c:pt idx="2925">
                  <c:v>4978500000</c:v>
                </c:pt>
                <c:pt idx="2926">
                  <c:v>4960630000</c:v>
                </c:pt>
                <c:pt idx="2927">
                  <c:v>4944070000</c:v>
                </c:pt>
                <c:pt idx="2928">
                  <c:v>4928220000</c:v>
                </c:pt>
                <c:pt idx="2929">
                  <c:v>4913600000</c:v>
                </c:pt>
                <c:pt idx="2930">
                  <c:v>4899500000</c:v>
                </c:pt>
                <c:pt idx="2931">
                  <c:v>4886260000</c:v>
                </c:pt>
                <c:pt idx="2932">
                  <c:v>4873150000</c:v>
                </c:pt>
                <c:pt idx="2933">
                  <c:v>4859910000</c:v>
                </c:pt>
                <c:pt idx="2934">
                  <c:v>4846580000</c:v>
                </c:pt>
                <c:pt idx="2935">
                  <c:v>4832500000</c:v>
                </c:pt>
                <c:pt idx="2936">
                  <c:v>4817490000</c:v>
                </c:pt>
                <c:pt idx="2937">
                  <c:v>4801790000</c:v>
                </c:pt>
                <c:pt idx="2938">
                  <c:v>4785390000</c:v>
                </c:pt>
                <c:pt idx="2939">
                  <c:v>4768130000</c:v>
                </c:pt>
                <c:pt idx="2940">
                  <c:v>4750480000</c:v>
                </c:pt>
                <c:pt idx="2941">
                  <c:v>4732300000</c:v>
                </c:pt>
                <c:pt idx="2942">
                  <c:v>4714490000</c:v>
                </c:pt>
                <c:pt idx="2943">
                  <c:v>4696900000</c:v>
                </c:pt>
                <c:pt idx="2944">
                  <c:v>4680430000</c:v>
                </c:pt>
                <c:pt idx="2945">
                  <c:v>4664270000</c:v>
                </c:pt>
                <c:pt idx="2946">
                  <c:v>4649270000</c:v>
                </c:pt>
                <c:pt idx="2947">
                  <c:v>4634990000</c:v>
                </c:pt>
                <c:pt idx="2948">
                  <c:v>4621810000</c:v>
                </c:pt>
                <c:pt idx="2949">
                  <c:v>4609610000</c:v>
                </c:pt>
                <c:pt idx="2950">
                  <c:v>4597830000</c:v>
                </c:pt>
                <c:pt idx="2951">
                  <c:v>4586460000</c:v>
                </c:pt>
                <c:pt idx="2952">
                  <c:v>4574670000</c:v>
                </c:pt>
                <c:pt idx="2953">
                  <c:v>4562910000</c:v>
                </c:pt>
                <c:pt idx="2954">
                  <c:v>4550480000</c:v>
                </c:pt>
                <c:pt idx="2955">
                  <c:v>4537640000</c:v>
                </c:pt>
                <c:pt idx="2956">
                  <c:v>4523530000</c:v>
                </c:pt>
                <c:pt idx="2957">
                  <c:v>4508980000</c:v>
                </c:pt>
                <c:pt idx="2958">
                  <c:v>4493680000</c:v>
                </c:pt>
                <c:pt idx="2959">
                  <c:v>4477890000</c:v>
                </c:pt>
                <c:pt idx="2960">
                  <c:v>4462120000</c:v>
                </c:pt>
                <c:pt idx="2961">
                  <c:v>4446270000</c:v>
                </c:pt>
                <c:pt idx="2962">
                  <c:v>4430910000</c:v>
                </c:pt>
                <c:pt idx="2963">
                  <c:v>4415770000</c:v>
                </c:pt>
                <c:pt idx="2964">
                  <c:v>4401690000</c:v>
                </c:pt>
                <c:pt idx="2965">
                  <c:v>4388370000</c:v>
                </c:pt>
                <c:pt idx="2966">
                  <c:v>4376120000</c:v>
                </c:pt>
                <c:pt idx="2967">
                  <c:v>4364360000</c:v>
                </c:pt>
                <c:pt idx="2968">
                  <c:v>4353610000</c:v>
                </c:pt>
                <c:pt idx="2969">
                  <c:v>4343260000</c:v>
                </c:pt>
                <c:pt idx="2970">
                  <c:v>4333470000</c:v>
                </c:pt>
                <c:pt idx="2971">
                  <c:v>4323230000</c:v>
                </c:pt>
                <c:pt idx="2972">
                  <c:v>4312980000</c:v>
                </c:pt>
                <c:pt idx="2973">
                  <c:v>4302440000</c:v>
                </c:pt>
                <c:pt idx="2974">
                  <c:v>4290760000</c:v>
                </c:pt>
                <c:pt idx="2975">
                  <c:v>4278850000</c:v>
                </c:pt>
                <c:pt idx="2976">
                  <c:v>4266150000</c:v>
                </c:pt>
                <c:pt idx="2977">
                  <c:v>4253140000</c:v>
                </c:pt>
                <c:pt idx="2978">
                  <c:v>4239240000</c:v>
                </c:pt>
                <c:pt idx="2979">
                  <c:v>4225440000</c:v>
                </c:pt>
                <c:pt idx="2980">
                  <c:v>4211590000</c:v>
                </c:pt>
                <c:pt idx="2981">
                  <c:v>4198400000</c:v>
                </c:pt>
                <c:pt idx="2982">
                  <c:v>4185170000</c:v>
                </c:pt>
                <c:pt idx="2983">
                  <c:v>4172910000</c:v>
                </c:pt>
                <c:pt idx="2984">
                  <c:v>4161620000</c:v>
                </c:pt>
                <c:pt idx="2985">
                  <c:v>4150910000</c:v>
                </c:pt>
                <c:pt idx="2986">
                  <c:v>4140790000</c:v>
                </c:pt>
                <c:pt idx="2987">
                  <c:v>4131540000</c:v>
                </c:pt>
                <c:pt idx="2988">
                  <c:v>4123010000</c:v>
                </c:pt>
                <c:pt idx="2989">
                  <c:v>4114110000</c:v>
                </c:pt>
                <c:pt idx="2990">
                  <c:v>4105650000</c:v>
                </c:pt>
                <c:pt idx="2991">
                  <c:v>4096850000</c:v>
                </c:pt>
                <c:pt idx="2992">
                  <c:v>4087840000</c:v>
                </c:pt>
                <c:pt idx="2993">
                  <c:v>4077860000</c:v>
                </c:pt>
                <c:pt idx="2994">
                  <c:v>4067590000</c:v>
                </c:pt>
                <c:pt idx="2995">
                  <c:v>4056950000</c:v>
                </c:pt>
                <c:pt idx="2996">
                  <c:v>4045580000</c:v>
                </c:pt>
                <c:pt idx="2997">
                  <c:v>4033570000</c:v>
                </c:pt>
                <c:pt idx="2998">
                  <c:v>4021630000</c:v>
                </c:pt>
                <c:pt idx="2999">
                  <c:v>4009990000</c:v>
                </c:pt>
                <c:pt idx="3000">
                  <c:v>3998340000</c:v>
                </c:pt>
                <c:pt idx="3001">
                  <c:v>3987030000</c:v>
                </c:pt>
                <c:pt idx="3002">
                  <c:v>3976480000</c:v>
                </c:pt>
                <c:pt idx="3003">
                  <c:v>3966940000</c:v>
                </c:pt>
                <c:pt idx="3004">
                  <c:v>3957570000</c:v>
                </c:pt>
                <c:pt idx="3005">
                  <c:v>3949250000</c:v>
                </c:pt>
                <c:pt idx="3006">
                  <c:v>3941650000</c:v>
                </c:pt>
                <c:pt idx="3007">
                  <c:v>3934310000</c:v>
                </c:pt>
                <c:pt idx="3008">
                  <c:v>3926900000</c:v>
                </c:pt>
                <c:pt idx="3009">
                  <c:v>3919790000</c:v>
                </c:pt>
                <c:pt idx="3010">
                  <c:v>3912710000</c:v>
                </c:pt>
                <c:pt idx="3011">
                  <c:v>3904990000</c:v>
                </c:pt>
                <c:pt idx="3012">
                  <c:v>3896510000</c:v>
                </c:pt>
                <c:pt idx="3013">
                  <c:v>3887850000</c:v>
                </c:pt>
                <c:pt idx="3014">
                  <c:v>3879070000</c:v>
                </c:pt>
                <c:pt idx="3015">
                  <c:v>3869550000</c:v>
                </c:pt>
                <c:pt idx="3016">
                  <c:v>3859430000</c:v>
                </c:pt>
                <c:pt idx="3017">
                  <c:v>3849640000</c:v>
                </c:pt>
                <c:pt idx="3018">
                  <c:v>3839740000</c:v>
                </c:pt>
                <c:pt idx="3019">
                  <c:v>3829710000</c:v>
                </c:pt>
                <c:pt idx="3020">
                  <c:v>3820470000</c:v>
                </c:pt>
                <c:pt idx="3021">
                  <c:v>3812020000</c:v>
                </c:pt>
                <c:pt idx="3022">
                  <c:v>3804000000</c:v>
                </c:pt>
                <c:pt idx="3023">
                  <c:v>3796210000</c:v>
                </c:pt>
                <c:pt idx="3024">
                  <c:v>3789460000</c:v>
                </c:pt>
                <c:pt idx="3025">
                  <c:v>3783450000</c:v>
                </c:pt>
                <c:pt idx="3026">
                  <c:v>3777220000</c:v>
                </c:pt>
                <c:pt idx="3027">
                  <c:v>3771320000</c:v>
                </c:pt>
                <c:pt idx="3028">
                  <c:v>3765850000</c:v>
                </c:pt>
                <c:pt idx="3029">
                  <c:v>3759750000</c:v>
                </c:pt>
                <c:pt idx="3030">
                  <c:v>3753280000</c:v>
                </c:pt>
                <c:pt idx="3031">
                  <c:v>3746750000</c:v>
                </c:pt>
                <c:pt idx="3032">
                  <c:v>3740030000</c:v>
                </c:pt>
                <c:pt idx="3033">
                  <c:v>3732790000</c:v>
                </c:pt>
                <c:pt idx="3034">
                  <c:v>3724730000</c:v>
                </c:pt>
                <c:pt idx="3035">
                  <c:v>3716830000</c:v>
                </c:pt>
                <c:pt idx="3036">
                  <c:v>3708860000</c:v>
                </c:pt>
                <c:pt idx="3037">
                  <c:v>3700660000</c:v>
                </c:pt>
                <c:pt idx="3038">
                  <c:v>3692540000</c:v>
                </c:pt>
                <c:pt idx="3039">
                  <c:v>3685380000</c:v>
                </c:pt>
                <c:pt idx="3040">
                  <c:v>3678400000</c:v>
                </c:pt>
                <c:pt idx="3041">
                  <c:v>3671900000</c:v>
                </c:pt>
                <c:pt idx="3042">
                  <c:v>3665700000</c:v>
                </c:pt>
                <c:pt idx="3043">
                  <c:v>3660640000</c:v>
                </c:pt>
                <c:pt idx="3044">
                  <c:v>3655660000</c:v>
                </c:pt>
                <c:pt idx="3045">
                  <c:v>3650660000</c:v>
                </c:pt>
                <c:pt idx="3046">
                  <c:v>3646550000</c:v>
                </c:pt>
                <c:pt idx="3047">
                  <c:v>3642110000</c:v>
                </c:pt>
                <c:pt idx="3048">
                  <c:v>3637510000</c:v>
                </c:pt>
                <c:pt idx="3049">
                  <c:v>3632470000</c:v>
                </c:pt>
                <c:pt idx="3050">
                  <c:v>3627720000</c:v>
                </c:pt>
                <c:pt idx="3051">
                  <c:v>3622460000</c:v>
                </c:pt>
                <c:pt idx="3052">
                  <c:v>3616730000</c:v>
                </c:pt>
                <c:pt idx="3053">
                  <c:v>3610480000</c:v>
                </c:pt>
                <c:pt idx="3054">
                  <c:v>3604510000</c:v>
                </c:pt>
                <c:pt idx="3055">
                  <c:v>3598270000</c:v>
                </c:pt>
                <c:pt idx="3056">
                  <c:v>3591910000</c:v>
                </c:pt>
                <c:pt idx="3057">
                  <c:v>3585850000</c:v>
                </c:pt>
                <c:pt idx="3058">
                  <c:v>3580210000</c:v>
                </c:pt>
                <c:pt idx="3059">
                  <c:v>3574910000</c:v>
                </c:pt>
                <c:pt idx="3060">
                  <c:v>3569710000</c:v>
                </c:pt>
                <c:pt idx="3061">
                  <c:v>3565530000</c:v>
                </c:pt>
                <c:pt idx="3062">
                  <c:v>3561710000</c:v>
                </c:pt>
                <c:pt idx="3063">
                  <c:v>3557970000</c:v>
                </c:pt>
                <c:pt idx="3064">
                  <c:v>3554400000</c:v>
                </c:pt>
                <c:pt idx="3065">
                  <c:v>3551610000</c:v>
                </c:pt>
                <c:pt idx="3066">
                  <c:v>3548560000</c:v>
                </c:pt>
                <c:pt idx="3067">
                  <c:v>3545510000</c:v>
                </c:pt>
                <c:pt idx="3068">
                  <c:v>3542130000</c:v>
                </c:pt>
                <c:pt idx="3069">
                  <c:v>3538780000</c:v>
                </c:pt>
                <c:pt idx="3070">
                  <c:v>3535070000</c:v>
                </c:pt>
                <c:pt idx="3071">
                  <c:v>3530910000</c:v>
                </c:pt>
                <c:pt idx="3072">
                  <c:v>3526730000</c:v>
                </c:pt>
                <c:pt idx="3073">
                  <c:v>3522350000</c:v>
                </c:pt>
                <c:pt idx="3074">
                  <c:v>3517830000</c:v>
                </c:pt>
                <c:pt idx="3075">
                  <c:v>3513010000</c:v>
                </c:pt>
                <c:pt idx="3076">
                  <c:v>3509080000</c:v>
                </c:pt>
                <c:pt idx="3077">
                  <c:v>3505140000</c:v>
                </c:pt>
                <c:pt idx="3078">
                  <c:v>3501370000</c:v>
                </c:pt>
                <c:pt idx="3079">
                  <c:v>3497890000</c:v>
                </c:pt>
                <c:pt idx="3080">
                  <c:v>3495180000</c:v>
                </c:pt>
                <c:pt idx="3081">
                  <c:v>3492630000</c:v>
                </c:pt>
                <c:pt idx="3082">
                  <c:v>3490260000</c:v>
                </c:pt>
                <c:pt idx="3083">
                  <c:v>3488390000</c:v>
                </c:pt>
                <c:pt idx="3084">
                  <c:v>3486720000</c:v>
                </c:pt>
                <c:pt idx="3085">
                  <c:v>3485040000</c:v>
                </c:pt>
                <c:pt idx="3086">
                  <c:v>3483090000</c:v>
                </c:pt>
                <c:pt idx="3087">
                  <c:v>3481630000</c:v>
                </c:pt>
                <c:pt idx="3088">
                  <c:v>3479800000</c:v>
                </c:pt>
                <c:pt idx="3089">
                  <c:v>3477620000</c:v>
                </c:pt>
                <c:pt idx="3090">
                  <c:v>3475200000</c:v>
                </c:pt>
                <c:pt idx="3091">
                  <c:v>3472750000</c:v>
                </c:pt>
                <c:pt idx="3092">
                  <c:v>3470090000</c:v>
                </c:pt>
                <c:pt idx="3093">
                  <c:v>3467260000</c:v>
                </c:pt>
                <c:pt idx="3094">
                  <c:v>3464520000</c:v>
                </c:pt>
                <c:pt idx="3095">
                  <c:v>3462000000</c:v>
                </c:pt>
                <c:pt idx="3096">
                  <c:v>3459550000</c:v>
                </c:pt>
                <c:pt idx="3097">
                  <c:v>3457230000</c:v>
                </c:pt>
                <c:pt idx="3098">
                  <c:v>3455480000</c:v>
                </c:pt>
                <c:pt idx="3099">
                  <c:v>3454050000</c:v>
                </c:pt>
                <c:pt idx="3100">
                  <c:v>3452860000</c:v>
                </c:pt>
                <c:pt idx="3101">
                  <c:v>3451900000</c:v>
                </c:pt>
                <c:pt idx="3102">
                  <c:v>3451530000</c:v>
                </c:pt>
                <c:pt idx="3103">
                  <c:v>3451220000</c:v>
                </c:pt>
                <c:pt idx="3104">
                  <c:v>3450920000</c:v>
                </c:pt>
                <c:pt idx="3105">
                  <c:v>3450690000</c:v>
                </c:pt>
                <c:pt idx="3106">
                  <c:v>3450530000</c:v>
                </c:pt>
                <c:pt idx="3107">
                  <c:v>3450180000</c:v>
                </c:pt>
                <c:pt idx="3108">
                  <c:v>3449560000</c:v>
                </c:pt>
                <c:pt idx="3109">
                  <c:v>3448900000</c:v>
                </c:pt>
                <c:pt idx="3110">
                  <c:v>3448110000</c:v>
                </c:pt>
                <c:pt idx="3111">
                  <c:v>3447080000</c:v>
                </c:pt>
                <c:pt idx="3112">
                  <c:v>3446100000</c:v>
                </c:pt>
                <c:pt idx="3113">
                  <c:v>3444880000</c:v>
                </c:pt>
                <c:pt idx="3114">
                  <c:v>3443850000</c:v>
                </c:pt>
                <c:pt idx="3115">
                  <c:v>3442880000</c:v>
                </c:pt>
                <c:pt idx="3116">
                  <c:v>3442110000</c:v>
                </c:pt>
                <c:pt idx="3117">
                  <c:v>3441800000</c:v>
                </c:pt>
                <c:pt idx="3118">
                  <c:v>3441700000</c:v>
                </c:pt>
                <c:pt idx="3119">
                  <c:v>3441830000</c:v>
                </c:pt>
                <c:pt idx="3120">
                  <c:v>3442400000</c:v>
                </c:pt>
                <c:pt idx="3121">
                  <c:v>3443300000</c:v>
                </c:pt>
                <c:pt idx="3122">
                  <c:v>3444350000</c:v>
                </c:pt>
                <c:pt idx="3123">
                  <c:v>3445670000</c:v>
                </c:pt>
                <c:pt idx="3124">
                  <c:v>3446780000</c:v>
                </c:pt>
                <c:pt idx="3125">
                  <c:v>3448120000</c:v>
                </c:pt>
                <c:pt idx="3126">
                  <c:v>3449320000</c:v>
                </c:pt>
                <c:pt idx="3127">
                  <c:v>3450600000</c:v>
                </c:pt>
                <c:pt idx="3128">
                  <c:v>3451500000</c:v>
                </c:pt>
                <c:pt idx="3129">
                  <c:v>3452350000</c:v>
                </c:pt>
                <c:pt idx="3130">
                  <c:v>3452950000</c:v>
                </c:pt>
                <c:pt idx="3131">
                  <c:v>3453530000</c:v>
                </c:pt>
                <c:pt idx="3132">
                  <c:v>3454180000</c:v>
                </c:pt>
                <c:pt idx="3133">
                  <c:v>3454750000</c:v>
                </c:pt>
                <c:pt idx="3134">
                  <c:v>3455610000</c:v>
                </c:pt>
                <c:pt idx="3135">
                  <c:v>3456370000</c:v>
                </c:pt>
                <c:pt idx="3136">
                  <c:v>3457550000</c:v>
                </c:pt>
                <c:pt idx="3137">
                  <c:v>3458930000</c:v>
                </c:pt>
                <c:pt idx="3138">
                  <c:v>3460890000</c:v>
                </c:pt>
                <c:pt idx="3139">
                  <c:v>3462740000</c:v>
                </c:pt>
                <c:pt idx="3140">
                  <c:v>3465100000</c:v>
                </c:pt>
                <c:pt idx="3141">
                  <c:v>3467580000</c:v>
                </c:pt>
                <c:pt idx="3142">
                  <c:v>3470470000</c:v>
                </c:pt>
                <c:pt idx="3143">
                  <c:v>3473230000</c:v>
                </c:pt>
                <c:pt idx="3144">
                  <c:v>3476130000</c:v>
                </c:pt>
                <c:pt idx="3145">
                  <c:v>3479180000</c:v>
                </c:pt>
                <c:pt idx="3146">
                  <c:v>3481720000</c:v>
                </c:pt>
                <c:pt idx="3147">
                  <c:v>3484380000</c:v>
                </c:pt>
                <c:pt idx="3148">
                  <c:v>3486790000</c:v>
                </c:pt>
                <c:pt idx="3149">
                  <c:v>3489210000</c:v>
                </c:pt>
                <c:pt idx="3150">
                  <c:v>3491210000</c:v>
                </c:pt>
                <c:pt idx="3151">
                  <c:v>3493340000</c:v>
                </c:pt>
                <c:pt idx="3152">
                  <c:v>3495380000</c:v>
                </c:pt>
                <c:pt idx="3153">
                  <c:v>3497930000</c:v>
                </c:pt>
                <c:pt idx="3154">
                  <c:v>3500080000</c:v>
                </c:pt>
                <c:pt idx="3155">
                  <c:v>3502680000</c:v>
                </c:pt>
                <c:pt idx="3156">
                  <c:v>3505690000</c:v>
                </c:pt>
                <c:pt idx="3157">
                  <c:v>3508690000</c:v>
                </c:pt>
                <c:pt idx="3158">
                  <c:v>3512290000</c:v>
                </c:pt>
                <c:pt idx="3159">
                  <c:v>3516110000</c:v>
                </c:pt>
                <c:pt idx="3160">
                  <c:v>3520480000</c:v>
                </c:pt>
                <c:pt idx="3161">
                  <c:v>3524510000</c:v>
                </c:pt>
                <c:pt idx="3162">
                  <c:v>3529010000</c:v>
                </c:pt>
                <c:pt idx="3163">
                  <c:v>3533460000</c:v>
                </c:pt>
                <c:pt idx="3164">
                  <c:v>3538030000</c:v>
                </c:pt>
                <c:pt idx="3165">
                  <c:v>3542270000</c:v>
                </c:pt>
                <c:pt idx="3166">
                  <c:v>3546500000</c:v>
                </c:pt>
                <c:pt idx="3167">
                  <c:v>3550750000</c:v>
                </c:pt>
                <c:pt idx="3168">
                  <c:v>3554720000</c:v>
                </c:pt>
                <c:pt idx="3169">
                  <c:v>3558130000</c:v>
                </c:pt>
                <c:pt idx="3170">
                  <c:v>3561760000</c:v>
                </c:pt>
                <c:pt idx="3171">
                  <c:v>3565640000</c:v>
                </c:pt>
                <c:pt idx="3172">
                  <c:v>3569220000</c:v>
                </c:pt>
                <c:pt idx="3173">
                  <c:v>3573130000</c:v>
                </c:pt>
                <c:pt idx="3174">
                  <c:v>3577170000</c:v>
                </c:pt>
                <c:pt idx="3175">
                  <c:v>3581910000</c:v>
                </c:pt>
                <c:pt idx="3176">
                  <c:v>3586260000</c:v>
                </c:pt>
                <c:pt idx="3177">
                  <c:v>3591340000</c:v>
                </c:pt>
                <c:pt idx="3178">
                  <c:v>3597040000</c:v>
                </c:pt>
                <c:pt idx="3179">
                  <c:v>3602540000</c:v>
                </c:pt>
                <c:pt idx="3180">
                  <c:v>3608350000</c:v>
                </c:pt>
                <c:pt idx="3181">
                  <c:v>3614380000</c:v>
                </c:pt>
                <c:pt idx="3182">
                  <c:v>3620750000</c:v>
                </c:pt>
                <c:pt idx="3183">
                  <c:v>3626600000</c:v>
                </c:pt>
                <c:pt idx="3184">
                  <c:v>3632390000</c:v>
                </c:pt>
                <c:pt idx="3185">
                  <c:v>3638160000</c:v>
                </c:pt>
                <c:pt idx="3186">
                  <c:v>3643940000</c:v>
                </c:pt>
                <c:pt idx="3187">
                  <c:v>3649250000</c:v>
                </c:pt>
                <c:pt idx="3188">
                  <c:v>3654570000</c:v>
                </c:pt>
                <c:pt idx="3189">
                  <c:v>3659940000</c:v>
                </c:pt>
                <c:pt idx="3190">
                  <c:v>3665480000</c:v>
                </c:pt>
                <c:pt idx="3191">
                  <c:v>3670430000</c:v>
                </c:pt>
                <c:pt idx="3192">
                  <c:v>3675850000</c:v>
                </c:pt>
                <c:pt idx="3193">
                  <c:v>3681720000</c:v>
                </c:pt>
                <c:pt idx="3194">
                  <c:v>3687780000</c:v>
                </c:pt>
                <c:pt idx="3195">
                  <c:v>3693800000</c:v>
                </c:pt>
                <c:pt idx="3196">
                  <c:v>3700450000</c:v>
                </c:pt>
                <c:pt idx="3197">
                  <c:v>3707940000</c:v>
                </c:pt>
                <c:pt idx="3198">
                  <c:v>3714950000</c:v>
                </c:pt>
                <c:pt idx="3199">
                  <c:v>3722440000</c:v>
                </c:pt>
                <c:pt idx="3200">
                  <c:v>3730460000</c:v>
                </c:pt>
                <c:pt idx="3201">
                  <c:v>3737950000</c:v>
                </c:pt>
                <c:pt idx="3202">
                  <c:v>3745440000</c:v>
                </c:pt>
                <c:pt idx="3203">
                  <c:v>3753030000</c:v>
                </c:pt>
                <c:pt idx="3204">
                  <c:v>3760730000</c:v>
                </c:pt>
                <c:pt idx="3205">
                  <c:v>3767970000</c:v>
                </c:pt>
                <c:pt idx="3206">
                  <c:v>3774710000</c:v>
                </c:pt>
                <c:pt idx="3207">
                  <c:v>3781540000</c:v>
                </c:pt>
                <c:pt idx="3208">
                  <c:v>3788610000</c:v>
                </c:pt>
                <c:pt idx="3209">
                  <c:v>3795580000</c:v>
                </c:pt>
                <c:pt idx="3210">
                  <c:v>3802070000</c:v>
                </c:pt>
                <c:pt idx="3211">
                  <c:v>3809240000</c:v>
                </c:pt>
                <c:pt idx="3212">
                  <c:v>3816830000</c:v>
                </c:pt>
                <c:pt idx="3213">
                  <c:v>3824200000</c:v>
                </c:pt>
                <c:pt idx="3214">
                  <c:v>3831960000</c:v>
                </c:pt>
                <c:pt idx="3215">
                  <c:v>3840760000</c:v>
                </c:pt>
                <c:pt idx="3216">
                  <c:v>3849370000</c:v>
                </c:pt>
                <c:pt idx="3217">
                  <c:v>3858140000</c:v>
                </c:pt>
                <c:pt idx="3218">
                  <c:v>3867390000</c:v>
                </c:pt>
                <c:pt idx="3219">
                  <c:v>3877120000</c:v>
                </c:pt>
                <c:pt idx="3220">
                  <c:v>3886390000</c:v>
                </c:pt>
                <c:pt idx="3221">
                  <c:v>3895560000</c:v>
                </c:pt>
                <c:pt idx="3222">
                  <c:v>3905190000</c:v>
                </c:pt>
                <c:pt idx="3223">
                  <c:v>3914130000</c:v>
                </c:pt>
                <c:pt idx="3224">
                  <c:v>3923070000</c:v>
                </c:pt>
                <c:pt idx="3225">
                  <c:v>3931390000</c:v>
                </c:pt>
                <c:pt idx="3226">
                  <c:v>3940090000</c:v>
                </c:pt>
                <c:pt idx="3227">
                  <c:v>3948640000</c:v>
                </c:pt>
                <c:pt idx="3228">
                  <c:v>3956700000</c:v>
                </c:pt>
                <c:pt idx="3229">
                  <c:v>3965160000</c:v>
                </c:pt>
                <c:pt idx="3230">
                  <c:v>3974300000</c:v>
                </c:pt>
                <c:pt idx="3231">
                  <c:v>3983380000</c:v>
                </c:pt>
                <c:pt idx="3232">
                  <c:v>3992260000</c:v>
                </c:pt>
                <c:pt idx="3233">
                  <c:v>4002330000</c:v>
                </c:pt>
                <c:pt idx="3234">
                  <c:v>4012700000</c:v>
                </c:pt>
                <c:pt idx="3235">
                  <c:v>4022960000</c:v>
                </c:pt>
                <c:pt idx="3236">
                  <c:v>4033570000</c:v>
                </c:pt>
                <c:pt idx="3237">
                  <c:v>4045040000</c:v>
                </c:pt>
                <c:pt idx="3238">
                  <c:v>4056130000</c:v>
                </c:pt>
                <c:pt idx="3239">
                  <c:v>4067070000</c:v>
                </c:pt>
                <c:pt idx="3240">
                  <c:v>4078410000</c:v>
                </c:pt>
                <c:pt idx="3241">
                  <c:v>4089170000</c:v>
                </c:pt>
                <c:pt idx="3242">
                  <c:v>4099810000</c:v>
                </c:pt>
                <c:pt idx="3243">
                  <c:v>4110050000</c:v>
                </c:pt>
                <c:pt idx="3244">
                  <c:v>4120510000</c:v>
                </c:pt>
                <c:pt idx="3245">
                  <c:v>4130640000</c:v>
                </c:pt>
                <c:pt idx="3246">
                  <c:v>4140790000</c:v>
                </c:pt>
                <c:pt idx="3247">
                  <c:v>4150370000</c:v>
                </c:pt>
                <c:pt idx="3248">
                  <c:v>4160850000</c:v>
                </c:pt>
                <c:pt idx="3249">
                  <c:v>4171490000</c:v>
                </c:pt>
                <c:pt idx="3250">
                  <c:v>4182250000</c:v>
                </c:pt>
                <c:pt idx="3251">
                  <c:v>4193100000</c:v>
                </c:pt>
                <c:pt idx="3252">
                  <c:v>4205140000</c:v>
                </c:pt>
                <c:pt idx="3253">
                  <c:v>4217150000</c:v>
                </c:pt>
                <c:pt idx="3254">
                  <c:v>4229090000</c:v>
                </c:pt>
                <c:pt idx="3255">
                  <c:v>4242180000</c:v>
                </c:pt>
                <c:pt idx="3256">
                  <c:v>4255020000</c:v>
                </c:pt>
                <c:pt idx="3257">
                  <c:v>4267830000</c:v>
                </c:pt>
                <c:pt idx="3258">
                  <c:v>4280400000</c:v>
                </c:pt>
                <c:pt idx="3259">
                  <c:v>4293660000</c:v>
                </c:pt>
                <c:pt idx="3260">
                  <c:v>4306140000</c:v>
                </c:pt>
                <c:pt idx="3261">
                  <c:v>4318460000</c:v>
                </c:pt>
                <c:pt idx="3262">
                  <c:v>4330660000</c:v>
                </c:pt>
                <c:pt idx="3263">
                  <c:v>4342490000</c:v>
                </c:pt>
                <c:pt idx="3264">
                  <c:v>4354240000</c:v>
                </c:pt>
                <c:pt idx="3265">
                  <c:v>4366190000</c:v>
                </c:pt>
                <c:pt idx="3266">
                  <c:v>4377660000</c:v>
                </c:pt>
                <c:pt idx="3267">
                  <c:v>4390070000</c:v>
                </c:pt>
                <c:pt idx="3268">
                  <c:v>4402380000</c:v>
                </c:pt>
                <c:pt idx="3269">
                  <c:v>4414910000</c:v>
                </c:pt>
                <c:pt idx="3270">
                  <c:v>4428250000</c:v>
                </c:pt>
                <c:pt idx="3271">
                  <c:v>4442050000</c:v>
                </c:pt>
                <c:pt idx="3272">
                  <c:v>4455930000</c:v>
                </c:pt>
                <c:pt idx="3273">
                  <c:v>4470310000</c:v>
                </c:pt>
                <c:pt idx="3274">
                  <c:v>4485070000</c:v>
                </c:pt>
                <c:pt idx="3275">
                  <c:v>4499950000</c:v>
                </c:pt>
                <c:pt idx="3276">
                  <c:v>4514450000</c:v>
                </c:pt>
                <c:pt idx="3277">
                  <c:v>4529580000</c:v>
                </c:pt>
                <c:pt idx="3278">
                  <c:v>4543920000</c:v>
                </c:pt>
                <c:pt idx="3279">
                  <c:v>4558260000</c:v>
                </c:pt>
                <c:pt idx="3280">
                  <c:v>4572340000</c:v>
                </c:pt>
                <c:pt idx="3281">
                  <c:v>4586070000</c:v>
                </c:pt>
                <c:pt idx="3282">
                  <c:v>4599780000</c:v>
                </c:pt>
                <c:pt idx="3283">
                  <c:v>4613290000</c:v>
                </c:pt>
                <c:pt idx="3284">
                  <c:v>4627200000</c:v>
                </c:pt>
                <c:pt idx="3285">
                  <c:v>4640840000</c:v>
                </c:pt>
                <c:pt idx="3286">
                  <c:v>4654820000</c:v>
                </c:pt>
                <c:pt idx="3287">
                  <c:v>4669230000</c:v>
                </c:pt>
                <c:pt idx="3288">
                  <c:v>4683840000</c:v>
                </c:pt>
                <c:pt idx="3289">
                  <c:v>4699560000</c:v>
                </c:pt>
                <c:pt idx="3290">
                  <c:v>4715400000</c:v>
                </c:pt>
                <c:pt idx="3291">
                  <c:v>4731230000</c:v>
                </c:pt>
                <c:pt idx="3292">
                  <c:v>4748150000</c:v>
                </c:pt>
                <c:pt idx="3293">
                  <c:v>4764920000</c:v>
                </c:pt>
                <c:pt idx="3294">
                  <c:v>4781860000</c:v>
                </c:pt>
                <c:pt idx="3295">
                  <c:v>4798750000</c:v>
                </c:pt>
                <c:pt idx="3296">
                  <c:v>4815140000</c:v>
                </c:pt>
                <c:pt idx="3297">
                  <c:v>4831650000</c:v>
                </c:pt>
                <c:pt idx="3298">
                  <c:v>4847740000</c:v>
                </c:pt>
                <c:pt idx="3299">
                  <c:v>4863630000</c:v>
                </c:pt>
                <c:pt idx="3300">
                  <c:v>4879470000</c:v>
                </c:pt>
                <c:pt idx="3301">
                  <c:v>4894930000</c:v>
                </c:pt>
                <c:pt idx="3302">
                  <c:v>4910570000</c:v>
                </c:pt>
                <c:pt idx="3303">
                  <c:v>4926190000</c:v>
                </c:pt>
                <c:pt idx="3304">
                  <c:v>4942340000</c:v>
                </c:pt>
                <c:pt idx="3305">
                  <c:v>4958520000</c:v>
                </c:pt>
                <c:pt idx="3306">
                  <c:v>4975510000</c:v>
                </c:pt>
                <c:pt idx="3307">
                  <c:v>4992740000</c:v>
                </c:pt>
                <c:pt idx="3308">
                  <c:v>5010630000</c:v>
                </c:pt>
                <c:pt idx="3309">
                  <c:v>5028920000</c:v>
                </c:pt>
                <c:pt idx="3310">
                  <c:v>5047590000</c:v>
                </c:pt>
                <c:pt idx="3311">
                  <c:v>5066480000</c:v>
                </c:pt>
                <c:pt idx="3312">
                  <c:v>5085750000</c:v>
                </c:pt>
                <c:pt idx="3313">
                  <c:v>5104730000</c:v>
                </c:pt>
                <c:pt idx="3314">
                  <c:v>5123780000</c:v>
                </c:pt>
                <c:pt idx="3315">
                  <c:v>5142640000</c:v>
                </c:pt>
                <c:pt idx="3316">
                  <c:v>5161200000</c:v>
                </c:pt>
                <c:pt idx="3317">
                  <c:v>5179720000</c:v>
                </c:pt>
                <c:pt idx="3318">
                  <c:v>5197690000</c:v>
                </c:pt>
                <c:pt idx="3319">
                  <c:v>5215530000</c:v>
                </c:pt>
                <c:pt idx="3320">
                  <c:v>5233180000</c:v>
                </c:pt>
                <c:pt idx="3321">
                  <c:v>5251850000</c:v>
                </c:pt>
                <c:pt idx="3322">
                  <c:v>5269810000</c:v>
                </c:pt>
                <c:pt idx="3323">
                  <c:v>5288300000</c:v>
                </c:pt>
                <c:pt idx="3324">
                  <c:v>5307220000</c:v>
                </c:pt>
                <c:pt idx="3325">
                  <c:v>5327010000</c:v>
                </c:pt>
                <c:pt idx="3326">
                  <c:v>5347300000</c:v>
                </c:pt>
                <c:pt idx="3327">
                  <c:v>5368120000</c:v>
                </c:pt>
                <c:pt idx="3328">
                  <c:v>5389680000</c:v>
                </c:pt>
                <c:pt idx="3329">
                  <c:v>5410630000</c:v>
                </c:pt>
                <c:pt idx="3330">
                  <c:v>5432700000</c:v>
                </c:pt>
                <c:pt idx="3331">
                  <c:v>5454740000</c:v>
                </c:pt>
                <c:pt idx="3332">
                  <c:v>5476840000</c:v>
                </c:pt>
                <c:pt idx="3333">
                  <c:v>5498220000</c:v>
                </c:pt>
                <c:pt idx="3334">
                  <c:v>5519840000</c:v>
                </c:pt>
                <c:pt idx="3335">
                  <c:v>5541050000</c:v>
                </c:pt>
                <c:pt idx="3336">
                  <c:v>5563280000</c:v>
                </c:pt>
                <c:pt idx="3337">
                  <c:v>5583450000</c:v>
                </c:pt>
                <c:pt idx="3338">
                  <c:v>5604230000</c:v>
                </c:pt>
                <c:pt idx="3339">
                  <c:v>5625180000</c:v>
                </c:pt>
                <c:pt idx="3340">
                  <c:v>5647380000</c:v>
                </c:pt>
                <c:pt idx="3341">
                  <c:v>5668860000</c:v>
                </c:pt>
                <c:pt idx="3342">
                  <c:v>5691030000</c:v>
                </c:pt>
                <c:pt idx="3343">
                  <c:v>5714410000</c:v>
                </c:pt>
                <c:pt idx="3344">
                  <c:v>5737700000</c:v>
                </c:pt>
                <c:pt idx="3345">
                  <c:v>5762110000</c:v>
                </c:pt>
                <c:pt idx="3346">
                  <c:v>5787040000</c:v>
                </c:pt>
                <c:pt idx="3347">
                  <c:v>5812110000</c:v>
                </c:pt>
                <c:pt idx="3348">
                  <c:v>5837810000</c:v>
                </c:pt>
                <c:pt idx="3349">
                  <c:v>5863990000</c:v>
                </c:pt>
                <c:pt idx="3350">
                  <c:v>5891220000</c:v>
                </c:pt>
                <c:pt idx="3351">
                  <c:v>5916900000</c:v>
                </c:pt>
                <c:pt idx="3352">
                  <c:v>5942080000</c:v>
                </c:pt>
                <c:pt idx="3353">
                  <c:v>5967940000</c:v>
                </c:pt>
                <c:pt idx="3354">
                  <c:v>5994240000</c:v>
                </c:pt>
                <c:pt idx="3355">
                  <c:v>6020000000</c:v>
                </c:pt>
                <c:pt idx="3356">
                  <c:v>6045760000</c:v>
                </c:pt>
                <c:pt idx="3357">
                  <c:v>6071590000</c:v>
                </c:pt>
                <c:pt idx="3358">
                  <c:v>6099340000</c:v>
                </c:pt>
                <c:pt idx="3359">
                  <c:v>6125970000</c:v>
                </c:pt>
                <c:pt idx="3360">
                  <c:v>6153570000</c:v>
                </c:pt>
                <c:pt idx="3361">
                  <c:v>6181710000</c:v>
                </c:pt>
                <c:pt idx="3362">
                  <c:v>6210970000</c:v>
                </c:pt>
                <c:pt idx="3363">
                  <c:v>6241410000</c:v>
                </c:pt>
                <c:pt idx="3364">
                  <c:v>6272310000</c:v>
                </c:pt>
                <c:pt idx="3365">
                  <c:v>6304410000</c:v>
                </c:pt>
                <c:pt idx="3366">
                  <c:v>6334870000</c:v>
                </c:pt>
                <c:pt idx="3367">
                  <c:v>6367340000</c:v>
                </c:pt>
                <c:pt idx="3368">
                  <c:v>6399800000</c:v>
                </c:pt>
                <c:pt idx="3369">
                  <c:v>6432630000</c:v>
                </c:pt>
                <c:pt idx="3370">
                  <c:v>6464270000</c:v>
                </c:pt>
                <c:pt idx="3371">
                  <c:v>6496480000</c:v>
                </c:pt>
                <c:pt idx="3372">
                  <c:v>6529480000</c:v>
                </c:pt>
                <c:pt idx="3373">
                  <c:v>6561950000</c:v>
                </c:pt>
                <c:pt idx="3374">
                  <c:v>6592890000</c:v>
                </c:pt>
                <c:pt idx="3375">
                  <c:v>6624640000</c:v>
                </c:pt>
                <c:pt idx="3376">
                  <c:v>6657080000</c:v>
                </c:pt>
                <c:pt idx="3377">
                  <c:v>6690490000</c:v>
                </c:pt>
                <c:pt idx="3378">
                  <c:v>6723320000</c:v>
                </c:pt>
                <c:pt idx="3379">
                  <c:v>6756850000</c:v>
                </c:pt>
                <c:pt idx="3380">
                  <c:v>6791800000</c:v>
                </c:pt>
                <c:pt idx="3381">
                  <c:v>6825150000</c:v>
                </c:pt>
                <c:pt idx="3382">
                  <c:v>6861930000</c:v>
                </c:pt>
                <c:pt idx="3383">
                  <c:v>6899010000</c:v>
                </c:pt>
                <c:pt idx="3384">
                  <c:v>6934280000</c:v>
                </c:pt>
                <c:pt idx="3385">
                  <c:v>6970620000</c:v>
                </c:pt>
                <c:pt idx="3386">
                  <c:v>7007750000</c:v>
                </c:pt>
                <c:pt idx="3387">
                  <c:v>7046120000</c:v>
                </c:pt>
                <c:pt idx="3388">
                  <c:v>7082250000</c:v>
                </c:pt>
                <c:pt idx="3389">
                  <c:v>7118390000</c:v>
                </c:pt>
                <c:pt idx="3390">
                  <c:v>7155080000</c:v>
                </c:pt>
                <c:pt idx="3391">
                  <c:v>7193030000</c:v>
                </c:pt>
                <c:pt idx="3392">
                  <c:v>7231030000</c:v>
                </c:pt>
                <c:pt idx="3393">
                  <c:v>7267050000</c:v>
                </c:pt>
                <c:pt idx="3394">
                  <c:v>7304570000</c:v>
                </c:pt>
                <c:pt idx="3395">
                  <c:v>7344140000</c:v>
                </c:pt>
                <c:pt idx="3396">
                  <c:v>7382740000</c:v>
                </c:pt>
                <c:pt idx="3397">
                  <c:v>7423060000</c:v>
                </c:pt>
                <c:pt idx="3398">
                  <c:v>7464620000</c:v>
                </c:pt>
                <c:pt idx="3399">
                  <c:v>7506070000</c:v>
                </c:pt>
                <c:pt idx="3400">
                  <c:v>7548940000</c:v>
                </c:pt>
                <c:pt idx="3401">
                  <c:v>7592900000</c:v>
                </c:pt>
                <c:pt idx="3402">
                  <c:v>7637910000</c:v>
                </c:pt>
                <c:pt idx="3403">
                  <c:v>7681770000</c:v>
                </c:pt>
                <c:pt idx="3404">
                  <c:v>7727440000</c:v>
                </c:pt>
                <c:pt idx="3405">
                  <c:v>7775380000</c:v>
                </c:pt>
                <c:pt idx="3406">
                  <c:v>7820380000</c:v>
                </c:pt>
                <c:pt idx="3407">
                  <c:v>7866960000</c:v>
                </c:pt>
                <c:pt idx="3408">
                  <c:v>7911920000</c:v>
                </c:pt>
                <c:pt idx="3409">
                  <c:v>7959320000</c:v>
                </c:pt>
                <c:pt idx="3410">
                  <c:v>8006250000</c:v>
                </c:pt>
                <c:pt idx="3411">
                  <c:v>8053890000</c:v>
                </c:pt>
                <c:pt idx="3412">
                  <c:v>8099440000</c:v>
                </c:pt>
                <c:pt idx="3413">
                  <c:v>8147980000</c:v>
                </c:pt>
                <c:pt idx="3414">
                  <c:v>8196200000</c:v>
                </c:pt>
                <c:pt idx="3415">
                  <c:v>8244350000</c:v>
                </c:pt>
                <c:pt idx="3416">
                  <c:v>8293280000</c:v>
                </c:pt>
                <c:pt idx="3417">
                  <c:v>8343180000</c:v>
                </c:pt>
                <c:pt idx="3418">
                  <c:v>8391950000</c:v>
                </c:pt>
                <c:pt idx="3419">
                  <c:v>8442620000</c:v>
                </c:pt>
                <c:pt idx="3420">
                  <c:v>8494320000</c:v>
                </c:pt>
                <c:pt idx="3421">
                  <c:v>8544060000</c:v>
                </c:pt>
                <c:pt idx="3422">
                  <c:v>8593460000</c:v>
                </c:pt>
                <c:pt idx="3423">
                  <c:v>8643660000</c:v>
                </c:pt>
                <c:pt idx="3424">
                  <c:v>8695080000</c:v>
                </c:pt>
                <c:pt idx="3425">
                  <c:v>8745140000</c:v>
                </c:pt>
                <c:pt idx="3426">
                  <c:v>8794550000</c:v>
                </c:pt>
                <c:pt idx="3427">
                  <c:v>8845910000</c:v>
                </c:pt>
                <c:pt idx="3428">
                  <c:v>8897040000</c:v>
                </c:pt>
                <c:pt idx="3429">
                  <c:v>8948970000</c:v>
                </c:pt>
                <c:pt idx="3430">
                  <c:v>9000440000</c:v>
                </c:pt>
                <c:pt idx="3431">
                  <c:v>9054360000</c:v>
                </c:pt>
                <c:pt idx="3432">
                  <c:v>9109890000</c:v>
                </c:pt>
                <c:pt idx="3433">
                  <c:v>9166330000</c:v>
                </c:pt>
                <c:pt idx="3434">
                  <c:v>9224070000</c:v>
                </c:pt>
                <c:pt idx="3435">
                  <c:v>9284840000</c:v>
                </c:pt>
                <c:pt idx="3436">
                  <c:v>9346500000</c:v>
                </c:pt>
                <c:pt idx="3437">
                  <c:v>9408270000</c:v>
                </c:pt>
                <c:pt idx="3438">
                  <c:v>9475300000</c:v>
                </c:pt>
                <c:pt idx="3439">
                  <c:v>9540840000</c:v>
                </c:pt>
                <c:pt idx="3440">
                  <c:v>9607940000</c:v>
                </c:pt>
                <c:pt idx="3441">
                  <c:v>9675290000</c:v>
                </c:pt>
                <c:pt idx="3442">
                  <c:v>9746160000</c:v>
                </c:pt>
                <c:pt idx="3443">
                  <c:v>9815820000</c:v>
                </c:pt>
                <c:pt idx="3444">
                  <c:v>9886160000</c:v>
                </c:pt>
                <c:pt idx="3445">
                  <c:v>9956490000</c:v>
                </c:pt>
                <c:pt idx="3446">
                  <c:v>10029700000</c:v>
                </c:pt>
                <c:pt idx="3447">
                  <c:v>10102300000</c:v>
                </c:pt>
                <c:pt idx="3448">
                  <c:v>10176200000</c:v>
                </c:pt>
                <c:pt idx="3449">
                  <c:v>10249900000</c:v>
                </c:pt>
                <c:pt idx="3450">
                  <c:v>10326200000</c:v>
                </c:pt>
                <c:pt idx="3451">
                  <c:v>10402800000</c:v>
                </c:pt>
                <c:pt idx="3452">
                  <c:v>10480600000</c:v>
                </c:pt>
                <c:pt idx="3453">
                  <c:v>10560700000</c:v>
                </c:pt>
                <c:pt idx="3454">
                  <c:v>10641600000</c:v>
                </c:pt>
                <c:pt idx="3455">
                  <c:v>10723600000</c:v>
                </c:pt>
                <c:pt idx="3456">
                  <c:v>10807500000</c:v>
                </c:pt>
                <c:pt idx="3457">
                  <c:v>10892500000</c:v>
                </c:pt>
                <c:pt idx="3458">
                  <c:v>10978800000</c:v>
                </c:pt>
                <c:pt idx="3459">
                  <c:v>11065600000</c:v>
                </c:pt>
                <c:pt idx="3460">
                  <c:v>11155300000</c:v>
                </c:pt>
                <c:pt idx="3461">
                  <c:v>11245300000</c:v>
                </c:pt>
                <c:pt idx="3462">
                  <c:v>11336800000</c:v>
                </c:pt>
                <c:pt idx="3463">
                  <c:v>11429700000</c:v>
                </c:pt>
                <c:pt idx="3464">
                  <c:v>11525000000</c:v>
                </c:pt>
                <c:pt idx="3465">
                  <c:v>11622300000</c:v>
                </c:pt>
                <c:pt idx="3466">
                  <c:v>11721400000</c:v>
                </c:pt>
                <c:pt idx="3467">
                  <c:v>11823900000</c:v>
                </c:pt>
                <c:pt idx="3468">
                  <c:v>11928300000</c:v>
                </c:pt>
                <c:pt idx="3469">
                  <c:v>12035900000</c:v>
                </c:pt>
                <c:pt idx="3470">
                  <c:v>12146400000</c:v>
                </c:pt>
                <c:pt idx="3471">
                  <c:v>12260600000</c:v>
                </c:pt>
                <c:pt idx="3472">
                  <c:v>12378100000</c:v>
                </c:pt>
                <c:pt idx="3473">
                  <c:v>12498300000</c:v>
                </c:pt>
                <c:pt idx="3474">
                  <c:v>12620800000</c:v>
                </c:pt>
                <c:pt idx="3475">
                  <c:v>12748200000</c:v>
                </c:pt>
                <c:pt idx="3476">
                  <c:v>12876900000</c:v>
                </c:pt>
                <c:pt idx="3477">
                  <c:v>13007700000</c:v>
                </c:pt>
                <c:pt idx="3478">
                  <c:v>13141800000</c:v>
                </c:pt>
                <c:pt idx="3479">
                  <c:v>13275200000</c:v>
                </c:pt>
                <c:pt idx="3480">
                  <c:v>13410900000</c:v>
                </c:pt>
                <c:pt idx="3481">
                  <c:v>13547200000</c:v>
                </c:pt>
                <c:pt idx="3482">
                  <c:v>13684400000</c:v>
                </c:pt>
                <c:pt idx="3483">
                  <c:v>13822200000</c:v>
                </c:pt>
                <c:pt idx="3484">
                  <c:v>13959700000</c:v>
                </c:pt>
                <c:pt idx="3485">
                  <c:v>14096500000</c:v>
                </c:pt>
                <c:pt idx="3486">
                  <c:v>14234600000</c:v>
                </c:pt>
                <c:pt idx="3487">
                  <c:v>14371300000</c:v>
                </c:pt>
                <c:pt idx="3488">
                  <c:v>14507500000</c:v>
                </c:pt>
                <c:pt idx="3489">
                  <c:v>14644700000</c:v>
                </c:pt>
                <c:pt idx="3490">
                  <c:v>14778800000</c:v>
                </c:pt>
                <c:pt idx="3491">
                  <c:v>14913700000</c:v>
                </c:pt>
                <c:pt idx="3492">
                  <c:v>15047900000</c:v>
                </c:pt>
                <c:pt idx="3493">
                  <c:v>15183200000</c:v>
                </c:pt>
                <c:pt idx="3494">
                  <c:v>15317000000</c:v>
                </c:pt>
                <c:pt idx="3495">
                  <c:v>15451400000</c:v>
                </c:pt>
                <c:pt idx="3496">
                  <c:v>15586100000</c:v>
                </c:pt>
                <c:pt idx="3497">
                  <c:v>15722900000</c:v>
                </c:pt>
                <c:pt idx="3498">
                  <c:v>15860700000</c:v>
                </c:pt>
                <c:pt idx="3499">
                  <c:v>16000000000</c:v>
                </c:pt>
                <c:pt idx="3500">
                  <c:v>16143400000</c:v>
                </c:pt>
                <c:pt idx="3501">
                  <c:v>16287400000</c:v>
                </c:pt>
                <c:pt idx="3502">
                  <c:v>16435600000</c:v>
                </c:pt>
                <c:pt idx="3503">
                  <c:v>16587300000</c:v>
                </c:pt>
                <c:pt idx="3504">
                  <c:v>16744300000</c:v>
                </c:pt>
                <c:pt idx="3505">
                  <c:v>16905000000</c:v>
                </c:pt>
                <c:pt idx="3506">
                  <c:v>17070400000</c:v>
                </c:pt>
                <c:pt idx="3507">
                  <c:v>17240200000</c:v>
                </c:pt>
                <c:pt idx="3508">
                  <c:v>17415400000</c:v>
                </c:pt>
                <c:pt idx="3509">
                  <c:v>17595400000</c:v>
                </c:pt>
                <c:pt idx="3510">
                  <c:v>17779400000</c:v>
                </c:pt>
                <c:pt idx="3511">
                  <c:v>17969800000</c:v>
                </c:pt>
                <c:pt idx="3512">
                  <c:v>18159900000</c:v>
                </c:pt>
                <c:pt idx="3513">
                  <c:v>18355700000</c:v>
                </c:pt>
                <c:pt idx="3514">
                  <c:v>18554200000</c:v>
                </c:pt>
                <c:pt idx="3515">
                  <c:v>18758200000</c:v>
                </c:pt>
                <c:pt idx="3516">
                  <c:v>18960800000</c:v>
                </c:pt>
                <c:pt idx="3517">
                  <c:v>19167200000</c:v>
                </c:pt>
                <c:pt idx="3518">
                  <c:v>19375400000</c:v>
                </c:pt>
                <c:pt idx="3519">
                  <c:v>19588000000</c:v>
                </c:pt>
                <c:pt idx="3520">
                  <c:v>19800800000</c:v>
                </c:pt>
                <c:pt idx="3521">
                  <c:v>20015800000</c:v>
                </c:pt>
                <c:pt idx="3522">
                  <c:v>20236000000</c:v>
                </c:pt>
                <c:pt idx="3523">
                  <c:v>20454400000</c:v>
                </c:pt>
                <c:pt idx="3524">
                  <c:v>20677600000</c:v>
                </c:pt>
                <c:pt idx="3525">
                  <c:v>20903300000</c:v>
                </c:pt>
                <c:pt idx="3526">
                  <c:v>21135300000</c:v>
                </c:pt>
                <c:pt idx="3527">
                  <c:v>21367200000</c:v>
                </c:pt>
                <c:pt idx="3528">
                  <c:v>21604900000</c:v>
                </c:pt>
                <c:pt idx="3529">
                  <c:v>21846700000</c:v>
                </c:pt>
                <c:pt idx="3530">
                  <c:v>22096000000</c:v>
                </c:pt>
                <c:pt idx="3531">
                  <c:v>22348900000</c:v>
                </c:pt>
                <c:pt idx="3532">
                  <c:v>22608700000</c:v>
                </c:pt>
                <c:pt idx="3533">
                  <c:v>22879100000</c:v>
                </c:pt>
                <c:pt idx="3534">
                  <c:v>23152100000</c:v>
                </c:pt>
                <c:pt idx="3535">
                  <c:v>23436300000</c:v>
                </c:pt>
                <c:pt idx="3536">
                  <c:v>23730100000</c:v>
                </c:pt>
                <c:pt idx="3537">
                  <c:v>24038700000</c:v>
                </c:pt>
                <c:pt idx="3538">
                  <c:v>24352100000</c:v>
                </c:pt>
                <c:pt idx="3539">
                  <c:v>24681400000</c:v>
                </c:pt>
                <c:pt idx="3540">
                  <c:v>25022800000</c:v>
                </c:pt>
                <c:pt idx="3541">
                  <c:v>25380500000</c:v>
                </c:pt>
                <c:pt idx="3542">
                  <c:v>25749000000</c:v>
                </c:pt>
                <c:pt idx="3543">
                  <c:v>26131800000</c:v>
                </c:pt>
                <c:pt idx="3544">
                  <c:v>26531800000</c:v>
                </c:pt>
                <c:pt idx="3545">
                  <c:v>26937700000</c:v>
                </c:pt>
                <c:pt idx="3546">
                  <c:v>27359200000</c:v>
                </c:pt>
                <c:pt idx="3547">
                  <c:v>27790200000</c:v>
                </c:pt>
                <c:pt idx="3548">
                  <c:v>28234400000</c:v>
                </c:pt>
                <c:pt idx="3549">
                  <c:v>28678000000</c:v>
                </c:pt>
                <c:pt idx="3550">
                  <c:v>29130900000</c:v>
                </c:pt>
                <c:pt idx="3551">
                  <c:v>29585600000</c:v>
                </c:pt>
                <c:pt idx="3552">
                  <c:v>30045800000</c:v>
                </c:pt>
                <c:pt idx="3553">
                  <c:v>30497900000</c:v>
                </c:pt>
                <c:pt idx="3554">
                  <c:v>30949600000</c:v>
                </c:pt>
                <c:pt idx="3555">
                  <c:v>31401500000</c:v>
                </c:pt>
                <c:pt idx="3556">
                  <c:v>31839300000</c:v>
                </c:pt>
                <c:pt idx="3557">
                  <c:v>32271100000</c:v>
                </c:pt>
                <c:pt idx="3558">
                  <c:v>32695200000</c:v>
                </c:pt>
                <c:pt idx="3559">
                  <c:v>33116000000</c:v>
                </c:pt>
                <c:pt idx="3560">
                  <c:v>33519900000</c:v>
                </c:pt>
                <c:pt idx="3561">
                  <c:v>33917600000</c:v>
                </c:pt>
                <c:pt idx="3562">
                  <c:v>34307000000</c:v>
                </c:pt>
                <c:pt idx="3563">
                  <c:v>34694200000</c:v>
                </c:pt>
                <c:pt idx="3564">
                  <c:v>35069300000</c:v>
                </c:pt>
                <c:pt idx="3565">
                  <c:v>35441100000</c:v>
                </c:pt>
                <c:pt idx="3566">
                  <c:v>35814900000</c:v>
                </c:pt>
                <c:pt idx="3567">
                  <c:v>36182400000</c:v>
                </c:pt>
                <c:pt idx="3568">
                  <c:v>36549000000</c:v>
                </c:pt>
                <c:pt idx="3569">
                  <c:v>36920100000</c:v>
                </c:pt>
                <c:pt idx="3570">
                  <c:v>37301300000</c:v>
                </c:pt>
                <c:pt idx="3571">
                  <c:v>37683100000</c:v>
                </c:pt>
                <c:pt idx="3572">
                  <c:v>38072700000</c:v>
                </c:pt>
                <c:pt idx="3573">
                  <c:v>38474200000</c:v>
                </c:pt>
                <c:pt idx="3574">
                  <c:v>38894900000</c:v>
                </c:pt>
                <c:pt idx="3575">
                  <c:v>39323100000</c:v>
                </c:pt>
                <c:pt idx="3576">
                  <c:v>39767300000</c:v>
                </c:pt>
                <c:pt idx="3577">
                  <c:v>40235900000</c:v>
                </c:pt>
                <c:pt idx="3578">
                  <c:v>40718200000</c:v>
                </c:pt>
                <c:pt idx="3579">
                  <c:v>41219500000</c:v>
                </c:pt>
                <c:pt idx="3580">
                  <c:v>41742500000</c:v>
                </c:pt>
                <c:pt idx="3581">
                  <c:v>42293600000</c:v>
                </c:pt>
                <c:pt idx="3582">
                  <c:v>42860600000</c:v>
                </c:pt>
                <c:pt idx="3583">
                  <c:v>43448600000</c:v>
                </c:pt>
                <c:pt idx="3584">
                  <c:v>44059200000</c:v>
                </c:pt>
                <c:pt idx="3585">
                  <c:v>44699200000</c:v>
                </c:pt>
                <c:pt idx="3586">
                  <c:v>45352500000</c:v>
                </c:pt>
                <c:pt idx="3587">
                  <c:v>46024300000</c:v>
                </c:pt>
                <c:pt idx="3588">
                  <c:v>46725100000</c:v>
                </c:pt>
                <c:pt idx="3589">
                  <c:v>47438500000</c:v>
                </c:pt>
                <c:pt idx="3590">
                  <c:v>48168000000</c:v>
                </c:pt>
                <c:pt idx="3591">
                  <c:v>48912900000</c:v>
                </c:pt>
                <c:pt idx="3592">
                  <c:v>49687600000</c:v>
                </c:pt>
                <c:pt idx="3593">
                  <c:v>50472000000</c:v>
                </c:pt>
                <c:pt idx="3594">
                  <c:v>51272700000</c:v>
                </c:pt>
                <c:pt idx="3595">
                  <c:v>52090300000</c:v>
                </c:pt>
                <c:pt idx="3596">
                  <c:v>52941600000</c:v>
                </c:pt>
                <c:pt idx="3597">
                  <c:v>53806100000</c:v>
                </c:pt>
                <c:pt idx="3598">
                  <c:v>54692000000</c:v>
                </c:pt>
                <c:pt idx="3599">
                  <c:v>55614900000</c:v>
                </c:pt>
                <c:pt idx="3600">
                  <c:v>56563800000</c:v>
                </c:pt>
                <c:pt idx="3601">
                  <c:v>57544600000</c:v>
                </c:pt>
                <c:pt idx="3602">
                  <c:v>58558500000</c:v>
                </c:pt>
                <c:pt idx="3603">
                  <c:v>59623600000</c:v>
                </c:pt>
                <c:pt idx="3604">
                  <c:v>60726500000</c:v>
                </c:pt>
                <c:pt idx="3605">
                  <c:v>61874700000</c:v>
                </c:pt>
                <c:pt idx="3606">
                  <c:v>63067200000</c:v>
                </c:pt>
                <c:pt idx="3607">
                  <c:v>64325700000</c:v>
                </c:pt>
                <c:pt idx="3608">
                  <c:v>65627300000</c:v>
                </c:pt>
                <c:pt idx="3609">
                  <c:v>66980500000</c:v>
                </c:pt>
                <c:pt idx="3610">
                  <c:v>68392300000</c:v>
                </c:pt>
                <c:pt idx="3611">
                  <c:v>69852800000</c:v>
                </c:pt>
                <c:pt idx="3612">
                  <c:v>71359800000</c:v>
                </c:pt>
                <c:pt idx="3613">
                  <c:v>72908100000</c:v>
                </c:pt>
                <c:pt idx="3614">
                  <c:v>74508700000</c:v>
                </c:pt>
                <c:pt idx="3615">
                  <c:v>76133300000</c:v>
                </c:pt>
                <c:pt idx="3616">
                  <c:v>77781800000</c:v>
                </c:pt>
                <c:pt idx="3617">
                  <c:v>79449900000</c:v>
                </c:pt>
                <c:pt idx="3618">
                  <c:v>81134100000</c:v>
                </c:pt>
                <c:pt idx="3619">
                  <c:v>82809300000</c:v>
                </c:pt>
                <c:pt idx="3620">
                  <c:v>84468400000</c:v>
                </c:pt>
                <c:pt idx="3621">
                  <c:v>86122500000</c:v>
                </c:pt>
                <c:pt idx="3622">
                  <c:v>87730300000</c:v>
                </c:pt>
                <c:pt idx="3623">
                  <c:v>89298100000</c:v>
                </c:pt>
                <c:pt idx="3624">
                  <c:v>90811200000</c:v>
                </c:pt>
                <c:pt idx="3625">
                  <c:v>92286400000</c:v>
                </c:pt>
                <c:pt idx="3626">
                  <c:v>93684500000</c:v>
                </c:pt>
                <c:pt idx="3627">
                  <c:v>95013500000</c:v>
                </c:pt>
                <c:pt idx="3628">
                  <c:v>96268100000</c:v>
                </c:pt>
                <c:pt idx="3629">
                  <c:v>97478600000</c:v>
                </c:pt>
                <c:pt idx="3630">
                  <c:v>98604900000</c:v>
                </c:pt>
                <c:pt idx="3631">
                  <c:v>99664300000</c:v>
                </c:pt>
                <c:pt idx="3632">
                  <c:v>100677000000</c:v>
                </c:pt>
                <c:pt idx="3633">
                  <c:v>101636000000</c:v>
                </c:pt>
                <c:pt idx="3634">
                  <c:v>102552000000</c:v>
                </c:pt>
                <c:pt idx="3635">
                  <c:v>103438000000</c:v>
                </c:pt>
                <c:pt idx="3636">
                  <c:v>104314000000</c:v>
                </c:pt>
                <c:pt idx="3637">
                  <c:v>105183000000</c:v>
                </c:pt>
                <c:pt idx="3638">
                  <c:v>106057000000</c:v>
                </c:pt>
                <c:pt idx="3639">
                  <c:v>106948000000</c:v>
                </c:pt>
                <c:pt idx="3640">
                  <c:v>107892000000</c:v>
                </c:pt>
                <c:pt idx="3641">
                  <c:v>108869000000</c:v>
                </c:pt>
                <c:pt idx="3642">
                  <c:v>109901000000</c:v>
                </c:pt>
                <c:pt idx="3643">
                  <c:v>111005000000</c:v>
                </c:pt>
                <c:pt idx="3644">
                  <c:v>112180000000</c:v>
                </c:pt>
                <c:pt idx="3645">
                  <c:v>113429000000</c:v>
                </c:pt>
                <c:pt idx="3646">
                  <c:v>114757000000</c:v>
                </c:pt>
                <c:pt idx="3647">
                  <c:v>116184000000</c:v>
                </c:pt>
                <c:pt idx="3648">
                  <c:v>117683000000</c:v>
                </c:pt>
                <c:pt idx="3649">
                  <c:v>119259000000</c:v>
                </c:pt>
                <c:pt idx="3650">
                  <c:v>120906000000</c:v>
                </c:pt>
                <c:pt idx="3651">
                  <c:v>122653000000</c:v>
                </c:pt>
                <c:pt idx="3652">
                  <c:v>124444000000</c:v>
                </c:pt>
                <c:pt idx="3653">
                  <c:v>126289000000</c:v>
                </c:pt>
                <c:pt idx="3654">
                  <c:v>128205000000</c:v>
                </c:pt>
                <c:pt idx="3655">
                  <c:v>130149000000</c:v>
                </c:pt>
                <c:pt idx="3656">
                  <c:v>132130000000</c:v>
                </c:pt>
                <c:pt idx="3657">
                  <c:v>134138000000</c:v>
                </c:pt>
                <c:pt idx="3658">
                  <c:v>136202000000</c:v>
                </c:pt>
                <c:pt idx="3659">
                  <c:v>138276000000</c:v>
                </c:pt>
                <c:pt idx="3660">
                  <c:v>140378000000</c:v>
                </c:pt>
                <c:pt idx="3661">
                  <c:v>142508000000</c:v>
                </c:pt>
                <c:pt idx="3662">
                  <c:v>144710000000</c:v>
                </c:pt>
                <c:pt idx="3663">
                  <c:v>146944000000</c:v>
                </c:pt>
                <c:pt idx="3664">
                  <c:v>149239000000</c:v>
                </c:pt>
                <c:pt idx="3665">
                  <c:v>151628000000</c:v>
                </c:pt>
                <c:pt idx="3666">
                  <c:v>154097000000</c:v>
                </c:pt>
                <c:pt idx="3667">
                  <c:v>156683000000</c:v>
                </c:pt>
                <c:pt idx="3668">
                  <c:v>159396000000</c:v>
                </c:pt>
                <c:pt idx="3669">
                  <c:v>162272000000</c:v>
                </c:pt>
                <c:pt idx="3670">
                  <c:v>165305000000</c:v>
                </c:pt>
                <c:pt idx="3671">
                  <c:v>168518000000</c:v>
                </c:pt>
                <c:pt idx="3672">
                  <c:v>171940000000</c:v>
                </c:pt>
                <c:pt idx="3673">
                  <c:v>175541000000</c:v>
                </c:pt>
                <c:pt idx="3674">
                  <c:v>179356000000</c:v>
                </c:pt>
                <c:pt idx="3675">
                  <c:v>183372000000</c:v>
                </c:pt>
                <c:pt idx="3676">
                  <c:v>187597000000</c:v>
                </c:pt>
                <c:pt idx="3677">
                  <c:v>192005000000</c:v>
                </c:pt>
                <c:pt idx="3678">
                  <c:v>196575000000</c:v>
                </c:pt>
                <c:pt idx="3679">
                  <c:v>201284000000</c:v>
                </c:pt>
                <c:pt idx="3680">
                  <c:v>206121000000</c:v>
                </c:pt>
                <c:pt idx="3681">
                  <c:v>211032000000</c:v>
                </c:pt>
                <c:pt idx="3682">
                  <c:v>215976000000</c:v>
                </c:pt>
                <c:pt idx="3683">
                  <c:v>220943000000</c:v>
                </c:pt>
                <c:pt idx="3684">
                  <c:v>225824000000</c:v>
                </c:pt>
                <c:pt idx="3685">
                  <c:v>230626000000</c:v>
                </c:pt>
                <c:pt idx="3686">
                  <c:v>235285000000</c:v>
                </c:pt>
                <c:pt idx="3687">
                  <c:v>239800000000</c:v>
                </c:pt>
                <c:pt idx="3688">
                  <c:v>244040000000</c:v>
                </c:pt>
                <c:pt idx="3689">
                  <c:v>248039000000</c:v>
                </c:pt>
                <c:pt idx="3690">
                  <c:v>251745000000</c:v>
                </c:pt>
                <c:pt idx="3691">
                  <c:v>255180000000</c:v>
                </c:pt>
                <c:pt idx="3692">
                  <c:v>258257000000</c:v>
                </c:pt>
                <c:pt idx="3693">
                  <c:v>261009000000</c:v>
                </c:pt>
                <c:pt idx="3694">
                  <c:v>263468000000</c:v>
                </c:pt>
                <c:pt idx="3695">
                  <c:v>265588000000</c:v>
                </c:pt>
                <c:pt idx="3696">
                  <c:v>267435000000</c:v>
                </c:pt>
                <c:pt idx="3697">
                  <c:v>269030000000</c:v>
                </c:pt>
                <c:pt idx="3698">
                  <c:v>270446000000</c:v>
                </c:pt>
                <c:pt idx="3699">
                  <c:v>271670000000</c:v>
                </c:pt>
                <c:pt idx="3700">
                  <c:v>272804000000</c:v>
                </c:pt>
                <c:pt idx="3701">
                  <c:v>273889000000</c:v>
                </c:pt>
                <c:pt idx="3702">
                  <c:v>275030000000</c:v>
                </c:pt>
                <c:pt idx="3703">
                  <c:v>276182000000</c:v>
                </c:pt>
                <c:pt idx="3704">
                  <c:v>277491000000</c:v>
                </c:pt>
                <c:pt idx="3705">
                  <c:v>279002000000</c:v>
                </c:pt>
                <c:pt idx="3706">
                  <c:v>280751000000</c:v>
                </c:pt>
                <c:pt idx="3707">
                  <c:v>282729000000</c:v>
                </c:pt>
                <c:pt idx="3708">
                  <c:v>285026000000</c:v>
                </c:pt>
                <c:pt idx="3709">
                  <c:v>287692000000</c:v>
                </c:pt>
                <c:pt idx="3710">
                  <c:v>290663000000</c:v>
                </c:pt>
                <c:pt idx="3711">
                  <c:v>293974000000</c:v>
                </c:pt>
                <c:pt idx="3712">
                  <c:v>297616000000</c:v>
                </c:pt>
                <c:pt idx="3713">
                  <c:v>301637000000</c:v>
                </c:pt>
                <c:pt idx="3714">
                  <c:v>305941000000</c:v>
                </c:pt>
                <c:pt idx="3715">
                  <c:v>310510000000</c:v>
                </c:pt>
                <c:pt idx="3716">
                  <c:v>315403000000</c:v>
                </c:pt>
                <c:pt idx="3717">
                  <c:v>320447000000</c:v>
                </c:pt>
                <c:pt idx="3718">
                  <c:v>325715000000</c:v>
                </c:pt>
                <c:pt idx="3719">
                  <c:v>331155000000</c:v>
                </c:pt>
                <c:pt idx="3720">
                  <c:v>336829000000</c:v>
                </c:pt>
                <c:pt idx="3721">
                  <c:v>342566000000</c:v>
                </c:pt>
                <c:pt idx="3722">
                  <c:v>348441000000</c:v>
                </c:pt>
                <c:pt idx="3723">
                  <c:v>354470000000</c:v>
                </c:pt>
                <c:pt idx="3724">
                  <c:v>360733000000</c:v>
                </c:pt>
                <c:pt idx="3725">
                  <c:v>367045000000</c:v>
                </c:pt>
                <c:pt idx="3726">
                  <c:v>373606000000</c:v>
                </c:pt>
                <c:pt idx="3727">
                  <c:v>380442000000</c:v>
                </c:pt>
                <c:pt idx="3728">
                  <c:v>387537000000</c:v>
                </c:pt>
                <c:pt idx="3729">
                  <c:v>394897000000</c:v>
                </c:pt>
                <c:pt idx="3730">
                  <c:v>402667000000</c:v>
                </c:pt>
                <c:pt idx="3731">
                  <c:v>410896000000</c:v>
                </c:pt>
                <c:pt idx="3732">
                  <c:v>419562000000</c:v>
                </c:pt>
                <c:pt idx="3733">
                  <c:v>428722000000</c:v>
                </c:pt>
                <c:pt idx="3734">
                  <c:v>438433000000</c:v>
                </c:pt>
                <c:pt idx="3735">
                  <c:v>448726000000</c:v>
                </c:pt>
                <c:pt idx="3736">
                  <c:v>459602000000</c:v>
                </c:pt>
                <c:pt idx="3737">
                  <c:v>471016000000</c:v>
                </c:pt>
                <c:pt idx="3738">
                  <c:v>482982000000</c:v>
                </c:pt>
                <c:pt idx="3739">
                  <c:v>495431000000</c:v>
                </c:pt>
                <c:pt idx="3740">
                  <c:v>508352000000</c:v>
                </c:pt>
                <c:pt idx="3741">
                  <c:v>521601000000</c:v>
                </c:pt>
                <c:pt idx="3742">
                  <c:v>535119000000</c:v>
                </c:pt>
                <c:pt idx="3743">
                  <c:v>548760000000</c:v>
                </c:pt>
                <c:pt idx="3744">
                  <c:v>562431000000</c:v>
                </c:pt>
                <c:pt idx="3745">
                  <c:v>575944000000</c:v>
                </c:pt>
                <c:pt idx="3746">
                  <c:v>589240000000</c:v>
                </c:pt>
                <c:pt idx="3747">
                  <c:v>602038000000</c:v>
                </c:pt>
                <c:pt idx="3748">
                  <c:v>614323000000</c:v>
                </c:pt>
                <c:pt idx="3749">
                  <c:v>626042000000</c:v>
                </c:pt>
                <c:pt idx="3750">
                  <c:v>636717000000</c:v>
                </c:pt>
                <c:pt idx="3751">
                  <c:v>646414000000</c:v>
                </c:pt>
                <c:pt idx="3752">
                  <c:v>655272000000</c:v>
                </c:pt>
                <c:pt idx="3753">
                  <c:v>663191000000</c:v>
                </c:pt>
                <c:pt idx="3754">
                  <c:v>669840000000</c:v>
                </c:pt>
                <c:pt idx="3755">
                  <c:v>675324000000</c:v>
                </c:pt>
                <c:pt idx="3756">
                  <c:v>679880000000</c:v>
                </c:pt>
                <c:pt idx="3757">
                  <c:v>683637000000</c:v>
                </c:pt>
                <c:pt idx="3758">
                  <c:v>686376000000</c:v>
                </c:pt>
                <c:pt idx="3759">
                  <c:v>688243000000</c:v>
                </c:pt>
                <c:pt idx="3760">
                  <c:v>689632000000</c:v>
                </c:pt>
                <c:pt idx="3761">
                  <c:v>690692000000</c:v>
                </c:pt>
                <c:pt idx="3762">
                  <c:v>691474000000</c:v>
                </c:pt>
                <c:pt idx="3763">
                  <c:v>691974000000</c:v>
                </c:pt>
                <c:pt idx="3764">
                  <c:v>692693000000</c:v>
                </c:pt>
                <c:pt idx="3765">
                  <c:v>693669000000</c:v>
                </c:pt>
                <c:pt idx="3766">
                  <c:v>695055000000</c:v>
                </c:pt>
                <c:pt idx="3767">
                  <c:v>696938000000</c:v>
                </c:pt>
                <c:pt idx="3768">
                  <c:v>699519000000</c:v>
                </c:pt>
                <c:pt idx="3769">
                  <c:v>702774000000</c:v>
                </c:pt>
                <c:pt idx="3770">
                  <c:v>706868000000</c:v>
                </c:pt>
                <c:pt idx="3771">
                  <c:v>711853000000</c:v>
                </c:pt>
                <c:pt idx="3772">
                  <c:v>717482000000</c:v>
                </c:pt>
                <c:pt idx="3773">
                  <c:v>723922000000</c:v>
                </c:pt>
                <c:pt idx="3774">
                  <c:v>731206000000</c:v>
                </c:pt>
                <c:pt idx="3775">
                  <c:v>739296000000</c:v>
                </c:pt>
                <c:pt idx="3776">
                  <c:v>747882000000</c:v>
                </c:pt>
                <c:pt idx="3777">
                  <c:v>756998000000</c:v>
                </c:pt>
                <c:pt idx="3778">
                  <c:v>766678000000</c:v>
                </c:pt>
                <c:pt idx="3779">
                  <c:v>776963000000</c:v>
                </c:pt>
                <c:pt idx="3780">
                  <c:v>787479000000</c:v>
                </c:pt>
                <c:pt idx="3781">
                  <c:v>798265000000</c:v>
                </c:pt>
                <c:pt idx="3782">
                  <c:v>809582000000</c:v>
                </c:pt>
                <c:pt idx="3783">
                  <c:v>821146000000</c:v>
                </c:pt>
                <c:pt idx="3784">
                  <c:v>833026000000</c:v>
                </c:pt>
                <c:pt idx="3785">
                  <c:v>845237000000</c:v>
                </c:pt>
                <c:pt idx="3786">
                  <c:v>858096000000</c:v>
                </c:pt>
                <c:pt idx="3787">
                  <c:v>871440000000</c:v>
                </c:pt>
                <c:pt idx="3788">
                  <c:v>885412000000</c:v>
                </c:pt>
                <c:pt idx="3789">
                  <c:v>900090000000</c:v>
                </c:pt>
                <c:pt idx="3790">
                  <c:v>915754000000</c:v>
                </c:pt>
                <c:pt idx="3791">
                  <c:v>932353000000</c:v>
                </c:pt>
                <c:pt idx="3792">
                  <c:v>950064000000</c:v>
                </c:pt>
                <c:pt idx="3793">
                  <c:v>968893000000</c:v>
                </c:pt>
                <c:pt idx="3794">
                  <c:v>988889000000</c:v>
                </c:pt>
                <c:pt idx="3795">
                  <c:v>1010150000000</c:v>
                </c:pt>
                <c:pt idx="3796">
                  <c:v>1032680000000</c:v>
                </c:pt>
                <c:pt idx="3797">
                  <c:v>1056340000000</c:v>
                </c:pt>
                <c:pt idx="3798">
                  <c:v>1081000000000</c:v>
                </c:pt>
                <c:pt idx="3799">
                  <c:v>1106550000000</c:v>
                </c:pt>
                <c:pt idx="3800">
                  <c:v>1132900000000</c:v>
                </c:pt>
                <c:pt idx="3801">
                  <c:v>1159760000000</c:v>
                </c:pt>
                <c:pt idx="3802">
                  <c:v>1186730000000</c:v>
                </c:pt>
                <c:pt idx="3803">
                  <c:v>1213530000000</c:v>
                </c:pt>
                <c:pt idx="3804">
                  <c:v>1240360000000</c:v>
                </c:pt>
                <c:pt idx="3805">
                  <c:v>1266050000000</c:v>
                </c:pt>
                <c:pt idx="3806">
                  <c:v>1290780000000</c:v>
                </c:pt>
                <c:pt idx="3807">
                  <c:v>1313960000000</c:v>
                </c:pt>
                <c:pt idx="3808">
                  <c:v>1336090000000</c:v>
                </c:pt>
                <c:pt idx="3809">
                  <c:v>1355930000000</c:v>
                </c:pt>
                <c:pt idx="3810">
                  <c:v>1373710000000</c:v>
                </c:pt>
                <c:pt idx="3811">
                  <c:v>1389050000000</c:v>
                </c:pt>
                <c:pt idx="3812">
                  <c:v>1402640000000</c:v>
                </c:pt>
                <c:pt idx="3813">
                  <c:v>1413530000000</c:v>
                </c:pt>
                <c:pt idx="3814">
                  <c:v>1422080000000</c:v>
                </c:pt>
                <c:pt idx="3815">
                  <c:v>1428420000000</c:v>
                </c:pt>
                <c:pt idx="3816">
                  <c:v>1432980000000</c:v>
                </c:pt>
                <c:pt idx="3817">
                  <c:v>1435580000000</c:v>
                </c:pt>
                <c:pt idx="3818">
                  <c:v>1436630000000</c:v>
                </c:pt>
                <c:pt idx="3819">
                  <c:v>1436450000000</c:v>
                </c:pt>
                <c:pt idx="3820">
                  <c:v>1435530000000</c:v>
                </c:pt>
                <c:pt idx="3821">
                  <c:v>1434020000000</c:v>
                </c:pt>
                <c:pt idx="3822">
                  <c:v>1432270000000</c:v>
                </c:pt>
                <c:pt idx="3823">
                  <c:v>1430900000000</c:v>
                </c:pt>
                <c:pt idx="3824">
                  <c:v>1429970000000</c:v>
                </c:pt>
                <c:pt idx="3825">
                  <c:v>1429830000000</c:v>
                </c:pt>
                <c:pt idx="3826">
                  <c:v>1431020000000</c:v>
                </c:pt>
                <c:pt idx="3827">
                  <c:v>1433190000000</c:v>
                </c:pt>
                <c:pt idx="3828">
                  <c:v>1436910000000</c:v>
                </c:pt>
                <c:pt idx="3829">
                  <c:v>1442180000000</c:v>
                </c:pt>
                <c:pt idx="3830">
                  <c:v>1449490000000</c:v>
                </c:pt>
                <c:pt idx="3831">
                  <c:v>1458170000000</c:v>
                </c:pt>
                <c:pt idx="3832">
                  <c:v>1468580000000</c:v>
                </c:pt>
                <c:pt idx="3833">
                  <c:v>1480530000000</c:v>
                </c:pt>
                <c:pt idx="3834">
                  <c:v>1494680000000</c:v>
                </c:pt>
                <c:pt idx="3835">
                  <c:v>1510030000000</c:v>
                </c:pt>
                <c:pt idx="3836">
                  <c:v>1526880000000</c:v>
                </c:pt>
                <c:pt idx="3837">
                  <c:v>1545390000000</c:v>
                </c:pt>
                <c:pt idx="3838">
                  <c:v>1565210000000</c:v>
                </c:pt>
                <c:pt idx="3839">
                  <c:v>1586420000000</c:v>
                </c:pt>
                <c:pt idx="3840">
                  <c:v>1609000000000</c:v>
                </c:pt>
                <c:pt idx="3841">
                  <c:v>1633150000000</c:v>
                </c:pt>
                <c:pt idx="3842">
                  <c:v>1658710000000</c:v>
                </c:pt>
                <c:pt idx="3843">
                  <c:v>1685790000000</c:v>
                </c:pt>
                <c:pt idx="3844">
                  <c:v>1714480000000</c:v>
                </c:pt>
                <c:pt idx="3845">
                  <c:v>1744960000000</c:v>
                </c:pt>
                <c:pt idx="3846">
                  <c:v>1777210000000</c:v>
                </c:pt>
                <c:pt idx="3847">
                  <c:v>1811330000000</c:v>
                </c:pt>
                <c:pt idx="3848">
                  <c:v>1847570000000</c:v>
                </c:pt>
                <c:pt idx="3849">
                  <c:v>1885480000000</c:v>
                </c:pt>
                <c:pt idx="3850">
                  <c:v>1925510000000</c:v>
                </c:pt>
                <c:pt idx="3851">
                  <c:v>1967400000000</c:v>
                </c:pt>
                <c:pt idx="3852">
                  <c:v>2011200000000</c:v>
                </c:pt>
                <c:pt idx="3853">
                  <c:v>2056560000000</c:v>
                </c:pt>
                <c:pt idx="3854">
                  <c:v>2103260000000</c:v>
                </c:pt>
                <c:pt idx="3855">
                  <c:v>2150990000000</c:v>
                </c:pt>
                <c:pt idx="3856">
                  <c:v>2199690000000</c:v>
                </c:pt>
                <c:pt idx="3857">
                  <c:v>2248530000000</c:v>
                </c:pt>
                <c:pt idx="3858">
                  <c:v>2297190000000</c:v>
                </c:pt>
                <c:pt idx="3859">
                  <c:v>2345440000000</c:v>
                </c:pt>
                <c:pt idx="3860">
                  <c:v>2392390000000</c:v>
                </c:pt>
                <c:pt idx="3861">
                  <c:v>2437690000000</c:v>
                </c:pt>
                <c:pt idx="3862">
                  <c:v>2480840000000</c:v>
                </c:pt>
                <c:pt idx="3863">
                  <c:v>2521470000000</c:v>
                </c:pt>
                <c:pt idx="3864">
                  <c:v>2559300000000</c:v>
                </c:pt>
                <c:pt idx="3865">
                  <c:v>2593520000000</c:v>
                </c:pt>
                <c:pt idx="3866">
                  <c:v>2624070000000</c:v>
                </c:pt>
                <c:pt idx="3867">
                  <c:v>2651090000000</c:v>
                </c:pt>
                <c:pt idx="3868">
                  <c:v>2673910000000</c:v>
                </c:pt>
                <c:pt idx="3869">
                  <c:v>2692710000000</c:v>
                </c:pt>
                <c:pt idx="3870">
                  <c:v>2707870000000</c:v>
                </c:pt>
                <c:pt idx="3871">
                  <c:v>2719040000000</c:v>
                </c:pt>
                <c:pt idx="3872">
                  <c:v>2726820000000</c:v>
                </c:pt>
                <c:pt idx="3873">
                  <c:v>2731450000000</c:v>
                </c:pt>
                <c:pt idx="3874">
                  <c:v>2733800000000</c:v>
                </c:pt>
                <c:pt idx="3875">
                  <c:v>2733250000000</c:v>
                </c:pt>
                <c:pt idx="3876">
                  <c:v>2731250000000</c:v>
                </c:pt>
                <c:pt idx="3877">
                  <c:v>2728010000000</c:v>
                </c:pt>
                <c:pt idx="3878">
                  <c:v>2724670000000</c:v>
                </c:pt>
                <c:pt idx="3879">
                  <c:v>2720340000000</c:v>
                </c:pt>
                <c:pt idx="3880">
                  <c:v>2716740000000</c:v>
                </c:pt>
                <c:pt idx="3881">
                  <c:v>2714260000000</c:v>
                </c:pt>
                <c:pt idx="3882">
                  <c:v>2712850000000</c:v>
                </c:pt>
                <c:pt idx="3883">
                  <c:v>2713190000000</c:v>
                </c:pt>
                <c:pt idx="3884">
                  <c:v>2715520000000</c:v>
                </c:pt>
                <c:pt idx="3885">
                  <c:v>2720530000000</c:v>
                </c:pt>
                <c:pt idx="3886">
                  <c:v>2727790000000</c:v>
                </c:pt>
                <c:pt idx="3887">
                  <c:v>2737770000000</c:v>
                </c:pt>
                <c:pt idx="3888">
                  <c:v>2751090000000</c:v>
                </c:pt>
                <c:pt idx="3889">
                  <c:v>2766610000000</c:v>
                </c:pt>
                <c:pt idx="3890">
                  <c:v>2785370000000</c:v>
                </c:pt>
                <c:pt idx="3891">
                  <c:v>2807060000000</c:v>
                </c:pt>
                <c:pt idx="3892">
                  <c:v>2832110000000</c:v>
                </c:pt>
                <c:pt idx="3893">
                  <c:v>2859530000000</c:v>
                </c:pt>
                <c:pt idx="3894">
                  <c:v>2890040000000</c:v>
                </c:pt>
                <c:pt idx="3895">
                  <c:v>2923330000000</c:v>
                </c:pt>
                <c:pt idx="3896">
                  <c:v>2959750000000</c:v>
                </c:pt>
                <c:pt idx="3897">
                  <c:v>2998380000000</c:v>
                </c:pt>
                <c:pt idx="3898">
                  <c:v>3039870000000</c:v>
                </c:pt>
                <c:pt idx="3899">
                  <c:v>3083970000000</c:v>
                </c:pt>
                <c:pt idx="3900">
                  <c:v>3130790000000</c:v>
                </c:pt>
                <c:pt idx="3901">
                  <c:v>3179510000000</c:v>
                </c:pt>
                <c:pt idx="3902">
                  <c:v>3230790000000</c:v>
                </c:pt>
                <c:pt idx="3903">
                  <c:v>3284390000000</c:v>
                </c:pt>
                <c:pt idx="3904">
                  <c:v>3339980000000</c:v>
                </c:pt>
                <c:pt idx="3905">
                  <c:v>3396850000000</c:v>
                </c:pt>
                <c:pt idx="3906">
                  <c:v>3455550000000</c:v>
                </c:pt>
                <c:pt idx="3907">
                  <c:v>3515860000000</c:v>
                </c:pt>
                <c:pt idx="3908">
                  <c:v>3576460000000</c:v>
                </c:pt>
                <c:pt idx="3909">
                  <c:v>3637880000000</c:v>
                </c:pt>
                <c:pt idx="3910">
                  <c:v>3699820000000</c:v>
                </c:pt>
                <c:pt idx="3911">
                  <c:v>3760950000000</c:v>
                </c:pt>
                <c:pt idx="3912">
                  <c:v>3821050000000</c:v>
                </c:pt>
                <c:pt idx="3913">
                  <c:v>3880050000000</c:v>
                </c:pt>
                <c:pt idx="3914">
                  <c:v>3937640000000</c:v>
                </c:pt>
                <c:pt idx="3915">
                  <c:v>3992360000000</c:v>
                </c:pt>
                <c:pt idx="3916">
                  <c:v>4044200000000</c:v>
                </c:pt>
                <c:pt idx="3917">
                  <c:v>4092780000000</c:v>
                </c:pt>
                <c:pt idx="3918">
                  <c:v>4137980000000</c:v>
                </c:pt>
                <c:pt idx="3919">
                  <c:v>4178570000000</c:v>
                </c:pt>
                <c:pt idx="3920">
                  <c:v>4214950000000</c:v>
                </c:pt>
                <c:pt idx="3921">
                  <c:v>4246910000000</c:v>
                </c:pt>
                <c:pt idx="3922">
                  <c:v>4273690000000</c:v>
                </c:pt>
                <c:pt idx="3923">
                  <c:v>4295660000000</c:v>
                </c:pt>
                <c:pt idx="3924">
                  <c:v>4312870000000</c:v>
                </c:pt>
                <c:pt idx="3925">
                  <c:v>4325830000000</c:v>
                </c:pt>
                <c:pt idx="3926">
                  <c:v>4334130000000</c:v>
                </c:pt>
                <c:pt idx="3927">
                  <c:v>4338280000000</c:v>
                </c:pt>
                <c:pt idx="3928">
                  <c:v>4339020000000</c:v>
                </c:pt>
                <c:pt idx="3929">
                  <c:v>4337340000000</c:v>
                </c:pt>
                <c:pt idx="3930">
                  <c:v>4332850000000</c:v>
                </c:pt>
                <c:pt idx="3931">
                  <c:v>4326220000000</c:v>
                </c:pt>
                <c:pt idx="3932">
                  <c:v>4319120000000</c:v>
                </c:pt>
                <c:pt idx="3933">
                  <c:v>4312090000000</c:v>
                </c:pt>
                <c:pt idx="3934">
                  <c:v>4305310000000</c:v>
                </c:pt>
                <c:pt idx="3935">
                  <c:v>4298790000000</c:v>
                </c:pt>
                <c:pt idx="3936">
                  <c:v>4295240000000</c:v>
                </c:pt>
                <c:pt idx="3937">
                  <c:v>4294100000000</c:v>
                </c:pt>
                <c:pt idx="3938">
                  <c:v>4295480000000</c:v>
                </c:pt>
                <c:pt idx="3939">
                  <c:v>4300920000000</c:v>
                </c:pt>
                <c:pt idx="3940">
                  <c:v>4310940000000</c:v>
                </c:pt>
                <c:pt idx="3941">
                  <c:v>4325010000000</c:v>
                </c:pt>
                <c:pt idx="3942">
                  <c:v>4343590000000</c:v>
                </c:pt>
                <c:pt idx="3943">
                  <c:v>4368150000000</c:v>
                </c:pt>
                <c:pt idx="3944">
                  <c:v>4396570000000</c:v>
                </c:pt>
                <c:pt idx="3945">
                  <c:v>4429980000000</c:v>
                </c:pt>
                <c:pt idx="3946">
                  <c:v>4468480000000</c:v>
                </c:pt>
                <c:pt idx="3947">
                  <c:v>4512660000000</c:v>
                </c:pt>
                <c:pt idx="3948">
                  <c:v>4560600000000</c:v>
                </c:pt>
                <c:pt idx="3949">
                  <c:v>4612540000000</c:v>
                </c:pt>
                <c:pt idx="3950">
                  <c:v>4668820000000</c:v>
                </c:pt>
                <c:pt idx="3951">
                  <c:v>4729750000000</c:v>
                </c:pt>
                <c:pt idx="3952">
                  <c:v>4793400000000</c:v>
                </c:pt>
                <c:pt idx="3953">
                  <c:v>4859630000000</c:v>
                </c:pt>
                <c:pt idx="3954">
                  <c:v>4929520000000</c:v>
                </c:pt>
                <c:pt idx="3955">
                  <c:v>5001690000000</c:v>
                </c:pt>
                <c:pt idx="3956">
                  <c:v>5075650000000</c:v>
                </c:pt>
                <c:pt idx="3957">
                  <c:v>5150630000000</c:v>
                </c:pt>
                <c:pt idx="3958">
                  <c:v>5227820000000</c:v>
                </c:pt>
                <c:pt idx="3959">
                  <c:v>5305390000000</c:v>
                </c:pt>
                <c:pt idx="3960">
                  <c:v>5383230000000</c:v>
                </c:pt>
                <c:pt idx="3961">
                  <c:v>5460250000000</c:v>
                </c:pt>
                <c:pt idx="3962">
                  <c:v>5537490000000</c:v>
                </c:pt>
                <c:pt idx="3963">
                  <c:v>5613080000000</c:v>
                </c:pt>
                <c:pt idx="3964">
                  <c:v>5686650000000</c:v>
                </c:pt>
                <c:pt idx="3965">
                  <c:v>5758410000000</c:v>
                </c:pt>
                <c:pt idx="3966">
                  <c:v>5826600000000</c:v>
                </c:pt>
                <c:pt idx="3967">
                  <c:v>5891430000000</c:v>
                </c:pt>
                <c:pt idx="3968">
                  <c:v>5952460000000</c:v>
                </c:pt>
                <c:pt idx="3969">
                  <c:v>6008950000000</c:v>
                </c:pt>
                <c:pt idx="3970">
                  <c:v>6060040000000</c:v>
                </c:pt>
                <c:pt idx="3971">
                  <c:v>6105630000000</c:v>
                </c:pt>
                <c:pt idx="3972">
                  <c:v>6146270000000</c:v>
                </c:pt>
                <c:pt idx="3973">
                  <c:v>6181180000000</c:v>
                </c:pt>
                <c:pt idx="3974">
                  <c:v>6209700000000</c:v>
                </c:pt>
                <c:pt idx="3975">
                  <c:v>6231880000000</c:v>
                </c:pt>
                <c:pt idx="3976">
                  <c:v>6249900000000</c:v>
                </c:pt>
                <c:pt idx="3977">
                  <c:v>6262440000000</c:v>
                </c:pt>
                <c:pt idx="3978">
                  <c:v>6269790000000</c:v>
                </c:pt>
                <c:pt idx="3979">
                  <c:v>6272090000000</c:v>
                </c:pt>
                <c:pt idx="3980">
                  <c:v>6272530000000</c:v>
                </c:pt>
                <c:pt idx="3981">
                  <c:v>6269970000000</c:v>
                </c:pt>
                <c:pt idx="3982">
                  <c:v>6265330000000</c:v>
                </c:pt>
                <c:pt idx="3983">
                  <c:v>6258420000000</c:v>
                </c:pt>
                <c:pt idx="3984">
                  <c:v>6252950000000</c:v>
                </c:pt>
                <c:pt idx="3985">
                  <c:v>6248020000000</c:v>
                </c:pt>
                <c:pt idx="3986">
                  <c:v>6245180000000</c:v>
                </c:pt>
                <c:pt idx="3987">
                  <c:v>6242970000000</c:v>
                </c:pt>
                <c:pt idx="3988">
                  <c:v>6244550000000</c:v>
                </c:pt>
                <c:pt idx="3989">
                  <c:v>6250000000000</c:v>
                </c:pt>
                <c:pt idx="3990">
                  <c:v>6260160000000</c:v>
                </c:pt>
                <c:pt idx="3991">
                  <c:v>6274740000000</c:v>
                </c:pt>
                <c:pt idx="3992">
                  <c:v>6293240000000</c:v>
                </c:pt>
                <c:pt idx="3993">
                  <c:v>6316700000000</c:v>
                </c:pt>
                <c:pt idx="3994">
                  <c:v>6345080000000</c:v>
                </c:pt>
                <c:pt idx="3995">
                  <c:v>6380420000000</c:v>
                </c:pt>
                <c:pt idx="3996">
                  <c:v>6418770000000</c:v>
                </c:pt>
                <c:pt idx="3997">
                  <c:v>6461710000000</c:v>
                </c:pt>
                <c:pt idx="3998">
                  <c:v>6509450000000</c:v>
                </c:pt>
                <c:pt idx="3999">
                  <c:v>6562290000000</c:v>
                </c:pt>
                <c:pt idx="4000">
                  <c:v>6618400000000</c:v>
                </c:pt>
                <c:pt idx="4001">
                  <c:v>6678170000000</c:v>
                </c:pt>
                <c:pt idx="4002">
                  <c:v>6740100000000</c:v>
                </c:pt>
                <c:pt idx="4003">
                  <c:v>6806640000000</c:v>
                </c:pt>
                <c:pt idx="4004">
                  <c:v>6875550000000</c:v>
                </c:pt>
                <c:pt idx="4005">
                  <c:v>6947680000000</c:v>
                </c:pt>
                <c:pt idx="4006">
                  <c:v>7017990000000</c:v>
                </c:pt>
                <c:pt idx="4007">
                  <c:v>7091690000000</c:v>
                </c:pt>
                <c:pt idx="4008">
                  <c:v>7165670000000</c:v>
                </c:pt>
                <c:pt idx="4009">
                  <c:v>7240380000000</c:v>
                </c:pt>
                <c:pt idx="4010">
                  <c:v>7312670000000</c:v>
                </c:pt>
                <c:pt idx="4011">
                  <c:v>7383540000000</c:v>
                </c:pt>
                <c:pt idx="4012">
                  <c:v>7451630000000</c:v>
                </c:pt>
                <c:pt idx="4013">
                  <c:v>7517820000000</c:v>
                </c:pt>
                <c:pt idx="4014">
                  <c:v>7578640000000</c:v>
                </c:pt>
                <c:pt idx="4015">
                  <c:v>7634530000000</c:v>
                </c:pt>
                <c:pt idx="4016">
                  <c:v>7684280000000</c:v>
                </c:pt>
                <c:pt idx="4017">
                  <c:v>7730380000000</c:v>
                </c:pt>
                <c:pt idx="4018">
                  <c:v>7768260000000</c:v>
                </c:pt>
                <c:pt idx="4019">
                  <c:v>7799160000000</c:v>
                </c:pt>
                <c:pt idx="4020">
                  <c:v>7823240000000</c:v>
                </c:pt>
                <c:pt idx="4021">
                  <c:v>7840670000000</c:v>
                </c:pt>
                <c:pt idx="4022">
                  <c:v>7850650000000</c:v>
                </c:pt>
                <c:pt idx="4023">
                  <c:v>7853910000000</c:v>
                </c:pt>
                <c:pt idx="4024">
                  <c:v>7850600000000</c:v>
                </c:pt>
                <c:pt idx="4025">
                  <c:v>7842480000000</c:v>
                </c:pt>
                <c:pt idx="4026">
                  <c:v>7829550000000</c:v>
                </c:pt>
                <c:pt idx="4027">
                  <c:v>7812940000000</c:v>
                </c:pt>
                <c:pt idx="4028">
                  <c:v>7792520000000</c:v>
                </c:pt>
                <c:pt idx="4029">
                  <c:v>7771430000000</c:v>
                </c:pt>
                <c:pt idx="4030">
                  <c:v>7749680000000</c:v>
                </c:pt>
                <c:pt idx="4031">
                  <c:v>7728730000000</c:v>
                </c:pt>
                <c:pt idx="4032">
                  <c:v>7709040000000</c:v>
                </c:pt>
                <c:pt idx="4033">
                  <c:v>7692470000000</c:v>
                </c:pt>
                <c:pt idx="4034">
                  <c:v>7679630000000</c:v>
                </c:pt>
                <c:pt idx="4035">
                  <c:v>7672240000000</c:v>
                </c:pt>
                <c:pt idx="4036">
                  <c:v>7669930000000</c:v>
                </c:pt>
                <c:pt idx="4037">
                  <c:v>7673790000000</c:v>
                </c:pt>
                <c:pt idx="4038">
                  <c:v>7684400000000</c:v>
                </c:pt>
                <c:pt idx="4039">
                  <c:v>7703070000000</c:v>
                </c:pt>
                <c:pt idx="4040">
                  <c:v>7728590000000</c:v>
                </c:pt>
                <c:pt idx="4041">
                  <c:v>7761570000000</c:v>
                </c:pt>
                <c:pt idx="4042">
                  <c:v>7802770000000</c:v>
                </c:pt>
                <c:pt idx="4043">
                  <c:v>7849900000000</c:v>
                </c:pt>
                <c:pt idx="4044">
                  <c:v>7904550000000</c:v>
                </c:pt>
                <c:pt idx="4045">
                  <c:v>7965390000000</c:v>
                </c:pt>
                <c:pt idx="4046">
                  <c:v>8032840000000</c:v>
                </c:pt>
                <c:pt idx="4047">
                  <c:v>8102940000000</c:v>
                </c:pt>
                <c:pt idx="4048">
                  <c:v>8178240000000</c:v>
                </c:pt>
                <c:pt idx="4049">
                  <c:v>8256330000000</c:v>
                </c:pt>
                <c:pt idx="4050">
                  <c:v>8336130000000</c:v>
                </c:pt>
                <c:pt idx="4051">
                  <c:v>8417010000000</c:v>
                </c:pt>
                <c:pt idx="4052">
                  <c:v>8497350000000</c:v>
                </c:pt>
                <c:pt idx="4053">
                  <c:v>8576880000000</c:v>
                </c:pt>
                <c:pt idx="4054">
                  <c:v>8652800000000</c:v>
                </c:pt>
                <c:pt idx="4055">
                  <c:v>8725320000000</c:v>
                </c:pt>
                <c:pt idx="4056">
                  <c:v>8793020000000</c:v>
                </c:pt>
                <c:pt idx="4057">
                  <c:v>8855810000000</c:v>
                </c:pt>
                <c:pt idx="4058">
                  <c:v>8912560000000</c:v>
                </c:pt>
                <c:pt idx="4059">
                  <c:v>8961650000000</c:v>
                </c:pt>
                <c:pt idx="4060">
                  <c:v>9003290000000</c:v>
                </c:pt>
                <c:pt idx="4061">
                  <c:v>9037700000000</c:v>
                </c:pt>
                <c:pt idx="4062">
                  <c:v>9065370000000</c:v>
                </c:pt>
                <c:pt idx="4063">
                  <c:v>9084560000000</c:v>
                </c:pt>
                <c:pt idx="4064">
                  <c:v>9096080000000</c:v>
                </c:pt>
                <c:pt idx="4065">
                  <c:v>9101310000000</c:v>
                </c:pt>
                <c:pt idx="4066">
                  <c:v>9100980000000</c:v>
                </c:pt>
                <c:pt idx="4067">
                  <c:v>9095390000000</c:v>
                </c:pt>
                <c:pt idx="4068">
                  <c:v>9085040000000</c:v>
                </c:pt>
                <c:pt idx="4069">
                  <c:v>9071770000000</c:v>
                </c:pt>
                <c:pt idx="4070">
                  <c:v>9056870000000</c:v>
                </c:pt>
                <c:pt idx="4071">
                  <c:v>9040820000000</c:v>
                </c:pt>
                <c:pt idx="4072">
                  <c:v>9025420000000</c:v>
                </c:pt>
                <c:pt idx="4073">
                  <c:v>9009670000000</c:v>
                </c:pt>
                <c:pt idx="4074">
                  <c:v>8996940000000</c:v>
                </c:pt>
                <c:pt idx="4075">
                  <c:v>8988180000000</c:v>
                </c:pt>
                <c:pt idx="4076">
                  <c:v>8981850000000</c:v>
                </c:pt>
                <c:pt idx="4077">
                  <c:v>8978830000000</c:v>
                </c:pt>
                <c:pt idx="4078">
                  <c:v>8981390000000</c:v>
                </c:pt>
                <c:pt idx="4079">
                  <c:v>8990290000000</c:v>
                </c:pt>
                <c:pt idx="4080">
                  <c:v>9001960000000</c:v>
                </c:pt>
                <c:pt idx="4081">
                  <c:v>9019170000000</c:v>
                </c:pt>
                <c:pt idx="4082">
                  <c:v>9040780000000</c:v>
                </c:pt>
                <c:pt idx="4083">
                  <c:v>9067990000000</c:v>
                </c:pt>
                <c:pt idx="4084">
                  <c:v>9096790000000</c:v>
                </c:pt>
                <c:pt idx="4085">
                  <c:v>9129080000000</c:v>
                </c:pt>
                <c:pt idx="4086">
                  <c:v>9164090000000</c:v>
                </c:pt>
                <c:pt idx="4087">
                  <c:v>9200200000000</c:v>
                </c:pt>
                <c:pt idx="4088">
                  <c:v>9235830000000</c:v>
                </c:pt>
                <c:pt idx="4089">
                  <c:v>9271720000000</c:v>
                </c:pt>
                <c:pt idx="4090">
                  <c:v>9306780000000</c:v>
                </c:pt>
                <c:pt idx="4091">
                  <c:v>9339170000000</c:v>
                </c:pt>
                <c:pt idx="4092">
                  <c:v>9369260000000</c:v>
                </c:pt>
                <c:pt idx="4093">
                  <c:v>9395820000000</c:v>
                </c:pt>
                <c:pt idx="4094">
                  <c:v>9418950000000</c:v>
                </c:pt>
                <c:pt idx="4095">
                  <c:v>9436960000000</c:v>
                </c:pt>
                <c:pt idx="4096">
                  <c:v>9450650000000</c:v>
                </c:pt>
                <c:pt idx="4097">
                  <c:v>9459910000000</c:v>
                </c:pt>
                <c:pt idx="4098">
                  <c:v>9463710000000</c:v>
                </c:pt>
                <c:pt idx="4099">
                  <c:v>9462390000000</c:v>
                </c:pt>
                <c:pt idx="4100">
                  <c:v>9456820000000</c:v>
                </c:pt>
                <c:pt idx="4101">
                  <c:v>9447410000000</c:v>
                </c:pt>
                <c:pt idx="4102">
                  <c:v>9433430000000</c:v>
                </c:pt>
                <c:pt idx="4103">
                  <c:v>9416040000000</c:v>
                </c:pt>
                <c:pt idx="4104">
                  <c:v>9396700000000</c:v>
                </c:pt>
                <c:pt idx="4105">
                  <c:v>9374730000000</c:v>
                </c:pt>
                <c:pt idx="4106">
                  <c:v>9350400000000</c:v>
                </c:pt>
                <c:pt idx="4107">
                  <c:v>9326290000000</c:v>
                </c:pt>
                <c:pt idx="4108">
                  <c:v>9302530000000</c:v>
                </c:pt>
                <c:pt idx="4109">
                  <c:v>9278860000000</c:v>
                </c:pt>
                <c:pt idx="4110">
                  <c:v>9255040000000</c:v>
                </c:pt>
                <c:pt idx="4111">
                  <c:v>9234070000000</c:v>
                </c:pt>
                <c:pt idx="4112">
                  <c:v>9215800000000</c:v>
                </c:pt>
                <c:pt idx="4113">
                  <c:v>9199280000000</c:v>
                </c:pt>
                <c:pt idx="4114">
                  <c:v>9184140000000</c:v>
                </c:pt>
                <c:pt idx="4115">
                  <c:v>9173800000000</c:v>
                </c:pt>
                <c:pt idx="4116">
                  <c:v>9165120000000</c:v>
                </c:pt>
                <c:pt idx="4117">
                  <c:v>9158760000000</c:v>
                </c:pt>
                <c:pt idx="4118">
                  <c:v>9154070000000</c:v>
                </c:pt>
                <c:pt idx="4119">
                  <c:v>9152880000000</c:v>
                </c:pt>
                <c:pt idx="4120">
                  <c:v>9152150000000</c:v>
                </c:pt>
                <c:pt idx="4121">
                  <c:v>9151620000000</c:v>
                </c:pt>
                <c:pt idx="4122">
                  <c:v>9152090000000</c:v>
                </c:pt>
                <c:pt idx="4123">
                  <c:v>9152770000000</c:v>
                </c:pt>
                <c:pt idx="4124">
                  <c:v>9151940000000</c:v>
                </c:pt>
                <c:pt idx="4125">
                  <c:v>9149330000000</c:v>
                </c:pt>
                <c:pt idx="4126">
                  <c:v>9145130000000</c:v>
                </c:pt>
                <c:pt idx="4127">
                  <c:v>9137940000000</c:v>
                </c:pt>
                <c:pt idx="4128">
                  <c:v>9127420000000</c:v>
                </c:pt>
                <c:pt idx="4129">
                  <c:v>9113090000000</c:v>
                </c:pt>
                <c:pt idx="4130">
                  <c:v>9094900000000</c:v>
                </c:pt>
                <c:pt idx="4131">
                  <c:v>9072720000000</c:v>
                </c:pt>
                <c:pt idx="4132">
                  <c:v>9046280000000</c:v>
                </c:pt>
                <c:pt idx="4133">
                  <c:v>9014570000000</c:v>
                </c:pt>
                <c:pt idx="4134">
                  <c:v>8979070000000</c:v>
                </c:pt>
                <c:pt idx="4135">
                  <c:v>8939450000000</c:v>
                </c:pt>
                <c:pt idx="4136">
                  <c:v>8895320000000</c:v>
                </c:pt>
                <c:pt idx="4137">
                  <c:v>8848520000000</c:v>
                </c:pt>
                <c:pt idx="4138">
                  <c:v>8797610000000</c:v>
                </c:pt>
                <c:pt idx="4139">
                  <c:v>8743620000000</c:v>
                </c:pt>
                <c:pt idx="4140">
                  <c:v>8685930000000</c:v>
                </c:pt>
                <c:pt idx="4141">
                  <c:v>8627650000000</c:v>
                </c:pt>
                <c:pt idx="4142">
                  <c:v>8566560000000</c:v>
                </c:pt>
                <c:pt idx="4143">
                  <c:v>8503640000000</c:v>
                </c:pt>
                <c:pt idx="4144">
                  <c:v>8438040000000</c:v>
                </c:pt>
                <c:pt idx="4145">
                  <c:v>8373120000000</c:v>
                </c:pt>
                <c:pt idx="4146">
                  <c:v>8306780000000</c:v>
                </c:pt>
                <c:pt idx="4147">
                  <c:v>8239790000000</c:v>
                </c:pt>
                <c:pt idx="4148">
                  <c:v>8171620000000</c:v>
                </c:pt>
                <c:pt idx="4149">
                  <c:v>8102930000000</c:v>
                </c:pt>
                <c:pt idx="4150">
                  <c:v>8033800000000</c:v>
                </c:pt>
                <c:pt idx="4151">
                  <c:v>7963740000000</c:v>
                </c:pt>
                <c:pt idx="4152">
                  <c:v>7893920000000</c:v>
                </c:pt>
                <c:pt idx="4153">
                  <c:v>7822470000000</c:v>
                </c:pt>
                <c:pt idx="4154">
                  <c:v>7749970000000</c:v>
                </c:pt>
                <c:pt idx="4155">
                  <c:v>7675960000000</c:v>
                </c:pt>
                <c:pt idx="4156">
                  <c:v>7601340000000</c:v>
                </c:pt>
                <c:pt idx="4157">
                  <c:v>7525250000000</c:v>
                </c:pt>
                <c:pt idx="4158">
                  <c:v>7447800000000</c:v>
                </c:pt>
                <c:pt idx="4159">
                  <c:v>7367580000000</c:v>
                </c:pt>
                <c:pt idx="4160">
                  <c:v>7287340000000</c:v>
                </c:pt>
                <c:pt idx="4161">
                  <c:v>7205370000000</c:v>
                </c:pt>
                <c:pt idx="4162">
                  <c:v>7121270000000</c:v>
                </c:pt>
                <c:pt idx="4163">
                  <c:v>7036480000000</c:v>
                </c:pt>
                <c:pt idx="4164">
                  <c:v>6950260000000</c:v>
                </c:pt>
                <c:pt idx="4165">
                  <c:v>6862670000000</c:v>
                </c:pt>
                <c:pt idx="4166">
                  <c:v>6773040000000</c:v>
                </c:pt>
                <c:pt idx="4167">
                  <c:v>6683570000000</c:v>
                </c:pt>
                <c:pt idx="4168">
                  <c:v>6592620000000</c:v>
                </c:pt>
                <c:pt idx="4169">
                  <c:v>6500630000000</c:v>
                </c:pt>
                <c:pt idx="4170">
                  <c:v>6407270000000</c:v>
                </c:pt>
                <c:pt idx="4171">
                  <c:v>6313620000000</c:v>
                </c:pt>
                <c:pt idx="4172">
                  <c:v>6219080000000</c:v>
                </c:pt>
                <c:pt idx="4173">
                  <c:v>6123560000000</c:v>
                </c:pt>
                <c:pt idx="4174">
                  <c:v>6026890000000</c:v>
                </c:pt>
                <c:pt idx="4175">
                  <c:v>5929790000000</c:v>
                </c:pt>
                <c:pt idx="4176">
                  <c:v>5831630000000</c:v>
                </c:pt>
                <c:pt idx="4177">
                  <c:v>5731740000000</c:v>
                </c:pt>
                <c:pt idx="4178">
                  <c:v>5631450000000</c:v>
                </c:pt>
                <c:pt idx="4179">
                  <c:v>5529790000000</c:v>
                </c:pt>
                <c:pt idx="4180">
                  <c:v>5426650000000</c:v>
                </c:pt>
                <c:pt idx="4181">
                  <c:v>5321220000000</c:v>
                </c:pt>
                <c:pt idx="4182">
                  <c:v>5215080000000</c:v>
                </c:pt>
                <c:pt idx="4183">
                  <c:v>5107050000000</c:v>
                </c:pt>
                <c:pt idx="4184">
                  <c:v>4997160000000</c:v>
                </c:pt>
                <c:pt idx="4185">
                  <c:v>4884660000000</c:v>
                </c:pt>
                <c:pt idx="4186">
                  <c:v>4771010000000</c:v>
                </c:pt>
                <c:pt idx="4187">
                  <c:v>4655340000000</c:v>
                </c:pt>
                <c:pt idx="4188">
                  <c:v>4537720000000</c:v>
                </c:pt>
                <c:pt idx="4189">
                  <c:v>4417530000000</c:v>
                </c:pt>
                <c:pt idx="4190">
                  <c:v>4296170000000</c:v>
                </c:pt>
                <c:pt idx="4191">
                  <c:v>4173000000000</c:v>
                </c:pt>
                <c:pt idx="4192">
                  <c:v>4047670000000</c:v>
                </c:pt>
                <c:pt idx="4193">
                  <c:v>3921390000000</c:v>
                </c:pt>
                <c:pt idx="4194">
                  <c:v>3793750000000</c:v>
                </c:pt>
                <c:pt idx="4195">
                  <c:v>3664920000000</c:v>
                </c:pt>
                <c:pt idx="4196">
                  <c:v>3534720000000</c:v>
                </c:pt>
                <c:pt idx="4197">
                  <c:v>3404340000000</c:v>
                </c:pt>
                <c:pt idx="4198">
                  <c:v>3273450000000</c:v>
                </c:pt>
                <c:pt idx="4199">
                  <c:v>3142290000000</c:v>
                </c:pt>
                <c:pt idx="4200">
                  <c:v>3010850000000</c:v>
                </c:pt>
                <c:pt idx="4201">
                  <c:v>2880300000000</c:v>
                </c:pt>
                <c:pt idx="4202">
                  <c:v>2750380000000</c:v>
                </c:pt>
                <c:pt idx="4203">
                  <c:v>2621320000000</c:v>
                </c:pt>
                <c:pt idx="4204">
                  <c:v>2493290000000</c:v>
                </c:pt>
                <c:pt idx="4205">
                  <c:v>2367370000000</c:v>
                </c:pt>
                <c:pt idx="4206">
                  <c:v>2243340000000</c:v>
                </c:pt>
                <c:pt idx="4207">
                  <c:v>2120980000000</c:v>
                </c:pt>
                <c:pt idx="4208">
                  <c:v>2001880000000</c:v>
                </c:pt>
                <c:pt idx="4209">
                  <c:v>1885590000000</c:v>
                </c:pt>
                <c:pt idx="4210">
                  <c:v>1772400000000</c:v>
                </c:pt>
                <c:pt idx="4211">
                  <c:v>1662160000000</c:v>
                </c:pt>
                <c:pt idx="4212">
                  <c:v>1556120000000</c:v>
                </c:pt>
                <c:pt idx="4213">
                  <c:v>1453900000000</c:v>
                </c:pt>
                <c:pt idx="4214">
                  <c:v>1355760000000</c:v>
                </c:pt>
                <c:pt idx="4215">
                  <c:v>1261420000000</c:v>
                </c:pt>
                <c:pt idx="4216">
                  <c:v>1171900000000</c:v>
                </c:pt>
                <c:pt idx="4217">
                  <c:v>1086800000000</c:v>
                </c:pt>
                <c:pt idx="4218">
                  <c:v>1006190000000</c:v>
                </c:pt>
                <c:pt idx="4219">
                  <c:v>929878000000</c:v>
                </c:pt>
                <c:pt idx="4220">
                  <c:v>858477000000</c:v>
                </c:pt>
                <c:pt idx="4221">
                  <c:v>791580000000</c:v>
                </c:pt>
                <c:pt idx="4222">
                  <c:v>728743000000</c:v>
                </c:pt>
                <c:pt idx="4223">
                  <c:v>670785000000</c:v>
                </c:pt>
                <c:pt idx="4224">
                  <c:v>617056000000</c:v>
                </c:pt>
                <c:pt idx="4225">
                  <c:v>567397000000</c:v>
                </c:pt>
                <c:pt idx="4226">
                  <c:v>521378000000</c:v>
                </c:pt>
                <c:pt idx="4227">
                  <c:v>479582000000</c:v>
                </c:pt>
                <c:pt idx="4228">
                  <c:v>441350000000</c:v>
                </c:pt>
                <c:pt idx="4229">
                  <c:v>406477000000</c:v>
                </c:pt>
                <c:pt idx="4230">
                  <c:v>374499000000</c:v>
                </c:pt>
                <c:pt idx="4231">
                  <c:v>345865000000</c:v>
                </c:pt>
                <c:pt idx="4232">
                  <c:v>319960000000</c:v>
                </c:pt>
                <c:pt idx="4233">
                  <c:v>296253000000</c:v>
                </c:pt>
                <c:pt idx="4234">
                  <c:v>275296000000</c:v>
                </c:pt>
                <c:pt idx="4235">
                  <c:v>256438000000</c:v>
                </c:pt>
                <c:pt idx="4236">
                  <c:v>239511000000</c:v>
                </c:pt>
                <c:pt idx="4237">
                  <c:v>224024000000</c:v>
                </c:pt>
                <c:pt idx="4238">
                  <c:v>210461000000</c:v>
                </c:pt>
                <c:pt idx="4239">
                  <c:v>198282000000</c:v>
                </c:pt>
                <c:pt idx="4240">
                  <c:v>187346000000</c:v>
                </c:pt>
                <c:pt idx="4241">
                  <c:v>177293000000</c:v>
                </c:pt>
                <c:pt idx="4242">
                  <c:v>168510000000</c:v>
                </c:pt>
                <c:pt idx="4243">
                  <c:v>160581000000</c:v>
                </c:pt>
                <c:pt idx="4244">
                  <c:v>153402000000</c:v>
                </c:pt>
                <c:pt idx="4245">
                  <c:v>146724000000</c:v>
                </c:pt>
                <c:pt idx="4246">
                  <c:v>140861000000</c:v>
                </c:pt>
                <c:pt idx="4247">
                  <c:v>135512000000</c:v>
                </c:pt>
                <c:pt idx="4248">
                  <c:v>130407000000</c:v>
                </c:pt>
                <c:pt idx="4249">
                  <c:v>125939000000</c:v>
                </c:pt>
                <c:pt idx="4250">
                  <c:v>121804000000</c:v>
                </c:pt>
                <c:pt idx="4251">
                  <c:v>117978000000</c:v>
                </c:pt>
                <c:pt idx="4252">
                  <c:v>114275000000</c:v>
                </c:pt>
                <c:pt idx="4253">
                  <c:v>110971000000</c:v>
                </c:pt>
                <c:pt idx="4254">
                  <c:v>107866000000</c:v>
                </c:pt>
                <c:pt idx="4255">
                  <c:v>104944000000</c:v>
                </c:pt>
                <c:pt idx="4256">
                  <c:v>102108000000</c:v>
                </c:pt>
                <c:pt idx="4257">
                  <c:v>99516300000</c:v>
                </c:pt>
                <c:pt idx="4258">
                  <c:v>97046100000</c:v>
                </c:pt>
                <c:pt idx="4259">
                  <c:v>94697900000</c:v>
                </c:pt>
                <c:pt idx="4260">
                  <c:v>92417100000</c:v>
                </c:pt>
                <c:pt idx="4261">
                  <c:v>90292400000</c:v>
                </c:pt>
                <c:pt idx="4262">
                  <c:v>88254200000</c:v>
                </c:pt>
                <c:pt idx="4263">
                  <c:v>86256800000</c:v>
                </c:pt>
                <c:pt idx="4264">
                  <c:v>84392700000</c:v>
                </c:pt>
                <c:pt idx="4265">
                  <c:v>82598000000</c:v>
                </c:pt>
                <c:pt idx="4266">
                  <c:v>80876500000</c:v>
                </c:pt>
                <c:pt idx="4267">
                  <c:v>79180700000</c:v>
                </c:pt>
                <c:pt idx="4268">
                  <c:v>77581300000</c:v>
                </c:pt>
                <c:pt idx="4269">
                  <c:v>76046200000</c:v>
                </c:pt>
                <c:pt idx="4270">
                  <c:v>74552600000</c:v>
                </c:pt>
                <c:pt idx="4271">
                  <c:v>73095100000</c:v>
                </c:pt>
                <c:pt idx="4272">
                  <c:v>71703700000</c:v>
                </c:pt>
                <c:pt idx="4273">
                  <c:v>70361600000</c:v>
                </c:pt>
                <c:pt idx="4274">
                  <c:v>69055900000</c:v>
                </c:pt>
                <c:pt idx="4275">
                  <c:v>67784000000</c:v>
                </c:pt>
                <c:pt idx="4276">
                  <c:v>66560700000</c:v>
                </c:pt>
                <c:pt idx="4277">
                  <c:v>65371000000</c:v>
                </c:pt>
                <c:pt idx="4278">
                  <c:v>64209800000</c:v>
                </c:pt>
                <c:pt idx="4279">
                  <c:v>63094500000</c:v>
                </c:pt>
                <c:pt idx="4280">
                  <c:v>62009100000</c:v>
                </c:pt>
                <c:pt idx="4281">
                  <c:v>60955300000</c:v>
                </c:pt>
                <c:pt idx="4282">
                  <c:v>59917900000</c:v>
                </c:pt>
                <c:pt idx="4283">
                  <c:v>58923400000</c:v>
                </c:pt>
                <c:pt idx="4284">
                  <c:v>57959900000</c:v>
                </c:pt>
                <c:pt idx="4285">
                  <c:v>57016400000</c:v>
                </c:pt>
                <c:pt idx="4286">
                  <c:v>56086100000</c:v>
                </c:pt>
                <c:pt idx="4287">
                  <c:v>55193700000</c:v>
                </c:pt>
                <c:pt idx="4288">
                  <c:v>54329200000</c:v>
                </c:pt>
                <c:pt idx="4289">
                  <c:v>53480000000</c:v>
                </c:pt>
                <c:pt idx="4290">
                  <c:v>52648000000</c:v>
                </c:pt>
                <c:pt idx="4291">
                  <c:v>51846500000</c:v>
                </c:pt>
                <c:pt idx="4292">
                  <c:v>51061200000</c:v>
                </c:pt>
                <c:pt idx="4293">
                  <c:v>50288700000</c:v>
                </c:pt>
                <c:pt idx="4294">
                  <c:v>49542000000</c:v>
                </c:pt>
                <c:pt idx="4295">
                  <c:v>48810900000</c:v>
                </c:pt>
                <c:pt idx="4296">
                  <c:v>48098200000</c:v>
                </c:pt>
                <c:pt idx="4297">
                  <c:v>47397000000</c:v>
                </c:pt>
                <c:pt idx="4298">
                  <c:v>46717600000</c:v>
                </c:pt>
                <c:pt idx="4299">
                  <c:v>46053400000</c:v>
                </c:pt>
                <c:pt idx="4300">
                  <c:v>45403400000</c:v>
                </c:pt>
                <c:pt idx="4301">
                  <c:v>44761400000</c:v>
                </c:pt>
                <c:pt idx="4302">
                  <c:v>44144600000</c:v>
                </c:pt>
                <c:pt idx="4303">
                  <c:v>43537400000</c:v>
                </c:pt>
                <c:pt idx="4304">
                  <c:v>42933500000</c:v>
                </c:pt>
                <c:pt idx="4305">
                  <c:v>42353200000</c:v>
                </c:pt>
                <c:pt idx="4306">
                  <c:v>41788100000</c:v>
                </c:pt>
                <c:pt idx="4307">
                  <c:v>41231200000</c:v>
                </c:pt>
                <c:pt idx="4308">
                  <c:v>40680900000</c:v>
                </c:pt>
                <c:pt idx="4309">
                  <c:v>40147600000</c:v>
                </c:pt>
                <c:pt idx="4310">
                  <c:v>39627600000</c:v>
                </c:pt>
                <c:pt idx="4311">
                  <c:v>39115400000</c:v>
                </c:pt>
                <c:pt idx="4312">
                  <c:v>38609800000</c:v>
                </c:pt>
                <c:pt idx="4313">
                  <c:v>38117800000</c:v>
                </c:pt>
                <c:pt idx="4314">
                  <c:v>37636000000</c:v>
                </c:pt>
                <c:pt idx="4315">
                  <c:v>37163200000</c:v>
                </c:pt>
                <c:pt idx="4316">
                  <c:v>36696300000</c:v>
                </c:pt>
                <c:pt idx="4317">
                  <c:v>36242500000</c:v>
                </c:pt>
                <c:pt idx="4318">
                  <c:v>35796800000</c:v>
                </c:pt>
                <c:pt idx="4319">
                  <c:v>35353700000</c:v>
                </c:pt>
                <c:pt idx="4320">
                  <c:v>34928000000</c:v>
                </c:pt>
                <c:pt idx="4321">
                  <c:v>34507400000</c:v>
                </c:pt>
                <c:pt idx="4322">
                  <c:v>34094000000</c:v>
                </c:pt>
                <c:pt idx="4323">
                  <c:v>33681900000</c:v>
                </c:pt>
                <c:pt idx="4324">
                  <c:v>33286800000</c:v>
                </c:pt>
                <c:pt idx="4325">
                  <c:v>32896100000</c:v>
                </c:pt>
                <c:pt idx="4326">
                  <c:v>32512100000</c:v>
                </c:pt>
                <c:pt idx="4327">
                  <c:v>32131500000</c:v>
                </c:pt>
                <c:pt idx="4328">
                  <c:v>31763500000</c:v>
                </c:pt>
                <c:pt idx="4329">
                  <c:v>31399900000</c:v>
                </c:pt>
                <c:pt idx="4330">
                  <c:v>31042100000</c:v>
                </c:pt>
                <c:pt idx="4331">
                  <c:v>30688500000</c:v>
                </c:pt>
                <c:pt idx="4332">
                  <c:v>30344000000</c:v>
                </c:pt>
                <c:pt idx="4333">
                  <c:v>30004900000</c:v>
                </c:pt>
                <c:pt idx="4334">
                  <c:v>29668400000</c:v>
                </c:pt>
                <c:pt idx="4335">
                  <c:v>29341400000</c:v>
                </c:pt>
                <c:pt idx="4336">
                  <c:v>29019500000</c:v>
                </c:pt>
                <c:pt idx="4337">
                  <c:v>28702600000</c:v>
                </c:pt>
                <c:pt idx="4338">
                  <c:v>28386900000</c:v>
                </c:pt>
                <c:pt idx="4339">
                  <c:v>28083000000</c:v>
                </c:pt>
                <c:pt idx="4340">
                  <c:v>27781700000</c:v>
                </c:pt>
                <c:pt idx="4341">
                  <c:v>27484900000</c:v>
                </c:pt>
                <c:pt idx="4342">
                  <c:v>27190800000</c:v>
                </c:pt>
                <c:pt idx="4343">
                  <c:v>26904100000</c:v>
                </c:pt>
                <c:pt idx="4344">
                  <c:v>26621700000</c:v>
                </c:pt>
                <c:pt idx="4345">
                  <c:v>26343200000</c:v>
                </c:pt>
                <c:pt idx="4346">
                  <c:v>26068600000</c:v>
                </c:pt>
                <c:pt idx="4347">
                  <c:v>25799600000</c:v>
                </c:pt>
                <c:pt idx="4348">
                  <c:v>25534500000</c:v>
                </c:pt>
                <c:pt idx="4349">
                  <c:v>25271400000</c:v>
                </c:pt>
                <c:pt idx="4350">
                  <c:v>25015100000</c:v>
                </c:pt>
                <c:pt idx="4351">
                  <c:v>24762300000</c:v>
                </c:pt>
                <c:pt idx="4352">
                  <c:v>24513000000</c:v>
                </c:pt>
                <c:pt idx="4353">
                  <c:v>24265400000</c:v>
                </c:pt>
                <c:pt idx="4354">
                  <c:v>24024200000</c:v>
                </c:pt>
                <c:pt idx="4355">
                  <c:v>23786200000</c:v>
                </c:pt>
                <c:pt idx="4356">
                  <c:v>23551400000</c:v>
                </c:pt>
                <c:pt idx="4357">
                  <c:v>23319100000</c:v>
                </c:pt>
                <c:pt idx="4358">
                  <c:v>23091700000</c:v>
                </c:pt>
                <c:pt idx="4359">
                  <c:v>22867300000</c:v>
                </c:pt>
                <c:pt idx="4360">
                  <c:v>22642400000</c:v>
                </c:pt>
                <c:pt idx="4361">
                  <c:v>22426900000</c:v>
                </c:pt>
                <c:pt idx="4362">
                  <c:v>22212400000</c:v>
                </c:pt>
                <c:pt idx="4363">
                  <c:v>22000600000</c:v>
                </c:pt>
                <c:pt idx="4364">
                  <c:v>21790500000</c:v>
                </c:pt>
                <c:pt idx="4365">
                  <c:v>21585300000</c:v>
                </c:pt>
                <c:pt idx="4366">
                  <c:v>21382700000</c:v>
                </c:pt>
                <c:pt idx="4367">
                  <c:v>21182600000</c:v>
                </c:pt>
                <c:pt idx="4368">
                  <c:v>20984200000</c:v>
                </c:pt>
                <c:pt idx="4369">
                  <c:v>20790100000</c:v>
                </c:pt>
                <c:pt idx="4370">
                  <c:v>20598500000</c:v>
                </c:pt>
                <c:pt idx="4371">
                  <c:v>20409200000</c:v>
                </c:pt>
                <c:pt idx="4372">
                  <c:v>20221500000</c:v>
                </c:pt>
                <c:pt idx="4373">
                  <c:v>20037800000</c:v>
                </c:pt>
                <c:pt idx="4374">
                  <c:v>19856400000</c:v>
                </c:pt>
                <c:pt idx="4375">
                  <c:v>19675900000</c:v>
                </c:pt>
                <c:pt idx="4376">
                  <c:v>19499800000</c:v>
                </c:pt>
                <c:pt idx="4377">
                  <c:v>19325700000</c:v>
                </c:pt>
                <c:pt idx="4378">
                  <c:v>19153700000</c:v>
                </c:pt>
                <c:pt idx="4379">
                  <c:v>18983000000</c:v>
                </c:pt>
                <c:pt idx="4380">
                  <c:v>18815900000</c:v>
                </c:pt>
                <c:pt idx="4381">
                  <c:v>18650800000</c:v>
                </c:pt>
                <c:pt idx="4382">
                  <c:v>18487500000</c:v>
                </c:pt>
                <c:pt idx="4383">
                  <c:v>18325800000</c:v>
                </c:pt>
                <c:pt idx="4384">
                  <c:v>18167200000</c:v>
                </c:pt>
                <c:pt idx="4385">
                  <c:v>18010400000</c:v>
                </c:pt>
                <c:pt idx="4386">
                  <c:v>17856000000</c:v>
                </c:pt>
                <c:pt idx="4387">
                  <c:v>17701900000</c:v>
                </c:pt>
                <c:pt idx="4388">
                  <c:v>17551200000</c:v>
                </c:pt>
                <c:pt idx="4389">
                  <c:v>17402200000</c:v>
                </c:pt>
                <c:pt idx="4390">
                  <c:v>17253800000</c:v>
                </c:pt>
                <c:pt idx="4391">
                  <c:v>17109000000</c:v>
                </c:pt>
                <c:pt idx="4392">
                  <c:v>16965700000</c:v>
                </c:pt>
                <c:pt idx="4393">
                  <c:v>16824000000</c:v>
                </c:pt>
                <c:pt idx="4394">
                  <c:v>16683300000</c:v>
                </c:pt>
                <c:pt idx="4395">
                  <c:v>16545500000</c:v>
                </c:pt>
                <c:pt idx="4396">
                  <c:v>16409100000</c:v>
                </c:pt>
                <c:pt idx="4397">
                  <c:v>16275200000</c:v>
                </c:pt>
                <c:pt idx="4398">
                  <c:v>16140600000</c:v>
                </c:pt>
                <c:pt idx="4399">
                  <c:v>16009300000</c:v>
                </c:pt>
                <c:pt idx="4400">
                  <c:v>15879400000</c:v>
                </c:pt>
                <c:pt idx="4401">
                  <c:v>15751500000</c:v>
                </c:pt>
                <c:pt idx="4402">
                  <c:v>15623500000</c:v>
                </c:pt>
                <c:pt idx="4403">
                  <c:v>15498300000</c:v>
                </c:pt>
                <c:pt idx="4404">
                  <c:v>15374500000</c:v>
                </c:pt>
                <c:pt idx="4405">
                  <c:v>15251300000</c:v>
                </c:pt>
                <c:pt idx="4406">
                  <c:v>15130800000</c:v>
                </c:pt>
                <c:pt idx="4407">
                  <c:v>15011400000</c:v>
                </c:pt>
                <c:pt idx="4408">
                  <c:v>14894200000</c:v>
                </c:pt>
                <c:pt idx="4409">
                  <c:v>14775900000</c:v>
                </c:pt>
                <c:pt idx="4410">
                  <c:v>14660800000</c:v>
                </c:pt>
                <c:pt idx="4411">
                  <c:v>14546900000</c:v>
                </c:pt>
                <c:pt idx="4412">
                  <c:v>14434900000</c:v>
                </c:pt>
                <c:pt idx="4413">
                  <c:v>14322300000</c:v>
                </c:pt>
                <c:pt idx="4414">
                  <c:v>14212400000</c:v>
                </c:pt>
                <c:pt idx="4415">
                  <c:v>14103600000</c:v>
                </c:pt>
                <c:pt idx="4416">
                  <c:v>13996800000</c:v>
                </c:pt>
                <c:pt idx="4417">
                  <c:v>13889500000</c:v>
                </c:pt>
                <c:pt idx="4418">
                  <c:v>13784500000</c:v>
                </c:pt>
                <c:pt idx="4419">
                  <c:v>13681000000</c:v>
                </c:pt>
                <c:pt idx="4420">
                  <c:v>13576700000</c:v>
                </c:pt>
                <c:pt idx="4421">
                  <c:v>13475300000</c:v>
                </c:pt>
                <c:pt idx="4422">
                  <c:v>13374800000</c:v>
                </c:pt>
                <c:pt idx="4423">
                  <c:v>13276000000</c:v>
                </c:pt>
                <c:pt idx="4424">
                  <c:v>13176800000</c:v>
                </c:pt>
                <c:pt idx="4425">
                  <c:v>13079800000</c:v>
                </c:pt>
                <c:pt idx="4426">
                  <c:v>12983700000</c:v>
                </c:pt>
                <c:pt idx="4427">
                  <c:v>12889600000</c:v>
                </c:pt>
                <c:pt idx="4428">
                  <c:v>12794200000</c:v>
                </c:pt>
                <c:pt idx="4429">
                  <c:v>12701300000</c:v>
                </c:pt>
                <c:pt idx="4430">
                  <c:v>12609600000</c:v>
                </c:pt>
                <c:pt idx="4431">
                  <c:v>12517400000</c:v>
                </c:pt>
                <c:pt idx="4432">
                  <c:v>12427700000</c:v>
                </c:pt>
                <c:pt idx="4433">
                  <c:v>12338700000</c:v>
                </c:pt>
                <c:pt idx="4434">
                  <c:v>12251500000</c:v>
                </c:pt>
                <c:pt idx="4435">
                  <c:v>12163300000</c:v>
                </c:pt>
                <c:pt idx="4436">
                  <c:v>12077300000</c:v>
                </c:pt>
                <c:pt idx="4437">
                  <c:v>11992000000</c:v>
                </c:pt>
                <c:pt idx="4438">
                  <c:v>11908300000</c:v>
                </c:pt>
                <c:pt idx="4439">
                  <c:v>11823300000</c:v>
                </c:pt>
                <c:pt idx="4440">
                  <c:v>11740800000</c:v>
                </c:pt>
                <c:pt idx="4441">
                  <c:v>11659300000</c:v>
                </c:pt>
                <c:pt idx="4442">
                  <c:v>11578400000</c:v>
                </c:pt>
                <c:pt idx="4443">
                  <c:v>11497900000</c:v>
                </c:pt>
                <c:pt idx="4444">
                  <c:v>11418700000</c:v>
                </c:pt>
                <c:pt idx="4445">
                  <c:v>11341300000</c:v>
                </c:pt>
                <c:pt idx="4446">
                  <c:v>11262300000</c:v>
                </c:pt>
                <c:pt idx="4447">
                  <c:v>11185700000</c:v>
                </c:pt>
                <c:pt idx="4448">
                  <c:v>11109700000</c:v>
                </c:pt>
                <c:pt idx="4449">
                  <c:v>11034600000</c:v>
                </c:pt>
                <c:pt idx="4450">
                  <c:v>10958900000</c:v>
                </c:pt>
                <c:pt idx="4451">
                  <c:v>10885400000</c:v>
                </c:pt>
                <c:pt idx="4452">
                  <c:v>10813300000</c:v>
                </c:pt>
                <c:pt idx="4453">
                  <c:v>10741100000</c:v>
                </c:pt>
                <c:pt idx="4454">
                  <c:v>10668900000</c:v>
                </c:pt>
                <c:pt idx="4455">
                  <c:v>10598200000</c:v>
                </c:pt>
                <c:pt idx="4456">
                  <c:v>10528800000</c:v>
                </c:pt>
                <c:pt idx="4457">
                  <c:v>10459500000</c:v>
                </c:pt>
                <c:pt idx="4458">
                  <c:v>10389400000</c:v>
                </c:pt>
                <c:pt idx="4459">
                  <c:v>10321400000</c:v>
                </c:pt>
                <c:pt idx="4460">
                  <c:v>10254100000</c:v>
                </c:pt>
                <c:pt idx="4461">
                  <c:v>10186900000</c:v>
                </c:pt>
                <c:pt idx="4462">
                  <c:v>10121000000</c:v>
                </c:pt>
                <c:pt idx="4463">
                  <c:v>10056600000</c:v>
                </c:pt>
                <c:pt idx="4464">
                  <c:v>9991850000</c:v>
                </c:pt>
                <c:pt idx="4465">
                  <c:v>9926660000</c:v>
                </c:pt>
                <c:pt idx="4466">
                  <c:v>9863280000</c:v>
                </c:pt>
                <c:pt idx="4467">
                  <c:v>9800760000</c:v>
                </c:pt>
                <c:pt idx="4468">
                  <c:v>9738510000</c:v>
                </c:pt>
                <c:pt idx="4469">
                  <c:v>9675810000</c:v>
                </c:pt>
                <c:pt idx="4470">
                  <c:v>9614820000</c:v>
                </c:pt>
                <c:pt idx="4471">
                  <c:v>9555090000</c:v>
                </c:pt>
                <c:pt idx="4472">
                  <c:v>9495130000</c:v>
                </c:pt>
                <c:pt idx="4473">
                  <c:v>9435290000</c:v>
                </c:pt>
                <c:pt idx="4474">
                  <c:v>9377250000</c:v>
                </c:pt>
                <c:pt idx="4475">
                  <c:v>9319130000</c:v>
                </c:pt>
                <c:pt idx="4476">
                  <c:v>9260290000</c:v>
                </c:pt>
                <c:pt idx="4477">
                  <c:v>9203280000</c:v>
                </c:pt>
                <c:pt idx="4478">
                  <c:v>9146840000</c:v>
                </c:pt>
                <c:pt idx="4479">
                  <c:v>9090820000</c:v>
                </c:pt>
                <c:pt idx="4480">
                  <c:v>9034840000</c:v>
                </c:pt>
                <c:pt idx="4481">
                  <c:v>8979930000</c:v>
                </c:pt>
                <c:pt idx="4482">
                  <c:v>8926280000</c:v>
                </c:pt>
                <c:pt idx="4483">
                  <c:v>8872290000</c:v>
                </c:pt>
                <c:pt idx="4484">
                  <c:v>8818040000</c:v>
                </c:pt>
                <c:pt idx="4485">
                  <c:v>8765530000</c:v>
                </c:pt>
                <c:pt idx="4486">
                  <c:v>8713120000</c:v>
                </c:pt>
                <c:pt idx="4487">
                  <c:v>8661200000</c:v>
                </c:pt>
                <c:pt idx="4488">
                  <c:v>8608690000</c:v>
                </c:pt>
                <c:pt idx="4489">
                  <c:v>8558320000</c:v>
                </c:pt>
                <c:pt idx="4490">
                  <c:v>8507850000</c:v>
                </c:pt>
                <c:pt idx="4491">
                  <c:v>8457080000</c:v>
                </c:pt>
                <c:pt idx="4492">
                  <c:v>8407520000</c:v>
                </c:pt>
                <c:pt idx="4493">
                  <c:v>8359080000</c:v>
                </c:pt>
                <c:pt idx="4494">
                  <c:v>8310380000</c:v>
                </c:pt>
                <c:pt idx="4495">
                  <c:v>8261080000</c:v>
                </c:pt>
                <c:pt idx="4496">
                  <c:v>8213340000</c:v>
                </c:pt>
                <c:pt idx="4497">
                  <c:v>8165950000</c:v>
                </c:pt>
                <c:pt idx="4498">
                  <c:v>8118910000</c:v>
                </c:pt>
                <c:pt idx="4499">
                  <c:v>8071940000</c:v>
                </c:pt>
                <c:pt idx="4500">
                  <c:v>8026450000</c:v>
                </c:pt>
                <c:pt idx="4501">
                  <c:v>7980700000</c:v>
                </c:pt>
                <c:pt idx="4502">
                  <c:v>7934610000</c:v>
                </c:pt>
                <c:pt idx="4503">
                  <c:v>7889760000</c:v>
                </c:pt>
                <c:pt idx="4504">
                  <c:v>7845710000</c:v>
                </c:pt>
                <c:pt idx="4505">
                  <c:v>7801560000</c:v>
                </c:pt>
                <c:pt idx="4506">
                  <c:v>7756750000</c:v>
                </c:pt>
                <c:pt idx="4507">
                  <c:v>7713950000</c:v>
                </c:pt>
                <c:pt idx="4508">
                  <c:v>7671060000</c:v>
                </c:pt>
                <c:pt idx="4509">
                  <c:v>7628470000</c:v>
                </c:pt>
                <c:pt idx="4510">
                  <c:v>7585600000</c:v>
                </c:pt>
                <c:pt idx="4511">
                  <c:v>7544430000</c:v>
                </c:pt>
                <c:pt idx="4512">
                  <c:v>7502980000</c:v>
                </c:pt>
                <c:pt idx="4513">
                  <c:v>7461800000</c:v>
                </c:pt>
                <c:pt idx="4514">
                  <c:v>7420120000</c:v>
                </c:pt>
                <c:pt idx="4515">
                  <c:v>7379720000</c:v>
                </c:pt>
                <c:pt idx="4516">
                  <c:v>7339610000</c:v>
                </c:pt>
                <c:pt idx="4517">
                  <c:v>7299440000</c:v>
                </c:pt>
                <c:pt idx="4518">
                  <c:v>7260620000</c:v>
                </c:pt>
                <c:pt idx="4519">
                  <c:v>7221580000</c:v>
                </c:pt>
                <c:pt idx="4520">
                  <c:v>7182790000</c:v>
                </c:pt>
                <c:pt idx="4521">
                  <c:v>7143860000</c:v>
                </c:pt>
                <c:pt idx="4522">
                  <c:v>7106380000</c:v>
                </c:pt>
                <c:pt idx="4523">
                  <c:v>7068660000</c:v>
                </c:pt>
                <c:pt idx="4524">
                  <c:v>7031190000</c:v>
                </c:pt>
                <c:pt idx="4525">
                  <c:v>6992990000</c:v>
                </c:pt>
                <c:pt idx="4526">
                  <c:v>6956740000</c:v>
                </c:pt>
                <c:pt idx="4527">
                  <c:v>6920330000</c:v>
                </c:pt>
                <c:pt idx="4528">
                  <c:v>6884130000</c:v>
                </c:pt>
                <c:pt idx="4529">
                  <c:v>6848470000</c:v>
                </c:pt>
                <c:pt idx="4530">
                  <c:v>6813040000</c:v>
                </c:pt>
                <c:pt idx="4531">
                  <c:v>6777830000</c:v>
                </c:pt>
                <c:pt idx="4532">
                  <c:v>6742040000</c:v>
                </c:pt>
                <c:pt idx="4533">
                  <c:v>6707330000</c:v>
                </c:pt>
                <c:pt idx="4534">
                  <c:v>6673000000</c:v>
                </c:pt>
                <c:pt idx="4535">
                  <c:v>6638880000</c:v>
                </c:pt>
                <c:pt idx="4536">
                  <c:v>6605320000</c:v>
                </c:pt>
                <c:pt idx="4537">
                  <c:v>6571860000</c:v>
                </c:pt>
                <c:pt idx="4538">
                  <c:v>6538640000</c:v>
                </c:pt>
                <c:pt idx="4539">
                  <c:v>6505620000</c:v>
                </c:pt>
                <c:pt idx="4540">
                  <c:v>6473260000</c:v>
                </c:pt>
                <c:pt idx="4541">
                  <c:v>6440930000</c:v>
                </c:pt>
                <c:pt idx="4542">
                  <c:v>6408810000</c:v>
                </c:pt>
                <c:pt idx="4543">
                  <c:v>6376940000</c:v>
                </c:pt>
                <c:pt idx="4544">
                  <c:v>6344530000</c:v>
                </c:pt>
                <c:pt idx="4545">
                  <c:v>6313310000</c:v>
                </c:pt>
                <c:pt idx="4546">
                  <c:v>6282290000</c:v>
                </c:pt>
                <c:pt idx="4547">
                  <c:v>6251680000</c:v>
                </c:pt>
                <c:pt idx="4548">
                  <c:v>6221280000</c:v>
                </c:pt>
                <c:pt idx="4549">
                  <c:v>6191070000</c:v>
                </c:pt>
                <c:pt idx="4550">
                  <c:v>6161020000</c:v>
                </c:pt>
                <c:pt idx="4551">
                  <c:v>6130250000</c:v>
                </c:pt>
                <c:pt idx="4552">
                  <c:v>6100750000</c:v>
                </c:pt>
                <c:pt idx="4553">
                  <c:v>6071410000</c:v>
                </c:pt>
                <c:pt idx="4554">
                  <c:v>6042240000</c:v>
                </c:pt>
                <c:pt idx="4555">
                  <c:v>6013710000</c:v>
                </c:pt>
                <c:pt idx="4556">
                  <c:v>5985120000</c:v>
                </c:pt>
                <c:pt idx="4557">
                  <c:v>5956690000</c:v>
                </c:pt>
                <c:pt idx="4558">
                  <c:v>5929180000</c:v>
                </c:pt>
                <c:pt idx="4559">
                  <c:v>5901030000</c:v>
                </c:pt>
                <c:pt idx="4560">
                  <c:v>5873340000</c:v>
                </c:pt>
                <c:pt idx="4561">
                  <c:v>5845810000</c:v>
                </c:pt>
                <c:pt idx="4562">
                  <c:v>5817500000</c:v>
                </c:pt>
                <c:pt idx="4563">
                  <c:v>5790580000</c:v>
                </c:pt>
                <c:pt idx="4564">
                  <c:v>5763810000</c:v>
                </c:pt>
                <c:pt idx="4565">
                  <c:v>5737190000</c:v>
                </c:pt>
                <c:pt idx="4566">
                  <c:v>5711150000</c:v>
                </c:pt>
                <c:pt idx="4567">
                  <c:v>5685070000</c:v>
                </c:pt>
                <c:pt idx="4568">
                  <c:v>5659120000</c:v>
                </c:pt>
                <c:pt idx="4569">
                  <c:v>5633770000</c:v>
                </c:pt>
                <c:pt idx="4570">
                  <c:v>5606790000</c:v>
                </c:pt>
                <c:pt idx="4571">
                  <c:v>5581410000</c:v>
                </c:pt>
                <c:pt idx="4572">
                  <c:v>5556170000</c:v>
                </c:pt>
                <c:pt idx="4573">
                  <c:v>5531440000</c:v>
                </c:pt>
                <c:pt idx="4574">
                  <c:v>5506690000</c:v>
                </c:pt>
                <c:pt idx="4575">
                  <c:v>5482070000</c:v>
                </c:pt>
                <c:pt idx="4576">
                  <c:v>5457580000</c:v>
                </c:pt>
                <c:pt idx="4577">
                  <c:v>5433840000</c:v>
                </c:pt>
                <c:pt idx="4578">
                  <c:v>5409850000</c:v>
                </c:pt>
                <c:pt idx="4579">
                  <c:v>5385970000</c:v>
                </c:pt>
                <c:pt idx="4580">
                  <c:v>5361530000</c:v>
                </c:pt>
                <c:pt idx="4581">
                  <c:v>5337740000</c:v>
                </c:pt>
                <c:pt idx="4582">
                  <c:v>5314530000</c:v>
                </c:pt>
                <c:pt idx="4583">
                  <c:v>5291440000</c:v>
                </c:pt>
                <c:pt idx="4584">
                  <c:v>5269000000</c:v>
                </c:pt>
                <c:pt idx="4585">
                  <c:v>5246200000</c:v>
                </c:pt>
                <c:pt idx="4586">
                  <c:v>5223690000</c:v>
                </c:pt>
                <c:pt idx="4587">
                  <c:v>5201290000</c:v>
                </c:pt>
                <c:pt idx="4588">
                  <c:v>5178120000</c:v>
                </c:pt>
                <c:pt idx="4589">
                  <c:v>5156110000</c:v>
                </c:pt>
                <c:pt idx="4590">
                  <c:v>5134200000</c:v>
                </c:pt>
                <c:pt idx="4591">
                  <c:v>5112770000</c:v>
                </c:pt>
                <c:pt idx="4592">
                  <c:v>5091260000</c:v>
                </c:pt>
                <c:pt idx="4593">
                  <c:v>5069900000</c:v>
                </c:pt>
                <c:pt idx="4594">
                  <c:v>5048640000</c:v>
                </c:pt>
                <c:pt idx="4595">
                  <c:v>5028310000</c:v>
                </c:pt>
                <c:pt idx="4596">
                  <c:v>5007080000</c:v>
                </c:pt>
                <c:pt idx="4597">
                  <c:v>4986360000</c:v>
                </c:pt>
                <c:pt idx="4598">
                  <c:v>4965740000</c:v>
                </c:pt>
                <c:pt idx="4599">
                  <c:v>4944640000</c:v>
                </c:pt>
                <c:pt idx="4600">
                  <c:v>4924220000</c:v>
                </c:pt>
                <c:pt idx="4601">
                  <c:v>4904190000</c:v>
                </c:pt>
                <c:pt idx="4602">
                  <c:v>4884860000</c:v>
                </c:pt>
                <c:pt idx="4603">
                  <c:v>4864820000</c:v>
                </c:pt>
                <c:pt idx="4604">
                  <c:v>4845310000</c:v>
                </c:pt>
                <c:pt idx="4605">
                  <c:v>4825870000</c:v>
                </c:pt>
                <c:pt idx="4606">
                  <c:v>4806950000</c:v>
                </c:pt>
                <c:pt idx="4607">
                  <c:v>4786520000</c:v>
                </c:pt>
                <c:pt idx="4608">
                  <c:v>4767510000</c:v>
                </c:pt>
                <c:pt idx="4609">
                  <c:v>4748590000</c:v>
                </c:pt>
                <c:pt idx="4610">
                  <c:v>4730250000</c:v>
                </c:pt>
                <c:pt idx="4611">
                  <c:v>4711760000</c:v>
                </c:pt>
                <c:pt idx="4612">
                  <c:v>4693300000</c:v>
                </c:pt>
                <c:pt idx="4613">
                  <c:v>4675560000</c:v>
                </c:pt>
                <c:pt idx="4614">
                  <c:v>4657340000</c:v>
                </c:pt>
                <c:pt idx="4615">
                  <c:v>4638960000</c:v>
                </c:pt>
                <c:pt idx="4616">
                  <c:v>4621040000</c:v>
                </c:pt>
                <c:pt idx="4617">
                  <c:v>4602630000</c:v>
                </c:pt>
                <c:pt idx="4618">
                  <c:v>4584850000</c:v>
                </c:pt>
                <c:pt idx="4619">
                  <c:v>4567440000</c:v>
                </c:pt>
                <c:pt idx="4620">
                  <c:v>4550100000</c:v>
                </c:pt>
                <c:pt idx="4621">
                  <c:v>4533480000</c:v>
                </c:pt>
                <c:pt idx="4622">
                  <c:v>4516100000</c:v>
                </c:pt>
                <c:pt idx="4623">
                  <c:v>4499180000</c:v>
                </c:pt>
                <c:pt idx="4624">
                  <c:v>4482610000</c:v>
                </c:pt>
                <c:pt idx="4625">
                  <c:v>4465900000</c:v>
                </c:pt>
                <c:pt idx="4626">
                  <c:v>4448210000</c:v>
                </c:pt>
                <c:pt idx="4627">
                  <c:v>4431710000</c:v>
                </c:pt>
                <c:pt idx="4628">
                  <c:v>4415800000</c:v>
                </c:pt>
                <c:pt idx="4629">
                  <c:v>4399570000</c:v>
                </c:pt>
                <c:pt idx="4630">
                  <c:v>4383470000</c:v>
                </c:pt>
                <c:pt idx="4631">
                  <c:v>4367420000</c:v>
                </c:pt>
                <c:pt idx="4632">
                  <c:v>4352030000</c:v>
                </c:pt>
                <c:pt idx="4633">
                  <c:v>4335860000</c:v>
                </c:pt>
                <c:pt idx="4634">
                  <c:v>4320210000</c:v>
                </c:pt>
                <c:pt idx="4635">
                  <c:v>4304110000</c:v>
                </c:pt>
                <c:pt idx="4636">
                  <c:v>4288690000</c:v>
                </c:pt>
                <c:pt idx="4637">
                  <c:v>4273280000</c:v>
                </c:pt>
                <c:pt idx="4638">
                  <c:v>4258130000</c:v>
                </c:pt>
                <c:pt idx="4639">
                  <c:v>4243630000</c:v>
                </c:pt>
                <c:pt idx="4640">
                  <c:v>4228640000</c:v>
                </c:pt>
                <c:pt idx="4641">
                  <c:v>4213510000</c:v>
                </c:pt>
                <c:pt idx="4642">
                  <c:v>4198780000</c:v>
                </c:pt>
                <c:pt idx="4643">
                  <c:v>4184410000</c:v>
                </c:pt>
                <c:pt idx="4644">
                  <c:v>4168890000</c:v>
                </c:pt>
                <c:pt idx="4645">
                  <c:v>4154490000</c:v>
                </c:pt>
                <c:pt idx="4646">
                  <c:v>4140600000</c:v>
                </c:pt>
                <c:pt idx="4647">
                  <c:v>4126380000</c:v>
                </c:pt>
                <c:pt idx="4648">
                  <c:v>4112270000</c:v>
                </c:pt>
                <c:pt idx="4649">
                  <c:v>4098260000</c:v>
                </c:pt>
                <c:pt idx="4650">
                  <c:v>4084780000</c:v>
                </c:pt>
                <c:pt idx="4651">
                  <c:v>4070970000</c:v>
                </c:pt>
                <c:pt idx="4652">
                  <c:v>4056920000</c:v>
                </c:pt>
                <c:pt idx="4653">
                  <c:v>4043300000</c:v>
                </c:pt>
                <c:pt idx="4654">
                  <c:v>4029410000</c:v>
                </c:pt>
                <c:pt idx="4655">
                  <c:v>4016020000</c:v>
                </c:pt>
                <c:pt idx="4656">
                  <c:v>4002660000</c:v>
                </c:pt>
                <c:pt idx="4657">
                  <c:v>3990020000</c:v>
                </c:pt>
                <c:pt idx="4658">
                  <c:v>3976940000</c:v>
                </c:pt>
                <c:pt idx="4659">
                  <c:v>3963640000</c:v>
                </c:pt>
                <c:pt idx="4660">
                  <c:v>3950800000</c:v>
                </c:pt>
                <c:pt idx="4661">
                  <c:v>3938260000</c:v>
                </c:pt>
                <c:pt idx="4662">
                  <c:v>3925580000</c:v>
                </c:pt>
                <c:pt idx="4663">
                  <c:v>3912100000</c:v>
                </c:pt>
                <c:pt idx="4664">
                  <c:v>3899590000</c:v>
                </c:pt>
                <c:pt idx="4665">
                  <c:v>3887620000</c:v>
                </c:pt>
                <c:pt idx="4666">
                  <c:v>3875280000</c:v>
                </c:pt>
                <c:pt idx="4667">
                  <c:v>3863040000</c:v>
                </c:pt>
                <c:pt idx="4668">
                  <c:v>3851280000</c:v>
                </c:pt>
                <c:pt idx="4669">
                  <c:v>3839250000</c:v>
                </c:pt>
                <c:pt idx="4670">
                  <c:v>3827260000</c:v>
                </c:pt>
                <c:pt idx="4671">
                  <c:v>3815070000</c:v>
                </c:pt>
                <c:pt idx="4672">
                  <c:v>3802950000</c:v>
                </c:pt>
                <c:pt idx="4673">
                  <c:v>3791270000</c:v>
                </c:pt>
                <c:pt idx="4674">
                  <c:v>3779540000</c:v>
                </c:pt>
                <c:pt idx="4675">
                  <c:v>3768070000</c:v>
                </c:pt>
                <c:pt idx="4676">
                  <c:v>3757140000</c:v>
                </c:pt>
                <c:pt idx="4677">
                  <c:v>3745790000</c:v>
                </c:pt>
                <c:pt idx="4678">
                  <c:v>3734300000</c:v>
                </c:pt>
                <c:pt idx="4679">
                  <c:v>3723380000</c:v>
                </c:pt>
                <c:pt idx="4680">
                  <c:v>3712330000</c:v>
                </c:pt>
                <c:pt idx="4681">
                  <c:v>3701320000</c:v>
                </c:pt>
                <c:pt idx="4682">
                  <c:v>3689560000</c:v>
                </c:pt>
                <c:pt idx="4683">
                  <c:v>3679140000</c:v>
                </c:pt>
                <c:pt idx="4684">
                  <c:v>3668380000</c:v>
                </c:pt>
                <c:pt idx="4685">
                  <c:v>3657640000</c:v>
                </c:pt>
                <c:pt idx="4686">
                  <c:v>3647040000</c:v>
                </c:pt>
                <c:pt idx="4687">
                  <c:v>3636910000</c:v>
                </c:pt>
                <c:pt idx="4688">
                  <c:v>3626460000</c:v>
                </c:pt>
                <c:pt idx="4689">
                  <c:v>3615780000</c:v>
                </c:pt>
                <c:pt idx="4690">
                  <c:v>3605170000</c:v>
                </c:pt>
                <c:pt idx="4691">
                  <c:v>3594980000</c:v>
                </c:pt>
                <c:pt idx="4692">
                  <c:v>3584840000</c:v>
                </c:pt>
                <c:pt idx="4693">
                  <c:v>3574620000</c:v>
                </c:pt>
                <c:pt idx="4694">
                  <c:v>3565100000</c:v>
                </c:pt>
                <c:pt idx="4695">
                  <c:v>3555190000</c:v>
                </c:pt>
                <c:pt idx="4696">
                  <c:v>3545310000</c:v>
                </c:pt>
                <c:pt idx="4697">
                  <c:v>3535360000</c:v>
                </c:pt>
                <c:pt idx="4698">
                  <c:v>3525920000</c:v>
                </c:pt>
                <c:pt idx="4699">
                  <c:v>3516300000</c:v>
                </c:pt>
                <c:pt idx="4700">
                  <c:v>3505940000</c:v>
                </c:pt>
                <c:pt idx="4701">
                  <c:v>3496820000</c:v>
                </c:pt>
                <c:pt idx="4702">
                  <c:v>3487420000</c:v>
                </c:pt>
                <c:pt idx="4703">
                  <c:v>3478040000</c:v>
                </c:pt>
                <c:pt idx="4704">
                  <c:v>3468660000</c:v>
                </c:pt>
                <c:pt idx="4705">
                  <c:v>3459830000</c:v>
                </c:pt>
                <c:pt idx="4706">
                  <c:v>3450690000</c:v>
                </c:pt>
                <c:pt idx="4707">
                  <c:v>3441590000</c:v>
                </c:pt>
                <c:pt idx="4708">
                  <c:v>3432370000</c:v>
                </c:pt>
                <c:pt idx="4709">
                  <c:v>3423180000</c:v>
                </c:pt>
                <c:pt idx="4710">
                  <c:v>3414320000</c:v>
                </c:pt>
                <c:pt idx="4711">
                  <c:v>3405490000</c:v>
                </c:pt>
                <c:pt idx="4712">
                  <c:v>3396920000</c:v>
                </c:pt>
                <c:pt idx="4713">
                  <c:v>3388270000</c:v>
                </c:pt>
                <c:pt idx="4714">
                  <c:v>3379650000</c:v>
                </c:pt>
                <c:pt idx="4715">
                  <c:v>3370930000</c:v>
                </c:pt>
                <c:pt idx="4716">
                  <c:v>3362800000</c:v>
                </c:pt>
                <c:pt idx="4717">
                  <c:v>3354430000</c:v>
                </c:pt>
                <c:pt idx="4718">
                  <c:v>3346080000</c:v>
                </c:pt>
                <c:pt idx="4719">
                  <c:v>3337080000</c:v>
                </c:pt>
                <c:pt idx="4720">
                  <c:v>3329160000</c:v>
                </c:pt>
                <c:pt idx="4721">
                  <c:v>3321020000</c:v>
                </c:pt>
                <c:pt idx="4722">
                  <c:v>3312910000</c:v>
                </c:pt>
                <c:pt idx="4723">
                  <c:v>3305140000</c:v>
                </c:pt>
                <c:pt idx="4724">
                  <c:v>3297210000</c:v>
                </c:pt>
                <c:pt idx="4725">
                  <c:v>3289300000</c:v>
                </c:pt>
                <c:pt idx="4726">
                  <c:v>3281420000</c:v>
                </c:pt>
                <c:pt idx="4727">
                  <c:v>3273340000</c:v>
                </c:pt>
                <c:pt idx="4728">
                  <c:v>3265660000</c:v>
                </c:pt>
                <c:pt idx="4729">
                  <c:v>3258010000</c:v>
                </c:pt>
                <c:pt idx="4730">
                  <c:v>3250090000</c:v>
                </c:pt>
                <c:pt idx="4731">
                  <c:v>3242920000</c:v>
                </c:pt>
                <c:pt idx="4732">
                  <c:v>3235450000</c:v>
                </c:pt>
                <c:pt idx="4733">
                  <c:v>3228000000</c:v>
                </c:pt>
                <c:pt idx="4734">
                  <c:v>3220860000</c:v>
                </c:pt>
                <c:pt idx="4735">
                  <c:v>3213600000</c:v>
                </c:pt>
                <c:pt idx="4736">
                  <c:v>3206360000</c:v>
                </c:pt>
                <c:pt idx="4737">
                  <c:v>3199140000</c:v>
                </c:pt>
                <c:pt idx="4738">
                  <c:v>3191610000</c:v>
                </c:pt>
                <c:pt idx="4739">
                  <c:v>3184560000</c:v>
                </c:pt>
                <c:pt idx="4740">
                  <c:v>3177530000</c:v>
                </c:pt>
                <c:pt idx="4741">
                  <c:v>3170520000</c:v>
                </c:pt>
                <c:pt idx="4742">
                  <c:v>3163850000</c:v>
                </c:pt>
                <c:pt idx="4743">
                  <c:v>3157000000</c:v>
                </c:pt>
                <c:pt idx="4744">
                  <c:v>3150180000</c:v>
                </c:pt>
                <c:pt idx="4745">
                  <c:v>3143170000</c:v>
                </c:pt>
                <c:pt idx="4746">
                  <c:v>3136540000</c:v>
                </c:pt>
                <c:pt idx="4747">
                  <c:v>3129920000</c:v>
                </c:pt>
                <c:pt idx="4748">
                  <c:v>3123320000</c:v>
                </c:pt>
                <c:pt idx="4749">
                  <c:v>3116770000</c:v>
                </c:pt>
                <c:pt idx="4750">
                  <c:v>3110330000</c:v>
                </c:pt>
                <c:pt idx="4751">
                  <c:v>3103900000</c:v>
                </c:pt>
                <c:pt idx="4752">
                  <c:v>3097740000</c:v>
                </c:pt>
                <c:pt idx="4753">
                  <c:v>3091420000</c:v>
                </c:pt>
                <c:pt idx="4754">
                  <c:v>3085180000</c:v>
                </c:pt>
                <c:pt idx="4755">
                  <c:v>3078950000</c:v>
                </c:pt>
                <c:pt idx="4756">
                  <c:v>3072750000</c:v>
                </c:pt>
                <c:pt idx="4757">
                  <c:v>3066360000</c:v>
                </c:pt>
                <c:pt idx="4758">
                  <c:v>3060320000</c:v>
                </c:pt>
                <c:pt idx="4759">
                  <c:v>3054290000</c:v>
                </c:pt>
                <c:pt idx="4760">
                  <c:v>3048440000</c:v>
                </c:pt>
                <c:pt idx="4761">
                  <c:v>3042560000</c:v>
                </c:pt>
                <c:pt idx="4762">
                  <c:v>3036700000</c:v>
                </c:pt>
                <c:pt idx="4763">
                  <c:v>3031000000</c:v>
                </c:pt>
                <c:pt idx="4764">
                  <c:v>3024990000</c:v>
                </c:pt>
                <c:pt idx="4765">
                  <c:v>3019310000</c:v>
                </c:pt>
                <c:pt idx="4766">
                  <c:v>3013640000</c:v>
                </c:pt>
                <c:pt idx="4767">
                  <c:v>3008240000</c:v>
                </c:pt>
                <c:pt idx="4768">
                  <c:v>3002410000</c:v>
                </c:pt>
                <c:pt idx="4769">
                  <c:v>2996890000</c:v>
                </c:pt>
                <c:pt idx="4770">
                  <c:v>2991390000</c:v>
                </c:pt>
                <c:pt idx="4771">
                  <c:v>2986110000</c:v>
                </c:pt>
                <c:pt idx="4772">
                  <c:v>2980750000</c:v>
                </c:pt>
                <c:pt idx="4773">
                  <c:v>2975400000</c:v>
                </c:pt>
                <c:pt idx="4774">
                  <c:v>2970080000</c:v>
                </c:pt>
                <c:pt idx="4775">
                  <c:v>2964560000</c:v>
                </c:pt>
                <c:pt idx="4776">
                  <c:v>2959360000</c:v>
                </c:pt>
                <c:pt idx="4777">
                  <c:v>2954180000</c:v>
                </c:pt>
                <c:pt idx="4778">
                  <c:v>2949300000</c:v>
                </c:pt>
                <c:pt idx="4779">
                  <c:v>2943990000</c:v>
                </c:pt>
                <c:pt idx="4780">
                  <c:v>2938950000</c:v>
                </c:pt>
                <c:pt idx="4781">
                  <c:v>2933920000</c:v>
                </c:pt>
                <c:pt idx="4782">
                  <c:v>2929120000</c:v>
                </c:pt>
                <c:pt idx="4783">
                  <c:v>2923980000</c:v>
                </c:pt>
                <c:pt idx="4784">
                  <c:v>2919120000</c:v>
                </c:pt>
                <c:pt idx="4785">
                  <c:v>2914470000</c:v>
                </c:pt>
                <c:pt idx="4786">
                  <c:v>2909390000</c:v>
                </c:pt>
                <c:pt idx="4787">
                  <c:v>2904670000</c:v>
                </c:pt>
                <c:pt idx="4788">
                  <c:v>2899960000</c:v>
                </c:pt>
                <c:pt idx="4789">
                  <c:v>2895500000</c:v>
                </c:pt>
                <c:pt idx="4790">
                  <c:v>2890790000</c:v>
                </c:pt>
                <c:pt idx="4791">
                  <c:v>2886230000</c:v>
                </c:pt>
                <c:pt idx="4792">
                  <c:v>2881660000</c:v>
                </c:pt>
                <c:pt idx="4793">
                  <c:v>2877190000</c:v>
                </c:pt>
                <c:pt idx="4794">
                  <c:v>2872500000</c:v>
                </c:pt>
                <c:pt idx="4795">
                  <c:v>2868090000</c:v>
                </c:pt>
                <c:pt idx="4796">
                  <c:v>2863930000</c:v>
                </c:pt>
                <c:pt idx="4797">
                  <c:v>2859590000</c:v>
                </c:pt>
                <c:pt idx="4798">
                  <c:v>2855060000</c:v>
                </c:pt>
                <c:pt idx="4799">
                  <c:v>2850800000</c:v>
                </c:pt>
                <c:pt idx="4800">
                  <c:v>2846770000</c:v>
                </c:pt>
                <c:pt idx="4801">
                  <c:v>2842390000</c:v>
                </c:pt>
                <c:pt idx="4802">
                  <c:v>2838280000</c:v>
                </c:pt>
                <c:pt idx="4803">
                  <c:v>2834180000</c:v>
                </c:pt>
                <c:pt idx="4804">
                  <c:v>2830300000</c:v>
                </c:pt>
                <c:pt idx="4805">
                  <c:v>2826010000</c:v>
                </c:pt>
                <c:pt idx="4806">
                  <c:v>2822050000</c:v>
                </c:pt>
                <c:pt idx="4807">
                  <c:v>2818310000</c:v>
                </c:pt>
                <c:pt idx="4808">
                  <c:v>2814410000</c:v>
                </c:pt>
                <c:pt idx="4809">
                  <c:v>2810480000</c:v>
                </c:pt>
                <c:pt idx="4810">
                  <c:v>2806650000</c:v>
                </c:pt>
                <c:pt idx="4811">
                  <c:v>2802890000</c:v>
                </c:pt>
                <c:pt idx="4812">
                  <c:v>2799130000</c:v>
                </c:pt>
                <c:pt idx="4813">
                  <c:v>2795200000</c:v>
                </c:pt>
                <c:pt idx="4814">
                  <c:v>2791510000</c:v>
                </c:pt>
                <c:pt idx="4815">
                  <c:v>2788090000</c:v>
                </c:pt>
                <c:pt idx="4816">
                  <c:v>2784220000</c:v>
                </c:pt>
                <c:pt idx="4817">
                  <c:v>2780660000</c:v>
                </c:pt>
                <c:pt idx="4818">
                  <c:v>2777330000</c:v>
                </c:pt>
                <c:pt idx="4819">
                  <c:v>2773840000</c:v>
                </c:pt>
                <c:pt idx="4820">
                  <c:v>2770200000</c:v>
                </c:pt>
                <c:pt idx="4821">
                  <c:v>2766790000</c:v>
                </c:pt>
                <c:pt idx="4822">
                  <c:v>2763570000</c:v>
                </c:pt>
                <c:pt idx="4823">
                  <c:v>2760220000</c:v>
                </c:pt>
                <c:pt idx="4824">
                  <c:v>2756630000</c:v>
                </c:pt>
                <c:pt idx="4825">
                  <c:v>2753340000</c:v>
                </c:pt>
                <c:pt idx="4826">
                  <c:v>2750340000</c:v>
                </c:pt>
                <c:pt idx="4827">
                  <c:v>2747120000</c:v>
                </c:pt>
                <c:pt idx="4828">
                  <c:v>2743910000</c:v>
                </c:pt>
                <c:pt idx="4829">
                  <c:v>2740790000</c:v>
                </c:pt>
                <c:pt idx="4830">
                  <c:v>2737690000</c:v>
                </c:pt>
                <c:pt idx="4831">
                  <c:v>2734390000</c:v>
                </c:pt>
                <c:pt idx="4832">
                  <c:v>2731360000</c:v>
                </c:pt>
                <c:pt idx="4833">
                  <c:v>2728580000</c:v>
                </c:pt>
                <c:pt idx="4834">
                  <c:v>2725600000</c:v>
                </c:pt>
                <c:pt idx="4835">
                  <c:v>2722410000</c:v>
                </c:pt>
                <c:pt idx="4836">
                  <c:v>2719510000</c:v>
                </c:pt>
                <c:pt idx="4837">
                  <c:v>2716880000</c:v>
                </c:pt>
                <c:pt idx="4838">
                  <c:v>2714040000</c:v>
                </c:pt>
                <c:pt idx="4839">
                  <c:v>2711080000</c:v>
                </c:pt>
                <c:pt idx="4840">
                  <c:v>2708460000</c:v>
                </c:pt>
                <c:pt idx="4841">
                  <c:v>2705740000</c:v>
                </c:pt>
                <c:pt idx="4842">
                  <c:v>2702720000</c:v>
                </c:pt>
                <c:pt idx="4843">
                  <c:v>2700060000</c:v>
                </c:pt>
                <c:pt idx="4844">
                  <c:v>2697670000</c:v>
                </c:pt>
                <c:pt idx="4845">
                  <c:v>2695050000</c:v>
                </c:pt>
                <c:pt idx="4846">
                  <c:v>2692440000</c:v>
                </c:pt>
                <c:pt idx="4847">
                  <c:v>2689880000</c:v>
                </c:pt>
                <c:pt idx="4848">
                  <c:v>2687370000</c:v>
                </c:pt>
                <c:pt idx="4849">
                  <c:v>2684870000</c:v>
                </c:pt>
                <c:pt idx="4850">
                  <c:v>2682150000</c:v>
                </c:pt>
                <c:pt idx="4851">
                  <c:v>2679950000</c:v>
                </c:pt>
                <c:pt idx="4852">
                  <c:v>2677550000</c:v>
                </c:pt>
                <c:pt idx="4853">
                  <c:v>2675150000</c:v>
                </c:pt>
                <c:pt idx="4854">
                  <c:v>2672560000</c:v>
                </c:pt>
                <c:pt idx="4855">
                  <c:v>2670460000</c:v>
                </c:pt>
                <c:pt idx="4856">
                  <c:v>2668180000</c:v>
                </c:pt>
                <c:pt idx="4857">
                  <c:v>2665740000</c:v>
                </c:pt>
                <c:pt idx="4858">
                  <c:v>2663520000</c:v>
                </c:pt>
                <c:pt idx="4859">
                  <c:v>2661480000</c:v>
                </c:pt>
                <c:pt idx="4860">
                  <c:v>2659320000</c:v>
                </c:pt>
                <c:pt idx="4861">
                  <c:v>2656840000</c:v>
                </c:pt>
                <c:pt idx="4862">
                  <c:v>2655010000</c:v>
                </c:pt>
                <c:pt idx="4863">
                  <c:v>2652930000</c:v>
                </c:pt>
                <c:pt idx="4864">
                  <c:v>2650870000</c:v>
                </c:pt>
                <c:pt idx="4865">
                  <c:v>2648870000</c:v>
                </c:pt>
                <c:pt idx="4866">
                  <c:v>2646860000</c:v>
                </c:pt>
                <c:pt idx="4867">
                  <c:v>2644900000</c:v>
                </c:pt>
                <c:pt idx="4868">
                  <c:v>2642950000</c:v>
                </c:pt>
                <c:pt idx="4869">
                  <c:v>2640780000</c:v>
                </c:pt>
                <c:pt idx="4870">
                  <c:v>2639190000</c:v>
                </c:pt>
                <c:pt idx="4871">
                  <c:v>2637340000</c:v>
                </c:pt>
                <c:pt idx="4872">
                  <c:v>2635290000</c:v>
                </c:pt>
                <c:pt idx="4873">
                  <c:v>2633720000</c:v>
                </c:pt>
                <c:pt idx="4874">
                  <c:v>2631990000</c:v>
                </c:pt>
                <c:pt idx="4875">
                  <c:v>2630270000</c:v>
                </c:pt>
                <c:pt idx="4876">
                  <c:v>2628420000</c:v>
                </c:pt>
                <c:pt idx="4877">
                  <c:v>2626930000</c:v>
                </c:pt>
                <c:pt idx="4878">
                  <c:v>2625330000</c:v>
                </c:pt>
                <c:pt idx="4879">
                  <c:v>2623720000</c:v>
                </c:pt>
                <c:pt idx="4880">
                  <c:v>2621800000</c:v>
                </c:pt>
                <c:pt idx="4881">
                  <c:v>2620570000</c:v>
                </c:pt>
                <c:pt idx="4882">
                  <c:v>2619050000</c:v>
                </c:pt>
                <c:pt idx="4883">
                  <c:v>2617540000</c:v>
                </c:pt>
                <c:pt idx="4884">
                  <c:v>2616090000</c:v>
                </c:pt>
                <c:pt idx="4885">
                  <c:v>2614680000</c:v>
                </c:pt>
                <c:pt idx="4886">
                  <c:v>2613270000</c:v>
                </c:pt>
                <c:pt idx="4887">
                  <c:v>2611570000</c:v>
                </c:pt>
                <c:pt idx="4888">
                  <c:v>2610520000</c:v>
                </c:pt>
                <c:pt idx="4889">
                  <c:v>2609200000</c:v>
                </c:pt>
                <c:pt idx="4890">
                  <c:v>2607870000</c:v>
                </c:pt>
                <c:pt idx="4891">
                  <c:v>2606370000</c:v>
                </c:pt>
                <c:pt idx="4892">
                  <c:v>2605320000</c:v>
                </c:pt>
                <c:pt idx="4893">
                  <c:v>2604100000</c:v>
                </c:pt>
                <c:pt idx="4894">
                  <c:v>2602870000</c:v>
                </c:pt>
                <c:pt idx="4895">
                  <c:v>2601700000</c:v>
                </c:pt>
                <c:pt idx="4896">
                  <c:v>2600580000</c:v>
                </c:pt>
                <c:pt idx="4897">
                  <c:v>2599450000</c:v>
                </c:pt>
                <c:pt idx="4898">
                  <c:v>2597960000</c:v>
                </c:pt>
                <c:pt idx="4899">
                  <c:v>2597210000</c:v>
                </c:pt>
                <c:pt idx="4900">
                  <c:v>2596160000</c:v>
                </c:pt>
                <c:pt idx="4901">
                  <c:v>2595120000</c:v>
                </c:pt>
                <c:pt idx="4902">
                  <c:v>2594200000</c:v>
                </c:pt>
                <c:pt idx="4903">
                  <c:v>2593140000</c:v>
                </c:pt>
                <c:pt idx="4904">
                  <c:v>2592200000</c:v>
                </c:pt>
                <c:pt idx="4905">
                  <c:v>2591250000</c:v>
                </c:pt>
                <c:pt idx="4906">
                  <c:v>2590350000</c:v>
                </c:pt>
                <c:pt idx="4907">
                  <c:v>2589480000</c:v>
                </c:pt>
                <c:pt idx="4908">
                  <c:v>2588610000</c:v>
                </c:pt>
                <c:pt idx="4909">
                  <c:v>2587750000</c:v>
                </c:pt>
                <c:pt idx="4910">
                  <c:v>2586940000</c:v>
                </c:pt>
                <c:pt idx="4911">
                  <c:v>2586180000</c:v>
                </c:pt>
                <c:pt idx="4912">
                  <c:v>2585410000</c:v>
                </c:pt>
                <c:pt idx="4913">
                  <c:v>2584500000</c:v>
                </c:pt>
                <c:pt idx="4914">
                  <c:v>2584000000</c:v>
                </c:pt>
                <c:pt idx="4915">
                  <c:v>2583340000</c:v>
                </c:pt>
                <c:pt idx="4916">
                  <c:v>2582680000</c:v>
                </c:pt>
                <c:pt idx="4917">
                  <c:v>2582010000</c:v>
                </c:pt>
                <c:pt idx="4918">
                  <c:v>2581440000</c:v>
                </c:pt>
                <c:pt idx="4919">
                  <c:v>2580860000</c:v>
                </c:pt>
                <c:pt idx="4920">
                  <c:v>2580280000</c:v>
                </c:pt>
                <c:pt idx="4921">
                  <c:v>2579760000</c:v>
                </c:pt>
                <c:pt idx="4922">
                  <c:v>2579280000</c:v>
                </c:pt>
                <c:pt idx="4923">
                  <c:v>2578810000</c:v>
                </c:pt>
                <c:pt idx="4924">
                  <c:v>2578320000</c:v>
                </c:pt>
                <c:pt idx="4925">
                  <c:v>2577960000</c:v>
                </c:pt>
                <c:pt idx="4926">
                  <c:v>2577560000</c:v>
                </c:pt>
                <c:pt idx="4927">
                  <c:v>2577160000</c:v>
                </c:pt>
                <c:pt idx="4928">
                  <c:v>2576760000</c:v>
                </c:pt>
                <c:pt idx="4929">
                  <c:v>2576470000</c:v>
                </c:pt>
                <c:pt idx="4930">
                  <c:v>2576170000</c:v>
                </c:pt>
                <c:pt idx="4931">
                  <c:v>2575870000</c:v>
                </c:pt>
                <c:pt idx="4932">
                  <c:v>2575620000</c:v>
                </c:pt>
                <c:pt idx="4933">
                  <c:v>2575430000</c:v>
                </c:pt>
                <c:pt idx="4934">
                  <c:v>2575230000</c:v>
                </c:pt>
                <c:pt idx="4935">
                  <c:v>2575030000</c:v>
                </c:pt>
                <c:pt idx="4936">
                  <c:v>2574890000</c:v>
                </c:pt>
                <c:pt idx="4937">
                  <c:v>2574780000</c:v>
                </c:pt>
                <c:pt idx="4938">
                  <c:v>2574660000</c:v>
                </c:pt>
                <c:pt idx="4939">
                  <c:v>2574780000</c:v>
                </c:pt>
                <c:pt idx="4940">
                  <c:v>2574500000</c:v>
                </c:pt>
                <c:pt idx="4941">
                  <c:v>2574480000</c:v>
                </c:pt>
                <c:pt idx="4942">
                  <c:v>2574450000</c:v>
                </c:pt>
                <c:pt idx="4943">
                  <c:v>2574510000</c:v>
                </c:pt>
                <c:pt idx="4944">
                  <c:v>2574560000</c:v>
                </c:pt>
                <c:pt idx="4945">
                  <c:v>2574610000</c:v>
                </c:pt>
                <c:pt idx="4946">
                  <c:v>2574650000</c:v>
                </c:pt>
                <c:pt idx="4947">
                  <c:v>2574750000</c:v>
                </c:pt>
                <c:pt idx="4948">
                  <c:v>2574900000</c:v>
                </c:pt>
                <c:pt idx="4949">
                  <c:v>2575040000</c:v>
                </c:pt>
                <c:pt idx="4950">
                  <c:v>2575370000</c:v>
                </c:pt>
                <c:pt idx="4951">
                  <c:v>2575400000</c:v>
                </c:pt>
                <c:pt idx="4952">
                  <c:v>2575630000</c:v>
                </c:pt>
                <c:pt idx="4953">
                  <c:v>2575860000</c:v>
                </c:pt>
                <c:pt idx="4954">
                  <c:v>2576260000</c:v>
                </c:pt>
                <c:pt idx="4955">
                  <c:v>2576430000</c:v>
                </c:pt>
                <c:pt idx="4956">
                  <c:v>2576740000</c:v>
                </c:pt>
                <c:pt idx="4957">
                  <c:v>2577040000</c:v>
                </c:pt>
                <c:pt idx="4958">
                  <c:v>2577380000</c:v>
                </c:pt>
                <c:pt idx="4959">
                  <c:v>2577780000</c:v>
                </c:pt>
                <c:pt idx="4960">
                  <c:v>2578180000</c:v>
                </c:pt>
                <c:pt idx="4961">
                  <c:v>2578710000</c:v>
                </c:pt>
                <c:pt idx="4962">
                  <c:v>2579080000</c:v>
                </c:pt>
                <c:pt idx="4963">
                  <c:v>2579550000</c:v>
                </c:pt>
                <c:pt idx="4964">
                  <c:v>2580020000</c:v>
                </c:pt>
                <c:pt idx="4965">
                  <c:v>2580720000</c:v>
                </c:pt>
                <c:pt idx="4966">
                  <c:v>2581060000</c:v>
                </c:pt>
                <c:pt idx="4967">
                  <c:v>2581620000</c:v>
                </c:pt>
                <c:pt idx="4968">
                  <c:v>2582350000</c:v>
                </c:pt>
                <c:pt idx="4969">
                  <c:v>2582780000</c:v>
                </c:pt>
                <c:pt idx="4970">
                  <c:v>2583440000</c:v>
                </c:pt>
                <c:pt idx="4971">
                  <c:v>2584090000</c:v>
                </c:pt>
                <c:pt idx="4972">
                  <c:v>2584930000</c:v>
                </c:pt>
                <c:pt idx="4973">
                  <c:v>2585470000</c:v>
                </c:pt>
                <c:pt idx="4974">
                  <c:v>2586210000</c:v>
                </c:pt>
                <c:pt idx="4975">
                  <c:v>2586940000</c:v>
                </c:pt>
                <c:pt idx="4976">
                  <c:v>2587900000</c:v>
                </c:pt>
                <c:pt idx="4977">
                  <c:v>2588500000</c:v>
                </c:pt>
                <c:pt idx="4978">
                  <c:v>2589330000</c:v>
                </c:pt>
                <c:pt idx="4979">
                  <c:v>2590310000</c:v>
                </c:pt>
                <c:pt idx="4980">
                  <c:v>2591170000</c:v>
                </c:pt>
                <c:pt idx="4981">
                  <c:v>2591970000</c:v>
                </c:pt>
                <c:pt idx="4982">
                  <c:v>2592870000</c:v>
                </c:pt>
                <c:pt idx="4983">
                  <c:v>2594000000</c:v>
                </c:pt>
                <c:pt idx="4984">
                  <c:v>2594760000</c:v>
                </c:pt>
                <c:pt idx="4985">
                  <c:v>2595760000</c:v>
                </c:pt>
                <c:pt idx="4986">
                  <c:v>2596760000</c:v>
                </c:pt>
                <c:pt idx="4987">
                  <c:v>2597960000</c:v>
                </c:pt>
                <c:pt idx="4988">
                  <c:v>2598860000</c:v>
                </c:pt>
                <c:pt idx="4989">
                  <c:v>2599960000</c:v>
                </c:pt>
                <c:pt idx="4990">
                  <c:v>2601250000</c:v>
                </c:pt>
                <c:pt idx="4991">
                  <c:v>2602390000</c:v>
                </c:pt>
                <c:pt idx="4992">
                  <c:v>2603370000</c:v>
                </c:pt>
                <c:pt idx="4993">
                  <c:v>2604560000</c:v>
                </c:pt>
                <c:pt idx="4994">
                  <c:v>2605950000</c:v>
                </c:pt>
                <c:pt idx="4995">
                  <c:v>2607190000</c:v>
                </c:pt>
                <c:pt idx="4996">
                  <c:v>2608280000</c:v>
                </c:pt>
                <c:pt idx="4997">
                  <c:v>2609570000</c:v>
                </c:pt>
                <c:pt idx="4998">
                  <c:v>2611060000</c:v>
                </c:pt>
                <c:pt idx="4999">
                  <c:v>2612260000</c:v>
                </c:pt>
                <c:pt idx="5000">
                  <c:v>2613640000</c:v>
                </c:pt>
                <c:pt idx="5001">
                  <c:v>2615220000</c:v>
                </c:pt>
                <c:pt idx="5002">
                  <c:v>2616650000</c:v>
                </c:pt>
                <c:pt idx="5003">
                  <c:v>2617910000</c:v>
                </c:pt>
                <c:pt idx="5004">
                  <c:v>2619390000</c:v>
                </c:pt>
                <c:pt idx="5005">
                  <c:v>2621070000</c:v>
                </c:pt>
                <c:pt idx="5006">
                  <c:v>2622610000</c:v>
                </c:pt>
                <c:pt idx="5007">
                  <c:v>2624020000</c:v>
                </c:pt>
                <c:pt idx="5008">
                  <c:v>2625620000</c:v>
                </c:pt>
                <c:pt idx="5009">
                  <c:v>2627460000</c:v>
                </c:pt>
                <c:pt idx="5010">
                  <c:v>2629110000</c:v>
                </c:pt>
                <c:pt idx="5011">
                  <c:v>2630620000</c:v>
                </c:pt>
                <c:pt idx="5012">
                  <c:v>2632530000</c:v>
                </c:pt>
                <c:pt idx="5013">
                  <c:v>2634300000</c:v>
                </c:pt>
                <c:pt idx="5014">
                  <c:v>2635920000</c:v>
                </c:pt>
                <c:pt idx="5015">
                  <c:v>2637750000</c:v>
                </c:pt>
                <c:pt idx="5016">
                  <c:v>2639800000</c:v>
                </c:pt>
                <c:pt idx="5017">
                  <c:v>2641700000</c:v>
                </c:pt>
                <c:pt idx="5018">
                  <c:v>2643490000</c:v>
                </c:pt>
                <c:pt idx="5019">
                  <c:v>2645450000</c:v>
                </c:pt>
                <c:pt idx="5020">
                  <c:v>2647660000</c:v>
                </c:pt>
                <c:pt idx="5021">
                  <c:v>2649700000</c:v>
                </c:pt>
                <c:pt idx="5022">
                  <c:v>2651600000</c:v>
                </c:pt>
                <c:pt idx="5023">
                  <c:v>2653900000</c:v>
                </c:pt>
                <c:pt idx="5024">
                  <c:v>2656070000</c:v>
                </c:pt>
                <c:pt idx="5025">
                  <c:v>2658260000</c:v>
                </c:pt>
                <c:pt idx="5026">
                  <c:v>2660350000</c:v>
                </c:pt>
                <c:pt idx="5027">
                  <c:v>2662820000</c:v>
                </c:pt>
                <c:pt idx="5028">
                  <c:v>2665150000</c:v>
                </c:pt>
                <c:pt idx="5029">
                  <c:v>2667300000</c:v>
                </c:pt>
                <c:pt idx="5030">
                  <c:v>2669700000</c:v>
                </c:pt>
                <c:pt idx="5031">
                  <c:v>2672360000</c:v>
                </c:pt>
                <c:pt idx="5032">
                  <c:v>2674850000</c:v>
                </c:pt>
                <c:pt idx="5033">
                  <c:v>2677190000</c:v>
                </c:pt>
                <c:pt idx="5034">
                  <c:v>2679940000</c:v>
                </c:pt>
                <c:pt idx="5035">
                  <c:v>2682570000</c:v>
                </c:pt>
                <c:pt idx="5036">
                  <c:v>2685210000</c:v>
                </c:pt>
                <c:pt idx="5037">
                  <c:v>2687740000</c:v>
                </c:pt>
                <c:pt idx="5038">
                  <c:v>2690650000</c:v>
                </c:pt>
                <c:pt idx="5039">
                  <c:v>2693430000</c:v>
                </c:pt>
                <c:pt idx="5040">
                  <c:v>2696040000</c:v>
                </c:pt>
                <c:pt idx="5041">
                  <c:v>2698890000</c:v>
                </c:pt>
                <c:pt idx="5042">
                  <c:v>2701980000</c:v>
                </c:pt>
                <c:pt idx="5043">
                  <c:v>2704910000</c:v>
                </c:pt>
                <c:pt idx="5044">
                  <c:v>2707700000</c:v>
                </c:pt>
                <c:pt idx="5045">
                  <c:v>2710890000</c:v>
                </c:pt>
                <c:pt idx="5046">
                  <c:v>2713940000</c:v>
                </c:pt>
                <c:pt idx="5047">
                  <c:v>2717010000</c:v>
                </c:pt>
                <c:pt idx="5048">
                  <c:v>2719910000</c:v>
                </c:pt>
                <c:pt idx="5049">
                  <c:v>2723280000</c:v>
                </c:pt>
                <c:pt idx="5050">
                  <c:v>2726460000</c:v>
                </c:pt>
                <c:pt idx="5051">
                  <c:v>2729660000</c:v>
                </c:pt>
                <c:pt idx="5052">
                  <c:v>2732720000</c:v>
                </c:pt>
                <c:pt idx="5053">
                  <c:v>2736230000</c:v>
                </c:pt>
                <c:pt idx="5054">
                  <c:v>2739540000</c:v>
                </c:pt>
                <c:pt idx="5055">
                  <c:v>2742700000</c:v>
                </c:pt>
                <c:pt idx="5056">
                  <c:v>2746260000</c:v>
                </c:pt>
                <c:pt idx="5057">
                  <c:v>2749690000</c:v>
                </c:pt>
                <c:pt idx="5058">
                  <c:v>2753120000</c:v>
                </c:pt>
                <c:pt idx="5059">
                  <c:v>2756390000</c:v>
                </c:pt>
                <c:pt idx="5060">
                  <c:v>2760120000</c:v>
                </c:pt>
                <c:pt idx="5061">
                  <c:v>2763660000</c:v>
                </c:pt>
                <c:pt idx="5062">
                  <c:v>2767210000</c:v>
                </c:pt>
                <c:pt idx="5063">
                  <c:v>2770620000</c:v>
                </c:pt>
                <c:pt idx="5064">
                  <c:v>2774450000</c:v>
                </c:pt>
                <c:pt idx="5065">
                  <c:v>2778110000</c:v>
                </c:pt>
                <c:pt idx="5066">
                  <c:v>2781780000</c:v>
                </c:pt>
                <c:pt idx="5067">
                  <c:v>2785520000</c:v>
                </c:pt>
                <c:pt idx="5068">
                  <c:v>2789290000</c:v>
                </c:pt>
                <c:pt idx="5069">
                  <c:v>2793070000</c:v>
                </c:pt>
                <c:pt idx="5070">
                  <c:v>2796680000</c:v>
                </c:pt>
                <c:pt idx="5071">
                  <c:v>2800770000</c:v>
                </c:pt>
                <c:pt idx="5072">
                  <c:v>2804670000</c:v>
                </c:pt>
                <c:pt idx="5073">
                  <c:v>2808570000</c:v>
                </c:pt>
                <c:pt idx="5074">
                  <c:v>2812300000</c:v>
                </c:pt>
                <c:pt idx="5075">
                  <c:v>2816480000</c:v>
                </c:pt>
                <c:pt idx="5076">
                  <c:v>2820510000</c:v>
                </c:pt>
                <c:pt idx="5077">
                  <c:v>2824540000</c:v>
                </c:pt>
                <c:pt idx="5078">
                  <c:v>2828730000</c:v>
                </c:pt>
                <c:pt idx="5079">
                  <c:v>2832880000</c:v>
                </c:pt>
                <c:pt idx="5080">
                  <c:v>2837050000</c:v>
                </c:pt>
                <c:pt idx="5081">
                  <c:v>2841240000</c:v>
                </c:pt>
                <c:pt idx="5082">
                  <c:v>2845460000</c:v>
                </c:pt>
                <c:pt idx="5083">
                  <c:v>2849770000</c:v>
                </c:pt>
                <c:pt idx="5084">
                  <c:v>2854110000</c:v>
                </c:pt>
                <c:pt idx="5085">
                  <c:v>2858320000</c:v>
                </c:pt>
                <c:pt idx="5086">
                  <c:v>2863020000</c:v>
                </c:pt>
                <c:pt idx="5087">
                  <c:v>2867510000</c:v>
                </c:pt>
                <c:pt idx="5088">
                  <c:v>2872020000</c:v>
                </c:pt>
                <c:pt idx="5089">
                  <c:v>2876570000</c:v>
                </c:pt>
                <c:pt idx="5090">
                  <c:v>2881230000</c:v>
                </c:pt>
                <c:pt idx="5091">
                  <c:v>2885920000</c:v>
                </c:pt>
                <c:pt idx="5092">
                  <c:v>2890630000</c:v>
                </c:pt>
                <c:pt idx="5093">
                  <c:v>2895480000</c:v>
                </c:pt>
                <c:pt idx="5094">
                  <c:v>2900340000</c:v>
                </c:pt>
                <c:pt idx="5095">
                  <c:v>2905210000</c:v>
                </c:pt>
                <c:pt idx="5096">
                  <c:v>2909940000</c:v>
                </c:pt>
                <c:pt idx="5097">
                  <c:v>2915150000</c:v>
                </c:pt>
                <c:pt idx="5098">
                  <c:v>2920200000</c:v>
                </c:pt>
                <c:pt idx="5099">
                  <c:v>2925270000</c:v>
                </c:pt>
                <c:pt idx="5100">
                  <c:v>2930410000</c:v>
                </c:pt>
                <c:pt idx="5101">
                  <c:v>2935620000</c:v>
                </c:pt>
                <c:pt idx="5102">
                  <c:v>2940840000</c:v>
                </c:pt>
                <c:pt idx="5103">
                  <c:v>2946070000</c:v>
                </c:pt>
                <c:pt idx="5104">
                  <c:v>2951420000</c:v>
                </c:pt>
                <c:pt idx="5105">
                  <c:v>2956780000</c:v>
                </c:pt>
                <c:pt idx="5106">
                  <c:v>2962150000</c:v>
                </c:pt>
                <c:pt idx="5107">
                  <c:v>2967520000</c:v>
                </c:pt>
                <c:pt idx="5108">
                  <c:v>2972990000</c:v>
                </c:pt>
                <c:pt idx="5109">
                  <c:v>2978470000</c:v>
                </c:pt>
                <c:pt idx="5110">
                  <c:v>2983950000</c:v>
                </c:pt>
                <c:pt idx="5111">
                  <c:v>2989490000</c:v>
                </c:pt>
                <c:pt idx="5112">
                  <c:v>2995060000</c:v>
                </c:pt>
                <c:pt idx="5113">
                  <c:v>3000620000</c:v>
                </c:pt>
                <c:pt idx="5114">
                  <c:v>3006160000</c:v>
                </c:pt>
                <c:pt idx="5115">
                  <c:v>3011760000</c:v>
                </c:pt>
                <c:pt idx="5116">
                  <c:v>3017380000</c:v>
                </c:pt>
                <c:pt idx="5117">
                  <c:v>3022990000</c:v>
                </c:pt>
                <c:pt idx="5118">
                  <c:v>3028580000</c:v>
                </c:pt>
                <c:pt idx="5119">
                  <c:v>3034290000</c:v>
                </c:pt>
                <c:pt idx="5120">
                  <c:v>3039950000</c:v>
                </c:pt>
                <c:pt idx="5121">
                  <c:v>3045600000</c:v>
                </c:pt>
                <c:pt idx="5122">
                  <c:v>3051470000</c:v>
                </c:pt>
                <c:pt idx="5123">
                  <c:v>3057000000</c:v>
                </c:pt>
                <c:pt idx="5124">
                  <c:v>3062700000</c:v>
                </c:pt>
                <c:pt idx="5125">
                  <c:v>3068390000</c:v>
                </c:pt>
                <c:pt idx="5126">
                  <c:v>3074160000</c:v>
                </c:pt>
                <c:pt idx="5127">
                  <c:v>3079940000</c:v>
                </c:pt>
                <c:pt idx="5128">
                  <c:v>3085710000</c:v>
                </c:pt>
                <c:pt idx="5129">
                  <c:v>3091460000</c:v>
                </c:pt>
                <c:pt idx="5130">
                  <c:v>3097330000</c:v>
                </c:pt>
                <c:pt idx="5131">
                  <c:v>3103190000</c:v>
                </c:pt>
                <c:pt idx="5132">
                  <c:v>3109050000</c:v>
                </c:pt>
                <c:pt idx="5133">
                  <c:v>3115140000</c:v>
                </c:pt>
                <c:pt idx="5134">
                  <c:v>3120930000</c:v>
                </c:pt>
                <c:pt idx="5135">
                  <c:v>3126910000</c:v>
                </c:pt>
                <c:pt idx="5136">
                  <c:v>3132900000</c:v>
                </c:pt>
                <c:pt idx="5137">
                  <c:v>3139190000</c:v>
                </c:pt>
                <c:pt idx="5138">
                  <c:v>3145100000</c:v>
                </c:pt>
                <c:pt idx="5139">
                  <c:v>3151250000</c:v>
                </c:pt>
                <c:pt idx="5140">
                  <c:v>3157410000</c:v>
                </c:pt>
                <c:pt idx="5141">
                  <c:v>3163720000</c:v>
                </c:pt>
                <c:pt idx="5142">
                  <c:v>3170040000</c:v>
                </c:pt>
                <c:pt idx="5143">
                  <c:v>3176390000</c:v>
                </c:pt>
                <c:pt idx="5144">
                  <c:v>3183000000</c:v>
                </c:pt>
                <c:pt idx="5145">
                  <c:v>3189310000</c:v>
                </c:pt>
                <c:pt idx="5146">
                  <c:v>3195870000</c:v>
                </c:pt>
                <c:pt idx="5147">
                  <c:v>3202450000</c:v>
                </c:pt>
                <c:pt idx="5148">
                  <c:v>3209360000</c:v>
                </c:pt>
                <c:pt idx="5149">
                  <c:v>3215920000</c:v>
                </c:pt>
                <c:pt idx="5150">
                  <c:v>3222740000</c:v>
                </c:pt>
                <c:pt idx="5151">
                  <c:v>3229600000</c:v>
                </c:pt>
                <c:pt idx="5152">
                  <c:v>3236780000</c:v>
                </c:pt>
                <c:pt idx="5153">
                  <c:v>3243670000</c:v>
                </c:pt>
                <c:pt idx="5154">
                  <c:v>3250780000</c:v>
                </c:pt>
                <c:pt idx="5155">
                  <c:v>3258220000</c:v>
                </c:pt>
                <c:pt idx="5156">
                  <c:v>3265320000</c:v>
                </c:pt>
                <c:pt idx="5157">
                  <c:v>3272720000</c:v>
                </c:pt>
                <c:pt idx="5158">
                  <c:v>3280160000</c:v>
                </c:pt>
                <c:pt idx="5159">
                  <c:v>3288020000</c:v>
                </c:pt>
                <c:pt idx="5160">
                  <c:v>3295430000</c:v>
                </c:pt>
                <c:pt idx="5161">
                  <c:v>3303180000</c:v>
                </c:pt>
                <c:pt idx="5162">
                  <c:v>3310990000</c:v>
                </c:pt>
                <c:pt idx="5163">
                  <c:v>3319140000</c:v>
                </c:pt>
                <c:pt idx="5164">
                  <c:v>3327070000</c:v>
                </c:pt>
                <c:pt idx="5165">
                  <c:v>3335190000</c:v>
                </c:pt>
                <c:pt idx="5166">
                  <c:v>3343680000</c:v>
                </c:pt>
                <c:pt idx="5167">
                  <c:v>3351760000</c:v>
                </c:pt>
                <c:pt idx="5168">
                  <c:v>3360200000</c:v>
                </c:pt>
                <c:pt idx="5169">
                  <c:v>3368720000</c:v>
                </c:pt>
                <c:pt idx="5170">
                  <c:v>3377570000</c:v>
                </c:pt>
                <c:pt idx="5171">
                  <c:v>3386160000</c:v>
                </c:pt>
                <c:pt idx="5172">
                  <c:v>3395000000</c:v>
                </c:pt>
                <c:pt idx="5173">
                  <c:v>3403890000</c:v>
                </c:pt>
                <c:pt idx="5174">
                  <c:v>3413160000</c:v>
                </c:pt>
                <c:pt idx="5175">
                  <c:v>3422110000</c:v>
                </c:pt>
                <c:pt idx="5176">
                  <c:v>3431350000</c:v>
                </c:pt>
                <c:pt idx="5177">
                  <c:v>3441110000</c:v>
                </c:pt>
                <c:pt idx="5178">
                  <c:v>3450580000</c:v>
                </c:pt>
                <c:pt idx="5179">
                  <c:v>3459800000</c:v>
                </c:pt>
                <c:pt idx="5180">
                  <c:v>3469470000</c:v>
                </c:pt>
                <c:pt idx="5181">
                  <c:v>3479410000</c:v>
                </c:pt>
                <c:pt idx="5182">
                  <c:v>3489310000</c:v>
                </c:pt>
                <c:pt idx="5183">
                  <c:v>3499370000</c:v>
                </c:pt>
                <c:pt idx="5184">
                  <c:v>3509870000</c:v>
                </c:pt>
                <c:pt idx="5185">
                  <c:v>3520190000</c:v>
                </c:pt>
                <c:pt idx="5186">
                  <c:v>3530270000</c:v>
                </c:pt>
                <c:pt idx="5187">
                  <c:v>3540870000</c:v>
                </c:pt>
                <c:pt idx="5188">
                  <c:v>3551820000</c:v>
                </c:pt>
                <c:pt idx="5189">
                  <c:v>3562740000</c:v>
                </c:pt>
                <c:pt idx="5190">
                  <c:v>3573790000</c:v>
                </c:pt>
                <c:pt idx="5191">
                  <c:v>3585000000</c:v>
                </c:pt>
                <c:pt idx="5192">
                  <c:v>3596560000</c:v>
                </c:pt>
                <c:pt idx="5193">
                  <c:v>3608130000</c:v>
                </c:pt>
                <c:pt idx="5194">
                  <c:v>3619640000</c:v>
                </c:pt>
                <c:pt idx="5195">
                  <c:v>3632150000</c:v>
                </c:pt>
                <c:pt idx="5196">
                  <c:v>3644300000</c:v>
                </c:pt>
                <c:pt idx="5197">
                  <c:v>3656210000</c:v>
                </c:pt>
                <c:pt idx="5198">
                  <c:v>3668720000</c:v>
                </c:pt>
                <c:pt idx="5199">
                  <c:v>3681470000</c:v>
                </c:pt>
                <c:pt idx="5200">
                  <c:v>3694380000</c:v>
                </c:pt>
                <c:pt idx="5201">
                  <c:v>3707510000</c:v>
                </c:pt>
                <c:pt idx="5202">
                  <c:v>3720810000</c:v>
                </c:pt>
                <c:pt idx="5203">
                  <c:v>3734750000</c:v>
                </c:pt>
                <c:pt idx="5204">
                  <c:v>3748430000</c:v>
                </c:pt>
                <c:pt idx="5205">
                  <c:v>3761850000</c:v>
                </c:pt>
                <c:pt idx="5206">
                  <c:v>3776050000</c:v>
                </c:pt>
                <c:pt idx="5207">
                  <c:v>3790290000</c:v>
                </c:pt>
                <c:pt idx="5208">
                  <c:v>3804670000</c:v>
                </c:pt>
                <c:pt idx="5209">
                  <c:v>3819240000</c:v>
                </c:pt>
                <c:pt idx="5210">
                  <c:v>3834090000</c:v>
                </c:pt>
                <c:pt idx="5211">
                  <c:v>3848910000</c:v>
                </c:pt>
                <c:pt idx="5212">
                  <c:v>3863580000</c:v>
                </c:pt>
                <c:pt idx="5213">
                  <c:v>3878630000</c:v>
                </c:pt>
                <c:pt idx="5214">
                  <c:v>3894420000</c:v>
                </c:pt>
                <c:pt idx="5215">
                  <c:v>3909670000</c:v>
                </c:pt>
                <c:pt idx="5216">
                  <c:v>3924530000</c:v>
                </c:pt>
                <c:pt idx="5217">
                  <c:v>3939950000</c:v>
                </c:pt>
                <c:pt idx="5218">
                  <c:v>3955390000</c:v>
                </c:pt>
                <c:pt idx="5219">
                  <c:v>3970830000</c:v>
                </c:pt>
                <c:pt idx="5220">
                  <c:v>3986330000</c:v>
                </c:pt>
                <c:pt idx="5221">
                  <c:v>4002300000</c:v>
                </c:pt>
                <c:pt idx="5222">
                  <c:v>4017790000</c:v>
                </c:pt>
                <c:pt idx="5223">
                  <c:v>4033220000</c:v>
                </c:pt>
                <c:pt idx="5224">
                  <c:v>4048170000</c:v>
                </c:pt>
                <c:pt idx="5225">
                  <c:v>4063760000</c:v>
                </c:pt>
                <c:pt idx="5226">
                  <c:v>4079120000</c:v>
                </c:pt>
                <c:pt idx="5227">
                  <c:v>4094480000</c:v>
                </c:pt>
                <c:pt idx="5228">
                  <c:v>4109940000</c:v>
                </c:pt>
                <c:pt idx="5229">
                  <c:v>4125150000</c:v>
                </c:pt>
                <c:pt idx="5230">
                  <c:v>4140250000</c:v>
                </c:pt>
                <c:pt idx="5231">
                  <c:v>4154930000</c:v>
                </c:pt>
                <c:pt idx="5232">
                  <c:v>4170500000</c:v>
                </c:pt>
                <c:pt idx="5233">
                  <c:v>4185430000</c:v>
                </c:pt>
                <c:pt idx="5234">
                  <c:v>4200250000</c:v>
                </c:pt>
                <c:pt idx="5235">
                  <c:v>4214670000</c:v>
                </c:pt>
                <c:pt idx="5236">
                  <c:v>4229500000</c:v>
                </c:pt>
                <c:pt idx="5237">
                  <c:v>4244160000</c:v>
                </c:pt>
                <c:pt idx="5238">
                  <c:v>4258640000</c:v>
                </c:pt>
                <c:pt idx="5239">
                  <c:v>4273830000</c:v>
                </c:pt>
                <c:pt idx="5240">
                  <c:v>4288410000</c:v>
                </c:pt>
                <c:pt idx="5241">
                  <c:v>4302950000</c:v>
                </c:pt>
                <c:pt idx="5242">
                  <c:v>4317040000</c:v>
                </c:pt>
                <c:pt idx="5243">
                  <c:v>4331720000</c:v>
                </c:pt>
                <c:pt idx="5244">
                  <c:v>4346340000</c:v>
                </c:pt>
                <c:pt idx="5245">
                  <c:v>4360980000</c:v>
                </c:pt>
                <c:pt idx="5246">
                  <c:v>4375720000</c:v>
                </c:pt>
                <c:pt idx="5247">
                  <c:v>4390880000</c:v>
                </c:pt>
                <c:pt idx="5248">
                  <c:v>4405770000</c:v>
                </c:pt>
                <c:pt idx="5249">
                  <c:v>4420730000</c:v>
                </c:pt>
                <c:pt idx="5250">
                  <c:v>4436020000</c:v>
                </c:pt>
                <c:pt idx="5251">
                  <c:v>4451330000</c:v>
                </c:pt>
                <c:pt idx="5252">
                  <c:v>4466760000</c:v>
                </c:pt>
                <c:pt idx="5253">
                  <c:v>4481980000</c:v>
                </c:pt>
                <c:pt idx="5254">
                  <c:v>4497950000</c:v>
                </c:pt>
                <c:pt idx="5255">
                  <c:v>4513950000</c:v>
                </c:pt>
                <c:pt idx="5256">
                  <c:v>4530130000</c:v>
                </c:pt>
                <c:pt idx="5257">
                  <c:v>4546420000</c:v>
                </c:pt>
                <c:pt idx="5258">
                  <c:v>4563680000</c:v>
                </c:pt>
                <c:pt idx="5259">
                  <c:v>4580580000</c:v>
                </c:pt>
                <c:pt idx="5260">
                  <c:v>4597690000</c:v>
                </c:pt>
                <c:pt idx="5261">
                  <c:v>4614860000</c:v>
                </c:pt>
                <c:pt idx="5262">
                  <c:v>4632540000</c:v>
                </c:pt>
                <c:pt idx="5263">
                  <c:v>4650450000</c:v>
                </c:pt>
                <c:pt idx="5264">
                  <c:v>4668560000</c:v>
                </c:pt>
                <c:pt idx="5265">
                  <c:v>4687270000</c:v>
                </c:pt>
                <c:pt idx="5266">
                  <c:v>4705960000</c:v>
                </c:pt>
                <c:pt idx="5267">
                  <c:v>4724860000</c:v>
                </c:pt>
                <c:pt idx="5268">
                  <c:v>4743670000</c:v>
                </c:pt>
                <c:pt idx="5269">
                  <c:v>4763730000</c:v>
                </c:pt>
                <c:pt idx="5270">
                  <c:v>4783400000</c:v>
                </c:pt>
                <c:pt idx="5271">
                  <c:v>4803260000</c:v>
                </c:pt>
                <c:pt idx="5272">
                  <c:v>4823230000</c:v>
                </c:pt>
                <c:pt idx="5273">
                  <c:v>4843610000</c:v>
                </c:pt>
                <c:pt idx="5274">
                  <c:v>4864160000</c:v>
                </c:pt>
                <c:pt idx="5275">
                  <c:v>4884880000</c:v>
                </c:pt>
                <c:pt idx="5276">
                  <c:v>4906210000</c:v>
                </c:pt>
                <c:pt idx="5277">
                  <c:v>4927420000</c:v>
                </c:pt>
                <c:pt idx="5278">
                  <c:v>4948790000</c:v>
                </c:pt>
                <c:pt idx="5279">
                  <c:v>4970320000</c:v>
                </c:pt>
                <c:pt idx="5280">
                  <c:v>4992210000</c:v>
                </c:pt>
                <c:pt idx="5281">
                  <c:v>5014240000</c:v>
                </c:pt>
                <c:pt idx="5282">
                  <c:v>5036430000</c:v>
                </c:pt>
                <c:pt idx="5283">
                  <c:v>5058990000</c:v>
                </c:pt>
                <c:pt idx="5284">
                  <c:v>5081690000</c:v>
                </c:pt>
                <c:pt idx="5285">
                  <c:v>5104590000</c:v>
                </c:pt>
                <c:pt idx="5286">
                  <c:v>5127670000</c:v>
                </c:pt>
                <c:pt idx="5287">
                  <c:v>5151420000</c:v>
                </c:pt>
                <c:pt idx="5288">
                  <c:v>5175140000</c:v>
                </c:pt>
                <c:pt idx="5289">
                  <c:v>5199110000</c:v>
                </c:pt>
                <c:pt idx="5290">
                  <c:v>5223340000</c:v>
                </c:pt>
                <c:pt idx="5291">
                  <c:v>5248120000</c:v>
                </c:pt>
                <c:pt idx="5292">
                  <c:v>5273160000</c:v>
                </c:pt>
                <c:pt idx="5293">
                  <c:v>5298550000</c:v>
                </c:pt>
                <c:pt idx="5294">
                  <c:v>5324890000</c:v>
                </c:pt>
                <c:pt idx="5295">
                  <c:v>5350910000</c:v>
                </c:pt>
                <c:pt idx="5296">
                  <c:v>5377710000</c:v>
                </c:pt>
                <c:pt idx="5297">
                  <c:v>5404970000</c:v>
                </c:pt>
                <c:pt idx="5298">
                  <c:v>5432970000</c:v>
                </c:pt>
                <c:pt idx="5299">
                  <c:v>5461450000</c:v>
                </c:pt>
                <c:pt idx="5300">
                  <c:v>5490480000</c:v>
                </c:pt>
                <c:pt idx="5301">
                  <c:v>5520090000</c:v>
                </c:pt>
                <c:pt idx="5302">
                  <c:v>5550590000</c:v>
                </c:pt>
                <c:pt idx="5303">
                  <c:v>5581630000</c:v>
                </c:pt>
                <c:pt idx="5304">
                  <c:v>5613300000</c:v>
                </c:pt>
                <c:pt idx="5305">
                  <c:v>5646180000</c:v>
                </c:pt>
                <c:pt idx="5306">
                  <c:v>5679040000</c:v>
                </c:pt>
                <c:pt idx="5307">
                  <c:v>5712900000</c:v>
                </c:pt>
                <c:pt idx="5308">
                  <c:v>5747410000</c:v>
                </c:pt>
                <c:pt idx="5309">
                  <c:v>5782850000</c:v>
                </c:pt>
                <c:pt idx="5310">
                  <c:v>5818870000</c:v>
                </c:pt>
                <c:pt idx="5311">
                  <c:v>5855510000</c:v>
                </c:pt>
                <c:pt idx="5312">
                  <c:v>5892760000</c:v>
                </c:pt>
                <c:pt idx="5313">
                  <c:v>5930930000</c:v>
                </c:pt>
                <c:pt idx="5314">
                  <c:v>5969500000</c:v>
                </c:pt>
                <c:pt idx="5315">
                  <c:v>6008560000</c:v>
                </c:pt>
                <c:pt idx="5316">
                  <c:v>6048630000</c:v>
                </c:pt>
                <c:pt idx="5317">
                  <c:v>6088460000</c:v>
                </c:pt>
                <c:pt idx="5318">
                  <c:v>6128950000</c:v>
                </c:pt>
                <c:pt idx="5319">
                  <c:v>6169730000</c:v>
                </c:pt>
                <c:pt idx="5320">
                  <c:v>6211290000</c:v>
                </c:pt>
                <c:pt idx="5321">
                  <c:v>6252290000</c:v>
                </c:pt>
                <c:pt idx="5322">
                  <c:v>6293740000</c:v>
                </c:pt>
                <c:pt idx="5323">
                  <c:v>6335180000</c:v>
                </c:pt>
                <c:pt idx="5324">
                  <c:v>6376970000</c:v>
                </c:pt>
                <c:pt idx="5325">
                  <c:v>6418440000</c:v>
                </c:pt>
                <c:pt idx="5326">
                  <c:v>6459680000</c:v>
                </c:pt>
                <c:pt idx="5327">
                  <c:v>6501160000</c:v>
                </c:pt>
                <c:pt idx="5328">
                  <c:v>6541470000</c:v>
                </c:pt>
                <c:pt idx="5329">
                  <c:v>6581800000</c:v>
                </c:pt>
                <c:pt idx="5330">
                  <c:v>6621610000</c:v>
                </c:pt>
                <c:pt idx="5331">
                  <c:v>6661360000</c:v>
                </c:pt>
                <c:pt idx="5332">
                  <c:v>6700140000</c:v>
                </c:pt>
                <c:pt idx="5333">
                  <c:v>6738270000</c:v>
                </c:pt>
                <c:pt idx="5334">
                  <c:v>6775640000</c:v>
                </c:pt>
                <c:pt idx="5335">
                  <c:v>6813050000</c:v>
                </c:pt>
                <c:pt idx="5336">
                  <c:v>6848180000</c:v>
                </c:pt>
                <c:pt idx="5337">
                  <c:v>6883310000</c:v>
                </c:pt>
                <c:pt idx="5338">
                  <c:v>6918490000</c:v>
                </c:pt>
                <c:pt idx="5339">
                  <c:v>6952060000</c:v>
                </c:pt>
                <c:pt idx="5340">
                  <c:v>6984870000</c:v>
                </c:pt>
                <c:pt idx="5341">
                  <c:v>7016830000</c:v>
                </c:pt>
                <c:pt idx="5342">
                  <c:v>7048200000</c:v>
                </c:pt>
                <c:pt idx="5343">
                  <c:v>7078570000</c:v>
                </c:pt>
                <c:pt idx="5344">
                  <c:v>7108420000</c:v>
                </c:pt>
                <c:pt idx="5345">
                  <c:v>7137580000</c:v>
                </c:pt>
                <c:pt idx="5346">
                  <c:v>7167170000</c:v>
                </c:pt>
                <c:pt idx="5347">
                  <c:v>7194680000</c:v>
                </c:pt>
                <c:pt idx="5348">
                  <c:v>7222410000</c:v>
                </c:pt>
                <c:pt idx="5349">
                  <c:v>7250290000</c:v>
                </c:pt>
                <c:pt idx="5350">
                  <c:v>7277470000</c:v>
                </c:pt>
                <c:pt idx="5351">
                  <c:v>7304490000</c:v>
                </c:pt>
                <c:pt idx="5352">
                  <c:v>7331370000</c:v>
                </c:pt>
                <c:pt idx="5353">
                  <c:v>7358540000</c:v>
                </c:pt>
                <c:pt idx="5354">
                  <c:v>7385160000</c:v>
                </c:pt>
                <c:pt idx="5355">
                  <c:v>7412460000</c:v>
                </c:pt>
                <c:pt idx="5356">
                  <c:v>7439980000</c:v>
                </c:pt>
                <c:pt idx="5357">
                  <c:v>7469160000</c:v>
                </c:pt>
                <c:pt idx="5358">
                  <c:v>7497040000</c:v>
                </c:pt>
                <c:pt idx="5359">
                  <c:v>7526040000</c:v>
                </c:pt>
                <c:pt idx="5360">
                  <c:v>7556320000</c:v>
                </c:pt>
                <c:pt idx="5361">
                  <c:v>7586760000</c:v>
                </c:pt>
                <c:pt idx="5362">
                  <c:v>7617550000</c:v>
                </c:pt>
                <c:pt idx="5363">
                  <c:v>7649560000</c:v>
                </c:pt>
                <c:pt idx="5364">
                  <c:v>7683100000</c:v>
                </c:pt>
                <c:pt idx="5365">
                  <c:v>7717260000</c:v>
                </c:pt>
                <c:pt idx="5366">
                  <c:v>7752280000</c:v>
                </c:pt>
                <c:pt idx="5367">
                  <c:v>7788280000</c:v>
                </c:pt>
                <c:pt idx="5368">
                  <c:v>7826150000</c:v>
                </c:pt>
                <c:pt idx="5369">
                  <c:v>7863620000</c:v>
                </c:pt>
                <c:pt idx="5370">
                  <c:v>7903100000</c:v>
                </c:pt>
                <c:pt idx="5371">
                  <c:v>7944890000</c:v>
                </c:pt>
                <c:pt idx="5372">
                  <c:v>7986810000</c:v>
                </c:pt>
                <c:pt idx="5373">
                  <c:v>8029610000</c:v>
                </c:pt>
                <c:pt idx="5374">
                  <c:v>8073860000</c:v>
                </c:pt>
                <c:pt idx="5375">
                  <c:v>8119610000</c:v>
                </c:pt>
                <c:pt idx="5376">
                  <c:v>8166330000</c:v>
                </c:pt>
                <c:pt idx="5377">
                  <c:v>8214100000</c:v>
                </c:pt>
                <c:pt idx="5378">
                  <c:v>8263120000</c:v>
                </c:pt>
                <c:pt idx="5379">
                  <c:v>8314710000</c:v>
                </c:pt>
                <c:pt idx="5380">
                  <c:v>8365170000</c:v>
                </c:pt>
                <c:pt idx="5381">
                  <c:v>8417710000</c:v>
                </c:pt>
                <c:pt idx="5382">
                  <c:v>8472480000</c:v>
                </c:pt>
                <c:pt idx="5383">
                  <c:v>8527310000</c:v>
                </c:pt>
                <c:pt idx="5384">
                  <c:v>8583050000</c:v>
                </c:pt>
                <c:pt idx="5385">
                  <c:v>8639990000</c:v>
                </c:pt>
                <c:pt idx="5386">
                  <c:v>8698630000</c:v>
                </c:pt>
                <c:pt idx="5387">
                  <c:v>8757880000</c:v>
                </c:pt>
                <c:pt idx="5388">
                  <c:v>8817910000</c:v>
                </c:pt>
                <c:pt idx="5389">
                  <c:v>8879340000</c:v>
                </c:pt>
                <c:pt idx="5390">
                  <c:v>8943370000</c:v>
                </c:pt>
                <c:pt idx="5391">
                  <c:v>9007270000</c:v>
                </c:pt>
                <c:pt idx="5392">
                  <c:v>9071860000</c:v>
                </c:pt>
                <c:pt idx="5393">
                  <c:v>9139190000</c:v>
                </c:pt>
                <c:pt idx="5394">
                  <c:v>9207170000</c:v>
                </c:pt>
                <c:pt idx="5395">
                  <c:v>9276150000</c:v>
                </c:pt>
                <c:pt idx="5396">
                  <c:v>9347090000</c:v>
                </c:pt>
                <c:pt idx="5397">
                  <c:v>9420550000</c:v>
                </c:pt>
                <c:pt idx="5398">
                  <c:v>9494880000</c:v>
                </c:pt>
                <c:pt idx="5399">
                  <c:v>9570540000</c:v>
                </c:pt>
                <c:pt idx="5400">
                  <c:v>9649420000</c:v>
                </c:pt>
                <c:pt idx="5401">
                  <c:v>9729490000</c:v>
                </c:pt>
                <c:pt idx="5402">
                  <c:v>9811550000</c:v>
                </c:pt>
                <c:pt idx="5403">
                  <c:v>9895230000</c:v>
                </c:pt>
                <c:pt idx="5404">
                  <c:v>9982590000</c:v>
                </c:pt>
                <c:pt idx="5405">
                  <c:v>10071400000</c:v>
                </c:pt>
                <c:pt idx="5406">
                  <c:v>10162400000</c:v>
                </c:pt>
                <c:pt idx="5407">
                  <c:v>10255300000</c:v>
                </c:pt>
                <c:pt idx="5408">
                  <c:v>10352100000</c:v>
                </c:pt>
                <c:pt idx="5409">
                  <c:v>10450400000</c:v>
                </c:pt>
                <c:pt idx="5410">
                  <c:v>10550300000</c:v>
                </c:pt>
                <c:pt idx="5411">
                  <c:v>10654200000</c:v>
                </c:pt>
                <c:pt idx="5412">
                  <c:v>10759500000</c:v>
                </c:pt>
                <c:pt idx="5413">
                  <c:v>10866900000</c:v>
                </c:pt>
                <c:pt idx="5414">
                  <c:v>10975900000</c:v>
                </c:pt>
                <c:pt idx="5415">
                  <c:v>11088300000</c:v>
                </c:pt>
                <c:pt idx="5416">
                  <c:v>11201600000</c:v>
                </c:pt>
                <c:pt idx="5417">
                  <c:v>11316500000</c:v>
                </c:pt>
                <c:pt idx="5418">
                  <c:v>11432400000</c:v>
                </c:pt>
                <c:pt idx="5419">
                  <c:v>11550900000</c:v>
                </c:pt>
                <c:pt idx="5420">
                  <c:v>11669500000</c:v>
                </c:pt>
                <c:pt idx="5421">
                  <c:v>11788700000</c:v>
                </c:pt>
                <c:pt idx="5422">
                  <c:v>11909000000</c:v>
                </c:pt>
                <c:pt idx="5423">
                  <c:v>12029000000</c:v>
                </c:pt>
                <c:pt idx="5424">
                  <c:v>12148600000</c:v>
                </c:pt>
                <c:pt idx="5425">
                  <c:v>12266700000</c:v>
                </c:pt>
                <c:pt idx="5426">
                  <c:v>12385900000</c:v>
                </c:pt>
                <c:pt idx="5427">
                  <c:v>12503000000</c:v>
                </c:pt>
                <c:pt idx="5428">
                  <c:v>12618400000</c:v>
                </c:pt>
                <c:pt idx="5429">
                  <c:v>12732200000</c:v>
                </c:pt>
                <c:pt idx="5430">
                  <c:v>12845000000</c:v>
                </c:pt>
                <c:pt idx="5431">
                  <c:v>12953900000</c:v>
                </c:pt>
                <c:pt idx="5432">
                  <c:v>13059800000</c:v>
                </c:pt>
                <c:pt idx="5433">
                  <c:v>13162500000</c:v>
                </c:pt>
                <c:pt idx="5434">
                  <c:v>13262000000</c:v>
                </c:pt>
                <c:pt idx="5435">
                  <c:v>13357800000</c:v>
                </c:pt>
                <c:pt idx="5436">
                  <c:v>13450000000</c:v>
                </c:pt>
                <c:pt idx="5437">
                  <c:v>13538300000</c:v>
                </c:pt>
                <c:pt idx="5438">
                  <c:v>13622200000</c:v>
                </c:pt>
                <c:pt idx="5439">
                  <c:v>13701800000</c:v>
                </c:pt>
                <c:pt idx="5440">
                  <c:v>13776300000</c:v>
                </c:pt>
                <c:pt idx="5441">
                  <c:v>13849100000</c:v>
                </c:pt>
                <c:pt idx="5442">
                  <c:v>13916000000</c:v>
                </c:pt>
                <c:pt idx="5443">
                  <c:v>13978700000</c:v>
                </c:pt>
                <c:pt idx="5444">
                  <c:v>14037400000</c:v>
                </c:pt>
                <c:pt idx="5445">
                  <c:v>14092500000</c:v>
                </c:pt>
                <c:pt idx="5446">
                  <c:v>14144000000</c:v>
                </c:pt>
                <c:pt idx="5447">
                  <c:v>14192000000</c:v>
                </c:pt>
                <c:pt idx="5448">
                  <c:v>14237900000</c:v>
                </c:pt>
                <c:pt idx="5449">
                  <c:v>14280400000</c:v>
                </c:pt>
                <c:pt idx="5450">
                  <c:v>14320400000</c:v>
                </c:pt>
                <c:pt idx="5451">
                  <c:v>14357100000</c:v>
                </c:pt>
                <c:pt idx="5452">
                  <c:v>14395500000</c:v>
                </c:pt>
                <c:pt idx="5453">
                  <c:v>14430900000</c:v>
                </c:pt>
                <c:pt idx="5454">
                  <c:v>14465500000</c:v>
                </c:pt>
                <c:pt idx="5455">
                  <c:v>14500600000</c:v>
                </c:pt>
                <c:pt idx="5456">
                  <c:v>14535200000</c:v>
                </c:pt>
                <c:pt idx="5457">
                  <c:v>14570300000</c:v>
                </c:pt>
                <c:pt idx="5458">
                  <c:v>14606100000</c:v>
                </c:pt>
                <c:pt idx="5459">
                  <c:v>14643600000</c:v>
                </c:pt>
                <c:pt idx="5460">
                  <c:v>14682600000</c:v>
                </c:pt>
                <c:pt idx="5461">
                  <c:v>14723400000</c:v>
                </c:pt>
                <c:pt idx="5462">
                  <c:v>14766300000</c:v>
                </c:pt>
                <c:pt idx="5463">
                  <c:v>14813000000</c:v>
                </c:pt>
                <c:pt idx="5464">
                  <c:v>14861700000</c:v>
                </c:pt>
                <c:pt idx="5465">
                  <c:v>14913400000</c:v>
                </c:pt>
                <c:pt idx="5466">
                  <c:v>14969600000</c:v>
                </c:pt>
                <c:pt idx="5467">
                  <c:v>15028000000</c:v>
                </c:pt>
                <c:pt idx="5468">
                  <c:v>15089700000</c:v>
                </c:pt>
                <c:pt idx="5469">
                  <c:v>15154800000</c:v>
                </c:pt>
                <c:pt idx="5470">
                  <c:v>15223400000</c:v>
                </c:pt>
                <c:pt idx="5471">
                  <c:v>15295800000</c:v>
                </c:pt>
                <c:pt idx="5472">
                  <c:v>15371500000</c:v>
                </c:pt>
                <c:pt idx="5473">
                  <c:v>15450400000</c:v>
                </c:pt>
                <c:pt idx="5474">
                  <c:v>15534600000</c:v>
                </c:pt>
                <c:pt idx="5475">
                  <c:v>15620100000</c:v>
                </c:pt>
                <c:pt idx="5476">
                  <c:v>15708400000</c:v>
                </c:pt>
                <c:pt idx="5477">
                  <c:v>15800000000</c:v>
                </c:pt>
                <c:pt idx="5478">
                  <c:v>15894400000</c:v>
                </c:pt>
                <c:pt idx="5479">
                  <c:v>15990500000</c:v>
                </c:pt>
                <c:pt idx="5480">
                  <c:v>16088700000</c:v>
                </c:pt>
                <c:pt idx="5481">
                  <c:v>16189400000</c:v>
                </c:pt>
                <c:pt idx="5482">
                  <c:v>16291800000</c:v>
                </c:pt>
                <c:pt idx="5483">
                  <c:v>16395600000</c:v>
                </c:pt>
                <c:pt idx="5484">
                  <c:v>16500900000</c:v>
                </c:pt>
                <c:pt idx="5485">
                  <c:v>16610000000</c:v>
                </c:pt>
                <c:pt idx="5486">
                  <c:v>16718500000</c:v>
                </c:pt>
                <c:pt idx="5487">
                  <c:v>16828300000</c:v>
                </c:pt>
                <c:pt idx="5488">
                  <c:v>16940800000</c:v>
                </c:pt>
                <c:pt idx="5489">
                  <c:v>17052900000</c:v>
                </c:pt>
                <c:pt idx="5490">
                  <c:v>17167400000</c:v>
                </c:pt>
                <c:pt idx="5491">
                  <c:v>17283600000</c:v>
                </c:pt>
                <c:pt idx="5492">
                  <c:v>17403300000</c:v>
                </c:pt>
                <c:pt idx="5493">
                  <c:v>17523700000</c:v>
                </c:pt>
                <c:pt idx="5494">
                  <c:v>17646900000</c:v>
                </c:pt>
                <c:pt idx="5495">
                  <c:v>17772800000</c:v>
                </c:pt>
                <c:pt idx="5496">
                  <c:v>17902800000</c:v>
                </c:pt>
                <c:pt idx="5497">
                  <c:v>18035800000</c:v>
                </c:pt>
                <c:pt idx="5498">
                  <c:v>18172700000</c:v>
                </c:pt>
                <c:pt idx="5499">
                  <c:v>18315600000</c:v>
                </c:pt>
                <c:pt idx="5500">
                  <c:v>18460000000</c:v>
                </c:pt>
                <c:pt idx="5501">
                  <c:v>18611200000</c:v>
                </c:pt>
                <c:pt idx="5502">
                  <c:v>18767700000</c:v>
                </c:pt>
                <c:pt idx="5503">
                  <c:v>18931900000</c:v>
                </c:pt>
                <c:pt idx="5504">
                  <c:v>19099700000</c:v>
                </c:pt>
                <c:pt idx="5505">
                  <c:v>19274700000</c:v>
                </c:pt>
                <c:pt idx="5506">
                  <c:v>19456000000</c:v>
                </c:pt>
                <c:pt idx="5507">
                  <c:v>19644800000</c:v>
                </c:pt>
                <c:pt idx="5508">
                  <c:v>19839800000</c:v>
                </c:pt>
                <c:pt idx="5509">
                  <c:v>20041400000</c:v>
                </c:pt>
                <c:pt idx="5510">
                  <c:v>20251000000</c:v>
                </c:pt>
                <c:pt idx="5511">
                  <c:v>20464600000</c:v>
                </c:pt>
                <c:pt idx="5512">
                  <c:v>20685700000</c:v>
                </c:pt>
                <c:pt idx="5513">
                  <c:v>20912500000</c:v>
                </c:pt>
                <c:pt idx="5514">
                  <c:v>21146900000</c:v>
                </c:pt>
                <c:pt idx="5515">
                  <c:v>21383000000</c:v>
                </c:pt>
                <c:pt idx="5516">
                  <c:v>21624200000</c:v>
                </c:pt>
                <c:pt idx="5517">
                  <c:v>21868800000</c:v>
                </c:pt>
                <c:pt idx="5518">
                  <c:v>22117300000</c:v>
                </c:pt>
                <c:pt idx="5519">
                  <c:v>22365600000</c:v>
                </c:pt>
                <c:pt idx="5520">
                  <c:v>22615500000</c:v>
                </c:pt>
                <c:pt idx="5521">
                  <c:v>22867000000</c:v>
                </c:pt>
                <c:pt idx="5522">
                  <c:v>23114300000</c:v>
                </c:pt>
                <c:pt idx="5523">
                  <c:v>23360200000</c:v>
                </c:pt>
                <c:pt idx="5524">
                  <c:v>23602300000</c:v>
                </c:pt>
                <c:pt idx="5525">
                  <c:v>23841600000</c:v>
                </c:pt>
                <c:pt idx="5526">
                  <c:v>24072700000</c:v>
                </c:pt>
                <c:pt idx="5527">
                  <c:v>24297100000</c:v>
                </c:pt>
                <c:pt idx="5528">
                  <c:v>24513000000</c:v>
                </c:pt>
                <c:pt idx="5529">
                  <c:v>24721700000</c:v>
                </c:pt>
                <c:pt idx="5530">
                  <c:v>24916800000</c:v>
                </c:pt>
                <c:pt idx="5531">
                  <c:v>25101700000</c:v>
                </c:pt>
                <c:pt idx="5532">
                  <c:v>25277100000</c:v>
                </c:pt>
                <c:pt idx="5533">
                  <c:v>25437100000</c:v>
                </c:pt>
                <c:pt idx="5534">
                  <c:v>25582000000</c:v>
                </c:pt>
                <c:pt idx="5535">
                  <c:v>25714300000</c:v>
                </c:pt>
                <c:pt idx="5536">
                  <c:v>25834100000</c:v>
                </c:pt>
                <c:pt idx="5537">
                  <c:v>25937300000</c:v>
                </c:pt>
                <c:pt idx="5538">
                  <c:v>26026500000</c:v>
                </c:pt>
                <c:pt idx="5539">
                  <c:v>26101000000</c:v>
                </c:pt>
                <c:pt idx="5540">
                  <c:v>26163000000</c:v>
                </c:pt>
                <c:pt idx="5541">
                  <c:v>26209300000</c:v>
                </c:pt>
                <c:pt idx="5542">
                  <c:v>26243400000</c:v>
                </c:pt>
                <c:pt idx="5543">
                  <c:v>26267900000</c:v>
                </c:pt>
                <c:pt idx="5544">
                  <c:v>26278600000</c:v>
                </c:pt>
                <c:pt idx="5545">
                  <c:v>26276800000</c:v>
                </c:pt>
                <c:pt idx="5546">
                  <c:v>26268100000</c:v>
                </c:pt>
                <c:pt idx="5547">
                  <c:v>26253800000</c:v>
                </c:pt>
                <c:pt idx="5548">
                  <c:v>26230900000</c:v>
                </c:pt>
                <c:pt idx="5549">
                  <c:v>26202300000</c:v>
                </c:pt>
                <c:pt idx="5550">
                  <c:v>26170600000</c:v>
                </c:pt>
                <c:pt idx="5551">
                  <c:v>26138400000</c:v>
                </c:pt>
                <c:pt idx="5552">
                  <c:v>26104000000</c:v>
                </c:pt>
                <c:pt idx="5553">
                  <c:v>26070600000</c:v>
                </c:pt>
                <c:pt idx="5554">
                  <c:v>26042200000</c:v>
                </c:pt>
                <c:pt idx="5555">
                  <c:v>26014700000</c:v>
                </c:pt>
                <c:pt idx="5556">
                  <c:v>25989600000</c:v>
                </c:pt>
                <c:pt idx="5557">
                  <c:v>25973000000</c:v>
                </c:pt>
                <c:pt idx="5558">
                  <c:v>25966300000</c:v>
                </c:pt>
                <c:pt idx="5559">
                  <c:v>25965200000</c:v>
                </c:pt>
                <c:pt idx="5560">
                  <c:v>25973400000</c:v>
                </c:pt>
                <c:pt idx="5561">
                  <c:v>25991000000</c:v>
                </c:pt>
                <c:pt idx="5562">
                  <c:v>26020100000</c:v>
                </c:pt>
                <c:pt idx="5563">
                  <c:v>26059000000</c:v>
                </c:pt>
                <c:pt idx="5564">
                  <c:v>26109000000</c:v>
                </c:pt>
                <c:pt idx="5565">
                  <c:v>26173600000</c:v>
                </c:pt>
                <c:pt idx="5566">
                  <c:v>26246400000</c:v>
                </c:pt>
                <c:pt idx="5567">
                  <c:v>26327800000</c:v>
                </c:pt>
                <c:pt idx="5568">
                  <c:v>26422600000</c:v>
                </c:pt>
                <c:pt idx="5569">
                  <c:v>26532400000</c:v>
                </c:pt>
                <c:pt idx="5570">
                  <c:v>26648300000</c:v>
                </c:pt>
                <c:pt idx="5571">
                  <c:v>26772700000</c:v>
                </c:pt>
                <c:pt idx="5572">
                  <c:v>26907300000</c:v>
                </c:pt>
                <c:pt idx="5573">
                  <c:v>27053000000</c:v>
                </c:pt>
                <c:pt idx="5574">
                  <c:v>27204900000</c:v>
                </c:pt>
                <c:pt idx="5575">
                  <c:v>27364300000</c:v>
                </c:pt>
                <c:pt idx="5576">
                  <c:v>27534100000</c:v>
                </c:pt>
                <c:pt idx="5577">
                  <c:v>27706900000</c:v>
                </c:pt>
                <c:pt idx="5578">
                  <c:v>27883100000</c:v>
                </c:pt>
                <c:pt idx="5579">
                  <c:v>28066800000</c:v>
                </c:pt>
                <c:pt idx="5580">
                  <c:v>28260200000</c:v>
                </c:pt>
                <c:pt idx="5581">
                  <c:v>28453700000</c:v>
                </c:pt>
                <c:pt idx="5582">
                  <c:v>28650600000</c:v>
                </c:pt>
                <c:pt idx="5583">
                  <c:v>28852900000</c:v>
                </c:pt>
                <c:pt idx="5584">
                  <c:v>29062600000</c:v>
                </c:pt>
                <c:pt idx="5585">
                  <c:v>29274100000</c:v>
                </c:pt>
                <c:pt idx="5586">
                  <c:v>29486900000</c:v>
                </c:pt>
                <c:pt idx="5587">
                  <c:v>29710600000</c:v>
                </c:pt>
                <c:pt idx="5588">
                  <c:v>29937600000</c:v>
                </c:pt>
                <c:pt idx="5589">
                  <c:v>30170500000</c:v>
                </c:pt>
                <c:pt idx="5590">
                  <c:v>30409600000</c:v>
                </c:pt>
                <c:pt idx="5591">
                  <c:v>30657700000</c:v>
                </c:pt>
                <c:pt idx="5592">
                  <c:v>30913000000</c:v>
                </c:pt>
                <c:pt idx="5593">
                  <c:v>31176800000</c:v>
                </c:pt>
                <c:pt idx="5594">
                  <c:v>31450500000</c:v>
                </c:pt>
                <c:pt idx="5595">
                  <c:v>31738200000</c:v>
                </c:pt>
                <c:pt idx="5596">
                  <c:v>32033400000</c:v>
                </c:pt>
                <c:pt idx="5597">
                  <c:v>32335900000</c:v>
                </c:pt>
                <c:pt idx="5598">
                  <c:v>32659300000</c:v>
                </c:pt>
                <c:pt idx="5599">
                  <c:v>32991700000</c:v>
                </c:pt>
                <c:pt idx="5600">
                  <c:v>33337100000</c:v>
                </c:pt>
                <c:pt idx="5601">
                  <c:v>33694200000</c:v>
                </c:pt>
                <c:pt idx="5602">
                  <c:v>34066900000</c:v>
                </c:pt>
                <c:pt idx="5603">
                  <c:v>34452800000</c:v>
                </c:pt>
                <c:pt idx="5604">
                  <c:v>34851500000</c:v>
                </c:pt>
                <c:pt idx="5605">
                  <c:v>35262900000</c:v>
                </c:pt>
                <c:pt idx="5606">
                  <c:v>35688400000</c:v>
                </c:pt>
                <c:pt idx="5607">
                  <c:v>36122600000</c:v>
                </c:pt>
                <c:pt idx="5608">
                  <c:v>36563400000</c:v>
                </c:pt>
                <c:pt idx="5609">
                  <c:v>37020800000</c:v>
                </c:pt>
                <c:pt idx="5610">
                  <c:v>37479900000</c:v>
                </c:pt>
                <c:pt idx="5611">
                  <c:v>37943800000</c:v>
                </c:pt>
                <c:pt idx="5612">
                  <c:v>38408700000</c:v>
                </c:pt>
                <c:pt idx="5613">
                  <c:v>38877600000</c:v>
                </c:pt>
                <c:pt idx="5614">
                  <c:v>39344000000</c:v>
                </c:pt>
                <c:pt idx="5615">
                  <c:v>39806000000</c:v>
                </c:pt>
                <c:pt idx="5616">
                  <c:v>40263400000</c:v>
                </c:pt>
                <c:pt idx="5617">
                  <c:v>40709900000</c:v>
                </c:pt>
                <c:pt idx="5618">
                  <c:v>41144200000</c:v>
                </c:pt>
                <c:pt idx="5619">
                  <c:v>41563500000</c:v>
                </c:pt>
                <c:pt idx="5620">
                  <c:v>41968900000</c:v>
                </c:pt>
                <c:pt idx="5621">
                  <c:v>42351500000</c:v>
                </c:pt>
                <c:pt idx="5622">
                  <c:v>42711400000</c:v>
                </c:pt>
                <c:pt idx="5623">
                  <c:v>43044100000</c:v>
                </c:pt>
                <c:pt idx="5624">
                  <c:v>43356400000</c:v>
                </c:pt>
                <c:pt idx="5625">
                  <c:v>43636200000</c:v>
                </c:pt>
                <c:pt idx="5626">
                  <c:v>43885300000</c:v>
                </c:pt>
                <c:pt idx="5627">
                  <c:v>44102400000</c:v>
                </c:pt>
                <c:pt idx="5628">
                  <c:v>44287500000</c:v>
                </c:pt>
                <c:pt idx="5629">
                  <c:v>44438900000</c:v>
                </c:pt>
                <c:pt idx="5630">
                  <c:v>44556400000</c:v>
                </c:pt>
                <c:pt idx="5631">
                  <c:v>44641100000</c:v>
                </c:pt>
                <c:pt idx="5632">
                  <c:v>44692300000</c:v>
                </c:pt>
                <c:pt idx="5633">
                  <c:v>44711000000</c:v>
                </c:pt>
                <c:pt idx="5634">
                  <c:v>44696900000</c:v>
                </c:pt>
                <c:pt idx="5635">
                  <c:v>44659900000</c:v>
                </c:pt>
                <c:pt idx="5636">
                  <c:v>44591100000</c:v>
                </c:pt>
                <c:pt idx="5637">
                  <c:v>44496800000</c:v>
                </c:pt>
                <c:pt idx="5638">
                  <c:v>44379700000</c:v>
                </c:pt>
                <c:pt idx="5639">
                  <c:v>44243200000</c:v>
                </c:pt>
                <c:pt idx="5640">
                  <c:v>44089500000</c:v>
                </c:pt>
                <c:pt idx="5641">
                  <c:v>43921500000</c:v>
                </c:pt>
                <c:pt idx="5642">
                  <c:v>43742400000</c:v>
                </c:pt>
                <c:pt idx="5643">
                  <c:v>43556600000</c:v>
                </c:pt>
                <c:pt idx="5644">
                  <c:v>43366300000</c:v>
                </c:pt>
                <c:pt idx="5645">
                  <c:v>43174400000</c:v>
                </c:pt>
                <c:pt idx="5646">
                  <c:v>42989300000</c:v>
                </c:pt>
                <c:pt idx="5647">
                  <c:v>42805000000</c:v>
                </c:pt>
                <c:pt idx="5648">
                  <c:v>42627900000</c:v>
                </c:pt>
                <c:pt idx="5649">
                  <c:v>42460500000</c:v>
                </c:pt>
                <c:pt idx="5650">
                  <c:v>42306400000</c:v>
                </c:pt>
                <c:pt idx="5651">
                  <c:v>42166400000</c:v>
                </c:pt>
                <c:pt idx="5652">
                  <c:v>42042100000</c:v>
                </c:pt>
                <c:pt idx="5653">
                  <c:v>41935400000</c:v>
                </c:pt>
                <c:pt idx="5654">
                  <c:v>41847600000</c:v>
                </c:pt>
                <c:pt idx="5655">
                  <c:v>41778700000</c:v>
                </c:pt>
                <c:pt idx="5656">
                  <c:v>41729000000</c:v>
                </c:pt>
                <c:pt idx="5657">
                  <c:v>41705700000</c:v>
                </c:pt>
                <c:pt idx="5658">
                  <c:v>41696400000</c:v>
                </c:pt>
                <c:pt idx="5659">
                  <c:v>41706000000</c:v>
                </c:pt>
                <c:pt idx="5660">
                  <c:v>41740300000</c:v>
                </c:pt>
                <c:pt idx="5661">
                  <c:v>41778100000</c:v>
                </c:pt>
                <c:pt idx="5662">
                  <c:v>41840700000</c:v>
                </c:pt>
                <c:pt idx="5663">
                  <c:v>41918400000</c:v>
                </c:pt>
                <c:pt idx="5664">
                  <c:v>42019100000</c:v>
                </c:pt>
                <c:pt idx="5665">
                  <c:v>42125400000</c:v>
                </c:pt>
                <c:pt idx="5666">
                  <c:v>42243000000</c:v>
                </c:pt>
                <c:pt idx="5667">
                  <c:v>42370600000</c:v>
                </c:pt>
                <c:pt idx="5668">
                  <c:v>42513500000</c:v>
                </c:pt>
                <c:pt idx="5669">
                  <c:v>42659300000</c:v>
                </c:pt>
                <c:pt idx="5670">
                  <c:v>42811600000</c:v>
                </c:pt>
                <c:pt idx="5671">
                  <c:v>42967200000</c:v>
                </c:pt>
                <c:pt idx="5672">
                  <c:v>43127900000</c:v>
                </c:pt>
                <c:pt idx="5673">
                  <c:v>43297000000</c:v>
                </c:pt>
                <c:pt idx="5674">
                  <c:v>43470400000</c:v>
                </c:pt>
                <c:pt idx="5675">
                  <c:v>43662400000</c:v>
                </c:pt>
                <c:pt idx="5676">
                  <c:v>43826600000</c:v>
                </c:pt>
                <c:pt idx="5677">
                  <c:v>44014100000</c:v>
                </c:pt>
                <c:pt idx="5678">
                  <c:v>44206700000</c:v>
                </c:pt>
                <c:pt idx="5679">
                  <c:v>44416600000</c:v>
                </c:pt>
                <c:pt idx="5680">
                  <c:v>44622900000</c:v>
                </c:pt>
                <c:pt idx="5681">
                  <c:v>44836900000</c:v>
                </c:pt>
                <c:pt idx="5682">
                  <c:v>45048200000</c:v>
                </c:pt>
                <c:pt idx="5683">
                  <c:v>45291500000</c:v>
                </c:pt>
                <c:pt idx="5684">
                  <c:v>45537000000</c:v>
                </c:pt>
                <c:pt idx="5685">
                  <c:v>45794900000</c:v>
                </c:pt>
                <c:pt idx="5686">
                  <c:v>46064400000</c:v>
                </c:pt>
                <c:pt idx="5687">
                  <c:v>46348300000</c:v>
                </c:pt>
                <c:pt idx="5688">
                  <c:v>46652200000</c:v>
                </c:pt>
                <c:pt idx="5689">
                  <c:v>46972700000</c:v>
                </c:pt>
                <c:pt idx="5690">
                  <c:v>47314000000</c:v>
                </c:pt>
                <c:pt idx="5691">
                  <c:v>47673300000</c:v>
                </c:pt>
                <c:pt idx="5692">
                  <c:v>48048200000</c:v>
                </c:pt>
                <c:pt idx="5693">
                  <c:v>48446100000</c:v>
                </c:pt>
                <c:pt idx="5694">
                  <c:v>48842500000</c:v>
                </c:pt>
                <c:pt idx="5695">
                  <c:v>49270100000</c:v>
                </c:pt>
                <c:pt idx="5696">
                  <c:v>49713000000</c:v>
                </c:pt>
                <c:pt idx="5697">
                  <c:v>50184600000</c:v>
                </c:pt>
                <c:pt idx="5698">
                  <c:v>50643500000</c:v>
                </c:pt>
                <c:pt idx="5699">
                  <c:v>51123400000</c:v>
                </c:pt>
                <c:pt idx="5700">
                  <c:v>51610700000</c:v>
                </c:pt>
                <c:pt idx="5701">
                  <c:v>52101200000</c:v>
                </c:pt>
                <c:pt idx="5702">
                  <c:v>52607800000</c:v>
                </c:pt>
                <c:pt idx="5703">
                  <c:v>53101000000</c:v>
                </c:pt>
                <c:pt idx="5704">
                  <c:v>53584000000</c:v>
                </c:pt>
                <c:pt idx="5705">
                  <c:v>54054500000</c:v>
                </c:pt>
                <c:pt idx="5706">
                  <c:v>54520400000</c:v>
                </c:pt>
                <c:pt idx="5707">
                  <c:v>54969200000</c:v>
                </c:pt>
                <c:pt idx="5708">
                  <c:v>55411200000</c:v>
                </c:pt>
                <c:pt idx="5709">
                  <c:v>55806100000</c:v>
                </c:pt>
                <c:pt idx="5710">
                  <c:v>56181700000</c:v>
                </c:pt>
                <c:pt idx="5711">
                  <c:v>56524900000</c:v>
                </c:pt>
                <c:pt idx="5712">
                  <c:v>56827700000</c:v>
                </c:pt>
                <c:pt idx="5713">
                  <c:v>57115900000</c:v>
                </c:pt>
                <c:pt idx="5714">
                  <c:v>57344100000</c:v>
                </c:pt>
                <c:pt idx="5715">
                  <c:v>57519700000</c:v>
                </c:pt>
                <c:pt idx="5716">
                  <c:v>57658500000</c:v>
                </c:pt>
                <c:pt idx="5717">
                  <c:v>57744900000</c:v>
                </c:pt>
                <c:pt idx="5718">
                  <c:v>57789000000</c:v>
                </c:pt>
                <c:pt idx="5719">
                  <c:v>57805200000</c:v>
                </c:pt>
                <c:pt idx="5720">
                  <c:v>57730500000</c:v>
                </c:pt>
                <c:pt idx="5721">
                  <c:v>57631700000</c:v>
                </c:pt>
                <c:pt idx="5722">
                  <c:v>57486600000</c:v>
                </c:pt>
                <c:pt idx="5723">
                  <c:v>57312400000</c:v>
                </c:pt>
                <c:pt idx="5724">
                  <c:v>57084400000</c:v>
                </c:pt>
                <c:pt idx="5725">
                  <c:v>56814200000</c:v>
                </c:pt>
                <c:pt idx="5726">
                  <c:v>56485700000</c:v>
                </c:pt>
                <c:pt idx="5727">
                  <c:v>56148100000</c:v>
                </c:pt>
                <c:pt idx="5728">
                  <c:v>55797100000</c:v>
                </c:pt>
                <c:pt idx="5729">
                  <c:v>55406100000</c:v>
                </c:pt>
                <c:pt idx="5730">
                  <c:v>54996200000</c:v>
                </c:pt>
                <c:pt idx="5731">
                  <c:v>54568900000</c:v>
                </c:pt>
                <c:pt idx="5732">
                  <c:v>54119900000</c:v>
                </c:pt>
                <c:pt idx="5733">
                  <c:v>53674800000</c:v>
                </c:pt>
                <c:pt idx="5734">
                  <c:v>53245700000</c:v>
                </c:pt>
                <c:pt idx="5735">
                  <c:v>52790500000</c:v>
                </c:pt>
                <c:pt idx="5736">
                  <c:v>52349400000</c:v>
                </c:pt>
                <c:pt idx="5737">
                  <c:v>51915100000</c:v>
                </c:pt>
                <c:pt idx="5738">
                  <c:v>51496300000</c:v>
                </c:pt>
                <c:pt idx="5739">
                  <c:v>51092600000</c:v>
                </c:pt>
                <c:pt idx="5740">
                  <c:v>50707100000</c:v>
                </c:pt>
                <c:pt idx="5741">
                  <c:v>50346700000</c:v>
                </c:pt>
                <c:pt idx="5742">
                  <c:v>50004400000</c:v>
                </c:pt>
                <c:pt idx="5743">
                  <c:v>49684400000</c:v>
                </c:pt>
                <c:pt idx="5744">
                  <c:v>49391100000</c:v>
                </c:pt>
                <c:pt idx="5745">
                  <c:v>49130100000</c:v>
                </c:pt>
                <c:pt idx="5746">
                  <c:v>48889200000</c:v>
                </c:pt>
                <c:pt idx="5747">
                  <c:v>48671300000</c:v>
                </c:pt>
                <c:pt idx="5748">
                  <c:v>48486200000</c:v>
                </c:pt>
                <c:pt idx="5749">
                  <c:v>48324300000</c:v>
                </c:pt>
                <c:pt idx="5750">
                  <c:v>48185000000</c:v>
                </c:pt>
                <c:pt idx="5751">
                  <c:v>48072000000</c:v>
                </c:pt>
                <c:pt idx="5752">
                  <c:v>47986600000</c:v>
                </c:pt>
                <c:pt idx="5753">
                  <c:v>47918500000</c:v>
                </c:pt>
                <c:pt idx="5754">
                  <c:v>47869300000</c:v>
                </c:pt>
                <c:pt idx="5755">
                  <c:v>47841600000</c:v>
                </c:pt>
                <c:pt idx="5756">
                  <c:v>47835300000</c:v>
                </c:pt>
                <c:pt idx="5757">
                  <c:v>47843500000</c:v>
                </c:pt>
                <c:pt idx="5758">
                  <c:v>47864000000</c:v>
                </c:pt>
                <c:pt idx="5759">
                  <c:v>47908200000</c:v>
                </c:pt>
                <c:pt idx="5760">
                  <c:v>47962700000</c:v>
                </c:pt>
                <c:pt idx="5761">
                  <c:v>48030800000</c:v>
                </c:pt>
                <c:pt idx="5762">
                  <c:v>48109700000</c:v>
                </c:pt>
                <c:pt idx="5763">
                  <c:v>48205800000</c:v>
                </c:pt>
                <c:pt idx="5764">
                  <c:v>48313600000</c:v>
                </c:pt>
                <c:pt idx="5765">
                  <c:v>48432300000</c:v>
                </c:pt>
                <c:pt idx="5766">
                  <c:v>48566100000</c:v>
                </c:pt>
                <c:pt idx="5767">
                  <c:v>48715000000</c:v>
                </c:pt>
                <c:pt idx="5768">
                  <c:v>48875400000</c:v>
                </c:pt>
                <c:pt idx="5769">
                  <c:v>49045200000</c:v>
                </c:pt>
                <c:pt idx="5770">
                  <c:v>49238100000</c:v>
                </c:pt>
                <c:pt idx="5771">
                  <c:v>49441500000</c:v>
                </c:pt>
                <c:pt idx="5772">
                  <c:v>49659700000</c:v>
                </c:pt>
                <c:pt idx="5773">
                  <c:v>49889000000</c:v>
                </c:pt>
                <c:pt idx="5774">
                  <c:v>50139900000</c:v>
                </c:pt>
                <c:pt idx="5775">
                  <c:v>50404800000</c:v>
                </c:pt>
                <c:pt idx="5776">
                  <c:v>50682100000</c:v>
                </c:pt>
                <c:pt idx="5777">
                  <c:v>50978000000</c:v>
                </c:pt>
                <c:pt idx="5778">
                  <c:v>51289800000</c:v>
                </c:pt>
                <c:pt idx="5779">
                  <c:v>51614000000</c:v>
                </c:pt>
                <c:pt idx="5780">
                  <c:v>51946400000</c:v>
                </c:pt>
                <c:pt idx="5781">
                  <c:v>52300000000</c:v>
                </c:pt>
                <c:pt idx="5782">
                  <c:v>52659100000</c:v>
                </c:pt>
                <c:pt idx="5783">
                  <c:v>53026200000</c:v>
                </c:pt>
                <c:pt idx="5784">
                  <c:v>53393500000</c:v>
                </c:pt>
                <c:pt idx="5785">
                  <c:v>53775000000</c:v>
                </c:pt>
                <c:pt idx="5786">
                  <c:v>54153700000</c:v>
                </c:pt>
                <c:pt idx="5787">
                  <c:v>54530400000</c:v>
                </c:pt>
                <c:pt idx="5788">
                  <c:v>54898400000</c:v>
                </c:pt>
                <c:pt idx="5789">
                  <c:v>55266500000</c:v>
                </c:pt>
                <c:pt idx="5790">
                  <c:v>55619900000</c:v>
                </c:pt>
                <c:pt idx="5791">
                  <c:v>55952900000</c:v>
                </c:pt>
                <c:pt idx="5792">
                  <c:v>56276700000</c:v>
                </c:pt>
                <c:pt idx="5793">
                  <c:v>56576400000</c:v>
                </c:pt>
                <c:pt idx="5794">
                  <c:v>56851100000</c:v>
                </c:pt>
                <c:pt idx="5795">
                  <c:v>57097100000</c:v>
                </c:pt>
                <c:pt idx="5796">
                  <c:v>57310100000</c:v>
                </c:pt>
                <c:pt idx="5797">
                  <c:v>57491800000</c:v>
                </c:pt>
                <c:pt idx="5798">
                  <c:v>57636800000</c:v>
                </c:pt>
                <c:pt idx="5799">
                  <c:v>57746800000</c:v>
                </c:pt>
                <c:pt idx="5800">
                  <c:v>57815200000</c:v>
                </c:pt>
                <c:pt idx="5801">
                  <c:v>57838800000</c:v>
                </c:pt>
                <c:pt idx="5802">
                  <c:v>57818700000</c:v>
                </c:pt>
                <c:pt idx="5803">
                  <c:v>57759300000</c:v>
                </c:pt>
                <c:pt idx="5804">
                  <c:v>57651600000</c:v>
                </c:pt>
                <c:pt idx="5805">
                  <c:v>57499500000</c:v>
                </c:pt>
                <c:pt idx="5806">
                  <c:v>57293900000</c:v>
                </c:pt>
                <c:pt idx="5807">
                  <c:v>57059100000</c:v>
                </c:pt>
                <c:pt idx="5808">
                  <c:v>56780700000</c:v>
                </c:pt>
                <c:pt idx="5809">
                  <c:v>56463100000</c:v>
                </c:pt>
                <c:pt idx="5810">
                  <c:v>56111200000</c:v>
                </c:pt>
                <c:pt idx="5811">
                  <c:v>55718000000</c:v>
                </c:pt>
                <c:pt idx="5812">
                  <c:v>55299800000</c:v>
                </c:pt>
                <c:pt idx="5813">
                  <c:v>54853800000</c:v>
                </c:pt>
                <c:pt idx="5814">
                  <c:v>54392100000</c:v>
                </c:pt>
                <c:pt idx="5815">
                  <c:v>53902600000</c:v>
                </c:pt>
                <c:pt idx="5816">
                  <c:v>53396100000</c:v>
                </c:pt>
                <c:pt idx="5817">
                  <c:v>52876600000</c:v>
                </c:pt>
                <c:pt idx="5818">
                  <c:v>52347000000</c:v>
                </c:pt>
                <c:pt idx="5819">
                  <c:v>51814000000</c:v>
                </c:pt>
                <c:pt idx="5820">
                  <c:v>51279200000</c:v>
                </c:pt>
                <c:pt idx="5821">
                  <c:v>50742500000</c:v>
                </c:pt>
                <c:pt idx="5822">
                  <c:v>50213400000</c:v>
                </c:pt>
                <c:pt idx="5823">
                  <c:v>49694800000</c:v>
                </c:pt>
                <c:pt idx="5824">
                  <c:v>49187100000</c:v>
                </c:pt>
                <c:pt idx="5825">
                  <c:v>48696700000</c:v>
                </c:pt>
                <c:pt idx="5826">
                  <c:v>48219400000</c:v>
                </c:pt>
                <c:pt idx="5827">
                  <c:v>47759800000</c:v>
                </c:pt>
                <c:pt idx="5828">
                  <c:v>47319300000</c:v>
                </c:pt>
                <c:pt idx="5829">
                  <c:v>46905800000</c:v>
                </c:pt>
                <c:pt idx="5830">
                  <c:v>46508700000</c:v>
                </c:pt>
                <c:pt idx="5831">
                  <c:v>46133800000</c:v>
                </c:pt>
                <c:pt idx="5832">
                  <c:v>45777400000</c:v>
                </c:pt>
                <c:pt idx="5833">
                  <c:v>45448100000</c:v>
                </c:pt>
                <c:pt idx="5834">
                  <c:v>45142400000</c:v>
                </c:pt>
                <c:pt idx="5835">
                  <c:v>44859000000</c:v>
                </c:pt>
                <c:pt idx="5836">
                  <c:v>44594500000</c:v>
                </c:pt>
                <c:pt idx="5837">
                  <c:v>44355100000</c:v>
                </c:pt>
                <c:pt idx="5838">
                  <c:v>44135900000</c:v>
                </c:pt>
                <c:pt idx="5839">
                  <c:v>43936100000</c:v>
                </c:pt>
                <c:pt idx="5840">
                  <c:v>43761000000</c:v>
                </c:pt>
                <c:pt idx="5841">
                  <c:v>43598100000</c:v>
                </c:pt>
                <c:pt idx="5842">
                  <c:v>43451500000</c:v>
                </c:pt>
                <c:pt idx="5843">
                  <c:v>43318400000</c:v>
                </c:pt>
                <c:pt idx="5844">
                  <c:v>43201900000</c:v>
                </c:pt>
                <c:pt idx="5845">
                  <c:v>43099500000</c:v>
                </c:pt>
                <c:pt idx="5846">
                  <c:v>43009600000</c:v>
                </c:pt>
                <c:pt idx="5847">
                  <c:v>42929000000</c:v>
                </c:pt>
                <c:pt idx="5848">
                  <c:v>42863300000</c:v>
                </c:pt>
                <c:pt idx="5849">
                  <c:v>42807800000</c:v>
                </c:pt>
                <c:pt idx="5850">
                  <c:v>42762100000</c:v>
                </c:pt>
                <c:pt idx="5851">
                  <c:v>42727500000</c:v>
                </c:pt>
                <c:pt idx="5852">
                  <c:v>42701100000</c:v>
                </c:pt>
                <c:pt idx="5853">
                  <c:v>42683200000</c:v>
                </c:pt>
                <c:pt idx="5854">
                  <c:v>42677700000</c:v>
                </c:pt>
                <c:pt idx="5855">
                  <c:v>42666900000</c:v>
                </c:pt>
                <c:pt idx="5856">
                  <c:v>42673500000</c:v>
                </c:pt>
                <c:pt idx="5857">
                  <c:v>42687300000</c:v>
                </c:pt>
                <c:pt idx="5858">
                  <c:v>42713800000</c:v>
                </c:pt>
                <c:pt idx="5859">
                  <c:v>42739300000</c:v>
                </c:pt>
                <c:pt idx="5860">
                  <c:v>42775000000</c:v>
                </c:pt>
                <c:pt idx="5861">
                  <c:v>42816800000</c:v>
                </c:pt>
                <c:pt idx="5862">
                  <c:v>42865900000</c:v>
                </c:pt>
                <c:pt idx="5863">
                  <c:v>42920100000</c:v>
                </c:pt>
                <c:pt idx="5864">
                  <c:v>42978800000</c:v>
                </c:pt>
                <c:pt idx="5865">
                  <c:v>43038700000</c:v>
                </c:pt>
                <c:pt idx="5866">
                  <c:v>43100300000</c:v>
                </c:pt>
                <c:pt idx="5867">
                  <c:v>43169800000</c:v>
                </c:pt>
                <c:pt idx="5868">
                  <c:v>43240600000</c:v>
                </c:pt>
                <c:pt idx="5869">
                  <c:v>43316300000</c:v>
                </c:pt>
                <c:pt idx="5870">
                  <c:v>43384200000</c:v>
                </c:pt>
                <c:pt idx="5871">
                  <c:v>43455200000</c:v>
                </c:pt>
                <c:pt idx="5872">
                  <c:v>43523300000</c:v>
                </c:pt>
                <c:pt idx="5873">
                  <c:v>43593200000</c:v>
                </c:pt>
                <c:pt idx="5874">
                  <c:v>43648700000</c:v>
                </c:pt>
                <c:pt idx="5875">
                  <c:v>43702900000</c:v>
                </c:pt>
                <c:pt idx="5876">
                  <c:v>43755700000</c:v>
                </c:pt>
                <c:pt idx="5877">
                  <c:v>43785600000</c:v>
                </c:pt>
                <c:pt idx="5878">
                  <c:v>43815400000</c:v>
                </c:pt>
                <c:pt idx="5879">
                  <c:v>43834600000</c:v>
                </c:pt>
                <c:pt idx="5880">
                  <c:v>43850100000</c:v>
                </c:pt>
                <c:pt idx="5881">
                  <c:v>43842500000</c:v>
                </c:pt>
                <c:pt idx="5882">
                  <c:v>43827600000</c:v>
                </c:pt>
                <c:pt idx="5883">
                  <c:v>43799800000</c:v>
                </c:pt>
                <c:pt idx="5884">
                  <c:v>43757900000</c:v>
                </c:pt>
                <c:pt idx="5885">
                  <c:v>43712900000</c:v>
                </c:pt>
                <c:pt idx="5886">
                  <c:v>43647200000</c:v>
                </c:pt>
                <c:pt idx="5887">
                  <c:v>43561900000</c:v>
                </c:pt>
                <c:pt idx="5888">
                  <c:v>43471800000</c:v>
                </c:pt>
                <c:pt idx="5889">
                  <c:v>43376100000</c:v>
                </c:pt>
                <c:pt idx="5890">
                  <c:v>43264700000</c:v>
                </c:pt>
                <c:pt idx="5891">
                  <c:v>43147200000</c:v>
                </c:pt>
                <c:pt idx="5892">
                  <c:v>43006300000</c:v>
                </c:pt>
                <c:pt idx="5893">
                  <c:v>42872100000</c:v>
                </c:pt>
                <c:pt idx="5894">
                  <c:v>42732500000</c:v>
                </c:pt>
                <c:pt idx="5895">
                  <c:v>42605900000</c:v>
                </c:pt>
                <c:pt idx="5896">
                  <c:v>42452600000</c:v>
                </c:pt>
                <c:pt idx="5897">
                  <c:v>42308500000</c:v>
                </c:pt>
                <c:pt idx="5898">
                  <c:v>42169900000</c:v>
                </c:pt>
                <c:pt idx="5899">
                  <c:v>42032100000</c:v>
                </c:pt>
                <c:pt idx="5900">
                  <c:v>41901400000</c:v>
                </c:pt>
                <c:pt idx="5901">
                  <c:v>41776700000</c:v>
                </c:pt>
                <c:pt idx="5902">
                  <c:v>41656400000</c:v>
                </c:pt>
                <c:pt idx="5903">
                  <c:v>41553700000</c:v>
                </c:pt>
                <c:pt idx="5904">
                  <c:v>41463600000</c:v>
                </c:pt>
                <c:pt idx="5905">
                  <c:v>41387500000</c:v>
                </c:pt>
                <c:pt idx="5906">
                  <c:v>41333900000</c:v>
                </c:pt>
                <c:pt idx="5907">
                  <c:v>41287000000</c:v>
                </c:pt>
                <c:pt idx="5908">
                  <c:v>41262500000</c:v>
                </c:pt>
                <c:pt idx="5909">
                  <c:v>41264100000</c:v>
                </c:pt>
                <c:pt idx="5910">
                  <c:v>41279000000</c:v>
                </c:pt>
                <c:pt idx="5911">
                  <c:v>41310900000</c:v>
                </c:pt>
                <c:pt idx="5912">
                  <c:v>41367400000</c:v>
                </c:pt>
                <c:pt idx="5913">
                  <c:v>41449300000</c:v>
                </c:pt>
                <c:pt idx="5914">
                  <c:v>41549000000</c:v>
                </c:pt>
                <c:pt idx="5915">
                  <c:v>41666900000</c:v>
                </c:pt>
                <c:pt idx="5916">
                  <c:v>41808300000</c:v>
                </c:pt>
                <c:pt idx="5917">
                  <c:v>41974400000</c:v>
                </c:pt>
                <c:pt idx="5918">
                  <c:v>42156600000</c:v>
                </c:pt>
                <c:pt idx="5919">
                  <c:v>42358200000</c:v>
                </c:pt>
                <c:pt idx="5920">
                  <c:v>42579600000</c:v>
                </c:pt>
                <c:pt idx="5921">
                  <c:v>42817400000</c:v>
                </c:pt>
                <c:pt idx="5922">
                  <c:v>43071300000</c:v>
                </c:pt>
                <c:pt idx="5923">
                  <c:v>43341100000</c:v>
                </c:pt>
                <c:pt idx="5924">
                  <c:v>43630300000</c:v>
                </c:pt>
                <c:pt idx="5925">
                  <c:v>43928100000</c:v>
                </c:pt>
                <c:pt idx="5926">
                  <c:v>44235400000</c:v>
                </c:pt>
                <c:pt idx="5927">
                  <c:v>44557300000</c:v>
                </c:pt>
                <c:pt idx="5928">
                  <c:v>44900300000</c:v>
                </c:pt>
                <c:pt idx="5929">
                  <c:v>45243100000</c:v>
                </c:pt>
                <c:pt idx="5930">
                  <c:v>45587800000</c:v>
                </c:pt>
                <c:pt idx="5931">
                  <c:v>45961700000</c:v>
                </c:pt>
                <c:pt idx="5932">
                  <c:v>46331700000</c:v>
                </c:pt>
                <c:pt idx="5933">
                  <c:v>46700000000</c:v>
                </c:pt>
                <c:pt idx="5934">
                  <c:v>47085000000</c:v>
                </c:pt>
                <c:pt idx="5935">
                  <c:v>47485800000</c:v>
                </c:pt>
                <c:pt idx="5936">
                  <c:v>47888400000</c:v>
                </c:pt>
                <c:pt idx="5937">
                  <c:v>48301700000</c:v>
                </c:pt>
                <c:pt idx="5938">
                  <c:v>48721400000</c:v>
                </c:pt>
                <c:pt idx="5939">
                  <c:v>49150600000</c:v>
                </c:pt>
                <c:pt idx="5940">
                  <c:v>49592200000</c:v>
                </c:pt>
                <c:pt idx="5941">
                  <c:v>50057900000</c:v>
                </c:pt>
                <c:pt idx="5942">
                  <c:v>50526000000</c:v>
                </c:pt>
                <c:pt idx="5943">
                  <c:v>51008000000</c:v>
                </c:pt>
                <c:pt idx="5944">
                  <c:v>51505200000</c:v>
                </c:pt>
                <c:pt idx="5945">
                  <c:v>52015300000</c:v>
                </c:pt>
                <c:pt idx="5946">
                  <c:v>52568800000</c:v>
                </c:pt>
                <c:pt idx="5947">
                  <c:v>53122800000</c:v>
                </c:pt>
                <c:pt idx="5948">
                  <c:v>53681200000</c:v>
                </c:pt>
                <c:pt idx="5949">
                  <c:v>54279600000</c:v>
                </c:pt>
                <c:pt idx="5950">
                  <c:v>54923400000</c:v>
                </c:pt>
                <c:pt idx="5951">
                  <c:v>55573200000</c:v>
                </c:pt>
                <c:pt idx="5952">
                  <c:v>56240600000</c:v>
                </c:pt>
                <c:pt idx="5953">
                  <c:v>56948900000</c:v>
                </c:pt>
                <c:pt idx="5954">
                  <c:v>57685500000</c:v>
                </c:pt>
                <c:pt idx="5955">
                  <c:v>58452500000</c:v>
                </c:pt>
                <c:pt idx="5956">
                  <c:v>59254400000</c:v>
                </c:pt>
                <c:pt idx="5957">
                  <c:v>60081300000</c:v>
                </c:pt>
                <c:pt idx="5958">
                  <c:v>60947300000</c:v>
                </c:pt>
                <c:pt idx="5959">
                  <c:v>61847400000</c:v>
                </c:pt>
                <c:pt idx="5960">
                  <c:v>62796700000</c:v>
                </c:pt>
                <c:pt idx="5961">
                  <c:v>63779400000</c:v>
                </c:pt>
                <c:pt idx="5962">
                  <c:v>64788700000</c:v>
                </c:pt>
                <c:pt idx="5963">
                  <c:v>65831100000</c:v>
                </c:pt>
                <c:pt idx="5964">
                  <c:v>66945100000</c:v>
                </c:pt>
                <c:pt idx="5965">
                  <c:v>68069200000</c:v>
                </c:pt>
                <c:pt idx="5966">
                  <c:v>69230900000</c:v>
                </c:pt>
                <c:pt idx="5967">
                  <c:v>70402400000</c:v>
                </c:pt>
                <c:pt idx="5968">
                  <c:v>71668400000</c:v>
                </c:pt>
                <c:pt idx="5969">
                  <c:v>72948100000</c:v>
                </c:pt>
                <c:pt idx="5970">
                  <c:v>74266200000</c:v>
                </c:pt>
                <c:pt idx="5971">
                  <c:v>75618200000</c:v>
                </c:pt>
                <c:pt idx="5972">
                  <c:v>77011700000</c:v>
                </c:pt>
                <c:pt idx="5973">
                  <c:v>78447900000</c:v>
                </c:pt>
                <c:pt idx="5974">
                  <c:v>79953600000</c:v>
                </c:pt>
                <c:pt idx="5975">
                  <c:v>81458400000</c:v>
                </c:pt>
                <c:pt idx="5976">
                  <c:v>83011500000</c:v>
                </c:pt>
                <c:pt idx="5977">
                  <c:v>84601800000</c:v>
                </c:pt>
                <c:pt idx="5978">
                  <c:v>86234300000</c:v>
                </c:pt>
                <c:pt idx="5979">
                  <c:v>87930700000</c:v>
                </c:pt>
                <c:pt idx="5980">
                  <c:v>89632700000</c:v>
                </c:pt>
                <c:pt idx="5981">
                  <c:v>91369300000</c:v>
                </c:pt>
                <c:pt idx="5982">
                  <c:v>93105500000</c:v>
                </c:pt>
                <c:pt idx="5983">
                  <c:v>94955700000</c:v>
                </c:pt>
                <c:pt idx="5984">
                  <c:v>96795100000</c:v>
                </c:pt>
                <c:pt idx="5985">
                  <c:v>98665800000</c:v>
                </c:pt>
                <c:pt idx="5986">
                  <c:v>100571000000</c:v>
                </c:pt>
                <c:pt idx="5987">
                  <c:v>102508000000</c:v>
                </c:pt>
                <c:pt idx="5988">
                  <c:v>104474000000</c:v>
                </c:pt>
                <c:pt idx="5989">
                  <c:v>106488000000</c:v>
                </c:pt>
                <c:pt idx="5990">
                  <c:v>108521000000</c:v>
                </c:pt>
                <c:pt idx="5991">
                  <c:v>110581000000</c:v>
                </c:pt>
                <c:pt idx="5992">
                  <c:v>112670000000</c:v>
                </c:pt>
                <c:pt idx="5993">
                  <c:v>114771000000</c:v>
                </c:pt>
                <c:pt idx="5994">
                  <c:v>116965000000</c:v>
                </c:pt>
                <c:pt idx="5995">
                  <c:v>119149000000</c:v>
                </c:pt>
                <c:pt idx="5996">
                  <c:v>121366000000</c:v>
                </c:pt>
                <c:pt idx="5997">
                  <c:v>123622000000</c:v>
                </c:pt>
                <c:pt idx="5998">
                  <c:v>125913000000</c:v>
                </c:pt>
                <c:pt idx="5999">
                  <c:v>128241000000</c:v>
                </c:pt>
                <c:pt idx="6000">
                  <c:v>130608000000</c:v>
                </c:pt>
                <c:pt idx="6001">
                  <c:v>133036000000</c:v>
                </c:pt>
                <c:pt idx="6002">
                  <c:v>135496000000</c:v>
                </c:pt>
                <c:pt idx="6003">
                  <c:v>138003000000</c:v>
                </c:pt>
                <c:pt idx="6004">
                  <c:v>140566000000</c:v>
                </c:pt>
                <c:pt idx="6005">
                  <c:v>143214000000</c:v>
                </c:pt>
                <c:pt idx="6006">
                  <c:v>145883000000</c:v>
                </c:pt>
                <c:pt idx="6007">
                  <c:v>148611000000</c:v>
                </c:pt>
                <c:pt idx="6008">
                  <c:v>151434000000</c:v>
                </c:pt>
                <c:pt idx="6009">
                  <c:v>154290000000</c:v>
                </c:pt>
                <c:pt idx="6010">
                  <c:v>157211000000</c:v>
                </c:pt>
                <c:pt idx="6011">
                  <c:v>160198000000</c:v>
                </c:pt>
                <c:pt idx="6012">
                  <c:v>163264000000</c:v>
                </c:pt>
                <c:pt idx="6013">
                  <c:v>166395000000</c:v>
                </c:pt>
                <c:pt idx="6014">
                  <c:v>169595000000</c:v>
                </c:pt>
                <c:pt idx="6015">
                  <c:v>172865000000</c:v>
                </c:pt>
                <c:pt idx="6016">
                  <c:v>176227000000</c:v>
                </c:pt>
                <c:pt idx="6017">
                  <c:v>179644000000</c:v>
                </c:pt>
                <c:pt idx="6018">
                  <c:v>183131000000</c:v>
                </c:pt>
                <c:pt idx="6019">
                  <c:v>186727000000</c:v>
                </c:pt>
                <c:pt idx="6020">
                  <c:v>190357000000</c:v>
                </c:pt>
                <c:pt idx="6021">
                  <c:v>194053000000</c:v>
                </c:pt>
                <c:pt idx="6022">
                  <c:v>197813000000</c:v>
                </c:pt>
                <c:pt idx="6023">
                  <c:v>201679000000</c:v>
                </c:pt>
                <c:pt idx="6024">
                  <c:v>205572000000</c:v>
                </c:pt>
                <c:pt idx="6025">
                  <c:v>209524000000</c:v>
                </c:pt>
                <c:pt idx="6026">
                  <c:v>213532000000</c:v>
                </c:pt>
                <c:pt idx="6027">
                  <c:v>217638000000</c:v>
                </c:pt>
                <c:pt idx="6028">
                  <c:v>221767000000</c:v>
                </c:pt>
                <c:pt idx="6029">
                  <c:v>225948000000</c:v>
                </c:pt>
                <c:pt idx="6030">
                  <c:v>230243000000</c:v>
                </c:pt>
                <c:pt idx="6031">
                  <c:v>234524000000</c:v>
                </c:pt>
                <c:pt idx="6032">
                  <c:v>238866000000</c:v>
                </c:pt>
                <c:pt idx="6033">
                  <c:v>243256000000</c:v>
                </c:pt>
                <c:pt idx="6034">
                  <c:v>247757000000</c:v>
                </c:pt>
                <c:pt idx="6035">
                  <c:v>252256000000</c:v>
                </c:pt>
                <c:pt idx="6036">
                  <c:v>256804000000</c:v>
                </c:pt>
                <c:pt idx="6037">
                  <c:v>261400000000</c:v>
                </c:pt>
                <c:pt idx="6038">
                  <c:v>266108000000</c:v>
                </c:pt>
                <c:pt idx="6039">
                  <c:v>270821000000</c:v>
                </c:pt>
                <c:pt idx="6040">
                  <c:v>275589000000</c:v>
                </c:pt>
                <c:pt idx="6041">
                  <c:v>280447000000</c:v>
                </c:pt>
                <c:pt idx="6042">
                  <c:v>285362000000</c:v>
                </c:pt>
                <c:pt idx="6043">
                  <c:v>290325000000</c:v>
                </c:pt>
                <c:pt idx="6044">
                  <c:v>295358000000</c:v>
                </c:pt>
                <c:pt idx="6045">
                  <c:v>300492000000</c:v>
                </c:pt>
                <c:pt idx="6046">
                  <c:v>305687000000</c:v>
                </c:pt>
                <c:pt idx="6047">
                  <c:v>310966000000</c:v>
                </c:pt>
                <c:pt idx="6048">
                  <c:v>316404000000</c:v>
                </c:pt>
                <c:pt idx="6049">
                  <c:v>321860000000</c:v>
                </c:pt>
                <c:pt idx="6050">
                  <c:v>327445000000</c:v>
                </c:pt>
                <c:pt idx="6051">
                  <c:v>333141000000</c:v>
                </c:pt>
                <c:pt idx="6052">
                  <c:v>339043000000</c:v>
                </c:pt>
                <c:pt idx="6053">
                  <c:v>344963000000</c:v>
                </c:pt>
                <c:pt idx="6054">
                  <c:v>351056000000</c:v>
                </c:pt>
                <c:pt idx="6055">
                  <c:v>357294000000</c:v>
                </c:pt>
                <c:pt idx="6056">
                  <c:v>363767000000</c:v>
                </c:pt>
                <c:pt idx="6057">
                  <c:v>370334000000</c:v>
                </c:pt>
                <c:pt idx="6058">
                  <c:v>377077000000</c:v>
                </c:pt>
                <c:pt idx="6059">
                  <c:v>384037000000</c:v>
                </c:pt>
                <c:pt idx="6060">
                  <c:v>391208000000</c:v>
                </c:pt>
                <c:pt idx="6061">
                  <c:v>398533000000</c:v>
                </c:pt>
                <c:pt idx="6062">
                  <c:v>406061000000</c:v>
                </c:pt>
                <c:pt idx="6063">
                  <c:v>413827000000</c:v>
                </c:pt>
                <c:pt idx="6064">
                  <c:v>421814000000</c:v>
                </c:pt>
                <c:pt idx="6065">
                  <c:v>430002000000</c:v>
                </c:pt>
                <c:pt idx="6066">
                  <c:v>438413000000</c:v>
                </c:pt>
                <c:pt idx="6067">
                  <c:v>447154000000</c:v>
                </c:pt>
                <c:pt idx="6068">
                  <c:v>455968000000</c:v>
                </c:pt>
                <c:pt idx="6069">
                  <c:v>465073000000</c:v>
                </c:pt>
                <c:pt idx="6070">
                  <c:v>474546000000</c:v>
                </c:pt>
                <c:pt idx="6071">
                  <c:v>484113000000</c:v>
                </c:pt>
                <c:pt idx="6072">
                  <c:v>493862000000</c:v>
                </c:pt>
                <c:pt idx="6073">
                  <c:v>503855000000</c:v>
                </c:pt>
                <c:pt idx="6074">
                  <c:v>514160000000</c:v>
                </c:pt>
                <c:pt idx="6075">
                  <c:v>524591000000</c:v>
                </c:pt>
                <c:pt idx="6076">
                  <c:v>535181000000</c:v>
                </c:pt>
                <c:pt idx="6077">
                  <c:v>545939000000</c:v>
                </c:pt>
                <c:pt idx="6078">
                  <c:v>556953000000</c:v>
                </c:pt>
                <c:pt idx="6079">
                  <c:v>568015000000</c:v>
                </c:pt>
                <c:pt idx="6080">
                  <c:v>579227000000</c:v>
                </c:pt>
                <c:pt idx="6081">
                  <c:v>590675000000</c:v>
                </c:pt>
                <c:pt idx="6082">
                  <c:v>602134000000</c:v>
                </c:pt>
                <c:pt idx="6083">
                  <c:v>613627000000</c:v>
                </c:pt>
                <c:pt idx="6084">
                  <c:v>625250000000</c:v>
                </c:pt>
                <c:pt idx="6085">
                  <c:v>637035000000</c:v>
                </c:pt>
                <c:pt idx="6086">
                  <c:v>648802000000</c:v>
                </c:pt>
                <c:pt idx="6087">
                  <c:v>660705000000</c:v>
                </c:pt>
                <c:pt idx="6088">
                  <c:v>672566000000</c:v>
                </c:pt>
                <c:pt idx="6089">
                  <c:v>684469000000</c:v>
                </c:pt>
                <c:pt idx="6090">
                  <c:v>696585000000</c:v>
                </c:pt>
                <c:pt idx="6091">
                  <c:v>708585000000</c:v>
                </c:pt>
                <c:pt idx="6092">
                  <c:v>720676000000</c:v>
                </c:pt>
                <c:pt idx="6093">
                  <c:v>732779000000</c:v>
                </c:pt>
                <c:pt idx="6094">
                  <c:v>744883000000</c:v>
                </c:pt>
                <c:pt idx="6095">
                  <c:v>757115000000</c:v>
                </c:pt>
                <c:pt idx="6096">
                  <c:v>769765000000</c:v>
                </c:pt>
                <c:pt idx="6097">
                  <c:v>782206000000</c:v>
                </c:pt>
                <c:pt idx="6098">
                  <c:v>794432000000</c:v>
                </c:pt>
                <c:pt idx="6099">
                  <c:v>807129000000</c:v>
                </c:pt>
                <c:pt idx="6100">
                  <c:v>820439000000</c:v>
                </c:pt>
                <c:pt idx="6101">
                  <c:v>833525000000</c:v>
                </c:pt>
                <c:pt idx="6102">
                  <c:v>846631000000</c:v>
                </c:pt>
                <c:pt idx="6103">
                  <c:v>860275000000</c:v>
                </c:pt>
                <c:pt idx="6104">
                  <c:v>874122000000</c:v>
                </c:pt>
                <c:pt idx="6105">
                  <c:v>888468000000</c:v>
                </c:pt>
                <c:pt idx="6106">
                  <c:v>902935000000</c:v>
                </c:pt>
                <c:pt idx="6107">
                  <c:v>917579000000</c:v>
                </c:pt>
                <c:pt idx="6108">
                  <c:v>932816000000</c:v>
                </c:pt>
                <c:pt idx="6109">
                  <c:v>948747000000</c:v>
                </c:pt>
                <c:pt idx="6110">
                  <c:v>964810000000</c:v>
                </c:pt>
                <c:pt idx="6111">
                  <c:v>981335000000</c:v>
                </c:pt>
                <c:pt idx="6112">
                  <c:v>998336000000</c:v>
                </c:pt>
                <c:pt idx="6113">
                  <c:v>1015830000000</c:v>
                </c:pt>
                <c:pt idx="6114">
                  <c:v>1034170000000</c:v>
                </c:pt>
                <c:pt idx="6115">
                  <c:v>1052680000000</c:v>
                </c:pt>
                <c:pt idx="6116">
                  <c:v>1071460000000</c:v>
                </c:pt>
                <c:pt idx="6117">
                  <c:v>1090990000000</c:v>
                </c:pt>
                <c:pt idx="6118">
                  <c:v>1111500000000</c:v>
                </c:pt>
                <c:pt idx="6119">
                  <c:v>1132090000000</c:v>
                </c:pt>
                <c:pt idx="6120">
                  <c:v>1153000000000</c:v>
                </c:pt>
                <c:pt idx="6121">
                  <c:v>1174600000000</c:v>
                </c:pt>
                <c:pt idx="6122">
                  <c:v>1197000000000</c:v>
                </c:pt>
                <c:pt idx="6123">
                  <c:v>1219640000000</c:v>
                </c:pt>
                <c:pt idx="6124">
                  <c:v>1242740000000</c:v>
                </c:pt>
                <c:pt idx="6125">
                  <c:v>1266430000000</c:v>
                </c:pt>
                <c:pt idx="6126">
                  <c:v>1290500000000</c:v>
                </c:pt>
                <c:pt idx="6127">
                  <c:v>1315010000000</c:v>
                </c:pt>
                <c:pt idx="6128">
                  <c:v>1340040000000</c:v>
                </c:pt>
                <c:pt idx="6129">
                  <c:v>1365540000000</c:v>
                </c:pt>
                <c:pt idx="6130">
                  <c:v>1391350000000</c:v>
                </c:pt>
                <c:pt idx="6131">
                  <c:v>1417610000000</c:v>
                </c:pt>
                <c:pt idx="6132">
                  <c:v>1444190000000</c:v>
                </c:pt>
                <c:pt idx="6133">
                  <c:v>1471440000000</c:v>
                </c:pt>
                <c:pt idx="6134">
                  <c:v>1498810000000</c:v>
                </c:pt>
                <c:pt idx="6135">
                  <c:v>1526570000000</c:v>
                </c:pt>
                <c:pt idx="6136">
                  <c:v>1555040000000</c:v>
                </c:pt>
                <c:pt idx="6137">
                  <c:v>1583600000000</c:v>
                </c:pt>
                <c:pt idx="6138">
                  <c:v>1612540000000</c:v>
                </c:pt>
                <c:pt idx="6139">
                  <c:v>1641770000000</c:v>
                </c:pt>
                <c:pt idx="6140">
                  <c:v>1671980000000</c:v>
                </c:pt>
                <c:pt idx="6141">
                  <c:v>1702200000000</c:v>
                </c:pt>
                <c:pt idx="6142">
                  <c:v>1732840000000</c:v>
                </c:pt>
                <c:pt idx="6143">
                  <c:v>1763820000000</c:v>
                </c:pt>
                <c:pt idx="6144">
                  <c:v>1795940000000</c:v>
                </c:pt>
                <c:pt idx="6145">
                  <c:v>1828120000000</c:v>
                </c:pt>
                <c:pt idx="6146">
                  <c:v>1860730000000</c:v>
                </c:pt>
                <c:pt idx="6147">
                  <c:v>1894430000000</c:v>
                </c:pt>
                <c:pt idx="6148">
                  <c:v>1928410000000</c:v>
                </c:pt>
                <c:pt idx="6149">
                  <c:v>1963040000000</c:v>
                </c:pt>
                <c:pt idx="6150">
                  <c:v>1998330000000</c:v>
                </c:pt>
                <c:pt idx="6151">
                  <c:v>2034710000000</c:v>
                </c:pt>
                <c:pt idx="6152">
                  <c:v>2071600000000</c:v>
                </c:pt>
                <c:pt idx="6153">
                  <c:v>2109300000000</c:v>
                </c:pt>
                <c:pt idx="6154">
                  <c:v>2147910000000</c:v>
                </c:pt>
                <c:pt idx="6155">
                  <c:v>2187670000000</c:v>
                </c:pt>
                <c:pt idx="6156">
                  <c:v>2228140000000</c:v>
                </c:pt>
                <c:pt idx="6157">
                  <c:v>2269600000000</c:v>
                </c:pt>
                <c:pt idx="6158">
                  <c:v>2312460000000</c:v>
                </c:pt>
                <c:pt idx="6159">
                  <c:v>2356100000000</c:v>
                </c:pt>
                <c:pt idx="6160">
                  <c:v>2400850000000</c:v>
                </c:pt>
                <c:pt idx="6161">
                  <c:v>2446720000000</c:v>
                </c:pt>
                <c:pt idx="6162">
                  <c:v>2494280000000</c:v>
                </c:pt>
                <c:pt idx="6163">
                  <c:v>2542670000000</c:v>
                </c:pt>
                <c:pt idx="6164">
                  <c:v>2592320000000</c:v>
                </c:pt>
                <c:pt idx="6165">
                  <c:v>2643100000000</c:v>
                </c:pt>
                <c:pt idx="6166">
                  <c:v>2695960000000</c:v>
                </c:pt>
                <c:pt idx="6167">
                  <c:v>2749640000000</c:v>
                </c:pt>
                <c:pt idx="6168">
                  <c:v>2804670000000</c:v>
                </c:pt>
                <c:pt idx="6169">
                  <c:v>2861360000000</c:v>
                </c:pt>
                <c:pt idx="6170">
                  <c:v>2919240000000</c:v>
                </c:pt>
                <c:pt idx="6171">
                  <c:v>2978500000000</c:v>
                </c:pt>
                <c:pt idx="6172">
                  <c:v>3039060000000</c:v>
                </c:pt>
                <c:pt idx="6173">
                  <c:v>3101390000000</c:v>
                </c:pt>
                <c:pt idx="6174">
                  <c:v>3164870000000</c:v>
                </c:pt>
                <c:pt idx="6175">
                  <c:v>3229680000000</c:v>
                </c:pt>
                <c:pt idx="6176">
                  <c:v>3295950000000</c:v>
                </c:pt>
                <c:pt idx="6177">
                  <c:v>3363660000000</c:v>
                </c:pt>
                <c:pt idx="6178">
                  <c:v>3432400000000</c:v>
                </c:pt>
                <c:pt idx="6179">
                  <c:v>3502330000000</c:v>
                </c:pt>
                <c:pt idx="6180">
                  <c:v>3573930000000</c:v>
                </c:pt>
                <c:pt idx="6181">
                  <c:v>3646140000000</c:v>
                </c:pt>
                <c:pt idx="6182">
                  <c:v>3719330000000</c:v>
                </c:pt>
                <c:pt idx="6183">
                  <c:v>3793410000000</c:v>
                </c:pt>
                <c:pt idx="6184">
                  <c:v>3868730000000</c:v>
                </c:pt>
                <c:pt idx="6185">
                  <c:v>3944400000000</c:v>
                </c:pt>
                <c:pt idx="6186">
                  <c:v>4020660000000</c:v>
                </c:pt>
                <c:pt idx="6187">
                  <c:v>4097400000000</c:v>
                </c:pt>
                <c:pt idx="6188">
                  <c:v>4175250000000</c:v>
                </c:pt>
                <c:pt idx="6189">
                  <c:v>4252680000000</c:v>
                </c:pt>
                <c:pt idx="6190">
                  <c:v>4330210000000</c:v>
                </c:pt>
                <c:pt idx="6191">
                  <c:v>4408260000000</c:v>
                </c:pt>
                <c:pt idx="6192">
                  <c:v>4485690000000</c:v>
                </c:pt>
                <c:pt idx="6193">
                  <c:v>4562790000000</c:v>
                </c:pt>
                <c:pt idx="6194">
                  <c:v>4639420000000</c:v>
                </c:pt>
                <c:pt idx="6195">
                  <c:v>4715460000000</c:v>
                </c:pt>
                <c:pt idx="6196">
                  <c:v>4790850000000</c:v>
                </c:pt>
                <c:pt idx="6197">
                  <c:v>4865370000000</c:v>
                </c:pt>
                <c:pt idx="6198">
                  <c:v>4938880000000</c:v>
                </c:pt>
                <c:pt idx="6199">
                  <c:v>5010810000000</c:v>
                </c:pt>
                <c:pt idx="6200">
                  <c:v>5082040000000</c:v>
                </c:pt>
                <c:pt idx="6201">
                  <c:v>5151940000000</c:v>
                </c:pt>
                <c:pt idx="6202">
                  <c:v>5221020000000</c:v>
                </c:pt>
                <c:pt idx="6203">
                  <c:v>5288110000000</c:v>
                </c:pt>
                <c:pt idx="6204">
                  <c:v>5353650000000</c:v>
                </c:pt>
                <c:pt idx="6205">
                  <c:v>5417580000000</c:v>
                </c:pt>
                <c:pt idx="6206">
                  <c:v>5481660000000</c:v>
                </c:pt>
                <c:pt idx="6207">
                  <c:v>5542450000000</c:v>
                </c:pt>
                <c:pt idx="6208">
                  <c:v>5601590000000</c:v>
                </c:pt>
                <c:pt idx="6209">
                  <c:v>5659070000000</c:v>
                </c:pt>
                <c:pt idx="6210">
                  <c:v>5716290000000</c:v>
                </c:pt>
                <c:pt idx="6211">
                  <c:v>5770760000000</c:v>
                </c:pt>
                <c:pt idx="6212">
                  <c:v>5823700000000</c:v>
                </c:pt>
                <c:pt idx="6213">
                  <c:v>5872980000000</c:v>
                </c:pt>
                <c:pt idx="6214">
                  <c:v>5925270000000</c:v>
                </c:pt>
                <c:pt idx="6215">
                  <c:v>5974290000000</c:v>
                </c:pt>
                <c:pt idx="6216">
                  <c:v>6022140000000</c:v>
                </c:pt>
                <c:pt idx="6217">
                  <c:v>6067890000000</c:v>
                </c:pt>
                <c:pt idx="6218">
                  <c:v>6113880000000</c:v>
                </c:pt>
                <c:pt idx="6219">
                  <c:v>6159050000000</c:v>
                </c:pt>
                <c:pt idx="6220">
                  <c:v>6203510000000</c:v>
                </c:pt>
                <c:pt idx="6221">
                  <c:v>6247470000000</c:v>
                </c:pt>
                <c:pt idx="6222">
                  <c:v>6291010000000</c:v>
                </c:pt>
                <c:pt idx="6223">
                  <c:v>6334180000000</c:v>
                </c:pt>
                <c:pt idx="6224">
                  <c:v>6380250000000</c:v>
                </c:pt>
                <c:pt idx="6225">
                  <c:v>6421560000000</c:v>
                </c:pt>
                <c:pt idx="6226">
                  <c:v>6464400000000</c:v>
                </c:pt>
                <c:pt idx="6227">
                  <c:v>6507270000000</c:v>
                </c:pt>
                <c:pt idx="6228">
                  <c:v>6551230000000</c:v>
                </c:pt>
                <c:pt idx="6229">
                  <c:v>6595120000000</c:v>
                </c:pt>
                <c:pt idx="6230">
                  <c:v>6638680000000</c:v>
                </c:pt>
                <c:pt idx="6231">
                  <c:v>6682510000000</c:v>
                </c:pt>
                <c:pt idx="6232">
                  <c:v>6727160000000</c:v>
                </c:pt>
                <c:pt idx="6233">
                  <c:v>6771880000000</c:v>
                </c:pt>
                <c:pt idx="6234">
                  <c:v>6816960000000</c:v>
                </c:pt>
                <c:pt idx="6235">
                  <c:v>6861730000000</c:v>
                </c:pt>
                <c:pt idx="6236">
                  <c:v>6908340000000</c:v>
                </c:pt>
                <c:pt idx="6237">
                  <c:v>6954770000000</c:v>
                </c:pt>
                <c:pt idx="6238">
                  <c:v>7001550000000</c:v>
                </c:pt>
                <c:pt idx="6239">
                  <c:v>7049290000000</c:v>
                </c:pt>
                <c:pt idx="6240">
                  <c:v>7096770000000</c:v>
                </c:pt>
                <c:pt idx="6241">
                  <c:v>7144700000000</c:v>
                </c:pt>
                <c:pt idx="6242">
                  <c:v>7192900000000</c:v>
                </c:pt>
                <c:pt idx="6243">
                  <c:v>7241830000000</c:v>
                </c:pt>
                <c:pt idx="6244">
                  <c:v>7290690000000</c:v>
                </c:pt>
                <c:pt idx="6245">
                  <c:v>7339760000000</c:v>
                </c:pt>
                <c:pt idx="6246">
                  <c:v>7390570000000</c:v>
                </c:pt>
                <c:pt idx="6247">
                  <c:v>7439130000000</c:v>
                </c:pt>
                <c:pt idx="6248">
                  <c:v>7488940000000</c:v>
                </c:pt>
                <c:pt idx="6249">
                  <c:v>7538910000000</c:v>
                </c:pt>
                <c:pt idx="6250">
                  <c:v>7590480000000</c:v>
                </c:pt>
                <c:pt idx="6251">
                  <c:v>7640490000000</c:v>
                </c:pt>
                <c:pt idx="6252">
                  <c:v>7691250000000</c:v>
                </c:pt>
                <c:pt idx="6253">
                  <c:v>7742230000000</c:v>
                </c:pt>
                <c:pt idx="6254">
                  <c:v>7794190000000</c:v>
                </c:pt>
                <c:pt idx="6255">
                  <c:v>7846190000000</c:v>
                </c:pt>
                <c:pt idx="6256">
                  <c:v>7898270000000</c:v>
                </c:pt>
                <c:pt idx="6257">
                  <c:v>7950520000000</c:v>
                </c:pt>
                <c:pt idx="6258">
                  <c:v>8003990000000</c:v>
                </c:pt>
                <c:pt idx="6259">
                  <c:v>8057520000000</c:v>
                </c:pt>
                <c:pt idx="6260">
                  <c:v>8111560000000</c:v>
                </c:pt>
                <c:pt idx="6261">
                  <c:v>8165980000000</c:v>
                </c:pt>
                <c:pt idx="6262">
                  <c:v>8221250000000</c:v>
                </c:pt>
                <c:pt idx="6263">
                  <c:v>8277260000000</c:v>
                </c:pt>
                <c:pt idx="6264">
                  <c:v>8334320000000</c:v>
                </c:pt>
                <c:pt idx="6265">
                  <c:v>8391770000000</c:v>
                </c:pt>
                <c:pt idx="6266">
                  <c:v>8449260000000</c:v>
                </c:pt>
                <c:pt idx="6267">
                  <c:v>8508280000000</c:v>
                </c:pt>
                <c:pt idx="6268">
                  <c:v>8568690000000</c:v>
                </c:pt>
                <c:pt idx="6269">
                  <c:v>8629210000000</c:v>
                </c:pt>
                <c:pt idx="6270">
                  <c:v>8689780000000</c:v>
                </c:pt>
                <c:pt idx="6271">
                  <c:v>8751780000000</c:v>
                </c:pt>
                <c:pt idx="6272">
                  <c:v>8814750000000</c:v>
                </c:pt>
                <c:pt idx="6273">
                  <c:v>8877430000000</c:v>
                </c:pt>
                <c:pt idx="6274">
                  <c:v>8941130000000</c:v>
                </c:pt>
                <c:pt idx="6275">
                  <c:v>9005180000000</c:v>
                </c:pt>
                <c:pt idx="6276">
                  <c:v>9069450000000</c:v>
                </c:pt>
                <c:pt idx="6277">
                  <c:v>9133430000000</c:v>
                </c:pt>
                <c:pt idx="6278">
                  <c:v>9197690000000</c:v>
                </c:pt>
                <c:pt idx="6279">
                  <c:v>9261450000000</c:v>
                </c:pt>
                <c:pt idx="6280">
                  <c:v>9324900000000</c:v>
                </c:pt>
                <c:pt idx="6281">
                  <c:v>9387320000000</c:v>
                </c:pt>
                <c:pt idx="6282">
                  <c:v>9449000000000</c:v>
                </c:pt>
                <c:pt idx="6283">
                  <c:v>9509250000000</c:v>
                </c:pt>
                <c:pt idx="6284">
                  <c:v>9567940000000</c:v>
                </c:pt>
                <c:pt idx="6285">
                  <c:v>9624530000000</c:v>
                </c:pt>
                <c:pt idx="6286">
                  <c:v>9678720000000</c:v>
                </c:pt>
                <c:pt idx="6287">
                  <c:v>9730370000000</c:v>
                </c:pt>
                <c:pt idx="6288">
                  <c:v>9779130000000</c:v>
                </c:pt>
                <c:pt idx="6289">
                  <c:v>9824190000000</c:v>
                </c:pt>
                <c:pt idx="6290">
                  <c:v>9864770000000</c:v>
                </c:pt>
                <c:pt idx="6291">
                  <c:v>9901360000000</c:v>
                </c:pt>
                <c:pt idx="6292">
                  <c:v>9933090000000</c:v>
                </c:pt>
                <c:pt idx="6293">
                  <c:v>9959460000000</c:v>
                </c:pt>
                <c:pt idx="6294">
                  <c:v>9980230000000</c:v>
                </c:pt>
                <c:pt idx="6295">
                  <c:v>9994340000000</c:v>
                </c:pt>
                <c:pt idx="6296">
                  <c:v>10000500000000</c:v>
                </c:pt>
                <c:pt idx="6297">
                  <c:v>10001500000000</c:v>
                </c:pt>
                <c:pt idx="6298">
                  <c:v>9993700000000</c:v>
                </c:pt>
                <c:pt idx="6299">
                  <c:v>9977580000000</c:v>
                </c:pt>
                <c:pt idx="6300">
                  <c:v>9951110000000</c:v>
                </c:pt>
                <c:pt idx="6301">
                  <c:v>9918150000000</c:v>
                </c:pt>
                <c:pt idx="6302">
                  <c:v>9874730000000</c:v>
                </c:pt>
                <c:pt idx="6303">
                  <c:v>9820590000000</c:v>
                </c:pt>
                <c:pt idx="6304">
                  <c:v>9757160000000</c:v>
                </c:pt>
                <c:pt idx="6305">
                  <c:v>9683170000000</c:v>
                </c:pt>
                <c:pt idx="6306">
                  <c:v>9598670000000</c:v>
                </c:pt>
                <c:pt idx="6307">
                  <c:v>9503500000000</c:v>
                </c:pt>
                <c:pt idx="6308">
                  <c:v>9396040000000</c:v>
                </c:pt>
                <c:pt idx="6309">
                  <c:v>9278920000000</c:v>
                </c:pt>
                <c:pt idx="6310">
                  <c:v>9150880000000</c:v>
                </c:pt>
                <c:pt idx="6311">
                  <c:v>9012790000000</c:v>
                </c:pt>
                <c:pt idx="6312">
                  <c:v>8862050000000</c:v>
                </c:pt>
                <c:pt idx="6313">
                  <c:v>8702200000000</c:v>
                </c:pt>
                <c:pt idx="6314">
                  <c:v>8533130000000</c:v>
                </c:pt>
                <c:pt idx="6315">
                  <c:v>8353640000000</c:v>
                </c:pt>
                <c:pt idx="6316">
                  <c:v>8164160000000</c:v>
                </c:pt>
                <c:pt idx="6317">
                  <c:v>7966660000000</c:v>
                </c:pt>
                <c:pt idx="6318">
                  <c:v>7761140000000</c:v>
                </c:pt>
                <c:pt idx="6319">
                  <c:v>7548340000000</c:v>
                </c:pt>
                <c:pt idx="6320">
                  <c:v>7328570000000</c:v>
                </c:pt>
                <c:pt idx="6321">
                  <c:v>7102780000000</c:v>
                </c:pt>
                <c:pt idx="6322">
                  <c:v>6871060000000</c:v>
                </c:pt>
                <c:pt idx="6323">
                  <c:v>6636550000000</c:v>
                </c:pt>
                <c:pt idx="6324">
                  <c:v>6397640000000</c:v>
                </c:pt>
                <c:pt idx="6325">
                  <c:v>6156020000000</c:v>
                </c:pt>
                <c:pt idx="6326">
                  <c:v>5911300000000</c:v>
                </c:pt>
                <c:pt idx="6327">
                  <c:v>5668000000000</c:v>
                </c:pt>
                <c:pt idx="6328">
                  <c:v>5423630000000</c:v>
                </c:pt>
                <c:pt idx="6329">
                  <c:v>5178750000000</c:v>
                </c:pt>
                <c:pt idx="6330">
                  <c:v>4937250000000</c:v>
                </c:pt>
                <c:pt idx="6331">
                  <c:v>4697800000000</c:v>
                </c:pt>
                <c:pt idx="6332">
                  <c:v>4461520000000</c:v>
                </c:pt>
                <c:pt idx="6333">
                  <c:v>4228540000000</c:v>
                </c:pt>
                <c:pt idx="6334">
                  <c:v>4000660000000</c:v>
                </c:pt>
                <c:pt idx="6335">
                  <c:v>3778180000000</c:v>
                </c:pt>
                <c:pt idx="6336">
                  <c:v>3561470000000</c:v>
                </c:pt>
                <c:pt idx="6337">
                  <c:v>3350990000000</c:v>
                </c:pt>
                <c:pt idx="6338">
                  <c:v>3146970000000</c:v>
                </c:pt>
                <c:pt idx="6339">
                  <c:v>2950510000000</c:v>
                </c:pt>
                <c:pt idx="6340">
                  <c:v>2761510000000</c:v>
                </c:pt>
                <c:pt idx="6341">
                  <c:v>2579840000000</c:v>
                </c:pt>
                <c:pt idx="6342">
                  <c:v>2406530000000</c:v>
                </c:pt>
                <c:pt idx="6343">
                  <c:v>2241270000000</c:v>
                </c:pt>
                <c:pt idx="6344">
                  <c:v>2083570000000</c:v>
                </c:pt>
                <c:pt idx="6345">
                  <c:v>1934910000000</c:v>
                </c:pt>
                <c:pt idx="6346">
                  <c:v>1794090000000</c:v>
                </c:pt>
                <c:pt idx="6347">
                  <c:v>1661300000000</c:v>
                </c:pt>
                <c:pt idx="6348">
                  <c:v>1535770000000</c:v>
                </c:pt>
                <c:pt idx="6349">
                  <c:v>1419030000000</c:v>
                </c:pt>
                <c:pt idx="6350">
                  <c:v>1309540000000</c:v>
                </c:pt>
                <c:pt idx="6351">
                  <c:v>1207360000000</c:v>
                </c:pt>
                <c:pt idx="6352">
                  <c:v>1111590000000</c:v>
                </c:pt>
                <c:pt idx="6353">
                  <c:v>1023390000000</c:v>
                </c:pt>
                <c:pt idx="6354">
                  <c:v>941680000000</c:v>
                </c:pt>
                <c:pt idx="6355">
                  <c:v>866147000000</c:v>
                </c:pt>
                <c:pt idx="6356">
                  <c:v>795948000000</c:v>
                </c:pt>
                <c:pt idx="6357">
                  <c:v>731939000000</c:v>
                </c:pt>
                <c:pt idx="6358">
                  <c:v>673140000000</c:v>
                </c:pt>
                <c:pt idx="6359">
                  <c:v>618595000000</c:v>
                </c:pt>
                <c:pt idx="6360">
                  <c:v>569520000000</c:v>
                </c:pt>
                <c:pt idx="6361">
                  <c:v>524544000000</c:v>
                </c:pt>
                <c:pt idx="6362">
                  <c:v>483514000000</c:v>
                </c:pt>
                <c:pt idx="6363">
                  <c:v>445533000000</c:v>
                </c:pt>
                <c:pt idx="6364">
                  <c:v>411645000000</c:v>
                </c:pt>
                <c:pt idx="6365">
                  <c:v>380845000000</c:v>
                </c:pt>
                <c:pt idx="6366">
                  <c:v>352879000000</c:v>
                </c:pt>
                <c:pt idx="6367">
                  <c:v>326952000000</c:v>
                </c:pt>
                <c:pt idx="6368">
                  <c:v>304062000000</c:v>
                </c:pt>
                <c:pt idx="6369">
                  <c:v>283311000000</c:v>
                </c:pt>
                <c:pt idx="6370">
                  <c:v>263876000000</c:v>
                </c:pt>
                <c:pt idx="6371">
                  <c:v>246972000000</c:v>
                </c:pt>
                <c:pt idx="6372">
                  <c:v>231630000000</c:v>
                </c:pt>
                <c:pt idx="6373">
                  <c:v>217709000000</c:v>
                </c:pt>
                <c:pt idx="6374">
                  <c:v>204440000000</c:v>
                </c:pt>
                <c:pt idx="6375">
                  <c:v>193087000000</c:v>
                </c:pt>
                <c:pt idx="6376">
                  <c:v>182748000000</c:v>
                </c:pt>
                <c:pt idx="6377">
                  <c:v>173322000000</c:v>
                </c:pt>
                <c:pt idx="6378">
                  <c:v>164034000000</c:v>
                </c:pt>
                <c:pt idx="6379">
                  <c:v>156298000000</c:v>
                </c:pt>
                <c:pt idx="6380">
                  <c:v>149197000000</c:v>
                </c:pt>
                <c:pt idx="6381">
                  <c:v>142667000000</c:v>
                </c:pt>
                <c:pt idx="6382">
                  <c:v>136027000000</c:v>
                </c:pt>
                <c:pt idx="6383">
                  <c:v>130592000000</c:v>
                </c:pt>
                <c:pt idx="6384">
                  <c:v>125549000000</c:v>
                </c:pt>
                <c:pt idx="6385">
                  <c:v>120213000000</c:v>
                </c:pt>
                <c:pt idx="6386">
                  <c:v>115969000000</c:v>
                </c:pt>
                <c:pt idx="6387">
                  <c:v>111991000000</c:v>
                </c:pt>
                <c:pt idx="6388">
                  <c:v>108255000000</c:v>
                </c:pt>
                <c:pt idx="6389">
                  <c:v>104305000000</c:v>
                </c:pt>
                <c:pt idx="6390">
                  <c:v>101081000000</c:v>
                </c:pt>
                <c:pt idx="6391">
                  <c:v>98025500000</c:v>
                </c:pt>
                <c:pt idx="6392">
                  <c:v>95125700000</c:v>
                </c:pt>
                <c:pt idx="6393">
                  <c:v>92112200000</c:v>
                </c:pt>
                <c:pt idx="6394">
                  <c:v>89543900000</c:v>
                </c:pt>
                <c:pt idx="6395">
                  <c:v>87089700000</c:v>
                </c:pt>
                <c:pt idx="6396">
                  <c:v>84729900000</c:v>
                </c:pt>
                <c:pt idx="6397">
                  <c:v>82360300000</c:v>
                </c:pt>
                <c:pt idx="6398">
                  <c:v>80235600000</c:v>
                </c:pt>
                <c:pt idx="6399">
                  <c:v>78194700000</c:v>
                </c:pt>
                <c:pt idx="6400">
                  <c:v>76156700000</c:v>
                </c:pt>
                <c:pt idx="6401">
                  <c:v>74284300000</c:v>
                </c:pt>
                <c:pt idx="6402">
                  <c:v>72480800000</c:v>
                </c:pt>
                <c:pt idx="6403">
                  <c:v>70742900000</c:v>
                </c:pt>
                <c:pt idx="6404">
                  <c:v>69029700000</c:v>
                </c:pt>
                <c:pt idx="6405">
                  <c:v>67420900000</c:v>
                </c:pt>
                <c:pt idx="6406">
                  <c:v>65867600000</c:v>
                </c:pt>
                <c:pt idx="6407">
                  <c:v>64381700000</c:v>
                </c:pt>
                <c:pt idx="6408">
                  <c:v>62899000000</c:v>
                </c:pt>
                <c:pt idx="6409">
                  <c:v>61503100000</c:v>
                </c:pt>
                <c:pt idx="6410">
                  <c:v>60152800000</c:v>
                </c:pt>
                <c:pt idx="6411">
                  <c:v>58853200000</c:v>
                </c:pt>
                <c:pt idx="6412">
                  <c:v>57566000000</c:v>
                </c:pt>
                <c:pt idx="6413">
                  <c:v>56345600000</c:v>
                </c:pt>
                <c:pt idx="6414">
                  <c:v>55162600000</c:v>
                </c:pt>
                <c:pt idx="6415">
                  <c:v>53994400000</c:v>
                </c:pt>
                <c:pt idx="6416">
                  <c:v>52887200000</c:v>
                </c:pt>
                <c:pt idx="6417">
                  <c:v>51812400000</c:v>
                </c:pt>
                <c:pt idx="6418">
                  <c:v>50761900000</c:v>
                </c:pt>
                <c:pt idx="6419">
                  <c:v>49736200000</c:v>
                </c:pt>
                <c:pt idx="6420">
                  <c:v>48755300000</c:v>
                </c:pt>
                <c:pt idx="6421">
                  <c:v>47801700000</c:v>
                </c:pt>
                <c:pt idx="6422">
                  <c:v>46874800000</c:v>
                </c:pt>
                <c:pt idx="6423">
                  <c:v>45958800000</c:v>
                </c:pt>
                <c:pt idx="6424">
                  <c:v>45084500000</c:v>
                </c:pt>
                <c:pt idx="6425">
                  <c:v>44233600000</c:v>
                </c:pt>
                <c:pt idx="6426">
                  <c:v>43411200000</c:v>
                </c:pt>
                <c:pt idx="6427">
                  <c:v>42592300000</c:v>
                </c:pt>
                <c:pt idx="6428">
                  <c:v>41809200000</c:v>
                </c:pt>
                <c:pt idx="6429">
                  <c:v>41049600000</c:v>
                </c:pt>
                <c:pt idx="6430">
                  <c:v>40296500000</c:v>
                </c:pt>
                <c:pt idx="6431">
                  <c:v>39574200000</c:v>
                </c:pt>
                <c:pt idx="6432">
                  <c:v>38869800000</c:v>
                </c:pt>
                <c:pt idx="6433">
                  <c:v>38181300000</c:v>
                </c:pt>
                <c:pt idx="6434">
                  <c:v>37506800000</c:v>
                </c:pt>
                <c:pt idx="6435">
                  <c:v>36855200000</c:v>
                </c:pt>
                <c:pt idx="6436">
                  <c:v>36219100000</c:v>
                </c:pt>
                <c:pt idx="6437">
                  <c:v>35593100000</c:v>
                </c:pt>
                <c:pt idx="6438">
                  <c:v>34983400000</c:v>
                </c:pt>
                <c:pt idx="6439">
                  <c:v>34393100000</c:v>
                </c:pt>
                <c:pt idx="6440">
                  <c:v>33815500000</c:v>
                </c:pt>
                <c:pt idx="6441">
                  <c:v>33242700000</c:v>
                </c:pt>
                <c:pt idx="6442">
                  <c:v>32693700000</c:v>
                </c:pt>
                <c:pt idx="6443">
                  <c:v>32156900000</c:v>
                </c:pt>
                <c:pt idx="6444">
                  <c:v>31636500000</c:v>
                </c:pt>
                <c:pt idx="6445">
                  <c:v>31114400000</c:v>
                </c:pt>
                <c:pt idx="6446">
                  <c:v>30614000000</c:v>
                </c:pt>
                <c:pt idx="6447">
                  <c:v>30124500000</c:v>
                </c:pt>
                <c:pt idx="6448">
                  <c:v>29648800000</c:v>
                </c:pt>
                <c:pt idx="6449">
                  <c:v>29175500000</c:v>
                </c:pt>
                <c:pt idx="6450">
                  <c:v>28718200000</c:v>
                </c:pt>
                <c:pt idx="6451">
                  <c:v>28269200000</c:v>
                </c:pt>
                <c:pt idx="6452">
                  <c:v>27831000000</c:v>
                </c:pt>
                <c:pt idx="6453">
                  <c:v>27401600000</c:v>
                </c:pt>
                <c:pt idx="6454">
                  <c:v>26982600000</c:v>
                </c:pt>
                <c:pt idx="6455">
                  <c:v>26567300000</c:v>
                </c:pt>
                <c:pt idx="6456">
                  <c:v>26164400000</c:v>
                </c:pt>
                <c:pt idx="6457">
                  <c:v>25771600000</c:v>
                </c:pt>
                <c:pt idx="6458">
                  <c:v>25386600000</c:v>
                </c:pt>
                <c:pt idx="6459">
                  <c:v>25007500000</c:v>
                </c:pt>
                <c:pt idx="6460">
                  <c:v>24632500000</c:v>
                </c:pt>
                <c:pt idx="6461">
                  <c:v>24270900000</c:v>
                </c:pt>
                <c:pt idx="6462">
                  <c:v>23919000000</c:v>
                </c:pt>
                <c:pt idx="6463">
                  <c:v>23571400000</c:v>
                </c:pt>
                <c:pt idx="6464">
                  <c:v>23224000000</c:v>
                </c:pt>
                <c:pt idx="6465">
                  <c:v>22890400000</c:v>
                </c:pt>
                <c:pt idx="6466">
                  <c:v>22566700000</c:v>
                </c:pt>
                <c:pt idx="6467">
                  <c:v>22245600000</c:v>
                </c:pt>
                <c:pt idx="6468">
                  <c:v>21927000000</c:v>
                </c:pt>
                <c:pt idx="6469">
                  <c:v>21618600000</c:v>
                </c:pt>
                <c:pt idx="6470">
                  <c:v>21316500000</c:v>
                </c:pt>
                <c:pt idx="6471">
                  <c:v>21018100000</c:v>
                </c:pt>
                <c:pt idx="6472">
                  <c:v>20727300000</c:v>
                </c:pt>
                <c:pt idx="6473">
                  <c:v>20439200000</c:v>
                </c:pt>
                <c:pt idx="6474">
                  <c:v>20159000000</c:v>
                </c:pt>
                <c:pt idx="6475">
                  <c:v>19882700000</c:v>
                </c:pt>
                <c:pt idx="6476">
                  <c:v>19613000000</c:v>
                </c:pt>
                <c:pt idx="6477">
                  <c:v>19347000000</c:v>
                </c:pt>
                <c:pt idx="6478">
                  <c:v>19086900000</c:v>
                </c:pt>
                <c:pt idx="6479">
                  <c:v>18827200000</c:v>
                </c:pt>
                <c:pt idx="6480">
                  <c:v>18579200000</c:v>
                </c:pt>
                <c:pt idx="6481">
                  <c:v>18333100000</c:v>
                </c:pt>
                <c:pt idx="6482">
                  <c:v>18091200000</c:v>
                </c:pt>
                <c:pt idx="6483">
                  <c:v>17848100000</c:v>
                </c:pt>
                <c:pt idx="6484">
                  <c:v>17618400000</c:v>
                </c:pt>
                <c:pt idx="6485">
                  <c:v>17389200000</c:v>
                </c:pt>
                <c:pt idx="6486">
                  <c:v>17160500000</c:v>
                </c:pt>
                <c:pt idx="6487">
                  <c:v>16939600000</c:v>
                </c:pt>
                <c:pt idx="6488">
                  <c:v>16722800000</c:v>
                </c:pt>
                <c:pt idx="6489">
                  <c:v>16509000000</c:v>
                </c:pt>
                <c:pt idx="6490">
                  <c:v>16298700000</c:v>
                </c:pt>
                <c:pt idx="6491">
                  <c:v>16090000000</c:v>
                </c:pt>
                <c:pt idx="6492">
                  <c:v>15887300000</c:v>
                </c:pt>
                <c:pt idx="6493">
                  <c:v>15687900000</c:v>
                </c:pt>
                <c:pt idx="6494">
                  <c:v>15492000000</c:v>
                </c:pt>
                <c:pt idx="6495">
                  <c:v>15297700000</c:v>
                </c:pt>
                <c:pt idx="6496">
                  <c:v>15108300000</c:v>
                </c:pt>
                <c:pt idx="6497">
                  <c:v>14921900000</c:v>
                </c:pt>
                <c:pt idx="6498">
                  <c:v>14736200000</c:v>
                </c:pt>
                <c:pt idx="6499">
                  <c:v>14558400000</c:v>
                </c:pt>
                <c:pt idx="6500">
                  <c:v>14381200000</c:v>
                </c:pt>
                <c:pt idx="6501">
                  <c:v>14201200000</c:v>
                </c:pt>
                <c:pt idx="6502">
                  <c:v>14034000000</c:v>
                </c:pt>
                <c:pt idx="6503">
                  <c:v>13865200000</c:v>
                </c:pt>
                <c:pt idx="6504">
                  <c:v>13699000000</c:v>
                </c:pt>
                <c:pt idx="6505">
                  <c:v>13531500000</c:v>
                </c:pt>
                <c:pt idx="6506">
                  <c:v>13372000000</c:v>
                </c:pt>
                <c:pt idx="6507">
                  <c:v>13213700000</c:v>
                </c:pt>
                <c:pt idx="6508">
                  <c:v>13057800000</c:v>
                </c:pt>
                <c:pt idx="6509">
                  <c:v>12904000000</c:v>
                </c:pt>
                <c:pt idx="6510">
                  <c:v>12750700000</c:v>
                </c:pt>
                <c:pt idx="6511">
                  <c:v>12602100000</c:v>
                </c:pt>
                <c:pt idx="6512">
                  <c:v>12457600000</c:v>
                </c:pt>
                <c:pt idx="6513">
                  <c:v>12310400000</c:v>
                </c:pt>
                <c:pt idx="6514">
                  <c:v>12168800000</c:v>
                </c:pt>
                <c:pt idx="6515">
                  <c:v>12029300000</c:v>
                </c:pt>
                <c:pt idx="6516">
                  <c:v>11892000000</c:v>
                </c:pt>
                <c:pt idx="6517">
                  <c:v>11757100000</c:v>
                </c:pt>
                <c:pt idx="6518">
                  <c:v>11623900000</c:v>
                </c:pt>
                <c:pt idx="6519">
                  <c:v>11492600000</c:v>
                </c:pt>
                <c:pt idx="6520">
                  <c:v>11359400000</c:v>
                </c:pt>
                <c:pt idx="6521">
                  <c:v>11235400000</c:v>
                </c:pt>
                <c:pt idx="6522">
                  <c:v>11109900000</c:v>
                </c:pt>
                <c:pt idx="6523">
                  <c:v>10986100000</c:v>
                </c:pt>
                <c:pt idx="6524">
                  <c:v>10862300000</c:v>
                </c:pt>
                <c:pt idx="6525">
                  <c:v>10742300000</c:v>
                </c:pt>
                <c:pt idx="6526">
                  <c:v>10623900000</c:v>
                </c:pt>
                <c:pt idx="6527">
                  <c:v>10506000000</c:v>
                </c:pt>
                <c:pt idx="6528">
                  <c:v>10390300000</c:v>
                </c:pt>
                <c:pt idx="6529">
                  <c:v>10277100000</c:v>
                </c:pt>
                <c:pt idx="6530">
                  <c:v>10165500000</c:v>
                </c:pt>
                <c:pt idx="6531">
                  <c:v>10057100000</c:v>
                </c:pt>
                <c:pt idx="6532">
                  <c:v>9945920000</c:v>
                </c:pt>
                <c:pt idx="6533">
                  <c:v>9839160000</c:v>
                </c:pt>
                <c:pt idx="6534">
                  <c:v>9733850000</c:v>
                </c:pt>
                <c:pt idx="6535">
                  <c:v>9630020000</c:v>
                </c:pt>
                <c:pt idx="6536">
                  <c:v>9527830000</c:v>
                </c:pt>
                <c:pt idx="6537">
                  <c:v>9426990000</c:v>
                </c:pt>
                <c:pt idx="6538">
                  <c:v>9327500000</c:v>
                </c:pt>
                <c:pt idx="6539">
                  <c:v>9229040000</c:v>
                </c:pt>
                <c:pt idx="6540">
                  <c:v>9132380000</c:v>
                </c:pt>
                <c:pt idx="6541">
                  <c:v>9036980000</c:v>
                </c:pt>
                <c:pt idx="6542">
                  <c:v>8939580000</c:v>
                </c:pt>
                <c:pt idx="6543">
                  <c:v>8849310000</c:v>
                </c:pt>
                <c:pt idx="6544">
                  <c:v>8757750000</c:v>
                </c:pt>
                <c:pt idx="6545">
                  <c:v>8667380000</c:v>
                </c:pt>
                <c:pt idx="6546">
                  <c:v>8577490000</c:v>
                </c:pt>
                <c:pt idx="6547">
                  <c:v>8489690000</c:v>
                </c:pt>
                <c:pt idx="6548">
                  <c:v>8403010000</c:v>
                </c:pt>
                <c:pt idx="6549">
                  <c:v>8317430000</c:v>
                </c:pt>
                <c:pt idx="6550">
                  <c:v>8232010000</c:v>
                </c:pt>
                <c:pt idx="6551">
                  <c:v>8148940000</c:v>
                </c:pt>
                <c:pt idx="6552">
                  <c:v>8066910000</c:v>
                </c:pt>
                <c:pt idx="6553">
                  <c:v>7985920000</c:v>
                </c:pt>
                <c:pt idx="6554">
                  <c:v>7905380000</c:v>
                </c:pt>
                <c:pt idx="6555">
                  <c:v>7826680000</c:v>
                </c:pt>
                <c:pt idx="6556">
                  <c:v>7748970000</c:v>
                </c:pt>
                <c:pt idx="6557">
                  <c:v>7671690000</c:v>
                </c:pt>
                <c:pt idx="6558">
                  <c:v>7596090000</c:v>
                </c:pt>
                <c:pt idx="6559">
                  <c:v>7521410000</c:v>
                </c:pt>
                <c:pt idx="6560">
                  <c:v>7447640000</c:v>
                </c:pt>
                <c:pt idx="6561">
                  <c:v>7374390000</c:v>
                </c:pt>
                <c:pt idx="6562">
                  <c:v>7302550000</c:v>
                </c:pt>
                <c:pt idx="6563">
                  <c:v>7231580000</c:v>
                </c:pt>
                <c:pt idx="6564">
                  <c:v>7161470000</c:v>
                </c:pt>
                <c:pt idx="6565">
                  <c:v>7091770000</c:v>
                </c:pt>
                <c:pt idx="6566">
                  <c:v>7023540000</c:v>
                </c:pt>
                <c:pt idx="6567">
                  <c:v>6956140000</c:v>
                </c:pt>
                <c:pt idx="6568">
                  <c:v>6889740000</c:v>
                </c:pt>
                <c:pt idx="6569">
                  <c:v>6823020000</c:v>
                </c:pt>
                <c:pt idx="6570">
                  <c:v>6758290000</c:v>
                </c:pt>
                <c:pt idx="6571">
                  <c:v>6694330000</c:v>
                </c:pt>
                <c:pt idx="6572">
                  <c:v>6630720000</c:v>
                </c:pt>
                <c:pt idx="6573">
                  <c:v>6568520000</c:v>
                </c:pt>
                <c:pt idx="6574">
                  <c:v>6507050000</c:v>
                </c:pt>
                <c:pt idx="6575">
                  <c:v>6446290000</c:v>
                </c:pt>
                <c:pt idx="6576">
                  <c:v>6386490000</c:v>
                </c:pt>
                <c:pt idx="6577">
                  <c:v>6327310000</c:v>
                </c:pt>
                <c:pt idx="6578">
                  <c:v>6268810000</c:v>
                </c:pt>
                <c:pt idx="6579">
                  <c:v>6210300000</c:v>
                </c:pt>
                <c:pt idx="6580">
                  <c:v>6153580000</c:v>
                </c:pt>
                <c:pt idx="6581">
                  <c:v>6097210000</c:v>
                </c:pt>
                <c:pt idx="6582">
                  <c:v>6041480000</c:v>
                </c:pt>
                <c:pt idx="6583">
                  <c:v>5985210000</c:v>
                </c:pt>
                <c:pt idx="6584">
                  <c:v>5930920000</c:v>
                </c:pt>
                <c:pt idx="6585">
                  <c:v>5877230000</c:v>
                </c:pt>
                <c:pt idx="6586">
                  <c:v>5824160000</c:v>
                </c:pt>
                <c:pt idx="6587">
                  <c:v>5770460000</c:v>
                </c:pt>
                <c:pt idx="6588">
                  <c:v>5718810000</c:v>
                </c:pt>
                <c:pt idx="6589">
                  <c:v>5667740000</c:v>
                </c:pt>
                <c:pt idx="6590">
                  <c:v>5618760000</c:v>
                </c:pt>
                <c:pt idx="6591">
                  <c:v>5567200000</c:v>
                </c:pt>
                <c:pt idx="6592">
                  <c:v>5518040000</c:v>
                </c:pt>
                <c:pt idx="6593">
                  <c:v>5469420000</c:v>
                </c:pt>
                <c:pt idx="6594">
                  <c:v>5422330000</c:v>
                </c:pt>
                <c:pt idx="6595">
                  <c:v>5374710000</c:v>
                </c:pt>
                <c:pt idx="6596">
                  <c:v>5327840000</c:v>
                </c:pt>
                <c:pt idx="6597">
                  <c:v>5281490000</c:v>
                </c:pt>
                <c:pt idx="6598">
                  <c:v>5235620000</c:v>
                </c:pt>
                <c:pt idx="6599">
                  <c:v>5190400000</c:v>
                </c:pt>
                <c:pt idx="6600">
                  <c:v>5145660000</c:v>
                </c:pt>
                <c:pt idx="6601">
                  <c:v>5100540000</c:v>
                </c:pt>
                <c:pt idx="6602">
                  <c:v>5056580000</c:v>
                </c:pt>
                <c:pt idx="6603">
                  <c:v>5013400000</c:v>
                </c:pt>
                <c:pt idx="6604">
                  <c:v>4970690000</c:v>
                </c:pt>
                <c:pt idx="6605">
                  <c:v>4928520000</c:v>
                </c:pt>
                <c:pt idx="6606">
                  <c:v>4885700000</c:v>
                </c:pt>
                <c:pt idx="6607">
                  <c:v>4844520000</c:v>
                </c:pt>
                <c:pt idx="6608">
                  <c:v>4803780000</c:v>
                </c:pt>
                <c:pt idx="6609">
                  <c:v>4764550000</c:v>
                </c:pt>
                <c:pt idx="6610">
                  <c:v>4723590000</c:v>
                </c:pt>
                <c:pt idx="6611">
                  <c:v>4684340000</c:v>
                </c:pt>
                <c:pt idx="6612">
                  <c:v>4646490000</c:v>
                </c:pt>
                <c:pt idx="6613">
                  <c:v>4607620000</c:v>
                </c:pt>
                <c:pt idx="6614">
                  <c:v>4569770000</c:v>
                </c:pt>
                <c:pt idx="6615">
                  <c:v>4532320000</c:v>
                </c:pt>
                <c:pt idx="6616">
                  <c:v>4495150000</c:v>
                </c:pt>
                <c:pt idx="6617">
                  <c:v>4458450000</c:v>
                </c:pt>
                <c:pt idx="6618">
                  <c:v>4422260000</c:v>
                </c:pt>
                <c:pt idx="6619">
                  <c:v>4386450000</c:v>
                </c:pt>
                <c:pt idx="6620">
                  <c:v>4350680000</c:v>
                </c:pt>
                <c:pt idx="6621">
                  <c:v>4315190000</c:v>
                </c:pt>
                <c:pt idx="6622">
                  <c:v>4280550000</c:v>
                </c:pt>
                <c:pt idx="6623">
                  <c:v>4246500000</c:v>
                </c:pt>
                <c:pt idx="6624">
                  <c:v>4212680000</c:v>
                </c:pt>
                <c:pt idx="6625">
                  <c:v>4178430000</c:v>
                </c:pt>
                <c:pt idx="6626">
                  <c:v>4145330000</c:v>
                </c:pt>
                <c:pt idx="6627">
                  <c:v>4113260000</c:v>
                </c:pt>
                <c:pt idx="6628">
                  <c:v>4080090000</c:v>
                </c:pt>
                <c:pt idx="6629">
                  <c:v>4048190000</c:v>
                </c:pt>
                <c:pt idx="6630">
                  <c:v>4016620000</c:v>
                </c:pt>
                <c:pt idx="6631">
                  <c:v>3985900000</c:v>
                </c:pt>
                <c:pt idx="6632">
                  <c:v>3954700000</c:v>
                </c:pt>
                <c:pt idx="6633">
                  <c:v>3924250000</c:v>
                </c:pt>
                <c:pt idx="6634">
                  <c:v>3893890000</c:v>
                </c:pt>
                <c:pt idx="6635">
                  <c:v>3864010000</c:v>
                </c:pt>
                <c:pt idx="6636">
                  <c:v>3834710000</c:v>
                </c:pt>
                <c:pt idx="6637">
                  <c:v>3805560000</c:v>
                </c:pt>
                <c:pt idx="6638">
                  <c:v>3776240000</c:v>
                </c:pt>
                <c:pt idx="6639">
                  <c:v>3747780000</c:v>
                </c:pt>
                <c:pt idx="6640">
                  <c:v>3719550000</c:v>
                </c:pt>
                <c:pt idx="6641">
                  <c:v>3691590000</c:v>
                </c:pt>
                <c:pt idx="6642">
                  <c:v>3663810000</c:v>
                </c:pt>
                <c:pt idx="6643">
                  <c:v>3636210000</c:v>
                </c:pt>
                <c:pt idx="6644">
                  <c:v>3609190000</c:v>
                </c:pt>
                <c:pt idx="6645">
                  <c:v>3582650000</c:v>
                </c:pt>
                <c:pt idx="6646">
                  <c:v>3556240000</c:v>
                </c:pt>
                <c:pt idx="6647">
                  <c:v>3529340000</c:v>
                </c:pt>
                <c:pt idx="6648">
                  <c:v>3503550000</c:v>
                </c:pt>
                <c:pt idx="6649">
                  <c:v>3478640000</c:v>
                </c:pt>
                <c:pt idx="6650">
                  <c:v>3453350000</c:v>
                </c:pt>
                <c:pt idx="6651">
                  <c:v>3427750000</c:v>
                </c:pt>
                <c:pt idx="6652">
                  <c:v>3403110000</c:v>
                </c:pt>
                <c:pt idx="6653">
                  <c:v>3379070000</c:v>
                </c:pt>
                <c:pt idx="6654">
                  <c:v>3354750000</c:v>
                </c:pt>
                <c:pt idx="6655">
                  <c:v>3330890000</c:v>
                </c:pt>
                <c:pt idx="6656">
                  <c:v>3307250000</c:v>
                </c:pt>
                <c:pt idx="6657">
                  <c:v>3283840000</c:v>
                </c:pt>
                <c:pt idx="6658">
                  <c:v>3260640000</c:v>
                </c:pt>
                <c:pt idx="6659">
                  <c:v>3237720000</c:v>
                </c:pt>
                <c:pt idx="6660">
                  <c:v>3214920000</c:v>
                </c:pt>
                <c:pt idx="6661">
                  <c:v>3192520000</c:v>
                </c:pt>
                <c:pt idx="6662">
                  <c:v>3169930000</c:v>
                </c:pt>
                <c:pt idx="6663">
                  <c:v>3147960000</c:v>
                </c:pt>
                <c:pt idx="6664">
                  <c:v>3126490000</c:v>
                </c:pt>
                <c:pt idx="6665">
                  <c:v>3105030000</c:v>
                </c:pt>
                <c:pt idx="6666">
                  <c:v>3082900000</c:v>
                </c:pt>
                <c:pt idx="6667">
                  <c:v>3062730000</c:v>
                </c:pt>
                <c:pt idx="6668">
                  <c:v>3041950000</c:v>
                </c:pt>
                <c:pt idx="6669">
                  <c:v>3020620000</c:v>
                </c:pt>
                <c:pt idx="6670">
                  <c:v>3000370000</c:v>
                </c:pt>
                <c:pt idx="6671">
                  <c:v>2980860000</c:v>
                </c:pt>
                <c:pt idx="6672">
                  <c:v>2960920000</c:v>
                </c:pt>
                <c:pt idx="6673">
                  <c:v>2941150000</c:v>
                </c:pt>
                <c:pt idx="6674">
                  <c:v>2921700000</c:v>
                </c:pt>
                <c:pt idx="6675">
                  <c:v>2902330000</c:v>
                </c:pt>
                <c:pt idx="6676">
                  <c:v>2883250000</c:v>
                </c:pt>
                <c:pt idx="6677">
                  <c:v>2864440000</c:v>
                </c:pt>
                <c:pt idx="6678">
                  <c:v>2845480000</c:v>
                </c:pt>
                <c:pt idx="6679">
                  <c:v>2827050000</c:v>
                </c:pt>
                <c:pt idx="6680">
                  <c:v>2808790000</c:v>
                </c:pt>
                <c:pt idx="6681">
                  <c:v>2790310000</c:v>
                </c:pt>
                <c:pt idx="6682">
                  <c:v>2772630000</c:v>
                </c:pt>
                <c:pt idx="6683">
                  <c:v>2754960000</c:v>
                </c:pt>
                <c:pt idx="6684">
                  <c:v>2736590000</c:v>
                </c:pt>
                <c:pt idx="6685">
                  <c:v>2719290000</c:v>
                </c:pt>
                <c:pt idx="6686">
                  <c:v>2702900000</c:v>
                </c:pt>
                <c:pt idx="6687">
                  <c:v>2685930000</c:v>
                </c:pt>
                <c:pt idx="6688">
                  <c:v>2668570000</c:v>
                </c:pt>
                <c:pt idx="6689">
                  <c:v>2652450000</c:v>
                </c:pt>
                <c:pt idx="6690">
                  <c:v>2636010000</c:v>
                </c:pt>
                <c:pt idx="6691">
                  <c:v>2619730000</c:v>
                </c:pt>
                <c:pt idx="6692">
                  <c:v>2603770000</c:v>
                </c:pt>
                <c:pt idx="6693">
                  <c:v>2587610000</c:v>
                </c:pt>
                <c:pt idx="6694">
                  <c:v>2571870000</c:v>
                </c:pt>
                <c:pt idx="6695">
                  <c:v>2556290000</c:v>
                </c:pt>
                <c:pt idx="6696">
                  <c:v>2540720000</c:v>
                </c:pt>
                <c:pt idx="6697">
                  <c:v>2525520000</c:v>
                </c:pt>
                <c:pt idx="6698">
                  <c:v>2510470000</c:v>
                </c:pt>
                <c:pt idx="6699">
                  <c:v>2495360000</c:v>
                </c:pt>
                <c:pt idx="6700">
                  <c:v>2480680000</c:v>
                </c:pt>
                <c:pt idx="6701">
                  <c:v>2466110000</c:v>
                </c:pt>
                <c:pt idx="6702">
                  <c:v>2451680000</c:v>
                </c:pt>
                <c:pt idx="6703">
                  <c:v>2436650000</c:v>
                </c:pt>
                <c:pt idx="6704">
                  <c:v>2423180000</c:v>
                </c:pt>
                <c:pt idx="6705">
                  <c:v>2409190000</c:v>
                </c:pt>
                <c:pt idx="6706">
                  <c:v>2395330000</c:v>
                </c:pt>
                <c:pt idx="6707">
                  <c:v>2381580000</c:v>
                </c:pt>
                <c:pt idx="6708">
                  <c:v>2368020000</c:v>
                </c:pt>
                <c:pt idx="6709">
                  <c:v>2354590000</c:v>
                </c:pt>
                <c:pt idx="6710">
                  <c:v>2341200000</c:v>
                </c:pt>
                <c:pt idx="6711">
                  <c:v>2328050000</c:v>
                </c:pt>
                <c:pt idx="6712">
                  <c:v>2315070000</c:v>
                </c:pt>
                <c:pt idx="6713">
                  <c:v>2302210000</c:v>
                </c:pt>
                <c:pt idx="6714">
                  <c:v>2289670000</c:v>
                </c:pt>
                <c:pt idx="6715">
                  <c:v>2276750000</c:v>
                </c:pt>
                <c:pt idx="6716">
                  <c:v>2264330000</c:v>
                </c:pt>
                <c:pt idx="6717">
                  <c:v>2252020000</c:v>
                </c:pt>
                <c:pt idx="6718">
                  <c:v>2239640000</c:v>
                </c:pt>
                <c:pt idx="6719">
                  <c:v>2227620000</c:v>
                </c:pt>
                <c:pt idx="6720">
                  <c:v>2215720000</c:v>
                </c:pt>
                <c:pt idx="6721">
                  <c:v>2203920000</c:v>
                </c:pt>
                <c:pt idx="6722">
                  <c:v>2192110000</c:v>
                </c:pt>
                <c:pt idx="6723">
                  <c:v>2180570000</c:v>
                </c:pt>
                <c:pt idx="6724">
                  <c:v>2169140000</c:v>
                </c:pt>
                <c:pt idx="6725">
                  <c:v>2157490000</c:v>
                </c:pt>
                <c:pt idx="6726">
                  <c:v>2146620000</c:v>
                </c:pt>
                <c:pt idx="6727">
                  <c:v>2135540000</c:v>
                </c:pt>
                <c:pt idx="6728">
                  <c:v>2124570000</c:v>
                </c:pt>
                <c:pt idx="6729">
                  <c:v>2113700000</c:v>
                </c:pt>
                <c:pt idx="6730">
                  <c:v>2102990000</c:v>
                </c:pt>
                <c:pt idx="6731">
                  <c:v>2092390000</c:v>
                </c:pt>
                <c:pt idx="6732">
                  <c:v>2081880000</c:v>
                </c:pt>
                <c:pt idx="6733">
                  <c:v>2071440000</c:v>
                </c:pt>
                <c:pt idx="6734">
                  <c:v>2061200000</c:v>
                </c:pt>
                <c:pt idx="6735">
                  <c:v>2051060000</c:v>
                </c:pt>
                <c:pt idx="6736">
                  <c:v>2041020000</c:v>
                </c:pt>
                <c:pt idx="6737">
                  <c:v>2030950000</c:v>
                </c:pt>
                <c:pt idx="6738">
                  <c:v>2021140000</c:v>
                </c:pt>
                <c:pt idx="6739">
                  <c:v>2011430000</c:v>
                </c:pt>
                <c:pt idx="6740">
                  <c:v>2001650000</c:v>
                </c:pt>
                <c:pt idx="6741">
                  <c:v>1992160000</c:v>
                </c:pt>
                <c:pt idx="6742">
                  <c:v>1982750000</c:v>
                </c:pt>
                <c:pt idx="6743">
                  <c:v>1973430000</c:v>
                </c:pt>
                <c:pt idx="6744">
                  <c:v>1964190000</c:v>
                </c:pt>
                <c:pt idx="6745">
                  <c:v>1955080000</c:v>
                </c:pt>
                <c:pt idx="6746">
                  <c:v>1946060000</c:v>
                </c:pt>
                <c:pt idx="6747">
                  <c:v>1937120000</c:v>
                </c:pt>
                <c:pt idx="6748">
                  <c:v>1928300000</c:v>
                </c:pt>
                <c:pt idx="6749">
                  <c:v>1919580000</c:v>
                </c:pt>
                <c:pt idx="6750">
                  <c:v>1910950000</c:v>
                </c:pt>
                <c:pt idx="6751">
                  <c:v>1902250000</c:v>
                </c:pt>
                <c:pt idx="6752">
                  <c:v>1893940000</c:v>
                </c:pt>
                <c:pt idx="6753">
                  <c:v>1885600000</c:v>
                </c:pt>
                <c:pt idx="6754">
                  <c:v>1877350000</c:v>
                </c:pt>
                <c:pt idx="6755">
                  <c:v>1869050000</c:v>
                </c:pt>
                <c:pt idx="6756">
                  <c:v>1861000000</c:v>
                </c:pt>
                <c:pt idx="6757">
                  <c:v>1853030000</c:v>
                </c:pt>
                <c:pt idx="6758">
                  <c:v>1845130000</c:v>
                </c:pt>
                <c:pt idx="6759">
                  <c:v>1837170000</c:v>
                </c:pt>
                <c:pt idx="6760">
                  <c:v>1829460000</c:v>
                </c:pt>
                <c:pt idx="6761">
                  <c:v>1821820000</c:v>
                </c:pt>
                <c:pt idx="6762">
                  <c:v>1814680000</c:v>
                </c:pt>
                <c:pt idx="6763">
                  <c:v>1806790000</c:v>
                </c:pt>
                <c:pt idx="6764">
                  <c:v>1799380000</c:v>
                </c:pt>
                <c:pt idx="6765">
                  <c:v>1792050000</c:v>
                </c:pt>
                <c:pt idx="6766">
                  <c:v>1784880000</c:v>
                </c:pt>
                <c:pt idx="6767">
                  <c:v>1777670000</c:v>
                </c:pt>
                <c:pt idx="6768">
                  <c:v>1770590000</c:v>
                </c:pt>
                <c:pt idx="6769">
                  <c:v>1763570000</c:v>
                </c:pt>
                <c:pt idx="6770">
                  <c:v>1756610000</c:v>
                </c:pt>
                <c:pt idx="6771">
                  <c:v>1749780000</c:v>
                </c:pt>
                <c:pt idx="6772">
                  <c:v>1743020000</c:v>
                </c:pt>
                <c:pt idx="6773">
                  <c:v>1736220000</c:v>
                </c:pt>
                <c:pt idx="6774">
                  <c:v>1729590000</c:v>
                </c:pt>
                <c:pt idx="6775">
                  <c:v>1723070000</c:v>
                </c:pt>
                <c:pt idx="6776">
                  <c:v>1716600000</c:v>
                </c:pt>
                <c:pt idx="6777">
                  <c:v>1710480000</c:v>
                </c:pt>
                <c:pt idx="6778">
                  <c:v>1703760000</c:v>
                </c:pt>
                <c:pt idx="6779">
                  <c:v>1697510000</c:v>
                </c:pt>
                <c:pt idx="6780">
                  <c:v>1691330000</c:v>
                </c:pt>
                <c:pt idx="6781">
                  <c:v>1685250000</c:v>
                </c:pt>
                <c:pt idx="6782">
                  <c:v>1679210000</c:v>
                </c:pt>
                <c:pt idx="6783">
                  <c:v>1673220000</c:v>
                </c:pt>
                <c:pt idx="6784">
                  <c:v>1667370000</c:v>
                </c:pt>
                <c:pt idx="6785">
                  <c:v>1661480000</c:v>
                </c:pt>
                <c:pt idx="6786">
                  <c:v>1655700000</c:v>
                </c:pt>
                <c:pt idx="6787">
                  <c:v>1649980000</c:v>
                </c:pt>
                <c:pt idx="6788">
                  <c:v>1644120000</c:v>
                </c:pt>
                <c:pt idx="6789">
                  <c:v>1638710000</c:v>
                </c:pt>
                <c:pt idx="6790">
                  <c:v>1633200000</c:v>
                </c:pt>
                <c:pt idx="6791">
                  <c:v>1627750000</c:v>
                </c:pt>
                <c:pt idx="6792">
                  <c:v>1622220000</c:v>
                </c:pt>
                <c:pt idx="6793">
                  <c:v>1616930000</c:v>
                </c:pt>
                <c:pt idx="6794">
                  <c:v>1611680000</c:v>
                </c:pt>
                <c:pt idx="6795">
                  <c:v>1606700000</c:v>
                </c:pt>
                <c:pt idx="6796">
                  <c:v>1601220000</c:v>
                </c:pt>
                <c:pt idx="6797">
                  <c:v>1596160000</c:v>
                </c:pt>
                <c:pt idx="6798">
                  <c:v>1591140000</c:v>
                </c:pt>
                <c:pt idx="6799">
                  <c:v>1586560000</c:v>
                </c:pt>
                <c:pt idx="6800">
                  <c:v>1581330000</c:v>
                </c:pt>
                <c:pt idx="6801">
                  <c:v>1576480000</c:v>
                </c:pt>
                <c:pt idx="6802">
                  <c:v>1571680000</c:v>
                </c:pt>
                <c:pt idx="6803">
                  <c:v>1567010000</c:v>
                </c:pt>
                <c:pt idx="6804">
                  <c:v>1562300000</c:v>
                </c:pt>
                <c:pt idx="6805">
                  <c:v>1557670000</c:v>
                </c:pt>
                <c:pt idx="6806">
                  <c:v>1552900000</c:v>
                </c:pt>
                <c:pt idx="6807">
                  <c:v>1548390000</c:v>
                </c:pt>
                <c:pt idx="6808">
                  <c:v>1544080000</c:v>
                </c:pt>
                <c:pt idx="6809">
                  <c:v>1539670000</c:v>
                </c:pt>
                <c:pt idx="6810">
                  <c:v>1535180000</c:v>
                </c:pt>
                <c:pt idx="6811">
                  <c:v>1530910000</c:v>
                </c:pt>
                <c:pt idx="6812">
                  <c:v>1526680000</c:v>
                </c:pt>
                <c:pt idx="6813">
                  <c:v>1522490000</c:v>
                </c:pt>
                <c:pt idx="6814">
                  <c:v>1518540000</c:v>
                </c:pt>
                <c:pt idx="6815">
                  <c:v>1514160000</c:v>
                </c:pt>
                <c:pt idx="6816">
                  <c:v>1510120000</c:v>
                </c:pt>
                <c:pt idx="6817">
                  <c:v>1506460000</c:v>
                </c:pt>
                <c:pt idx="6818">
                  <c:v>1502500000</c:v>
                </c:pt>
                <c:pt idx="6819">
                  <c:v>1498330000</c:v>
                </c:pt>
                <c:pt idx="6820">
                  <c:v>1494460000</c:v>
                </c:pt>
                <c:pt idx="6821">
                  <c:v>1490720000</c:v>
                </c:pt>
                <c:pt idx="6822">
                  <c:v>1486940000</c:v>
                </c:pt>
                <c:pt idx="6823">
                  <c:v>1483200000</c:v>
                </c:pt>
                <c:pt idx="6824">
                  <c:v>1479510000</c:v>
                </c:pt>
                <c:pt idx="6825">
                  <c:v>1475720000</c:v>
                </c:pt>
                <c:pt idx="6826">
                  <c:v>1472250000</c:v>
                </c:pt>
                <c:pt idx="6827">
                  <c:v>1468720000</c:v>
                </c:pt>
                <c:pt idx="6828">
                  <c:v>1465090000</c:v>
                </c:pt>
                <c:pt idx="6829">
                  <c:v>1461660000</c:v>
                </c:pt>
                <c:pt idx="6830">
                  <c:v>1458270000</c:v>
                </c:pt>
                <c:pt idx="6831">
                  <c:v>1454920000</c:v>
                </c:pt>
                <c:pt idx="6832">
                  <c:v>1451770000</c:v>
                </c:pt>
                <c:pt idx="6833">
                  <c:v>1448500000</c:v>
                </c:pt>
                <c:pt idx="6834">
                  <c:v>1445040000</c:v>
                </c:pt>
                <c:pt idx="6835">
                  <c:v>1441860000</c:v>
                </c:pt>
                <c:pt idx="6836">
                  <c:v>1438990000</c:v>
                </c:pt>
                <c:pt idx="6837">
                  <c:v>1435870000</c:v>
                </c:pt>
                <c:pt idx="6838">
                  <c:v>1432590000</c:v>
                </c:pt>
                <c:pt idx="6839">
                  <c:v>1429630000</c:v>
                </c:pt>
                <c:pt idx="6840">
                  <c:v>1426640000</c:v>
                </c:pt>
                <c:pt idx="6841">
                  <c:v>1423660000</c:v>
                </c:pt>
                <c:pt idx="6842">
                  <c:v>1420750000</c:v>
                </c:pt>
                <c:pt idx="6843">
                  <c:v>1417730000</c:v>
                </c:pt>
                <c:pt idx="6844">
                  <c:v>1414910000</c:v>
                </c:pt>
                <c:pt idx="6845">
                  <c:v>1412220000</c:v>
                </c:pt>
                <c:pt idx="6846">
                  <c:v>1409470000</c:v>
                </c:pt>
                <c:pt idx="6847">
                  <c:v>1406650000</c:v>
                </c:pt>
                <c:pt idx="6848">
                  <c:v>1403990000</c:v>
                </c:pt>
                <c:pt idx="6849">
                  <c:v>1401380000</c:v>
                </c:pt>
                <c:pt idx="6850">
                  <c:v>1398920000</c:v>
                </c:pt>
                <c:pt idx="6851">
                  <c:v>1396370000</c:v>
                </c:pt>
                <c:pt idx="6852">
                  <c:v>1393660000</c:v>
                </c:pt>
                <c:pt idx="6853">
                  <c:v>1391190000</c:v>
                </c:pt>
                <c:pt idx="6854">
                  <c:v>1388980000</c:v>
                </c:pt>
                <c:pt idx="6855">
                  <c:v>1386570000</c:v>
                </c:pt>
                <c:pt idx="6856">
                  <c:v>1384000000</c:v>
                </c:pt>
                <c:pt idx="6857">
                  <c:v>1381660000</c:v>
                </c:pt>
                <c:pt idx="6858">
                  <c:v>1379450000</c:v>
                </c:pt>
                <c:pt idx="6859">
                  <c:v>1377170000</c:v>
                </c:pt>
                <c:pt idx="6860">
                  <c:v>1374880000</c:v>
                </c:pt>
                <c:pt idx="6861">
                  <c:v>1372590000</c:v>
                </c:pt>
                <c:pt idx="6862">
                  <c:v>1370430000</c:v>
                </c:pt>
                <c:pt idx="6863">
                  <c:v>1368300000</c:v>
                </c:pt>
                <c:pt idx="6864">
                  <c:v>1366230000</c:v>
                </c:pt>
                <c:pt idx="6865">
                  <c:v>1364110000</c:v>
                </c:pt>
                <c:pt idx="6866">
                  <c:v>1362080000</c:v>
                </c:pt>
                <c:pt idx="6867">
                  <c:v>1360070000</c:v>
                </c:pt>
                <c:pt idx="6868">
                  <c:v>1358100000</c:v>
                </c:pt>
                <c:pt idx="6869">
                  <c:v>1356290000</c:v>
                </c:pt>
                <c:pt idx="6870">
                  <c:v>1354390000</c:v>
                </c:pt>
                <c:pt idx="6871">
                  <c:v>1352380000</c:v>
                </c:pt>
                <c:pt idx="6872">
                  <c:v>1350730000</c:v>
                </c:pt>
                <c:pt idx="6873">
                  <c:v>1348920000</c:v>
                </c:pt>
                <c:pt idx="6874">
                  <c:v>1347130000</c:v>
                </c:pt>
                <c:pt idx="6875">
                  <c:v>1345250000</c:v>
                </c:pt>
                <c:pt idx="6876">
                  <c:v>1343610000</c:v>
                </c:pt>
                <c:pt idx="6877">
                  <c:v>1341910000</c:v>
                </c:pt>
                <c:pt idx="6878">
                  <c:v>1340250000</c:v>
                </c:pt>
                <c:pt idx="6879">
                  <c:v>1338590000</c:v>
                </c:pt>
                <c:pt idx="6880">
                  <c:v>1336940000</c:v>
                </c:pt>
                <c:pt idx="6881">
                  <c:v>1335370000</c:v>
                </c:pt>
                <c:pt idx="6882">
                  <c:v>1333850000</c:v>
                </c:pt>
                <c:pt idx="6883">
                  <c:v>1332310000</c:v>
                </c:pt>
                <c:pt idx="6884">
                  <c:v>1330840000</c:v>
                </c:pt>
                <c:pt idx="6885">
                  <c:v>1329400000</c:v>
                </c:pt>
                <c:pt idx="6886">
                  <c:v>1327940000</c:v>
                </c:pt>
                <c:pt idx="6887">
                  <c:v>1326660000</c:v>
                </c:pt>
                <c:pt idx="6888">
                  <c:v>1325300000</c:v>
                </c:pt>
                <c:pt idx="6889">
                  <c:v>1323960000</c:v>
                </c:pt>
                <c:pt idx="6890">
                  <c:v>1322530000</c:v>
                </c:pt>
                <c:pt idx="6891">
                  <c:v>1321410000</c:v>
                </c:pt>
                <c:pt idx="6892">
                  <c:v>1320150000</c:v>
                </c:pt>
                <c:pt idx="6893">
                  <c:v>1318920000</c:v>
                </c:pt>
                <c:pt idx="6894">
                  <c:v>1317710000</c:v>
                </c:pt>
                <c:pt idx="6895">
                  <c:v>1316540000</c:v>
                </c:pt>
                <c:pt idx="6896">
                  <c:v>1315390000</c:v>
                </c:pt>
                <c:pt idx="6897">
                  <c:v>1314240000</c:v>
                </c:pt>
                <c:pt idx="6898">
                  <c:v>1313150000</c:v>
                </c:pt>
                <c:pt idx="6899">
                  <c:v>1312090000</c:v>
                </c:pt>
                <c:pt idx="6900">
                  <c:v>1311060000</c:v>
                </c:pt>
                <c:pt idx="6901">
                  <c:v>1310000000</c:v>
                </c:pt>
                <c:pt idx="6902">
                  <c:v>1309080000</c:v>
                </c:pt>
                <c:pt idx="6903">
                  <c:v>1308130000</c:v>
                </c:pt>
                <c:pt idx="6904">
                  <c:v>1307200000</c:v>
                </c:pt>
                <c:pt idx="6905">
                  <c:v>1306340000</c:v>
                </c:pt>
                <c:pt idx="6906">
                  <c:v>1305470000</c:v>
                </c:pt>
                <c:pt idx="6907">
                  <c:v>1304610000</c:v>
                </c:pt>
                <c:pt idx="6908">
                  <c:v>1303570000</c:v>
                </c:pt>
                <c:pt idx="6909">
                  <c:v>1302990000</c:v>
                </c:pt>
                <c:pt idx="6910">
                  <c:v>1302210000</c:v>
                </c:pt>
                <c:pt idx="6911">
                  <c:v>1301450000</c:v>
                </c:pt>
                <c:pt idx="6912">
                  <c:v>1300690000</c:v>
                </c:pt>
                <c:pt idx="6913">
                  <c:v>1299990000</c:v>
                </c:pt>
                <c:pt idx="6914">
                  <c:v>1299310000</c:v>
                </c:pt>
                <c:pt idx="6915">
                  <c:v>1298650000</c:v>
                </c:pt>
                <c:pt idx="6916">
                  <c:v>1297980000</c:v>
                </c:pt>
                <c:pt idx="6917">
                  <c:v>1297390000</c:v>
                </c:pt>
                <c:pt idx="6918">
                  <c:v>1296810000</c:v>
                </c:pt>
                <c:pt idx="6919">
                  <c:v>1296240000</c:v>
                </c:pt>
                <c:pt idx="6920">
                  <c:v>1295690000</c:v>
                </c:pt>
                <c:pt idx="6921">
                  <c:v>1295190000</c:v>
                </c:pt>
                <c:pt idx="6922">
                  <c:v>1294700000</c:v>
                </c:pt>
                <c:pt idx="6923">
                  <c:v>1294230000</c:v>
                </c:pt>
                <c:pt idx="6924">
                  <c:v>1293800000</c:v>
                </c:pt>
                <c:pt idx="6925">
                  <c:v>1293380000</c:v>
                </c:pt>
                <c:pt idx="6926">
                  <c:v>1292980000</c:v>
                </c:pt>
                <c:pt idx="6927">
                  <c:v>1292580000</c:v>
                </c:pt>
                <c:pt idx="6928">
                  <c:v>1292240000</c:v>
                </c:pt>
                <c:pt idx="6929">
                  <c:v>1291900000</c:v>
                </c:pt>
                <c:pt idx="6930">
                  <c:v>1291590000</c:v>
                </c:pt>
                <c:pt idx="6931">
                  <c:v>1291290000</c:v>
                </c:pt>
                <c:pt idx="6932">
                  <c:v>1291030000</c:v>
                </c:pt>
                <c:pt idx="6933">
                  <c:v>1290780000</c:v>
                </c:pt>
                <c:pt idx="6934">
                  <c:v>1290640000</c:v>
                </c:pt>
                <c:pt idx="6935">
                  <c:v>1290350000</c:v>
                </c:pt>
                <c:pt idx="6936">
                  <c:v>1290180000</c:v>
                </c:pt>
                <c:pt idx="6937">
                  <c:v>1290020000</c:v>
                </c:pt>
                <c:pt idx="6938">
                  <c:v>1289870000</c:v>
                </c:pt>
                <c:pt idx="6939">
                  <c:v>1289750000</c:v>
                </c:pt>
                <c:pt idx="6940">
                  <c:v>1289650000</c:v>
                </c:pt>
                <c:pt idx="6941">
                  <c:v>1289560000</c:v>
                </c:pt>
                <c:pt idx="6942">
                  <c:v>1289490000</c:v>
                </c:pt>
                <c:pt idx="6943">
                  <c:v>1289450000</c:v>
                </c:pt>
                <c:pt idx="6944">
                  <c:v>1289410000</c:v>
                </c:pt>
                <c:pt idx="6945">
                  <c:v>1289500000</c:v>
                </c:pt>
                <c:pt idx="6946">
                  <c:v>1289370000</c:v>
                </c:pt>
                <c:pt idx="6947">
                  <c:v>1289380000</c:v>
                </c:pt>
                <c:pt idx="6948">
                  <c:v>1289400000</c:v>
                </c:pt>
                <c:pt idx="6949">
                  <c:v>1289560000</c:v>
                </c:pt>
                <c:pt idx="6950">
                  <c:v>1289490000</c:v>
                </c:pt>
                <c:pt idx="6951">
                  <c:v>1289560000</c:v>
                </c:pt>
                <c:pt idx="6952">
                  <c:v>1289640000</c:v>
                </c:pt>
                <c:pt idx="6953">
                  <c:v>1289760000</c:v>
                </c:pt>
                <c:pt idx="6954">
                  <c:v>1289890000</c:v>
                </c:pt>
                <c:pt idx="6955">
                  <c:v>1290020000</c:v>
                </c:pt>
                <c:pt idx="6956">
                  <c:v>1290310000</c:v>
                </c:pt>
                <c:pt idx="6957">
                  <c:v>1290310000</c:v>
                </c:pt>
                <c:pt idx="6958">
                  <c:v>1290480000</c:v>
                </c:pt>
                <c:pt idx="6959">
                  <c:v>1290660000</c:v>
                </c:pt>
                <c:pt idx="6960">
                  <c:v>1291000000</c:v>
                </c:pt>
                <c:pt idx="6961">
                  <c:v>1291040000</c:v>
                </c:pt>
                <c:pt idx="6962">
                  <c:v>1291250000</c:v>
                </c:pt>
                <c:pt idx="6963">
                  <c:v>1291460000</c:v>
                </c:pt>
                <c:pt idx="6964">
                  <c:v>1291830000</c:v>
                </c:pt>
                <c:pt idx="6965">
                  <c:v>1291930000</c:v>
                </c:pt>
                <c:pt idx="6966">
                  <c:v>1292170000</c:v>
                </c:pt>
                <c:pt idx="6967">
                  <c:v>1292540000</c:v>
                </c:pt>
                <c:pt idx="6968">
                  <c:v>1292720000</c:v>
                </c:pt>
                <c:pt idx="6969">
                  <c:v>1293010000</c:v>
                </c:pt>
                <c:pt idx="6970">
                  <c:v>1293290000</c:v>
                </c:pt>
                <c:pt idx="6971">
                  <c:v>1293680000</c:v>
                </c:pt>
                <c:pt idx="6972">
                  <c:v>1293960000</c:v>
                </c:pt>
                <c:pt idx="6973">
                  <c:v>1294290000</c:v>
                </c:pt>
                <c:pt idx="6974">
                  <c:v>1294620000</c:v>
                </c:pt>
                <c:pt idx="6975">
                  <c:v>1295010000</c:v>
                </c:pt>
                <c:pt idx="6976">
                  <c:v>1295330000</c:v>
                </c:pt>
                <c:pt idx="6977">
                  <c:v>1295690000</c:v>
                </c:pt>
                <c:pt idx="6978">
                  <c:v>1296090000</c:v>
                </c:pt>
                <c:pt idx="6979">
                  <c:v>1296400000</c:v>
                </c:pt>
                <c:pt idx="6980">
                  <c:v>1296790000</c:v>
                </c:pt>
                <c:pt idx="6981">
                  <c:v>1297180000</c:v>
                </c:pt>
                <c:pt idx="6982">
                  <c:v>1297630000</c:v>
                </c:pt>
                <c:pt idx="6983">
                  <c:v>1297970000</c:v>
                </c:pt>
                <c:pt idx="6984">
                  <c:v>1298390000</c:v>
                </c:pt>
                <c:pt idx="6985">
                  <c:v>1298820000</c:v>
                </c:pt>
                <c:pt idx="6986">
                  <c:v>1299330000</c:v>
                </c:pt>
                <c:pt idx="6987">
                  <c:v>1299750000</c:v>
                </c:pt>
                <c:pt idx="6988">
                  <c:v>1300220000</c:v>
                </c:pt>
                <c:pt idx="6989">
                  <c:v>1300750000</c:v>
                </c:pt>
                <c:pt idx="6990">
                  <c:v>1301240000</c:v>
                </c:pt>
                <c:pt idx="6991">
                  <c:v>1301750000</c:v>
                </c:pt>
                <c:pt idx="6992">
                  <c:v>1302260000</c:v>
                </c:pt>
                <c:pt idx="6993">
                  <c:v>1302820000</c:v>
                </c:pt>
                <c:pt idx="6994">
                  <c:v>1303330000</c:v>
                </c:pt>
                <c:pt idx="6995">
                  <c:v>1303870000</c:v>
                </c:pt>
                <c:pt idx="6996">
                  <c:v>1304420000</c:v>
                </c:pt>
                <c:pt idx="6997">
                  <c:v>1305010000</c:v>
                </c:pt>
                <c:pt idx="6998">
                  <c:v>1305500000</c:v>
                </c:pt>
                <c:pt idx="6999">
                  <c:v>1306080000</c:v>
                </c:pt>
                <c:pt idx="7000">
                  <c:v>1306720000</c:v>
                </c:pt>
                <c:pt idx="7001">
                  <c:v>1307320000</c:v>
                </c:pt>
                <c:pt idx="7002">
                  <c:v>1307830000</c:v>
                </c:pt>
                <c:pt idx="7003">
                  <c:v>1308450000</c:v>
                </c:pt>
                <c:pt idx="7004">
                  <c:v>1309170000</c:v>
                </c:pt>
                <c:pt idx="7005">
                  <c:v>1309820000</c:v>
                </c:pt>
                <c:pt idx="7006">
                  <c:v>1310420000</c:v>
                </c:pt>
                <c:pt idx="7007">
                  <c:v>1311080000</c:v>
                </c:pt>
                <c:pt idx="7008">
                  <c:v>1311840000</c:v>
                </c:pt>
                <c:pt idx="7009">
                  <c:v>1312530000</c:v>
                </c:pt>
                <c:pt idx="7010">
                  <c:v>1313240000</c:v>
                </c:pt>
                <c:pt idx="7011">
                  <c:v>1314000000</c:v>
                </c:pt>
                <c:pt idx="7012">
                  <c:v>1314720000</c:v>
                </c:pt>
                <c:pt idx="7013">
                  <c:v>1315440000</c:v>
                </c:pt>
                <c:pt idx="7014">
                  <c:v>1316190000</c:v>
                </c:pt>
                <c:pt idx="7015">
                  <c:v>1316960000</c:v>
                </c:pt>
                <c:pt idx="7016">
                  <c:v>1317730000</c:v>
                </c:pt>
                <c:pt idx="7017">
                  <c:v>1318440000</c:v>
                </c:pt>
                <c:pt idx="7018">
                  <c:v>1319220000</c:v>
                </c:pt>
                <c:pt idx="7019">
                  <c:v>1320070000</c:v>
                </c:pt>
                <c:pt idx="7020">
                  <c:v>1320880000</c:v>
                </c:pt>
                <c:pt idx="7021">
                  <c:v>1321610000</c:v>
                </c:pt>
                <c:pt idx="7022">
                  <c:v>1322520000</c:v>
                </c:pt>
                <c:pt idx="7023">
                  <c:v>1323370000</c:v>
                </c:pt>
                <c:pt idx="7024">
                  <c:v>1324190000</c:v>
                </c:pt>
                <c:pt idx="7025">
                  <c:v>1325070000</c:v>
                </c:pt>
                <c:pt idx="7026">
                  <c:v>1326030000</c:v>
                </c:pt>
                <c:pt idx="7027">
                  <c:v>1326920000</c:v>
                </c:pt>
                <c:pt idx="7028">
                  <c:v>1327870000</c:v>
                </c:pt>
                <c:pt idx="7029">
                  <c:v>1328800000</c:v>
                </c:pt>
                <c:pt idx="7030">
                  <c:v>1329750000</c:v>
                </c:pt>
                <c:pt idx="7031">
                  <c:v>1330690000</c:v>
                </c:pt>
                <c:pt idx="7032">
                  <c:v>1331670000</c:v>
                </c:pt>
                <c:pt idx="7033">
                  <c:v>1332610000</c:v>
                </c:pt>
                <c:pt idx="7034">
                  <c:v>1333590000</c:v>
                </c:pt>
                <c:pt idx="7035">
                  <c:v>1334580000</c:v>
                </c:pt>
                <c:pt idx="7036">
                  <c:v>1335530000</c:v>
                </c:pt>
                <c:pt idx="7037">
                  <c:v>1336540000</c:v>
                </c:pt>
                <c:pt idx="7038">
                  <c:v>1337560000</c:v>
                </c:pt>
                <c:pt idx="7039">
                  <c:v>1338500000</c:v>
                </c:pt>
                <c:pt idx="7040">
                  <c:v>1339540000</c:v>
                </c:pt>
                <c:pt idx="7041">
                  <c:v>1340660000</c:v>
                </c:pt>
                <c:pt idx="7042">
                  <c:v>1341720000</c:v>
                </c:pt>
                <c:pt idx="7043">
                  <c:v>1342750000</c:v>
                </c:pt>
                <c:pt idx="7044">
                  <c:v>1343930000</c:v>
                </c:pt>
                <c:pt idx="7045">
                  <c:v>1345030000</c:v>
                </c:pt>
                <c:pt idx="7046">
                  <c:v>1346130000</c:v>
                </c:pt>
                <c:pt idx="7047">
                  <c:v>1347270000</c:v>
                </c:pt>
                <c:pt idx="7048">
                  <c:v>1348450000</c:v>
                </c:pt>
                <c:pt idx="7049">
                  <c:v>1349590000</c:v>
                </c:pt>
                <c:pt idx="7050">
                  <c:v>1350720000</c:v>
                </c:pt>
                <c:pt idx="7051">
                  <c:v>1351880000</c:v>
                </c:pt>
                <c:pt idx="7052">
                  <c:v>1353070000</c:v>
                </c:pt>
                <c:pt idx="7053">
                  <c:v>1354250000</c:v>
                </c:pt>
                <c:pt idx="7054">
                  <c:v>1355360000</c:v>
                </c:pt>
                <c:pt idx="7055">
                  <c:v>1356590000</c:v>
                </c:pt>
                <c:pt idx="7056">
                  <c:v>1357810000</c:v>
                </c:pt>
                <c:pt idx="7057">
                  <c:v>1359030000</c:v>
                </c:pt>
                <c:pt idx="7058">
                  <c:v>1360150000</c:v>
                </c:pt>
                <c:pt idx="7059">
                  <c:v>1361490000</c:v>
                </c:pt>
                <c:pt idx="7060">
                  <c:v>1362750000</c:v>
                </c:pt>
                <c:pt idx="7061">
                  <c:v>1364020000</c:v>
                </c:pt>
                <c:pt idx="7062">
                  <c:v>1365260000</c:v>
                </c:pt>
                <c:pt idx="7063">
                  <c:v>1366660000</c:v>
                </c:pt>
                <c:pt idx="7064">
                  <c:v>1367960000</c:v>
                </c:pt>
                <c:pt idx="7065">
                  <c:v>1369330000</c:v>
                </c:pt>
                <c:pt idx="7066">
                  <c:v>1370690000</c:v>
                </c:pt>
                <c:pt idx="7067">
                  <c:v>1372030000</c:v>
                </c:pt>
                <c:pt idx="7068">
                  <c:v>1373380000</c:v>
                </c:pt>
                <c:pt idx="7069">
                  <c:v>1374770000</c:v>
                </c:pt>
                <c:pt idx="7070">
                  <c:v>1376130000</c:v>
                </c:pt>
                <c:pt idx="7071">
                  <c:v>1377520000</c:v>
                </c:pt>
                <c:pt idx="7072">
                  <c:v>1378900000</c:v>
                </c:pt>
                <c:pt idx="7073">
                  <c:v>1380250000</c:v>
                </c:pt>
                <c:pt idx="7074">
                  <c:v>1381680000</c:v>
                </c:pt>
                <c:pt idx="7075">
                  <c:v>1383100000</c:v>
                </c:pt>
                <c:pt idx="7076">
                  <c:v>1384520000</c:v>
                </c:pt>
                <c:pt idx="7077">
                  <c:v>1385960000</c:v>
                </c:pt>
                <c:pt idx="7078">
                  <c:v>1387410000</c:v>
                </c:pt>
                <c:pt idx="7079">
                  <c:v>1388860000</c:v>
                </c:pt>
                <c:pt idx="7080">
                  <c:v>1390250000</c:v>
                </c:pt>
                <c:pt idx="7081">
                  <c:v>1391870000</c:v>
                </c:pt>
                <c:pt idx="7082">
                  <c:v>1393350000</c:v>
                </c:pt>
                <c:pt idx="7083">
                  <c:v>1394830000</c:v>
                </c:pt>
                <c:pt idx="7084">
                  <c:v>1396330000</c:v>
                </c:pt>
                <c:pt idx="7085">
                  <c:v>1397910000</c:v>
                </c:pt>
                <c:pt idx="7086">
                  <c:v>1399410000</c:v>
                </c:pt>
                <c:pt idx="7087">
                  <c:v>1400900000</c:v>
                </c:pt>
                <c:pt idx="7088">
                  <c:v>1402420000</c:v>
                </c:pt>
                <c:pt idx="7089">
                  <c:v>1403930000</c:v>
                </c:pt>
                <c:pt idx="7090">
                  <c:v>1405440000</c:v>
                </c:pt>
                <c:pt idx="7091">
                  <c:v>1406940000</c:v>
                </c:pt>
                <c:pt idx="7092">
                  <c:v>1408390000</c:v>
                </c:pt>
                <c:pt idx="7093">
                  <c:v>1409910000</c:v>
                </c:pt>
                <c:pt idx="7094">
                  <c:v>1411410000</c:v>
                </c:pt>
                <c:pt idx="7095">
                  <c:v>1412790000</c:v>
                </c:pt>
                <c:pt idx="7096">
                  <c:v>1414410000</c:v>
                </c:pt>
                <c:pt idx="7097">
                  <c:v>1415920000</c:v>
                </c:pt>
                <c:pt idx="7098">
                  <c:v>1417420000</c:v>
                </c:pt>
                <c:pt idx="7099">
                  <c:v>1418990000</c:v>
                </c:pt>
                <c:pt idx="7100">
                  <c:v>1420500000</c:v>
                </c:pt>
                <c:pt idx="7101">
                  <c:v>1422000000</c:v>
                </c:pt>
                <c:pt idx="7102">
                  <c:v>1423480000</c:v>
                </c:pt>
                <c:pt idx="7103">
                  <c:v>1425080000</c:v>
                </c:pt>
                <c:pt idx="7104">
                  <c:v>1426580000</c:v>
                </c:pt>
                <c:pt idx="7105">
                  <c:v>1428060000</c:v>
                </c:pt>
                <c:pt idx="7106">
                  <c:v>1429530000</c:v>
                </c:pt>
                <c:pt idx="7107">
                  <c:v>1431030000</c:v>
                </c:pt>
                <c:pt idx="7108">
                  <c:v>1432510000</c:v>
                </c:pt>
                <c:pt idx="7109">
                  <c:v>1433970000</c:v>
                </c:pt>
                <c:pt idx="7110">
                  <c:v>1435380000</c:v>
                </c:pt>
                <c:pt idx="7111">
                  <c:v>1436840000</c:v>
                </c:pt>
                <c:pt idx="7112">
                  <c:v>1438300000</c:v>
                </c:pt>
                <c:pt idx="7113">
                  <c:v>1439740000</c:v>
                </c:pt>
                <c:pt idx="7114">
                  <c:v>1441190000</c:v>
                </c:pt>
                <c:pt idx="7115">
                  <c:v>1442640000</c:v>
                </c:pt>
                <c:pt idx="7116">
                  <c:v>1444070000</c:v>
                </c:pt>
                <c:pt idx="7117">
                  <c:v>1445500000</c:v>
                </c:pt>
                <c:pt idx="7118">
                  <c:v>1447040000</c:v>
                </c:pt>
                <c:pt idx="7119">
                  <c:v>1448480000</c:v>
                </c:pt>
                <c:pt idx="7120">
                  <c:v>1449900000</c:v>
                </c:pt>
                <c:pt idx="7121">
                  <c:v>1451450000</c:v>
                </c:pt>
                <c:pt idx="7122">
                  <c:v>1452880000</c:v>
                </c:pt>
                <c:pt idx="7123">
                  <c:v>1454310000</c:v>
                </c:pt>
                <c:pt idx="7124">
                  <c:v>1455730000</c:v>
                </c:pt>
                <c:pt idx="7125">
                  <c:v>1457180000</c:v>
                </c:pt>
                <c:pt idx="7126">
                  <c:v>1458610000</c:v>
                </c:pt>
                <c:pt idx="7127">
                  <c:v>1460030000</c:v>
                </c:pt>
                <c:pt idx="7128">
                  <c:v>1461480000</c:v>
                </c:pt>
                <c:pt idx="7129">
                  <c:v>1462820000</c:v>
                </c:pt>
                <c:pt idx="7130">
                  <c:v>1464250000</c:v>
                </c:pt>
                <c:pt idx="7131">
                  <c:v>1465680000</c:v>
                </c:pt>
                <c:pt idx="7132">
                  <c:v>1467230000</c:v>
                </c:pt>
                <c:pt idx="7133">
                  <c:v>1468530000</c:v>
                </c:pt>
                <c:pt idx="7134">
                  <c:v>1469970000</c:v>
                </c:pt>
                <c:pt idx="7135">
                  <c:v>1471400000</c:v>
                </c:pt>
                <c:pt idx="7136">
                  <c:v>1472940000</c:v>
                </c:pt>
                <c:pt idx="7137">
                  <c:v>1474390000</c:v>
                </c:pt>
                <c:pt idx="7138">
                  <c:v>1475840000</c:v>
                </c:pt>
                <c:pt idx="7139">
                  <c:v>1477380000</c:v>
                </c:pt>
                <c:pt idx="7140">
                  <c:v>1478880000</c:v>
                </c:pt>
                <c:pt idx="7141">
                  <c:v>1480360000</c:v>
                </c:pt>
                <c:pt idx="7142">
                  <c:v>1481830000</c:v>
                </c:pt>
                <c:pt idx="7143">
                  <c:v>1483310000</c:v>
                </c:pt>
                <c:pt idx="7144">
                  <c:v>1484830000</c:v>
                </c:pt>
                <c:pt idx="7145">
                  <c:v>1486330000</c:v>
                </c:pt>
                <c:pt idx="7146">
                  <c:v>1487830000</c:v>
                </c:pt>
                <c:pt idx="7147">
                  <c:v>1489370000</c:v>
                </c:pt>
                <c:pt idx="7148">
                  <c:v>1490810000</c:v>
                </c:pt>
                <c:pt idx="7149">
                  <c:v>1492330000</c:v>
                </c:pt>
                <c:pt idx="7150">
                  <c:v>1493990000</c:v>
                </c:pt>
                <c:pt idx="7151">
                  <c:v>1495400000</c:v>
                </c:pt>
                <c:pt idx="7152">
                  <c:v>1496960000</c:v>
                </c:pt>
                <c:pt idx="7153">
                  <c:v>1498520000</c:v>
                </c:pt>
                <c:pt idx="7154">
                  <c:v>1500250000</c:v>
                </c:pt>
                <c:pt idx="7155">
                  <c:v>1501770000</c:v>
                </c:pt>
                <c:pt idx="7156">
                  <c:v>1503370000</c:v>
                </c:pt>
                <c:pt idx="7157">
                  <c:v>1504960000</c:v>
                </c:pt>
                <c:pt idx="7158">
                  <c:v>1506660000</c:v>
                </c:pt>
                <c:pt idx="7159">
                  <c:v>1508330000</c:v>
                </c:pt>
                <c:pt idx="7160">
                  <c:v>1509970000</c:v>
                </c:pt>
                <c:pt idx="7161">
                  <c:v>1511570000</c:v>
                </c:pt>
                <c:pt idx="7162">
                  <c:v>1513230000</c:v>
                </c:pt>
                <c:pt idx="7163">
                  <c:v>1514950000</c:v>
                </c:pt>
                <c:pt idx="7164">
                  <c:v>1516610000</c:v>
                </c:pt>
                <c:pt idx="7165">
                  <c:v>1518290000</c:v>
                </c:pt>
                <c:pt idx="7166">
                  <c:v>1519920000</c:v>
                </c:pt>
                <c:pt idx="7167">
                  <c:v>1521620000</c:v>
                </c:pt>
                <c:pt idx="7168">
                  <c:v>1523330000</c:v>
                </c:pt>
                <c:pt idx="7169">
                  <c:v>1525150000</c:v>
                </c:pt>
                <c:pt idx="7170">
                  <c:v>1526750000</c:v>
                </c:pt>
                <c:pt idx="7171">
                  <c:v>1528490000</c:v>
                </c:pt>
                <c:pt idx="7172">
                  <c:v>1530370000</c:v>
                </c:pt>
                <c:pt idx="7173">
                  <c:v>1532130000</c:v>
                </c:pt>
                <c:pt idx="7174">
                  <c:v>1533850000</c:v>
                </c:pt>
                <c:pt idx="7175">
                  <c:v>1535620000</c:v>
                </c:pt>
                <c:pt idx="7176">
                  <c:v>1537460000</c:v>
                </c:pt>
                <c:pt idx="7177">
                  <c:v>1539340000</c:v>
                </c:pt>
                <c:pt idx="7178">
                  <c:v>1541150000</c:v>
                </c:pt>
                <c:pt idx="7179">
                  <c:v>1542960000</c:v>
                </c:pt>
                <c:pt idx="7180">
                  <c:v>1544710000</c:v>
                </c:pt>
                <c:pt idx="7181">
                  <c:v>1546640000</c:v>
                </c:pt>
                <c:pt idx="7182">
                  <c:v>1548480000</c:v>
                </c:pt>
                <c:pt idx="7183">
                  <c:v>1550270000</c:v>
                </c:pt>
                <c:pt idx="7184">
                  <c:v>1552140000</c:v>
                </c:pt>
                <c:pt idx="7185">
                  <c:v>1553980000</c:v>
                </c:pt>
                <c:pt idx="7186">
                  <c:v>1555860000</c:v>
                </c:pt>
                <c:pt idx="7187">
                  <c:v>1557800000</c:v>
                </c:pt>
                <c:pt idx="7188">
                  <c:v>1559710000</c:v>
                </c:pt>
                <c:pt idx="7189">
                  <c:v>1561510000</c:v>
                </c:pt>
                <c:pt idx="7190">
                  <c:v>1563420000</c:v>
                </c:pt>
                <c:pt idx="7191">
                  <c:v>1565470000</c:v>
                </c:pt>
                <c:pt idx="7192">
                  <c:v>1567380000</c:v>
                </c:pt>
                <c:pt idx="7193">
                  <c:v>1569330000</c:v>
                </c:pt>
                <c:pt idx="7194">
                  <c:v>1571310000</c:v>
                </c:pt>
                <c:pt idx="7195">
                  <c:v>1573280000</c:v>
                </c:pt>
                <c:pt idx="7196">
                  <c:v>1575380000</c:v>
                </c:pt>
                <c:pt idx="7197">
                  <c:v>1577370000</c:v>
                </c:pt>
                <c:pt idx="7198">
                  <c:v>1579250000</c:v>
                </c:pt>
                <c:pt idx="7199">
                  <c:v>1581270000</c:v>
                </c:pt>
                <c:pt idx="7200">
                  <c:v>1583440000</c:v>
                </c:pt>
                <c:pt idx="7201">
                  <c:v>1585470000</c:v>
                </c:pt>
                <c:pt idx="7202">
                  <c:v>1587420000</c:v>
                </c:pt>
                <c:pt idx="7203">
                  <c:v>1589480000</c:v>
                </c:pt>
                <c:pt idx="7204">
                  <c:v>1591570000</c:v>
                </c:pt>
                <c:pt idx="7205">
                  <c:v>1593660000</c:v>
                </c:pt>
                <c:pt idx="7206">
                  <c:v>1595760000</c:v>
                </c:pt>
                <c:pt idx="7207">
                  <c:v>1597800000</c:v>
                </c:pt>
                <c:pt idx="7208">
                  <c:v>1599920000</c:v>
                </c:pt>
                <c:pt idx="7209">
                  <c:v>1602130000</c:v>
                </c:pt>
                <c:pt idx="7210">
                  <c:v>1604270000</c:v>
                </c:pt>
                <c:pt idx="7211">
                  <c:v>1606430000</c:v>
                </c:pt>
                <c:pt idx="7212">
                  <c:v>1608590000</c:v>
                </c:pt>
                <c:pt idx="7213">
                  <c:v>1610770000</c:v>
                </c:pt>
                <c:pt idx="7214">
                  <c:v>1612950000</c:v>
                </c:pt>
                <c:pt idx="7215">
                  <c:v>1615310000</c:v>
                </c:pt>
                <c:pt idx="7216">
                  <c:v>1617370000</c:v>
                </c:pt>
                <c:pt idx="7217">
                  <c:v>1619600000</c:v>
                </c:pt>
                <c:pt idx="7218">
                  <c:v>1621830000</c:v>
                </c:pt>
                <c:pt idx="7219">
                  <c:v>1624280000</c:v>
                </c:pt>
                <c:pt idx="7220">
                  <c:v>1626390000</c:v>
                </c:pt>
                <c:pt idx="7221">
                  <c:v>1628680000</c:v>
                </c:pt>
                <c:pt idx="7222">
                  <c:v>1631040000</c:v>
                </c:pt>
                <c:pt idx="7223">
                  <c:v>1633350000</c:v>
                </c:pt>
                <c:pt idx="7224">
                  <c:v>1635620000</c:v>
                </c:pt>
                <c:pt idx="7225">
                  <c:v>1637950000</c:v>
                </c:pt>
                <c:pt idx="7226">
                  <c:v>1640280000</c:v>
                </c:pt>
                <c:pt idx="7227">
                  <c:v>1642680000</c:v>
                </c:pt>
                <c:pt idx="7228">
                  <c:v>1645040000</c:v>
                </c:pt>
                <c:pt idx="7229">
                  <c:v>1647410000</c:v>
                </c:pt>
                <c:pt idx="7230">
                  <c:v>1649860000</c:v>
                </c:pt>
                <c:pt idx="7231">
                  <c:v>1652230000</c:v>
                </c:pt>
                <c:pt idx="7232">
                  <c:v>1654640000</c:v>
                </c:pt>
                <c:pt idx="7233">
                  <c:v>1657050000</c:v>
                </c:pt>
                <c:pt idx="7234">
                  <c:v>1659700000</c:v>
                </c:pt>
                <c:pt idx="7235">
                  <c:v>1661980000</c:v>
                </c:pt>
                <c:pt idx="7236">
                  <c:v>1664450000</c:v>
                </c:pt>
                <c:pt idx="7237">
                  <c:v>1667150000</c:v>
                </c:pt>
                <c:pt idx="7238">
                  <c:v>1669470000</c:v>
                </c:pt>
                <c:pt idx="7239">
                  <c:v>1671990000</c:v>
                </c:pt>
                <c:pt idx="7240">
                  <c:v>1674520000</c:v>
                </c:pt>
                <c:pt idx="7241">
                  <c:v>1677140000</c:v>
                </c:pt>
                <c:pt idx="7242">
                  <c:v>1679660000</c:v>
                </c:pt>
                <c:pt idx="7243">
                  <c:v>1682230000</c:v>
                </c:pt>
                <c:pt idx="7244">
                  <c:v>1684800000</c:v>
                </c:pt>
                <c:pt idx="7245">
                  <c:v>1687370000</c:v>
                </c:pt>
                <c:pt idx="7246">
                  <c:v>1690060000</c:v>
                </c:pt>
                <c:pt idx="7247">
                  <c:v>1692680000</c:v>
                </c:pt>
                <c:pt idx="7248">
                  <c:v>1695320000</c:v>
                </c:pt>
                <c:pt idx="7249">
                  <c:v>1698000000</c:v>
                </c:pt>
                <c:pt idx="7250">
                  <c:v>1700660000</c:v>
                </c:pt>
                <c:pt idx="7251">
                  <c:v>1703320000</c:v>
                </c:pt>
                <c:pt idx="7252">
                  <c:v>1706160000</c:v>
                </c:pt>
                <c:pt idx="7253">
                  <c:v>1708770000</c:v>
                </c:pt>
                <c:pt idx="7254">
                  <c:v>1711490000</c:v>
                </c:pt>
                <c:pt idx="7255">
                  <c:v>1714210000</c:v>
                </c:pt>
                <c:pt idx="7256">
                  <c:v>1717140000</c:v>
                </c:pt>
                <c:pt idx="7257">
                  <c:v>1719810000</c:v>
                </c:pt>
                <c:pt idx="7258">
                  <c:v>1722590000</c:v>
                </c:pt>
                <c:pt idx="7259">
                  <c:v>1725370000</c:v>
                </c:pt>
                <c:pt idx="7260">
                  <c:v>1728250000</c:v>
                </c:pt>
                <c:pt idx="7261">
                  <c:v>1731080000</c:v>
                </c:pt>
                <c:pt idx="7262">
                  <c:v>1733910000</c:v>
                </c:pt>
                <c:pt idx="7263">
                  <c:v>1736610000</c:v>
                </c:pt>
                <c:pt idx="7264">
                  <c:v>1739670000</c:v>
                </c:pt>
                <c:pt idx="7265">
                  <c:v>1742540000</c:v>
                </c:pt>
                <c:pt idx="7266">
                  <c:v>1745400000</c:v>
                </c:pt>
                <c:pt idx="7267">
                  <c:v>1748200000</c:v>
                </c:pt>
                <c:pt idx="7268">
                  <c:v>1751240000</c:v>
                </c:pt>
                <c:pt idx="7269">
                  <c:v>1754140000</c:v>
                </c:pt>
                <c:pt idx="7270">
                  <c:v>1757040000</c:v>
                </c:pt>
                <c:pt idx="7271">
                  <c:v>1760050000</c:v>
                </c:pt>
                <c:pt idx="7272">
                  <c:v>1762990000</c:v>
                </c:pt>
                <c:pt idx="7273">
                  <c:v>1765930000</c:v>
                </c:pt>
                <c:pt idx="7274">
                  <c:v>1768880000</c:v>
                </c:pt>
                <c:pt idx="7275">
                  <c:v>1771950000</c:v>
                </c:pt>
                <c:pt idx="7276">
                  <c:v>1774940000</c:v>
                </c:pt>
                <c:pt idx="7277">
                  <c:v>1777930000</c:v>
                </c:pt>
                <c:pt idx="7278">
                  <c:v>1780820000</c:v>
                </c:pt>
                <c:pt idx="7279">
                  <c:v>1784020000</c:v>
                </c:pt>
                <c:pt idx="7280">
                  <c:v>1787040000</c:v>
                </c:pt>
                <c:pt idx="7281">
                  <c:v>1790060000</c:v>
                </c:pt>
                <c:pt idx="7282">
                  <c:v>1793160000</c:v>
                </c:pt>
                <c:pt idx="7283">
                  <c:v>1796210000</c:v>
                </c:pt>
                <c:pt idx="7284">
                  <c:v>1799260000</c:v>
                </c:pt>
                <c:pt idx="7285">
                  <c:v>1802310000</c:v>
                </c:pt>
                <c:pt idx="7286">
                  <c:v>1805440000</c:v>
                </c:pt>
                <c:pt idx="7287">
                  <c:v>1808530000</c:v>
                </c:pt>
                <c:pt idx="7288">
                  <c:v>1811610000</c:v>
                </c:pt>
                <c:pt idx="7289">
                  <c:v>1814700000</c:v>
                </c:pt>
                <c:pt idx="7290">
                  <c:v>1817920000</c:v>
                </c:pt>
                <c:pt idx="7291">
                  <c:v>1821060000</c:v>
                </c:pt>
                <c:pt idx="7292">
                  <c:v>1824200000</c:v>
                </c:pt>
                <c:pt idx="7293">
                  <c:v>1827460000</c:v>
                </c:pt>
                <c:pt idx="7294">
                  <c:v>1830670000</c:v>
                </c:pt>
                <c:pt idx="7295">
                  <c:v>1833880000</c:v>
                </c:pt>
                <c:pt idx="7296">
                  <c:v>1837090000</c:v>
                </c:pt>
                <c:pt idx="7297">
                  <c:v>1840420000</c:v>
                </c:pt>
                <c:pt idx="7298">
                  <c:v>1843690000</c:v>
                </c:pt>
                <c:pt idx="7299">
                  <c:v>1846980000</c:v>
                </c:pt>
                <c:pt idx="7300">
                  <c:v>1850280000</c:v>
                </c:pt>
                <c:pt idx="7301">
                  <c:v>1853690000</c:v>
                </c:pt>
                <c:pt idx="7302">
                  <c:v>1857050000</c:v>
                </c:pt>
                <c:pt idx="7303">
                  <c:v>1860420000</c:v>
                </c:pt>
                <c:pt idx="7304">
                  <c:v>1863880000</c:v>
                </c:pt>
                <c:pt idx="7305">
                  <c:v>1867320000</c:v>
                </c:pt>
                <c:pt idx="7306">
                  <c:v>1870780000</c:v>
                </c:pt>
                <c:pt idx="7307">
                  <c:v>1874260000</c:v>
                </c:pt>
                <c:pt idx="7308">
                  <c:v>1877880000</c:v>
                </c:pt>
                <c:pt idx="7309">
                  <c:v>1881450000</c:v>
                </c:pt>
                <c:pt idx="7310">
                  <c:v>1885050000</c:v>
                </c:pt>
                <c:pt idx="7311">
                  <c:v>1888670000</c:v>
                </c:pt>
                <c:pt idx="7312">
                  <c:v>1892460000</c:v>
                </c:pt>
                <c:pt idx="7313">
                  <c:v>1896190000</c:v>
                </c:pt>
                <c:pt idx="7314">
                  <c:v>1899950000</c:v>
                </c:pt>
                <c:pt idx="7315">
                  <c:v>1903790000</c:v>
                </c:pt>
                <c:pt idx="7316">
                  <c:v>1907660000</c:v>
                </c:pt>
                <c:pt idx="7317">
                  <c:v>1911560000</c:v>
                </c:pt>
                <c:pt idx="7318">
                  <c:v>1915490000</c:v>
                </c:pt>
                <c:pt idx="7319">
                  <c:v>1919530000</c:v>
                </c:pt>
                <c:pt idx="7320">
                  <c:v>1923570000</c:v>
                </c:pt>
                <c:pt idx="7321">
                  <c:v>1927650000</c:v>
                </c:pt>
                <c:pt idx="7322">
                  <c:v>1931770000</c:v>
                </c:pt>
                <c:pt idx="7323">
                  <c:v>1936010000</c:v>
                </c:pt>
                <c:pt idx="7324">
                  <c:v>1940260000</c:v>
                </c:pt>
                <c:pt idx="7325">
                  <c:v>1944550000</c:v>
                </c:pt>
                <c:pt idx="7326">
                  <c:v>1949020000</c:v>
                </c:pt>
                <c:pt idx="7327">
                  <c:v>1953420000</c:v>
                </c:pt>
                <c:pt idx="7328">
                  <c:v>1957920000</c:v>
                </c:pt>
                <c:pt idx="7329">
                  <c:v>1962480000</c:v>
                </c:pt>
                <c:pt idx="7330">
                  <c:v>1967240000</c:v>
                </c:pt>
                <c:pt idx="7331">
                  <c:v>1971920000</c:v>
                </c:pt>
                <c:pt idx="7332">
                  <c:v>1976720000</c:v>
                </c:pt>
                <c:pt idx="7333">
                  <c:v>1981580000</c:v>
                </c:pt>
                <c:pt idx="7334">
                  <c:v>1986590000</c:v>
                </c:pt>
                <c:pt idx="7335">
                  <c:v>1991650000</c:v>
                </c:pt>
                <c:pt idx="7336">
                  <c:v>1996780000</c:v>
                </c:pt>
                <c:pt idx="7337">
                  <c:v>2002150000</c:v>
                </c:pt>
                <c:pt idx="7338">
                  <c:v>2007400000</c:v>
                </c:pt>
                <c:pt idx="7339">
                  <c:v>2012820000</c:v>
                </c:pt>
                <c:pt idx="7340">
                  <c:v>2018330000</c:v>
                </c:pt>
                <c:pt idx="7341">
                  <c:v>2024100000</c:v>
                </c:pt>
                <c:pt idx="7342">
                  <c:v>2029760000</c:v>
                </c:pt>
                <c:pt idx="7343">
                  <c:v>2035610000</c:v>
                </c:pt>
                <c:pt idx="7344">
                  <c:v>2041700000</c:v>
                </c:pt>
                <c:pt idx="7345">
                  <c:v>2047810000</c:v>
                </c:pt>
                <c:pt idx="7346">
                  <c:v>2053950000</c:v>
                </c:pt>
                <c:pt idx="7347">
                  <c:v>2060290000</c:v>
                </c:pt>
                <c:pt idx="7348">
                  <c:v>2066910000</c:v>
                </c:pt>
                <c:pt idx="7349">
                  <c:v>2073440000</c:v>
                </c:pt>
                <c:pt idx="7350">
                  <c:v>2080200000</c:v>
                </c:pt>
                <c:pt idx="7351">
                  <c:v>2087090000</c:v>
                </c:pt>
                <c:pt idx="7352">
                  <c:v>2094290000</c:v>
                </c:pt>
                <c:pt idx="7353">
                  <c:v>2101370000</c:v>
                </c:pt>
                <c:pt idx="7354">
                  <c:v>2108700000</c:v>
                </c:pt>
                <c:pt idx="7355">
                  <c:v>2116370000</c:v>
                </c:pt>
                <c:pt idx="7356">
                  <c:v>2124000000</c:v>
                </c:pt>
                <c:pt idx="7357">
                  <c:v>2131670000</c:v>
                </c:pt>
                <c:pt idx="7358">
                  <c:v>2139590000</c:v>
                </c:pt>
                <c:pt idx="7359">
                  <c:v>2147840000</c:v>
                </c:pt>
                <c:pt idx="7360">
                  <c:v>2156080000</c:v>
                </c:pt>
                <c:pt idx="7361">
                  <c:v>2164340000</c:v>
                </c:pt>
                <c:pt idx="7362">
                  <c:v>2172850000</c:v>
                </c:pt>
                <c:pt idx="7363">
                  <c:v>2181690000</c:v>
                </c:pt>
                <c:pt idx="7364">
                  <c:v>2190410000</c:v>
                </c:pt>
                <c:pt idx="7365">
                  <c:v>2199370000</c:v>
                </c:pt>
                <c:pt idx="7366">
                  <c:v>2208620000</c:v>
                </c:pt>
                <c:pt idx="7367">
                  <c:v>2217870000</c:v>
                </c:pt>
                <c:pt idx="7368">
                  <c:v>2227160000</c:v>
                </c:pt>
                <c:pt idx="7369">
                  <c:v>2236660000</c:v>
                </c:pt>
                <c:pt idx="7370">
                  <c:v>2246460000</c:v>
                </c:pt>
                <c:pt idx="7371">
                  <c:v>2256210000</c:v>
                </c:pt>
                <c:pt idx="7372">
                  <c:v>2265980000</c:v>
                </c:pt>
                <c:pt idx="7373">
                  <c:v>2275940000</c:v>
                </c:pt>
                <c:pt idx="7374">
                  <c:v>2286190000</c:v>
                </c:pt>
                <c:pt idx="7375">
                  <c:v>2296350000</c:v>
                </c:pt>
                <c:pt idx="7376">
                  <c:v>2306530000</c:v>
                </c:pt>
                <c:pt idx="7377">
                  <c:v>2316980000</c:v>
                </c:pt>
                <c:pt idx="7378">
                  <c:v>2327390000</c:v>
                </c:pt>
                <c:pt idx="7379">
                  <c:v>2337820000</c:v>
                </c:pt>
                <c:pt idx="7380">
                  <c:v>2348330000</c:v>
                </c:pt>
                <c:pt idx="7381">
                  <c:v>2359030000</c:v>
                </c:pt>
                <c:pt idx="7382">
                  <c:v>2369670000</c:v>
                </c:pt>
                <c:pt idx="7383">
                  <c:v>2380320000</c:v>
                </c:pt>
                <c:pt idx="7384">
                  <c:v>2391020000</c:v>
                </c:pt>
                <c:pt idx="7385">
                  <c:v>2401900000</c:v>
                </c:pt>
                <c:pt idx="7386">
                  <c:v>2412680000</c:v>
                </c:pt>
                <c:pt idx="7387">
                  <c:v>2423430000</c:v>
                </c:pt>
                <c:pt idx="7388">
                  <c:v>2434400000</c:v>
                </c:pt>
                <c:pt idx="7389">
                  <c:v>2445240000</c:v>
                </c:pt>
                <c:pt idx="7390">
                  <c:v>2455950000</c:v>
                </c:pt>
                <c:pt idx="7391">
                  <c:v>2466800000</c:v>
                </c:pt>
                <c:pt idx="7392">
                  <c:v>2477910000</c:v>
                </c:pt>
                <c:pt idx="7393">
                  <c:v>2488770000</c:v>
                </c:pt>
                <c:pt idx="7394">
                  <c:v>2499450000</c:v>
                </c:pt>
                <c:pt idx="7395">
                  <c:v>2510300000</c:v>
                </c:pt>
                <c:pt idx="7396">
                  <c:v>2521460000</c:v>
                </c:pt>
                <c:pt idx="7397">
                  <c:v>2532350000</c:v>
                </c:pt>
                <c:pt idx="7398">
                  <c:v>2542990000</c:v>
                </c:pt>
                <c:pt idx="7399">
                  <c:v>2554190000</c:v>
                </c:pt>
                <c:pt idx="7400">
                  <c:v>2565140000</c:v>
                </c:pt>
                <c:pt idx="7401">
                  <c:v>2576100000</c:v>
                </c:pt>
                <c:pt idx="7402">
                  <c:v>2586780000</c:v>
                </c:pt>
                <c:pt idx="7403">
                  <c:v>2598160000</c:v>
                </c:pt>
                <c:pt idx="7404">
                  <c:v>2609240000</c:v>
                </c:pt>
                <c:pt idx="7405">
                  <c:v>2620030000</c:v>
                </c:pt>
                <c:pt idx="7406">
                  <c:v>2631200000</c:v>
                </c:pt>
                <c:pt idx="7407">
                  <c:v>2642890000</c:v>
                </c:pt>
                <c:pt idx="7408">
                  <c:v>2654230000</c:v>
                </c:pt>
                <c:pt idx="7409">
                  <c:v>2665310000</c:v>
                </c:pt>
                <c:pt idx="7410">
                  <c:v>2677250000</c:v>
                </c:pt>
                <c:pt idx="7411">
                  <c:v>2688900000</c:v>
                </c:pt>
                <c:pt idx="7412">
                  <c:v>2700640000</c:v>
                </c:pt>
                <c:pt idx="7413">
                  <c:v>2712190000</c:v>
                </c:pt>
                <c:pt idx="7414">
                  <c:v>2724580000</c:v>
                </c:pt>
                <c:pt idx="7415">
                  <c:v>2736750000</c:v>
                </c:pt>
                <c:pt idx="7416">
                  <c:v>2749050000</c:v>
                </c:pt>
                <c:pt idx="7417">
                  <c:v>2761230000</c:v>
                </c:pt>
                <c:pt idx="7418">
                  <c:v>2774260000</c:v>
                </c:pt>
                <c:pt idx="7419">
                  <c:v>2787100000</c:v>
                </c:pt>
                <c:pt idx="7420">
                  <c:v>2799860000</c:v>
                </c:pt>
                <c:pt idx="7421">
                  <c:v>2813460000</c:v>
                </c:pt>
                <c:pt idx="7422">
                  <c:v>2826910000</c:v>
                </c:pt>
                <c:pt idx="7423">
                  <c:v>2840550000</c:v>
                </c:pt>
                <c:pt idx="7424">
                  <c:v>2854100000</c:v>
                </c:pt>
                <c:pt idx="7425">
                  <c:v>2868650000</c:v>
                </c:pt>
                <c:pt idx="7426">
                  <c:v>2882970000</c:v>
                </c:pt>
                <c:pt idx="7427">
                  <c:v>2897520000</c:v>
                </c:pt>
                <c:pt idx="7428">
                  <c:v>2911980000</c:v>
                </c:pt>
                <c:pt idx="7429">
                  <c:v>2927530000</c:v>
                </c:pt>
                <c:pt idx="7430">
                  <c:v>2942810000</c:v>
                </c:pt>
                <c:pt idx="7431">
                  <c:v>2958330000</c:v>
                </c:pt>
                <c:pt idx="7432">
                  <c:v>2974320000</c:v>
                </c:pt>
                <c:pt idx="7433">
                  <c:v>2990390000</c:v>
                </c:pt>
                <c:pt idx="7434">
                  <c:v>3006710000</c:v>
                </c:pt>
                <c:pt idx="7435">
                  <c:v>3023190000</c:v>
                </c:pt>
                <c:pt idx="7436">
                  <c:v>3040380000</c:v>
                </c:pt>
                <c:pt idx="7437">
                  <c:v>3057550000</c:v>
                </c:pt>
                <c:pt idx="7438">
                  <c:v>3074980000</c:v>
                </c:pt>
                <c:pt idx="7439">
                  <c:v>3092650000</c:v>
                </c:pt>
                <c:pt idx="7440">
                  <c:v>3111000000</c:v>
                </c:pt>
                <c:pt idx="7441">
                  <c:v>3129360000</c:v>
                </c:pt>
                <c:pt idx="7442">
                  <c:v>3148010000</c:v>
                </c:pt>
                <c:pt idx="7443">
                  <c:v>3167230000</c:v>
                </c:pt>
                <c:pt idx="7444">
                  <c:v>3186590000</c:v>
                </c:pt>
                <c:pt idx="7445">
                  <c:v>3206270000</c:v>
                </c:pt>
                <c:pt idx="7446">
                  <c:v>3226030000</c:v>
                </c:pt>
                <c:pt idx="7447">
                  <c:v>3246880000</c:v>
                </c:pt>
                <c:pt idx="7448">
                  <c:v>3267700000</c:v>
                </c:pt>
                <c:pt idx="7449">
                  <c:v>3288910000</c:v>
                </c:pt>
                <c:pt idx="7450">
                  <c:v>3310170000</c:v>
                </c:pt>
                <c:pt idx="7451">
                  <c:v>3332690000</c:v>
                </c:pt>
                <c:pt idx="7452">
                  <c:v>3355230000</c:v>
                </c:pt>
                <c:pt idx="7453">
                  <c:v>3378230000</c:v>
                </c:pt>
                <c:pt idx="7454">
                  <c:v>3401770000</c:v>
                </c:pt>
                <c:pt idx="7455">
                  <c:v>3425830000</c:v>
                </c:pt>
                <c:pt idx="7456">
                  <c:v>3450420000</c:v>
                </c:pt>
                <c:pt idx="7457">
                  <c:v>3475560000</c:v>
                </c:pt>
                <c:pt idx="7458">
                  <c:v>3501350000</c:v>
                </c:pt>
                <c:pt idx="7459">
                  <c:v>3527750000</c:v>
                </c:pt>
                <c:pt idx="7460">
                  <c:v>3554760000</c:v>
                </c:pt>
                <c:pt idx="7461">
                  <c:v>3581930000</c:v>
                </c:pt>
                <c:pt idx="7462">
                  <c:v>3610890000</c:v>
                </c:pt>
                <c:pt idx="7463">
                  <c:v>3639990000</c:v>
                </c:pt>
                <c:pt idx="7464">
                  <c:v>3669820000</c:v>
                </c:pt>
                <c:pt idx="7465">
                  <c:v>3700440000</c:v>
                </c:pt>
                <c:pt idx="7466">
                  <c:v>3731830000</c:v>
                </c:pt>
                <c:pt idx="7467">
                  <c:v>3764000000</c:v>
                </c:pt>
                <c:pt idx="7468">
                  <c:v>3796950000</c:v>
                </c:pt>
                <c:pt idx="7469">
                  <c:v>3830850000</c:v>
                </c:pt>
                <c:pt idx="7470">
                  <c:v>3865510000</c:v>
                </c:pt>
                <c:pt idx="7471">
                  <c:v>3900980000</c:v>
                </c:pt>
                <c:pt idx="7472">
                  <c:v>3937270000</c:v>
                </c:pt>
                <c:pt idx="7473">
                  <c:v>3974620000</c:v>
                </c:pt>
                <c:pt idx="7474">
                  <c:v>4012660000</c:v>
                </c:pt>
                <c:pt idx="7475">
                  <c:v>4051510000</c:v>
                </c:pt>
                <c:pt idx="7476">
                  <c:v>4091410000</c:v>
                </c:pt>
                <c:pt idx="7477">
                  <c:v>4131950000</c:v>
                </c:pt>
                <c:pt idx="7478">
                  <c:v>4173270000</c:v>
                </c:pt>
                <c:pt idx="7479">
                  <c:v>4215340000</c:v>
                </c:pt>
                <c:pt idx="7480">
                  <c:v>4258340000</c:v>
                </c:pt>
                <c:pt idx="7481">
                  <c:v>4301910000</c:v>
                </c:pt>
                <c:pt idx="7482">
                  <c:v>4346130000</c:v>
                </c:pt>
                <c:pt idx="7483">
                  <c:v>4390960000</c:v>
                </c:pt>
                <c:pt idx="7484">
                  <c:v>4436610000</c:v>
                </c:pt>
                <c:pt idx="7485">
                  <c:v>4482610000</c:v>
                </c:pt>
                <c:pt idx="7486">
                  <c:v>4529080000</c:v>
                </c:pt>
                <c:pt idx="7487">
                  <c:v>4576440000</c:v>
                </c:pt>
                <c:pt idx="7488">
                  <c:v>4623500000</c:v>
                </c:pt>
                <c:pt idx="7489">
                  <c:v>4671100000</c:v>
                </c:pt>
                <c:pt idx="7490">
                  <c:v>4718920000</c:v>
                </c:pt>
                <c:pt idx="7491">
                  <c:v>4767460000</c:v>
                </c:pt>
                <c:pt idx="7492">
                  <c:v>4815650000</c:v>
                </c:pt>
                <c:pt idx="7493">
                  <c:v>4863860000</c:v>
                </c:pt>
                <c:pt idx="7494">
                  <c:v>4912010000</c:v>
                </c:pt>
                <c:pt idx="7495">
                  <c:v>4960840000</c:v>
                </c:pt>
                <c:pt idx="7496">
                  <c:v>5008830000</c:v>
                </c:pt>
                <c:pt idx="7497">
                  <c:v>5056560000</c:v>
                </c:pt>
                <c:pt idx="7498">
                  <c:v>5103400000</c:v>
                </c:pt>
                <c:pt idx="7499">
                  <c:v>5151690000</c:v>
                </c:pt>
                <c:pt idx="7500">
                  <c:v>5198380000</c:v>
                </c:pt>
                <c:pt idx="7501">
                  <c:v>5244570000</c:v>
                </c:pt>
                <c:pt idx="7502">
                  <c:v>5289290000</c:v>
                </c:pt>
                <c:pt idx="7503">
                  <c:v>5335670000</c:v>
                </c:pt>
                <c:pt idx="7504">
                  <c:v>5380140000</c:v>
                </c:pt>
                <c:pt idx="7505">
                  <c:v>5423900000</c:v>
                </c:pt>
                <c:pt idx="7506">
                  <c:v>5467110000</c:v>
                </c:pt>
                <c:pt idx="7507">
                  <c:v>5509500000</c:v>
                </c:pt>
                <c:pt idx="7508">
                  <c:v>5551120000</c:v>
                </c:pt>
                <c:pt idx="7509">
                  <c:v>5591190000</c:v>
                </c:pt>
                <c:pt idx="7510">
                  <c:v>5632080000</c:v>
                </c:pt>
                <c:pt idx="7511">
                  <c:v>5671460000</c:v>
                </c:pt>
                <c:pt idx="7512">
                  <c:v>5710060000</c:v>
                </c:pt>
                <c:pt idx="7513">
                  <c:v>5747850000</c:v>
                </c:pt>
                <c:pt idx="7514">
                  <c:v>5785290000</c:v>
                </c:pt>
                <c:pt idx="7515">
                  <c:v>5821870000</c:v>
                </c:pt>
                <c:pt idx="7516">
                  <c:v>5857810000</c:v>
                </c:pt>
                <c:pt idx="7517">
                  <c:v>5893430000</c:v>
                </c:pt>
                <c:pt idx="7518">
                  <c:v>5928390000</c:v>
                </c:pt>
                <c:pt idx="7519">
                  <c:v>5962890000</c:v>
                </c:pt>
                <c:pt idx="7520">
                  <c:v>5998500000</c:v>
                </c:pt>
                <c:pt idx="7521">
                  <c:v>6031130000</c:v>
                </c:pt>
                <c:pt idx="7522">
                  <c:v>6064800000</c:v>
                </c:pt>
                <c:pt idx="7523">
                  <c:v>6098310000</c:v>
                </c:pt>
                <c:pt idx="7524">
                  <c:v>6133800000</c:v>
                </c:pt>
                <c:pt idx="7525">
                  <c:v>6165660000</c:v>
                </c:pt>
                <c:pt idx="7526">
                  <c:v>6199340000</c:v>
                </c:pt>
                <c:pt idx="7527">
                  <c:v>6233200000</c:v>
                </c:pt>
                <c:pt idx="7528">
                  <c:v>6269610000</c:v>
                </c:pt>
                <c:pt idx="7529">
                  <c:v>6302470000</c:v>
                </c:pt>
                <c:pt idx="7530">
                  <c:v>6337550000</c:v>
                </c:pt>
                <c:pt idx="7531">
                  <c:v>6375390000</c:v>
                </c:pt>
                <c:pt idx="7532">
                  <c:v>6410030000</c:v>
                </c:pt>
                <c:pt idx="7533">
                  <c:v>6447070000</c:v>
                </c:pt>
                <c:pt idx="7534">
                  <c:v>6484860000</c:v>
                </c:pt>
                <c:pt idx="7535">
                  <c:v>6525580000</c:v>
                </c:pt>
                <c:pt idx="7536">
                  <c:v>6563630000</c:v>
                </c:pt>
                <c:pt idx="7537">
                  <c:v>6604190000</c:v>
                </c:pt>
                <c:pt idx="7538">
                  <c:v>6645730000</c:v>
                </c:pt>
                <c:pt idx="7539">
                  <c:v>6690290000</c:v>
                </c:pt>
                <c:pt idx="7540">
                  <c:v>6732670000</c:v>
                </c:pt>
                <c:pt idx="7541">
                  <c:v>6777540000</c:v>
                </c:pt>
                <c:pt idx="7542">
                  <c:v>6825370000</c:v>
                </c:pt>
                <c:pt idx="7543">
                  <c:v>6872690000</c:v>
                </c:pt>
                <c:pt idx="7544">
                  <c:v>6919990000</c:v>
                </c:pt>
                <c:pt idx="7545">
                  <c:v>6969650000</c:v>
                </c:pt>
                <c:pt idx="7546">
                  <c:v>7022330000</c:v>
                </c:pt>
                <c:pt idx="7547">
                  <c:v>7073610000</c:v>
                </c:pt>
                <c:pt idx="7548">
                  <c:v>7127050000</c:v>
                </c:pt>
                <c:pt idx="7549">
                  <c:v>7181660000</c:v>
                </c:pt>
                <c:pt idx="7550">
                  <c:v>7239260000</c:v>
                </c:pt>
                <c:pt idx="7551">
                  <c:v>7295850000</c:v>
                </c:pt>
                <c:pt idx="7552">
                  <c:v>7354280000</c:v>
                </c:pt>
                <c:pt idx="7553">
                  <c:v>7415130000</c:v>
                </c:pt>
                <c:pt idx="7554">
                  <c:v>7476120000</c:v>
                </c:pt>
                <c:pt idx="7555">
                  <c:v>7538040000</c:v>
                </c:pt>
                <c:pt idx="7556">
                  <c:v>7601450000</c:v>
                </c:pt>
                <c:pt idx="7557">
                  <c:v>7666690000</c:v>
                </c:pt>
                <c:pt idx="7558">
                  <c:v>7732640000</c:v>
                </c:pt>
                <c:pt idx="7559">
                  <c:v>7800060000</c:v>
                </c:pt>
                <c:pt idx="7560">
                  <c:v>7868480000</c:v>
                </c:pt>
                <c:pt idx="7561">
                  <c:v>7938360000</c:v>
                </c:pt>
                <c:pt idx="7562">
                  <c:v>8010160000</c:v>
                </c:pt>
                <c:pt idx="7563">
                  <c:v>8082830000</c:v>
                </c:pt>
                <c:pt idx="7564">
                  <c:v>8156550000</c:v>
                </c:pt>
                <c:pt idx="7565">
                  <c:v>8232150000</c:v>
                </c:pt>
                <c:pt idx="7566">
                  <c:v>8310130000</c:v>
                </c:pt>
                <c:pt idx="7567">
                  <c:v>8388970000</c:v>
                </c:pt>
                <c:pt idx="7568">
                  <c:v>8469370000</c:v>
                </c:pt>
                <c:pt idx="7569">
                  <c:v>8551790000</c:v>
                </c:pt>
                <c:pt idx="7570">
                  <c:v>8636660000</c:v>
                </c:pt>
                <c:pt idx="7571">
                  <c:v>8723330000</c:v>
                </c:pt>
                <c:pt idx="7572">
                  <c:v>8811920000</c:v>
                </c:pt>
                <c:pt idx="7573">
                  <c:v>8902720000</c:v>
                </c:pt>
                <c:pt idx="7574">
                  <c:v>8995510000</c:v>
                </c:pt>
                <c:pt idx="7575">
                  <c:v>9092010000</c:v>
                </c:pt>
                <c:pt idx="7576">
                  <c:v>9190320000</c:v>
                </c:pt>
                <c:pt idx="7577">
                  <c:v>9289990000</c:v>
                </c:pt>
                <c:pt idx="7578">
                  <c:v>9393730000</c:v>
                </c:pt>
                <c:pt idx="7579">
                  <c:v>9501980000</c:v>
                </c:pt>
                <c:pt idx="7580">
                  <c:v>9611840000</c:v>
                </c:pt>
                <c:pt idx="7581">
                  <c:v>9723170000</c:v>
                </c:pt>
                <c:pt idx="7582">
                  <c:v>9841420000</c:v>
                </c:pt>
                <c:pt idx="7583">
                  <c:v>9961080000</c:v>
                </c:pt>
                <c:pt idx="7584">
                  <c:v>10084100000</c:v>
                </c:pt>
                <c:pt idx="7585">
                  <c:v>10208800000</c:v>
                </c:pt>
                <c:pt idx="7586">
                  <c:v>10341300000</c:v>
                </c:pt>
                <c:pt idx="7587">
                  <c:v>10474900000</c:v>
                </c:pt>
                <c:pt idx="7588">
                  <c:v>10610000000</c:v>
                </c:pt>
                <c:pt idx="7589">
                  <c:v>10750700000</c:v>
                </c:pt>
                <c:pt idx="7590">
                  <c:v>10897500000</c:v>
                </c:pt>
                <c:pt idx="7591">
                  <c:v>11045200000</c:v>
                </c:pt>
                <c:pt idx="7592">
                  <c:v>11194300000</c:v>
                </c:pt>
                <c:pt idx="7593">
                  <c:v>11350900000</c:v>
                </c:pt>
                <c:pt idx="7594">
                  <c:v>11508500000</c:v>
                </c:pt>
                <c:pt idx="7595">
                  <c:v>11669100000</c:v>
                </c:pt>
                <c:pt idx="7596">
                  <c:v>11830500000</c:v>
                </c:pt>
                <c:pt idx="7597">
                  <c:v>11998300000</c:v>
                </c:pt>
                <c:pt idx="7598">
                  <c:v>12167000000</c:v>
                </c:pt>
                <c:pt idx="7599">
                  <c:v>12337900000</c:v>
                </c:pt>
                <c:pt idx="7600">
                  <c:v>12508900000</c:v>
                </c:pt>
                <c:pt idx="7601">
                  <c:v>12684700000</c:v>
                </c:pt>
                <c:pt idx="7602">
                  <c:v>12860700000</c:v>
                </c:pt>
                <c:pt idx="7603">
                  <c:v>13037200000</c:v>
                </c:pt>
                <c:pt idx="7604">
                  <c:v>13215600000</c:v>
                </c:pt>
                <c:pt idx="7605">
                  <c:v>13393900000</c:v>
                </c:pt>
                <c:pt idx="7606">
                  <c:v>13572300000</c:v>
                </c:pt>
                <c:pt idx="7607">
                  <c:v>13751300000</c:v>
                </c:pt>
                <c:pt idx="7608">
                  <c:v>13928400000</c:v>
                </c:pt>
                <c:pt idx="7609">
                  <c:v>14105000000</c:v>
                </c:pt>
                <c:pt idx="7610">
                  <c:v>14280200000</c:v>
                </c:pt>
                <c:pt idx="7611">
                  <c:v>14455700000</c:v>
                </c:pt>
                <c:pt idx="7612">
                  <c:v>14625700000</c:v>
                </c:pt>
                <c:pt idx="7613">
                  <c:v>14794700000</c:v>
                </c:pt>
                <c:pt idx="7614">
                  <c:v>14961000000</c:v>
                </c:pt>
                <c:pt idx="7615">
                  <c:v>15124500000</c:v>
                </c:pt>
                <c:pt idx="7616">
                  <c:v>15284600000</c:v>
                </c:pt>
                <c:pt idx="7617">
                  <c:v>15441000000</c:v>
                </c:pt>
                <c:pt idx="7618">
                  <c:v>15597000000</c:v>
                </c:pt>
                <c:pt idx="7619">
                  <c:v>15742400000</c:v>
                </c:pt>
                <c:pt idx="7620">
                  <c:v>15886800000</c:v>
                </c:pt>
                <c:pt idx="7621">
                  <c:v>16026800000</c:v>
                </c:pt>
                <c:pt idx="7622">
                  <c:v>16166100000</c:v>
                </c:pt>
                <c:pt idx="7623">
                  <c:v>16294500000</c:v>
                </c:pt>
                <c:pt idx="7624">
                  <c:v>16421000000</c:v>
                </c:pt>
                <c:pt idx="7625">
                  <c:v>16542900000</c:v>
                </c:pt>
                <c:pt idx="7626">
                  <c:v>16662200000</c:v>
                </c:pt>
                <c:pt idx="7627">
                  <c:v>16775400000</c:v>
                </c:pt>
                <c:pt idx="7628">
                  <c:v>16884300000</c:v>
                </c:pt>
                <c:pt idx="7629">
                  <c:v>16988900000</c:v>
                </c:pt>
                <c:pt idx="7630">
                  <c:v>17092200000</c:v>
                </c:pt>
                <c:pt idx="7631">
                  <c:v>17189500000</c:v>
                </c:pt>
                <c:pt idx="7632">
                  <c:v>17283300000</c:v>
                </c:pt>
                <c:pt idx="7633">
                  <c:v>17375900000</c:v>
                </c:pt>
                <c:pt idx="7634">
                  <c:v>17464600000</c:v>
                </c:pt>
                <c:pt idx="7635">
                  <c:v>17550400000</c:v>
                </c:pt>
                <c:pt idx="7636">
                  <c:v>17634000000</c:v>
                </c:pt>
                <c:pt idx="7637">
                  <c:v>17718500000</c:v>
                </c:pt>
                <c:pt idx="7638">
                  <c:v>17799500000</c:v>
                </c:pt>
                <c:pt idx="7639">
                  <c:v>17879500000</c:v>
                </c:pt>
                <c:pt idx="7640">
                  <c:v>17959100000</c:v>
                </c:pt>
                <c:pt idx="7641">
                  <c:v>18041800000</c:v>
                </c:pt>
                <c:pt idx="7642">
                  <c:v>18122200000</c:v>
                </c:pt>
                <c:pt idx="7643">
                  <c:v>18203500000</c:v>
                </c:pt>
                <c:pt idx="7644">
                  <c:v>18284400000</c:v>
                </c:pt>
                <c:pt idx="7645">
                  <c:v>18373600000</c:v>
                </c:pt>
                <c:pt idx="7646">
                  <c:v>18460400000</c:v>
                </c:pt>
                <c:pt idx="7647">
                  <c:v>18549500000</c:v>
                </c:pt>
                <c:pt idx="7648">
                  <c:v>18644600000</c:v>
                </c:pt>
                <c:pt idx="7649">
                  <c:v>18740200000</c:v>
                </c:pt>
                <c:pt idx="7650">
                  <c:v>18839300000</c:v>
                </c:pt>
                <c:pt idx="7651">
                  <c:v>18942100000</c:v>
                </c:pt>
                <c:pt idx="7652">
                  <c:v>19052000000</c:v>
                </c:pt>
                <c:pt idx="7653">
                  <c:v>19163600000</c:v>
                </c:pt>
                <c:pt idx="7654">
                  <c:v>19279700000</c:v>
                </c:pt>
                <c:pt idx="7655">
                  <c:v>19400300000</c:v>
                </c:pt>
                <c:pt idx="7656">
                  <c:v>19528800000</c:v>
                </c:pt>
                <c:pt idx="7657">
                  <c:v>19659700000</c:v>
                </c:pt>
                <c:pt idx="7658">
                  <c:v>19795600000</c:v>
                </c:pt>
                <c:pt idx="7659">
                  <c:v>19939400000</c:v>
                </c:pt>
                <c:pt idx="7660">
                  <c:v>20086100000</c:v>
                </c:pt>
                <c:pt idx="7661">
                  <c:v>20238100000</c:v>
                </c:pt>
                <c:pt idx="7662">
                  <c:v>20395200000</c:v>
                </c:pt>
                <c:pt idx="7663">
                  <c:v>20560400000</c:v>
                </c:pt>
                <c:pt idx="7664">
                  <c:v>20728700000</c:v>
                </c:pt>
                <c:pt idx="7665">
                  <c:v>20902200000</c:v>
                </c:pt>
                <c:pt idx="7666">
                  <c:v>21081000000</c:v>
                </c:pt>
                <c:pt idx="7667">
                  <c:v>21266900000</c:v>
                </c:pt>
                <c:pt idx="7668">
                  <c:v>21456700000</c:v>
                </c:pt>
                <c:pt idx="7669">
                  <c:v>21651800000</c:v>
                </c:pt>
                <c:pt idx="7670">
                  <c:v>21850300000</c:v>
                </c:pt>
                <c:pt idx="7671">
                  <c:v>22059300000</c:v>
                </c:pt>
                <c:pt idx="7672">
                  <c:v>22270900000</c:v>
                </c:pt>
                <c:pt idx="7673">
                  <c:v>22487900000</c:v>
                </c:pt>
                <c:pt idx="7674">
                  <c:v>22712000000</c:v>
                </c:pt>
                <c:pt idx="7675">
                  <c:v>22940600000</c:v>
                </c:pt>
                <c:pt idx="7676">
                  <c:v>23174900000</c:v>
                </c:pt>
                <c:pt idx="7677">
                  <c:v>23414900000</c:v>
                </c:pt>
                <c:pt idx="7678">
                  <c:v>23663500000</c:v>
                </c:pt>
                <c:pt idx="7679">
                  <c:v>23916200000</c:v>
                </c:pt>
                <c:pt idx="7680">
                  <c:v>24175200000</c:v>
                </c:pt>
                <c:pt idx="7681">
                  <c:v>24443300000</c:v>
                </c:pt>
                <c:pt idx="7682">
                  <c:v>24715700000</c:v>
                </c:pt>
                <c:pt idx="7683">
                  <c:v>24995500000</c:v>
                </c:pt>
                <c:pt idx="7684">
                  <c:v>25282600000</c:v>
                </c:pt>
                <c:pt idx="7685">
                  <c:v>25575100000</c:v>
                </c:pt>
                <c:pt idx="7686">
                  <c:v>25883000000</c:v>
                </c:pt>
                <c:pt idx="7687">
                  <c:v>26194000000</c:v>
                </c:pt>
                <c:pt idx="7688">
                  <c:v>26513300000</c:v>
                </c:pt>
                <c:pt idx="7689">
                  <c:v>26844600000</c:v>
                </c:pt>
                <c:pt idx="7690">
                  <c:v>27182000000</c:v>
                </c:pt>
                <c:pt idx="7691">
                  <c:v>27528400000</c:v>
                </c:pt>
                <c:pt idx="7692">
                  <c:v>27870400000</c:v>
                </c:pt>
                <c:pt idx="7693">
                  <c:v>28252500000</c:v>
                </c:pt>
                <c:pt idx="7694">
                  <c:v>28627800000</c:v>
                </c:pt>
                <c:pt idx="7695">
                  <c:v>29012600000</c:v>
                </c:pt>
                <c:pt idx="7696">
                  <c:v>29391000000</c:v>
                </c:pt>
                <c:pt idx="7697">
                  <c:v>29815300000</c:v>
                </c:pt>
                <c:pt idx="7698">
                  <c:v>30229900000</c:v>
                </c:pt>
                <c:pt idx="7699">
                  <c:v>30654000000</c:v>
                </c:pt>
                <c:pt idx="7700">
                  <c:v>31070400000</c:v>
                </c:pt>
                <c:pt idx="7701">
                  <c:v>31534300000</c:v>
                </c:pt>
                <c:pt idx="7702">
                  <c:v>31986600000</c:v>
                </c:pt>
                <c:pt idx="7703">
                  <c:v>32429000000</c:v>
                </c:pt>
                <c:pt idx="7704">
                  <c:v>32918700000</c:v>
                </c:pt>
                <c:pt idx="7705">
                  <c:v>33396000000</c:v>
                </c:pt>
                <c:pt idx="7706">
                  <c:v>33880300000</c:v>
                </c:pt>
                <c:pt idx="7707">
                  <c:v>34350500000</c:v>
                </c:pt>
                <c:pt idx="7708">
                  <c:v>34868300000</c:v>
                </c:pt>
                <c:pt idx="7709">
                  <c:v>35370500000</c:v>
                </c:pt>
                <c:pt idx="7710">
                  <c:v>35876900000</c:v>
                </c:pt>
                <c:pt idx="7711">
                  <c:v>36366800000</c:v>
                </c:pt>
                <c:pt idx="7712">
                  <c:v>36899300000</c:v>
                </c:pt>
                <c:pt idx="7713">
                  <c:v>37413600000</c:v>
                </c:pt>
                <c:pt idx="7714">
                  <c:v>37915000000</c:v>
                </c:pt>
                <c:pt idx="7715">
                  <c:v>38442400000</c:v>
                </c:pt>
                <c:pt idx="7716">
                  <c:v>38955800000</c:v>
                </c:pt>
                <c:pt idx="7717">
                  <c:v>39466500000</c:v>
                </c:pt>
                <c:pt idx="7718">
                  <c:v>39973100000</c:v>
                </c:pt>
                <c:pt idx="7719">
                  <c:v>40474300000</c:v>
                </c:pt>
                <c:pt idx="7720">
                  <c:v>40971200000</c:v>
                </c:pt>
                <c:pt idx="7721">
                  <c:v>41461100000</c:v>
                </c:pt>
                <c:pt idx="7722">
                  <c:v>41960400000</c:v>
                </c:pt>
                <c:pt idx="7723">
                  <c:v>42415000000</c:v>
                </c:pt>
                <c:pt idx="7724">
                  <c:v>42878800000</c:v>
                </c:pt>
                <c:pt idx="7725">
                  <c:v>43364800000</c:v>
                </c:pt>
                <c:pt idx="7726">
                  <c:v>43807300000</c:v>
                </c:pt>
                <c:pt idx="7727">
                  <c:v>44201700000</c:v>
                </c:pt>
                <c:pt idx="7728">
                  <c:v>44618200000</c:v>
                </c:pt>
                <c:pt idx="7729">
                  <c:v>45066600000</c:v>
                </c:pt>
                <c:pt idx="7730">
                  <c:v>45410200000</c:v>
                </c:pt>
                <c:pt idx="7731">
                  <c:v>45785000000</c:v>
                </c:pt>
                <c:pt idx="7732">
                  <c:v>46144800000</c:v>
                </c:pt>
                <c:pt idx="7733">
                  <c:v>46539200000</c:v>
                </c:pt>
                <c:pt idx="7734">
                  <c:v>46823200000</c:v>
                </c:pt>
                <c:pt idx="7735">
                  <c:v>47138100000</c:v>
                </c:pt>
                <c:pt idx="7736">
                  <c:v>47482600000</c:v>
                </c:pt>
                <c:pt idx="7737">
                  <c:v>47767200000</c:v>
                </c:pt>
                <c:pt idx="7738">
                  <c:v>48001000000</c:v>
                </c:pt>
                <c:pt idx="7739">
                  <c:v>48257900000</c:v>
                </c:pt>
                <c:pt idx="7740">
                  <c:v>48535800000</c:v>
                </c:pt>
                <c:pt idx="7741">
                  <c:v>48765400000</c:v>
                </c:pt>
                <c:pt idx="7742">
                  <c:v>48958900000</c:v>
                </c:pt>
                <c:pt idx="7743">
                  <c:v>49165800000</c:v>
                </c:pt>
                <c:pt idx="7744">
                  <c:v>49385400000</c:v>
                </c:pt>
                <c:pt idx="7745">
                  <c:v>49558700000</c:v>
                </c:pt>
                <c:pt idx="7746">
                  <c:v>49737300000</c:v>
                </c:pt>
                <c:pt idx="7747">
                  <c:v>49919400000</c:v>
                </c:pt>
                <c:pt idx="7748">
                  <c:v>50083100000</c:v>
                </c:pt>
                <c:pt idx="7749">
                  <c:v>50240600000</c:v>
                </c:pt>
                <c:pt idx="7750">
                  <c:v>50395800000</c:v>
                </c:pt>
                <c:pt idx="7751">
                  <c:v>50544700000</c:v>
                </c:pt>
                <c:pt idx="7752">
                  <c:v>50694000000</c:v>
                </c:pt>
                <c:pt idx="7753">
                  <c:v>50855300000</c:v>
                </c:pt>
                <c:pt idx="7754">
                  <c:v>51005200000</c:v>
                </c:pt>
                <c:pt idx="7755">
                  <c:v>51138200000</c:v>
                </c:pt>
                <c:pt idx="7756">
                  <c:v>51291800000</c:v>
                </c:pt>
                <c:pt idx="7757">
                  <c:v>51477800000</c:v>
                </c:pt>
                <c:pt idx="7758">
                  <c:v>51607300000</c:v>
                </c:pt>
                <c:pt idx="7759">
                  <c:v>51776200000</c:v>
                </c:pt>
                <c:pt idx="7760">
                  <c:v>51993400000</c:v>
                </c:pt>
                <c:pt idx="7761">
                  <c:v>52177600000</c:v>
                </c:pt>
                <c:pt idx="7762">
                  <c:v>52329000000</c:v>
                </c:pt>
                <c:pt idx="7763">
                  <c:v>52531900000</c:v>
                </c:pt>
                <c:pt idx="7764">
                  <c:v>52790500000</c:v>
                </c:pt>
                <c:pt idx="7765">
                  <c:v>53014400000</c:v>
                </c:pt>
                <c:pt idx="7766">
                  <c:v>53216000000</c:v>
                </c:pt>
                <c:pt idx="7767">
                  <c:v>53465300000</c:v>
                </c:pt>
                <c:pt idx="7768">
                  <c:v>53763400000</c:v>
                </c:pt>
                <c:pt idx="7769">
                  <c:v>54021400000</c:v>
                </c:pt>
                <c:pt idx="7770">
                  <c:v>54311800000</c:v>
                </c:pt>
                <c:pt idx="7771">
                  <c:v>54616400000</c:v>
                </c:pt>
                <c:pt idx="7772">
                  <c:v>54951700000</c:v>
                </c:pt>
                <c:pt idx="7773">
                  <c:v>55290400000</c:v>
                </c:pt>
                <c:pt idx="7774">
                  <c:v>55640500000</c:v>
                </c:pt>
                <c:pt idx="7775">
                  <c:v>56000400000</c:v>
                </c:pt>
                <c:pt idx="7776">
                  <c:v>56402200000</c:v>
                </c:pt>
                <c:pt idx="7777">
                  <c:v>56799700000</c:v>
                </c:pt>
                <c:pt idx="7778">
                  <c:v>57213000000</c:v>
                </c:pt>
                <c:pt idx="7779">
                  <c:v>57621600000</c:v>
                </c:pt>
                <c:pt idx="7780">
                  <c:v>58092800000</c:v>
                </c:pt>
                <c:pt idx="7781">
                  <c:v>58555500000</c:v>
                </c:pt>
                <c:pt idx="7782">
                  <c:v>59034700000</c:v>
                </c:pt>
                <c:pt idx="7783">
                  <c:v>59512200000</c:v>
                </c:pt>
                <c:pt idx="7784">
                  <c:v>60040600000</c:v>
                </c:pt>
                <c:pt idx="7785">
                  <c:v>60571200000</c:v>
                </c:pt>
                <c:pt idx="7786">
                  <c:v>61115100000</c:v>
                </c:pt>
                <c:pt idx="7787">
                  <c:v>61683500000</c:v>
                </c:pt>
                <c:pt idx="7788">
                  <c:v>62267400000</c:v>
                </c:pt>
                <c:pt idx="7789">
                  <c:v>62869000000</c:v>
                </c:pt>
                <c:pt idx="7790">
                  <c:v>63500300000</c:v>
                </c:pt>
                <c:pt idx="7791">
                  <c:v>64132900000</c:v>
                </c:pt>
                <c:pt idx="7792">
                  <c:v>64789800000</c:v>
                </c:pt>
                <c:pt idx="7793">
                  <c:v>65464600000</c:v>
                </c:pt>
                <c:pt idx="7794">
                  <c:v>66174900000</c:v>
                </c:pt>
                <c:pt idx="7795">
                  <c:v>66881000000</c:v>
                </c:pt>
                <c:pt idx="7796">
                  <c:v>67611600000</c:v>
                </c:pt>
                <c:pt idx="7797">
                  <c:v>68360100000</c:v>
                </c:pt>
                <c:pt idx="7798">
                  <c:v>69136000000</c:v>
                </c:pt>
                <c:pt idx="7799">
                  <c:v>69921100000</c:v>
                </c:pt>
                <c:pt idx="7800">
                  <c:v>70723700000</c:v>
                </c:pt>
                <c:pt idx="7801">
                  <c:v>71551600000</c:v>
                </c:pt>
                <c:pt idx="7802">
                  <c:v>72384200000</c:v>
                </c:pt>
                <c:pt idx="7803">
                  <c:v>73238100000</c:v>
                </c:pt>
                <c:pt idx="7804">
                  <c:v>74108000000</c:v>
                </c:pt>
                <c:pt idx="7805">
                  <c:v>75004100000</c:v>
                </c:pt>
                <c:pt idx="7806">
                  <c:v>75894900000</c:v>
                </c:pt>
                <c:pt idx="7807">
                  <c:v>76810200000</c:v>
                </c:pt>
                <c:pt idx="7808">
                  <c:v>77738900000</c:v>
                </c:pt>
                <c:pt idx="7809">
                  <c:v>78685300000</c:v>
                </c:pt>
                <c:pt idx="7810">
                  <c:v>79639700000</c:v>
                </c:pt>
                <c:pt idx="7811">
                  <c:v>80604700000</c:v>
                </c:pt>
                <c:pt idx="7812">
                  <c:v>81579300000</c:v>
                </c:pt>
                <c:pt idx="7813">
                  <c:v>82576900000</c:v>
                </c:pt>
                <c:pt idx="7814">
                  <c:v>83569200000</c:v>
                </c:pt>
                <c:pt idx="7815">
                  <c:v>84567400000</c:v>
                </c:pt>
                <c:pt idx="7816">
                  <c:v>85575700000</c:v>
                </c:pt>
                <c:pt idx="7817">
                  <c:v>86598700000</c:v>
                </c:pt>
                <c:pt idx="7818">
                  <c:v>87608800000</c:v>
                </c:pt>
                <c:pt idx="7819">
                  <c:v>88619200000</c:v>
                </c:pt>
                <c:pt idx="7820">
                  <c:v>89650000000</c:v>
                </c:pt>
                <c:pt idx="7821">
                  <c:v>90658400000</c:v>
                </c:pt>
                <c:pt idx="7822">
                  <c:v>91662500000</c:v>
                </c:pt>
                <c:pt idx="7823">
                  <c:v>92660700000</c:v>
                </c:pt>
                <c:pt idx="7824">
                  <c:v>93665400000</c:v>
                </c:pt>
                <c:pt idx="7825">
                  <c:v>94648300000</c:v>
                </c:pt>
                <c:pt idx="7826">
                  <c:v>95620800000</c:v>
                </c:pt>
                <c:pt idx="7827">
                  <c:v>96581000000</c:v>
                </c:pt>
                <c:pt idx="7828">
                  <c:v>97528300000</c:v>
                </c:pt>
                <c:pt idx="7829">
                  <c:v>98461000000</c:v>
                </c:pt>
                <c:pt idx="7830">
                  <c:v>99377300000</c:v>
                </c:pt>
                <c:pt idx="7831">
                  <c:v>100267000000</c:v>
                </c:pt>
                <c:pt idx="7832">
                  <c:v>101148000000</c:v>
                </c:pt>
                <c:pt idx="7833">
                  <c:v>102009000000</c:v>
                </c:pt>
                <c:pt idx="7834">
                  <c:v>102849000000</c:v>
                </c:pt>
                <c:pt idx="7835">
                  <c:v>103665000000</c:v>
                </c:pt>
                <c:pt idx="7836">
                  <c:v>104461000000</c:v>
                </c:pt>
                <c:pt idx="7837">
                  <c:v>105234000000</c:v>
                </c:pt>
                <c:pt idx="7838">
                  <c:v>105981000000</c:v>
                </c:pt>
                <c:pt idx="7839">
                  <c:v>106720000000</c:v>
                </c:pt>
                <c:pt idx="7840">
                  <c:v>107419000000</c:v>
                </c:pt>
                <c:pt idx="7841">
                  <c:v>108092000000</c:v>
                </c:pt>
                <c:pt idx="7842">
                  <c:v>108703000000</c:v>
                </c:pt>
                <c:pt idx="7843">
                  <c:v>109387000000</c:v>
                </c:pt>
                <c:pt idx="7844">
                  <c:v>109982000000</c:v>
                </c:pt>
                <c:pt idx="7845">
                  <c:v>110552000000</c:v>
                </c:pt>
                <c:pt idx="7846">
                  <c:v>111117000000</c:v>
                </c:pt>
                <c:pt idx="7847">
                  <c:v>111636000000</c:v>
                </c:pt>
                <c:pt idx="7848">
                  <c:v>112130000000</c:v>
                </c:pt>
                <c:pt idx="7849">
                  <c:v>112600000000</c:v>
                </c:pt>
                <c:pt idx="7850">
                  <c:v>113051000000</c:v>
                </c:pt>
                <c:pt idx="7851">
                  <c:v>113477000000</c:v>
                </c:pt>
                <c:pt idx="7852">
                  <c:v>113882000000</c:v>
                </c:pt>
                <c:pt idx="7853">
                  <c:v>114194000000</c:v>
                </c:pt>
                <c:pt idx="7854">
                  <c:v>114620000000</c:v>
                </c:pt>
                <c:pt idx="7855">
                  <c:v>114973000000</c:v>
                </c:pt>
                <c:pt idx="7856">
                  <c:v>115310000000</c:v>
                </c:pt>
                <c:pt idx="7857">
                  <c:v>115611000000</c:v>
                </c:pt>
                <c:pt idx="7858">
                  <c:v>115928000000</c:v>
                </c:pt>
                <c:pt idx="7859">
                  <c:v>116236000000</c:v>
                </c:pt>
                <c:pt idx="7860">
                  <c:v>116538000000</c:v>
                </c:pt>
                <c:pt idx="7861">
                  <c:v>116819000000</c:v>
                </c:pt>
                <c:pt idx="7862">
                  <c:v>117118000000</c:v>
                </c:pt>
                <c:pt idx="7863">
                  <c:v>117416000000</c:v>
                </c:pt>
                <c:pt idx="7864">
                  <c:v>117809000000</c:v>
                </c:pt>
                <c:pt idx="7865">
                  <c:v>118030000000</c:v>
                </c:pt>
                <c:pt idx="7866">
                  <c:v>118347000000</c:v>
                </c:pt>
                <c:pt idx="7867">
                  <c:v>118674000000</c:v>
                </c:pt>
                <c:pt idx="7868">
                  <c:v>119105000000</c:v>
                </c:pt>
                <c:pt idx="7869">
                  <c:v>119394000000</c:v>
                </c:pt>
                <c:pt idx="7870">
                  <c:v>119768000000</c:v>
                </c:pt>
                <c:pt idx="7871">
                  <c:v>120161000000</c:v>
                </c:pt>
                <c:pt idx="7872">
                  <c:v>120609000000</c:v>
                </c:pt>
                <c:pt idx="7873">
                  <c:v>121049000000</c:v>
                </c:pt>
                <c:pt idx="7874">
                  <c:v>121514000000</c:v>
                </c:pt>
                <c:pt idx="7875">
                  <c:v>122015000000</c:v>
                </c:pt>
                <c:pt idx="7876">
                  <c:v>122555000000</c:v>
                </c:pt>
                <c:pt idx="7877">
                  <c:v>123111000000</c:v>
                </c:pt>
                <c:pt idx="7878">
                  <c:v>123699000000</c:v>
                </c:pt>
                <c:pt idx="7879">
                  <c:v>124303000000</c:v>
                </c:pt>
                <c:pt idx="7880">
                  <c:v>124986000000</c:v>
                </c:pt>
                <c:pt idx="7881">
                  <c:v>125683000000</c:v>
                </c:pt>
                <c:pt idx="7882">
                  <c:v>126417000000</c:v>
                </c:pt>
                <c:pt idx="7883">
                  <c:v>127184000000</c:v>
                </c:pt>
                <c:pt idx="7884">
                  <c:v>127997000000</c:v>
                </c:pt>
                <c:pt idx="7885">
                  <c:v>128852000000</c:v>
                </c:pt>
                <c:pt idx="7886">
                  <c:v>129775000000</c:v>
                </c:pt>
                <c:pt idx="7887">
                  <c:v>130675000000</c:v>
                </c:pt>
                <c:pt idx="7888">
                  <c:v>131652000000</c:v>
                </c:pt>
                <c:pt idx="7889">
                  <c:v>132669000000</c:v>
                </c:pt>
                <c:pt idx="7890">
                  <c:v>133794000000</c:v>
                </c:pt>
                <c:pt idx="7891">
                  <c:v>134822000000</c:v>
                </c:pt>
                <c:pt idx="7892">
                  <c:v>135957000000</c:v>
                </c:pt>
                <c:pt idx="7893">
                  <c:v>137130000000</c:v>
                </c:pt>
                <c:pt idx="7894">
                  <c:v>138432000000</c:v>
                </c:pt>
                <c:pt idx="7895">
                  <c:v>139591000000</c:v>
                </c:pt>
                <c:pt idx="7896">
                  <c:v>140873000000</c:v>
                </c:pt>
                <c:pt idx="7897">
                  <c:v>142280000000</c:v>
                </c:pt>
                <c:pt idx="7898">
                  <c:v>143625000000</c:v>
                </c:pt>
                <c:pt idx="7899">
                  <c:v>144920000000</c:v>
                </c:pt>
                <c:pt idx="7900">
                  <c:v>146328000000</c:v>
                </c:pt>
                <c:pt idx="7901">
                  <c:v>147831000000</c:v>
                </c:pt>
                <c:pt idx="7902">
                  <c:v>149241000000</c:v>
                </c:pt>
                <c:pt idx="7903">
                  <c:v>150730000000</c:v>
                </c:pt>
                <c:pt idx="7904">
                  <c:v>152242000000</c:v>
                </c:pt>
                <c:pt idx="7905">
                  <c:v>153793000000</c:v>
                </c:pt>
                <c:pt idx="7906">
                  <c:v>155358000000</c:v>
                </c:pt>
                <c:pt idx="7907">
                  <c:v>156933000000</c:v>
                </c:pt>
                <c:pt idx="7908">
                  <c:v>158482000000</c:v>
                </c:pt>
                <c:pt idx="7909">
                  <c:v>160089000000</c:v>
                </c:pt>
                <c:pt idx="7910">
                  <c:v>161794000000</c:v>
                </c:pt>
                <c:pt idx="7911">
                  <c:v>163433000000</c:v>
                </c:pt>
                <c:pt idx="7912">
                  <c:v>164984000000</c:v>
                </c:pt>
                <c:pt idx="7913">
                  <c:v>166775000000</c:v>
                </c:pt>
                <c:pt idx="7914">
                  <c:v>168449000000</c:v>
                </c:pt>
                <c:pt idx="7915">
                  <c:v>170129000000</c:v>
                </c:pt>
                <c:pt idx="7916">
                  <c:v>171697000000</c:v>
                </c:pt>
                <c:pt idx="7917">
                  <c:v>173520000000</c:v>
                </c:pt>
                <c:pt idx="7918">
                  <c:v>175219000000</c:v>
                </c:pt>
                <c:pt idx="7919">
                  <c:v>176832000000</c:v>
                </c:pt>
                <c:pt idx="7920">
                  <c:v>178541000000</c:v>
                </c:pt>
                <c:pt idx="7921">
                  <c:v>180314000000</c:v>
                </c:pt>
                <c:pt idx="7922">
                  <c:v>182018000000</c:v>
                </c:pt>
                <c:pt idx="7923">
                  <c:v>183710000000</c:v>
                </c:pt>
                <c:pt idx="7924">
                  <c:v>185412000000</c:v>
                </c:pt>
                <c:pt idx="7925">
                  <c:v>187083000000</c:v>
                </c:pt>
                <c:pt idx="7926">
                  <c:v>188766000000</c:v>
                </c:pt>
                <c:pt idx="7927">
                  <c:v>190520000000</c:v>
                </c:pt>
                <c:pt idx="7928">
                  <c:v>192083000000</c:v>
                </c:pt>
                <c:pt idx="7929">
                  <c:v>193732000000</c:v>
                </c:pt>
                <c:pt idx="7930">
                  <c:v>195505000000</c:v>
                </c:pt>
                <c:pt idx="7931">
                  <c:v>197123000000</c:v>
                </c:pt>
                <c:pt idx="7932">
                  <c:v>198571000000</c:v>
                </c:pt>
                <c:pt idx="7933">
                  <c:v>200143000000</c:v>
                </c:pt>
                <c:pt idx="7934">
                  <c:v>201848000000</c:v>
                </c:pt>
                <c:pt idx="7935">
                  <c:v>203367000000</c:v>
                </c:pt>
                <c:pt idx="7936">
                  <c:v>204716000000</c:v>
                </c:pt>
                <c:pt idx="7937">
                  <c:v>206173000000</c:v>
                </c:pt>
                <c:pt idx="7938">
                  <c:v>207722000000</c:v>
                </c:pt>
                <c:pt idx="7939">
                  <c:v>209105000000</c:v>
                </c:pt>
                <c:pt idx="7940">
                  <c:v>210358000000</c:v>
                </c:pt>
                <c:pt idx="7941">
                  <c:v>211733000000</c:v>
                </c:pt>
                <c:pt idx="7942">
                  <c:v>212993000000</c:v>
                </c:pt>
                <c:pt idx="7943">
                  <c:v>214182000000</c:v>
                </c:pt>
                <c:pt idx="7944">
                  <c:v>215356000000</c:v>
                </c:pt>
                <c:pt idx="7945">
                  <c:v>216486000000</c:v>
                </c:pt>
                <c:pt idx="7946">
                  <c:v>217565000000</c:v>
                </c:pt>
                <c:pt idx="7947">
                  <c:v>218630000000</c:v>
                </c:pt>
                <c:pt idx="7948">
                  <c:v>219616000000</c:v>
                </c:pt>
                <c:pt idx="7949">
                  <c:v>220507000000</c:v>
                </c:pt>
                <c:pt idx="7950">
                  <c:v>221400000000</c:v>
                </c:pt>
                <c:pt idx="7951">
                  <c:v>222318000000</c:v>
                </c:pt>
                <c:pt idx="7952">
                  <c:v>223050000000</c:v>
                </c:pt>
                <c:pt idx="7953">
                  <c:v>223815000000</c:v>
                </c:pt>
                <c:pt idx="7954">
                  <c:v>224539000000</c:v>
                </c:pt>
                <c:pt idx="7955">
                  <c:v>225308000000</c:v>
                </c:pt>
                <c:pt idx="7956">
                  <c:v>225894000000</c:v>
                </c:pt>
                <c:pt idx="7957">
                  <c:v>226518000000</c:v>
                </c:pt>
                <c:pt idx="7958">
                  <c:v>227189000000</c:v>
                </c:pt>
                <c:pt idx="7959">
                  <c:v>227760000000</c:v>
                </c:pt>
                <c:pt idx="7960">
                  <c:v>228270000000</c:v>
                </c:pt>
                <c:pt idx="7961">
                  <c:v>228810000000</c:v>
                </c:pt>
                <c:pt idx="7962">
                  <c:v>229396000000</c:v>
                </c:pt>
                <c:pt idx="7963">
                  <c:v>229899000000</c:v>
                </c:pt>
                <c:pt idx="7964">
                  <c:v>230422000000</c:v>
                </c:pt>
                <c:pt idx="7965">
                  <c:v>230947000000</c:v>
                </c:pt>
                <c:pt idx="7966">
                  <c:v>231505000000</c:v>
                </c:pt>
                <c:pt idx="7967">
                  <c:v>232067000000</c:v>
                </c:pt>
                <c:pt idx="7968">
                  <c:v>232629000000</c:v>
                </c:pt>
                <c:pt idx="7969">
                  <c:v>233211000000</c:v>
                </c:pt>
                <c:pt idx="7970">
                  <c:v>233793000000</c:v>
                </c:pt>
                <c:pt idx="7971">
                  <c:v>234496000000</c:v>
                </c:pt>
                <c:pt idx="7972">
                  <c:v>235165000000</c:v>
                </c:pt>
                <c:pt idx="7973">
                  <c:v>235784000000</c:v>
                </c:pt>
                <c:pt idx="7974">
                  <c:v>236643000000</c:v>
                </c:pt>
                <c:pt idx="7975">
                  <c:v>237427000000</c:v>
                </c:pt>
                <c:pt idx="7976">
                  <c:v>238254000000</c:v>
                </c:pt>
                <c:pt idx="7977">
                  <c:v>238987000000</c:v>
                </c:pt>
                <c:pt idx="7978">
                  <c:v>240066000000</c:v>
                </c:pt>
                <c:pt idx="7979">
                  <c:v>241036000000</c:v>
                </c:pt>
                <c:pt idx="7980">
                  <c:v>242054000000</c:v>
                </c:pt>
                <c:pt idx="7981">
                  <c:v>243121000000</c:v>
                </c:pt>
                <c:pt idx="7982">
                  <c:v>244243000000</c:v>
                </c:pt>
                <c:pt idx="7983">
                  <c:v>245415000000</c:v>
                </c:pt>
                <c:pt idx="7984">
                  <c:v>246514000000</c:v>
                </c:pt>
                <c:pt idx="7985">
                  <c:v>247891000000</c:v>
                </c:pt>
                <c:pt idx="7986">
                  <c:v>249218000000</c:v>
                </c:pt>
                <c:pt idx="7987">
                  <c:v>250594000000</c:v>
                </c:pt>
                <c:pt idx="7988">
                  <c:v>251984000000</c:v>
                </c:pt>
                <c:pt idx="7989">
                  <c:v>253459000000</c:v>
                </c:pt>
                <c:pt idx="7990">
                  <c:v>254982000000</c:v>
                </c:pt>
                <c:pt idx="7991">
                  <c:v>256552000000</c:v>
                </c:pt>
                <c:pt idx="7992">
                  <c:v>258128000000</c:v>
                </c:pt>
                <c:pt idx="7993">
                  <c:v>259791000000</c:v>
                </c:pt>
                <c:pt idx="7994">
                  <c:v>261498000000</c:v>
                </c:pt>
                <c:pt idx="7995">
                  <c:v>263246000000</c:v>
                </c:pt>
                <c:pt idx="7996">
                  <c:v>265012000000</c:v>
                </c:pt>
                <c:pt idx="7997">
                  <c:v>266847000000</c:v>
                </c:pt>
                <c:pt idx="7998">
                  <c:v>268722000000</c:v>
                </c:pt>
                <c:pt idx="7999">
                  <c:v>270890000000</c:v>
                </c:pt>
                <c:pt idx="8000">
                  <c:v>272591000000</c:v>
                </c:pt>
                <c:pt idx="8001">
                  <c:v>274584000000</c:v>
                </c:pt>
                <c:pt idx="8002">
                  <c:v>276614000000</c:v>
                </c:pt>
                <c:pt idx="8003">
                  <c:v>278712000000</c:v>
                </c:pt>
                <c:pt idx="8004">
                  <c:v>280817000000</c:v>
                </c:pt>
                <c:pt idx="8005">
                  <c:v>282955000000</c:v>
                </c:pt>
                <c:pt idx="8006">
                  <c:v>285126000000</c:v>
                </c:pt>
                <c:pt idx="8007">
                  <c:v>287391000000</c:v>
                </c:pt>
                <c:pt idx="8008">
                  <c:v>289630000000</c:v>
                </c:pt>
                <c:pt idx="8009">
                  <c:v>291897000000</c:v>
                </c:pt>
                <c:pt idx="8010">
                  <c:v>294192000000</c:v>
                </c:pt>
                <c:pt idx="8011">
                  <c:v>296589000000</c:v>
                </c:pt>
                <c:pt idx="8012">
                  <c:v>298939000000</c:v>
                </c:pt>
                <c:pt idx="8013">
                  <c:v>301310000000</c:v>
                </c:pt>
                <c:pt idx="8014">
                  <c:v>303768000000</c:v>
                </c:pt>
                <c:pt idx="8015">
                  <c:v>306179000000</c:v>
                </c:pt>
                <c:pt idx="8016">
                  <c:v>308602000000</c:v>
                </c:pt>
                <c:pt idx="8017">
                  <c:v>311035000000</c:v>
                </c:pt>
                <c:pt idx="8018">
                  <c:v>313521000000</c:v>
                </c:pt>
                <c:pt idx="8019">
                  <c:v>315965000000</c:v>
                </c:pt>
                <c:pt idx="8020">
                  <c:v>318406000000</c:v>
                </c:pt>
                <c:pt idx="8021">
                  <c:v>320839000000</c:v>
                </c:pt>
                <c:pt idx="8022">
                  <c:v>323278000000</c:v>
                </c:pt>
                <c:pt idx="8023">
                  <c:v>325685000000</c:v>
                </c:pt>
                <c:pt idx="8024">
                  <c:v>328068000000</c:v>
                </c:pt>
                <c:pt idx="8025">
                  <c:v>330206000000</c:v>
                </c:pt>
                <c:pt idx="8026">
                  <c:v>332730000000</c:v>
                </c:pt>
                <c:pt idx="8027">
                  <c:v>335013000000</c:v>
                </c:pt>
                <c:pt idx="8028">
                  <c:v>337249000000</c:v>
                </c:pt>
                <c:pt idx="8029">
                  <c:v>339398000000</c:v>
                </c:pt>
                <c:pt idx="8030">
                  <c:v>341529000000</c:v>
                </c:pt>
                <c:pt idx="8031">
                  <c:v>343597000000</c:v>
                </c:pt>
                <c:pt idx="8032">
                  <c:v>345596000000</c:v>
                </c:pt>
                <c:pt idx="8033">
                  <c:v>347487000000</c:v>
                </c:pt>
                <c:pt idx="8034">
                  <c:v>349341000000</c:v>
                </c:pt>
                <c:pt idx="8035">
                  <c:v>351114000000</c:v>
                </c:pt>
                <c:pt idx="8036">
                  <c:v>352949000000</c:v>
                </c:pt>
                <c:pt idx="8037">
                  <c:v>354385000000</c:v>
                </c:pt>
                <c:pt idx="8038">
                  <c:v>355902000000</c:v>
                </c:pt>
                <c:pt idx="8039">
                  <c:v>357327000000</c:v>
                </c:pt>
                <c:pt idx="8040">
                  <c:v>359043000000</c:v>
                </c:pt>
                <c:pt idx="8041">
                  <c:v>359912000000</c:v>
                </c:pt>
                <c:pt idx="8042">
                  <c:v>361066000000</c:v>
                </c:pt>
                <c:pt idx="8043">
                  <c:v>362127000000</c:v>
                </c:pt>
                <c:pt idx="8044">
                  <c:v>363145000000</c:v>
                </c:pt>
                <c:pt idx="8045">
                  <c:v>364037000000</c:v>
                </c:pt>
                <c:pt idx="8046">
                  <c:v>364844000000</c:v>
                </c:pt>
                <c:pt idx="8047">
                  <c:v>366007000000</c:v>
                </c:pt>
                <c:pt idx="8048">
                  <c:v>366298000000</c:v>
                </c:pt>
                <c:pt idx="8049">
                  <c:v>366882000000</c:v>
                </c:pt>
                <c:pt idx="8050">
                  <c:v>367400000000</c:v>
                </c:pt>
                <c:pt idx="8051">
                  <c:v>368046000000</c:v>
                </c:pt>
                <c:pt idx="8052">
                  <c:v>368361000000</c:v>
                </c:pt>
                <c:pt idx="8053">
                  <c:v>368724000000</c:v>
                </c:pt>
                <c:pt idx="8054">
                  <c:v>369048000000</c:v>
                </c:pt>
                <c:pt idx="8055">
                  <c:v>369431000000</c:v>
                </c:pt>
                <c:pt idx="8056">
                  <c:v>369703000000</c:v>
                </c:pt>
                <c:pt idx="8057">
                  <c:v>369959000000</c:v>
                </c:pt>
                <c:pt idx="8058">
                  <c:v>369862000000</c:v>
                </c:pt>
                <c:pt idx="8059">
                  <c:v>370526000000</c:v>
                </c:pt>
                <c:pt idx="8060">
                  <c:v>370786000000</c:v>
                </c:pt>
                <c:pt idx="8061">
                  <c:v>371062000000</c:v>
                </c:pt>
                <c:pt idx="8062">
                  <c:v>370930000000</c:v>
                </c:pt>
                <c:pt idx="8063">
                  <c:v>371737000000</c:v>
                </c:pt>
                <c:pt idx="8064">
                  <c:v>372113000000</c:v>
                </c:pt>
                <c:pt idx="8065">
                  <c:v>372535000000</c:v>
                </c:pt>
                <c:pt idx="8066">
                  <c:v>372605000000</c:v>
                </c:pt>
                <c:pt idx="8067">
                  <c:v>373558000000</c:v>
                </c:pt>
                <c:pt idx="8068">
                  <c:v>374167000000</c:v>
                </c:pt>
                <c:pt idx="8069">
                  <c:v>374508000000</c:v>
                </c:pt>
                <c:pt idx="8070">
                  <c:v>375588000000</c:v>
                </c:pt>
                <c:pt idx="8071">
                  <c:v>376439000000</c:v>
                </c:pt>
                <c:pt idx="8072">
                  <c:v>377379000000</c:v>
                </c:pt>
                <c:pt idx="8073">
                  <c:v>378160000000</c:v>
                </c:pt>
                <c:pt idx="8074">
                  <c:v>379497000000</c:v>
                </c:pt>
                <c:pt idx="8075">
                  <c:v>380734000000</c:v>
                </c:pt>
                <c:pt idx="8076">
                  <c:v>382073000000</c:v>
                </c:pt>
                <c:pt idx="8077">
                  <c:v>383411000000</c:v>
                </c:pt>
                <c:pt idx="8078">
                  <c:v>385014000000</c:v>
                </c:pt>
                <c:pt idx="8079">
                  <c:v>386682000000</c:v>
                </c:pt>
                <c:pt idx="8080">
                  <c:v>388554000000</c:v>
                </c:pt>
                <c:pt idx="8081">
                  <c:v>390450000000</c:v>
                </c:pt>
                <c:pt idx="8082">
                  <c:v>392293000000</c:v>
                </c:pt>
                <c:pt idx="8083">
                  <c:v>394407000000</c:v>
                </c:pt>
                <c:pt idx="8084">
                  <c:v>396943000000</c:v>
                </c:pt>
                <c:pt idx="8085">
                  <c:v>398926000000</c:v>
                </c:pt>
                <c:pt idx="8086">
                  <c:v>401369000000</c:v>
                </c:pt>
                <c:pt idx="8087">
                  <c:v>403914000000</c:v>
                </c:pt>
                <c:pt idx="8088">
                  <c:v>407015000000</c:v>
                </c:pt>
                <c:pt idx="8089">
                  <c:v>409304000000</c:v>
                </c:pt>
                <c:pt idx="8090">
                  <c:v>412145000000</c:v>
                </c:pt>
                <c:pt idx="8091">
                  <c:v>415501000000</c:v>
                </c:pt>
                <c:pt idx="8092">
                  <c:v>418511000000</c:v>
                </c:pt>
                <c:pt idx="8093">
                  <c:v>421226000000</c:v>
                </c:pt>
                <c:pt idx="8094">
                  <c:v>424394000000</c:v>
                </c:pt>
                <c:pt idx="8095">
                  <c:v>427847000000</c:v>
                </c:pt>
                <c:pt idx="8096">
                  <c:v>431132000000</c:v>
                </c:pt>
                <c:pt idx="8097">
                  <c:v>434356000000</c:v>
                </c:pt>
                <c:pt idx="8098">
                  <c:v>437750000000</c:v>
                </c:pt>
                <c:pt idx="8099">
                  <c:v>441093000000</c:v>
                </c:pt>
                <c:pt idx="8100">
                  <c:v>444735000000</c:v>
                </c:pt>
                <c:pt idx="8101">
                  <c:v>448218000000</c:v>
                </c:pt>
                <c:pt idx="8102">
                  <c:v>451336000000</c:v>
                </c:pt>
                <c:pt idx="8103">
                  <c:v>454818000000</c:v>
                </c:pt>
                <c:pt idx="8104">
                  <c:v>458761000000</c:v>
                </c:pt>
                <c:pt idx="8105">
                  <c:v>462231000000</c:v>
                </c:pt>
                <c:pt idx="8106">
                  <c:v>465135000000</c:v>
                </c:pt>
                <c:pt idx="8107">
                  <c:v>468533000000</c:v>
                </c:pt>
                <c:pt idx="8108">
                  <c:v>472448000000</c:v>
                </c:pt>
                <c:pt idx="8109">
                  <c:v>475747000000</c:v>
                </c:pt>
                <c:pt idx="8110">
                  <c:v>478484000000</c:v>
                </c:pt>
                <c:pt idx="8111">
                  <c:v>481644000000</c:v>
                </c:pt>
                <c:pt idx="8112">
                  <c:v>485163000000</c:v>
                </c:pt>
                <c:pt idx="8113">
                  <c:v>487873000000</c:v>
                </c:pt>
                <c:pt idx="8114">
                  <c:v>490767000000</c:v>
                </c:pt>
                <c:pt idx="8115">
                  <c:v>493701000000</c:v>
                </c:pt>
                <c:pt idx="8116">
                  <c:v>496366000000</c:v>
                </c:pt>
                <c:pt idx="8117">
                  <c:v>499039000000</c:v>
                </c:pt>
                <c:pt idx="8118">
                  <c:v>501479000000</c:v>
                </c:pt>
                <c:pt idx="8119">
                  <c:v>503515000000</c:v>
                </c:pt>
                <c:pt idx="8120">
                  <c:v>505685000000</c:v>
                </c:pt>
                <c:pt idx="8121">
                  <c:v>508314000000</c:v>
                </c:pt>
                <c:pt idx="8122">
                  <c:v>510236000000</c:v>
                </c:pt>
                <c:pt idx="8123">
                  <c:v>511322000000</c:v>
                </c:pt>
                <c:pt idx="8124">
                  <c:v>513891000000</c:v>
                </c:pt>
                <c:pt idx="8125">
                  <c:v>515419000000</c:v>
                </c:pt>
                <c:pt idx="8126">
                  <c:v>515867000000</c:v>
                </c:pt>
                <c:pt idx="8127">
                  <c:v>517143000000</c:v>
                </c:pt>
                <c:pt idx="8128">
                  <c:v>519250000000</c:v>
                </c:pt>
                <c:pt idx="8129">
                  <c:v>520293000000</c:v>
                </c:pt>
                <c:pt idx="8130">
                  <c:v>520367000000</c:v>
                </c:pt>
                <c:pt idx="8131">
                  <c:v>521218000000</c:v>
                </c:pt>
                <c:pt idx="8132">
                  <c:v>522595000000</c:v>
                </c:pt>
                <c:pt idx="8133">
                  <c:v>523261000000</c:v>
                </c:pt>
                <c:pt idx="8134">
                  <c:v>523413000000</c:v>
                </c:pt>
                <c:pt idx="8135">
                  <c:v>524078000000</c:v>
                </c:pt>
                <c:pt idx="8136">
                  <c:v>524563000000</c:v>
                </c:pt>
                <c:pt idx="8137">
                  <c:v>525007000000</c:v>
                </c:pt>
                <c:pt idx="8138">
                  <c:v>525523000000</c:v>
                </c:pt>
                <c:pt idx="8139">
                  <c:v>525540000000</c:v>
                </c:pt>
                <c:pt idx="8140">
                  <c:v>525936000000</c:v>
                </c:pt>
                <c:pt idx="8141">
                  <c:v>526881000000</c:v>
                </c:pt>
                <c:pt idx="8142">
                  <c:v>527306000000</c:v>
                </c:pt>
                <c:pt idx="8143">
                  <c:v>527039000000</c:v>
                </c:pt>
                <c:pt idx="8144">
                  <c:v>527524000000</c:v>
                </c:pt>
                <c:pt idx="8145">
                  <c:v>528824000000</c:v>
                </c:pt>
                <c:pt idx="8146">
                  <c:v>528696000000</c:v>
                </c:pt>
                <c:pt idx="8147">
                  <c:v>529354000000</c:v>
                </c:pt>
                <c:pt idx="8148">
                  <c:v>530082000000</c:v>
                </c:pt>
                <c:pt idx="8149">
                  <c:v>531533000000</c:v>
                </c:pt>
                <c:pt idx="8150">
                  <c:v>532033000000</c:v>
                </c:pt>
                <c:pt idx="8151">
                  <c:v>533019000000</c:v>
                </c:pt>
                <c:pt idx="8152">
                  <c:v>534098000000</c:v>
                </c:pt>
                <c:pt idx="8153">
                  <c:v>535519000000</c:v>
                </c:pt>
                <c:pt idx="8154">
                  <c:v>536862000000</c:v>
                </c:pt>
                <c:pt idx="8155">
                  <c:v>538244000000</c:v>
                </c:pt>
                <c:pt idx="8156">
                  <c:v>539537000000</c:v>
                </c:pt>
                <c:pt idx="8157">
                  <c:v>541539000000</c:v>
                </c:pt>
                <c:pt idx="8158">
                  <c:v>543229000000</c:v>
                </c:pt>
                <c:pt idx="8159">
                  <c:v>545020000000</c:v>
                </c:pt>
                <c:pt idx="8160">
                  <c:v>546425000000</c:v>
                </c:pt>
                <c:pt idx="8161">
                  <c:v>548915000000</c:v>
                </c:pt>
                <c:pt idx="8162">
                  <c:v>550990000000</c:v>
                </c:pt>
                <c:pt idx="8163">
                  <c:v>553153000000</c:v>
                </c:pt>
                <c:pt idx="8164">
                  <c:v>554930000000</c:v>
                </c:pt>
                <c:pt idx="8165">
                  <c:v>557562000000</c:v>
                </c:pt>
                <c:pt idx="8166">
                  <c:v>559956000000</c:v>
                </c:pt>
                <c:pt idx="8167">
                  <c:v>562414000000</c:v>
                </c:pt>
                <c:pt idx="8168">
                  <c:v>564746000000</c:v>
                </c:pt>
                <c:pt idx="8169">
                  <c:v>567317000000</c:v>
                </c:pt>
                <c:pt idx="8170">
                  <c:v>569929000000</c:v>
                </c:pt>
                <c:pt idx="8171">
                  <c:v>572675000000</c:v>
                </c:pt>
                <c:pt idx="8172">
                  <c:v>575164000000</c:v>
                </c:pt>
                <c:pt idx="8173">
                  <c:v>577860000000</c:v>
                </c:pt>
                <c:pt idx="8174">
                  <c:v>580563000000</c:v>
                </c:pt>
                <c:pt idx="8175">
                  <c:v>583539000000</c:v>
                </c:pt>
                <c:pt idx="8176">
                  <c:v>586006000000</c:v>
                </c:pt>
                <c:pt idx="8177">
                  <c:v>588690000000</c:v>
                </c:pt>
                <c:pt idx="8178">
                  <c:v>591345000000</c:v>
                </c:pt>
                <c:pt idx="8179">
                  <c:v>594077000000</c:v>
                </c:pt>
                <c:pt idx="8180">
                  <c:v>596663000000</c:v>
                </c:pt>
                <c:pt idx="8181">
                  <c:v>599196000000</c:v>
                </c:pt>
                <c:pt idx="8182">
                  <c:v>601787000000</c:v>
                </c:pt>
                <c:pt idx="8183">
                  <c:v>604189000000</c:v>
                </c:pt>
                <c:pt idx="8184">
                  <c:v>606533000000</c:v>
                </c:pt>
                <c:pt idx="8185">
                  <c:v>608797000000</c:v>
                </c:pt>
                <c:pt idx="8186">
                  <c:v>610923000000</c:v>
                </c:pt>
                <c:pt idx="8187">
                  <c:v>613149000000</c:v>
                </c:pt>
                <c:pt idx="8188">
                  <c:v>615153000000</c:v>
                </c:pt>
                <c:pt idx="8189">
                  <c:v>617059000000</c:v>
                </c:pt>
                <c:pt idx="8190">
                  <c:v>618934000000</c:v>
                </c:pt>
                <c:pt idx="8191">
                  <c:v>620646000000</c:v>
                </c:pt>
                <c:pt idx="8192">
                  <c:v>622253000000</c:v>
                </c:pt>
                <c:pt idx="8193">
                  <c:v>623754000000</c:v>
                </c:pt>
                <c:pt idx="8194">
                  <c:v>625243000000</c:v>
                </c:pt>
                <c:pt idx="8195">
                  <c:v>626542000000</c:v>
                </c:pt>
                <c:pt idx="8196">
                  <c:v>627736000000</c:v>
                </c:pt>
                <c:pt idx="8197">
                  <c:v>628908000000</c:v>
                </c:pt>
                <c:pt idx="8198">
                  <c:v>629907000000</c:v>
                </c:pt>
                <c:pt idx="8199">
                  <c:v>630809000000</c:v>
                </c:pt>
                <c:pt idx="8200">
                  <c:v>631617000000</c:v>
                </c:pt>
                <c:pt idx="8201">
                  <c:v>632304000000</c:v>
                </c:pt>
                <c:pt idx="8202">
                  <c:v>632946000000</c:v>
                </c:pt>
                <c:pt idx="8203">
                  <c:v>633509000000</c:v>
                </c:pt>
                <c:pt idx="8204">
                  <c:v>634000000000</c:v>
                </c:pt>
                <c:pt idx="8205">
                  <c:v>634268000000</c:v>
                </c:pt>
                <c:pt idx="8206">
                  <c:v>634642000000</c:v>
                </c:pt>
                <c:pt idx="8207">
                  <c:v>634963000000</c:v>
                </c:pt>
                <c:pt idx="8208">
                  <c:v>635172000000</c:v>
                </c:pt>
                <c:pt idx="8209">
                  <c:v>635297000000</c:v>
                </c:pt>
                <c:pt idx="8210">
                  <c:v>635518000000</c:v>
                </c:pt>
                <c:pt idx="8211">
                  <c:v>635718000000</c:v>
                </c:pt>
                <c:pt idx="8212">
                  <c:v>635760000000</c:v>
                </c:pt>
                <c:pt idx="8213">
                  <c:v>635953000000</c:v>
                </c:pt>
                <c:pt idx="8214">
                  <c:v>636148000000</c:v>
                </c:pt>
                <c:pt idx="8215">
                  <c:v>636351000000</c:v>
                </c:pt>
                <c:pt idx="8216">
                  <c:v>636531000000</c:v>
                </c:pt>
                <c:pt idx="8217">
                  <c:v>636787000000</c:v>
                </c:pt>
                <c:pt idx="8218">
                  <c:v>637073000000</c:v>
                </c:pt>
                <c:pt idx="8219">
                  <c:v>638027000000</c:v>
                </c:pt>
                <c:pt idx="8220">
                  <c:v>637836000000</c:v>
                </c:pt>
                <c:pt idx="8221">
                  <c:v>638255000000</c:v>
                </c:pt>
                <c:pt idx="8222">
                  <c:v>638724000000</c:v>
                </c:pt>
                <c:pt idx="8223">
                  <c:v>639573000000</c:v>
                </c:pt>
                <c:pt idx="8224">
                  <c:v>639984000000</c:v>
                </c:pt>
                <c:pt idx="8225">
                  <c:v>640634000000</c:v>
                </c:pt>
                <c:pt idx="8226">
                  <c:v>641345000000</c:v>
                </c:pt>
                <c:pt idx="8227">
                  <c:v>642267000000</c:v>
                </c:pt>
                <c:pt idx="8228">
                  <c:v>643111000000</c:v>
                </c:pt>
                <c:pt idx="8229">
                  <c:v>644019000000</c:v>
                </c:pt>
                <c:pt idx="8230">
                  <c:v>644614000000</c:v>
                </c:pt>
                <c:pt idx="8231">
                  <c:v>646111000000</c:v>
                </c:pt>
                <c:pt idx="8232">
                  <c:v>647204000000</c:v>
                </c:pt>
                <c:pt idx="8233">
                  <c:v>648353000000</c:v>
                </c:pt>
                <c:pt idx="8234">
                  <c:v>649129000000</c:v>
                </c:pt>
                <c:pt idx="8235">
                  <c:v>650800000000</c:v>
                </c:pt>
                <c:pt idx="8236">
                  <c:v>652097000000</c:v>
                </c:pt>
                <c:pt idx="8237">
                  <c:v>653430000000</c:v>
                </c:pt>
                <c:pt idx="8238">
                  <c:v>654573000000</c:v>
                </c:pt>
                <c:pt idx="8239">
                  <c:v>656102000000</c:v>
                </c:pt>
                <c:pt idx="8240">
                  <c:v>657517000000</c:v>
                </c:pt>
                <c:pt idx="8241">
                  <c:v>659058000000</c:v>
                </c:pt>
                <c:pt idx="8242">
                  <c:v>660272000000</c:v>
                </c:pt>
                <c:pt idx="8243">
                  <c:v>661710000000</c:v>
                </c:pt>
                <c:pt idx="8244">
                  <c:v>663135000000</c:v>
                </c:pt>
                <c:pt idx="8245">
                  <c:v>664979000000</c:v>
                </c:pt>
                <c:pt idx="8246">
                  <c:v>665893000000</c:v>
                </c:pt>
                <c:pt idx="8247">
                  <c:v>667247000000</c:v>
                </c:pt>
                <c:pt idx="8248">
                  <c:v>668558000000</c:v>
                </c:pt>
                <c:pt idx="8249">
                  <c:v>670338000000</c:v>
                </c:pt>
                <c:pt idx="8250">
                  <c:v>671088000000</c:v>
                </c:pt>
                <c:pt idx="8251">
                  <c:v>672234000000</c:v>
                </c:pt>
                <c:pt idx="8252">
                  <c:v>673629000000</c:v>
                </c:pt>
                <c:pt idx="8253">
                  <c:v>674416000000</c:v>
                </c:pt>
                <c:pt idx="8254">
                  <c:v>675334000000</c:v>
                </c:pt>
                <c:pt idx="8255">
                  <c:v>676161000000</c:v>
                </c:pt>
                <c:pt idx="8256">
                  <c:v>676871000000</c:v>
                </c:pt>
                <c:pt idx="8257">
                  <c:v>677658000000</c:v>
                </c:pt>
                <c:pt idx="8258">
                  <c:v>678191000000</c:v>
                </c:pt>
                <c:pt idx="8259">
                  <c:v>678615000000</c:v>
                </c:pt>
                <c:pt idx="8260">
                  <c:v>678585000000</c:v>
                </c:pt>
                <c:pt idx="8261">
                  <c:v>679242000000</c:v>
                </c:pt>
                <c:pt idx="8262">
                  <c:v>679336000000</c:v>
                </c:pt>
                <c:pt idx="8263">
                  <c:v>678806000000</c:v>
                </c:pt>
                <c:pt idx="8264">
                  <c:v>678676000000</c:v>
                </c:pt>
                <c:pt idx="8265">
                  <c:v>678946000000</c:v>
                </c:pt>
                <c:pt idx="8266">
                  <c:v>678594000000</c:v>
                </c:pt>
                <c:pt idx="8267">
                  <c:v>677697000000</c:v>
                </c:pt>
                <c:pt idx="8268">
                  <c:v>677471000000</c:v>
                </c:pt>
                <c:pt idx="8269">
                  <c:v>676807000000</c:v>
                </c:pt>
                <c:pt idx="8270">
                  <c:v>676044000000</c:v>
                </c:pt>
                <c:pt idx="8271">
                  <c:v>674998000000</c:v>
                </c:pt>
                <c:pt idx="8272">
                  <c:v>674122000000</c:v>
                </c:pt>
                <c:pt idx="8273">
                  <c:v>673097000000</c:v>
                </c:pt>
                <c:pt idx="8274">
                  <c:v>672088000000</c:v>
                </c:pt>
                <c:pt idx="8275">
                  <c:v>670913000000</c:v>
                </c:pt>
                <c:pt idx="8276">
                  <c:v>669472000000</c:v>
                </c:pt>
                <c:pt idx="8277">
                  <c:v>668172000000</c:v>
                </c:pt>
                <c:pt idx="8278">
                  <c:v>667129000000</c:v>
                </c:pt>
                <c:pt idx="8279">
                  <c:v>665720000000</c:v>
                </c:pt>
                <c:pt idx="8280">
                  <c:v>663898000000</c:v>
                </c:pt>
                <c:pt idx="8281">
                  <c:v>662414000000</c:v>
                </c:pt>
                <c:pt idx="8282">
                  <c:v>661275000000</c:v>
                </c:pt>
                <c:pt idx="8283">
                  <c:v>659321000000</c:v>
                </c:pt>
                <c:pt idx="8284">
                  <c:v>657757000000</c:v>
                </c:pt>
                <c:pt idx="8285">
                  <c:v>656479000000</c:v>
                </c:pt>
                <c:pt idx="8286">
                  <c:v>654875000000</c:v>
                </c:pt>
                <c:pt idx="8287">
                  <c:v>652967000000</c:v>
                </c:pt>
                <c:pt idx="8288">
                  <c:v>651350000000</c:v>
                </c:pt>
                <c:pt idx="8289">
                  <c:v>649901000000</c:v>
                </c:pt>
                <c:pt idx="8290">
                  <c:v>648269000000</c:v>
                </c:pt>
                <c:pt idx="8291">
                  <c:v>646495000000</c:v>
                </c:pt>
                <c:pt idx="8292">
                  <c:v>644863000000</c:v>
                </c:pt>
                <c:pt idx="8293">
                  <c:v>643292000000</c:v>
                </c:pt>
                <c:pt idx="8294">
                  <c:v>641656000000</c:v>
                </c:pt>
                <c:pt idx="8295">
                  <c:v>639986000000</c:v>
                </c:pt>
                <c:pt idx="8296">
                  <c:v>638370000000</c:v>
                </c:pt>
                <c:pt idx="8297">
                  <c:v>636729000000</c:v>
                </c:pt>
                <c:pt idx="8298">
                  <c:v>635057000000</c:v>
                </c:pt>
                <c:pt idx="8299">
                  <c:v>633392000000</c:v>
                </c:pt>
                <c:pt idx="8300">
                  <c:v>631794000000</c:v>
                </c:pt>
                <c:pt idx="8301">
                  <c:v>630115000000</c:v>
                </c:pt>
                <c:pt idx="8302">
                  <c:v>628314000000</c:v>
                </c:pt>
                <c:pt idx="8303">
                  <c:v>626585000000</c:v>
                </c:pt>
                <c:pt idx="8304">
                  <c:v>624971000000</c:v>
                </c:pt>
                <c:pt idx="8305">
                  <c:v>623203000000</c:v>
                </c:pt>
                <c:pt idx="8306">
                  <c:v>621250000000</c:v>
                </c:pt>
                <c:pt idx="8307">
                  <c:v>619520000000</c:v>
                </c:pt>
                <c:pt idx="8308">
                  <c:v>617650000000</c:v>
                </c:pt>
                <c:pt idx="8309">
                  <c:v>615740000000</c:v>
                </c:pt>
                <c:pt idx="8310">
                  <c:v>613709000000</c:v>
                </c:pt>
                <c:pt idx="8311">
                  <c:v>611681000000</c:v>
                </c:pt>
                <c:pt idx="8312">
                  <c:v>609635000000</c:v>
                </c:pt>
                <c:pt idx="8313">
                  <c:v>607661000000</c:v>
                </c:pt>
                <c:pt idx="8314">
                  <c:v>605525000000</c:v>
                </c:pt>
                <c:pt idx="8315">
                  <c:v>603065000000</c:v>
                </c:pt>
                <c:pt idx="8316">
                  <c:v>600817000000</c:v>
                </c:pt>
                <c:pt idx="8317">
                  <c:v>598875000000</c:v>
                </c:pt>
                <c:pt idx="8318">
                  <c:v>596059000000</c:v>
                </c:pt>
                <c:pt idx="8319">
                  <c:v>593656000000</c:v>
                </c:pt>
                <c:pt idx="8320">
                  <c:v>591199000000</c:v>
                </c:pt>
                <c:pt idx="8321">
                  <c:v>589169000000</c:v>
                </c:pt>
                <c:pt idx="8322">
                  <c:v>586141000000</c:v>
                </c:pt>
                <c:pt idx="8323">
                  <c:v>583541000000</c:v>
                </c:pt>
                <c:pt idx="8324">
                  <c:v>581253000000</c:v>
                </c:pt>
                <c:pt idx="8325">
                  <c:v>578565000000</c:v>
                </c:pt>
                <c:pt idx="8326">
                  <c:v>575593000000</c:v>
                </c:pt>
                <c:pt idx="8327">
                  <c:v>572822000000</c:v>
                </c:pt>
                <c:pt idx="8328">
                  <c:v>570075000000</c:v>
                </c:pt>
                <c:pt idx="8329">
                  <c:v>567345000000</c:v>
                </c:pt>
                <c:pt idx="8330">
                  <c:v>564468000000</c:v>
                </c:pt>
                <c:pt idx="8331">
                  <c:v>561557000000</c:v>
                </c:pt>
                <c:pt idx="8332">
                  <c:v>558329000000</c:v>
                </c:pt>
                <c:pt idx="8333">
                  <c:v>555791000000</c:v>
                </c:pt>
                <c:pt idx="8334">
                  <c:v>552798000000</c:v>
                </c:pt>
                <c:pt idx="8335">
                  <c:v>549779000000</c:v>
                </c:pt>
                <c:pt idx="8336">
                  <c:v>546203000000</c:v>
                </c:pt>
                <c:pt idx="8337">
                  <c:v>543696000000</c:v>
                </c:pt>
                <c:pt idx="8338">
                  <c:v>540615000000</c:v>
                </c:pt>
                <c:pt idx="8339">
                  <c:v>536946000000</c:v>
                </c:pt>
                <c:pt idx="8340">
                  <c:v>534289000000</c:v>
                </c:pt>
                <c:pt idx="8341">
                  <c:v>531155000000</c:v>
                </c:pt>
                <c:pt idx="8342">
                  <c:v>528002000000</c:v>
                </c:pt>
                <c:pt idx="8343">
                  <c:v>524442000000</c:v>
                </c:pt>
                <c:pt idx="8344">
                  <c:v>521486000000</c:v>
                </c:pt>
                <c:pt idx="8345">
                  <c:v>518280000000</c:v>
                </c:pt>
                <c:pt idx="8346">
                  <c:v>515052000000</c:v>
                </c:pt>
                <c:pt idx="8347">
                  <c:v>511653000000</c:v>
                </c:pt>
                <c:pt idx="8348">
                  <c:v>508376000000</c:v>
                </c:pt>
                <c:pt idx="8349">
                  <c:v>505080000000</c:v>
                </c:pt>
                <c:pt idx="8350">
                  <c:v>501756000000</c:v>
                </c:pt>
                <c:pt idx="8351">
                  <c:v>498274000000</c:v>
                </c:pt>
                <c:pt idx="8352">
                  <c:v>494892000000</c:v>
                </c:pt>
                <c:pt idx="8353">
                  <c:v>491472000000</c:v>
                </c:pt>
                <c:pt idx="8354">
                  <c:v>488189000000</c:v>
                </c:pt>
                <c:pt idx="8355">
                  <c:v>484441000000</c:v>
                </c:pt>
                <c:pt idx="8356">
                  <c:v>480902000000</c:v>
                </c:pt>
                <c:pt idx="8357">
                  <c:v>477316000000</c:v>
                </c:pt>
                <c:pt idx="8358">
                  <c:v>473890000000</c:v>
                </c:pt>
                <c:pt idx="8359">
                  <c:v>469968000000</c:v>
                </c:pt>
                <c:pt idx="8360">
                  <c:v>466229000000</c:v>
                </c:pt>
                <c:pt idx="8361">
                  <c:v>462432000000</c:v>
                </c:pt>
                <c:pt idx="8362">
                  <c:v>458571000000</c:v>
                </c:pt>
                <c:pt idx="8363">
                  <c:v>454656000000</c:v>
                </c:pt>
                <c:pt idx="8364">
                  <c:v>450677000000</c:v>
                </c:pt>
                <c:pt idx="8365">
                  <c:v>446634000000</c:v>
                </c:pt>
                <c:pt idx="8366">
                  <c:v>442536000000</c:v>
                </c:pt>
                <c:pt idx="8367">
                  <c:v>438361000000</c:v>
                </c:pt>
                <c:pt idx="8368">
                  <c:v>434117000000</c:v>
                </c:pt>
                <c:pt idx="8369">
                  <c:v>429868000000</c:v>
                </c:pt>
                <c:pt idx="8370">
                  <c:v>425439000000</c:v>
                </c:pt>
                <c:pt idx="8371">
                  <c:v>420986000000</c:v>
                </c:pt>
                <c:pt idx="8372">
                  <c:v>416460000000</c:v>
                </c:pt>
                <c:pt idx="8373">
                  <c:v>411872000000</c:v>
                </c:pt>
                <c:pt idx="8374">
                  <c:v>407207000000</c:v>
                </c:pt>
                <c:pt idx="8375">
                  <c:v>402469000000</c:v>
                </c:pt>
                <c:pt idx="8376">
                  <c:v>397659000000</c:v>
                </c:pt>
                <c:pt idx="8377">
                  <c:v>392771000000</c:v>
                </c:pt>
                <c:pt idx="8378">
                  <c:v>387823000000</c:v>
                </c:pt>
                <c:pt idx="8379">
                  <c:v>382805000000</c:v>
                </c:pt>
                <c:pt idx="8380">
                  <c:v>377719000000</c:v>
                </c:pt>
                <c:pt idx="8381">
                  <c:v>372531000000</c:v>
                </c:pt>
                <c:pt idx="8382">
                  <c:v>367315000000</c:v>
                </c:pt>
                <c:pt idx="8383">
                  <c:v>362035000000</c:v>
                </c:pt>
                <c:pt idx="8384">
                  <c:v>356632000000</c:v>
                </c:pt>
                <c:pt idx="8385">
                  <c:v>351233000000</c:v>
                </c:pt>
                <c:pt idx="8386">
                  <c:v>345775000000</c:v>
                </c:pt>
                <c:pt idx="8387">
                  <c:v>340260000000</c:v>
                </c:pt>
                <c:pt idx="8388">
                  <c:v>334636000000</c:v>
                </c:pt>
                <c:pt idx="8389">
                  <c:v>329021000000</c:v>
                </c:pt>
                <c:pt idx="8390">
                  <c:v>323357000000</c:v>
                </c:pt>
                <c:pt idx="8391">
                  <c:v>317647000000</c:v>
                </c:pt>
                <c:pt idx="8392">
                  <c:v>311863000000</c:v>
                </c:pt>
                <c:pt idx="8393">
                  <c:v>306075000000</c:v>
                </c:pt>
                <c:pt idx="8394">
                  <c:v>300249000000</c:v>
                </c:pt>
                <c:pt idx="8395">
                  <c:v>294375000000</c:v>
                </c:pt>
                <c:pt idx="8396">
                  <c:v>288490000000</c:v>
                </c:pt>
                <c:pt idx="8397">
                  <c:v>282577000000</c:v>
                </c:pt>
                <c:pt idx="8398">
                  <c:v>276639000000</c:v>
                </c:pt>
                <c:pt idx="8399">
                  <c:v>270678000000</c:v>
                </c:pt>
                <c:pt idx="8400">
                  <c:v>264709000000</c:v>
                </c:pt>
                <c:pt idx="8401">
                  <c:v>258726000000</c:v>
                </c:pt>
                <c:pt idx="8402">
                  <c:v>252735000000</c:v>
                </c:pt>
                <c:pt idx="8403">
                  <c:v>246724000000</c:v>
                </c:pt>
                <c:pt idx="8404">
                  <c:v>240732000000</c:v>
                </c:pt>
                <c:pt idx="8405">
                  <c:v>234745000000</c:v>
                </c:pt>
                <c:pt idx="8406">
                  <c:v>228657000000</c:v>
                </c:pt>
                <c:pt idx="8407">
                  <c:v>222752000000</c:v>
                </c:pt>
                <c:pt idx="8408">
                  <c:v>216808000000</c:v>
                </c:pt>
                <c:pt idx="8409">
                  <c:v>210886000000</c:v>
                </c:pt>
                <c:pt idx="8410">
                  <c:v>204919000000</c:v>
                </c:pt>
                <c:pt idx="8411">
                  <c:v>199062000000</c:v>
                </c:pt>
                <c:pt idx="8412">
                  <c:v>193241000000</c:v>
                </c:pt>
                <c:pt idx="8413">
                  <c:v>187518000000</c:v>
                </c:pt>
                <c:pt idx="8414">
                  <c:v>181664000000</c:v>
                </c:pt>
                <c:pt idx="8415">
                  <c:v>175988000000</c:v>
                </c:pt>
                <c:pt idx="8416">
                  <c:v>170367000000</c:v>
                </c:pt>
                <c:pt idx="8417">
                  <c:v>164931000000</c:v>
                </c:pt>
                <c:pt idx="8418">
                  <c:v>159277000000</c:v>
                </c:pt>
                <c:pt idx="8419">
                  <c:v>153856000000</c:v>
                </c:pt>
                <c:pt idx="8420">
                  <c:v>148509000000</c:v>
                </c:pt>
                <c:pt idx="8421">
                  <c:v>143359000000</c:v>
                </c:pt>
                <c:pt idx="8422">
                  <c:v>138053000000</c:v>
                </c:pt>
                <c:pt idx="8423">
                  <c:v>132957000000</c:v>
                </c:pt>
                <c:pt idx="8424">
                  <c:v>128004000000</c:v>
                </c:pt>
                <c:pt idx="8425">
                  <c:v>123050000000</c:v>
                </c:pt>
                <c:pt idx="8426">
                  <c:v>118239000000</c:v>
                </c:pt>
                <c:pt idx="8427">
                  <c:v>113527000000</c:v>
                </c:pt>
                <c:pt idx="8428">
                  <c:v>108889000000</c:v>
                </c:pt>
                <c:pt idx="8429">
                  <c:v>104421000000</c:v>
                </c:pt>
                <c:pt idx="8430">
                  <c:v>100029000000</c:v>
                </c:pt>
                <c:pt idx="8431">
                  <c:v>95747600000</c:v>
                </c:pt>
                <c:pt idx="8432">
                  <c:v>91504500000</c:v>
                </c:pt>
                <c:pt idx="8433">
                  <c:v>87508500000</c:v>
                </c:pt>
                <c:pt idx="8434">
                  <c:v>83571900000</c:v>
                </c:pt>
                <c:pt idx="8435">
                  <c:v>79685200000</c:v>
                </c:pt>
                <c:pt idx="8436">
                  <c:v>75983700000</c:v>
                </c:pt>
                <c:pt idx="8437">
                  <c:v>72430000000</c:v>
                </c:pt>
                <c:pt idx="8438">
                  <c:v>68966400000</c:v>
                </c:pt>
                <c:pt idx="8439">
                  <c:v>65597900000</c:v>
                </c:pt>
                <c:pt idx="8440">
                  <c:v>62348400000</c:v>
                </c:pt>
                <c:pt idx="8441">
                  <c:v>59242300000</c:v>
                </c:pt>
                <c:pt idx="8442">
                  <c:v>56252500000</c:v>
                </c:pt>
                <c:pt idx="8443">
                  <c:v>53399900000</c:v>
                </c:pt>
                <c:pt idx="8444">
                  <c:v>50578800000</c:v>
                </c:pt>
                <c:pt idx="8445">
                  <c:v>47936000000</c:v>
                </c:pt>
                <c:pt idx="8446">
                  <c:v>45447600000</c:v>
                </c:pt>
                <c:pt idx="8447">
                  <c:v>43023900000</c:v>
                </c:pt>
                <c:pt idx="8448">
                  <c:v>40639300000</c:v>
                </c:pt>
                <c:pt idx="8449">
                  <c:v>38433000000</c:v>
                </c:pt>
                <c:pt idx="8450">
                  <c:v>36366300000</c:v>
                </c:pt>
                <c:pt idx="8451">
                  <c:v>34305900000</c:v>
                </c:pt>
                <c:pt idx="8452">
                  <c:v>32403500000</c:v>
                </c:pt>
                <c:pt idx="8453">
                  <c:v>30595700000</c:v>
                </c:pt>
                <c:pt idx="8454">
                  <c:v>28895800000</c:v>
                </c:pt>
                <c:pt idx="8455">
                  <c:v>27238900000</c:v>
                </c:pt>
                <c:pt idx="8456">
                  <c:v>25701200000</c:v>
                </c:pt>
                <c:pt idx="8457">
                  <c:v>24243900000</c:v>
                </c:pt>
                <c:pt idx="8458">
                  <c:v>22868900000</c:v>
                </c:pt>
                <c:pt idx="8459">
                  <c:v>21560600000</c:v>
                </c:pt>
                <c:pt idx="8460">
                  <c:v>20339200000</c:v>
                </c:pt>
                <c:pt idx="8461">
                  <c:v>19176900000</c:v>
                </c:pt>
                <c:pt idx="8462">
                  <c:v>18094200000</c:v>
                </c:pt>
                <c:pt idx="8463">
                  <c:v>17072500000</c:v>
                </c:pt>
                <c:pt idx="8464">
                  <c:v>16118100000</c:v>
                </c:pt>
                <c:pt idx="8465">
                  <c:v>15211200000</c:v>
                </c:pt>
                <c:pt idx="8466">
                  <c:v>14364200000</c:v>
                </c:pt>
                <c:pt idx="8467">
                  <c:v>13579600000</c:v>
                </c:pt>
                <c:pt idx="8468">
                  <c:v>12837600000</c:v>
                </c:pt>
                <c:pt idx="8469">
                  <c:v>12150400000</c:v>
                </c:pt>
                <c:pt idx="8470">
                  <c:v>11496700000</c:v>
                </c:pt>
                <c:pt idx="8471">
                  <c:v>10898500000</c:v>
                </c:pt>
                <c:pt idx="8472">
                  <c:v>10336700000</c:v>
                </c:pt>
                <c:pt idx="8473">
                  <c:v>9815280000</c:v>
                </c:pt>
                <c:pt idx="8474">
                  <c:v>9315080000</c:v>
                </c:pt>
                <c:pt idx="8475">
                  <c:v>8863650000</c:v>
                </c:pt>
                <c:pt idx="8476">
                  <c:v>8441970000</c:v>
                </c:pt>
                <c:pt idx="8477">
                  <c:v>8049460000</c:v>
                </c:pt>
                <c:pt idx="8478">
                  <c:v>7669310000</c:v>
                </c:pt>
                <c:pt idx="8479">
                  <c:v>7331050000</c:v>
                </c:pt>
                <c:pt idx="8480">
                  <c:v>7015330000</c:v>
                </c:pt>
                <c:pt idx="8481">
                  <c:v>6704800000</c:v>
                </c:pt>
                <c:pt idx="8482">
                  <c:v>6432840000</c:v>
                </c:pt>
                <c:pt idx="8483">
                  <c:v>6179640000</c:v>
                </c:pt>
                <c:pt idx="8484">
                  <c:v>5942800000</c:v>
                </c:pt>
                <c:pt idx="8485">
                  <c:v>5707280000</c:v>
                </c:pt>
                <c:pt idx="8486">
                  <c:v>5502890000</c:v>
                </c:pt>
                <c:pt idx="8487">
                  <c:v>5312000000</c:v>
                </c:pt>
                <c:pt idx="8488">
                  <c:v>5133150000</c:v>
                </c:pt>
                <c:pt idx="8489">
                  <c:v>4953730000</c:v>
                </c:pt>
                <c:pt idx="8490">
                  <c:v>4798330000</c:v>
                </c:pt>
                <c:pt idx="8491">
                  <c:v>4652720000</c:v>
                </c:pt>
                <c:pt idx="8492">
                  <c:v>4515910000</c:v>
                </c:pt>
                <c:pt idx="8493">
                  <c:v>4377750000</c:v>
                </c:pt>
                <c:pt idx="8494">
                  <c:v>4257610000</c:v>
                </c:pt>
                <c:pt idx="8495">
                  <c:v>4144740000</c:v>
                </c:pt>
                <c:pt idx="8496">
                  <c:v>4028950000</c:v>
                </c:pt>
                <c:pt idx="8497">
                  <c:v>3929580000</c:v>
                </c:pt>
                <c:pt idx="8498">
                  <c:v>3835100000</c:v>
                </c:pt>
                <c:pt idx="8499">
                  <c:v>3745710000</c:v>
                </c:pt>
                <c:pt idx="8500">
                  <c:v>3652700000</c:v>
                </c:pt>
                <c:pt idx="8501">
                  <c:v>3573180000</c:v>
                </c:pt>
                <c:pt idx="8502">
                  <c:v>3497260000</c:v>
                </c:pt>
                <c:pt idx="8503">
                  <c:v>3424730000</c:v>
                </c:pt>
                <c:pt idx="8504">
                  <c:v>3348170000</c:v>
                </c:pt>
                <c:pt idx="8505">
                  <c:v>3283060000</c:v>
                </c:pt>
                <c:pt idx="8506">
                  <c:v>3220300000</c:v>
                </c:pt>
                <c:pt idx="8507">
                  <c:v>3159980000</c:v>
                </c:pt>
                <c:pt idx="8508">
                  <c:v>3096030000</c:v>
                </c:pt>
                <c:pt idx="8509">
                  <c:v>3041090000</c:v>
                </c:pt>
                <c:pt idx="8510">
                  <c:v>2987940000</c:v>
                </c:pt>
                <c:pt idx="8511">
                  <c:v>2931680000</c:v>
                </c:pt>
                <c:pt idx="8512">
                  <c:v>2882630000</c:v>
                </c:pt>
                <c:pt idx="8513">
                  <c:v>2835170000</c:v>
                </c:pt>
                <c:pt idx="8514">
                  <c:v>2789140000</c:v>
                </c:pt>
                <c:pt idx="8515">
                  <c:v>2741490000</c:v>
                </c:pt>
                <c:pt idx="8516">
                  <c:v>2698490000</c:v>
                </c:pt>
                <c:pt idx="8517">
                  <c:v>2656750000</c:v>
                </c:pt>
                <c:pt idx="8518">
                  <c:v>2616130000</c:v>
                </c:pt>
                <c:pt idx="8519">
                  <c:v>2574880000</c:v>
                </c:pt>
                <c:pt idx="8520">
                  <c:v>2536720000</c:v>
                </c:pt>
                <c:pt idx="8521">
                  <c:v>2499440000</c:v>
                </c:pt>
                <c:pt idx="8522">
                  <c:v>2461760000</c:v>
                </c:pt>
                <c:pt idx="8523">
                  <c:v>2426630000</c:v>
                </c:pt>
                <c:pt idx="8524">
                  <c:v>2392160000</c:v>
                </c:pt>
                <c:pt idx="8525">
                  <c:v>2358490000</c:v>
                </c:pt>
                <c:pt idx="8526">
                  <c:v>2324620000</c:v>
                </c:pt>
                <c:pt idx="8527">
                  <c:v>2292690000</c:v>
                </c:pt>
                <c:pt idx="8528">
                  <c:v>2261370000</c:v>
                </c:pt>
                <c:pt idx="8529">
                  <c:v>2230740000</c:v>
                </c:pt>
                <c:pt idx="8530">
                  <c:v>2200110000</c:v>
                </c:pt>
                <c:pt idx="8531">
                  <c:v>2170850000</c:v>
                </c:pt>
                <c:pt idx="8532">
                  <c:v>2142250000</c:v>
                </c:pt>
                <c:pt idx="8533">
                  <c:v>2114250000</c:v>
                </c:pt>
                <c:pt idx="8534">
                  <c:v>2086380000</c:v>
                </c:pt>
                <c:pt idx="8535">
                  <c:v>2059610000</c:v>
                </c:pt>
                <c:pt idx="8536">
                  <c:v>2033380000</c:v>
                </c:pt>
                <c:pt idx="8537">
                  <c:v>2007330000</c:v>
                </c:pt>
                <c:pt idx="8538">
                  <c:v>1982260000</c:v>
                </c:pt>
                <c:pt idx="8539">
                  <c:v>1957640000</c:v>
                </c:pt>
                <c:pt idx="8540">
                  <c:v>1933500000</c:v>
                </c:pt>
                <c:pt idx="8541">
                  <c:v>1909430000</c:v>
                </c:pt>
                <c:pt idx="8542">
                  <c:v>1886390000</c:v>
                </c:pt>
                <c:pt idx="8543">
                  <c:v>1863670000</c:v>
                </c:pt>
                <c:pt idx="8544">
                  <c:v>1841370000</c:v>
                </c:pt>
                <c:pt idx="8545">
                  <c:v>1819130000</c:v>
                </c:pt>
                <c:pt idx="8546">
                  <c:v>1797710000</c:v>
                </c:pt>
                <c:pt idx="8547">
                  <c:v>1776670000</c:v>
                </c:pt>
                <c:pt idx="8548">
                  <c:v>1756010000</c:v>
                </c:pt>
                <c:pt idx="8549">
                  <c:v>1735360000</c:v>
                </c:pt>
                <c:pt idx="8550">
                  <c:v>1715480000</c:v>
                </c:pt>
                <c:pt idx="8551">
                  <c:v>1695960000</c:v>
                </c:pt>
                <c:pt idx="8552">
                  <c:v>1676530000</c:v>
                </c:pt>
                <c:pt idx="8553">
                  <c:v>1657690000</c:v>
                </c:pt>
                <c:pt idx="8554">
                  <c:v>1639220000</c:v>
                </c:pt>
                <c:pt idx="8555">
                  <c:v>1621060000</c:v>
                </c:pt>
                <c:pt idx="8556">
                  <c:v>1603060000</c:v>
                </c:pt>
                <c:pt idx="8557">
                  <c:v>1585560000</c:v>
                </c:pt>
                <c:pt idx="8558">
                  <c:v>1568340000</c:v>
                </c:pt>
                <c:pt idx="8559">
                  <c:v>1551410000</c:v>
                </c:pt>
                <c:pt idx="8560">
                  <c:v>1534640000</c:v>
                </c:pt>
                <c:pt idx="8561">
                  <c:v>1518300000</c:v>
                </c:pt>
                <c:pt idx="8562">
                  <c:v>1502220000</c:v>
                </c:pt>
                <c:pt idx="8563">
                  <c:v>1486400000</c:v>
                </c:pt>
                <c:pt idx="8564">
                  <c:v>1470640000</c:v>
                </c:pt>
                <c:pt idx="8565">
                  <c:v>1455360000</c:v>
                </c:pt>
                <c:pt idx="8566">
                  <c:v>1440310000</c:v>
                </c:pt>
                <c:pt idx="8567">
                  <c:v>1425250000</c:v>
                </c:pt>
                <c:pt idx="8568">
                  <c:v>1410710000</c:v>
                </c:pt>
                <c:pt idx="8569">
                  <c:v>1396390000</c:v>
                </c:pt>
                <c:pt idx="8570">
                  <c:v>1382290000</c:v>
                </c:pt>
                <c:pt idx="8571">
                  <c:v>1368230000</c:v>
                </c:pt>
                <c:pt idx="8572">
                  <c:v>1354600000</c:v>
                </c:pt>
                <c:pt idx="8573">
                  <c:v>1341170000</c:v>
                </c:pt>
                <c:pt idx="8574">
                  <c:v>1327940000</c:v>
                </c:pt>
                <c:pt idx="8575">
                  <c:v>1314830000</c:v>
                </c:pt>
                <c:pt idx="8576">
                  <c:v>1302030000</c:v>
                </c:pt>
                <c:pt idx="8577">
                  <c:v>1289410000</c:v>
                </c:pt>
                <c:pt idx="8578">
                  <c:v>1276940000</c:v>
                </c:pt>
                <c:pt idx="8579">
                  <c:v>1264670000</c:v>
                </c:pt>
                <c:pt idx="8580">
                  <c:v>1252620000</c:v>
                </c:pt>
                <c:pt idx="8581">
                  <c:v>1240750000</c:v>
                </c:pt>
                <c:pt idx="8582">
                  <c:v>1228900000</c:v>
                </c:pt>
                <c:pt idx="8583">
                  <c:v>1217390000</c:v>
                </c:pt>
                <c:pt idx="8584">
                  <c:v>1206040000</c:v>
                </c:pt>
                <c:pt idx="8585">
                  <c:v>1194860000</c:v>
                </c:pt>
                <c:pt idx="8586">
                  <c:v>1183650000</c:v>
                </c:pt>
                <c:pt idx="8587">
                  <c:v>1172800000</c:v>
                </c:pt>
                <c:pt idx="8588">
                  <c:v>1162100000</c:v>
                </c:pt>
                <c:pt idx="8589">
                  <c:v>1151710000</c:v>
                </c:pt>
                <c:pt idx="8590">
                  <c:v>1141010000</c:v>
                </c:pt>
                <c:pt idx="8591">
                  <c:v>1130770000</c:v>
                </c:pt>
                <c:pt idx="8592">
                  <c:v>1120670000</c:v>
                </c:pt>
                <c:pt idx="8593">
                  <c:v>1110650000</c:v>
                </c:pt>
                <c:pt idx="8594">
                  <c:v>1100840000</c:v>
                </c:pt>
                <c:pt idx="8595">
                  <c:v>1091170000</c:v>
                </c:pt>
                <c:pt idx="8596">
                  <c:v>1081630000</c:v>
                </c:pt>
                <c:pt idx="8597">
                  <c:v>1072160000</c:v>
                </c:pt>
                <c:pt idx="8598">
                  <c:v>1062890000</c:v>
                </c:pt>
                <c:pt idx="8599">
                  <c:v>1053740000</c:v>
                </c:pt>
                <c:pt idx="8600">
                  <c:v>1044590000</c:v>
                </c:pt>
                <c:pt idx="8601">
                  <c:v>1035710000</c:v>
                </c:pt>
                <c:pt idx="8602">
                  <c:v>1026940000</c:v>
                </c:pt>
                <c:pt idx="8603">
                  <c:v>1018270000</c:v>
                </c:pt>
                <c:pt idx="8604">
                  <c:v>1009680000</c:v>
                </c:pt>
                <c:pt idx="8605">
                  <c:v>1001150000</c:v>
                </c:pt>
                <c:pt idx="8606">
                  <c:v>992833000</c:v>
                </c:pt>
                <c:pt idx="8607">
                  <c:v>984620000</c:v>
                </c:pt>
                <c:pt idx="8608">
                  <c:v>976404000</c:v>
                </c:pt>
                <c:pt idx="8609">
                  <c:v>968418000</c:v>
                </c:pt>
                <c:pt idx="8610">
                  <c:v>960531000</c:v>
                </c:pt>
                <c:pt idx="8611">
                  <c:v>952888000</c:v>
                </c:pt>
                <c:pt idx="8612">
                  <c:v>945008000</c:v>
                </c:pt>
                <c:pt idx="8613">
                  <c:v>937430000</c:v>
                </c:pt>
                <c:pt idx="8614">
                  <c:v>929945000</c:v>
                </c:pt>
                <c:pt idx="8615">
                  <c:v>922568000</c:v>
                </c:pt>
                <c:pt idx="8616">
                  <c:v>915228000</c:v>
                </c:pt>
                <c:pt idx="8617">
                  <c:v>908030000</c:v>
                </c:pt>
                <c:pt idx="8618">
                  <c:v>900918000</c:v>
                </c:pt>
                <c:pt idx="8619">
                  <c:v>893801000</c:v>
                </c:pt>
                <c:pt idx="8620">
                  <c:v>886895000</c:v>
                </c:pt>
                <c:pt idx="8621">
                  <c:v>880050000</c:v>
                </c:pt>
                <c:pt idx="8622">
                  <c:v>873239000</c:v>
                </c:pt>
                <c:pt idx="8623">
                  <c:v>866500000</c:v>
                </c:pt>
                <c:pt idx="8624">
                  <c:v>859911000</c:v>
                </c:pt>
                <c:pt idx="8625">
                  <c:v>853398000</c:v>
                </c:pt>
                <c:pt idx="8626">
                  <c:v>847042000</c:v>
                </c:pt>
                <c:pt idx="8627">
                  <c:v>840518000</c:v>
                </c:pt>
                <c:pt idx="8628">
                  <c:v>834246000</c:v>
                </c:pt>
                <c:pt idx="8629">
                  <c:v>828160000</c:v>
                </c:pt>
                <c:pt idx="8630">
                  <c:v>822032000</c:v>
                </c:pt>
                <c:pt idx="8631">
                  <c:v>815830000</c:v>
                </c:pt>
                <c:pt idx="8632">
                  <c:v>809857000</c:v>
                </c:pt>
                <c:pt idx="8633">
                  <c:v>803963000</c:v>
                </c:pt>
                <c:pt idx="8634">
                  <c:v>798121000</c:v>
                </c:pt>
                <c:pt idx="8635">
                  <c:v>792331000</c:v>
                </c:pt>
                <c:pt idx="8636">
                  <c:v>786636000</c:v>
                </c:pt>
                <c:pt idx="8637">
                  <c:v>780917000</c:v>
                </c:pt>
                <c:pt idx="8638">
                  <c:v>775388000</c:v>
                </c:pt>
                <c:pt idx="8639">
                  <c:v>769894000</c:v>
                </c:pt>
                <c:pt idx="8640">
                  <c:v>764407000</c:v>
                </c:pt>
                <c:pt idx="8641">
                  <c:v>759040000</c:v>
                </c:pt>
                <c:pt idx="8642">
                  <c:v>753693000</c:v>
                </c:pt>
                <c:pt idx="8643">
                  <c:v>748450000</c:v>
                </c:pt>
                <c:pt idx="8644">
                  <c:v>743343000</c:v>
                </c:pt>
                <c:pt idx="8645">
                  <c:v>738220000</c:v>
                </c:pt>
                <c:pt idx="8646">
                  <c:v>732998000</c:v>
                </c:pt>
                <c:pt idx="8647">
                  <c:v>727993000</c:v>
                </c:pt>
                <c:pt idx="8648">
                  <c:v>723184000</c:v>
                </c:pt>
                <c:pt idx="8649">
                  <c:v>718120000</c:v>
                </c:pt>
                <c:pt idx="8650">
                  <c:v>713291000</c:v>
                </c:pt>
                <c:pt idx="8651">
                  <c:v>708571000</c:v>
                </c:pt>
                <c:pt idx="8652">
                  <c:v>703843000</c:v>
                </c:pt>
                <c:pt idx="8653">
                  <c:v>699116000</c:v>
                </c:pt>
                <c:pt idx="8654">
                  <c:v>694502000</c:v>
                </c:pt>
                <c:pt idx="8655">
                  <c:v>689863000</c:v>
                </c:pt>
                <c:pt idx="8656">
                  <c:v>685346000</c:v>
                </c:pt>
                <c:pt idx="8657">
                  <c:v>680936000</c:v>
                </c:pt>
                <c:pt idx="8658">
                  <c:v>676524000</c:v>
                </c:pt>
                <c:pt idx="8659">
                  <c:v>672059000</c:v>
                </c:pt>
                <c:pt idx="8660">
                  <c:v>667743000</c:v>
                </c:pt>
                <c:pt idx="8661">
                  <c:v>663510000</c:v>
                </c:pt>
                <c:pt idx="8662">
                  <c:v>659293000</c:v>
                </c:pt>
                <c:pt idx="8663">
                  <c:v>655123000</c:v>
                </c:pt>
                <c:pt idx="8664">
                  <c:v>650907000</c:v>
                </c:pt>
                <c:pt idx="8665">
                  <c:v>646828000</c:v>
                </c:pt>
                <c:pt idx="8666">
                  <c:v>642908000</c:v>
                </c:pt>
                <c:pt idx="8667">
                  <c:v>638917000</c:v>
                </c:pt>
                <c:pt idx="8668">
                  <c:v>634797000</c:v>
                </c:pt>
                <c:pt idx="8669">
                  <c:v>630894000</c:v>
                </c:pt>
                <c:pt idx="8670">
                  <c:v>627157000</c:v>
                </c:pt>
                <c:pt idx="8671">
                  <c:v>623334000</c:v>
                </c:pt>
                <c:pt idx="8672">
                  <c:v>619421000</c:v>
                </c:pt>
                <c:pt idx="8673">
                  <c:v>615726000</c:v>
                </c:pt>
                <c:pt idx="8674">
                  <c:v>612029000</c:v>
                </c:pt>
                <c:pt idx="8675">
                  <c:v>608369000</c:v>
                </c:pt>
                <c:pt idx="8676">
                  <c:v>604720000</c:v>
                </c:pt>
                <c:pt idx="8677">
                  <c:v>601106000</c:v>
                </c:pt>
                <c:pt idx="8678">
                  <c:v>597566000</c:v>
                </c:pt>
                <c:pt idx="8679">
                  <c:v>594083000</c:v>
                </c:pt>
                <c:pt idx="8680">
                  <c:v>590621000</c:v>
                </c:pt>
                <c:pt idx="8681">
                  <c:v>587152000</c:v>
                </c:pt>
                <c:pt idx="8682">
                  <c:v>583762000</c:v>
                </c:pt>
                <c:pt idx="8683">
                  <c:v>580408000</c:v>
                </c:pt>
                <c:pt idx="8684">
                  <c:v>577079000</c:v>
                </c:pt>
                <c:pt idx="8685">
                  <c:v>573796000</c:v>
                </c:pt>
                <c:pt idx="8686">
                  <c:v>570545000</c:v>
                </c:pt>
                <c:pt idx="8687">
                  <c:v>567296000</c:v>
                </c:pt>
                <c:pt idx="8688">
                  <c:v>564128000</c:v>
                </c:pt>
                <c:pt idx="8689">
                  <c:v>560980000</c:v>
                </c:pt>
                <c:pt idx="8690">
                  <c:v>557862000</c:v>
                </c:pt>
                <c:pt idx="8691">
                  <c:v>554737000</c:v>
                </c:pt>
                <c:pt idx="8692">
                  <c:v>551708000</c:v>
                </c:pt>
                <c:pt idx="8693">
                  <c:v>548690000</c:v>
                </c:pt>
                <c:pt idx="8694">
                  <c:v>545650000</c:v>
                </c:pt>
                <c:pt idx="8695">
                  <c:v>542748000</c:v>
                </c:pt>
                <c:pt idx="8696">
                  <c:v>539827000</c:v>
                </c:pt>
                <c:pt idx="8697">
                  <c:v>536933000</c:v>
                </c:pt>
                <c:pt idx="8698">
                  <c:v>533978000</c:v>
                </c:pt>
                <c:pt idx="8699">
                  <c:v>531233000</c:v>
                </c:pt>
                <c:pt idx="8700">
                  <c:v>528431000</c:v>
                </c:pt>
                <c:pt idx="8701">
                  <c:v>525656000</c:v>
                </c:pt>
                <c:pt idx="8702">
                  <c:v>522796000</c:v>
                </c:pt>
                <c:pt idx="8703">
                  <c:v>520144000</c:v>
                </c:pt>
                <c:pt idx="8704">
                  <c:v>517454000</c:v>
                </c:pt>
                <c:pt idx="8705">
                  <c:v>514790000</c:v>
                </c:pt>
                <c:pt idx="8706">
                  <c:v>512084000</c:v>
                </c:pt>
                <c:pt idx="8707">
                  <c:v>509479000</c:v>
                </c:pt>
                <c:pt idx="8708">
                  <c:v>506897000</c:v>
                </c:pt>
                <c:pt idx="8709">
                  <c:v>504385000</c:v>
                </c:pt>
                <c:pt idx="8710">
                  <c:v>501771000</c:v>
                </c:pt>
                <c:pt idx="8711">
                  <c:v>499272000</c:v>
                </c:pt>
                <c:pt idx="8712">
                  <c:v>496797000</c:v>
                </c:pt>
                <c:pt idx="8713">
                  <c:v>494419000</c:v>
                </c:pt>
                <c:pt idx="8714">
                  <c:v>491948000</c:v>
                </c:pt>
                <c:pt idx="8715">
                  <c:v>489552000</c:v>
                </c:pt>
                <c:pt idx="8716">
                  <c:v>487179000</c:v>
                </c:pt>
                <c:pt idx="8717">
                  <c:v>484876000</c:v>
                </c:pt>
                <c:pt idx="8718">
                  <c:v>482555000</c:v>
                </c:pt>
                <c:pt idx="8719">
                  <c:v>480255000</c:v>
                </c:pt>
                <c:pt idx="8720">
                  <c:v>477856000</c:v>
                </c:pt>
                <c:pt idx="8721">
                  <c:v>475721000</c:v>
                </c:pt>
                <c:pt idx="8722">
                  <c:v>473490000</c:v>
                </c:pt>
                <c:pt idx="8723">
                  <c:v>471279000</c:v>
                </c:pt>
                <c:pt idx="8724">
                  <c:v>468976000</c:v>
                </c:pt>
                <c:pt idx="8725">
                  <c:v>466854000</c:v>
                </c:pt>
                <c:pt idx="8726">
                  <c:v>464711000</c:v>
                </c:pt>
                <c:pt idx="8727">
                  <c:v>462588000</c:v>
                </c:pt>
                <c:pt idx="8728">
                  <c:v>460414000</c:v>
                </c:pt>
                <c:pt idx="8729">
                  <c:v>458340000</c:v>
                </c:pt>
                <c:pt idx="8730">
                  <c:v>456285000</c:v>
                </c:pt>
                <c:pt idx="8731">
                  <c:v>454249000</c:v>
                </c:pt>
                <c:pt idx="8732">
                  <c:v>452242000</c:v>
                </c:pt>
                <c:pt idx="8733">
                  <c:v>450254000</c:v>
                </c:pt>
                <c:pt idx="8734">
                  <c:v>448284000</c:v>
                </c:pt>
                <c:pt idx="8735">
                  <c:v>446338000</c:v>
                </c:pt>
                <c:pt idx="8736">
                  <c:v>444459000</c:v>
                </c:pt>
                <c:pt idx="8737">
                  <c:v>442550000</c:v>
                </c:pt>
                <c:pt idx="8738">
                  <c:v>440658000</c:v>
                </c:pt>
                <c:pt idx="8739">
                  <c:v>438805000</c:v>
                </c:pt>
                <c:pt idx="8740">
                  <c:v>436952000</c:v>
                </c:pt>
                <c:pt idx="8741">
                  <c:v>435117000</c:v>
                </c:pt>
                <c:pt idx="8742">
                  <c:v>433298000</c:v>
                </c:pt>
                <c:pt idx="8743">
                  <c:v>431441000</c:v>
                </c:pt>
                <c:pt idx="8744">
                  <c:v>429660000</c:v>
                </c:pt>
                <c:pt idx="8745">
                  <c:v>427895000</c:v>
                </c:pt>
                <c:pt idx="8746">
                  <c:v>426147000</c:v>
                </c:pt>
                <c:pt idx="8747">
                  <c:v>424347000</c:v>
                </c:pt>
                <c:pt idx="8748">
                  <c:v>422637000</c:v>
                </c:pt>
                <c:pt idx="8749">
                  <c:v>420944000</c:v>
                </c:pt>
                <c:pt idx="8750">
                  <c:v>419256000</c:v>
                </c:pt>
                <c:pt idx="8751">
                  <c:v>417602000</c:v>
                </c:pt>
                <c:pt idx="8752">
                  <c:v>415963000</c:v>
                </c:pt>
                <c:pt idx="8753">
                  <c:v>414339000</c:v>
                </c:pt>
                <c:pt idx="8754">
                  <c:v>412774000</c:v>
                </c:pt>
                <c:pt idx="8755">
                  <c:v>411186000</c:v>
                </c:pt>
                <c:pt idx="8756">
                  <c:v>409612000</c:v>
                </c:pt>
                <c:pt idx="8757">
                  <c:v>408052000</c:v>
                </c:pt>
                <c:pt idx="8758">
                  <c:v>406530000</c:v>
                </c:pt>
                <c:pt idx="8759">
                  <c:v>405003000</c:v>
                </c:pt>
                <c:pt idx="8760">
                  <c:v>403488000</c:v>
                </c:pt>
                <c:pt idx="8761">
                  <c:v>401852000</c:v>
                </c:pt>
                <c:pt idx="8762">
                  <c:v>400458000</c:v>
                </c:pt>
                <c:pt idx="8763">
                  <c:v>398989000</c:v>
                </c:pt>
                <c:pt idx="8764">
                  <c:v>397533000</c:v>
                </c:pt>
                <c:pt idx="8765">
                  <c:v>396019000</c:v>
                </c:pt>
                <c:pt idx="8766">
                  <c:v>394595000</c:v>
                </c:pt>
                <c:pt idx="8767">
                  <c:v>393185000</c:v>
                </c:pt>
                <c:pt idx="8768">
                  <c:v>391787000</c:v>
                </c:pt>
                <c:pt idx="8769">
                  <c:v>390394000</c:v>
                </c:pt>
                <c:pt idx="8770">
                  <c:v>389031000</c:v>
                </c:pt>
                <c:pt idx="8771">
                  <c:v>387680000</c:v>
                </c:pt>
                <c:pt idx="8772">
                  <c:v>386482000</c:v>
                </c:pt>
                <c:pt idx="8773">
                  <c:v>385086000</c:v>
                </c:pt>
                <c:pt idx="8774">
                  <c:v>383780000</c:v>
                </c:pt>
                <c:pt idx="8775">
                  <c:v>382485000</c:v>
                </c:pt>
                <c:pt idx="8776">
                  <c:v>381125000</c:v>
                </c:pt>
                <c:pt idx="8777">
                  <c:v>380001000</c:v>
                </c:pt>
                <c:pt idx="8778">
                  <c:v>378747000</c:v>
                </c:pt>
                <c:pt idx="8779">
                  <c:v>377505000</c:v>
                </c:pt>
                <c:pt idx="8780">
                  <c:v>376248000</c:v>
                </c:pt>
                <c:pt idx="8781">
                  <c:v>375033000</c:v>
                </c:pt>
                <c:pt idx="8782">
                  <c:v>373828000</c:v>
                </c:pt>
                <c:pt idx="8783">
                  <c:v>372537000</c:v>
                </c:pt>
                <c:pt idx="8784">
                  <c:v>371356000</c:v>
                </c:pt>
                <c:pt idx="8785">
                  <c:v>370190000</c:v>
                </c:pt>
                <c:pt idx="8786">
                  <c:v>369035000</c:v>
                </c:pt>
                <c:pt idx="8787">
                  <c:v>368028000</c:v>
                </c:pt>
                <c:pt idx="8788">
                  <c:v>366693000</c:v>
                </c:pt>
                <c:pt idx="8789">
                  <c:v>365578000</c:v>
                </c:pt>
                <c:pt idx="8790">
                  <c:v>364472000</c:v>
                </c:pt>
                <c:pt idx="8791">
                  <c:v>363404000</c:v>
                </c:pt>
                <c:pt idx="8792">
                  <c:v>362327000</c:v>
                </c:pt>
                <c:pt idx="8793">
                  <c:v>361261000</c:v>
                </c:pt>
                <c:pt idx="8794">
                  <c:v>360276000</c:v>
                </c:pt>
                <c:pt idx="8795">
                  <c:v>359232000</c:v>
                </c:pt>
                <c:pt idx="8796">
                  <c:v>358201000</c:v>
                </c:pt>
                <c:pt idx="8797">
                  <c:v>357179000</c:v>
                </c:pt>
                <c:pt idx="8798">
                  <c:v>356045000</c:v>
                </c:pt>
                <c:pt idx="8799">
                  <c:v>355200000</c:v>
                </c:pt>
                <c:pt idx="8800">
                  <c:v>354211000</c:v>
                </c:pt>
                <c:pt idx="8801">
                  <c:v>353231000</c:v>
                </c:pt>
                <c:pt idx="8802">
                  <c:v>352125000</c:v>
                </c:pt>
                <c:pt idx="8803">
                  <c:v>351268000</c:v>
                </c:pt>
                <c:pt idx="8804">
                  <c:v>350321000</c:v>
                </c:pt>
                <c:pt idx="8805">
                  <c:v>349389000</c:v>
                </c:pt>
                <c:pt idx="8806">
                  <c:v>348403000</c:v>
                </c:pt>
                <c:pt idx="8807">
                  <c:v>347491000</c:v>
                </c:pt>
                <c:pt idx="8808">
                  <c:v>346589000</c:v>
                </c:pt>
                <c:pt idx="8809">
                  <c:v>345807000</c:v>
                </c:pt>
                <c:pt idx="8810">
                  <c:v>344803000</c:v>
                </c:pt>
                <c:pt idx="8811">
                  <c:v>343936000</c:v>
                </c:pt>
                <c:pt idx="8812">
                  <c:v>343079000</c:v>
                </c:pt>
                <c:pt idx="8813">
                  <c:v>342289000</c:v>
                </c:pt>
                <c:pt idx="8814">
                  <c:v>341423000</c:v>
                </c:pt>
                <c:pt idx="8815">
                  <c:v>340599000</c:v>
                </c:pt>
                <c:pt idx="8816">
                  <c:v>339734000</c:v>
                </c:pt>
                <c:pt idx="8817">
                  <c:v>338928000</c:v>
                </c:pt>
                <c:pt idx="8818">
                  <c:v>338198000</c:v>
                </c:pt>
                <c:pt idx="8819">
                  <c:v>337415000</c:v>
                </c:pt>
                <c:pt idx="8820">
                  <c:v>336588000</c:v>
                </c:pt>
                <c:pt idx="8821">
                  <c:v>335846000</c:v>
                </c:pt>
                <c:pt idx="8822">
                  <c:v>335095000</c:v>
                </c:pt>
                <c:pt idx="8823">
                  <c:v>334353000</c:v>
                </c:pt>
                <c:pt idx="8824">
                  <c:v>333692000</c:v>
                </c:pt>
                <c:pt idx="8825">
                  <c:v>332869000</c:v>
                </c:pt>
                <c:pt idx="8826">
                  <c:v>332161000</c:v>
                </c:pt>
                <c:pt idx="8827">
                  <c:v>331608000</c:v>
                </c:pt>
                <c:pt idx="8828">
                  <c:v>330924000</c:v>
                </c:pt>
                <c:pt idx="8829">
                  <c:v>330118000</c:v>
                </c:pt>
                <c:pt idx="8830">
                  <c:v>329456000</c:v>
                </c:pt>
                <c:pt idx="8831">
                  <c:v>328865000</c:v>
                </c:pt>
                <c:pt idx="8832">
                  <c:v>328222000</c:v>
                </c:pt>
                <c:pt idx="8833">
                  <c:v>327590000</c:v>
                </c:pt>
                <c:pt idx="8834">
                  <c:v>326972000</c:v>
                </c:pt>
                <c:pt idx="8835">
                  <c:v>326267000</c:v>
                </c:pt>
                <c:pt idx="8836">
                  <c:v>325801000</c:v>
                </c:pt>
                <c:pt idx="8837">
                  <c:v>325216000</c:v>
                </c:pt>
                <c:pt idx="8838">
                  <c:v>324499000</c:v>
                </c:pt>
                <c:pt idx="8839">
                  <c:v>323935000</c:v>
                </c:pt>
                <c:pt idx="8840">
                  <c:v>323481000</c:v>
                </c:pt>
                <c:pt idx="8841">
                  <c:v>322937000</c:v>
                </c:pt>
                <c:pt idx="8842">
                  <c:v>322397000</c:v>
                </c:pt>
                <c:pt idx="8843">
                  <c:v>321878000</c:v>
                </c:pt>
                <c:pt idx="8844">
                  <c:v>321293000</c:v>
                </c:pt>
                <c:pt idx="8845">
                  <c:v>320948000</c:v>
                </c:pt>
                <c:pt idx="8846">
                  <c:v>320462000</c:v>
                </c:pt>
                <c:pt idx="8847">
                  <c:v>319985000</c:v>
                </c:pt>
                <c:pt idx="8848">
                  <c:v>319331000</c:v>
                </c:pt>
                <c:pt idx="8849">
                  <c:v>319035000</c:v>
                </c:pt>
                <c:pt idx="8850">
                  <c:v>318589000</c:v>
                </c:pt>
                <c:pt idx="8851">
                  <c:v>318050000</c:v>
                </c:pt>
                <c:pt idx="8852">
                  <c:v>317629000</c:v>
                </c:pt>
                <c:pt idx="8853">
                  <c:v>317201000</c:v>
                </c:pt>
                <c:pt idx="8854">
                  <c:v>316796000</c:v>
                </c:pt>
                <c:pt idx="8855">
                  <c:v>316489000</c:v>
                </c:pt>
                <c:pt idx="8856">
                  <c:v>315949000</c:v>
                </c:pt>
                <c:pt idx="8857">
                  <c:v>315579000</c:v>
                </c:pt>
                <c:pt idx="8858">
                  <c:v>315218000</c:v>
                </c:pt>
                <c:pt idx="8859">
                  <c:v>315030000</c:v>
                </c:pt>
                <c:pt idx="8860">
                  <c:v>314584000</c:v>
                </c:pt>
                <c:pt idx="8861">
                  <c:v>314259000</c:v>
                </c:pt>
                <c:pt idx="8862">
                  <c:v>313977000</c:v>
                </c:pt>
                <c:pt idx="8863">
                  <c:v>313666000</c:v>
                </c:pt>
                <c:pt idx="8864">
                  <c:v>313451000</c:v>
                </c:pt>
                <c:pt idx="8865">
                  <c:v>313164000</c:v>
                </c:pt>
                <c:pt idx="8866">
                  <c:v>312745000</c:v>
                </c:pt>
                <c:pt idx="8867">
                  <c:v>312642000</c:v>
                </c:pt>
                <c:pt idx="8868">
                  <c:v>312383000</c:v>
                </c:pt>
                <c:pt idx="8869">
                  <c:v>312132000</c:v>
                </c:pt>
                <c:pt idx="8870">
                  <c:v>311748000</c:v>
                </c:pt>
                <c:pt idx="8871">
                  <c:v>311565000</c:v>
                </c:pt>
                <c:pt idx="8872">
                  <c:v>311341000</c:v>
                </c:pt>
                <c:pt idx="8873">
                  <c:v>311125000</c:v>
                </c:pt>
                <c:pt idx="8874">
                  <c:v>310949000</c:v>
                </c:pt>
                <c:pt idx="8875">
                  <c:v>310629000</c:v>
                </c:pt>
                <c:pt idx="8876">
                  <c:v>310443000</c:v>
                </c:pt>
                <c:pt idx="8877">
                  <c:v>310418000</c:v>
                </c:pt>
                <c:pt idx="8878">
                  <c:v>310124000</c:v>
                </c:pt>
                <c:pt idx="8879">
                  <c:v>309971000</c:v>
                </c:pt>
                <c:pt idx="8880">
                  <c:v>309825000</c:v>
                </c:pt>
                <c:pt idx="8881">
                  <c:v>309749000</c:v>
                </c:pt>
                <c:pt idx="8882">
                  <c:v>309679000</c:v>
                </c:pt>
                <c:pt idx="8883">
                  <c:v>309560000</c:v>
                </c:pt>
                <c:pt idx="8884">
                  <c:v>309449000</c:v>
                </c:pt>
                <c:pt idx="8885">
                  <c:v>309207000</c:v>
                </c:pt>
                <c:pt idx="8886">
                  <c:v>309294000</c:v>
                </c:pt>
                <c:pt idx="8887">
                  <c:v>309205000</c:v>
                </c:pt>
                <c:pt idx="8888">
                  <c:v>309121000</c:v>
                </c:pt>
                <c:pt idx="8889">
                  <c:v>308948000</c:v>
                </c:pt>
                <c:pt idx="8890">
                  <c:v>308879000</c:v>
                </c:pt>
                <c:pt idx="8891">
                  <c:v>308816000</c:v>
                </c:pt>
                <c:pt idx="8892">
                  <c:v>308778000</c:v>
                </c:pt>
                <c:pt idx="8893">
                  <c:v>308609000</c:v>
                </c:pt>
                <c:pt idx="8894">
                  <c:v>308572000</c:v>
                </c:pt>
                <c:pt idx="8895">
                  <c:v>308541000</c:v>
                </c:pt>
                <c:pt idx="8896">
                  <c:v>308691000</c:v>
                </c:pt>
                <c:pt idx="8897">
                  <c:v>308542000</c:v>
                </c:pt>
                <c:pt idx="8898">
                  <c:v>308540000</c:v>
                </c:pt>
                <c:pt idx="8899">
                  <c:v>308543000</c:v>
                </c:pt>
                <c:pt idx="8900">
                  <c:v>308712000</c:v>
                </c:pt>
                <c:pt idx="8901">
                  <c:v>308734000</c:v>
                </c:pt>
                <c:pt idx="8902">
                  <c:v>308762000</c:v>
                </c:pt>
                <c:pt idx="8903">
                  <c:v>308794000</c:v>
                </c:pt>
                <c:pt idx="8904">
                  <c:v>308922000</c:v>
                </c:pt>
                <c:pt idx="8905">
                  <c:v>308965000</c:v>
                </c:pt>
                <c:pt idx="8906">
                  <c:v>309013000</c:v>
                </c:pt>
                <c:pt idx="8907">
                  <c:v>308781000</c:v>
                </c:pt>
                <c:pt idx="8908">
                  <c:v>308996000</c:v>
                </c:pt>
                <c:pt idx="8909">
                  <c:v>309055000</c:v>
                </c:pt>
                <c:pt idx="8910">
                  <c:v>309119000</c:v>
                </c:pt>
                <c:pt idx="8911">
                  <c:v>308945000</c:v>
                </c:pt>
                <c:pt idx="8912">
                  <c:v>309021000</c:v>
                </c:pt>
                <c:pt idx="8913">
                  <c:v>309101000</c:v>
                </c:pt>
                <c:pt idx="8914">
                  <c:v>309186000</c:v>
                </c:pt>
                <c:pt idx="8915">
                  <c:v>309225000</c:v>
                </c:pt>
                <c:pt idx="8916">
                  <c:v>309328000</c:v>
                </c:pt>
                <c:pt idx="8917">
                  <c:v>309437000</c:v>
                </c:pt>
                <c:pt idx="8918">
                  <c:v>309908000</c:v>
                </c:pt>
                <c:pt idx="8919">
                  <c:v>309889000</c:v>
                </c:pt>
                <c:pt idx="8920">
                  <c:v>310021000</c:v>
                </c:pt>
                <c:pt idx="8921">
                  <c:v>310158000</c:v>
                </c:pt>
                <c:pt idx="8922">
                  <c:v>310558000</c:v>
                </c:pt>
                <c:pt idx="8923">
                  <c:v>310709000</c:v>
                </c:pt>
                <c:pt idx="8924">
                  <c:v>310865000</c:v>
                </c:pt>
                <c:pt idx="8925">
                  <c:v>311025000</c:v>
                </c:pt>
                <c:pt idx="8926">
                  <c:v>311219000</c:v>
                </c:pt>
                <c:pt idx="8927">
                  <c:v>311390000</c:v>
                </c:pt>
                <c:pt idx="8928">
                  <c:v>311567000</c:v>
                </c:pt>
                <c:pt idx="8929">
                  <c:v>311749000</c:v>
                </c:pt>
                <c:pt idx="8930">
                  <c:v>311721000</c:v>
                </c:pt>
                <c:pt idx="8931">
                  <c:v>311918000</c:v>
                </c:pt>
                <c:pt idx="8932">
                  <c:v>312122000</c:v>
                </c:pt>
                <c:pt idx="8933">
                  <c:v>312111000</c:v>
                </c:pt>
                <c:pt idx="8934">
                  <c:v>312337000</c:v>
                </c:pt>
                <c:pt idx="8935">
                  <c:v>312569000</c:v>
                </c:pt>
                <c:pt idx="8936">
                  <c:v>312809000</c:v>
                </c:pt>
                <c:pt idx="8937">
                  <c:v>313071000</c:v>
                </c:pt>
                <c:pt idx="8938">
                  <c:v>313334000</c:v>
                </c:pt>
                <c:pt idx="8939">
                  <c:v>313604000</c:v>
                </c:pt>
                <c:pt idx="8940">
                  <c:v>313881000</c:v>
                </c:pt>
                <c:pt idx="8941">
                  <c:v>314364000</c:v>
                </c:pt>
                <c:pt idx="8942">
                  <c:v>314659000</c:v>
                </c:pt>
                <c:pt idx="8943">
                  <c:v>314960000</c:v>
                </c:pt>
                <c:pt idx="8944">
                  <c:v>315048000</c:v>
                </c:pt>
                <c:pt idx="8945">
                  <c:v>315715000</c:v>
                </c:pt>
                <c:pt idx="8946">
                  <c:v>316037000</c:v>
                </c:pt>
                <c:pt idx="8947">
                  <c:v>316368000</c:v>
                </c:pt>
                <c:pt idx="8948">
                  <c:v>316674000</c:v>
                </c:pt>
                <c:pt idx="8949">
                  <c:v>317023000</c:v>
                </c:pt>
                <c:pt idx="8950">
                  <c:v>317380000</c:v>
                </c:pt>
                <c:pt idx="8951">
                  <c:v>317746000</c:v>
                </c:pt>
                <c:pt idx="8952">
                  <c:v>318048000</c:v>
                </c:pt>
                <c:pt idx="8953">
                  <c:v>318442000</c:v>
                </c:pt>
                <c:pt idx="8954">
                  <c:v>318844000</c:v>
                </c:pt>
                <c:pt idx="8955">
                  <c:v>319465000</c:v>
                </c:pt>
                <c:pt idx="8956">
                  <c:v>319713000</c:v>
                </c:pt>
                <c:pt idx="8957">
                  <c:v>320156000</c:v>
                </c:pt>
                <c:pt idx="8958">
                  <c:v>320607000</c:v>
                </c:pt>
                <c:pt idx="8959">
                  <c:v>321018000</c:v>
                </c:pt>
                <c:pt idx="8960">
                  <c:v>321594000</c:v>
                </c:pt>
                <c:pt idx="8961">
                  <c:v>322078000</c:v>
                </c:pt>
                <c:pt idx="8962">
                  <c:v>322572000</c:v>
                </c:pt>
                <c:pt idx="8963">
                  <c:v>323012000</c:v>
                </c:pt>
                <c:pt idx="8964">
                  <c:v>323523000</c:v>
                </c:pt>
                <c:pt idx="8965">
                  <c:v>324044000</c:v>
                </c:pt>
                <c:pt idx="8966">
                  <c:v>324517000</c:v>
                </c:pt>
                <c:pt idx="8967">
                  <c:v>324955000</c:v>
                </c:pt>
                <c:pt idx="8968">
                  <c:v>325507000</c:v>
                </c:pt>
                <c:pt idx="8969">
                  <c:v>326071000</c:v>
                </c:pt>
                <c:pt idx="8970">
                  <c:v>327120000</c:v>
                </c:pt>
                <c:pt idx="8971">
                  <c:v>327198000</c:v>
                </c:pt>
                <c:pt idx="8972">
                  <c:v>327805000</c:v>
                </c:pt>
                <c:pt idx="8973">
                  <c:v>328425000</c:v>
                </c:pt>
                <c:pt idx="8974">
                  <c:v>329595000</c:v>
                </c:pt>
                <c:pt idx="8975">
                  <c:v>329928000</c:v>
                </c:pt>
                <c:pt idx="8976">
                  <c:v>330600000</c:v>
                </c:pt>
                <c:pt idx="8977">
                  <c:v>331221000</c:v>
                </c:pt>
                <c:pt idx="8978">
                  <c:v>332293000</c:v>
                </c:pt>
                <c:pt idx="8979">
                  <c:v>333014000</c:v>
                </c:pt>
                <c:pt idx="8980">
                  <c:v>333750000</c:v>
                </c:pt>
                <c:pt idx="8981">
                  <c:v>333827000</c:v>
                </c:pt>
                <c:pt idx="8982">
                  <c:v>335291000</c:v>
                </c:pt>
                <c:pt idx="8983">
                  <c:v>336073000</c:v>
                </c:pt>
                <c:pt idx="8984">
                  <c:v>336871000</c:v>
                </c:pt>
                <c:pt idx="8985">
                  <c:v>337170000</c:v>
                </c:pt>
                <c:pt idx="8986">
                  <c:v>338212000</c:v>
                </c:pt>
                <c:pt idx="8987">
                  <c:v>339063000</c:v>
                </c:pt>
                <c:pt idx="8988">
                  <c:v>340223000</c:v>
                </c:pt>
                <c:pt idx="8989">
                  <c:v>340572000</c:v>
                </c:pt>
                <c:pt idx="8990">
                  <c:v>341491000</c:v>
                </c:pt>
                <c:pt idx="8991">
                  <c:v>342429000</c:v>
                </c:pt>
                <c:pt idx="8992">
                  <c:v>344178000</c:v>
                </c:pt>
                <c:pt idx="8993">
                  <c:v>344447000</c:v>
                </c:pt>
                <c:pt idx="8994">
                  <c:v>345462000</c:v>
                </c:pt>
                <c:pt idx="8995">
                  <c:v>346499000</c:v>
                </c:pt>
                <c:pt idx="8996">
                  <c:v>347920000</c:v>
                </c:pt>
                <c:pt idx="8997">
                  <c:v>348949000</c:v>
                </c:pt>
                <c:pt idx="8998">
                  <c:v>350060000</c:v>
                </c:pt>
                <c:pt idx="8999">
                  <c:v>350772000</c:v>
                </c:pt>
                <c:pt idx="9000">
                  <c:v>351925000</c:v>
                </c:pt>
                <c:pt idx="9001">
                  <c:v>353753000</c:v>
                </c:pt>
                <c:pt idx="9002">
                  <c:v>354956000</c:v>
                </c:pt>
                <c:pt idx="9003">
                  <c:v>355587000</c:v>
                </c:pt>
                <c:pt idx="9004">
                  <c:v>357347000</c:v>
                </c:pt>
                <c:pt idx="9005">
                  <c:v>358625000</c:v>
                </c:pt>
                <c:pt idx="9006">
                  <c:v>359928000</c:v>
                </c:pt>
                <c:pt idx="9007">
                  <c:v>361248000</c:v>
                </c:pt>
                <c:pt idx="9008">
                  <c:v>362345000</c:v>
                </c:pt>
                <c:pt idx="9009">
                  <c:v>363738000</c:v>
                </c:pt>
                <c:pt idx="9010">
                  <c:v>365710000</c:v>
                </c:pt>
                <c:pt idx="9011">
                  <c:v>367162000</c:v>
                </c:pt>
                <c:pt idx="9012">
                  <c:v>368048000</c:v>
                </c:pt>
                <c:pt idx="9013">
                  <c:v>369566000</c:v>
                </c:pt>
                <c:pt idx="9014">
                  <c:v>371511000</c:v>
                </c:pt>
                <c:pt idx="9015">
                  <c:v>373069000</c:v>
                </c:pt>
                <c:pt idx="9016">
                  <c:v>374490000</c:v>
                </c:pt>
                <c:pt idx="9017">
                  <c:v>376123000</c:v>
                </c:pt>
                <c:pt idx="9018">
                  <c:v>377620000</c:v>
                </c:pt>
                <c:pt idx="9019">
                  <c:v>379585000</c:v>
                </c:pt>
                <c:pt idx="9020">
                  <c:v>381296000</c:v>
                </c:pt>
                <c:pt idx="9021">
                  <c:v>382775000</c:v>
                </c:pt>
                <c:pt idx="9022">
                  <c:v>384556000</c:v>
                </c:pt>
                <c:pt idx="9023">
                  <c:v>386545000</c:v>
                </c:pt>
                <c:pt idx="9024">
                  <c:v>388361000</c:v>
                </c:pt>
                <c:pt idx="9025">
                  <c:v>390345000</c:v>
                </c:pt>
                <c:pt idx="9026">
                  <c:v>392230000</c:v>
                </c:pt>
                <c:pt idx="9027">
                  <c:v>393947000</c:v>
                </c:pt>
                <c:pt idx="9028">
                  <c:v>395871000</c:v>
                </c:pt>
                <c:pt idx="9029">
                  <c:v>398040000</c:v>
                </c:pt>
                <c:pt idx="9030">
                  <c:v>400005000</c:v>
                </c:pt>
                <c:pt idx="9031">
                  <c:v>401892000</c:v>
                </c:pt>
                <c:pt idx="9032">
                  <c:v>403668000</c:v>
                </c:pt>
                <c:pt idx="9033">
                  <c:v>405689000</c:v>
                </c:pt>
                <c:pt idx="9034">
                  <c:v>408111000</c:v>
                </c:pt>
                <c:pt idx="9035">
                  <c:v>410194000</c:v>
                </c:pt>
                <c:pt idx="9036">
                  <c:v>411739000</c:v>
                </c:pt>
                <c:pt idx="9037">
                  <c:v>413843000</c:v>
                </c:pt>
                <c:pt idx="9038">
                  <c:v>416432000</c:v>
                </c:pt>
                <c:pt idx="9039">
                  <c:v>418569000</c:v>
                </c:pt>
                <c:pt idx="9040">
                  <c:v>420638000</c:v>
                </c:pt>
                <c:pt idx="9041">
                  <c:v>422820000</c:v>
                </c:pt>
                <c:pt idx="9042">
                  <c:v>424757000</c:v>
                </c:pt>
                <c:pt idx="9043">
                  <c:v>427732000</c:v>
                </c:pt>
                <c:pt idx="9044">
                  <c:v>429955000</c:v>
                </c:pt>
                <c:pt idx="9045">
                  <c:v>432185000</c:v>
                </c:pt>
                <c:pt idx="9046">
                  <c:v>433476000</c:v>
                </c:pt>
                <c:pt idx="9047">
                  <c:v>436668000</c:v>
                </c:pt>
                <c:pt idx="9048">
                  <c:v>438908000</c:v>
                </c:pt>
                <c:pt idx="9049">
                  <c:v>440549000</c:v>
                </c:pt>
                <c:pt idx="9050">
                  <c:v>442798000</c:v>
                </c:pt>
                <c:pt idx="9051">
                  <c:v>445050000</c:v>
                </c:pt>
                <c:pt idx="9052">
                  <c:v>447288000</c:v>
                </c:pt>
                <c:pt idx="9053">
                  <c:v>450069000</c:v>
                </c:pt>
                <c:pt idx="9054">
                  <c:v>451233000</c:v>
                </c:pt>
                <c:pt idx="9055">
                  <c:v>453470000</c:v>
                </c:pt>
                <c:pt idx="9056">
                  <c:v>455704000</c:v>
                </c:pt>
                <c:pt idx="9057">
                  <c:v>459128000</c:v>
                </c:pt>
                <c:pt idx="9058">
                  <c:v>460410000</c:v>
                </c:pt>
                <c:pt idx="9059">
                  <c:v>462639000</c:v>
                </c:pt>
                <c:pt idx="9060">
                  <c:v>465335000</c:v>
                </c:pt>
                <c:pt idx="9061">
                  <c:v>467800000</c:v>
                </c:pt>
                <c:pt idx="9062">
                  <c:v>470009000</c:v>
                </c:pt>
                <c:pt idx="9063">
                  <c:v>472208000</c:v>
                </c:pt>
                <c:pt idx="9064">
                  <c:v>473610000</c:v>
                </c:pt>
                <c:pt idx="9065">
                  <c:v>476961000</c:v>
                </c:pt>
                <c:pt idx="9066">
                  <c:v>479123000</c:v>
                </c:pt>
                <c:pt idx="9067">
                  <c:v>481271000</c:v>
                </c:pt>
                <c:pt idx="9068">
                  <c:v>482258000</c:v>
                </c:pt>
                <c:pt idx="9069">
                  <c:v>485149000</c:v>
                </c:pt>
                <c:pt idx="9070">
                  <c:v>487261000</c:v>
                </c:pt>
                <c:pt idx="9071">
                  <c:v>489359000</c:v>
                </c:pt>
                <c:pt idx="9072">
                  <c:v>490827000</c:v>
                </c:pt>
                <c:pt idx="9073">
                  <c:v>492914000</c:v>
                </c:pt>
                <c:pt idx="9074">
                  <c:v>494988000</c:v>
                </c:pt>
                <c:pt idx="9075">
                  <c:v>497859000</c:v>
                </c:pt>
                <c:pt idx="9076">
                  <c:v>499055000</c:v>
                </c:pt>
                <c:pt idx="9077">
                  <c:v>501109000</c:v>
                </c:pt>
                <c:pt idx="9078">
                  <c:v>503152000</c:v>
                </c:pt>
                <c:pt idx="9079">
                  <c:v>505955000</c:v>
                </c:pt>
                <c:pt idx="9080">
                  <c:v>507739000</c:v>
                </c:pt>
                <c:pt idx="9081">
                  <c:v>509749000</c:v>
                </c:pt>
                <c:pt idx="9082">
                  <c:v>511748000</c:v>
                </c:pt>
                <c:pt idx="9083">
                  <c:v>514063000</c:v>
                </c:pt>
                <c:pt idx="9084">
                  <c:v>516028000</c:v>
                </c:pt>
                <c:pt idx="9085">
                  <c:v>517986000</c:v>
                </c:pt>
                <c:pt idx="9086">
                  <c:v>519935000</c:v>
                </c:pt>
                <c:pt idx="9087">
                  <c:v>521662000</c:v>
                </c:pt>
                <c:pt idx="9088">
                  <c:v>523593000</c:v>
                </c:pt>
                <c:pt idx="9089">
                  <c:v>525520000</c:v>
                </c:pt>
                <c:pt idx="9090">
                  <c:v>527338000</c:v>
                </c:pt>
                <c:pt idx="9091">
                  <c:v>529059000</c:v>
                </c:pt>
                <c:pt idx="9092">
                  <c:v>531002000</c:v>
                </c:pt>
                <c:pt idx="9093">
                  <c:v>532946000</c:v>
                </c:pt>
                <c:pt idx="9094">
                  <c:v>535028000</c:v>
                </c:pt>
                <c:pt idx="9095">
                  <c:v>537011000</c:v>
                </c:pt>
                <c:pt idx="9096">
                  <c:v>538999000</c:v>
                </c:pt>
                <c:pt idx="9097">
                  <c:v>540994000</c:v>
                </c:pt>
                <c:pt idx="9098">
                  <c:v>543486000</c:v>
                </c:pt>
                <c:pt idx="9099">
                  <c:v>545517000</c:v>
                </c:pt>
                <c:pt idx="9100">
                  <c:v>547557000</c:v>
                </c:pt>
                <c:pt idx="9101">
                  <c:v>549607000</c:v>
                </c:pt>
                <c:pt idx="9102">
                  <c:v>551811000</c:v>
                </c:pt>
                <c:pt idx="9103">
                  <c:v>553884000</c:v>
                </c:pt>
                <c:pt idx="9104">
                  <c:v>555971000</c:v>
                </c:pt>
                <c:pt idx="9105">
                  <c:v>557532000</c:v>
                </c:pt>
                <c:pt idx="9106">
                  <c:v>559639000</c:v>
                </c:pt>
                <c:pt idx="9107">
                  <c:v>561763000</c:v>
                </c:pt>
                <c:pt idx="9108">
                  <c:v>563906000</c:v>
                </c:pt>
                <c:pt idx="9109">
                  <c:v>565446000</c:v>
                </c:pt>
                <c:pt idx="9110">
                  <c:v>567629000</c:v>
                </c:pt>
                <c:pt idx="9111">
                  <c:v>569833000</c:v>
                </c:pt>
                <c:pt idx="9112">
                  <c:v>572060000</c:v>
                </c:pt>
                <c:pt idx="9113">
                  <c:v>574550000</c:v>
                </c:pt>
                <c:pt idx="9114">
                  <c:v>576842000</c:v>
                </c:pt>
                <c:pt idx="9115">
                  <c:v>579159000</c:v>
                </c:pt>
                <c:pt idx="9116">
                  <c:v>582544000</c:v>
                </c:pt>
                <c:pt idx="9117">
                  <c:v>584773000</c:v>
                </c:pt>
                <c:pt idx="9118">
                  <c:v>587187000</c:v>
                </c:pt>
                <c:pt idx="9119">
                  <c:v>589627000</c:v>
                </c:pt>
                <c:pt idx="9120">
                  <c:v>592754000</c:v>
                </c:pt>
                <c:pt idx="9121">
                  <c:v>595259000</c:v>
                </c:pt>
                <c:pt idx="9122">
                  <c:v>597792000</c:v>
                </c:pt>
                <c:pt idx="9123">
                  <c:v>600352000</c:v>
                </c:pt>
                <c:pt idx="9124">
                  <c:v>602663000</c:v>
                </c:pt>
                <c:pt idx="9125">
                  <c:v>605287000</c:v>
                </c:pt>
                <c:pt idx="9126">
                  <c:v>607942000</c:v>
                </c:pt>
                <c:pt idx="9127">
                  <c:v>610125000</c:v>
                </c:pt>
                <c:pt idx="9128">
                  <c:v>612444000</c:v>
                </c:pt>
                <c:pt idx="9129">
                  <c:v>615208000</c:v>
                </c:pt>
                <c:pt idx="9130">
                  <c:v>618005000</c:v>
                </c:pt>
                <c:pt idx="9131">
                  <c:v>620368000</c:v>
                </c:pt>
                <c:pt idx="9132">
                  <c:v>623254000</c:v>
                </c:pt>
                <c:pt idx="9133">
                  <c:v>626177000</c:v>
                </c:pt>
                <c:pt idx="9134">
                  <c:v>629137000</c:v>
                </c:pt>
                <c:pt idx="9135">
                  <c:v>632747000</c:v>
                </c:pt>
                <c:pt idx="9136">
                  <c:v>635797000</c:v>
                </c:pt>
                <c:pt idx="9137">
                  <c:v>638888000</c:v>
                </c:pt>
                <c:pt idx="9138">
                  <c:v>642077000</c:v>
                </c:pt>
                <c:pt idx="9139">
                  <c:v>646079000</c:v>
                </c:pt>
                <c:pt idx="9140">
                  <c:v>649299000</c:v>
                </c:pt>
                <c:pt idx="9141">
                  <c:v>652563000</c:v>
                </c:pt>
                <c:pt idx="9142">
                  <c:v>654517000</c:v>
                </c:pt>
                <c:pt idx="9143">
                  <c:v>659459000</c:v>
                </c:pt>
                <c:pt idx="9144">
                  <c:v>662865000</c:v>
                </c:pt>
                <c:pt idx="9145">
                  <c:v>666322000</c:v>
                </c:pt>
                <c:pt idx="9146">
                  <c:v>669307000</c:v>
                </c:pt>
                <c:pt idx="9147">
                  <c:v>672884000</c:v>
                </c:pt>
                <c:pt idx="9148">
                  <c:v>676519000</c:v>
                </c:pt>
                <c:pt idx="9149">
                  <c:v>680769000</c:v>
                </c:pt>
                <c:pt idx="9150">
                  <c:v>683454000</c:v>
                </c:pt>
                <c:pt idx="9151">
                  <c:v>687301000</c:v>
                </c:pt>
                <c:pt idx="9152">
                  <c:v>691215000</c:v>
                </c:pt>
                <c:pt idx="9153">
                  <c:v>696661000</c:v>
                </c:pt>
                <c:pt idx="9154">
                  <c:v>699346000</c:v>
                </c:pt>
                <c:pt idx="9155">
                  <c:v>703502000</c:v>
                </c:pt>
                <c:pt idx="9156">
                  <c:v>707734000</c:v>
                </c:pt>
                <c:pt idx="9157">
                  <c:v>712791000</c:v>
                </c:pt>
                <c:pt idx="9158">
                  <c:v>717104000</c:v>
                </c:pt>
                <c:pt idx="9159">
                  <c:v>721591000</c:v>
                </c:pt>
                <c:pt idx="9160">
                  <c:v>725400000</c:v>
                </c:pt>
                <c:pt idx="9161">
                  <c:v>731272000</c:v>
                </c:pt>
                <c:pt idx="9162">
                  <c:v>736022000</c:v>
                </c:pt>
                <c:pt idx="9163">
                  <c:v>740866000</c:v>
                </c:pt>
                <c:pt idx="9164">
                  <c:v>744642000</c:v>
                </c:pt>
                <c:pt idx="9165">
                  <c:v>750568000</c:v>
                </c:pt>
                <c:pt idx="9166">
                  <c:v>755707000</c:v>
                </c:pt>
                <c:pt idx="9167">
                  <c:v>760949000</c:v>
                </c:pt>
                <c:pt idx="9168">
                  <c:v>766412000</c:v>
                </c:pt>
                <c:pt idx="9169">
                  <c:v>771231000</c:v>
                </c:pt>
                <c:pt idx="9170">
                  <c:v>776816000</c:v>
                </c:pt>
                <c:pt idx="9171">
                  <c:v>783930000</c:v>
                </c:pt>
                <c:pt idx="9172">
                  <c:v>789778000</c:v>
                </c:pt>
                <c:pt idx="9173">
                  <c:v>794402000</c:v>
                </c:pt>
                <c:pt idx="9174">
                  <c:v>800483000</c:v>
                </c:pt>
                <c:pt idx="9175">
                  <c:v>807642000</c:v>
                </c:pt>
                <c:pt idx="9176">
                  <c:v>813686000</c:v>
                </c:pt>
                <c:pt idx="9177">
                  <c:v>820154000</c:v>
                </c:pt>
                <c:pt idx="9178">
                  <c:v>826742000</c:v>
                </c:pt>
                <c:pt idx="9179">
                  <c:v>832576000</c:v>
                </c:pt>
                <c:pt idx="9180">
                  <c:v>840768000</c:v>
                </c:pt>
                <c:pt idx="9181">
                  <c:v>847720000</c:v>
                </c:pt>
                <c:pt idx="9182">
                  <c:v>853192000</c:v>
                </c:pt>
                <c:pt idx="9183">
                  <c:v>860370000</c:v>
                </c:pt>
                <c:pt idx="9184">
                  <c:v>868900000</c:v>
                </c:pt>
                <c:pt idx="9185">
                  <c:v>876306000</c:v>
                </c:pt>
                <c:pt idx="9186">
                  <c:v>883649000</c:v>
                </c:pt>
                <c:pt idx="9187">
                  <c:v>890523000</c:v>
                </c:pt>
                <c:pt idx="9188">
                  <c:v>898258000</c:v>
                </c:pt>
                <c:pt idx="9189">
                  <c:v>906094000</c:v>
                </c:pt>
                <c:pt idx="9190">
                  <c:v>915882000</c:v>
                </c:pt>
                <c:pt idx="9191">
                  <c:v>921926000</c:v>
                </c:pt>
                <c:pt idx="9192">
                  <c:v>930068000</c:v>
                </c:pt>
                <c:pt idx="9193">
                  <c:v>940178000</c:v>
                </c:pt>
                <c:pt idx="9194">
                  <c:v>948498000</c:v>
                </c:pt>
                <c:pt idx="9195">
                  <c:v>955971000</c:v>
                </c:pt>
                <c:pt idx="9196">
                  <c:v>964437000</c:v>
                </c:pt>
                <c:pt idx="9197">
                  <c:v>972566000</c:v>
                </c:pt>
                <c:pt idx="9198">
                  <c:v>981136000</c:v>
                </c:pt>
                <c:pt idx="9199">
                  <c:v>991178000</c:v>
                </c:pt>
                <c:pt idx="9200">
                  <c:v>999847000</c:v>
                </c:pt>
                <c:pt idx="9201">
                  <c:v>1006360000</c:v>
                </c:pt>
                <c:pt idx="9202">
                  <c:v>1017280000</c:v>
                </c:pt>
                <c:pt idx="9203">
                  <c:v>1026010000</c:v>
                </c:pt>
                <c:pt idx="9204">
                  <c:v>1033320000</c:v>
                </c:pt>
                <c:pt idx="9205">
                  <c:v>1042060000</c:v>
                </c:pt>
                <c:pt idx="9206">
                  <c:v>1051100000</c:v>
                </c:pt>
                <c:pt idx="9207">
                  <c:v>1059800000</c:v>
                </c:pt>
                <c:pt idx="9208">
                  <c:v>1069550000</c:v>
                </c:pt>
                <c:pt idx="9209">
                  <c:v>1078210000</c:v>
                </c:pt>
                <c:pt idx="9210">
                  <c:v>1084850000</c:v>
                </c:pt>
                <c:pt idx="9211">
                  <c:v>1093390000</c:v>
                </c:pt>
                <c:pt idx="9212">
                  <c:v>1104530000</c:v>
                </c:pt>
                <c:pt idx="9213">
                  <c:v>1112970000</c:v>
                </c:pt>
                <c:pt idx="9214">
                  <c:v>1119160000</c:v>
                </c:pt>
                <c:pt idx="9215">
                  <c:v>1128540000</c:v>
                </c:pt>
                <c:pt idx="9216">
                  <c:v>1136720000</c:v>
                </c:pt>
                <c:pt idx="9217">
                  <c:v>1145030000</c:v>
                </c:pt>
                <c:pt idx="9218">
                  <c:v>1153020000</c:v>
                </c:pt>
                <c:pt idx="9219">
                  <c:v>1159040000</c:v>
                </c:pt>
                <c:pt idx="9220">
                  <c:v>1166780000</c:v>
                </c:pt>
                <c:pt idx="9221">
                  <c:v>1177070000</c:v>
                </c:pt>
                <c:pt idx="9222">
                  <c:v>1184560000</c:v>
                </c:pt>
                <c:pt idx="9223">
                  <c:v>1189390000</c:v>
                </c:pt>
                <c:pt idx="9224">
                  <c:v>1196620000</c:v>
                </c:pt>
                <c:pt idx="9225">
                  <c:v>1205400000</c:v>
                </c:pt>
                <c:pt idx="9226">
                  <c:v>1212360000</c:v>
                </c:pt>
                <c:pt idx="9227">
                  <c:v>1219170000</c:v>
                </c:pt>
                <c:pt idx="9228">
                  <c:v>1225820000</c:v>
                </c:pt>
                <c:pt idx="9229">
                  <c:v>1230780000</c:v>
                </c:pt>
                <c:pt idx="9230">
                  <c:v>1239960000</c:v>
                </c:pt>
                <c:pt idx="9231">
                  <c:v>1246150000</c:v>
                </c:pt>
                <c:pt idx="9232">
                  <c:v>1249370000</c:v>
                </c:pt>
                <c:pt idx="9233">
                  <c:v>1255290000</c:v>
                </c:pt>
                <c:pt idx="9234">
                  <c:v>1262930000</c:v>
                </c:pt>
                <c:pt idx="9235">
                  <c:v>1268520000</c:v>
                </c:pt>
                <c:pt idx="9236">
                  <c:v>1273490000</c:v>
                </c:pt>
                <c:pt idx="9237">
                  <c:v>1277240000</c:v>
                </c:pt>
                <c:pt idx="9238">
                  <c:v>1282440000</c:v>
                </c:pt>
                <c:pt idx="9239">
                  <c:v>1287500000</c:v>
                </c:pt>
                <c:pt idx="9240">
                  <c:v>1295090000</c:v>
                </c:pt>
                <c:pt idx="9241">
                  <c:v>1297330000</c:v>
                </c:pt>
                <c:pt idx="9242">
                  <c:v>1302100000</c:v>
                </c:pt>
                <c:pt idx="9243">
                  <c:v>1306770000</c:v>
                </c:pt>
                <c:pt idx="9244">
                  <c:v>1313300000</c:v>
                </c:pt>
                <c:pt idx="9245">
                  <c:v>1318010000</c:v>
                </c:pt>
                <c:pt idx="9246">
                  <c:v>1322440000</c:v>
                </c:pt>
                <c:pt idx="9247">
                  <c:v>1325140000</c:v>
                </c:pt>
                <c:pt idx="9248">
                  <c:v>1332320000</c:v>
                </c:pt>
                <c:pt idx="9249">
                  <c:v>1336560000</c:v>
                </c:pt>
                <c:pt idx="9250">
                  <c:v>1340750000</c:v>
                </c:pt>
                <c:pt idx="9251">
                  <c:v>1342070000</c:v>
                </c:pt>
                <c:pt idx="9252">
                  <c:v>1347890000</c:v>
                </c:pt>
                <c:pt idx="9253">
                  <c:v>1352000000</c:v>
                </c:pt>
                <c:pt idx="9254">
                  <c:v>1356110000</c:v>
                </c:pt>
                <c:pt idx="9255">
                  <c:v>1360300000</c:v>
                </c:pt>
                <c:pt idx="9256">
                  <c:v>1362470000</c:v>
                </c:pt>
                <c:pt idx="9257">
                  <c:v>1366680000</c:v>
                </c:pt>
                <c:pt idx="9258">
                  <c:v>1373680000</c:v>
                </c:pt>
                <c:pt idx="9259">
                  <c:v>1375430000</c:v>
                </c:pt>
                <c:pt idx="9260">
                  <c:v>1379850000</c:v>
                </c:pt>
                <c:pt idx="9261">
                  <c:v>1384350000</c:v>
                </c:pt>
                <c:pt idx="9262">
                  <c:v>1390540000</c:v>
                </c:pt>
                <c:pt idx="9263">
                  <c:v>1395810000</c:v>
                </c:pt>
                <c:pt idx="9264">
                  <c:v>1400610000</c:v>
                </c:pt>
                <c:pt idx="9265">
                  <c:v>1405510000</c:v>
                </c:pt>
                <c:pt idx="9266">
                  <c:v>1408640000</c:v>
                </c:pt>
                <c:pt idx="9267">
                  <c:v>1416810000</c:v>
                </c:pt>
                <c:pt idx="9268">
                  <c:v>1422090000</c:v>
                </c:pt>
                <c:pt idx="9269">
                  <c:v>1427500000</c:v>
                </c:pt>
                <c:pt idx="9270">
                  <c:v>1431870000</c:v>
                </c:pt>
                <c:pt idx="9271">
                  <c:v>1437580000</c:v>
                </c:pt>
                <c:pt idx="9272">
                  <c:v>1443460000</c:v>
                </c:pt>
                <c:pt idx="9273">
                  <c:v>1449540000</c:v>
                </c:pt>
                <c:pt idx="9274">
                  <c:v>1454050000</c:v>
                </c:pt>
                <c:pt idx="9275">
                  <c:v>1460450000</c:v>
                </c:pt>
                <c:pt idx="9276">
                  <c:v>1467030000</c:v>
                </c:pt>
                <c:pt idx="9277">
                  <c:v>1473880000</c:v>
                </c:pt>
                <c:pt idx="9278">
                  <c:v>1480860000</c:v>
                </c:pt>
                <c:pt idx="9279">
                  <c:v>1488020000</c:v>
                </c:pt>
                <c:pt idx="9280">
                  <c:v>1495370000</c:v>
                </c:pt>
                <c:pt idx="9281">
                  <c:v>1504820000</c:v>
                </c:pt>
                <c:pt idx="9282">
                  <c:v>1512580000</c:v>
                </c:pt>
                <c:pt idx="9283">
                  <c:v>1520520000</c:v>
                </c:pt>
                <c:pt idx="9284">
                  <c:v>1528660000</c:v>
                </c:pt>
                <c:pt idx="9285">
                  <c:v>1538560000</c:v>
                </c:pt>
                <c:pt idx="9286">
                  <c:v>1547100000</c:v>
                </c:pt>
                <c:pt idx="9287">
                  <c:v>1555820000</c:v>
                </c:pt>
                <c:pt idx="9288">
                  <c:v>1563960000</c:v>
                </c:pt>
                <c:pt idx="9289">
                  <c:v>1573080000</c:v>
                </c:pt>
                <c:pt idx="9290">
                  <c:v>1582390000</c:v>
                </c:pt>
                <c:pt idx="9291">
                  <c:v>1591880000</c:v>
                </c:pt>
                <c:pt idx="9292">
                  <c:v>1599660000</c:v>
                </c:pt>
                <c:pt idx="9293">
                  <c:v>1609570000</c:v>
                </c:pt>
                <c:pt idx="9294">
                  <c:v>1619660000</c:v>
                </c:pt>
                <c:pt idx="9295">
                  <c:v>1629950000</c:v>
                </c:pt>
                <c:pt idx="9296">
                  <c:v>1640090000</c:v>
                </c:pt>
                <c:pt idx="9297">
                  <c:v>1650810000</c:v>
                </c:pt>
                <c:pt idx="9298">
                  <c:v>1661730000</c:v>
                </c:pt>
                <c:pt idx="9299">
                  <c:v>1676070000</c:v>
                </c:pt>
                <c:pt idx="9300">
                  <c:v>1685880000</c:v>
                </c:pt>
                <c:pt idx="9301">
                  <c:v>1697450000</c:v>
                </c:pt>
                <c:pt idx="9302">
                  <c:v>1709210000</c:v>
                </c:pt>
                <c:pt idx="9303">
                  <c:v>1723200000</c:v>
                </c:pt>
                <c:pt idx="9304">
                  <c:v>1735410000</c:v>
                </c:pt>
                <c:pt idx="9305">
                  <c:v>1747830000</c:v>
                </c:pt>
                <c:pt idx="9306">
                  <c:v>1760480000</c:v>
                </c:pt>
                <c:pt idx="9307">
                  <c:v>1773270000</c:v>
                </c:pt>
                <c:pt idx="9308">
                  <c:v>1786390000</c:v>
                </c:pt>
                <c:pt idx="9309">
                  <c:v>1799760000</c:v>
                </c:pt>
                <c:pt idx="9310">
                  <c:v>1811600000</c:v>
                </c:pt>
                <c:pt idx="9311">
                  <c:v>1825260000</c:v>
                </c:pt>
                <c:pt idx="9312">
                  <c:v>1839410000</c:v>
                </c:pt>
                <c:pt idx="9313">
                  <c:v>1853840000</c:v>
                </c:pt>
                <c:pt idx="9314">
                  <c:v>1870970000</c:v>
                </c:pt>
                <c:pt idx="9315">
                  <c:v>1882540000</c:v>
                </c:pt>
                <c:pt idx="9316">
                  <c:v>1897880000</c:v>
                </c:pt>
                <c:pt idx="9317">
                  <c:v>1913530000</c:v>
                </c:pt>
                <c:pt idx="9318">
                  <c:v>1930630000</c:v>
                </c:pt>
                <c:pt idx="9319">
                  <c:v>1946960000</c:v>
                </c:pt>
                <c:pt idx="9320">
                  <c:v>1963620000</c:v>
                </c:pt>
                <c:pt idx="9321">
                  <c:v>1981330000</c:v>
                </c:pt>
                <c:pt idx="9322">
                  <c:v>1999900000</c:v>
                </c:pt>
                <c:pt idx="9323">
                  <c:v>2017650000</c:v>
                </c:pt>
                <c:pt idx="9324">
                  <c:v>2035790000</c:v>
                </c:pt>
                <c:pt idx="9325">
                  <c:v>2052300000</c:v>
                </c:pt>
                <c:pt idx="9326">
                  <c:v>2073840000</c:v>
                </c:pt>
                <c:pt idx="9327">
                  <c:v>2093180000</c:v>
                </c:pt>
                <c:pt idx="9328">
                  <c:v>2112910000</c:v>
                </c:pt>
                <c:pt idx="9329">
                  <c:v>2131970000</c:v>
                </c:pt>
                <c:pt idx="9330">
                  <c:v>2152580000</c:v>
                </c:pt>
                <c:pt idx="9331">
                  <c:v>2173600000</c:v>
                </c:pt>
                <c:pt idx="9332">
                  <c:v>2195470000</c:v>
                </c:pt>
                <c:pt idx="9333">
                  <c:v>2215650000</c:v>
                </c:pt>
                <c:pt idx="9334">
                  <c:v>2237980000</c:v>
                </c:pt>
                <c:pt idx="9335">
                  <c:v>2260730000</c:v>
                </c:pt>
                <c:pt idx="9336">
                  <c:v>2285900000</c:v>
                </c:pt>
                <c:pt idx="9337">
                  <c:v>2307510000</c:v>
                </c:pt>
                <c:pt idx="9338">
                  <c:v>2331530000</c:v>
                </c:pt>
                <c:pt idx="9339">
                  <c:v>2355940000</c:v>
                </c:pt>
                <c:pt idx="9340">
                  <c:v>2382220000</c:v>
                </c:pt>
                <c:pt idx="9341">
                  <c:v>2407100000</c:v>
                </c:pt>
                <c:pt idx="9342">
                  <c:v>2432680000</c:v>
                </c:pt>
                <c:pt idx="9343">
                  <c:v>2458400000</c:v>
                </c:pt>
                <c:pt idx="9344">
                  <c:v>2486040000</c:v>
                </c:pt>
                <c:pt idx="9345">
                  <c:v>2512660000</c:v>
                </c:pt>
                <c:pt idx="9346">
                  <c:v>2539580000</c:v>
                </c:pt>
                <c:pt idx="9347">
                  <c:v>2565590000</c:v>
                </c:pt>
                <c:pt idx="9348">
                  <c:v>2594580000</c:v>
                </c:pt>
                <c:pt idx="9349">
                  <c:v>2622320000</c:v>
                </c:pt>
                <c:pt idx="9350">
                  <c:v>2650270000</c:v>
                </c:pt>
                <c:pt idx="9351">
                  <c:v>2677260000</c:v>
                </c:pt>
                <c:pt idx="9352">
                  <c:v>2705960000</c:v>
                </c:pt>
                <c:pt idx="9353">
                  <c:v>2734390000</c:v>
                </c:pt>
                <c:pt idx="9354">
                  <c:v>2762880000</c:v>
                </c:pt>
                <c:pt idx="9355">
                  <c:v>2791390000</c:v>
                </c:pt>
                <c:pt idx="9356">
                  <c:v>2819120000</c:v>
                </c:pt>
                <c:pt idx="9357">
                  <c:v>2847690000</c:v>
                </c:pt>
                <c:pt idx="9358">
                  <c:v>2877490000</c:v>
                </c:pt>
                <c:pt idx="9359">
                  <c:v>2904470000</c:v>
                </c:pt>
                <c:pt idx="9360">
                  <c:v>2932740000</c:v>
                </c:pt>
                <c:pt idx="9361">
                  <c:v>2960820000</c:v>
                </c:pt>
                <c:pt idx="9362">
                  <c:v>2990500000</c:v>
                </c:pt>
                <c:pt idx="9363">
                  <c:v>3017200000</c:v>
                </c:pt>
                <c:pt idx="9364">
                  <c:v>3044540000</c:v>
                </c:pt>
                <c:pt idx="9365">
                  <c:v>3072330000</c:v>
                </c:pt>
                <c:pt idx="9366">
                  <c:v>3099050000</c:v>
                </c:pt>
                <c:pt idx="9367">
                  <c:v>3125880000</c:v>
                </c:pt>
                <c:pt idx="9368">
                  <c:v>3151700000</c:v>
                </c:pt>
                <c:pt idx="9369">
                  <c:v>3175700000</c:v>
                </c:pt>
                <c:pt idx="9370">
                  <c:v>3200550000</c:v>
                </c:pt>
                <c:pt idx="9371">
                  <c:v>3227100000</c:v>
                </c:pt>
                <c:pt idx="9372">
                  <c:v>3250850000</c:v>
                </c:pt>
                <c:pt idx="9373">
                  <c:v>3271590000</c:v>
                </c:pt>
                <c:pt idx="9374">
                  <c:v>3295590000</c:v>
                </c:pt>
                <c:pt idx="9375">
                  <c:v>3317460000</c:v>
                </c:pt>
                <c:pt idx="9376">
                  <c:v>3338360000</c:v>
                </c:pt>
                <c:pt idx="9377">
                  <c:v>3358840000</c:v>
                </c:pt>
                <c:pt idx="9378">
                  <c:v>3377240000</c:v>
                </c:pt>
                <c:pt idx="9379">
                  <c:v>3396280000</c:v>
                </c:pt>
                <c:pt idx="9380">
                  <c:v>3417770000</c:v>
                </c:pt>
                <c:pt idx="9381">
                  <c:v>3435370000</c:v>
                </c:pt>
                <c:pt idx="9382">
                  <c:v>3448750000</c:v>
                </c:pt>
                <c:pt idx="9383">
                  <c:v>3464790000</c:v>
                </c:pt>
                <c:pt idx="9384">
                  <c:v>3483530000</c:v>
                </c:pt>
                <c:pt idx="9385">
                  <c:v>3498120000</c:v>
                </c:pt>
                <c:pt idx="9386">
                  <c:v>3510330000</c:v>
                </c:pt>
                <c:pt idx="9387">
                  <c:v>3522690000</c:v>
                </c:pt>
                <c:pt idx="9388">
                  <c:v>3535040000</c:v>
                </c:pt>
                <c:pt idx="9389">
                  <c:v>3549580000</c:v>
                </c:pt>
                <c:pt idx="9390">
                  <c:v>3560510000</c:v>
                </c:pt>
                <c:pt idx="9391">
                  <c:v>3566720000</c:v>
                </c:pt>
                <c:pt idx="9392">
                  <c:v>3576310000</c:v>
                </c:pt>
                <c:pt idx="9393">
                  <c:v>3589000000</c:v>
                </c:pt>
                <c:pt idx="9394">
                  <c:v>3597360000</c:v>
                </c:pt>
                <c:pt idx="9395">
                  <c:v>3603320000</c:v>
                </c:pt>
                <c:pt idx="9396">
                  <c:v>3610600000</c:v>
                </c:pt>
                <c:pt idx="9397">
                  <c:v>3616810000</c:v>
                </c:pt>
                <c:pt idx="9398">
                  <c:v>3626580000</c:v>
                </c:pt>
                <c:pt idx="9399">
                  <c:v>3632500000</c:v>
                </c:pt>
                <c:pt idx="9400">
                  <c:v>3633450000</c:v>
                </c:pt>
                <c:pt idx="9401">
                  <c:v>3638650000</c:v>
                </c:pt>
                <c:pt idx="9402">
                  <c:v>3648000000</c:v>
                </c:pt>
                <c:pt idx="9403">
                  <c:v>3652680000</c:v>
                </c:pt>
                <c:pt idx="9404">
                  <c:v>3654430000</c:v>
                </c:pt>
                <c:pt idx="9405">
                  <c:v>3658740000</c:v>
                </c:pt>
                <c:pt idx="9406">
                  <c:v>3663090000</c:v>
                </c:pt>
                <c:pt idx="9407">
                  <c:v>3667230000</c:v>
                </c:pt>
                <c:pt idx="9408">
                  <c:v>3673860000</c:v>
                </c:pt>
                <c:pt idx="9409">
                  <c:v>3674040000</c:v>
                </c:pt>
                <c:pt idx="9410">
                  <c:v>3678240000</c:v>
                </c:pt>
                <c:pt idx="9411">
                  <c:v>3682540000</c:v>
                </c:pt>
                <c:pt idx="9412">
                  <c:v>3691240000</c:v>
                </c:pt>
                <c:pt idx="9413">
                  <c:v>3693170000</c:v>
                </c:pt>
                <c:pt idx="9414">
                  <c:v>3698040000</c:v>
                </c:pt>
                <c:pt idx="9415">
                  <c:v>3703670000</c:v>
                </c:pt>
                <c:pt idx="9416">
                  <c:v>3709090000</c:v>
                </c:pt>
                <c:pt idx="9417">
                  <c:v>3717380000</c:v>
                </c:pt>
                <c:pt idx="9418">
                  <c:v>3723530000</c:v>
                </c:pt>
                <c:pt idx="9419">
                  <c:v>3726050000</c:v>
                </c:pt>
                <c:pt idx="9420">
                  <c:v>3737860000</c:v>
                </c:pt>
                <c:pt idx="9421">
                  <c:v>3745330000</c:v>
                </c:pt>
                <c:pt idx="9422">
                  <c:v>3753270000</c:v>
                </c:pt>
                <c:pt idx="9423">
                  <c:v>3758100000</c:v>
                </c:pt>
                <c:pt idx="9424">
                  <c:v>3768730000</c:v>
                </c:pt>
                <c:pt idx="9425">
                  <c:v>3778240000</c:v>
                </c:pt>
                <c:pt idx="9426">
                  <c:v>3788280000</c:v>
                </c:pt>
                <c:pt idx="9427">
                  <c:v>3800010000</c:v>
                </c:pt>
                <c:pt idx="9428">
                  <c:v>3807890000</c:v>
                </c:pt>
                <c:pt idx="9429">
                  <c:v>3819600000</c:v>
                </c:pt>
                <c:pt idx="9430">
                  <c:v>3836530000</c:v>
                </c:pt>
                <c:pt idx="9431">
                  <c:v>3845400000</c:v>
                </c:pt>
                <c:pt idx="9432">
                  <c:v>3858820000</c:v>
                </c:pt>
                <c:pt idx="9433">
                  <c:v>3872790000</c:v>
                </c:pt>
                <c:pt idx="9434">
                  <c:v>3889850000</c:v>
                </c:pt>
                <c:pt idx="9435">
                  <c:v>3905420000</c:v>
                </c:pt>
                <c:pt idx="9436">
                  <c:v>3921110000</c:v>
                </c:pt>
                <c:pt idx="9437">
                  <c:v>3937340000</c:v>
                </c:pt>
                <c:pt idx="9438">
                  <c:v>3951350000</c:v>
                </c:pt>
                <c:pt idx="9439">
                  <c:v>3973570000</c:v>
                </c:pt>
                <c:pt idx="9440">
                  <c:v>3991470000</c:v>
                </c:pt>
                <c:pt idx="9441">
                  <c:v>4009880000</c:v>
                </c:pt>
                <c:pt idx="9442">
                  <c:v>4028270000</c:v>
                </c:pt>
                <c:pt idx="9443">
                  <c:v>4047780000</c:v>
                </c:pt>
                <c:pt idx="9444">
                  <c:v>4067770000</c:v>
                </c:pt>
                <c:pt idx="9445">
                  <c:v>4086620000</c:v>
                </c:pt>
                <c:pt idx="9446">
                  <c:v>4107030000</c:v>
                </c:pt>
                <c:pt idx="9447">
                  <c:v>4128490000</c:v>
                </c:pt>
                <c:pt idx="9448">
                  <c:v>4150410000</c:v>
                </c:pt>
                <c:pt idx="9449">
                  <c:v>4175790000</c:v>
                </c:pt>
                <c:pt idx="9450">
                  <c:v>4194970000</c:v>
                </c:pt>
                <c:pt idx="9451">
                  <c:v>4218270000</c:v>
                </c:pt>
                <c:pt idx="9452">
                  <c:v>4242040000</c:v>
                </c:pt>
                <c:pt idx="9453">
                  <c:v>4267710000</c:v>
                </c:pt>
                <c:pt idx="9454">
                  <c:v>4292400000</c:v>
                </c:pt>
                <c:pt idx="9455">
                  <c:v>4317560000</c:v>
                </c:pt>
                <c:pt idx="9456">
                  <c:v>4343410000</c:v>
                </c:pt>
                <c:pt idx="9457">
                  <c:v>4371110000</c:v>
                </c:pt>
                <c:pt idx="9458">
                  <c:v>4397800000</c:v>
                </c:pt>
                <c:pt idx="9459">
                  <c:v>4425010000</c:v>
                </c:pt>
                <c:pt idx="9460">
                  <c:v>4449930000</c:v>
                </c:pt>
                <c:pt idx="9461">
                  <c:v>4481860000</c:v>
                </c:pt>
                <c:pt idx="9462">
                  <c:v>4510880000</c:v>
                </c:pt>
                <c:pt idx="9463">
                  <c:v>4540500000</c:v>
                </c:pt>
                <c:pt idx="9464">
                  <c:v>4570120000</c:v>
                </c:pt>
                <c:pt idx="9465">
                  <c:v>4601160000</c:v>
                </c:pt>
                <c:pt idx="9466">
                  <c:v>4632890000</c:v>
                </c:pt>
                <c:pt idx="9467">
                  <c:v>4665320000</c:v>
                </c:pt>
                <c:pt idx="9468">
                  <c:v>4697660000</c:v>
                </c:pt>
                <c:pt idx="9469">
                  <c:v>4731640000</c:v>
                </c:pt>
                <c:pt idx="9470">
                  <c:v>4766420000</c:v>
                </c:pt>
                <c:pt idx="9471">
                  <c:v>4804200000</c:v>
                </c:pt>
                <c:pt idx="9472">
                  <c:v>4837590000</c:v>
                </c:pt>
                <c:pt idx="9473">
                  <c:v>4874900000</c:v>
                </c:pt>
                <c:pt idx="9474">
                  <c:v>4913120000</c:v>
                </c:pt>
                <c:pt idx="9475">
                  <c:v>4952620000</c:v>
                </c:pt>
                <c:pt idx="9476">
                  <c:v>4992750000</c:v>
                </c:pt>
                <c:pt idx="9477">
                  <c:v>5033850000</c:v>
                </c:pt>
                <c:pt idx="9478">
                  <c:v>5075950000</c:v>
                </c:pt>
                <c:pt idx="9479">
                  <c:v>5121290000</c:v>
                </c:pt>
                <c:pt idx="9480">
                  <c:v>5165540000</c:v>
                </c:pt>
                <c:pt idx="9481">
                  <c:v>5210840000</c:v>
                </c:pt>
                <c:pt idx="9482">
                  <c:v>5257170000</c:v>
                </c:pt>
                <c:pt idx="9483">
                  <c:v>5306220000</c:v>
                </c:pt>
                <c:pt idx="9484">
                  <c:v>5354800000</c:v>
                </c:pt>
                <c:pt idx="9485">
                  <c:v>5404420000</c:v>
                </c:pt>
                <c:pt idx="9486">
                  <c:v>5454380000</c:v>
                </c:pt>
                <c:pt idx="9487">
                  <c:v>5506150000</c:v>
                </c:pt>
                <c:pt idx="9488">
                  <c:v>5558920000</c:v>
                </c:pt>
                <c:pt idx="9489">
                  <c:v>5612650000</c:v>
                </c:pt>
                <c:pt idx="9490">
                  <c:v>5664650000</c:v>
                </c:pt>
                <c:pt idx="9491">
                  <c:v>5720250000</c:v>
                </c:pt>
                <c:pt idx="9492">
                  <c:v>5776690000</c:v>
                </c:pt>
                <c:pt idx="9493">
                  <c:v>5835210000</c:v>
                </c:pt>
                <c:pt idx="9494">
                  <c:v>5890420000</c:v>
                </c:pt>
                <c:pt idx="9495">
                  <c:v>5949090000</c:v>
                </c:pt>
                <c:pt idx="9496">
                  <c:v>6008400000</c:v>
                </c:pt>
                <c:pt idx="9497">
                  <c:v>6073120000</c:v>
                </c:pt>
                <c:pt idx="9498">
                  <c:v>6130150000</c:v>
                </c:pt>
                <c:pt idx="9499">
                  <c:v>6190920000</c:v>
                </c:pt>
                <c:pt idx="9500">
                  <c:v>6252030000</c:v>
                </c:pt>
                <c:pt idx="9501">
                  <c:v>6317150000</c:v>
                </c:pt>
                <c:pt idx="9502">
                  <c:v>6378800000</c:v>
                </c:pt>
                <c:pt idx="9503">
                  <c:v>6440490000</c:v>
                </c:pt>
                <c:pt idx="9504">
                  <c:v>6501850000</c:v>
                </c:pt>
                <c:pt idx="9505">
                  <c:v>6567060000</c:v>
                </c:pt>
                <c:pt idx="9506">
                  <c:v>6628550000</c:v>
                </c:pt>
                <c:pt idx="9507">
                  <c:v>6689670000</c:v>
                </c:pt>
                <c:pt idx="9508">
                  <c:v>6743980000</c:v>
                </c:pt>
                <c:pt idx="9509">
                  <c:v>6809010000</c:v>
                </c:pt>
                <c:pt idx="9510">
                  <c:v>6868520000</c:v>
                </c:pt>
                <c:pt idx="9511">
                  <c:v>6927210000</c:v>
                </c:pt>
                <c:pt idx="9512">
                  <c:v>6979980000</c:v>
                </c:pt>
                <c:pt idx="9513">
                  <c:v>7036110000</c:v>
                </c:pt>
                <c:pt idx="9514">
                  <c:v>7091670000</c:v>
                </c:pt>
                <c:pt idx="9515">
                  <c:v>7150590000</c:v>
                </c:pt>
                <c:pt idx="9516">
                  <c:v>7196610000</c:v>
                </c:pt>
                <c:pt idx="9517">
                  <c:v>7248100000</c:v>
                </c:pt>
                <c:pt idx="9518">
                  <c:v>7298050000</c:v>
                </c:pt>
                <c:pt idx="9519">
                  <c:v>7356260000</c:v>
                </c:pt>
                <c:pt idx="9520">
                  <c:v>7397340000</c:v>
                </c:pt>
                <c:pt idx="9521">
                  <c:v>7442250000</c:v>
                </c:pt>
                <c:pt idx="9522">
                  <c:v>7485310000</c:v>
                </c:pt>
                <c:pt idx="9523">
                  <c:v>7527810000</c:v>
                </c:pt>
                <c:pt idx="9524">
                  <c:v>7572870000</c:v>
                </c:pt>
                <c:pt idx="9525">
                  <c:v>7610160000</c:v>
                </c:pt>
                <c:pt idx="9526">
                  <c:v>7636130000</c:v>
                </c:pt>
                <c:pt idx="9527">
                  <c:v>7678940000</c:v>
                </c:pt>
                <c:pt idx="9528">
                  <c:v>7710050000</c:v>
                </c:pt>
                <c:pt idx="9529">
                  <c:v>7739010000</c:v>
                </c:pt>
                <c:pt idx="9530">
                  <c:v>7760200000</c:v>
                </c:pt>
                <c:pt idx="9531">
                  <c:v>7783100000</c:v>
                </c:pt>
                <c:pt idx="9532">
                  <c:v>7805700000</c:v>
                </c:pt>
                <c:pt idx="9533">
                  <c:v>7826160000</c:v>
                </c:pt>
                <c:pt idx="9534">
                  <c:v>7853150000</c:v>
                </c:pt>
                <c:pt idx="9535">
                  <c:v>7858080000</c:v>
                </c:pt>
                <c:pt idx="9536">
                  <c:v>7872480000</c:v>
                </c:pt>
                <c:pt idx="9537">
                  <c:v>7893780000</c:v>
                </c:pt>
                <c:pt idx="9538">
                  <c:v>7904230000</c:v>
                </c:pt>
                <c:pt idx="9539">
                  <c:v>7909570000</c:v>
                </c:pt>
                <c:pt idx="9540">
                  <c:v>7916540000</c:v>
                </c:pt>
                <c:pt idx="9541">
                  <c:v>7916590000</c:v>
                </c:pt>
                <c:pt idx="9542">
                  <c:v>7931860000</c:v>
                </c:pt>
                <c:pt idx="9543">
                  <c:v>7934010000</c:v>
                </c:pt>
                <c:pt idx="9544">
                  <c:v>7934760000</c:v>
                </c:pt>
                <c:pt idx="9545">
                  <c:v>7923000000</c:v>
                </c:pt>
                <c:pt idx="9546">
                  <c:v>7929170000</c:v>
                </c:pt>
                <c:pt idx="9547">
                  <c:v>7926400000</c:v>
                </c:pt>
                <c:pt idx="9548">
                  <c:v>7923750000</c:v>
                </c:pt>
                <c:pt idx="9549">
                  <c:v>7919430000</c:v>
                </c:pt>
                <c:pt idx="9550">
                  <c:v>7906570000</c:v>
                </c:pt>
                <c:pt idx="9551">
                  <c:v>7900930000</c:v>
                </c:pt>
                <c:pt idx="9552">
                  <c:v>7908570000</c:v>
                </c:pt>
                <c:pt idx="9553">
                  <c:v>7902240000</c:v>
                </c:pt>
                <c:pt idx="9554">
                  <c:v>7882830000</c:v>
                </c:pt>
                <c:pt idx="9555">
                  <c:v>7876350000</c:v>
                </c:pt>
                <c:pt idx="9556">
                  <c:v>7877360000</c:v>
                </c:pt>
                <c:pt idx="9557">
                  <c:v>7870240000</c:v>
                </c:pt>
                <c:pt idx="9558">
                  <c:v>7864350000</c:v>
                </c:pt>
                <c:pt idx="9559">
                  <c:v>7852760000</c:v>
                </c:pt>
                <c:pt idx="9560">
                  <c:v>7847800000</c:v>
                </c:pt>
                <c:pt idx="9561">
                  <c:v>7854540000</c:v>
                </c:pt>
                <c:pt idx="9562">
                  <c:v>7850820000</c:v>
                </c:pt>
                <c:pt idx="9563">
                  <c:v>7837850000</c:v>
                </c:pt>
                <c:pt idx="9564">
                  <c:v>7835870000</c:v>
                </c:pt>
                <c:pt idx="9565">
                  <c:v>7842000000</c:v>
                </c:pt>
                <c:pt idx="9566">
                  <c:v>7842000000</c:v>
                </c:pt>
                <c:pt idx="9567">
                  <c:v>7841060000</c:v>
                </c:pt>
                <c:pt idx="9568">
                  <c:v>7843290000</c:v>
                </c:pt>
                <c:pt idx="9569">
                  <c:v>7843910000</c:v>
                </c:pt>
                <c:pt idx="9570">
                  <c:v>7855780000</c:v>
                </c:pt>
                <c:pt idx="9571">
                  <c:v>7861990000</c:v>
                </c:pt>
                <c:pt idx="9572">
                  <c:v>7862040000</c:v>
                </c:pt>
                <c:pt idx="9573">
                  <c:v>7871090000</c:v>
                </c:pt>
                <c:pt idx="9574">
                  <c:v>7889340000</c:v>
                </c:pt>
                <c:pt idx="9575">
                  <c:v>7901590000</c:v>
                </c:pt>
                <c:pt idx="9576">
                  <c:v>7910090000</c:v>
                </c:pt>
                <c:pt idx="9577">
                  <c:v>7925090000</c:v>
                </c:pt>
                <c:pt idx="9578">
                  <c:v>7947620000</c:v>
                </c:pt>
                <c:pt idx="9579">
                  <c:v>7966130000</c:v>
                </c:pt>
                <c:pt idx="9580">
                  <c:v>7985040000</c:v>
                </c:pt>
                <c:pt idx="9581">
                  <c:v>8005810000</c:v>
                </c:pt>
                <c:pt idx="9582">
                  <c:v>8028770000</c:v>
                </c:pt>
                <c:pt idx="9583">
                  <c:v>8053230000</c:v>
                </c:pt>
                <c:pt idx="9584">
                  <c:v>8083060000</c:v>
                </c:pt>
                <c:pt idx="9585">
                  <c:v>8101750000</c:v>
                </c:pt>
                <c:pt idx="9586">
                  <c:v>8130500000</c:v>
                </c:pt>
                <c:pt idx="9587">
                  <c:v>8169830000</c:v>
                </c:pt>
                <c:pt idx="9588">
                  <c:v>8201940000</c:v>
                </c:pt>
                <c:pt idx="9589">
                  <c:v>8226880000</c:v>
                </c:pt>
                <c:pt idx="9590">
                  <c:v>8261560000</c:v>
                </c:pt>
                <c:pt idx="9591">
                  <c:v>8300430000</c:v>
                </c:pt>
                <c:pt idx="9592">
                  <c:v>8342450000</c:v>
                </c:pt>
                <c:pt idx="9593">
                  <c:v>8381770000</c:v>
                </c:pt>
                <c:pt idx="9594">
                  <c:v>8422490000</c:v>
                </c:pt>
                <c:pt idx="9595">
                  <c:v>8455270000</c:v>
                </c:pt>
                <c:pt idx="9596">
                  <c:v>8514170000</c:v>
                </c:pt>
                <c:pt idx="9597">
                  <c:v>8559390000</c:v>
                </c:pt>
                <c:pt idx="9598">
                  <c:v>8595420000</c:v>
                </c:pt>
                <c:pt idx="9599">
                  <c:v>8643060000</c:v>
                </c:pt>
                <c:pt idx="9600">
                  <c:v>8698440000</c:v>
                </c:pt>
                <c:pt idx="9601">
                  <c:v>8749450000</c:v>
                </c:pt>
                <c:pt idx="9602">
                  <c:v>8804700000</c:v>
                </c:pt>
                <c:pt idx="9603">
                  <c:v>8849640000</c:v>
                </c:pt>
                <c:pt idx="9604">
                  <c:v>8905050000</c:v>
                </c:pt>
                <c:pt idx="9605">
                  <c:v>8962020000</c:v>
                </c:pt>
                <c:pt idx="9606">
                  <c:v>9032170000</c:v>
                </c:pt>
                <c:pt idx="9607">
                  <c:v>9080320000</c:v>
                </c:pt>
                <c:pt idx="9608">
                  <c:v>9141970000</c:v>
                </c:pt>
                <c:pt idx="9609">
                  <c:v>9205280000</c:v>
                </c:pt>
                <c:pt idx="9610">
                  <c:v>9275270000</c:v>
                </c:pt>
                <c:pt idx="9611">
                  <c:v>9342520000</c:v>
                </c:pt>
                <c:pt idx="9612">
                  <c:v>9411090000</c:v>
                </c:pt>
                <c:pt idx="9613">
                  <c:v>9474550000</c:v>
                </c:pt>
                <c:pt idx="9614">
                  <c:v>9555920000</c:v>
                </c:pt>
                <c:pt idx="9615">
                  <c:v>9630180000</c:v>
                </c:pt>
                <c:pt idx="9616">
                  <c:v>9706280000</c:v>
                </c:pt>
                <c:pt idx="9617">
                  <c:v>9776420000</c:v>
                </c:pt>
                <c:pt idx="9618">
                  <c:v>9861190000</c:v>
                </c:pt>
                <c:pt idx="9619">
                  <c:v>9943290000</c:v>
                </c:pt>
                <c:pt idx="9620">
                  <c:v>10027300000</c:v>
                </c:pt>
                <c:pt idx="9621">
                  <c:v>10115700000</c:v>
                </c:pt>
                <c:pt idx="9622">
                  <c:v>10201500000</c:v>
                </c:pt>
                <c:pt idx="9623">
                  <c:v>10291300000</c:v>
                </c:pt>
                <c:pt idx="9624">
                  <c:v>10383000000</c:v>
                </c:pt>
                <c:pt idx="9625">
                  <c:v>10480400000</c:v>
                </c:pt>
                <c:pt idx="9626">
                  <c:v>10575700000</c:v>
                </c:pt>
                <c:pt idx="9627">
                  <c:v>10672800000</c:v>
                </c:pt>
                <c:pt idx="9628">
                  <c:v>10769500000</c:v>
                </c:pt>
                <c:pt idx="9629">
                  <c:v>10871200000</c:v>
                </c:pt>
                <c:pt idx="9630">
                  <c:v>10972900000</c:v>
                </c:pt>
                <c:pt idx="9631">
                  <c:v>11076000000</c:v>
                </c:pt>
                <c:pt idx="9632">
                  <c:v>11178200000</c:v>
                </c:pt>
                <c:pt idx="9633">
                  <c:v>11279200000</c:v>
                </c:pt>
                <c:pt idx="9634">
                  <c:v>11386200000</c:v>
                </c:pt>
                <c:pt idx="9635">
                  <c:v>11494200000</c:v>
                </c:pt>
                <c:pt idx="9636">
                  <c:v>11601000000</c:v>
                </c:pt>
                <c:pt idx="9637">
                  <c:v>11711200000</c:v>
                </c:pt>
                <c:pt idx="9638">
                  <c:v>11822200000</c:v>
                </c:pt>
                <c:pt idx="9639">
                  <c:v>11933600000</c:v>
                </c:pt>
                <c:pt idx="9640">
                  <c:v>12056000000</c:v>
                </c:pt>
                <c:pt idx="9641">
                  <c:v>12168800000</c:v>
                </c:pt>
                <c:pt idx="9642">
                  <c:v>12281500000</c:v>
                </c:pt>
                <c:pt idx="9643">
                  <c:v>12383200000</c:v>
                </c:pt>
                <c:pt idx="9644">
                  <c:v>12521900000</c:v>
                </c:pt>
                <c:pt idx="9645">
                  <c:v>12633900000</c:v>
                </c:pt>
                <c:pt idx="9646">
                  <c:v>12745200000</c:v>
                </c:pt>
                <c:pt idx="9647">
                  <c:v>12844000000</c:v>
                </c:pt>
                <c:pt idx="9648">
                  <c:v>12952500000</c:v>
                </c:pt>
                <c:pt idx="9649">
                  <c:v>13059700000</c:v>
                </c:pt>
                <c:pt idx="9650">
                  <c:v>13165300000</c:v>
                </c:pt>
                <c:pt idx="9651">
                  <c:v>13248500000</c:v>
                </c:pt>
                <c:pt idx="9652">
                  <c:v>13349800000</c:v>
                </c:pt>
                <c:pt idx="9653">
                  <c:v>13448900000</c:v>
                </c:pt>
                <c:pt idx="9654">
                  <c:v>13545700000</c:v>
                </c:pt>
                <c:pt idx="9655">
                  <c:v>13642600000</c:v>
                </c:pt>
                <c:pt idx="9656">
                  <c:v>13734400000</c:v>
                </c:pt>
                <c:pt idx="9657">
                  <c:v>13823400000</c:v>
                </c:pt>
                <c:pt idx="9658">
                  <c:v>13934000000</c:v>
                </c:pt>
                <c:pt idx="9659">
                  <c:v>14017500000</c:v>
                </c:pt>
                <c:pt idx="9660">
                  <c:v>14097500000</c:v>
                </c:pt>
                <c:pt idx="9661">
                  <c:v>14174000000</c:v>
                </c:pt>
                <c:pt idx="9662">
                  <c:v>14258500000</c:v>
                </c:pt>
                <c:pt idx="9663">
                  <c:v>14328000000</c:v>
                </c:pt>
                <c:pt idx="9664">
                  <c:v>14393600000</c:v>
                </c:pt>
                <c:pt idx="9665">
                  <c:v>14455200000</c:v>
                </c:pt>
                <c:pt idx="9666">
                  <c:v>14484600000</c:v>
                </c:pt>
                <c:pt idx="9667">
                  <c:v>14537900000</c:v>
                </c:pt>
                <c:pt idx="9668">
                  <c:v>14587000000</c:v>
                </c:pt>
                <c:pt idx="9669">
                  <c:v>14615900000</c:v>
                </c:pt>
                <c:pt idx="9670">
                  <c:v>14656400000</c:v>
                </c:pt>
                <c:pt idx="9671">
                  <c:v>14692600000</c:v>
                </c:pt>
                <c:pt idx="9672">
                  <c:v>14724700000</c:v>
                </c:pt>
                <c:pt idx="9673">
                  <c:v>14770400000</c:v>
                </c:pt>
                <c:pt idx="9674">
                  <c:v>14793900000</c:v>
                </c:pt>
                <c:pt idx="9675">
                  <c:v>14813400000</c:v>
                </c:pt>
                <c:pt idx="9676">
                  <c:v>14828900000</c:v>
                </c:pt>
                <c:pt idx="9677">
                  <c:v>14864100000</c:v>
                </c:pt>
                <c:pt idx="9678">
                  <c:v>14871800000</c:v>
                </c:pt>
                <c:pt idx="9679">
                  <c:v>14875800000</c:v>
                </c:pt>
                <c:pt idx="9680">
                  <c:v>14857800000</c:v>
                </c:pt>
                <c:pt idx="9681">
                  <c:v>14868100000</c:v>
                </c:pt>
                <c:pt idx="9682">
                  <c:v>14862800000</c:v>
                </c:pt>
                <c:pt idx="9683">
                  <c:v>14854600000</c:v>
                </c:pt>
                <c:pt idx="9684">
                  <c:v>14825400000</c:v>
                </c:pt>
                <c:pt idx="9685">
                  <c:v>14812600000</c:v>
                </c:pt>
                <c:pt idx="9686">
                  <c:v>14797200000</c:v>
                </c:pt>
                <c:pt idx="9687">
                  <c:v>14779600000</c:v>
                </c:pt>
                <c:pt idx="9688">
                  <c:v>14761100000</c:v>
                </c:pt>
                <c:pt idx="9689">
                  <c:v>14739600000</c:v>
                </c:pt>
                <c:pt idx="9690">
                  <c:v>14716400000</c:v>
                </c:pt>
                <c:pt idx="9691">
                  <c:v>14682300000</c:v>
                </c:pt>
                <c:pt idx="9692">
                  <c:v>14671600000</c:v>
                </c:pt>
                <c:pt idx="9693">
                  <c:v>14643700000</c:v>
                </c:pt>
                <c:pt idx="9694">
                  <c:v>14615100000</c:v>
                </c:pt>
                <c:pt idx="9695">
                  <c:v>14571600000</c:v>
                </c:pt>
                <c:pt idx="9696">
                  <c:v>14562900000</c:v>
                </c:pt>
                <c:pt idx="9697">
                  <c:v>14532600000</c:v>
                </c:pt>
                <c:pt idx="9698">
                  <c:v>14502300000</c:v>
                </c:pt>
                <c:pt idx="9699">
                  <c:v>14467600000</c:v>
                </c:pt>
                <c:pt idx="9700">
                  <c:v>14438700000</c:v>
                </c:pt>
                <c:pt idx="9701">
                  <c:v>14410500000</c:v>
                </c:pt>
                <c:pt idx="9702">
                  <c:v>14402800000</c:v>
                </c:pt>
                <c:pt idx="9703">
                  <c:v>14357000000</c:v>
                </c:pt>
                <c:pt idx="9704">
                  <c:v>14332900000</c:v>
                </c:pt>
                <c:pt idx="9705">
                  <c:v>14310100000</c:v>
                </c:pt>
                <c:pt idx="9706">
                  <c:v>14303300000</c:v>
                </c:pt>
                <c:pt idx="9707">
                  <c:v>14275800000</c:v>
                </c:pt>
                <c:pt idx="9708">
                  <c:v>14258700000</c:v>
                </c:pt>
                <c:pt idx="9709">
                  <c:v>14232700000</c:v>
                </c:pt>
                <c:pt idx="9710">
                  <c:v>14218500000</c:v>
                </c:pt>
                <c:pt idx="9711">
                  <c:v>14217900000</c:v>
                </c:pt>
                <c:pt idx="9712">
                  <c:v>14209000000</c:v>
                </c:pt>
                <c:pt idx="9713">
                  <c:v>14184100000</c:v>
                </c:pt>
                <c:pt idx="9714">
                  <c:v>14195400000</c:v>
                </c:pt>
                <c:pt idx="9715">
                  <c:v>14192600000</c:v>
                </c:pt>
                <c:pt idx="9716">
                  <c:v>14192400000</c:v>
                </c:pt>
                <c:pt idx="9717">
                  <c:v>14192600000</c:v>
                </c:pt>
                <c:pt idx="9718">
                  <c:v>14194100000</c:v>
                </c:pt>
                <c:pt idx="9719">
                  <c:v>14201300000</c:v>
                </c:pt>
                <c:pt idx="9720">
                  <c:v>14231000000</c:v>
                </c:pt>
                <c:pt idx="9721">
                  <c:v>14244800000</c:v>
                </c:pt>
                <c:pt idx="9722">
                  <c:v>14248100000</c:v>
                </c:pt>
                <c:pt idx="9723">
                  <c:v>14266600000</c:v>
                </c:pt>
                <c:pt idx="9724">
                  <c:v>14300600000</c:v>
                </c:pt>
                <c:pt idx="9725">
                  <c:v>14321300000</c:v>
                </c:pt>
                <c:pt idx="9726">
                  <c:v>14348900000</c:v>
                </c:pt>
                <c:pt idx="9727">
                  <c:v>14379100000</c:v>
                </c:pt>
                <c:pt idx="9728">
                  <c:v>14400400000</c:v>
                </c:pt>
                <c:pt idx="9729">
                  <c:v>14445100000</c:v>
                </c:pt>
                <c:pt idx="9730">
                  <c:v>14483700000</c:v>
                </c:pt>
                <c:pt idx="9731">
                  <c:v>14513900000</c:v>
                </c:pt>
                <c:pt idx="9732">
                  <c:v>14556600000</c:v>
                </c:pt>
                <c:pt idx="9733">
                  <c:v>14599500000</c:v>
                </c:pt>
                <c:pt idx="9734">
                  <c:v>14648000000</c:v>
                </c:pt>
                <c:pt idx="9735">
                  <c:v>14704500000</c:v>
                </c:pt>
                <c:pt idx="9736">
                  <c:v>14757900000</c:v>
                </c:pt>
                <c:pt idx="9737">
                  <c:v>14803900000</c:v>
                </c:pt>
                <c:pt idx="9738">
                  <c:v>14861600000</c:v>
                </c:pt>
                <c:pt idx="9739">
                  <c:v>14940500000</c:v>
                </c:pt>
                <c:pt idx="9740">
                  <c:v>14999000000</c:v>
                </c:pt>
                <c:pt idx="9741">
                  <c:v>15063900000</c:v>
                </c:pt>
                <c:pt idx="9742">
                  <c:v>15129600000</c:v>
                </c:pt>
                <c:pt idx="9743">
                  <c:v>15200200000</c:v>
                </c:pt>
                <c:pt idx="9744">
                  <c:v>15288300000</c:v>
                </c:pt>
                <c:pt idx="9745">
                  <c:v>15363100000</c:v>
                </c:pt>
                <c:pt idx="9746">
                  <c:v>15424700000</c:v>
                </c:pt>
                <c:pt idx="9747">
                  <c:v>15504000000</c:v>
                </c:pt>
                <c:pt idx="9748">
                  <c:v>15596700000</c:v>
                </c:pt>
                <c:pt idx="9749">
                  <c:v>15681300000</c:v>
                </c:pt>
                <c:pt idx="9750">
                  <c:v>15759900000</c:v>
                </c:pt>
                <c:pt idx="9751">
                  <c:v>15848000000</c:v>
                </c:pt>
                <c:pt idx="9752">
                  <c:v>15927600000</c:v>
                </c:pt>
                <c:pt idx="9753">
                  <c:v>16038600000</c:v>
                </c:pt>
                <c:pt idx="9754">
                  <c:v>16133300000</c:v>
                </c:pt>
                <c:pt idx="9755">
                  <c:v>16210000000</c:v>
                </c:pt>
                <c:pt idx="9756">
                  <c:v>16309000000</c:v>
                </c:pt>
                <c:pt idx="9757">
                  <c:v>16416700000</c:v>
                </c:pt>
                <c:pt idx="9758">
                  <c:v>16519600000</c:v>
                </c:pt>
                <c:pt idx="9759">
                  <c:v>16633100000</c:v>
                </c:pt>
                <c:pt idx="9760">
                  <c:v>16738900000</c:v>
                </c:pt>
                <c:pt idx="9761">
                  <c:v>16831100000</c:v>
                </c:pt>
                <c:pt idx="9762">
                  <c:v>16941200000</c:v>
                </c:pt>
                <c:pt idx="9763">
                  <c:v>17078400000</c:v>
                </c:pt>
                <c:pt idx="9764">
                  <c:v>17177000000</c:v>
                </c:pt>
                <c:pt idx="9765">
                  <c:v>17291400000</c:v>
                </c:pt>
                <c:pt idx="9766">
                  <c:v>17406900000</c:v>
                </c:pt>
                <c:pt idx="9767">
                  <c:v>17524400000</c:v>
                </c:pt>
                <c:pt idx="9768">
                  <c:v>17662800000</c:v>
                </c:pt>
                <c:pt idx="9769">
                  <c:v>17781200000</c:v>
                </c:pt>
                <c:pt idx="9770">
                  <c:v>17867700000</c:v>
                </c:pt>
                <c:pt idx="9771">
                  <c:v>17988200000</c:v>
                </c:pt>
                <c:pt idx="9772">
                  <c:v>18134700000</c:v>
                </c:pt>
                <c:pt idx="9773">
                  <c:v>18255200000</c:v>
                </c:pt>
                <c:pt idx="9774">
                  <c:v>18355200000</c:v>
                </c:pt>
                <c:pt idx="9775">
                  <c:v>18473900000</c:v>
                </c:pt>
                <c:pt idx="9776">
                  <c:v>18594600000</c:v>
                </c:pt>
                <c:pt idx="9777">
                  <c:v>18714800000</c:v>
                </c:pt>
                <c:pt idx="9778">
                  <c:v>18851800000</c:v>
                </c:pt>
                <c:pt idx="9779">
                  <c:v>18945700000</c:v>
                </c:pt>
                <c:pt idx="9780">
                  <c:v>19063600000</c:v>
                </c:pt>
                <c:pt idx="9781">
                  <c:v>19180200000</c:v>
                </c:pt>
                <c:pt idx="9782">
                  <c:v>19318000000</c:v>
                </c:pt>
                <c:pt idx="9783">
                  <c:v>19419700000</c:v>
                </c:pt>
                <c:pt idx="9784">
                  <c:v>19531000000</c:v>
                </c:pt>
                <c:pt idx="9785">
                  <c:v>19643700000</c:v>
                </c:pt>
                <c:pt idx="9786">
                  <c:v>19761600000</c:v>
                </c:pt>
                <c:pt idx="9787">
                  <c:v>19865600000</c:v>
                </c:pt>
                <c:pt idx="9788">
                  <c:v>19966800000</c:v>
                </c:pt>
                <c:pt idx="9789">
                  <c:v>20049200000</c:v>
                </c:pt>
                <c:pt idx="9790">
                  <c:v>20160000000</c:v>
                </c:pt>
                <c:pt idx="9791">
                  <c:v>20251400000</c:v>
                </c:pt>
                <c:pt idx="9792">
                  <c:v>20339000000</c:v>
                </c:pt>
                <c:pt idx="9793">
                  <c:v>20411500000</c:v>
                </c:pt>
                <c:pt idx="9794">
                  <c:v>20492200000</c:v>
                </c:pt>
                <c:pt idx="9795">
                  <c:v>20567600000</c:v>
                </c:pt>
                <c:pt idx="9796">
                  <c:v>20644600000</c:v>
                </c:pt>
                <c:pt idx="9797">
                  <c:v>20700500000</c:v>
                </c:pt>
                <c:pt idx="9798">
                  <c:v>20762400000</c:v>
                </c:pt>
                <c:pt idx="9799">
                  <c:v>20819400000</c:v>
                </c:pt>
                <c:pt idx="9800">
                  <c:v>20874600000</c:v>
                </c:pt>
                <c:pt idx="9801">
                  <c:v>20928400000</c:v>
                </c:pt>
                <c:pt idx="9802">
                  <c:v>20970400000</c:v>
                </c:pt>
                <c:pt idx="9803">
                  <c:v>21007100000</c:v>
                </c:pt>
                <c:pt idx="9804">
                  <c:v>21028000000</c:v>
                </c:pt>
                <c:pt idx="9805">
                  <c:v>21071800000</c:v>
                </c:pt>
                <c:pt idx="9806">
                  <c:v>21092000000</c:v>
                </c:pt>
                <c:pt idx="9807">
                  <c:v>21106800000</c:v>
                </c:pt>
                <c:pt idx="9808">
                  <c:v>21097000000</c:v>
                </c:pt>
                <c:pt idx="9809">
                  <c:v>21100100000</c:v>
                </c:pt>
                <c:pt idx="9810">
                  <c:v>21097800000</c:v>
                </c:pt>
                <c:pt idx="9811">
                  <c:v>21114500000</c:v>
                </c:pt>
                <c:pt idx="9812">
                  <c:v>21071100000</c:v>
                </c:pt>
                <c:pt idx="9813">
                  <c:v>21053000000</c:v>
                </c:pt>
                <c:pt idx="9814">
                  <c:v>21029900000</c:v>
                </c:pt>
                <c:pt idx="9815">
                  <c:v>21017800000</c:v>
                </c:pt>
                <c:pt idx="9816">
                  <c:v>20991800000</c:v>
                </c:pt>
                <c:pt idx="9817">
                  <c:v>20955100000</c:v>
                </c:pt>
                <c:pt idx="9818">
                  <c:v>20913900000</c:v>
                </c:pt>
                <c:pt idx="9819">
                  <c:v>20884900000</c:v>
                </c:pt>
                <c:pt idx="9820">
                  <c:v>20835900000</c:v>
                </c:pt>
                <c:pt idx="9821">
                  <c:v>20783100000</c:v>
                </c:pt>
                <c:pt idx="9822">
                  <c:v>20726800000</c:v>
                </c:pt>
                <c:pt idx="9823">
                  <c:v>20638500000</c:v>
                </c:pt>
                <c:pt idx="9824">
                  <c:v>20576200000</c:v>
                </c:pt>
                <c:pt idx="9825">
                  <c:v>20511200000</c:v>
                </c:pt>
                <c:pt idx="9826">
                  <c:v>20466500000</c:v>
                </c:pt>
                <c:pt idx="9827">
                  <c:v>20363000000</c:v>
                </c:pt>
                <c:pt idx="9828">
                  <c:v>20292000000</c:v>
                </c:pt>
                <c:pt idx="9829">
                  <c:v>20219600000</c:v>
                </c:pt>
                <c:pt idx="9830">
                  <c:v>20165000000</c:v>
                </c:pt>
                <c:pt idx="9831">
                  <c:v>20090300000</c:v>
                </c:pt>
                <c:pt idx="9832">
                  <c:v>20015000000</c:v>
                </c:pt>
                <c:pt idx="9833">
                  <c:v>19939500000</c:v>
                </c:pt>
                <c:pt idx="9834">
                  <c:v>19882400000</c:v>
                </c:pt>
                <c:pt idx="9835">
                  <c:v>19806900000</c:v>
                </c:pt>
                <c:pt idx="9836">
                  <c:v>19732100000</c:v>
                </c:pt>
                <c:pt idx="9837">
                  <c:v>19658200000</c:v>
                </c:pt>
                <c:pt idx="9838">
                  <c:v>19571500000</c:v>
                </c:pt>
                <c:pt idx="9839">
                  <c:v>19501200000</c:v>
                </c:pt>
                <c:pt idx="9840">
                  <c:v>19432600000</c:v>
                </c:pt>
                <c:pt idx="9841">
                  <c:v>19355700000</c:v>
                </c:pt>
                <c:pt idx="9842">
                  <c:v>19292500000</c:v>
                </c:pt>
                <c:pt idx="9843">
                  <c:v>19231900000</c:v>
                </c:pt>
                <c:pt idx="9844">
                  <c:v>19174000000</c:v>
                </c:pt>
                <c:pt idx="9845">
                  <c:v>19125500000</c:v>
                </c:pt>
                <c:pt idx="9846">
                  <c:v>19073900000</c:v>
                </c:pt>
                <c:pt idx="9847">
                  <c:v>19025800000</c:v>
                </c:pt>
                <c:pt idx="9848">
                  <c:v>18981100000</c:v>
                </c:pt>
                <c:pt idx="9849">
                  <c:v>18948400000</c:v>
                </c:pt>
                <c:pt idx="9850">
                  <c:v>18911300000</c:v>
                </c:pt>
                <c:pt idx="9851">
                  <c:v>18878000000</c:v>
                </c:pt>
                <c:pt idx="9852">
                  <c:v>18841700000</c:v>
                </c:pt>
                <c:pt idx="9853">
                  <c:v>18828800000</c:v>
                </c:pt>
                <c:pt idx="9854">
                  <c:v>18808200000</c:v>
                </c:pt>
                <c:pt idx="9855">
                  <c:v>18792100000</c:v>
                </c:pt>
                <c:pt idx="9856">
                  <c:v>18775600000</c:v>
                </c:pt>
                <c:pt idx="9857">
                  <c:v>18768300000</c:v>
                </c:pt>
                <c:pt idx="9858">
                  <c:v>18765400000</c:v>
                </c:pt>
                <c:pt idx="9859">
                  <c:v>18766900000</c:v>
                </c:pt>
                <c:pt idx="9860">
                  <c:v>18764900000</c:v>
                </c:pt>
                <c:pt idx="9861">
                  <c:v>18775200000</c:v>
                </c:pt>
                <c:pt idx="9862">
                  <c:v>18789900000</c:v>
                </c:pt>
                <c:pt idx="9863">
                  <c:v>18824700000</c:v>
                </c:pt>
                <c:pt idx="9864">
                  <c:v>18828200000</c:v>
                </c:pt>
                <c:pt idx="9865">
                  <c:v>18856000000</c:v>
                </c:pt>
                <c:pt idx="9866">
                  <c:v>18887800000</c:v>
                </c:pt>
                <c:pt idx="9867">
                  <c:v>18938900000</c:v>
                </c:pt>
                <c:pt idx="9868">
                  <c:v>18979500000</c:v>
                </c:pt>
                <c:pt idx="9869">
                  <c:v>19024100000</c:v>
                </c:pt>
                <c:pt idx="9870">
                  <c:v>19072400000</c:v>
                </c:pt>
                <c:pt idx="9871">
                  <c:v>19130900000</c:v>
                </c:pt>
                <c:pt idx="9872">
                  <c:v>19187100000</c:v>
                </c:pt>
                <c:pt idx="9873">
                  <c:v>19246900000</c:v>
                </c:pt>
                <c:pt idx="9874">
                  <c:v>19288900000</c:v>
                </c:pt>
                <c:pt idx="9875">
                  <c:v>19361800000</c:v>
                </c:pt>
                <c:pt idx="9876">
                  <c:v>19431400000</c:v>
                </c:pt>
                <c:pt idx="9877">
                  <c:v>19504000000</c:v>
                </c:pt>
                <c:pt idx="9878">
                  <c:v>19584500000</c:v>
                </c:pt>
                <c:pt idx="9879">
                  <c:v>19643800000</c:v>
                </c:pt>
                <c:pt idx="9880">
                  <c:v>19724900000</c:v>
                </c:pt>
                <c:pt idx="9881">
                  <c:v>19808600000</c:v>
                </c:pt>
                <c:pt idx="9882">
                  <c:v>19904600000</c:v>
                </c:pt>
                <c:pt idx="9883">
                  <c:v>19993000000</c:v>
                </c:pt>
                <c:pt idx="9884">
                  <c:v>20083700000</c:v>
                </c:pt>
                <c:pt idx="9885">
                  <c:v>20177300000</c:v>
                </c:pt>
                <c:pt idx="9886">
                  <c:v>20288500000</c:v>
                </c:pt>
                <c:pt idx="9887">
                  <c:v>20385300000</c:v>
                </c:pt>
                <c:pt idx="9888">
                  <c:v>20483900000</c:v>
                </c:pt>
                <c:pt idx="9889">
                  <c:v>20572400000</c:v>
                </c:pt>
                <c:pt idx="9890">
                  <c:v>20683200000</c:v>
                </c:pt>
                <c:pt idx="9891">
                  <c:v>20786900000</c:v>
                </c:pt>
                <c:pt idx="9892">
                  <c:v>20891900000</c:v>
                </c:pt>
                <c:pt idx="9893">
                  <c:v>21003200000</c:v>
                </c:pt>
                <c:pt idx="9894">
                  <c:v>21100300000</c:v>
                </c:pt>
                <c:pt idx="9895">
                  <c:v>21209200000</c:v>
                </c:pt>
                <c:pt idx="9896">
                  <c:v>21320200000</c:v>
                </c:pt>
                <c:pt idx="9897">
                  <c:v>21429300000</c:v>
                </c:pt>
                <c:pt idx="9898">
                  <c:v>21540300000</c:v>
                </c:pt>
                <c:pt idx="9899">
                  <c:v>21651400000</c:v>
                </c:pt>
                <c:pt idx="9900">
                  <c:v>21748900000</c:v>
                </c:pt>
                <c:pt idx="9901">
                  <c:v>21870700000</c:v>
                </c:pt>
                <c:pt idx="9902">
                  <c:v>21981100000</c:v>
                </c:pt>
                <c:pt idx="9903">
                  <c:v>22091100000</c:v>
                </c:pt>
                <c:pt idx="9904">
                  <c:v>22200300000</c:v>
                </c:pt>
                <c:pt idx="9905">
                  <c:v>22300500000</c:v>
                </c:pt>
                <c:pt idx="9906">
                  <c:v>22408100000</c:v>
                </c:pt>
                <c:pt idx="9907">
                  <c:v>22540700000</c:v>
                </c:pt>
                <c:pt idx="9908">
                  <c:v>22646500000</c:v>
                </c:pt>
                <c:pt idx="9909">
                  <c:v>22727300000</c:v>
                </c:pt>
                <c:pt idx="9910">
                  <c:v>22829100000</c:v>
                </c:pt>
                <c:pt idx="9911">
                  <c:v>22941400000</c:v>
                </c:pt>
                <c:pt idx="9912">
                  <c:v>23041800000</c:v>
                </c:pt>
                <c:pt idx="9913">
                  <c:v>23136900000</c:v>
                </c:pt>
                <c:pt idx="9914">
                  <c:v>23229100000</c:v>
                </c:pt>
                <c:pt idx="9915">
                  <c:v>23296200000</c:v>
                </c:pt>
                <c:pt idx="9916">
                  <c:v>23406800000</c:v>
                </c:pt>
                <c:pt idx="9917">
                  <c:v>23488700000</c:v>
                </c:pt>
                <c:pt idx="9918">
                  <c:v>23541500000</c:v>
                </c:pt>
                <c:pt idx="9919">
                  <c:v>23614700000</c:v>
                </c:pt>
                <c:pt idx="9920">
                  <c:v>23691100000</c:v>
                </c:pt>
                <c:pt idx="9921">
                  <c:v>23755300000</c:v>
                </c:pt>
                <c:pt idx="9922">
                  <c:v>23825700000</c:v>
                </c:pt>
                <c:pt idx="9923">
                  <c:v>23858000000</c:v>
                </c:pt>
                <c:pt idx="9924">
                  <c:v>23906800000</c:v>
                </c:pt>
                <c:pt idx="9925">
                  <c:v>23979100000</c:v>
                </c:pt>
                <c:pt idx="9926">
                  <c:v>24017000000</c:v>
                </c:pt>
                <c:pt idx="9927">
                  <c:v>24031400000</c:v>
                </c:pt>
                <c:pt idx="9928">
                  <c:v>24057300000</c:v>
                </c:pt>
                <c:pt idx="9929">
                  <c:v>24074600000</c:v>
                </c:pt>
                <c:pt idx="9930">
                  <c:v>24088000000</c:v>
                </c:pt>
                <c:pt idx="9931">
                  <c:v>24111300000</c:v>
                </c:pt>
                <c:pt idx="9932">
                  <c:v>24112200000</c:v>
                </c:pt>
                <c:pt idx="9933">
                  <c:v>24085400000</c:v>
                </c:pt>
                <c:pt idx="9934">
                  <c:v>24073000000</c:v>
                </c:pt>
                <c:pt idx="9935">
                  <c:v>24063300000</c:v>
                </c:pt>
                <c:pt idx="9936">
                  <c:v>24045200000</c:v>
                </c:pt>
                <c:pt idx="9937">
                  <c:v>24013400000</c:v>
                </c:pt>
                <c:pt idx="9938">
                  <c:v>23959600000</c:v>
                </c:pt>
                <c:pt idx="9939">
                  <c:v>23914800000</c:v>
                </c:pt>
                <c:pt idx="9940">
                  <c:v>23876700000</c:v>
                </c:pt>
                <c:pt idx="9941">
                  <c:v>23819600000</c:v>
                </c:pt>
                <c:pt idx="9942">
                  <c:v>23755800000</c:v>
                </c:pt>
                <c:pt idx="9943">
                  <c:v>23687100000</c:v>
                </c:pt>
                <c:pt idx="9944">
                  <c:v>23599100000</c:v>
                </c:pt>
                <c:pt idx="9945">
                  <c:v>23519800000</c:v>
                </c:pt>
                <c:pt idx="9946">
                  <c:v>23460300000</c:v>
                </c:pt>
                <c:pt idx="9947">
                  <c:v>23358700000</c:v>
                </c:pt>
                <c:pt idx="9948">
                  <c:v>23265800000</c:v>
                </c:pt>
                <c:pt idx="9949">
                  <c:v>23168900000</c:v>
                </c:pt>
                <c:pt idx="9950">
                  <c:v>23059200000</c:v>
                </c:pt>
                <c:pt idx="9951">
                  <c:v>22986800000</c:v>
                </c:pt>
                <c:pt idx="9952">
                  <c:v>22879600000</c:v>
                </c:pt>
                <c:pt idx="9953">
                  <c:v>22731600000</c:v>
                </c:pt>
                <c:pt idx="9954">
                  <c:v>22620100000</c:v>
                </c:pt>
                <c:pt idx="9955">
                  <c:v>22527800000</c:v>
                </c:pt>
                <c:pt idx="9956">
                  <c:v>22412100000</c:v>
                </c:pt>
                <c:pt idx="9957">
                  <c:v>22292400000</c:v>
                </c:pt>
                <c:pt idx="9958">
                  <c:v>22151400000</c:v>
                </c:pt>
                <c:pt idx="9959">
                  <c:v>22033600000</c:v>
                </c:pt>
                <c:pt idx="9960">
                  <c:v>21915700000</c:v>
                </c:pt>
                <c:pt idx="9961">
                  <c:v>21835000000</c:v>
                </c:pt>
                <c:pt idx="9962">
                  <c:v>21690600000</c:v>
                </c:pt>
                <c:pt idx="9963">
                  <c:v>21574500000</c:v>
                </c:pt>
                <c:pt idx="9964">
                  <c:v>21459600000</c:v>
                </c:pt>
                <c:pt idx="9965">
                  <c:v>21357000000</c:v>
                </c:pt>
                <c:pt idx="9966">
                  <c:v>21256300000</c:v>
                </c:pt>
                <c:pt idx="9967">
                  <c:v>21146400000</c:v>
                </c:pt>
                <c:pt idx="9968">
                  <c:v>21017700000</c:v>
                </c:pt>
                <c:pt idx="9969">
                  <c:v>20934900000</c:v>
                </c:pt>
                <c:pt idx="9970">
                  <c:v>20832800000</c:v>
                </c:pt>
                <c:pt idx="9971">
                  <c:v>20733800000</c:v>
                </c:pt>
                <c:pt idx="9972">
                  <c:v>20621500000</c:v>
                </c:pt>
                <c:pt idx="9973">
                  <c:v>20530700000</c:v>
                </c:pt>
                <c:pt idx="9974">
                  <c:v>20442400000</c:v>
                </c:pt>
                <c:pt idx="9975">
                  <c:v>20357600000</c:v>
                </c:pt>
                <c:pt idx="9976">
                  <c:v>20282200000</c:v>
                </c:pt>
                <c:pt idx="9977">
                  <c:v>20195700000</c:v>
                </c:pt>
                <c:pt idx="9978">
                  <c:v>20122600000</c:v>
                </c:pt>
                <c:pt idx="9979">
                  <c:v>20053400000</c:v>
                </c:pt>
                <c:pt idx="9980">
                  <c:v>19992200000</c:v>
                </c:pt>
                <c:pt idx="9981">
                  <c:v>19931100000</c:v>
                </c:pt>
                <c:pt idx="9982">
                  <c:v>19874000000</c:v>
                </c:pt>
                <c:pt idx="9983">
                  <c:v>19822300000</c:v>
                </c:pt>
                <c:pt idx="9984">
                  <c:v>19777500000</c:v>
                </c:pt>
                <c:pt idx="9985">
                  <c:v>19732300000</c:v>
                </c:pt>
                <c:pt idx="9986">
                  <c:v>19690900000</c:v>
                </c:pt>
                <c:pt idx="9987">
                  <c:v>19650100000</c:v>
                </c:pt>
                <c:pt idx="9988">
                  <c:v>19617800000</c:v>
                </c:pt>
                <c:pt idx="9989">
                  <c:v>19587200000</c:v>
                </c:pt>
                <c:pt idx="9990">
                  <c:v>19560100000</c:v>
                </c:pt>
                <c:pt idx="9991">
                  <c:v>19528100000</c:v>
                </c:pt>
                <c:pt idx="9992">
                  <c:v>19507500000</c:v>
                </c:pt>
                <c:pt idx="9993">
                  <c:v>19490200000</c:v>
                </c:pt>
                <c:pt idx="9994">
                  <c:v>19482300000</c:v>
                </c:pt>
                <c:pt idx="9995">
                  <c:v>19470000000</c:v>
                </c:pt>
                <c:pt idx="9996">
                  <c:v>19462500000</c:v>
                </c:pt>
                <c:pt idx="9997">
                  <c:v>19457800000</c:v>
                </c:pt>
                <c:pt idx="9998">
                  <c:v>19441100000</c:v>
                </c:pt>
                <c:pt idx="9999">
                  <c:v>19469500000</c:v>
                </c:pt>
                <c:pt idx="10000">
                  <c:v>19473400000</c:v>
                </c:pt>
                <c:pt idx="10001">
                  <c:v>19479800000</c:v>
                </c:pt>
                <c:pt idx="10002">
                  <c:v>19478700000</c:v>
                </c:pt>
                <c:pt idx="10003">
                  <c:v>19489700000</c:v>
                </c:pt>
                <c:pt idx="10004">
                  <c:v>19502700000</c:v>
                </c:pt>
                <c:pt idx="10005">
                  <c:v>19517600000</c:v>
                </c:pt>
                <c:pt idx="10006">
                  <c:v>19516600000</c:v>
                </c:pt>
                <c:pt idx="10007">
                  <c:v>19534800000</c:v>
                </c:pt>
                <c:pt idx="10008">
                  <c:v>19554700000</c:v>
                </c:pt>
                <c:pt idx="10009">
                  <c:v>19608900000</c:v>
                </c:pt>
                <c:pt idx="10010">
                  <c:v>19608000000</c:v>
                </c:pt>
                <c:pt idx="10011">
                  <c:v>19631800000</c:v>
                </c:pt>
                <c:pt idx="10012">
                  <c:v>19656700000</c:v>
                </c:pt>
                <c:pt idx="10013">
                  <c:v>19699700000</c:v>
                </c:pt>
                <c:pt idx="10014">
                  <c:v>19726400000</c:v>
                </c:pt>
                <c:pt idx="10015">
                  <c:v>19753800000</c:v>
                </c:pt>
                <c:pt idx="10016">
                  <c:v>19781800000</c:v>
                </c:pt>
                <c:pt idx="10017">
                  <c:v>19800000000</c:v>
                </c:pt>
                <c:pt idx="10018">
                  <c:v>19829100000</c:v>
                </c:pt>
                <c:pt idx="10019">
                  <c:v>19858200000</c:v>
                </c:pt>
                <c:pt idx="10020">
                  <c:v>19887300000</c:v>
                </c:pt>
                <c:pt idx="10021">
                  <c:v>19901900000</c:v>
                </c:pt>
                <c:pt idx="10022">
                  <c:v>19931000000</c:v>
                </c:pt>
                <c:pt idx="10023">
                  <c:v>19959300000</c:v>
                </c:pt>
                <c:pt idx="10024">
                  <c:v>19992900000</c:v>
                </c:pt>
                <c:pt idx="10025">
                  <c:v>20019200000</c:v>
                </c:pt>
                <c:pt idx="10026">
                  <c:v>20044100000</c:v>
                </c:pt>
                <c:pt idx="10027">
                  <c:v>20067400000</c:v>
                </c:pt>
                <c:pt idx="10028">
                  <c:v>20099100000</c:v>
                </c:pt>
                <c:pt idx="10029">
                  <c:v>20118200000</c:v>
                </c:pt>
                <c:pt idx="10030">
                  <c:v>20135000000</c:v>
                </c:pt>
                <c:pt idx="10031">
                  <c:v>20149300000</c:v>
                </c:pt>
                <c:pt idx="10032">
                  <c:v>20160700000</c:v>
                </c:pt>
                <c:pt idx="10033">
                  <c:v>20169600000</c:v>
                </c:pt>
                <c:pt idx="10034">
                  <c:v>20175300000</c:v>
                </c:pt>
                <c:pt idx="10035">
                  <c:v>20173900000</c:v>
                </c:pt>
                <c:pt idx="10036">
                  <c:v>20171500000</c:v>
                </c:pt>
                <c:pt idx="10037">
                  <c:v>20166700000</c:v>
                </c:pt>
                <c:pt idx="10038">
                  <c:v>20157700000</c:v>
                </c:pt>
                <c:pt idx="10039">
                  <c:v>20134900000</c:v>
                </c:pt>
                <c:pt idx="10040">
                  <c:v>20116800000</c:v>
                </c:pt>
                <c:pt idx="10041">
                  <c:v>20093800000</c:v>
                </c:pt>
                <c:pt idx="10042">
                  <c:v>20065900000</c:v>
                </c:pt>
                <c:pt idx="10043">
                  <c:v>20024700000</c:v>
                </c:pt>
                <c:pt idx="10044">
                  <c:v>19986200000</c:v>
                </c:pt>
                <c:pt idx="10045">
                  <c:v>19942400000</c:v>
                </c:pt>
                <c:pt idx="10046">
                  <c:v>19921800000</c:v>
                </c:pt>
                <c:pt idx="10047">
                  <c:v>19851100000</c:v>
                </c:pt>
                <c:pt idx="10048">
                  <c:v>19791200000</c:v>
                </c:pt>
                <c:pt idx="10049">
                  <c:v>19725700000</c:v>
                </c:pt>
                <c:pt idx="10050">
                  <c:v>19653000000</c:v>
                </c:pt>
                <c:pt idx="10051">
                  <c:v>19596500000</c:v>
                </c:pt>
                <c:pt idx="10052">
                  <c:v>19514700000</c:v>
                </c:pt>
                <c:pt idx="10053">
                  <c:v>19427400000</c:v>
                </c:pt>
                <c:pt idx="10054">
                  <c:v>19321400000</c:v>
                </c:pt>
                <c:pt idx="10055">
                  <c:v>19223100000</c:v>
                </c:pt>
                <c:pt idx="10056">
                  <c:v>19119500000</c:v>
                </c:pt>
                <c:pt idx="10057">
                  <c:v>19008400000</c:v>
                </c:pt>
                <c:pt idx="10058">
                  <c:v>18874400000</c:v>
                </c:pt>
                <c:pt idx="10059">
                  <c:v>18755900000</c:v>
                </c:pt>
                <c:pt idx="10060">
                  <c:v>18632800000</c:v>
                </c:pt>
                <c:pt idx="10061">
                  <c:v>18540900000</c:v>
                </c:pt>
                <c:pt idx="10062">
                  <c:v>18386400000</c:v>
                </c:pt>
                <c:pt idx="10063">
                  <c:v>18251300000</c:v>
                </c:pt>
                <c:pt idx="10064">
                  <c:v>18112800000</c:v>
                </c:pt>
                <c:pt idx="10065">
                  <c:v>17993900000</c:v>
                </c:pt>
                <c:pt idx="10066">
                  <c:v>17849500000</c:v>
                </c:pt>
                <c:pt idx="10067">
                  <c:v>17702400000</c:v>
                </c:pt>
                <c:pt idx="10068">
                  <c:v>17518800000</c:v>
                </c:pt>
                <c:pt idx="10069">
                  <c:v>17386500000</c:v>
                </c:pt>
                <c:pt idx="10070">
                  <c:v>17233600000</c:v>
                </c:pt>
                <c:pt idx="10071">
                  <c:v>17079500000</c:v>
                </c:pt>
                <c:pt idx="10072">
                  <c:v>16931000000</c:v>
                </c:pt>
                <c:pt idx="10073">
                  <c:v>16741600000</c:v>
                </c:pt>
                <c:pt idx="10074">
                  <c:v>16585700000</c:v>
                </c:pt>
                <c:pt idx="10075">
                  <c:v>16429800000</c:v>
                </c:pt>
                <c:pt idx="10076">
                  <c:v>16317200000</c:v>
                </c:pt>
                <c:pt idx="10077">
                  <c:v>16134600000</c:v>
                </c:pt>
                <c:pt idx="10078">
                  <c:v>15980900000</c:v>
                </c:pt>
                <c:pt idx="10079">
                  <c:v>15823000000</c:v>
                </c:pt>
                <c:pt idx="10080">
                  <c:v>15705600000</c:v>
                </c:pt>
                <c:pt idx="10081">
                  <c:v>15556400000</c:v>
                </c:pt>
                <c:pt idx="10082">
                  <c:v>15409300000</c:v>
                </c:pt>
                <c:pt idx="10083">
                  <c:v>15225200000</c:v>
                </c:pt>
                <c:pt idx="10084">
                  <c:v>15111000000</c:v>
                </c:pt>
                <c:pt idx="10085">
                  <c:v>14971600000</c:v>
                </c:pt>
                <c:pt idx="10086">
                  <c:v>14835300000</c:v>
                </c:pt>
                <c:pt idx="10087">
                  <c:v>14701500000</c:v>
                </c:pt>
                <c:pt idx="10088">
                  <c:v>14545800000</c:v>
                </c:pt>
                <c:pt idx="10089">
                  <c:v>14419900000</c:v>
                </c:pt>
                <c:pt idx="10090">
                  <c:v>14331500000</c:v>
                </c:pt>
                <c:pt idx="10091">
                  <c:v>14212400000</c:v>
                </c:pt>
                <c:pt idx="10092">
                  <c:v>14070400000</c:v>
                </c:pt>
                <c:pt idx="10093">
                  <c:v>13959600000</c:v>
                </c:pt>
                <c:pt idx="10094">
                  <c:v>13854500000</c:v>
                </c:pt>
                <c:pt idx="10095">
                  <c:v>13770200000</c:v>
                </c:pt>
                <c:pt idx="10096">
                  <c:v>13671300000</c:v>
                </c:pt>
                <c:pt idx="10097">
                  <c:v>13576500000</c:v>
                </c:pt>
                <c:pt idx="10098">
                  <c:v>13467800000</c:v>
                </c:pt>
                <c:pt idx="10099">
                  <c:v>13394000000</c:v>
                </c:pt>
                <c:pt idx="10100">
                  <c:v>13311700000</c:v>
                </c:pt>
                <c:pt idx="10101">
                  <c:v>13237200000</c:v>
                </c:pt>
                <c:pt idx="10102">
                  <c:v>13162900000</c:v>
                </c:pt>
                <c:pt idx="10103">
                  <c:v>13075700000</c:v>
                </c:pt>
                <c:pt idx="10104">
                  <c:v>13009700000</c:v>
                </c:pt>
                <c:pt idx="10105">
                  <c:v>12960000000</c:v>
                </c:pt>
                <c:pt idx="10106">
                  <c:v>12900800000</c:v>
                </c:pt>
                <c:pt idx="10107">
                  <c:v>12838100000</c:v>
                </c:pt>
                <c:pt idx="10108">
                  <c:v>12786600000</c:v>
                </c:pt>
                <c:pt idx="10109">
                  <c:v>12730200000</c:v>
                </c:pt>
                <c:pt idx="10110">
                  <c:v>12701500000</c:v>
                </c:pt>
                <c:pt idx="10111">
                  <c:v>12659200000</c:v>
                </c:pt>
                <c:pt idx="10112">
                  <c:v>12604000000</c:v>
                </c:pt>
                <c:pt idx="10113">
                  <c:v>12567700000</c:v>
                </c:pt>
                <c:pt idx="10114">
                  <c:v>12547500000</c:v>
                </c:pt>
                <c:pt idx="10115">
                  <c:v>12516300000</c:v>
                </c:pt>
                <c:pt idx="10116">
                  <c:v>12483300000</c:v>
                </c:pt>
                <c:pt idx="10117">
                  <c:v>12456700000</c:v>
                </c:pt>
                <c:pt idx="10118">
                  <c:v>12423900000</c:v>
                </c:pt>
                <c:pt idx="10119">
                  <c:v>12401700000</c:v>
                </c:pt>
                <c:pt idx="10120">
                  <c:v>12403700000</c:v>
                </c:pt>
                <c:pt idx="10121">
                  <c:v>12385100000</c:v>
                </c:pt>
                <c:pt idx="10122">
                  <c:v>12340800000</c:v>
                </c:pt>
                <c:pt idx="10123">
                  <c:v>12345000000</c:v>
                </c:pt>
                <c:pt idx="10124">
                  <c:v>12330400000</c:v>
                </c:pt>
                <c:pt idx="10125">
                  <c:v>12311600000</c:v>
                </c:pt>
                <c:pt idx="10126">
                  <c:v>12299100000</c:v>
                </c:pt>
                <c:pt idx="10127">
                  <c:v>12268200000</c:v>
                </c:pt>
                <c:pt idx="10128">
                  <c:v>12255800000</c:v>
                </c:pt>
                <c:pt idx="10129">
                  <c:v>12269800000</c:v>
                </c:pt>
                <c:pt idx="10130">
                  <c:v>12258200000</c:v>
                </c:pt>
                <c:pt idx="10131">
                  <c:v>12217800000</c:v>
                </c:pt>
                <c:pt idx="10132">
                  <c:v>12205500000</c:v>
                </c:pt>
                <c:pt idx="10133">
                  <c:v>12202800000</c:v>
                </c:pt>
                <c:pt idx="10134">
                  <c:v>12212700000</c:v>
                </c:pt>
                <c:pt idx="10135">
                  <c:v>12199300000</c:v>
                </c:pt>
                <c:pt idx="10136">
                  <c:v>12150300000</c:v>
                </c:pt>
                <c:pt idx="10137">
                  <c:v>12133800000</c:v>
                </c:pt>
                <c:pt idx="10138">
                  <c:v>12146200000</c:v>
                </c:pt>
                <c:pt idx="10139">
                  <c:v>12127400000</c:v>
                </c:pt>
                <c:pt idx="10140">
                  <c:v>12104000000</c:v>
                </c:pt>
                <c:pt idx="10141">
                  <c:v>12051500000</c:v>
                </c:pt>
                <c:pt idx="10142">
                  <c:v>12027300000</c:v>
                </c:pt>
                <c:pt idx="10143">
                  <c:v>12001100000</c:v>
                </c:pt>
                <c:pt idx="10144">
                  <c:v>12012900000</c:v>
                </c:pt>
                <c:pt idx="10145">
                  <c:v>11954600000</c:v>
                </c:pt>
                <c:pt idx="10146">
                  <c:v>11922600000</c:v>
                </c:pt>
                <c:pt idx="10147">
                  <c:v>11888200000</c:v>
                </c:pt>
                <c:pt idx="10148">
                  <c:v>11845400000</c:v>
                </c:pt>
                <c:pt idx="10149">
                  <c:v>11851500000</c:v>
                </c:pt>
                <c:pt idx="10150">
                  <c:v>11810200000</c:v>
                </c:pt>
                <c:pt idx="10151">
                  <c:v>11714600000</c:v>
                </c:pt>
                <c:pt idx="10152">
                  <c:v>11690600000</c:v>
                </c:pt>
                <c:pt idx="10153">
                  <c:v>11641500000</c:v>
                </c:pt>
                <c:pt idx="10154">
                  <c:v>11589800000</c:v>
                </c:pt>
                <c:pt idx="10155">
                  <c:v>11549500000</c:v>
                </c:pt>
                <c:pt idx="10156">
                  <c:v>11446800000</c:v>
                </c:pt>
                <c:pt idx="10157">
                  <c:v>11388000000</c:v>
                </c:pt>
                <c:pt idx="10158">
                  <c:v>11326800000</c:v>
                </c:pt>
                <c:pt idx="10159">
                  <c:v>11311100000</c:v>
                </c:pt>
                <c:pt idx="10160">
                  <c:v>11225400000</c:v>
                </c:pt>
                <c:pt idx="10161">
                  <c:v>11157800000</c:v>
                </c:pt>
                <c:pt idx="10162">
                  <c:v>11088200000</c:v>
                </c:pt>
                <c:pt idx="10163">
                  <c:v>11045600000</c:v>
                </c:pt>
                <c:pt idx="10164">
                  <c:v>10972100000</c:v>
                </c:pt>
                <c:pt idx="10165">
                  <c:v>10896800000</c:v>
                </c:pt>
                <c:pt idx="10166">
                  <c:v>10777000000</c:v>
                </c:pt>
                <c:pt idx="10167">
                  <c:v>10708000000</c:v>
                </c:pt>
                <c:pt idx="10168">
                  <c:v>10629200000</c:v>
                </c:pt>
                <c:pt idx="10169">
                  <c:v>10549500000</c:v>
                </c:pt>
                <c:pt idx="10170">
                  <c:v>10492100000</c:v>
                </c:pt>
                <c:pt idx="10171">
                  <c:v>10375800000</c:v>
                </c:pt>
                <c:pt idx="10172">
                  <c:v>10294700000</c:v>
                </c:pt>
                <c:pt idx="10173">
                  <c:v>10213300000</c:v>
                </c:pt>
                <c:pt idx="10174">
                  <c:v>10158800000</c:v>
                </c:pt>
                <c:pt idx="10175">
                  <c:v>10077200000</c:v>
                </c:pt>
                <c:pt idx="10176">
                  <c:v>9995920000</c:v>
                </c:pt>
                <c:pt idx="10177">
                  <c:v>9915190000</c:v>
                </c:pt>
                <c:pt idx="10178">
                  <c:v>9842310000</c:v>
                </c:pt>
                <c:pt idx="10179">
                  <c:v>9763190000</c:v>
                </c:pt>
                <c:pt idx="10180">
                  <c:v>9685190000</c:v>
                </c:pt>
                <c:pt idx="10181">
                  <c:v>9582790000</c:v>
                </c:pt>
                <c:pt idx="10182">
                  <c:v>9510800000</c:v>
                </c:pt>
                <c:pt idx="10183">
                  <c:v>9438350000</c:v>
                </c:pt>
                <c:pt idx="10184">
                  <c:v>9367770000</c:v>
                </c:pt>
                <c:pt idx="10185">
                  <c:v>9296950000</c:v>
                </c:pt>
                <c:pt idx="10186">
                  <c:v>9230890000</c:v>
                </c:pt>
                <c:pt idx="10187">
                  <c:v>9167160000</c:v>
                </c:pt>
                <c:pt idx="10188">
                  <c:v>9105930000</c:v>
                </c:pt>
                <c:pt idx="10189">
                  <c:v>9061200000</c:v>
                </c:pt>
                <c:pt idx="10190">
                  <c:v>9004800000</c:v>
                </c:pt>
                <c:pt idx="10191">
                  <c:v>8951290000</c:v>
                </c:pt>
                <c:pt idx="10192">
                  <c:v>8894850000</c:v>
                </c:pt>
                <c:pt idx="10193">
                  <c:v>8860520000</c:v>
                </c:pt>
                <c:pt idx="10194">
                  <c:v>8816240000</c:v>
                </c:pt>
                <c:pt idx="10195">
                  <c:v>8775250000</c:v>
                </c:pt>
                <c:pt idx="10196">
                  <c:v>8732690000</c:v>
                </c:pt>
                <c:pt idx="10197">
                  <c:v>8699320000</c:v>
                </c:pt>
                <c:pt idx="10198">
                  <c:v>8669450000</c:v>
                </c:pt>
                <c:pt idx="10199">
                  <c:v>8643130000</c:v>
                </c:pt>
                <c:pt idx="10200">
                  <c:v>8614140000</c:v>
                </c:pt>
                <c:pt idx="10201">
                  <c:v>8595470000</c:v>
                </c:pt>
                <c:pt idx="10202">
                  <c:v>8580470000</c:v>
                </c:pt>
                <c:pt idx="10203">
                  <c:v>8569170000</c:v>
                </c:pt>
                <c:pt idx="10204">
                  <c:v>8559830000</c:v>
                </c:pt>
                <c:pt idx="10205">
                  <c:v>8556070000</c:v>
                </c:pt>
                <c:pt idx="10206">
                  <c:v>8556090000</c:v>
                </c:pt>
                <c:pt idx="10207">
                  <c:v>8566950000</c:v>
                </c:pt>
                <c:pt idx="10208">
                  <c:v>8574670000</c:v>
                </c:pt>
                <c:pt idx="10209">
                  <c:v>8586200000</c:v>
                </c:pt>
                <c:pt idx="10210">
                  <c:v>8601520000</c:v>
                </c:pt>
                <c:pt idx="10211">
                  <c:v>8629230000</c:v>
                </c:pt>
                <c:pt idx="10212">
                  <c:v>8652440000</c:v>
                </c:pt>
                <c:pt idx="10213">
                  <c:v>8679450000</c:v>
                </c:pt>
                <c:pt idx="10214">
                  <c:v>8710240000</c:v>
                </c:pt>
                <c:pt idx="10215">
                  <c:v>8742070000</c:v>
                </c:pt>
                <c:pt idx="10216">
                  <c:v>8780850000</c:v>
                </c:pt>
                <c:pt idx="10217">
                  <c:v>8823410000</c:v>
                </c:pt>
                <c:pt idx="10218">
                  <c:v>8873100000</c:v>
                </c:pt>
                <c:pt idx="10219">
                  <c:v>8916920000</c:v>
                </c:pt>
                <c:pt idx="10220">
                  <c:v>8971220000</c:v>
                </c:pt>
                <c:pt idx="10221">
                  <c:v>9029310000</c:v>
                </c:pt>
                <c:pt idx="10222">
                  <c:v>9095390000</c:v>
                </c:pt>
                <c:pt idx="10223">
                  <c:v>9161360000</c:v>
                </c:pt>
                <c:pt idx="10224">
                  <c:v>9231130000</c:v>
                </c:pt>
                <c:pt idx="10225">
                  <c:v>9304730000</c:v>
                </c:pt>
                <c:pt idx="10226">
                  <c:v>9386960000</c:v>
                </c:pt>
                <c:pt idx="10227">
                  <c:v>9468570000</c:v>
                </c:pt>
                <c:pt idx="10228">
                  <c:v>9554050000</c:v>
                </c:pt>
                <c:pt idx="10229">
                  <c:v>9641910000</c:v>
                </c:pt>
                <c:pt idx="10230">
                  <c:v>9733930000</c:v>
                </c:pt>
                <c:pt idx="10231">
                  <c:v>9831700000</c:v>
                </c:pt>
                <c:pt idx="10232">
                  <c:v>9933470000</c:v>
                </c:pt>
                <c:pt idx="10233">
                  <c:v>10046500000</c:v>
                </c:pt>
                <c:pt idx="10234">
                  <c:v>10149700000</c:v>
                </c:pt>
                <c:pt idx="10235">
                  <c:v>10264200000</c:v>
                </c:pt>
                <c:pt idx="10236">
                  <c:v>10383000000</c:v>
                </c:pt>
                <c:pt idx="10237">
                  <c:v>10512500000</c:v>
                </c:pt>
                <c:pt idx="10238">
                  <c:v>10640200000</c:v>
                </c:pt>
                <c:pt idx="10239">
                  <c:v>10772400000</c:v>
                </c:pt>
                <c:pt idx="10240">
                  <c:v>10909400000</c:v>
                </c:pt>
                <c:pt idx="10241">
                  <c:v>11057200000</c:v>
                </c:pt>
                <c:pt idx="10242">
                  <c:v>11203500000</c:v>
                </c:pt>
                <c:pt idx="10243">
                  <c:v>11354600000</c:v>
                </c:pt>
                <c:pt idx="10244">
                  <c:v>11511700000</c:v>
                </c:pt>
                <c:pt idx="10245">
                  <c:v>11673000000</c:v>
                </c:pt>
                <c:pt idx="10246">
                  <c:v>11839600000</c:v>
                </c:pt>
                <c:pt idx="10247">
                  <c:v>12011400000</c:v>
                </c:pt>
                <c:pt idx="10248">
                  <c:v>12196500000</c:v>
                </c:pt>
                <c:pt idx="10249">
                  <c:v>12374100000</c:v>
                </c:pt>
                <c:pt idx="10250">
                  <c:v>12562900000</c:v>
                </c:pt>
                <c:pt idx="10251">
                  <c:v>12766900000</c:v>
                </c:pt>
                <c:pt idx="10252">
                  <c:v>12963800000</c:v>
                </c:pt>
                <c:pt idx="10253">
                  <c:v>13170600000</c:v>
                </c:pt>
                <c:pt idx="10254">
                  <c:v>13383500000</c:v>
                </c:pt>
                <c:pt idx="10255">
                  <c:v>13607300000</c:v>
                </c:pt>
                <c:pt idx="10256">
                  <c:v>13836000000</c:v>
                </c:pt>
                <c:pt idx="10257">
                  <c:v>14068600000</c:v>
                </c:pt>
                <c:pt idx="10258">
                  <c:v>14307800000</c:v>
                </c:pt>
                <c:pt idx="10259">
                  <c:v>14552100000</c:v>
                </c:pt>
                <c:pt idx="10260">
                  <c:v>14808800000</c:v>
                </c:pt>
                <c:pt idx="10261">
                  <c:v>15069500000</c:v>
                </c:pt>
                <c:pt idx="10262">
                  <c:v>15338100000</c:v>
                </c:pt>
                <c:pt idx="10263">
                  <c:v>15611900000</c:v>
                </c:pt>
                <c:pt idx="10264">
                  <c:v>15895300000</c:v>
                </c:pt>
                <c:pt idx="10265">
                  <c:v>16186500000</c:v>
                </c:pt>
                <c:pt idx="10266">
                  <c:v>16490800000</c:v>
                </c:pt>
                <c:pt idx="10267">
                  <c:v>16794800000</c:v>
                </c:pt>
                <c:pt idx="10268">
                  <c:v>17110700000</c:v>
                </c:pt>
                <c:pt idx="10269">
                  <c:v>17435100000</c:v>
                </c:pt>
                <c:pt idx="10270">
                  <c:v>17771300000</c:v>
                </c:pt>
                <c:pt idx="10271">
                  <c:v>18115400000</c:v>
                </c:pt>
                <c:pt idx="10272">
                  <c:v>18466600000</c:v>
                </c:pt>
                <c:pt idx="10273">
                  <c:v>18826900000</c:v>
                </c:pt>
                <c:pt idx="10274">
                  <c:v>19197200000</c:v>
                </c:pt>
                <c:pt idx="10275">
                  <c:v>19577600000</c:v>
                </c:pt>
                <c:pt idx="10276">
                  <c:v>19967000000</c:v>
                </c:pt>
                <c:pt idx="10277">
                  <c:v>20374400000</c:v>
                </c:pt>
                <c:pt idx="10278">
                  <c:v>20777600000</c:v>
                </c:pt>
                <c:pt idx="10279">
                  <c:v>21197600000</c:v>
                </c:pt>
                <c:pt idx="10280">
                  <c:v>21628000000</c:v>
                </c:pt>
                <c:pt idx="10281">
                  <c:v>22078200000</c:v>
                </c:pt>
                <c:pt idx="10282">
                  <c:v>22528800000</c:v>
                </c:pt>
                <c:pt idx="10283">
                  <c:v>22991700000</c:v>
                </c:pt>
                <c:pt idx="10284">
                  <c:v>23466300000</c:v>
                </c:pt>
                <c:pt idx="10285">
                  <c:v>23951700000</c:v>
                </c:pt>
                <c:pt idx="10286">
                  <c:v>24452600000</c:v>
                </c:pt>
                <c:pt idx="10287">
                  <c:v>24960300000</c:v>
                </c:pt>
                <c:pt idx="10288">
                  <c:v>25484000000</c:v>
                </c:pt>
                <c:pt idx="10289">
                  <c:v>26015600000</c:v>
                </c:pt>
                <c:pt idx="10290">
                  <c:v>26553600000</c:v>
                </c:pt>
                <c:pt idx="10291">
                  <c:v>27107900000</c:v>
                </c:pt>
                <c:pt idx="10292">
                  <c:v>27692000000</c:v>
                </c:pt>
                <c:pt idx="10293">
                  <c:v>28261600000</c:v>
                </c:pt>
                <c:pt idx="10294">
                  <c:v>28851900000</c:v>
                </c:pt>
                <c:pt idx="10295">
                  <c:v>29454600000</c:v>
                </c:pt>
                <c:pt idx="10296">
                  <c:v>30068100000</c:v>
                </c:pt>
                <c:pt idx="10297">
                  <c:v>30707600000</c:v>
                </c:pt>
                <c:pt idx="10298">
                  <c:v>31345100000</c:v>
                </c:pt>
                <c:pt idx="10299">
                  <c:v>31962200000</c:v>
                </c:pt>
                <c:pt idx="10300">
                  <c:v>32621100000</c:v>
                </c:pt>
                <c:pt idx="10301">
                  <c:v>33317600000</c:v>
                </c:pt>
                <c:pt idx="10302">
                  <c:v>33999800000</c:v>
                </c:pt>
                <c:pt idx="10303">
                  <c:v>34677400000</c:v>
                </c:pt>
                <c:pt idx="10304">
                  <c:v>35380400000</c:v>
                </c:pt>
                <c:pt idx="10305">
                  <c:v>36087500000</c:v>
                </c:pt>
                <c:pt idx="10306">
                  <c:v>36848300000</c:v>
                </c:pt>
                <c:pt idx="10307">
                  <c:v>37582800000</c:v>
                </c:pt>
                <c:pt idx="10308">
                  <c:v>38293700000</c:v>
                </c:pt>
                <c:pt idx="10309">
                  <c:v>39045600000</c:v>
                </c:pt>
                <c:pt idx="10310">
                  <c:v>39846200000</c:v>
                </c:pt>
                <c:pt idx="10311">
                  <c:v>40617300000</c:v>
                </c:pt>
                <c:pt idx="10312">
                  <c:v>41390100000</c:v>
                </c:pt>
                <c:pt idx="10313">
                  <c:v>42175300000</c:v>
                </c:pt>
                <c:pt idx="10314">
                  <c:v>42952300000</c:v>
                </c:pt>
                <c:pt idx="10315">
                  <c:v>43751500000</c:v>
                </c:pt>
                <c:pt idx="10316">
                  <c:v>44589900000</c:v>
                </c:pt>
                <c:pt idx="10317">
                  <c:v>45375100000</c:v>
                </c:pt>
                <c:pt idx="10318">
                  <c:v>46189900000</c:v>
                </c:pt>
                <c:pt idx="10319">
                  <c:v>47008600000</c:v>
                </c:pt>
                <c:pt idx="10320">
                  <c:v>47831500000</c:v>
                </c:pt>
                <c:pt idx="10321">
                  <c:v>48683600000</c:v>
                </c:pt>
                <c:pt idx="10322">
                  <c:v>49511700000</c:v>
                </c:pt>
                <c:pt idx="10323">
                  <c:v>50308400000</c:v>
                </c:pt>
                <c:pt idx="10324">
                  <c:v>51137600000</c:v>
                </c:pt>
                <c:pt idx="10325">
                  <c:v>52023100000</c:v>
                </c:pt>
                <c:pt idx="10326">
                  <c:v>52853900000</c:v>
                </c:pt>
                <c:pt idx="10327">
                  <c:v>53662800000</c:v>
                </c:pt>
                <c:pt idx="10328">
                  <c:v>54461500000</c:v>
                </c:pt>
                <c:pt idx="10329">
                  <c:v>55283700000</c:v>
                </c:pt>
                <c:pt idx="10330">
                  <c:v>56102200000</c:v>
                </c:pt>
                <c:pt idx="10331">
                  <c:v>56983700000</c:v>
                </c:pt>
                <c:pt idx="10332">
                  <c:v>57713200000</c:v>
                </c:pt>
                <c:pt idx="10333">
                  <c:v>58516200000</c:v>
                </c:pt>
                <c:pt idx="10334">
                  <c:v>59336500000</c:v>
                </c:pt>
                <c:pt idx="10335">
                  <c:v>60126800000</c:v>
                </c:pt>
                <c:pt idx="10336">
                  <c:v>60962000000</c:v>
                </c:pt>
                <c:pt idx="10337">
                  <c:v>61739300000</c:v>
                </c:pt>
                <c:pt idx="10338">
                  <c:v>62423200000</c:v>
                </c:pt>
                <c:pt idx="10339">
                  <c:v>63313900000</c:v>
                </c:pt>
                <c:pt idx="10340">
                  <c:v>64064500000</c:v>
                </c:pt>
                <c:pt idx="10341">
                  <c:v>64804900000</c:v>
                </c:pt>
                <c:pt idx="10342">
                  <c:v>65481600000</c:v>
                </c:pt>
                <c:pt idx="10343">
                  <c:v>66111800000</c:v>
                </c:pt>
                <c:pt idx="10344">
                  <c:v>66816100000</c:v>
                </c:pt>
                <c:pt idx="10345">
                  <c:v>67509100000</c:v>
                </c:pt>
                <c:pt idx="10346">
                  <c:v>68356300000</c:v>
                </c:pt>
                <c:pt idx="10347">
                  <c:v>68878000000</c:v>
                </c:pt>
                <c:pt idx="10348">
                  <c:v>69538300000</c:v>
                </c:pt>
                <c:pt idx="10349">
                  <c:v>70192800000</c:v>
                </c:pt>
                <c:pt idx="10350">
                  <c:v>71003200000</c:v>
                </c:pt>
                <c:pt idx="10351">
                  <c:v>71632800000</c:v>
                </c:pt>
                <c:pt idx="10352">
                  <c:v>72250900000</c:v>
                </c:pt>
                <c:pt idx="10353">
                  <c:v>72649100000</c:v>
                </c:pt>
                <c:pt idx="10354">
                  <c:v>73402600000</c:v>
                </c:pt>
                <c:pt idx="10355">
                  <c:v>73987100000</c:v>
                </c:pt>
                <c:pt idx="10356">
                  <c:v>74561400000</c:v>
                </c:pt>
                <c:pt idx="10357">
                  <c:v>74933900000</c:v>
                </c:pt>
                <c:pt idx="10358">
                  <c:v>75488000000</c:v>
                </c:pt>
                <c:pt idx="10359">
                  <c:v>76033600000</c:v>
                </c:pt>
                <c:pt idx="10360">
                  <c:v>76571000000</c:v>
                </c:pt>
                <c:pt idx="10361">
                  <c:v>77245600000</c:v>
                </c:pt>
                <c:pt idx="10362">
                  <c:v>77770300000</c:v>
                </c:pt>
                <c:pt idx="10363">
                  <c:v>78288600000</c:v>
                </c:pt>
                <c:pt idx="10364">
                  <c:v>78692200000</c:v>
                </c:pt>
                <c:pt idx="10365">
                  <c:v>79469600000</c:v>
                </c:pt>
                <c:pt idx="10366">
                  <c:v>79973600000</c:v>
                </c:pt>
                <c:pt idx="10367">
                  <c:v>80473800000</c:v>
                </c:pt>
                <c:pt idx="10368">
                  <c:v>80784900000</c:v>
                </c:pt>
                <c:pt idx="10369">
                  <c:v>81281900000</c:v>
                </c:pt>
                <c:pt idx="10370">
                  <c:v>81777700000</c:v>
                </c:pt>
                <c:pt idx="10371">
                  <c:v>82272800000</c:v>
                </c:pt>
                <c:pt idx="10372">
                  <c:v>82700600000</c:v>
                </c:pt>
                <c:pt idx="10373">
                  <c:v>83198100000</c:v>
                </c:pt>
                <c:pt idx="10374">
                  <c:v>83697100000</c:v>
                </c:pt>
                <c:pt idx="10375">
                  <c:v>84198400000</c:v>
                </c:pt>
                <c:pt idx="10376">
                  <c:v>84874700000</c:v>
                </c:pt>
                <c:pt idx="10377">
                  <c:v>85380200000</c:v>
                </c:pt>
                <c:pt idx="10378">
                  <c:v>85889500000</c:v>
                </c:pt>
                <c:pt idx="10379">
                  <c:v>86450900000</c:v>
                </c:pt>
                <c:pt idx="10380">
                  <c:v>86971300000</c:v>
                </c:pt>
                <c:pt idx="10381">
                  <c:v>87497400000</c:v>
                </c:pt>
                <c:pt idx="10382">
                  <c:v>88029400000</c:v>
                </c:pt>
                <c:pt idx="10383">
                  <c:v>88435300000</c:v>
                </c:pt>
                <c:pt idx="10384">
                  <c:v>88986700000</c:v>
                </c:pt>
                <c:pt idx="10385">
                  <c:v>89545400000</c:v>
                </c:pt>
                <c:pt idx="10386">
                  <c:v>90111500000</c:v>
                </c:pt>
                <c:pt idx="10387">
                  <c:v>90716900000</c:v>
                </c:pt>
                <c:pt idx="10388">
                  <c:v>91298200000</c:v>
                </c:pt>
                <c:pt idx="10389">
                  <c:v>91887500000</c:v>
                </c:pt>
                <c:pt idx="10390">
                  <c:v>92452300000</c:v>
                </c:pt>
                <c:pt idx="10391">
                  <c:v>93161000000</c:v>
                </c:pt>
                <c:pt idx="10392">
                  <c:v>93771800000</c:v>
                </c:pt>
                <c:pt idx="10393">
                  <c:v>94390800000</c:v>
                </c:pt>
                <c:pt idx="10394">
                  <c:v>95023900000</c:v>
                </c:pt>
                <c:pt idx="10395">
                  <c:v>95660700000</c:v>
                </c:pt>
                <c:pt idx="10396">
                  <c:v>96305300000</c:v>
                </c:pt>
                <c:pt idx="10397">
                  <c:v>96957600000</c:v>
                </c:pt>
                <c:pt idx="10398">
                  <c:v>97552400000</c:v>
                </c:pt>
                <c:pt idx="10399">
                  <c:v>98222800000</c:v>
                </c:pt>
                <c:pt idx="10400">
                  <c:v>98900200000</c:v>
                </c:pt>
                <c:pt idx="10401">
                  <c:v>99669500000</c:v>
                </c:pt>
                <c:pt idx="10402">
                  <c:v>100292000000</c:v>
                </c:pt>
                <c:pt idx="10403">
                  <c:v>100989000000</c:v>
                </c:pt>
                <c:pt idx="10404">
                  <c:v>101693000000</c:v>
                </c:pt>
                <c:pt idx="10405">
                  <c:v>102479000000</c:v>
                </c:pt>
                <c:pt idx="10406">
                  <c:v>103195000000</c:v>
                </c:pt>
                <c:pt idx="10407">
                  <c:v>103917000000</c:v>
                </c:pt>
                <c:pt idx="10408">
                  <c:v>104644000000</c:v>
                </c:pt>
                <c:pt idx="10409">
                  <c:v>105403000000</c:v>
                </c:pt>
                <c:pt idx="10410">
                  <c:v>106142000000</c:v>
                </c:pt>
                <c:pt idx="10411">
                  <c:v>106885000000</c:v>
                </c:pt>
                <c:pt idx="10412">
                  <c:v>107573000000</c:v>
                </c:pt>
                <c:pt idx="10413">
                  <c:v>108298000000</c:v>
                </c:pt>
                <c:pt idx="10414">
                  <c:v>109054000000</c:v>
                </c:pt>
                <c:pt idx="10415">
                  <c:v>109815000000</c:v>
                </c:pt>
                <c:pt idx="10416">
                  <c:v>110699000000</c:v>
                </c:pt>
                <c:pt idx="10417">
                  <c:v>111351000000</c:v>
                </c:pt>
                <c:pt idx="10418">
                  <c:v>112125000000</c:v>
                </c:pt>
                <c:pt idx="10419">
                  <c:v>112903000000</c:v>
                </c:pt>
                <c:pt idx="10420">
                  <c:v>113818000000</c:v>
                </c:pt>
                <c:pt idx="10421">
                  <c:v>114606000000</c:v>
                </c:pt>
                <c:pt idx="10422">
                  <c:v>115399000000</c:v>
                </c:pt>
                <c:pt idx="10423">
                  <c:v>116042000000</c:v>
                </c:pt>
                <c:pt idx="10424">
                  <c:v>117004000000</c:v>
                </c:pt>
                <c:pt idx="10425">
                  <c:v>117812000000</c:v>
                </c:pt>
                <c:pt idx="10426">
                  <c:v>118625000000</c:v>
                </c:pt>
                <c:pt idx="10427">
                  <c:v>119417000000</c:v>
                </c:pt>
                <c:pt idx="10428">
                  <c:v>120145000000</c:v>
                </c:pt>
                <c:pt idx="10429">
                  <c:v>120977000000</c:v>
                </c:pt>
                <c:pt idx="10430">
                  <c:v>121817000000</c:v>
                </c:pt>
                <c:pt idx="10431">
                  <c:v>122843000000</c:v>
                </c:pt>
                <c:pt idx="10432">
                  <c:v>123576000000</c:v>
                </c:pt>
                <c:pt idx="10433">
                  <c:v>124442000000</c:v>
                </c:pt>
                <c:pt idx="10434">
                  <c:v>125304000000</c:v>
                </c:pt>
                <c:pt idx="10435">
                  <c:v>126304000000</c:v>
                </c:pt>
                <c:pt idx="10436">
                  <c:v>127198000000</c:v>
                </c:pt>
                <c:pt idx="10437">
                  <c:v>128101000000</c:v>
                </c:pt>
                <c:pt idx="10438">
                  <c:v>128896000000</c:v>
                </c:pt>
                <c:pt idx="10439">
                  <c:v>129868000000</c:v>
                </c:pt>
                <c:pt idx="10440">
                  <c:v>130804000000</c:v>
                </c:pt>
                <c:pt idx="10441">
                  <c:v>131751000000</c:v>
                </c:pt>
                <c:pt idx="10442">
                  <c:v>132787000000</c:v>
                </c:pt>
                <c:pt idx="10443">
                  <c:v>133629000000</c:v>
                </c:pt>
                <c:pt idx="10444">
                  <c:v>134615000000</c:v>
                </c:pt>
                <c:pt idx="10445">
                  <c:v>135679000000</c:v>
                </c:pt>
                <c:pt idx="10446">
                  <c:v>136689000000</c:v>
                </c:pt>
                <c:pt idx="10447">
                  <c:v>137731000000</c:v>
                </c:pt>
                <c:pt idx="10448">
                  <c:v>138770000000</c:v>
                </c:pt>
                <c:pt idx="10449">
                  <c:v>139718000000</c:v>
                </c:pt>
                <c:pt idx="10450">
                  <c:v>140878000000</c:v>
                </c:pt>
                <c:pt idx="10451">
                  <c:v>141958000000</c:v>
                </c:pt>
                <c:pt idx="10452">
                  <c:v>143051000000</c:v>
                </c:pt>
                <c:pt idx="10453">
                  <c:v>144182000000</c:v>
                </c:pt>
                <c:pt idx="10454">
                  <c:v>145210000000</c:v>
                </c:pt>
                <c:pt idx="10455">
                  <c:v>146347000000</c:v>
                </c:pt>
                <c:pt idx="10456">
                  <c:v>147593000000</c:v>
                </c:pt>
                <c:pt idx="10457">
                  <c:v>148754000000</c:v>
                </c:pt>
                <c:pt idx="10458">
                  <c:v>149903000000</c:v>
                </c:pt>
                <c:pt idx="10459">
                  <c:v>151090000000</c:v>
                </c:pt>
                <c:pt idx="10460">
                  <c:v>152192000000</c:v>
                </c:pt>
                <c:pt idx="10461">
                  <c:v>153526000000</c:v>
                </c:pt>
                <c:pt idx="10462">
                  <c:v>154744000000</c:v>
                </c:pt>
                <c:pt idx="10463">
                  <c:v>155971000000</c:v>
                </c:pt>
                <c:pt idx="10464">
                  <c:v>157149000000</c:v>
                </c:pt>
                <c:pt idx="10465">
                  <c:v>158357000000</c:v>
                </c:pt>
                <c:pt idx="10466">
                  <c:v>159606000000</c:v>
                </c:pt>
                <c:pt idx="10467">
                  <c:v>160963000000</c:v>
                </c:pt>
                <c:pt idx="10468">
                  <c:v>162219000000</c:v>
                </c:pt>
                <c:pt idx="10469">
                  <c:v>163368000000</c:v>
                </c:pt>
                <c:pt idx="10470">
                  <c:v>164631000000</c:v>
                </c:pt>
                <c:pt idx="10471">
                  <c:v>165912000000</c:v>
                </c:pt>
                <c:pt idx="10472">
                  <c:v>167170000000</c:v>
                </c:pt>
                <c:pt idx="10473">
                  <c:v>168480000000</c:v>
                </c:pt>
                <c:pt idx="10474">
                  <c:v>169730000000</c:v>
                </c:pt>
                <c:pt idx="10475">
                  <c:v>170859000000</c:v>
                </c:pt>
                <c:pt idx="10476">
                  <c:v>172175000000</c:v>
                </c:pt>
                <c:pt idx="10477">
                  <c:v>173396000000</c:v>
                </c:pt>
                <c:pt idx="10478">
                  <c:v>174645000000</c:v>
                </c:pt>
                <c:pt idx="10479">
                  <c:v>175840000000</c:v>
                </c:pt>
                <c:pt idx="10480">
                  <c:v>176912000000</c:v>
                </c:pt>
                <c:pt idx="10481">
                  <c:v>178068000000</c:v>
                </c:pt>
                <c:pt idx="10482">
                  <c:v>179302000000</c:v>
                </c:pt>
                <c:pt idx="10483">
                  <c:v>180411000000</c:v>
                </c:pt>
                <c:pt idx="10484">
                  <c:v>181464000000</c:v>
                </c:pt>
                <c:pt idx="10485">
                  <c:v>182520000000</c:v>
                </c:pt>
                <c:pt idx="10486">
                  <c:v>183445000000</c:v>
                </c:pt>
                <c:pt idx="10487">
                  <c:v>184429000000</c:v>
                </c:pt>
                <c:pt idx="10488">
                  <c:v>185484000000</c:v>
                </c:pt>
                <c:pt idx="10489">
                  <c:v>186337000000</c:v>
                </c:pt>
                <c:pt idx="10490">
                  <c:v>187203000000</c:v>
                </c:pt>
                <c:pt idx="10491">
                  <c:v>187987000000</c:v>
                </c:pt>
                <c:pt idx="10492">
                  <c:v>188755000000</c:v>
                </c:pt>
                <c:pt idx="10493">
                  <c:v>189606000000</c:v>
                </c:pt>
                <c:pt idx="10494">
                  <c:v>190271000000</c:v>
                </c:pt>
                <c:pt idx="10495">
                  <c:v>190778000000</c:v>
                </c:pt>
                <c:pt idx="10496">
                  <c:v>191322000000</c:v>
                </c:pt>
                <c:pt idx="10497">
                  <c:v>191797000000</c:v>
                </c:pt>
                <c:pt idx="10498">
                  <c:v>192212000000</c:v>
                </c:pt>
                <c:pt idx="10499">
                  <c:v>192668000000</c:v>
                </c:pt>
                <c:pt idx="10500">
                  <c:v>192779000000</c:v>
                </c:pt>
                <c:pt idx="10501">
                  <c:v>192978000000</c:v>
                </c:pt>
                <c:pt idx="10502">
                  <c:v>193101000000</c:v>
                </c:pt>
                <c:pt idx="10503">
                  <c:v>193212000000</c:v>
                </c:pt>
                <c:pt idx="10504">
                  <c:v>193240000000</c:v>
                </c:pt>
                <c:pt idx="10505">
                  <c:v>193119000000</c:v>
                </c:pt>
                <c:pt idx="10506">
                  <c:v>192744000000</c:v>
                </c:pt>
                <c:pt idx="10507">
                  <c:v>192450000000</c:v>
                </c:pt>
                <c:pt idx="10508">
                  <c:v>192232000000</c:v>
                </c:pt>
                <c:pt idx="10509">
                  <c:v>191757000000</c:v>
                </c:pt>
                <c:pt idx="10510">
                  <c:v>191144000000</c:v>
                </c:pt>
                <c:pt idx="10511">
                  <c:v>190366000000</c:v>
                </c:pt>
                <c:pt idx="10512">
                  <c:v>189608000000</c:v>
                </c:pt>
                <c:pt idx="10513">
                  <c:v>188754000000</c:v>
                </c:pt>
                <c:pt idx="10514">
                  <c:v>187983000000</c:v>
                </c:pt>
                <c:pt idx="10515">
                  <c:v>186833000000</c:v>
                </c:pt>
                <c:pt idx="10516">
                  <c:v>185685000000</c:v>
                </c:pt>
                <c:pt idx="10517">
                  <c:v>184439000000</c:v>
                </c:pt>
                <c:pt idx="10518">
                  <c:v>183050000000</c:v>
                </c:pt>
                <c:pt idx="10519">
                  <c:v>181755000000</c:v>
                </c:pt>
                <c:pt idx="10520">
                  <c:v>180214000000</c:v>
                </c:pt>
                <c:pt idx="10521">
                  <c:v>178423000000</c:v>
                </c:pt>
                <c:pt idx="10522">
                  <c:v>176705000000</c:v>
                </c:pt>
                <c:pt idx="10523">
                  <c:v>174880000000</c:v>
                </c:pt>
                <c:pt idx="10524">
                  <c:v>172964000000</c:v>
                </c:pt>
                <c:pt idx="10525">
                  <c:v>171063000000</c:v>
                </c:pt>
                <c:pt idx="10526">
                  <c:v>168824000000</c:v>
                </c:pt>
                <c:pt idx="10527">
                  <c:v>166646000000</c:v>
                </c:pt>
                <c:pt idx="10528">
                  <c:v>164386000000</c:v>
                </c:pt>
                <c:pt idx="10529">
                  <c:v>162129000000</c:v>
                </c:pt>
                <c:pt idx="10530">
                  <c:v>159774000000</c:v>
                </c:pt>
                <c:pt idx="10531">
                  <c:v>157282000000</c:v>
                </c:pt>
                <c:pt idx="10532">
                  <c:v>154575000000</c:v>
                </c:pt>
                <c:pt idx="10533">
                  <c:v>152040000000</c:v>
                </c:pt>
                <c:pt idx="10534">
                  <c:v>149347000000</c:v>
                </c:pt>
                <c:pt idx="10535">
                  <c:v>146595000000</c:v>
                </c:pt>
                <c:pt idx="10536">
                  <c:v>143774000000</c:v>
                </c:pt>
                <c:pt idx="10537">
                  <c:v>140820000000</c:v>
                </c:pt>
                <c:pt idx="10538">
                  <c:v>137921000000</c:v>
                </c:pt>
                <c:pt idx="10539">
                  <c:v>134981000000</c:v>
                </c:pt>
                <c:pt idx="10540">
                  <c:v>132115000000</c:v>
                </c:pt>
                <c:pt idx="10541">
                  <c:v>129093000000</c:v>
                </c:pt>
                <c:pt idx="10542">
                  <c:v>126057000000</c:v>
                </c:pt>
                <c:pt idx="10543">
                  <c:v>122998000000</c:v>
                </c:pt>
                <c:pt idx="10544">
                  <c:v>119937000000</c:v>
                </c:pt>
                <c:pt idx="10545">
                  <c:v>116843000000</c:v>
                </c:pt>
                <c:pt idx="10546">
                  <c:v>113741000000</c:v>
                </c:pt>
                <c:pt idx="10547">
                  <c:v>110589000000</c:v>
                </c:pt>
                <c:pt idx="10548">
                  <c:v>107428000000</c:v>
                </c:pt>
                <c:pt idx="10549">
                  <c:v>104329000000</c:v>
                </c:pt>
                <c:pt idx="10550">
                  <c:v>101240000000</c:v>
                </c:pt>
                <c:pt idx="10551">
                  <c:v>98238500000</c:v>
                </c:pt>
                <c:pt idx="10552">
                  <c:v>95163000000</c:v>
                </c:pt>
                <c:pt idx="10553">
                  <c:v>92130200000</c:v>
                </c:pt>
                <c:pt idx="10554">
                  <c:v>89123600000</c:v>
                </c:pt>
                <c:pt idx="10555">
                  <c:v>86176600000</c:v>
                </c:pt>
                <c:pt idx="10556">
                  <c:v>83231800000</c:v>
                </c:pt>
                <c:pt idx="10557">
                  <c:v>80324100000</c:v>
                </c:pt>
                <c:pt idx="10558">
                  <c:v>77456900000</c:v>
                </c:pt>
                <c:pt idx="10559">
                  <c:v>74561000000</c:v>
                </c:pt>
                <c:pt idx="10560">
                  <c:v>71784700000</c:v>
                </c:pt>
                <c:pt idx="10561">
                  <c:v>69057700000</c:v>
                </c:pt>
                <c:pt idx="10562">
                  <c:v>66425900000</c:v>
                </c:pt>
                <c:pt idx="10563">
                  <c:v>63772600000</c:v>
                </c:pt>
                <c:pt idx="10564">
                  <c:v>61210500000</c:v>
                </c:pt>
                <c:pt idx="10565">
                  <c:v>58706500000</c:v>
                </c:pt>
                <c:pt idx="10566">
                  <c:v>56303500000</c:v>
                </c:pt>
                <c:pt idx="10567">
                  <c:v>53920600000</c:v>
                </c:pt>
                <c:pt idx="10568">
                  <c:v>51600100000</c:v>
                </c:pt>
                <c:pt idx="10569">
                  <c:v>49343200000</c:v>
                </c:pt>
                <c:pt idx="10570">
                  <c:v>47094500000</c:v>
                </c:pt>
                <c:pt idx="10571">
                  <c:v>44967700000</c:v>
                </c:pt>
                <c:pt idx="10572">
                  <c:v>42906500000</c:v>
                </c:pt>
                <c:pt idx="10573">
                  <c:v>40960600000</c:v>
                </c:pt>
                <c:pt idx="10574">
                  <c:v>38981200000</c:v>
                </c:pt>
                <c:pt idx="10575">
                  <c:v>37118200000</c:v>
                </c:pt>
                <c:pt idx="10576">
                  <c:v>35320800000</c:v>
                </c:pt>
                <c:pt idx="10577">
                  <c:v>33625000000</c:v>
                </c:pt>
                <c:pt idx="10578">
                  <c:v>31958200000</c:v>
                </c:pt>
                <c:pt idx="10579">
                  <c:v>30355400000</c:v>
                </c:pt>
                <c:pt idx="10580">
                  <c:v>28815900000</c:v>
                </c:pt>
                <c:pt idx="10581">
                  <c:v>27314800000</c:v>
                </c:pt>
                <c:pt idx="10582">
                  <c:v>25900600000</c:v>
                </c:pt>
                <c:pt idx="10583">
                  <c:v>24546800000</c:v>
                </c:pt>
                <c:pt idx="10584">
                  <c:v>23268000000</c:v>
                </c:pt>
                <c:pt idx="10585">
                  <c:v>21970700000</c:v>
                </c:pt>
                <c:pt idx="10586">
                  <c:v>20792000000</c:v>
                </c:pt>
                <c:pt idx="10587">
                  <c:v>19668100000</c:v>
                </c:pt>
                <c:pt idx="10588">
                  <c:v>18630800000</c:v>
                </c:pt>
                <c:pt idx="10589">
                  <c:v>17592700000</c:v>
                </c:pt>
                <c:pt idx="10590">
                  <c:v>16624700000</c:v>
                </c:pt>
                <c:pt idx="10591">
                  <c:v>15705300000</c:v>
                </c:pt>
                <c:pt idx="10592">
                  <c:v>14846700000</c:v>
                </c:pt>
                <c:pt idx="10593">
                  <c:v>14019900000</c:v>
                </c:pt>
                <c:pt idx="10594">
                  <c:v>13236900000</c:v>
                </c:pt>
                <c:pt idx="10595">
                  <c:v>12475200000</c:v>
                </c:pt>
                <c:pt idx="10596">
                  <c:v>11773600000</c:v>
                </c:pt>
                <c:pt idx="10597">
                  <c:v>11113000000</c:v>
                </c:pt>
                <c:pt idx="10598">
                  <c:v>10489500000</c:v>
                </c:pt>
                <c:pt idx="10599">
                  <c:v>9911920000</c:v>
                </c:pt>
                <c:pt idx="10600">
                  <c:v>9327850000</c:v>
                </c:pt>
                <c:pt idx="10601">
                  <c:v>8807290000</c:v>
                </c:pt>
                <c:pt idx="10602">
                  <c:v>8317470000</c:v>
                </c:pt>
                <c:pt idx="10603">
                  <c:v>7862750000</c:v>
                </c:pt>
                <c:pt idx="10604">
                  <c:v>7430460000</c:v>
                </c:pt>
                <c:pt idx="10605">
                  <c:v>7024500000</c:v>
                </c:pt>
                <c:pt idx="10606">
                  <c:v>6632940000</c:v>
                </c:pt>
                <c:pt idx="10607">
                  <c:v>6288670000</c:v>
                </c:pt>
                <c:pt idx="10608">
                  <c:v>5954300000</c:v>
                </c:pt>
                <c:pt idx="10609">
                  <c:v>5641000000</c:v>
                </c:pt>
                <c:pt idx="10610">
                  <c:v>5339000000</c:v>
                </c:pt>
                <c:pt idx="10611">
                  <c:v>5057490000</c:v>
                </c:pt>
                <c:pt idx="10612">
                  <c:v>4801660000</c:v>
                </c:pt>
                <c:pt idx="10613">
                  <c:v>4562380000</c:v>
                </c:pt>
                <c:pt idx="10614">
                  <c:v>4343960000</c:v>
                </c:pt>
                <c:pt idx="10615">
                  <c:v>4120640000</c:v>
                </c:pt>
                <c:pt idx="10616">
                  <c:v>3926120000</c:v>
                </c:pt>
                <c:pt idx="10617">
                  <c:v>3745040000</c:v>
                </c:pt>
                <c:pt idx="10618">
                  <c:v>3567650000</c:v>
                </c:pt>
                <c:pt idx="10619">
                  <c:v>3409980000</c:v>
                </c:pt>
                <c:pt idx="10620">
                  <c:v>3262600000</c:v>
                </c:pt>
                <c:pt idx="10621">
                  <c:v>3125480000</c:v>
                </c:pt>
                <c:pt idx="10622">
                  <c:v>2983930000</c:v>
                </c:pt>
                <c:pt idx="10623">
                  <c:v>2864940000</c:v>
                </c:pt>
                <c:pt idx="10624">
                  <c:v>2753640000</c:v>
                </c:pt>
                <c:pt idx="10625">
                  <c:v>2653510000</c:v>
                </c:pt>
                <c:pt idx="10626">
                  <c:v>2540430000</c:v>
                </c:pt>
                <c:pt idx="10627">
                  <c:v>2450470000</c:v>
                </c:pt>
                <c:pt idx="10628">
                  <c:v>2367070000</c:v>
                </c:pt>
                <c:pt idx="10629">
                  <c:v>2287850000</c:v>
                </c:pt>
                <c:pt idx="10630">
                  <c:v>2206000000</c:v>
                </c:pt>
                <c:pt idx="10631">
                  <c:v>2137270000</c:v>
                </c:pt>
                <c:pt idx="10632">
                  <c:v>2068060000</c:v>
                </c:pt>
                <c:pt idx="10633">
                  <c:v>2004850000</c:v>
                </c:pt>
                <c:pt idx="10634">
                  <c:v>1948670000</c:v>
                </c:pt>
                <c:pt idx="10635">
                  <c:v>1895620000</c:v>
                </c:pt>
                <c:pt idx="10636">
                  <c:v>1841650000</c:v>
                </c:pt>
                <c:pt idx="10637">
                  <c:v>1784020000</c:v>
                </c:pt>
                <c:pt idx="10638">
                  <c:v>1740710000</c:v>
                </c:pt>
                <c:pt idx="10639">
                  <c:v>1702980000</c:v>
                </c:pt>
                <c:pt idx="10640">
                  <c:v>1663740000</c:v>
                </c:pt>
                <c:pt idx="10641">
                  <c:v>1608410000</c:v>
                </c:pt>
                <c:pt idx="10642">
                  <c:v>1574590000</c:v>
                </c:pt>
                <c:pt idx="10643">
                  <c:v>1546940000</c:v>
                </c:pt>
                <c:pt idx="10644">
                  <c:v>1515760000</c:v>
                </c:pt>
                <c:pt idx="10645">
                  <c:v>1472580000</c:v>
                </c:pt>
                <c:pt idx="10646">
                  <c:v>1445260000</c:v>
                </c:pt>
                <c:pt idx="10647">
                  <c:v>1419630000</c:v>
                </c:pt>
                <c:pt idx="10648">
                  <c:v>1391610000</c:v>
                </c:pt>
                <c:pt idx="10649">
                  <c:v>1367830000</c:v>
                </c:pt>
                <c:pt idx="10650">
                  <c:v>1339860000</c:v>
                </c:pt>
                <c:pt idx="10651">
                  <c:v>1317850000</c:v>
                </c:pt>
                <c:pt idx="10652">
                  <c:v>1298740000</c:v>
                </c:pt>
                <c:pt idx="10653">
                  <c:v>1278370000</c:v>
                </c:pt>
                <c:pt idx="10654">
                  <c:v>1256320000</c:v>
                </c:pt>
                <c:pt idx="10655">
                  <c:v>1237180000</c:v>
                </c:pt>
                <c:pt idx="10656">
                  <c:v>1215280000</c:v>
                </c:pt>
                <c:pt idx="10657">
                  <c:v>1197550000</c:v>
                </c:pt>
                <c:pt idx="10658">
                  <c:v>1183580000</c:v>
                </c:pt>
                <c:pt idx="10659">
                  <c:v>1166680000</c:v>
                </c:pt>
                <c:pt idx="10660">
                  <c:v>1144190000</c:v>
                </c:pt>
                <c:pt idx="10661">
                  <c:v>1131560000</c:v>
                </c:pt>
                <c:pt idx="10662">
                  <c:v>1116140000</c:v>
                </c:pt>
                <c:pt idx="10663">
                  <c:v>1099540000</c:v>
                </c:pt>
                <c:pt idx="10664">
                  <c:v>1084990000</c:v>
                </c:pt>
                <c:pt idx="10665">
                  <c:v>1069020000</c:v>
                </c:pt>
                <c:pt idx="10666">
                  <c:v>1055200000</c:v>
                </c:pt>
                <c:pt idx="10667">
                  <c:v>1045110000</c:v>
                </c:pt>
                <c:pt idx="10668">
                  <c:v>1031850000</c:v>
                </c:pt>
                <c:pt idx="10669">
                  <c:v>1016600000</c:v>
                </c:pt>
                <c:pt idx="10670">
                  <c:v>1004020000</c:v>
                </c:pt>
                <c:pt idx="10671">
                  <c:v>992198000</c:v>
                </c:pt>
                <c:pt idx="10672">
                  <c:v>981156000</c:v>
                </c:pt>
                <c:pt idx="10673">
                  <c:v>969377000</c:v>
                </c:pt>
                <c:pt idx="10674">
                  <c:v>956293000</c:v>
                </c:pt>
                <c:pt idx="10675">
                  <c:v>945115000</c:v>
                </c:pt>
                <c:pt idx="10676">
                  <c:v>934030000</c:v>
                </c:pt>
                <c:pt idx="10677">
                  <c:v>923288000</c:v>
                </c:pt>
                <c:pt idx="10678">
                  <c:v>912903000</c:v>
                </c:pt>
                <c:pt idx="10679">
                  <c:v>902682000</c:v>
                </c:pt>
                <c:pt idx="10680">
                  <c:v>892799000</c:v>
                </c:pt>
                <c:pt idx="10681">
                  <c:v>882992000</c:v>
                </c:pt>
                <c:pt idx="10682">
                  <c:v>871983000</c:v>
                </c:pt>
                <c:pt idx="10683">
                  <c:v>864378000</c:v>
                </c:pt>
                <c:pt idx="10684">
                  <c:v>855186000</c:v>
                </c:pt>
                <c:pt idx="10685">
                  <c:v>846173000</c:v>
                </c:pt>
                <c:pt idx="10686">
                  <c:v>835988000</c:v>
                </c:pt>
                <c:pt idx="10687">
                  <c:v>827034000</c:v>
                </c:pt>
                <c:pt idx="10688">
                  <c:v>818551000</c:v>
                </c:pt>
                <c:pt idx="10689">
                  <c:v>811442000</c:v>
                </c:pt>
                <c:pt idx="10690">
                  <c:v>803288000</c:v>
                </c:pt>
                <c:pt idx="10691">
                  <c:v>793341000</c:v>
                </c:pt>
                <c:pt idx="10692">
                  <c:v>785485000</c:v>
                </c:pt>
                <c:pt idx="10693">
                  <c:v>779568000</c:v>
                </c:pt>
                <c:pt idx="10694">
                  <c:v>771518000</c:v>
                </c:pt>
                <c:pt idx="10695">
                  <c:v>764088000</c:v>
                </c:pt>
                <c:pt idx="10696">
                  <c:v>756791000</c:v>
                </c:pt>
                <c:pt idx="10697">
                  <c:v>748485000</c:v>
                </c:pt>
                <c:pt idx="10698">
                  <c:v>743578000</c:v>
                </c:pt>
                <c:pt idx="10699">
                  <c:v>736670000</c:v>
                </c:pt>
                <c:pt idx="10700">
                  <c:v>729882000</c:v>
                </c:pt>
                <c:pt idx="10701">
                  <c:v>721202000</c:v>
                </c:pt>
                <c:pt idx="10702">
                  <c:v>715225000</c:v>
                </c:pt>
                <c:pt idx="10703">
                  <c:v>708824000</c:v>
                </c:pt>
                <c:pt idx="10704">
                  <c:v>702486000</c:v>
                </c:pt>
                <c:pt idx="10705">
                  <c:v>695614000</c:v>
                </c:pt>
                <c:pt idx="10706">
                  <c:v>689557000</c:v>
                </c:pt>
                <c:pt idx="10707">
                  <c:v>683597000</c:v>
                </c:pt>
                <c:pt idx="10708">
                  <c:v>678357000</c:v>
                </c:pt>
                <c:pt idx="10709">
                  <c:v>671884000</c:v>
                </c:pt>
                <c:pt idx="10710">
                  <c:v>666222000</c:v>
                </c:pt>
                <c:pt idx="10711">
                  <c:v>660649000</c:v>
                </c:pt>
                <c:pt idx="10712">
                  <c:v>656100000</c:v>
                </c:pt>
                <c:pt idx="10713">
                  <c:v>650333000</c:v>
                </c:pt>
                <c:pt idx="10714">
                  <c:v>645020000</c:v>
                </c:pt>
                <c:pt idx="10715">
                  <c:v>639791000</c:v>
                </c:pt>
                <c:pt idx="10716">
                  <c:v>635132000</c:v>
                </c:pt>
                <c:pt idx="10717">
                  <c:v>630047000</c:v>
                </c:pt>
                <c:pt idx="10718">
                  <c:v>625041000</c:v>
                </c:pt>
                <c:pt idx="10719">
                  <c:v>619064000</c:v>
                </c:pt>
                <c:pt idx="10720">
                  <c:v>615105000</c:v>
                </c:pt>
                <c:pt idx="10721">
                  <c:v>610362000</c:v>
                </c:pt>
                <c:pt idx="10722">
                  <c:v>605691000</c:v>
                </c:pt>
                <c:pt idx="10723">
                  <c:v>599690000</c:v>
                </c:pt>
                <c:pt idx="10724">
                  <c:v>596001000</c:v>
                </c:pt>
                <c:pt idx="10725">
                  <c:v>591592000</c:v>
                </c:pt>
                <c:pt idx="10726">
                  <c:v>587248000</c:v>
                </c:pt>
                <c:pt idx="10727">
                  <c:v>581818000</c:v>
                </c:pt>
                <c:pt idx="10728">
                  <c:v>577593000</c:v>
                </c:pt>
                <c:pt idx="10729">
                  <c:v>573429000</c:v>
                </c:pt>
                <c:pt idx="10730">
                  <c:v>571530000</c:v>
                </c:pt>
                <c:pt idx="10731">
                  <c:v>566063000</c:v>
                </c:pt>
                <c:pt idx="10732">
                  <c:v>562048000</c:v>
                </c:pt>
                <c:pt idx="10733">
                  <c:v>558091000</c:v>
                </c:pt>
                <c:pt idx="10734">
                  <c:v>554167000</c:v>
                </c:pt>
                <c:pt idx="10735">
                  <c:v>551704000</c:v>
                </c:pt>
                <c:pt idx="10736">
                  <c:v>547927000</c:v>
                </c:pt>
                <c:pt idx="10737">
                  <c:v>544204000</c:v>
                </c:pt>
                <c:pt idx="10738">
                  <c:v>539924000</c:v>
                </c:pt>
                <c:pt idx="10739">
                  <c:v>536336000</c:v>
                </c:pt>
                <c:pt idx="10740">
                  <c:v>532799000</c:v>
                </c:pt>
                <c:pt idx="10741">
                  <c:v>529312000</c:v>
                </c:pt>
                <c:pt idx="10742">
                  <c:v>524302000</c:v>
                </c:pt>
                <c:pt idx="10743">
                  <c:v>520936000</c:v>
                </c:pt>
                <c:pt idx="10744">
                  <c:v>517617000</c:v>
                </c:pt>
                <c:pt idx="10745">
                  <c:v>516072000</c:v>
                </c:pt>
                <c:pt idx="10746">
                  <c:v>511790000</c:v>
                </c:pt>
                <c:pt idx="10747">
                  <c:v>508604000</c:v>
                </c:pt>
                <c:pt idx="10748">
                  <c:v>505462000</c:v>
                </c:pt>
                <c:pt idx="10749">
                  <c:v>503209000</c:v>
                </c:pt>
                <c:pt idx="10750">
                  <c:v>500133000</c:v>
                </c:pt>
                <c:pt idx="10751">
                  <c:v>497097000</c:v>
                </c:pt>
                <c:pt idx="10752">
                  <c:v>494101000</c:v>
                </c:pt>
                <c:pt idx="10753">
                  <c:v>490142000</c:v>
                </c:pt>
                <c:pt idx="10754">
                  <c:v>487238000</c:v>
                </c:pt>
                <c:pt idx="10755">
                  <c:v>484373000</c:v>
                </c:pt>
                <c:pt idx="10756">
                  <c:v>481548000</c:v>
                </c:pt>
                <c:pt idx="10757">
                  <c:v>479327000</c:v>
                </c:pt>
                <c:pt idx="10758">
                  <c:v>476603000</c:v>
                </c:pt>
                <c:pt idx="10759">
                  <c:v>473915000</c:v>
                </c:pt>
                <c:pt idx="10760">
                  <c:v>471775000</c:v>
                </c:pt>
                <c:pt idx="10761">
                  <c:v>469164000</c:v>
                </c:pt>
                <c:pt idx="10762">
                  <c:v>466586000</c:v>
                </c:pt>
                <c:pt idx="10763">
                  <c:v>464042000</c:v>
                </c:pt>
                <c:pt idx="10764">
                  <c:v>460300000</c:v>
                </c:pt>
                <c:pt idx="10765">
                  <c:v>457829000</c:v>
                </c:pt>
                <c:pt idx="10766">
                  <c:v>455391000</c:v>
                </c:pt>
                <c:pt idx="10767">
                  <c:v>452985000</c:v>
                </c:pt>
                <c:pt idx="10768">
                  <c:v>450293000</c:v>
                </c:pt>
                <c:pt idx="10769">
                  <c:v>447958000</c:v>
                </c:pt>
                <c:pt idx="10770">
                  <c:v>445652000</c:v>
                </c:pt>
                <c:pt idx="10771">
                  <c:v>444089000</c:v>
                </c:pt>
                <c:pt idx="10772">
                  <c:v>442257000</c:v>
                </c:pt>
                <c:pt idx="10773">
                  <c:v>440037000</c:v>
                </c:pt>
                <c:pt idx="10774">
                  <c:v>437845000</c:v>
                </c:pt>
                <c:pt idx="10775">
                  <c:v>436004000</c:v>
                </c:pt>
                <c:pt idx="10776">
                  <c:v>433875000</c:v>
                </c:pt>
                <c:pt idx="10777">
                  <c:v>431776000</c:v>
                </c:pt>
                <c:pt idx="10778">
                  <c:v>429705000</c:v>
                </c:pt>
                <c:pt idx="10779">
                  <c:v>426711000</c:v>
                </c:pt>
                <c:pt idx="10780">
                  <c:v>424722000</c:v>
                </c:pt>
                <c:pt idx="10781">
                  <c:v>422760000</c:v>
                </c:pt>
                <c:pt idx="10782">
                  <c:v>421283000</c:v>
                </c:pt>
                <c:pt idx="10783">
                  <c:v>418877000</c:v>
                </c:pt>
                <c:pt idx="10784">
                  <c:v>416996000</c:v>
                </c:pt>
                <c:pt idx="10785">
                  <c:v>415140000</c:v>
                </c:pt>
                <c:pt idx="10786">
                  <c:v>413372000</c:v>
                </c:pt>
                <c:pt idx="10787">
                  <c:v>411473000</c:v>
                </c:pt>
                <c:pt idx="10788">
                  <c:v>409691000</c:v>
                </c:pt>
                <c:pt idx="10789">
                  <c:v>408276000</c:v>
                </c:pt>
                <c:pt idx="10790">
                  <c:v>406348000</c:v>
                </c:pt>
                <c:pt idx="10791">
                  <c:v>404649000</c:v>
                </c:pt>
                <c:pt idx="10792">
                  <c:v>402973000</c:v>
                </c:pt>
                <c:pt idx="10793">
                  <c:v>401316000</c:v>
                </c:pt>
                <c:pt idx="10794">
                  <c:v>400125000</c:v>
                </c:pt>
                <c:pt idx="10795">
                  <c:v>398517000</c:v>
                </c:pt>
                <c:pt idx="10796">
                  <c:v>396933000</c:v>
                </c:pt>
                <c:pt idx="10797">
                  <c:v>394904000</c:v>
                </c:pt>
                <c:pt idx="10798">
                  <c:v>393725000</c:v>
                </c:pt>
                <c:pt idx="10799">
                  <c:v>392217000</c:v>
                </c:pt>
                <c:pt idx="10800">
                  <c:v>390607000</c:v>
                </c:pt>
                <c:pt idx="10801">
                  <c:v>388870000</c:v>
                </c:pt>
                <c:pt idx="10802">
                  <c:v>387453000</c:v>
                </c:pt>
                <c:pt idx="10803">
                  <c:v>386056000</c:v>
                </c:pt>
                <c:pt idx="10804">
                  <c:v>384869000</c:v>
                </c:pt>
                <c:pt idx="10805">
                  <c:v>382826000</c:v>
                </c:pt>
                <c:pt idx="10806">
                  <c:v>381493000</c:v>
                </c:pt>
                <c:pt idx="10807">
                  <c:v>380180000</c:v>
                </c:pt>
                <c:pt idx="10808">
                  <c:v>379448000</c:v>
                </c:pt>
                <c:pt idx="10809">
                  <c:v>378078000</c:v>
                </c:pt>
                <c:pt idx="10810">
                  <c:v>376811000</c:v>
                </c:pt>
                <c:pt idx="10811">
                  <c:v>375462000</c:v>
                </c:pt>
                <c:pt idx="10812">
                  <c:v>374268000</c:v>
                </c:pt>
                <c:pt idx="10813">
                  <c:v>373681000</c:v>
                </c:pt>
                <c:pt idx="10814">
                  <c:v>372494000</c:v>
                </c:pt>
                <c:pt idx="10815">
                  <c:v>370837000</c:v>
                </c:pt>
                <c:pt idx="10816">
                  <c:v>370014000</c:v>
                </c:pt>
                <c:pt idx="10817">
                  <c:v>368902000</c:v>
                </c:pt>
                <c:pt idx="10818">
                  <c:v>367809000</c:v>
                </c:pt>
                <c:pt idx="10819">
                  <c:v>366537000</c:v>
                </c:pt>
                <c:pt idx="10820">
                  <c:v>365120000</c:v>
                </c:pt>
                <c:pt idx="10821">
                  <c:v>364093000</c:v>
                </c:pt>
                <c:pt idx="10822">
                  <c:v>363341000</c:v>
                </c:pt>
                <c:pt idx="10823">
                  <c:v>362322000</c:v>
                </c:pt>
                <c:pt idx="10824">
                  <c:v>360855000</c:v>
                </c:pt>
                <c:pt idx="10825">
                  <c:v>359879000</c:v>
                </c:pt>
                <c:pt idx="10826">
                  <c:v>359305000</c:v>
                </c:pt>
                <c:pt idx="10827">
                  <c:v>358381000</c:v>
                </c:pt>
                <c:pt idx="10828">
                  <c:v>357511000</c:v>
                </c:pt>
                <c:pt idx="10829">
                  <c:v>356588000</c:v>
                </c:pt>
                <c:pt idx="10830">
                  <c:v>355692000</c:v>
                </c:pt>
                <c:pt idx="10831">
                  <c:v>355036000</c:v>
                </c:pt>
                <c:pt idx="10832">
                  <c:v>354171000</c:v>
                </c:pt>
                <c:pt idx="10833">
                  <c:v>352944000</c:v>
                </c:pt>
                <c:pt idx="10834">
                  <c:v>352095000</c:v>
                </c:pt>
                <c:pt idx="10835">
                  <c:v>351624000</c:v>
                </c:pt>
                <c:pt idx="10836">
                  <c:v>350812000</c:v>
                </c:pt>
                <c:pt idx="10837">
                  <c:v>349774000</c:v>
                </c:pt>
                <c:pt idx="10838">
                  <c:v>348979000</c:v>
                </c:pt>
                <c:pt idx="10839">
                  <c:v>348024000</c:v>
                </c:pt>
                <c:pt idx="10840">
                  <c:v>347256000</c:v>
                </c:pt>
                <c:pt idx="10841">
                  <c:v>346921000</c:v>
                </c:pt>
                <c:pt idx="10842">
                  <c:v>346170000</c:v>
                </c:pt>
                <c:pt idx="10843">
                  <c:v>345016000</c:v>
                </c:pt>
                <c:pt idx="10844">
                  <c:v>344272000</c:v>
                </c:pt>
                <c:pt idx="10845">
                  <c:v>343551000</c:v>
                </c:pt>
                <c:pt idx="10846">
                  <c:v>343032000</c:v>
                </c:pt>
                <c:pt idx="10847">
                  <c:v>342338000</c:v>
                </c:pt>
                <c:pt idx="10848">
                  <c:v>341627000</c:v>
                </c:pt>
                <c:pt idx="10849">
                  <c:v>340963000</c:v>
                </c:pt>
                <c:pt idx="10850">
                  <c:v>340050000</c:v>
                </c:pt>
                <c:pt idx="10851">
                  <c:v>339375000</c:v>
                </c:pt>
                <c:pt idx="10852">
                  <c:v>339211000</c:v>
                </c:pt>
                <c:pt idx="10853">
                  <c:v>338570000</c:v>
                </c:pt>
                <c:pt idx="10854">
                  <c:v>338030000</c:v>
                </c:pt>
                <c:pt idx="10855">
                  <c:v>336726000</c:v>
                </c:pt>
                <c:pt idx="10856">
                  <c:v>336080000</c:v>
                </c:pt>
                <c:pt idx="10857">
                  <c:v>335439000</c:v>
                </c:pt>
                <c:pt idx="10858">
                  <c:v>335516000</c:v>
                </c:pt>
                <c:pt idx="10859">
                  <c:v>334477000</c:v>
                </c:pt>
                <c:pt idx="10860">
                  <c:v>333848000</c:v>
                </c:pt>
                <c:pt idx="10861">
                  <c:v>332768000</c:v>
                </c:pt>
                <c:pt idx="10862">
                  <c:v>332166000</c:v>
                </c:pt>
                <c:pt idx="10863">
                  <c:v>332557000</c:v>
                </c:pt>
                <c:pt idx="10864">
                  <c:v>331960000</c:v>
                </c:pt>
                <c:pt idx="10865">
                  <c:v>330401000</c:v>
                </c:pt>
                <c:pt idx="10866">
                  <c:v>330111000</c:v>
                </c:pt>
                <c:pt idx="10867">
                  <c:v>329537000</c:v>
                </c:pt>
                <c:pt idx="10868">
                  <c:v>328965000</c:v>
                </c:pt>
                <c:pt idx="10869">
                  <c:v>328953000</c:v>
                </c:pt>
                <c:pt idx="10870">
                  <c:v>327569000</c:v>
                </c:pt>
                <c:pt idx="10871">
                  <c:v>327003000</c:v>
                </c:pt>
                <c:pt idx="10872">
                  <c:v>327089000</c:v>
                </c:pt>
                <c:pt idx="10873">
                  <c:v>326509000</c:v>
                </c:pt>
                <c:pt idx="10874">
                  <c:v>326006000</c:v>
                </c:pt>
                <c:pt idx="10875">
                  <c:v>325427000</c:v>
                </c:pt>
                <c:pt idx="10876">
                  <c:v>324216000</c:v>
                </c:pt>
                <c:pt idx="10877">
                  <c:v>324007000</c:v>
                </c:pt>
                <c:pt idx="10878">
                  <c:v>323424000</c:v>
                </c:pt>
                <c:pt idx="10879">
                  <c:v>322841000</c:v>
                </c:pt>
                <c:pt idx="10880">
                  <c:v>322274000</c:v>
                </c:pt>
                <c:pt idx="10881">
                  <c:v>321333000</c:v>
                </c:pt>
                <c:pt idx="10882">
                  <c:v>320776000</c:v>
                </c:pt>
                <c:pt idx="10883">
                  <c:v>320219000</c:v>
                </c:pt>
                <c:pt idx="10884">
                  <c:v>319798000</c:v>
                </c:pt>
                <c:pt idx="10885">
                  <c:v>319703000</c:v>
                </c:pt>
                <c:pt idx="10886">
                  <c:v>319159000</c:v>
                </c:pt>
                <c:pt idx="10887">
                  <c:v>318004000</c:v>
                </c:pt>
                <c:pt idx="10888">
                  <c:v>317801000</c:v>
                </c:pt>
                <c:pt idx="10889">
                  <c:v>317256000</c:v>
                </c:pt>
                <c:pt idx="10890">
                  <c:v>316712000</c:v>
                </c:pt>
                <c:pt idx="10891">
                  <c:v>316482000</c:v>
                </c:pt>
                <c:pt idx="10892">
                  <c:v>315160000</c:v>
                </c:pt>
                <c:pt idx="10893">
                  <c:v>314615000</c:v>
                </c:pt>
                <c:pt idx="10894">
                  <c:v>314071000</c:v>
                </c:pt>
                <c:pt idx="10895">
                  <c:v>314214000</c:v>
                </c:pt>
                <c:pt idx="10896">
                  <c:v>313476000</c:v>
                </c:pt>
                <c:pt idx="10897">
                  <c:v>312924000</c:v>
                </c:pt>
                <c:pt idx="10898">
                  <c:v>312374000</c:v>
                </c:pt>
                <c:pt idx="10899">
                  <c:v>312077000</c:v>
                </c:pt>
                <c:pt idx="10900">
                  <c:v>311540000</c:v>
                </c:pt>
                <c:pt idx="10901">
                  <c:v>311005000</c:v>
                </c:pt>
                <c:pt idx="10902">
                  <c:v>309783000</c:v>
                </c:pt>
                <c:pt idx="10903">
                  <c:v>309494000</c:v>
                </c:pt>
                <c:pt idx="10904">
                  <c:v>308989000</c:v>
                </c:pt>
                <c:pt idx="10905">
                  <c:v>308485000</c:v>
                </c:pt>
                <c:pt idx="10906">
                  <c:v>308308000</c:v>
                </c:pt>
                <c:pt idx="10907">
                  <c:v>307417000</c:v>
                </c:pt>
                <c:pt idx="10908">
                  <c:v>306928000</c:v>
                </c:pt>
                <c:pt idx="10909">
                  <c:v>306441000</c:v>
                </c:pt>
                <c:pt idx="10910">
                  <c:v>306268000</c:v>
                </c:pt>
                <c:pt idx="10911">
                  <c:v>305774000</c:v>
                </c:pt>
                <c:pt idx="10912">
                  <c:v>305283000</c:v>
                </c:pt>
                <c:pt idx="10913">
                  <c:v>304797000</c:v>
                </c:pt>
                <c:pt idx="10914">
                  <c:v>304117000</c:v>
                </c:pt>
                <c:pt idx="10915">
                  <c:v>303632000</c:v>
                </c:pt>
                <c:pt idx="10916">
                  <c:v>303152000</c:v>
                </c:pt>
                <c:pt idx="10917">
                  <c:v>302806000</c:v>
                </c:pt>
                <c:pt idx="10918">
                  <c:v>302219000</c:v>
                </c:pt>
                <c:pt idx="10919">
                  <c:v>301764000</c:v>
                </c:pt>
                <c:pt idx="10920">
                  <c:v>301314000</c:v>
                </c:pt>
                <c:pt idx="10921">
                  <c:v>301098000</c:v>
                </c:pt>
                <c:pt idx="10922">
                  <c:v>300676000</c:v>
                </c:pt>
                <c:pt idx="10923">
                  <c:v>300259000</c:v>
                </c:pt>
                <c:pt idx="10924">
                  <c:v>299848000</c:v>
                </c:pt>
                <c:pt idx="10925">
                  <c:v>299245000</c:v>
                </c:pt>
                <c:pt idx="10926">
                  <c:v>298855000</c:v>
                </c:pt>
                <c:pt idx="10927">
                  <c:v>298471000</c:v>
                </c:pt>
                <c:pt idx="10928">
                  <c:v>298094000</c:v>
                </c:pt>
                <c:pt idx="10929">
                  <c:v>297568000</c:v>
                </c:pt>
                <c:pt idx="10930">
                  <c:v>297197000</c:v>
                </c:pt>
                <c:pt idx="10931">
                  <c:v>296832000</c:v>
                </c:pt>
                <c:pt idx="10932">
                  <c:v>296617000</c:v>
                </c:pt>
                <c:pt idx="10933">
                  <c:v>296254000</c:v>
                </c:pt>
                <c:pt idx="10934">
                  <c:v>295898000</c:v>
                </c:pt>
                <c:pt idx="10935">
                  <c:v>295549000</c:v>
                </c:pt>
                <c:pt idx="10936">
                  <c:v>295402000</c:v>
                </c:pt>
                <c:pt idx="10937">
                  <c:v>295072000</c:v>
                </c:pt>
                <c:pt idx="10938">
                  <c:v>294750000</c:v>
                </c:pt>
                <c:pt idx="10939">
                  <c:v>294434000</c:v>
                </c:pt>
                <c:pt idx="10940">
                  <c:v>294003000</c:v>
                </c:pt>
                <c:pt idx="10941">
                  <c:v>293723000</c:v>
                </c:pt>
                <c:pt idx="10942">
                  <c:v>293451000</c:v>
                </c:pt>
                <c:pt idx="10943">
                  <c:v>293166000</c:v>
                </c:pt>
                <c:pt idx="10944">
                  <c:v>292917000</c:v>
                </c:pt>
                <c:pt idx="10945">
                  <c:v>292675000</c:v>
                </c:pt>
                <c:pt idx="10946">
                  <c:v>292440000</c:v>
                </c:pt>
                <c:pt idx="10947">
                  <c:v>292125000</c:v>
                </c:pt>
                <c:pt idx="10948">
                  <c:v>291894000</c:v>
                </c:pt>
                <c:pt idx="10949">
                  <c:v>291670000</c:v>
                </c:pt>
                <c:pt idx="10950">
                  <c:v>291453000</c:v>
                </c:pt>
                <c:pt idx="10951">
                  <c:v>291240000</c:v>
                </c:pt>
                <c:pt idx="10952">
                  <c:v>291036000</c:v>
                </c:pt>
                <c:pt idx="10953">
                  <c:v>290840000</c:v>
                </c:pt>
                <c:pt idx="10954">
                  <c:v>290753000</c:v>
                </c:pt>
                <c:pt idx="10955">
                  <c:v>290682000</c:v>
                </c:pt>
                <c:pt idx="10956">
                  <c:v>290511000</c:v>
                </c:pt>
                <c:pt idx="10957">
                  <c:v>290347000</c:v>
                </c:pt>
                <c:pt idx="10958">
                  <c:v>290168000</c:v>
                </c:pt>
                <c:pt idx="10959">
                  <c:v>290031000</c:v>
                </c:pt>
                <c:pt idx="10960">
                  <c:v>289901000</c:v>
                </c:pt>
                <c:pt idx="10961">
                  <c:v>289780000</c:v>
                </c:pt>
                <c:pt idx="10962">
                  <c:v>289603000</c:v>
                </c:pt>
                <c:pt idx="10963">
                  <c:v>289514000</c:v>
                </c:pt>
                <c:pt idx="10964">
                  <c:v>289433000</c:v>
                </c:pt>
                <c:pt idx="10965">
                  <c:v>289303000</c:v>
                </c:pt>
                <c:pt idx="10966">
                  <c:v>289202000</c:v>
                </c:pt>
                <c:pt idx="10967">
                  <c:v>289144000</c:v>
                </c:pt>
                <c:pt idx="10968">
                  <c:v>289094000</c:v>
                </c:pt>
                <c:pt idx="10969">
                  <c:v>288998000</c:v>
                </c:pt>
                <c:pt idx="10970">
                  <c:v>288958000</c:v>
                </c:pt>
                <c:pt idx="10971">
                  <c:v>288925000</c:v>
                </c:pt>
                <c:pt idx="10972">
                  <c:v>288902000</c:v>
                </c:pt>
                <c:pt idx="10973">
                  <c:v>289142000</c:v>
                </c:pt>
                <c:pt idx="10974">
                  <c:v>289137000</c:v>
                </c:pt>
                <c:pt idx="10975">
                  <c:v>289143000</c:v>
                </c:pt>
                <c:pt idx="10976">
                  <c:v>289127000</c:v>
                </c:pt>
                <c:pt idx="10977">
                  <c:v>289231000</c:v>
                </c:pt>
                <c:pt idx="10978">
                  <c:v>289281000</c:v>
                </c:pt>
                <c:pt idx="10979">
                  <c:v>289342000</c:v>
                </c:pt>
                <c:pt idx="10980">
                  <c:v>289439000</c:v>
                </c:pt>
                <c:pt idx="10981">
                  <c:v>289356000</c:v>
                </c:pt>
                <c:pt idx="10982">
                  <c:v>289466000</c:v>
                </c:pt>
                <c:pt idx="10983">
                  <c:v>289587000</c:v>
                </c:pt>
                <c:pt idx="10984">
                  <c:v>289743000</c:v>
                </c:pt>
                <c:pt idx="10985">
                  <c:v>289768000</c:v>
                </c:pt>
                <c:pt idx="10986">
                  <c:v>289924000</c:v>
                </c:pt>
                <c:pt idx="10987">
                  <c:v>289962000</c:v>
                </c:pt>
                <c:pt idx="10988">
                  <c:v>290312000</c:v>
                </c:pt>
                <c:pt idx="10989">
                  <c:v>290491000</c:v>
                </c:pt>
                <c:pt idx="10990">
                  <c:v>290683000</c:v>
                </c:pt>
                <c:pt idx="10991">
                  <c:v>290943000</c:v>
                </c:pt>
                <c:pt idx="10992">
                  <c:v>291180000</c:v>
                </c:pt>
                <c:pt idx="10993">
                  <c:v>291414000</c:v>
                </c:pt>
                <c:pt idx="10994">
                  <c:v>291662000</c:v>
                </c:pt>
                <c:pt idx="10995">
                  <c:v>292129000</c:v>
                </c:pt>
                <c:pt idx="10996">
                  <c:v>292275000</c:v>
                </c:pt>
                <c:pt idx="10997">
                  <c:v>292582000</c:v>
                </c:pt>
                <c:pt idx="10998">
                  <c:v>292920000</c:v>
                </c:pt>
                <c:pt idx="10999">
                  <c:v>293286000</c:v>
                </c:pt>
                <c:pt idx="11000">
                  <c:v>293649000</c:v>
                </c:pt>
                <c:pt idx="11001">
                  <c:v>294028000</c:v>
                </c:pt>
                <c:pt idx="11002">
                  <c:v>294282000</c:v>
                </c:pt>
                <c:pt idx="11003">
                  <c:v>294579000</c:v>
                </c:pt>
                <c:pt idx="11004">
                  <c:v>295002000</c:v>
                </c:pt>
                <c:pt idx="11005">
                  <c:v>295507000</c:v>
                </c:pt>
                <c:pt idx="11006">
                  <c:v>295955000</c:v>
                </c:pt>
                <c:pt idx="11007">
                  <c:v>296370000</c:v>
                </c:pt>
                <c:pt idx="11008">
                  <c:v>296847000</c:v>
                </c:pt>
                <c:pt idx="11009">
                  <c:v>297389000</c:v>
                </c:pt>
                <c:pt idx="11010">
                  <c:v>297905000</c:v>
                </c:pt>
                <c:pt idx="11011">
                  <c:v>298567000</c:v>
                </c:pt>
                <c:pt idx="11012">
                  <c:v>299100000</c:v>
                </c:pt>
                <c:pt idx="11013">
                  <c:v>299596000</c:v>
                </c:pt>
                <c:pt idx="11014">
                  <c:v>300206000</c:v>
                </c:pt>
                <c:pt idx="11015">
                  <c:v>300791000</c:v>
                </c:pt>
                <c:pt idx="11016">
                  <c:v>301498000</c:v>
                </c:pt>
                <c:pt idx="11017">
                  <c:v>302114000</c:v>
                </c:pt>
                <c:pt idx="11018">
                  <c:v>302630000</c:v>
                </c:pt>
                <c:pt idx="11019">
                  <c:v>303281000</c:v>
                </c:pt>
                <c:pt idx="11020">
                  <c:v>303949000</c:v>
                </c:pt>
                <c:pt idx="11021">
                  <c:v>304616000</c:v>
                </c:pt>
                <c:pt idx="11022">
                  <c:v>305190000</c:v>
                </c:pt>
                <c:pt idx="11023">
                  <c:v>305892000</c:v>
                </c:pt>
                <c:pt idx="11024">
                  <c:v>306511000</c:v>
                </c:pt>
                <c:pt idx="11025">
                  <c:v>307223000</c:v>
                </c:pt>
                <c:pt idx="11026">
                  <c:v>308041000</c:v>
                </c:pt>
                <c:pt idx="11027">
                  <c:v>308794000</c:v>
                </c:pt>
                <c:pt idx="11028">
                  <c:v>309541000</c:v>
                </c:pt>
                <c:pt idx="11029">
                  <c:v>310269000</c:v>
                </c:pt>
                <c:pt idx="11030">
                  <c:v>311012000</c:v>
                </c:pt>
                <c:pt idx="11031">
                  <c:v>311877000</c:v>
                </c:pt>
                <c:pt idx="11032">
                  <c:v>312644000</c:v>
                </c:pt>
                <c:pt idx="11033">
                  <c:v>313491000</c:v>
                </c:pt>
                <c:pt idx="11034">
                  <c:v>314259000</c:v>
                </c:pt>
                <c:pt idx="11035">
                  <c:v>314932000</c:v>
                </c:pt>
                <c:pt idx="11036">
                  <c:v>315703000</c:v>
                </c:pt>
                <c:pt idx="11037">
                  <c:v>316493000</c:v>
                </c:pt>
                <c:pt idx="11038">
                  <c:v>317342000</c:v>
                </c:pt>
                <c:pt idx="11039">
                  <c:v>318112000</c:v>
                </c:pt>
                <c:pt idx="11040">
                  <c:v>318879000</c:v>
                </c:pt>
                <c:pt idx="11041">
                  <c:v>319350000</c:v>
                </c:pt>
                <c:pt idx="11042">
                  <c:v>320253000</c:v>
                </c:pt>
                <c:pt idx="11043">
                  <c:v>321007000</c:v>
                </c:pt>
                <c:pt idx="11044">
                  <c:v>321819000</c:v>
                </c:pt>
                <c:pt idx="11045">
                  <c:v>322561000</c:v>
                </c:pt>
                <c:pt idx="11046">
                  <c:v>322996000</c:v>
                </c:pt>
                <c:pt idx="11047">
                  <c:v>323717000</c:v>
                </c:pt>
                <c:pt idx="11048">
                  <c:v>324745000</c:v>
                </c:pt>
                <c:pt idx="11049">
                  <c:v>325463000</c:v>
                </c:pt>
                <c:pt idx="11050">
                  <c:v>326152000</c:v>
                </c:pt>
                <c:pt idx="11051">
                  <c:v>326827000</c:v>
                </c:pt>
                <c:pt idx="11052">
                  <c:v>327286000</c:v>
                </c:pt>
                <c:pt idx="11053">
                  <c:v>328306000</c:v>
                </c:pt>
                <c:pt idx="11054">
                  <c:v>328928000</c:v>
                </c:pt>
                <c:pt idx="11055">
                  <c:v>329533000</c:v>
                </c:pt>
                <c:pt idx="11056">
                  <c:v>329968000</c:v>
                </c:pt>
                <c:pt idx="11057">
                  <c:v>330254000</c:v>
                </c:pt>
                <c:pt idx="11058">
                  <c:v>330795000</c:v>
                </c:pt>
                <c:pt idx="11059">
                  <c:v>331573000</c:v>
                </c:pt>
                <c:pt idx="11060">
                  <c:v>331932000</c:v>
                </c:pt>
                <c:pt idx="11061">
                  <c:v>332415000</c:v>
                </c:pt>
                <c:pt idx="11062">
                  <c:v>332875000</c:v>
                </c:pt>
                <c:pt idx="11063">
                  <c:v>333138000</c:v>
                </c:pt>
                <c:pt idx="11064">
                  <c:v>333892000</c:v>
                </c:pt>
                <c:pt idx="11065">
                  <c:v>334285000</c:v>
                </c:pt>
                <c:pt idx="11066">
                  <c:v>334653000</c:v>
                </c:pt>
                <c:pt idx="11067">
                  <c:v>334844000</c:v>
                </c:pt>
                <c:pt idx="11068">
                  <c:v>335051000</c:v>
                </c:pt>
                <c:pt idx="11069">
                  <c:v>335347000</c:v>
                </c:pt>
                <c:pt idx="11070">
                  <c:v>335994000</c:v>
                </c:pt>
                <c:pt idx="11071">
                  <c:v>336121000</c:v>
                </c:pt>
                <c:pt idx="11072">
                  <c:v>336342000</c:v>
                </c:pt>
                <c:pt idx="11073">
                  <c:v>336538000</c:v>
                </c:pt>
                <c:pt idx="11074">
                  <c:v>336529000</c:v>
                </c:pt>
                <c:pt idx="11075">
                  <c:v>336971000</c:v>
                </c:pt>
                <c:pt idx="11076">
                  <c:v>337084000</c:v>
                </c:pt>
                <c:pt idx="11077">
                  <c:v>337173000</c:v>
                </c:pt>
                <c:pt idx="11078">
                  <c:v>336978000</c:v>
                </c:pt>
                <c:pt idx="11079">
                  <c:v>336884000</c:v>
                </c:pt>
                <c:pt idx="11080">
                  <c:v>336905000</c:v>
                </c:pt>
                <c:pt idx="11081">
                  <c:v>336903000</c:v>
                </c:pt>
                <c:pt idx="11082">
                  <c:v>336998000</c:v>
                </c:pt>
                <c:pt idx="11083">
                  <c:v>336962000</c:v>
                </c:pt>
                <c:pt idx="11084">
                  <c:v>336905000</c:v>
                </c:pt>
                <c:pt idx="11085">
                  <c:v>336770000</c:v>
                </c:pt>
                <c:pt idx="11086">
                  <c:v>336940000</c:v>
                </c:pt>
                <c:pt idx="11087">
                  <c:v>336817000</c:v>
                </c:pt>
                <c:pt idx="11088">
                  <c:v>336676000</c:v>
                </c:pt>
                <c:pt idx="11089">
                  <c:v>336450000</c:v>
                </c:pt>
                <c:pt idx="11090">
                  <c:v>336182000</c:v>
                </c:pt>
                <c:pt idx="11091">
                  <c:v>335996000</c:v>
                </c:pt>
                <c:pt idx="11092">
                  <c:v>335795000</c:v>
                </c:pt>
                <c:pt idx="11093">
                  <c:v>335743000</c:v>
                </c:pt>
                <c:pt idx="11094">
                  <c:v>335517000</c:v>
                </c:pt>
                <c:pt idx="11095">
                  <c:v>335280000</c:v>
                </c:pt>
                <c:pt idx="11096">
                  <c:v>335032000</c:v>
                </c:pt>
                <c:pt idx="11097">
                  <c:v>334690000</c:v>
                </c:pt>
                <c:pt idx="11098">
                  <c:v>334417000</c:v>
                </c:pt>
                <c:pt idx="11099">
                  <c:v>334136000</c:v>
                </c:pt>
                <c:pt idx="11100">
                  <c:v>333785000</c:v>
                </c:pt>
                <c:pt idx="11101">
                  <c:v>333270000</c:v>
                </c:pt>
                <c:pt idx="11102">
                  <c:v>332987000</c:v>
                </c:pt>
                <c:pt idx="11103">
                  <c:v>332701000</c:v>
                </c:pt>
                <c:pt idx="11104">
                  <c:v>332808000</c:v>
                </c:pt>
                <c:pt idx="11105">
                  <c:v>332531000</c:v>
                </c:pt>
                <c:pt idx="11106">
                  <c:v>332253000</c:v>
                </c:pt>
                <c:pt idx="11107">
                  <c:v>331977000</c:v>
                </c:pt>
                <c:pt idx="11108">
                  <c:v>331731000</c:v>
                </c:pt>
                <c:pt idx="11109">
                  <c:v>331451000</c:v>
                </c:pt>
                <c:pt idx="11110">
                  <c:v>331177000</c:v>
                </c:pt>
                <c:pt idx="11111">
                  <c:v>330908000</c:v>
                </c:pt>
                <c:pt idx="11112">
                  <c:v>330418000</c:v>
                </c:pt>
                <c:pt idx="11113">
                  <c:v>330166000</c:v>
                </c:pt>
                <c:pt idx="11114">
                  <c:v>329924000</c:v>
                </c:pt>
                <c:pt idx="11115">
                  <c:v>329890000</c:v>
                </c:pt>
                <c:pt idx="11116">
                  <c:v>329678000</c:v>
                </c:pt>
                <c:pt idx="11117">
                  <c:v>329478000</c:v>
                </c:pt>
                <c:pt idx="11118">
                  <c:v>329289000</c:v>
                </c:pt>
                <c:pt idx="11119">
                  <c:v>328969000</c:v>
                </c:pt>
                <c:pt idx="11120">
                  <c:v>328808000</c:v>
                </c:pt>
                <c:pt idx="11121">
                  <c:v>328661000</c:v>
                </c:pt>
                <c:pt idx="11122">
                  <c:v>328530000</c:v>
                </c:pt>
                <c:pt idx="11123">
                  <c:v>328295000</c:v>
                </c:pt>
                <c:pt idx="11124">
                  <c:v>328204000</c:v>
                </c:pt>
                <c:pt idx="11125">
                  <c:v>328130000</c:v>
                </c:pt>
                <c:pt idx="11126">
                  <c:v>328303000</c:v>
                </c:pt>
                <c:pt idx="11127">
                  <c:v>328498000</c:v>
                </c:pt>
                <c:pt idx="11128">
                  <c:v>328485000</c:v>
                </c:pt>
                <c:pt idx="11129">
                  <c:v>328492000</c:v>
                </c:pt>
                <c:pt idx="11130">
                  <c:v>328368000</c:v>
                </c:pt>
                <c:pt idx="11131">
                  <c:v>328408000</c:v>
                </c:pt>
                <c:pt idx="11132">
                  <c:v>328468000</c:v>
                </c:pt>
                <c:pt idx="11133">
                  <c:v>328549000</c:v>
                </c:pt>
                <c:pt idx="11134">
                  <c:v>328319000</c:v>
                </c:pt>
                <c:pt idx="11135">
                  <c:v>328443000</c:v>
                </c:pt>
                <c:pt idx="11136">
                  <c:v>328588000</c:v>
                </c:pt>
                <c:pt idx="11137">
                  <c:v>329186000</c:v>
                </c:pt>
                <c:pt idx="11138">
                  <c:v>329309000</c:v>
                </c:pt>
                <c:pt idx="11139">
                  <c:v>329526000</c:v>
                </c:pt>
                <c:pt idx="11140">
                  <c:v>329763000</c:v>
                </c:pt>
                <c:pt idx="11141">
                  <c:v>330004000</c:v>
                </c:pt>
                <c:pt idx="11142">
                  <c:v>330291000</c:v>
                </c:pt>
                <c:pt idx="11143">
                  <c:v>330599000</c:v>
                </c:pt>
                <c:pt idx="11144">
                  <c:v>330927000</c:v>
                </c:pt>
                <c:pt idx="11145">
                  <c:v>330991000</c:v>
                </c:pt>
                <c:pt idx="11146">
                  <c:v>331365000</c:v>
                </c:pt>
                <c:pt idx="11147">
                  <c:v>331760000</c:v>
                </c:pt>
                <c:pt idx="11148">
                  <c:v>332455000</c:v>
                </c:pt>
                <c:pt idx="11149">
                  <c:v>332999000</c:v>
                </c:pt>
                <c:pt idx="11150">
                  <c:v>333450000</c:v>
                </c:pt>
                <c:pt idx="11151">
                  <c:v>333921000</c:v>
                </c:pt>
                <c:pt idx="11152">
                  <c:v>333986000</c:v>
                </c:pt>
                <c:pt idx="11153">
                  <c:v>334920000</c:v>
                </c:pt>
                <c:pt idx="11154">
                  <c:v>335452000</c:v>
                </c:pt>
                <c:pt idx="11155">
                  <c:v>336004000</c:v>
                </c:pt>
                <c:pt idx="11156">
                  <c:v>336187000</c:v>
                </c:pt>
                <c:pt idx="11157">
                  <c:v>336793000</c:v>
                </c:pt>
                <c:pt idx="11158">
                  <c:v>337420000</c:v>
                </c:pt>
                <c:pt idx="11159">
                  <c:v>338492000</c:v>
                </c:pt>
                <c:pt idx="11160">
                  <c:v>339023000</c:v>
                </c:pt>
                <c:pt idx="11161">
                  <c:v>339717000</c:v>
                </c:pt>
                <c:pt idx="11162">
                  <c:v>340431000</c:v>
                </c:pt>
                <c:pt idx="11163">
                  <c:v>340899000</c:v>
                </c:pt>
                <c:pt idx="11164">
                  <c:v>342057000</c:v>
                </c:pt>
                <c:pt idx="11165">
                  <c:v>342828000</c:v>
                </c:pt>
                <c:pt idx="11166">
                  <c:v>343621000</c:v>
                </c:pt>
                <c:pt idx="11167">
                  <c:v>344323000</c:v>
                </c:pt>
                <c:pt idx="11168">
                  <c:v>345018000</c:v>
                </c:pt>
                <c:pt idx="11169">
                  <c:v>345877000</c:v>
                </c:pt>
                <c:pt idx="11170">
                  <c:v>346972000</c:v>
                </c:pt>
                <c:pt idx="11171">
                  <c:v>347803000</c:v>
                </c:pt>
                <c:pt idx="11172">
                  <c:v>348734000</c:v>
                </c:pt>
                <c:pt idx="11173">
                  <c:v>349689000</c:v>
                </c:pt>
                <c:pt idx="11174">
                  <c:v>350568000</c:v>
                </c:pt>
                <c:pt idx="11175">
                  <c:v>351752000</c:v>
                </c:pt>
                <c:pt idx="11176">
                  <c:v>352784000</c:v>
                </c:pt>
                <c:pt idx="11177">
                  <c:v>353839000</c:v>
                </c:pt>
                <c:pt idx="11178">
                  <c:v>354879000</c:v>
                </c:pt>
                <c:pt idx="11179">
                  <c:v>355772000</c:v>
                </c:pt>
                <c:pt idx="11180">
                  <c:v>356914000</c:v>
                </c:pt>
                <c:pt idx="11181">
                  <c:v>358425000</c:v>
                </c:pt>
                <c:pt idx="11182">
                  <c:v>359625000</c:v>
                </c:pt>
                <c:pt idx="11183">
                  <c:v>360675000</c:v>
                </c:pt>
                <c:pt idx="11184">
                  <c:v>361932000</c:v>
                </c:pt>
                <c:pt idx="11185">
                  <c:v>363083000</c:v>
                </c:pt>
                <c:pt idx="11186">
                  <c:v>364762000</c:v>
                </c:pt>
                <c:pt idx="11187">
                  <c:v>366104000</c:v>
                </c:pt>
                <c:pt idx="11188">
                  <c:v>367476000</c:v>
                </c:pt>
                <c:pt idx="11189">
                  <c:v>368580000</c:v>
                </c:pt>
                <c:pt idx="11190">
                  <c:v>370036000</c:v>
                </c:pt>
                <c:pt idx="11191">
                  <c:v>371500000</c:v>
                </c:pt>
                <c:pt idx="11192">
                  <c:v>373276000</c:v>
                </c:pt>
                <c:pt idx="11193">
                  <c:v>374803000</c:v>
                </c:pt>
                <c:pt idx="11194">
                  <c:v>376034000</c:v>
                </c:pt>
                <c:pt idx="11195">
                  <c:v>377631000</c:v>
                </c:pt>
                <c:pt idx="11196">
                  <c:v>379354000</c:v>
                </c:pt>
                <c:pt idx="11197">
                  <c:v>381081000</c:v>
                </c:pt>
                <c:pt idx="11198">
                  <c:v>382777000</c:v>
                </c:pt>
                <c:pt idx="11199">
                  <c:v>384503000</c:v>
                </c:pt>
                <c:pt idx="11200">
                  <c:v>386218000</c:v>
                </c:pt>
                <c:pt idx="11201">
                  <c:v>387970000</c:v>
                </c:pt>
                <c:pt idx="11202">
                  <c:v>389791000</c:v>
                </c:pt>
                <c:pt idx="11203">
                  <c:v>391746000</c:v>
                </c:pt>
                <c:pt idx="11204">
                  <c:v>393621000</c:v>
                </c:pt>
                <c:pt idx="11205">
                  <c:v>395499000</c:v>
                </c:pt>
                <c:pt idx="11206">
                  <c:v>397429000</c:v>
                </c:pt>
                <c:pt idx="11207">
                  <c:v>399215000</c:v>
                </c:pt>
                <c:pt idx="11208">
                  <c:v>401195000</c:v>
                </c:pt>
                <c:pt idx="11209">
                  <c:v>403434000</c:v>
                </c:pt>
                <c:pt idx="11210">
                  <c:v>405454000</c:v>
                </c:pt>
                <c:pt idx="11211">
                  <c:v>407469000</c:v>
                </c:pt>
                <c:pt idx="11212">
                  <c:v>409377000</c:v>
                </c:pt>
                <c:pt idx="11213">
                  <c:v>411459000</c:v>
                </c:pt>
                <c:pt idx="11214">
                  <c:v>413813000</c:v>
                </c:pt>
                <c:pt idx="11215">
                  <c:v>415927000</c:v>
                </c:pt>
                <c:pt idx="11216">
                  <c:v>417826000</c:v>
                </c:pt>
                <c:pt idx="11217">
                  <c:v>419968000</c:v>
                </c:pt>
                <c:pt idx="11218">
                  <c:v>422145000</c:v>
                </c:pt>
                <c:pt idx="11219">
                  <c:v>424297000</c:v>
                </c:pt>
                <c:pt idx="11220">
                  <c:v>426597000</c:v>
                </c:pt>
                <c:pt idx="11221">
                  <c:v>428532000</c:v>
                </c:pt>
                <c:pt idx="11222">
                  <c:v>430683000</c:v>
                </c:pt>
                <c:pt idx="11223">
                  <c:v>432828000</c:v>
                </c:pt>
                <c:pt idx="11224">
                  <c:v>435102000</c:v>
                </c:pt>
                <c:pt idx="11225">
                  <c:v>437255000</c:v>
                </c:pt>
                <c:pt idx="11226">
                  <c:v>439369000</c:v>
                </c:pt>
                <c:pt idx="11227">
                  <c:v>441378000</c:v>
                </c:pt>
                <c:pt idx="11228">
                  <c:v>443454000</c:v>
                </c:pt>
                <c:pt idx="11229">
                  <c:v>445671000</c:v>
                </c:pt>
                <c:pt idx="11230">
                  <c:v>447708000</c:v>
                </c:pt>
                <c:pt idx="11231">
                  <c:v>449659000</c:v>
                </c:pt>
                <c:pt idx="11232">
                  <c:v>451609000</c:v>
                </c:pt>
                <c:pt idx="11233">
                  <c:v>453556000</c:v>
                </c:pt>
                <c:pt idx="11234">
                  <c:v>455468000</c:v>
                </c:pt>
                <c:pt idx="11235">
                  <c:v>457350000</c:v>
                </c:pt>
                <c:pt idx="11236">
                  <c:v>459161000</c:v>
                </c:pt>
                <c:pt idx="11237">
                  <c:v>460949000</c:v>
                </c:pt>
                <c:pt idx="11238">
                  <c:v>462690000</c:v>
                </c:pt>
                <c:pt idx="11239">
                  <c:v>464306000</c:v>
                </c:pt>
                <c:pt idx="11240">
                  <c:v>466058000</c:v>
                </c:pt>
                <c:pt idx="11241">
                  <c:v>467655000</c:v>
                </c:pt>
                <c:pt idx="11242">
                  <c:v>469175000</c:v>
                </c:pt>
                <c:pt idx="11243">
                  <c:v>470732000</c:v>
                </c:pt>
                <c:pt idx="11244">
                  <c:v>472155000</c:v>
                </c:pt>
                <c:pt idx="11245">
                  <c:v>473514000</c:v>
                </c:pt>
                <c:pt idx="11246">
                  <c:v>474897000</c:v>
                </c:pt>
                <c:pt idx="11247">
                  <c:v>475946000</c:v>
                </c:pt>
                <c:pt idx="11248">
                  <c:v>477093000</c:v>
                </c:pt>
                <c:pt idx="11249">
                  <c:v>478171000</c:v>
                </c:pt>
                <c:pt idx="11250">
                  <c:v>479244000</c:v>
                </c:pt>
                <c:pt idx="11251">
                  <c:v>480210000</c:v>
                </c:pt>
                <c:pt idx="11252">
                  <c:v>481080000</c:v>
                </c:pt>
                <c:pt idx="11253">
                  <c:v>481874000</c:v>
                </c:pt>
                <c:pt idx="11254">
                  <c:v>482703000</c:v>
                </c:pt>
                <c:pt idx="11255">
                  <c:v>483359000</c:v>
                </c:pt>
                <c:pt idx="11256">
                  <c:v>483940000</c:v>
                </c:pt>
                <c:pt idx="11257">
                  <c:v>484330000</c:v>
                </c:pt>
                <c:pt idx="11258">
                  <c:v>484576000</c:v>
                </c:pt>
                <c:pt idx="11259">
                  <c:v>484927000</c:v>
                </c:pt>
                <c:pt idx="11260">
                  <c:v>485202000</c:v>
                </c:pt>
                <c:pt idx="11261">
                  <c:v>485723000</c:v>
                </c:pt>
                <c:pt idx="11262">
                  <c:v>485661000</c:v>
                </c:pt>
                <c:pt idx="11263">
                  <c:v>485715000</c:v>
                </c:pt>
                <c:pt idx="11264">
                  <c:v>485696000</c:v>
                </c:pt>
                <c:pt idx="11265">
                  <c:v>485831000</c:v>
                </c:pt>
                <c:pt idx="11266">
                  <c:v>485675000</c:v>
                </c:pt>
                <c:pt idx="11267">
                  <c:v>485450000</c:v>
                </c:pt>
                <c:pt idx="11268">
                  <c:v>484947000</c:v>
                </c:pt>
                <c:pt idx="11269">
                  <c:v>484547000</c:v>
                </c:pt>
                <c:pt idx="11270">
                  <c:v>484132000</c:v>
                </c:pt>
                <c:pt idx="11271">
                  <c:v>483658000</c:v>
                </c:pt>
                <c:pt idx="11272">
                  <c:v>483305000</c:v>
                </c:pt>
                <c:pt idx="11273">
                  <c:v>482607000</c:v>
                </c:pt>
                <c:pt idx="11274">
                  <c:v>481968000</c:v>
                </c:pt>
                <c:pt idx="11275">
                  <c:v>481277000</c:v>
                </c:pt>
                <c:pt idx="11276">
                  <c:v>480637000</c:v>
                </c:pt>
                <c:pt idx="11277">
                  <c:v>479858000</c:v>
                </c:pt>
                <c:pt idx="11278">
                  <c:v>479036000</c:v>
                </c:pt>
                <c:pt idx="11279">
                  <c:v>478174000</c:v>
                </c:pt>
                <c:pt idx="11280">
                  <c:v>477143000</c:v>
                </c:pt>
                <c:pt idx="11281">
                  <c:v>476217000</c:v>
                </c:pt>
                <c:pt idx="11282">
                  <c:v>475261000</c:v>
                </c:pt>
                <c:pt idx="11283">
                  <c:v>474481000</c:v>
                </c:pt>
                <c:pt idx="11284">
                  <c:v>473362000</c:v>
                </c:pt>
                <c:pt idx="11285">
                  <c:v>472330000</c:v>
                </c:pt>
                <c:pt idx="11286">
                  <c:v>471281000</c:v>
                </c:pt>
                <c:pt idx="11287">
                  <c:v>470259000</c:v>
                </c:pt>
                <c:pt idx="11288">
                  <c:v>469185000</c:v>
                </c:pt>
                <c:pt idx="11289">
                  <c:v>468103000</c:v>
                </c:pt>
                <c:pt idx="11290">
                  <c:v>467015000</c:v>
                </c:pt>
                <c:pt idx="11291">
                  <c:v>465839000</c:v>
                </c:pt>
                <c:pt idx="11292">
                  <c:v>464760000</c:v>
                </c:pt>
                <c:pt idx="11293">
                  <c:v>463685000</c:v>
                </c:pt>
                <c:pt idx="11294">
                  <c:v>462615000</c:v>
                </c:pt>
                <c:pt idx="11295">
                  <c:v>461599000</c:v>
                </c:pt>
                <c:pt idx="11296">
                  <c:v>460554000</c:v>
                </c:pt>
                <c:pt idx="11297">
                  <c:v>459523000</c:v>
                </c:pt>
                <c:pt idx="11298">
                  <c:v>458580000</c:v>
                </c:pt>
                <c:pt idx="11299">
                  <c:v>457588000</c:v>
                </c:pt>
                <c:pt idx="11300">
                  <c:v>456617000</c:v>
                </c:pt>
                <c:pt idx="11301">
                  <c:v>455671000</c:v>
                </c:pt>
                <c:pt idx="11302">
                  <c:v>454686000</c:v>
                </c:pt>
                <c:pt idx="11303">
                  <c:v>453799000</c:v>
                </c:pt>
                <c:pt idx="11304">
                  <c:v>452941000</c:v>
                </c:pt>
                <c:pt idx="11305">
                  <c:v>452115000</c:v>
                </c:pt>
                <c:pt idx="11306">
                  <c:v>451325000</c:v>
                </c:pt>
                <c:pt idx="11307">
                  <c:v>450565000</c:v>
                </c:pt>
                <c:pt idx="11308">
                  <c:v>449841000</c:v>
                </c:pt>
                <c:pt idx="11309">
                  <c:v>449215000</c:v>
                </c:pt>
                <c:pt idx="11310">
                  <c:v>448635000</c:v>
                </c:pt>
                <c:pt idx="11311">
                  <c:v>448027000</c:v>
                </c:pt>
                <c:pt idx="11312">
                  <c:v>447458000</c:v>
                </c:pt>
                <c:pt idx="11313">
                  <c:v>446873000</c:v>
                </c:pt>
                <c:pt idx="11314">
                  <c:v>446396000</c:v>
                </c:pt>
                <c:pt idx="11315">
                  <c:v>445959000</c:v>
                </c:pt>
                <c:pt idx="11316">
                  <c:v>445561000</c:v>
                </c:pt>
                <c:pt idx="11317">
                  <c:v>445075000</c:v>
                </c:pt>
                <c:pt idx="11318">
                  <c:v>444763000</c:v>
                </c:pt>
                <c:pt idx="11319">
                  <c:v>444491000</c:v>
                </c:pt>
                <c:pt idx="11320">
                  <c:v>444403000</c:v>
                </c:pt>
                <c:pt idx="11321">
                  <c:v>444248000</c:v>
                </c:pt>
                <c:pt idx="11322">
                  <c:v>444091000</c:v>
                </c:pt>
                <c:pt idx="11323">
                  <c:v>443972000</c:v>
                </c:pt>
                <c:pt idx="11324">
                  <c:v>443883000</c:v>
                </c:pt>
                <c:pt idx="11325">
                  <c:v>443988000</c:v>
                </c:pt>
                <c:pt idx="11326">
                  <c:v>443986000</c:v>
                </c:pt>
                <c:pt idx="11327">
                  <c:v>444020000</c:v>
                </c:pt>
                <c:pt idx="11328">
                  <c:v>443887000</c:v>
                </c:pt>
                <c:pt idx="11329">
                  <c:v>444003000</c:v>
                </c:pt>
                <c:pt idx="11330">
                  <c:v>444153000</c:v>
                </c:pt>
                <c:pt idx="11331">
                  <c:v>444442000</c:v>
                </c:pt>
                <c:pt idx="11332">
                  <c:v>444557000</c:v>
                </c:pt>
                <c:pt idx="11333">
                  <c:v>444809000</c:v>
                </c:pt>
                <c:pt idx="11334">
                  <c:v>445092000</c:v>
                </c:pt>
                <c:pt idx="11335">
                  <c:v>445498000</c:v>
                </c:pt>
                <c:pt idx="11336">
                  <c:v>445919000</c:v>
                </c:pt>
                <c:pt idx="11337">
                  <c:v>446287000</c:v>
                </c:pt>
                <c:pt idx="11338">
                  <c:v>446682000</c:v>
                </c:pt>
                <c:pt idx="11339">
                  <c:v>447036000</c:v>
                </c:pt>
                <c:pt idx="11340">
                  <c:v>447489000</c:v>
                </c:pt>
                <c:pt idx="11341">
                  <c:v>447968000</c:v>
                </c:pt>
                <c:pt idx="11342">
                  <c:v>448499000</c:v>
                </c:pt>
                <c:pt idx="11343">
                  <c:v>448972000</c:v>
                </c:pt>
                <c:pt idx="11344">
                  <c:v>449533000</c:v>
                </c:pt>
                <c:pt idx="11345">
                  <c:v>450118000</c:v>
                </c:pt>
                <c:pt idx="11346">
                  <c:v>450786000</c:v>
                </c:pt>
                <c:pt idx="11347">
                  <c:v>451401000</c:v>
                </c:pt>
                <c:pt idx="11348">
                  <c:v>452059000</c:v>
                </c:pt>
                <c:pt idx="11349">
                  <c:v>452741000</c:v>
                </c:pt>
                <c:pt idx="11350">
                  <c:v>453479000</c:v>
                </c:pt>
                <c:pt idx="11351">
                  <c:v>454186000</c:v>
                </c:pt>
                <c:pt idx="11352">
                  <c:v>454947000</c:v>
                </c:pt>
                <c:pt idx="11353">
                  <c:v>455759000</c:v>
                </c:pt>
                <c:pt idx="11354">
                  <c:v>456606000</c:v>
                </c:pt>
                <c:pt idx="11355">
                  <c:v>457452000</c:v>
                </c:pt>
                <c:pt idx="11356">
                  <c:v>458324000</c:v>
                </c:pt>
                <c:pt idx="11357">
                  <c:v>459186000</c:v>
                </c:pt>
                <c:pt idx="11358">
                  <c:v>460082000</c:v>
                </c:pt>
                <c:pt idx="11359">
                  <c:v>461040000</c:v>
                </c:pt>
                <c:pt idx="11360">
                  <c:v>462028000</c:v>
                </c:pt>
                <c:pt idx="11361">
                  <c:v>463074000</c:v>
                </c:pt>
                <c:pt idx="11362">
                  <c:v>464070000</c:v>
                </c:pt>
                <c:pt idx="11363">
                  <c:v>465154000</c:v>
                </c:pt>
                <c:pt idx="11364">
                  <c:v>466319000</c:v>
                </c:pt>
                <c:pt idx="11365">
                  <c:v>467474000</c:v>
                </c:pt>
                <c:pt idx="11366">
                  <c:v>468683000</c:v>
                </c:pt>
                <c:pt idx="11367">
                  <c:v>469909000</c:v>
                </c:pt>
                <c:pt idx="11368">
                  <c:v>471151000</c:v>
                </c:pt>
                <c:pt idx="11369">
                  <c:v>472417000</c:v>
                </c:pt>
                <c:pt idx="11370">
                  <c:v>473762000</c:v>
                </c:pt>
                <c:pt idx="11371">
                  <c:v>475147000</c:v>
                </c:pt>
                <c:pt idx="11372">
                  <c:v>476602000</c:v>
                </c:pt>
                <c:pt idx="11373">
                  <c:v>478032000</c:v>
                </c:pt>
                <c:pt idx="11374">
                  <c:v>479543000</c:v>
                </c:pt>
                <c:pt idx="11375">
                  <c:v>481120000</c:v>
                </c:pt>
                <c:pt idx="11376">
                  <c:v>482713000</c:v>
                </c:pt>
                <c:pt idx="11377">
                  <c:v>484376000</c:v>
                </c:pt>
                <c:pt idx="11378">
                  <c:v>486056000</c:v>
                </c:pt>
                <c:pt idx="11379">
                  <c:v>487748000</c:v>
                </c:pt>
                <c:pt idx="11380">
                  <c:v>489512000</c:v>
                </c:pt>
                <c:pt idx="11381">
                  <c:v>491274000</c:v>
                </c:pt>
                <c:pt idx="11382">
                  <c:v>493121000</c:v>
                </c:pt>
                <c:pt idx="11383">
                  <c:v>495045000</c:v>
                </c:pt>
                <c:pt idx="11384">
                  <c:v>496874000</c:v>
                </c:pt>
                <c:pt idx="11385">
                  <c:v>498841000</c:v>
                </c:pt>
                <c:pt idx="11386">
                  <c:v>500955000</c:v>
                </c:pt>
                <c:pt idx="11387">
                  <c:v>503000000</c:v>
                </c:pt>
                <c:pt idx="11388">
                  <c:v>505122000</c:v>
                </c:pt>
                <c:pt idx="11389">
                  <c:v>507238000</c:v>
                </c:pt>
                <c:pt idx="11390">
                  <c:v>509342000</c:v>
                </c:pt>
                <c:pt idx="11391">
                  <c:v>511516000</c:v>
                </c:pt>
                <c:pt idx="11392">
                  <c:v>513793000</c:v>
                </c:pt>
                <c:pt idx="11393">
                  <c:v>516022000</c:v>
                </c:pt>
                <c:pt idx="11394">
                  <c:v>518169000</c:v>
                </c:pt>
                <c:pt idx="11395">
                  <c:v>520434000</c:v>
                </c:pt>
                <c:pt idx="11396">
                  <c:v>522568000</c:v>
                </c:pt>
                <c:pt idx="11397">
                  <c:v>525015000</c:v>
                </c:pt>
                <c:pt idx="11398">
                  <c:v>527319000</c:v>
                </c:pt>
                <c:pt idx="11399">
                  <c:v>529594000</c:v>
                </c:pt>
                <c:pt idx="11400">
                  <c:v>531905000</c:v>
                </c:pt>
                <c:pt idx="11401">
                  <c:v>534264000</c:v>
                </c:pt>
                <c:pt idx="11402">
                  <c:v>536567000</c:v>
                </c:pt>
                <c:pt idx="11403">
                  <c:v>538990000</c:v>
                </c:pt>
                <c:pt idx="11404">
                  <c:v>541272000</c:v>
                </c:pt>
                <c:pt idx="11405">
                  <c:v>543366000</c:v>
                </c:pt>
                <c:pt idx="11406">
                  <c:v>545600000</c:v>
                </c:pt>
                <c:pt idx="11407">
                  <c:v>547660000</c:v>
                </c:pt>
                <c:pt idx="11408">
                  <c:v>549984000</c:v>
                </c:pt>
                <c:pt idx="11409">
                  <c:v>552121000</c:v>
                </c:pt>
                <c:pt idx="11410">
                  <c:v>554141000</c:v>
                </c:pt>
                <c:pt idx="11411">
                  <c:v>556187000</c:v>
                </c:pt>
                <c:pt idx="11412">
                  <c:v>558280000</c:v>
                </c:pt>
                <c:pt idx="11413">
                  <c:v>560221000</c:v>
                </c:pt>
                <c:pt idx="11414">
                  <c:v>562288000</c:v>
                </c:pt>
                <c:pt idx="11415">
                  <c:v>564108000</c:v>
                </c:pt>
                <c:pt idx="11416">
                  <c:v>565632000</c:v>
                </c:pt>
                <c:pt idx="11417">
                  <c:v>567302000</c:v>
                </c:pt>
                <c:pt idx="11418">
                  <c:v>568740000</c:v>
                </c:pt>
                <c:pt idx="11419">
                  <c:v>570406000</c:v>
                </c:pt>
                <c:pt idx="11420">
                  <c:v>571829000</c:v>
                </c:pt>
                <c:pt idx="11421">
                  <c:v>573159000</c:v>
                </c:pt>
                <c:pt idx="11422">
                  <c:v>574278000</c:v>
                </c:pt>
                <c:pt idx="11423">
                  <c:v>575571000</c:v>
                </c:pt>
                <c:pt idx="11424">
                  <c:v>576608000</c:v>
                </c:pt>
                <c:pt idx="11425">
                  <c:v>577792000</c:v>
                </c:pt>
                <c:pt idx="11426">
                  <c:v>578617000</c:v>
                </c:pt>
                <c:pt idx="11427">
                  <c:v>579049000</c:v>
                </c:pt>
                <c:pt idx="11428">
                  <c:v>579648000</c:v>
                </c:pt>
                <c:pt idx="11429">
                  <c:v>579980000</c:v>
                </c:pt>
                <c:pt idx="11430">
                  <c:v>580476000</c:v>
                </c:pt>
                <c:pt idx="11431">
                  <c:v>580724000</c:v>
                </c:pt>
                <c:pt idx="11432">
                  <c:v>580850000</c:v>
                </c:pt>
                <c:pt idx="11433">
                  <c:v>580698000</c:v>
                </c:pt>
                <c:pt idx="11434">
                  <c:v>580783000</c:v>
                </c:pt>
                <c:pt idx="11435">
                  <c:v>580543000</c:v>
                </c:pt>
                <c:pt idx="11436">
                  <c:v>580178000</c:v>
                </c:pt>
                <c:pt idx="11437">
                  <c:v>579690000</c:v>
                </c:pt>
                <c:pt idx="11438">
                  <c:v>579081000</c:v>
                </c:pt>
                <c:pt idx="11439">
                  <c:v>578348000</c:v>
                </c:pt>
                <c:pt idx="11440">
                  <c:v>577324000</c:v>
                </c:pt>
                <c:pt idx="11441">
                  <c:v>576477000</c:v>
                </c:pt>
                <c:pt idx="11442">
                  <c:v>575386000</c:v>
                </c:pt>
                <c:pt idx="11443">
                  <c:v>574178000</c:v>
                </c:pt>
                <c:pt idx="11444">
                  <c:v>572723000</c:v>
                </c:pt>
                <c:pt idx="11445">
                  <c:v>571444000</c:v>
                </c:pt>
                <c:pt idx="11446">
                  <c:v>569900000</c:v>
                </c:pt>
                <c:pt idx="11447">
                  <c:v>568250000</c:v>
                </c:pt>
                <c:pt idx="11448">
                  <c:v>566521000</c:v>
                </c:pt>
                <c:pt idx="11449">
                  <c:v>564669000</c:v>
                </c:pt>
                <c:pt idx="11450">
                  <c:v>562720000</c:v>
                </c:pt>
                <c:pt idx="11451">
                  <c:v>560678000</c:v>
                </c:pt>
                <c:pt idx="11452">
                  <c:v>558514000</c:v>
                </c:pt>
                <c:pt idx="11453">
                  <c:v>556302000</c:v>
                </c:pt>
                <c:pt idx="11454">
                  <c:v>554011000</c:v>
                </c:pt>
                <c:pt idx="11455">
                  <c:v>551450000</c:v>
                </c:pt>
                <c:pt idx="11456">
                  <c:v>549206000</c:v>
                </c:pt>
                <c:pt idx="11457">
                  <c:v>546705000</c:v>
                </c:pt>
                <c:pt idx="11458">
                  <c:v>544144000</c:v>
                </c:pt>
                <c:pt idx="11459">
                  <c:v>541557000</c:v>
                </c:pt>
                <c:pt idx="11460">
                  <c:v>538893000</c:v>
                </c:pt>
                <c:pt idx="11461">
                  <c:v>536182000</c:v>
                </c:pt>
                <c:pt idx="11462">
                  <c:v>533431000</c:v>
                </c:pt>
                <c:pt idx="11463">
                  <c:v>530629000</c:v>
                </c:pt>
                <c:pt idx="11464">
                  <c:v>527817000</c:v>
                </c:pt>
                <c:pt idx="11465">
                  <c:v>524980000</c:v>
                </c:pt>
                <c:pt idx="11466">
                  <c:v>521965000</c:v>
                </c:pt>
                <c:pt idx="11467">
                  <c:v>519252000</c:v>
                </c:pt>
                <c:pt idx="11468">
                  <c:v>516376000</c:v>
                </c:pt>
                <c:pt idx="11469">
                  <c:v>513496000</c:v>
                </c:pt>
                <c:pt idx="11470">
                  <c:v>510640000</c:v>
                </c:pt>
                <c:pt idx="11471">
                  <c:v>507769000</c:v>
                </c:pt>
                <c:pt idx="11472">
                  <c:v>504908000</c:v>
                </c:pt>
                <c:pt idx="11473">
                  <c:v>502062000</c:v>
                </c:pt>
                <c:pt idx="11474">
                  <c:v>499222000</c:v>
                </c:pt>
                <c:pt idx="11475">
                  <c:v>496423000</c:v>
                </c:pt>
                <c:pt idx="11476">
                  <c:v>493650000</c:v>
                </c:pt>
                <c:pt idx="11477">
                  <c:v>490908000</c:v>
                </c:pt>
                <c:pt idx="11478">
                  <c:v>488212000</c:v>
                </c:pt>
                <c:pt idx="11479">
                  <c:v>485549000</c:v>
                </c:pt>
                <c:pt idx="11480">
                  <c:v>482927000</c:v>
                </c:pt>
                <c:pt idx="11481">
                  <c:v>480363000</c:v>
                </c:pt>
                <c:pt idx="11482">
                  <c:v>477837000</c:v>
                </c:pt>
                <c:pt idx="11483">
                  <c:v>475361000</c:v>
                </c:pt>
                <c:pt idx="11484">
                  <c:v>472938000</c:v>
                </c:pt>
                <c:pt idx="11485">
                  <c:v>470573000</c:v>
                </c:pt>
                <c:pt idx="11486">
                  <c:v>468267000</c:v>
                </c:pt>
                <c:pt idx="11487">
                  <c:v>466019000</c:v>
                </c:pt>
                <c:pt idx="11488">
                  <c:v>463832000</c:v>
                </c:pt>
                <c:pt idx="11489">
                  <c:v>461711000</c:v>
                </c:pt>
                <c:pt idx="11490">
                  <c:v>459654000</c:v>
                </c:pt>
                <c:pt idx="11491">
                  <c:v>457660000</c:v>
                </c:pt>
                <c:pt idx="11492">
                  <c:v>455759000</c:v>
                </c:pt>
                <c:pt idx="11493">
                  <c:v>453887000</c:v>
                </c:pt>
                <c:pt idx="11494">
                  <c:v>452093000</c:v>
                </c:pt>
                <c:pt idx="11495">
                  <c:v>450366000</c:v>
                </c:pt>
                <c:pt idx="11496">
                  <c:v>448705000</c:v>
                </c:pt>
                <c:pt idx="11497">
                  <c:v>447114000</c:v>
                </c:pt>
                <c:pt idx="11498">
                  <c:v>445590000</c:v>
                </c:pt>
                <c:pt idx="11499">
                  <c:v>444130000</c:v>
                </c:pt>
                <c:pt idx="11500">
                  <c:v>442753000</c:v>
                </c:pt>
                <c:pt idx="11501">
                  <c:v>441429000</c:v>
                </c:pt>
                <c:pt idx="11502">
                  <c:v>440167000</c:v>
                </c:pt>
                <c:pt idx="11503">
                  <c:v>438997000</c:v>
                </c:pt>
                <c:pt idx="11504">
                  <c:v>437835000</c:v>
                </c:pt>
                <c:pt idx="11505">
                  <c:v>436764000</c:v>
                </c:pt>
                <c:pt idx="11506">
                  <c:v>435753000</c:v>
                </c:pt>
                <c:pt idx="11507">
                  <c:v>434820000</c:v>
                </c:pt>
                <c:pt idx="11508">
                  <c:v>433917000</c:v>
                </c:pt>
                <c:pt idx="11509">
                  <c:v>433084000</c:v>
                </c:pt>
                <c:pt idx="11510">
                  <c:v>432306000</c:v>
                </c:pt>
                <c:pt idx="11511">
                  <c:v>431600000</c:v>
                </c:pt>
                <c:pt idx="11512">
                  <c:v>430935000</c:v>
                </c:pt>
                <c:pt idx="11513">
                  <c:v>430323000</c:v>
                </c:pt>
                <c:pt idx="11514">
                  <c:v>429774000</c:v>
                </c:pt>
                <c:pt idx="11515">
                  <c:v>429226000</c:v>
                </c:pt>
                <c:pt idx="11516">
                  <c:v>428766000</c:v>
                </c:pt>
                <c:pt idx="11517">
                  <c:v>428353000</c:v>
                </c:pt>
                <c:pt idx="11518">
                  <c:v>428020000</c:v>
                </c:pt>
                <c:pt idx="11519">
                  <c:v>427677000</c:v>
                </c:pt>
                <c:pt idx="11520">
                  <c:v>427407000</c:v>
                </c:pt>
                <c:pt idx="11521">
                  <c:v>427180000</c:v>
                </c:pt>
                <c:pt idx="11522">
                  <c:v>427005000</c:v>
                </c:pt>
                <c:pt idx="11523">
                  <c:v>426870000</c:v>
                </c:pt>
                <c:pt idx="11524">
                  <c:v>426776000</c:v>
                </c:pt>
                <c:pt idx="11525">
                  <c:v>426723000</c:v>
                </c:pt>
                <c:pt idx="11526">
                  <c:v>426690000</c:v>
                </c:pt>
                <c:pt idx="11527">
                  <c:v>426722000</c:v>
                </c:pt>
                <c:pt idx="11528">
                  <c:v>426795000</c:v>
                </c:pt>
                <c:pt idx="11529">
                  <c:v>426927000</c:v>
                </c:pt>
                <c:pt idx="11530">
                  <c:v>427048000</c:v>
                </c:pt>
                <c:pt idx="11531">
                  <c:v>427244000</c:v>
                </c:pt>
                <c:pt idx="11532">
                  <c:v>427479000</c:v>
                </c:pt>
                <c:pt idx="11533">
                  <c:v>427768000</c:v>
                </c:pt>
                <c:pt idx="11534">
                  <c:v>428082000</c:v>
                </c:pt>
                <c:pt idx="11535">
                  <c:v>428438000</c:v>
                </c:pt>
                <c:pt idx="11536">
                  <c:v>428819000</c:v>
                </c:pt>
                <c:pt idx="11537">
                  <c:v>429234000</c:v>
                </c:pt>
                <c:pt idx="11538">
                  <c:v>429711000</c:v>
                </c:pt>
                <c:pt idx="11539">
                  <c:v>430227000</c:v>
                </c:pt>
                <c:pt idx="11540">
                  <c:v>430811000</c:v>
                </c:pt>
                <c:pt idx="11541">
                  <c:v>431354000</c:v>
                </c:pt>
                <c:pt idx="11542">
                  <c:v>431992000</c:v>
                </c:pt>
                <c:pt idx="11543">
                  <c:v>432670000</c:v>
                </c:pt>
                <c:pt idx="11544">
                  <c:v>433410000</c:v>
                </c:pt>
                <c:pt idx="11545">
                  <c:v>434148000</c:v>
                </c:pt>
                <c:pt idx="11546">
                  <c:v>434947000</c:v>
                </c:pt>
                <c:pt idx="11547">
                  <c:v>435774000</c:v>
                </c:pt>
                <c:pt idx="11548">
                  <c:v>436651000</c:v>
                </c:pt>
                <c:pt idx="11549">
                  <c:v>437563000</c:v>
                </c:pt>
                <c:pt idx="11550">
                  <c:v>438518000</c:v>
                </c:pt>
                <c:pt idx="11551">
                  <c:v>439497000</c:v>
                </c:pt>
                <c:pt idx="11552">
                  <c:v>440512000</c:v>
                </c:pt>
                <c:pt idx="11553">
                  <c:v>441580000</c:v>
                </c:pt>
                <c:pt idx="11554">
                  <c:v>442683000</c:v>
                </c:pt>
                <c:pt idx="11555">
                  <c:v>443854000</c:v>
                </c:pt>
                <c:pt idx="11556">
                  <c:v>444973000</c:v>
                </c:pt>
                <c:pt idx="11557">
                  <c:v>446176000</c:v>
                </c:pt>
                <c:pt idx="11558">
                  <c:v>447438000</c:v>
                </c:pt>
                <c:pt idx="11559">
                  <c:v>448699000</c:v>
                </c:pt>
                <c:pt idx="11560">
                  <c:v>449953000</c:v>
                </c:pt>
                <c:pt idx="11561">
                  <c:v>451265000</c:v>
                </c:pt>
                <c:pt idx="11562">
                  <c:v>452587000</c:v>
                </c:pt>
                <c:pt idx="11563">
                  <c:v>453942000</c:v>
                </c:pt>
                <c:pt idx="11564">
                  <c:v>455303000</c:v>
                </c:pt>
                <c:pt idx="11565">
                  <c:v>456692000</c:v>
                </c:pt>
                <c:pt idx="11566">
                  <c:v>458096000</c:v>
                </c:pt>
                <c:pt idx="11567">
                  <c:v>459487000</c:v>
                </c:pt>
                <c:pt idx="11568">
                  <c:v>460906000</c:v>
                </c:pt>
                <c:pt idx="11569">
                  <c:v>462345000</c:v>
                </c:pt>
                <c:pt idx="11570">
                  <c:v>463765000</c:v>
                </c:pt>
                <c:pt idx="11571">
                  <c:v>465154000</c:v>
                </c:pt>
                <c:pt idx="11572">
                  <c:v>466564000</c:v>
                </c:pt>
                <c:pt idx="11573">
                  <c:v>467985000</c:v>
                </c:pt>
                <c:pt idx="11574">
                  <c:v>469369000</c:v>
                </c:pt>
                <c:pt idx="11575">
                  <c:v>470688000</c:v>
                </c:pt>
                <c:pt idx="11576">
                  <c:v>472031000</c:v>
                </c:pt>
                <c:pt idx="11577">
                  <c:v>473359000</c:v>
                </c:pt>
                <c:pt idx="11578">
                  <c:v>474643000</c:v>
                </c:pt>
                <c:pt idx="11579">
                  <c:v>475888000</c:v>
                </c:pt>
                <c:pt idx="11580">
                  <c:v>477093000</c:v>
                </c:pt>
                <c:pt idx="11581">
                  <c:v>478259000</c:v>
                </c:pt>
                <c:pt idx="11582">
                  <c:v>479370000</c:v>
                </c:pt>
                <c:pt idx="11583">
                  <c:v>480436000</c:v>
                </c:pt>
                <c:pt idx="11584">
                  <c:v>481452000</c:v>
                </c:pt>
                <c:pt idx="11585">
                  <c:v>482399000</c:v>
                </c:pt>
                <c:pt idx="11586">
                  <c:v>483242000</c:v>
                </c:pt>
                <c:pt idx="11587">
                  <c:v>484055000</c:v>
                </c:pt>
                <c:pt idx="11588">
                  <c:v>484830000</c:v>
                </c:pt>
                <c:pt idx="11589">
                  <c:v>485491000</c:v>
                </c:pt>
                <c:pt idx="11590">
                  <c:v>486037000</c:v>
                </c:pt>
                <c:pt idx="11591">
                  <c:v>486532000</c:v>
                </c:pt>
                <c:pt idx="11592">
                  <c:v>486938000</c:v>
                </c:pt>
                <c:pt idx="11593">
                  <c:v>487251000</c:v>
                </c:pt>
                <c:pt idx="11594">
                  <c:v>487489000</c:v>
                </c:pt>
                <c:pt idx="11595">
                  <c:v>487590000</c:v>
                </c:pt>
                <c:pt idx="11596">
                  <c:v>487608000</c:v>
                </c:pt>
                <c:pt idx="11597">
                  <c:v>487502000</c:v>
                </c:pt>
                <c:pt idx="11598">
                  <c:v>487310000</c:v>
                </c:pt>
                <c:pt idx="11599">
                  <c:v>487057000</c:v>
                </c:pt>
                <c:pt idx="11600">
                  <c:v>486644000</c:v>
                </c:pt>
                <c:pt idx="11601">
                  <c:v>486067000</c:v>
                </c:pt>
                <c:pt idx="11602">
                  <c:v>485437000</c:v>
                </c:pt>
                <c:pt idx="11603">
                  <c:v>484682000</c:v>
                </c:pt>
                <c:pt idx="11604">
                  <c:v>483811000</c:v>
                </c:pt>
                <c:pt idx="11605">
                  <c:v>482830000</c:v>
                </c:pt>
                <c:pt idx="11606">
                  <c:v>481697000</c:v>
                </c:pt>
                <c:pt idx="11607">
                  <c:v>480475000</c:v>
                </c:pt>
                <c:pt idx="11608">
                  <c:v>479143000</c:v>
                </c:pt>
                <c:pt idx="11609">
                  <c:v>477686000</c:v>
                </c:pt>
                <c:pt idx="11610">
                  <c:v>476130000</c:v>
                </c:pt>
                <c:pt idx="11611">
                  <c:v>474441000</c:v>
                </c:pt>
                <c:pt idx="11612">
                  <c:v>472599000</c:v>
                </c:pt>
                <c:pt idx="11613">
                  <c:v>470725000</c:v>
                </c:pt>
                <c:pt idx="11614">
                  <c:v>468701000</c:v>
                </c:pt>
                <c:pt idx="11615">
                  <c:v>466568000</c:v>
                </c:pt>
                <c:pt idx="11616">
                  <c:v>464301000</c:v>
                </c:pt>
                <c:pt idx="11617">
                  <c:v>461959000</c:v>
                </c:pt>
                <c:pt idx="11618">
                  <c:v>459518000</c:v>
                </c:pt>
                <c:pt idx="11619">
                  <c:v>456979000</c:v>
                </c:pt>
                <c:pt idx="11620">
                  <c:v>454351000</c:v>
                </c:pt>
                <c:pt idx="11621">
                  <c:v>451618000</c:v>
                </c:pt>
                <c:pt idx="11622">
                  <c:v>448810000</c:v>
                </c:pt>
                <c:pt idx="11623">
                  <c:v>445904000</c:v>
                </c:pt>
                <c:pt idx="11624">
                  <c:v>442964000</c:v>
                </c:pt>
                <c:pt idx="11625">
                  <c:v>439922000</c:v>
                </c:pt>
                <c:pt idx="11626">
                  <c:v>436810000</c:v>
                </c:pt>
                <c:pt idx="11627">
                  <c:v>433600000</c:v>
                </c:pt>
                <c:pt idx="11628">
                  <c:v>430372000</c:v>
                </c:pt>
                <c:pt idx="11629">
                  <c:v>427080000</c:v>
                </c:pt>
                <c:pt idx="11630">
                  <c:v>423737000</c:v>
                </c:pt>
                <c:pt idx="11631">
                  <c:v>420345000</c:v>
                </c:pt>
                <c:pt idx="11632">
                  <c:v>416911000</c:v>
                </c:pt>
                <c:pt idx="11633">
                  <c:v>413447000</c:v>
                </c:pt>
                <c:pt idx="11634">
                  <c:v>409951000</c:v>
                </c:pt>
                <c:pt idx="11635">
                  <c:v>406434000</c:v>
                </c:pt>
                <c:pt idx="11636">
                  <c:v>402893000</c:v>
                </c:pt>
                <c:pt idx="11637">
                  <c:v>399335000</c:v>
                </c:pt>
                <c:pt idx="11638">
                  <c:v>395732000</c:v>
                </c:pt>
                <c:pt idx="11639">
                  <c:v>392188000</c:v>
                </c:pt>
                <c:pt idx="11640">
                  <c:v>388612000</c:v>
                </c:pt>
                <c:pt idx="11641">
                  <c:v>385038000</c:v>
                </c:pt>
                <c:pt idx="11642">
                  <c:v>381456000</c:v>
                </c:pt>
                <c:pt idx="11643">
                  <c:v>377900000</c:v>
                </c:pt>
                <c:pt idx="11644">
                  <c:v>374362000</c:v>
                </c:pt>
                <c:pt idx="11645">
                  <c:v>370845000</c:v>
                </c:pt>
                <c:pt idx="11646">
                  <c:v>367349000</c:v>
                </c:pt>
                <c:pt idx="11647">
                  <c:v>363885000</c:v>
                </c:pt>
                <c:pt idx="11648">
                  <c:v>360451000</c:v>
                </c:pt>
                <c:pt idx="11649">
                  <c:v>357052000</c:v>
                </c:pt>
                <c:pt idx="11650">
                  <c:v>353694000</c:v>
                </c:pt>
                <c:pt idx="11651">
                  <c:v>350376000</c:v>
                </c:pt>
                <c:pt idx="11652">
                  <c:v>347100000</c:v>
                </c:pt>
                <c:pt idx="11653">
                  <c:v>343851000</c:v>
                </c:pt>
                <c:pt idx="11654">
                  <c:v>340673000</c:v>
                </c:pt>
                <c:pt idx="11655">
                  <c:v>337546000</c:v>
                </c:pt>
                <c:pt idx="11656">
                  <c:v>334471000</c:v>
                </c:pt>
                <c:pt idx="11657">
                  <c:v>331454000</c:v>
                </c:pt>
                <c:pt idx="11658">
                  <c:v>328493000</c:v>
                </c:pt>
                <c:pt idx="11659">
                  <c:v>325589000</c:v>
                </c:pt>
                <c:pt idx="11660">
                  <c:v>322744000</c:v>
                </c:pt>
                <c:pt idx="11661">
                  <c:v>319966000</c:v>
                </c:pt>
                <c:pt idx="11662">
                  <c:v>317244000</c:v>
                </c:pt>
                <c:pt idx="11663">
                  <c:v>314583000</c:v>
                </c:pt>
                <c:pt idx="11664">
                  <c:v>311968000</c:v>
                </c:pt>
                <c:pt idx="11665">
                  <c:v>309437000</c:v>
                </c:pt>
                <c:pt idx="11666">
                  <c:v>306964000</c:v>
                </c:pt>
                <c:pt idx="11667">
                  <c:v>304552000</c:v>
                </c:pt>
                <c:pt idx="11668">
                  <c:v>302181000</c:v>
                </c:pt>
                <c:pt idx="11669">
                  <c:v>299894000</c:v>
                </c:pt>
                <c:pt idx="11670">
                  <c:v>297668000</c:v>
                </c:pt>
                <c:pt idx="11671">
                  <c:v>295502000</c:v>
                </c:pt>
                <c:pt idx="11672">
                  <c:v>293396000</c:v>
                </c:pt>
                <c:pt idx="11673">
                  <c:v>291349000</c:v>
                </c:pt>
                <c:pt idx="11674">
                  <c:v>289360000</c:v>
                </c:pt>
                <c:pt idx="11675">
                  <c:v>287431000</c:v>
                </c:pt>
                <c:pt idx="11676">
                  <c:v>285562000</c:v>
                </c:pt>
                <c:pt idx="11677">
                  <c:v>283741000</c:v>
                </c:pt>
                <c:pt idx="11678">
                  <c:v>281974000</c:v>
                </c:pt>
                <c:pt idx="11679">
                  <c:v>280236000</c:v>
                </c:pt>
                <c:pt idx="11680">
                  <c:v>278573000</c:v>
                </c:pt>
                <c:pt idx="11681">
                  <c:v>276958000</c:v>
                </c:pt>
                <c:pt idx="11682">
                  <c:v>275391000</c:v>
                </c:pt>
                <c:pt idx="11683">
                  <c:v>273848000</c:v>
                </c:pt>
                <c:pt idx="11684">
                  <c:v>272373000</c:v>
                </c:pt>
                <c:pt idx="11685">
                  <c:v>270941000</c:v>
                </c:pt>
                <c:pt idx="11686">
                  <c:v>269571000</c:v>
                </c:pt>
                <c:pt idx="11687">
                  <c:v>268207000</c:v>
                </c:pt>
                <c:pt idx="11688">
                  <c:v>266899000</c:v>
                </c:pt>
                <c:pt idx="11689">
                  <c:v>265629000</c:v>
                </c:pt>
                <c:pt idx="11690">
                  <c:v>264392000</c:v>
                </c:pt>
                <c:pt idx="11691">
                  <c:v>263201000</c:v>
                </c:pt>
                <c:pt idx="11692">
                  <c:v>262039000</c:v>
                </c:pt>
                <c:pt idx="11693">
                  <c:v>260910000</c:v>
                </c:pt>
                <c:pt idx="11694">
                  <c:v>259783000</c:v>
                </c:pt>
                <c:pt idx="11695">
                  <c:v>258719000</c:v>
                </c:pt>
                <c:pt idx="11696">
                  <c:v>257684000</c:v>
                </c:pt>
                <c:pt idx="11697">
                  <c:v>256698000</c:v>
                </c:pt>
                <c:pt idx="11698">
                  <c:v>255701000</c:v>
                </c:pt>
                <c:pt idx="11699">
                  <c:v>254752000</c:v>
                </c:pt>
                <c:pt idx="11700">
                  <c:v>253830000</c:v>
                </c:pt>
                <c:pt idx="11701">
                  <c:v>252927000</c:v>
                </c:pt>
                <c:pt idx="11702">
                  <c:v>252072000</c:v>
                </c:pt>
                <c:pt idx="11703">
                  <c:v>251227000</c:v>
                </c:pt>
                <c:pt idx="11704">
                  <c:v>250406000</c:v>
                </c:pt>
                <c:pt idx="11705">
                  <c:v>249589000</c:v>
                </c:pt>
                <c:pt idx="11706">
                  <c:v>248793000</c:v>
                </c:pt>
                <c:pt idx="11707">
                  <c:v>248041000</c:v>
                </c:pt>
                <c:pt idx="11708">
                  <c:v>247340000</c:v>
                </c:pt>
                <c:pt idx="11709">
                  <c:v>246586000</c:v>
                </c:pt>
                <c:pt idx="11710">
                  <c:v>245902000</c:v>
                </c:pt>
                <c:pt idx="11711">
                  <c:v>245238000</c:v>
                </c:pt>
                <c:pt idx="11712">
                  <c:v>244626000</c:v>
                </c:pt>
                <c:pt idx="11713">
                  <c:v>243973000</c:v>
                </c:pt>
                <c:pt idx="11714">
                  <c:v>243372000</c:v>
                </c:pt>
                <c:pt idx="11715">
                  <c:v>242791000</c:v>
                </c:pt>
                <c:pt idx="11716">
                  <c:v>242224000</c:v>
                </c:pt>
                <c:pt idx="11717">
                  <c:v>241689000</c:v>
                </c:pt>
                <c:pt idx="11718">
                  <c:v>241167000</c:v>
                </c:pt>
                <c:pt idx="11719">
                  <c:v>240640000</c:v>
                </c:pt>
                <c:pt idx="11720">
                  <c:v>240155000</c:v>
                </c:pt>
                <c:pt idx="11721">
                  <c:v>239684000</c:v>
                </c:pt>
                <c:pt idx="11722">
                  <c:v>239236000</c:v>
                </c:pt>
                <c:pt idx="11723">
                  <c:v>238823000</c:v>
                </c:pt>
                <c:pt idx="11724">
                  <c:v>238354000</c:v>
                </c:pt>
                <c:pt idx="11725">
                  <c:v>237959000</c:v>
                </c:pt>
                <c:pt idx="11726">
                  <c:v>237578000</c:v>
                </c:pt>
                <c:pt idx="11727">
                  <c:v>237251000</c:v>
                </c:pt>
                <c:pt idx="11728">
                  <c:v>236873000</c:v>
                </c:pt>
                <c:pt idx="11729">
                  <c:v>236537000</c:v>
                </c:pt>
                <c:pt idx="11730">
                  <c:v>236204000</c:v>
                </c:pt>
                <c:pt idx="11731">
                  <c:v>235895000</c:v>
                </c:pt>
                <c:pt idx="11732">
                  <c:v>235597000</c:v>
                </c:pt>
                <c:pt idx="11733">
                  <c:v>235311000</c:v>
                </c:pt>
                <c:pt idx="11734">
                  <c:v>235028000</c:v>
                </c:pt>
                <c:pt idx="11735">
                  <c:v>234741000</c:v>
                </c:pt>
                <c:pt idx="11736">
                  <c:v>234485000</c:v>
                </c:pt>
                <c:pt idx="11737">
                  <c:v>234236000</c:v>
                </c:pt>
                <c:pt idx="11738">
                  <c:v>234022000</c:v>
                </c:pt>
                <c:pt idx="11739">
                  <c:v>233739000</c:v>
                </c:pt>
                <c:pt idx="11740">
                  <c:v>233506000</c:v>
                </c:pt>
                <c:pt idx="11741">
                  <c:v>233293000</c:v>
                </c:pt>
                <c:pt idx="11742">
                  <c:v>233065000</c:v>
                </c:pt>
                <c:pt idx="11743">
                  <c:v>232820000</c:v>
                </c:pt>
                <c:pt idx="11744">
                  <c:v>232593000</c:v>
                </c:pt>
                <c:pt idx="11745">
                  <c:v>232354000</c:v>
                </c:pt>
                <c:pt idx="11746">
                  <c:v>232122000</c:v>
                </c:pt>
                <c:pt idx="11747">
                  <c:v>231888000</c:v>
                </c:pt>
                <c:pt idx="11748">
                  <c:v>231648000</c:v>
                </c:pt>
                <c:pt idx="11749">
                  <c:v>231413000</c:v>
                </c:pt>
                <c:pt idx="11750">
                  <c:v>231140000</c:v>
                </c:pt>
                <c:pt idx="11751">
                  <c:v>230878000</c:v>
                </c:pt>
                <c:pt idx="11752">
                  <c:v>230649000</c:v>
                </c:pt>
                <c:pt idx="11753">
                  <c:v>230367000</c:v>
                </c:pt>
                <c:pt idx="11754">
                  <c:v>230032000</c:v>
                </c:pt>
                <c:pt idx="11755">
                  <c:v>229725000</c:v>
                </c:pt>
                <c:pt idx="11756">
                  <c:v>229426000</c:v>
                </c:pt>
                <c:pt idx="11757">
                  <c:v>229092000</c:v>
                </c:pt>
                <c:pt idx="11758">
                  <c:v>228732000</c:v>
                </c:pt>
                <c:pt idx="11759">
                  <c:v>228367000</c:v>
                </c:pt>
                <c:pt idx="11760">
                  <c:v>227974000</c:v>
                </c:pt>
                <c:pt idx="11761">
                  <c:v>227574000</c:v>
                </c:pt>
                <c:pt idx="11762">
                  <c:v>227187000</c:v>
                </c:pt>
                <c:pt idx="11763">
                  <c:v>226745000</c:v>
                </c:pt>
                <c:pt idx="11764">
                  <c:v>226292000</c:v>
                </c:pt>
                <c:pt idx="11765">
                  <c:v>225802000</c:v>
                </c:pt>
                <c:pt idx="11766">
                  <c:v>225313000</c:v>
                </c:pt>
                <c:pt idx="11767">
                  <c:v>224852000</c:v>
                </c:pt>
                <c:pt idx="11768">
                  <c:v>224325000</c:v>
                </c:pt>
                <c:pt idx="11769">
                  <c:v>223717000</c:v>
                </c:pt>
                <c:pt idx="11770">
                  <c:v>223153000</c:v>
                </c:pt>
                <c:pt idx="11771">
                  <c:v>222616000</c:v>
                </c:pt>
                <c:pt idx="11772">
                  <c:v>222019000</c:v>
                </c:pt>
                <c:pt idx="11773">
                  <c:v>221408000</c:v>
                </c:pt>
                <c:pt idx="11774">
                  <c:v>220739000</c:v>
                </c:pt>
                <c:pt idx="11775">
                  <c:v>220094000</c:v>
                </c:pt>
                <c:pt idx="11776">
                  <c:v>219435000</c:v>
                </c:pt>
                <c:pt idx="11777">
                  <c:v>218809000</c:v>
                </c:pt>
                <c:pt idx="11778">
                  <c:v>218109000</c:v>
                </c:pt>
                <c:pt idx="11779">
                  <c:v>217415000</c:v>
                </c:pt>
                <c:pt idx="11780">
                  <c:v>216692000</c:v>
                </c:pt>
                <c:pt idx="11781">
                  <c:v>215982000</c:v>
                </c:pt>
                <c:pt idx="11782">
                  <c:v>215318000</c:v>
                </c:pt>
                <c:pt idx="11783">
                  <c:v>214598000</c:v>
                </c:pt>
                <c:pt idx="11784">
                  <c:v>213822000</c:v>
                </c:pt>
                <c:pt idx="11785">
                  <c:v>213128000</c:v>
                </c:pt>
                <c:pt idx="11786">
                  <c:v>212406000</c:v>
                </c:pt>
                <c:pt idx="11787">
                  <c:v>211686000</c:v>
                </c:pt>
                <c:pt idx="11788">
                  <c:v>210976000</c:v>
                </c:pt>
                <c:pt idx="11789">
                  <c:v>210243000</c:v>
                </c:pt>
                <c:pt idx="11790">
                  <c:v>209546000</c:v>
                </c:pt>
                <c:pt idx="11791">
                  <c:v>208860000</c:v>
                </c:pt>
                <c:pt idx="11792">
                  <c:v>208202000</c:v>
                </c:pt>
                <c:pt idx="11793">
                  <c:v>207555000</c:v>
                </c:pt>
                <c:pt idx="11794">
                  <c:v>206916000</c:v>
                </c:pt>
                <c:pt idx="11795">
                  <c:v>206286000</c:v>
                </c:pt>
                <c:pt idx="11796">
                  <c:v>205731000</c:v>
                </c:pt>
                <c:pt idx="11797">
                  <c:v>205161000</c:v>
                </c:pt>
                <c:pt idx="11798">
                  <c:v>204617000</c:v>
                </c:pt>
                <c:pt idx="11799">
                  <c:v>204062000</c:v>
                </c:pt>
                <c:pt idx="11800">
                  <c:v>203604000</c:v>
                </c:pt>
                <c:pt idx="11801">
                  <c:v>203156000</c:v>
                </c:pt>
                <c:pt idx="11802">
                  <c:v>202743000</c:v>
                </c:pt>
                <c:pt idx="11803">
                  <c:v>202363000</c:v>
                </c:pt>
                <c:pt idx="11804">
                  <c:v>202014000</c:v>
                </c:pt>
                <c:pt idx="11805">
                  <c:v>201722000</c:v>
                </c:pt>
                <c:pt idx="11806">
                  <c:v>201499000</c:v>
                </c:pt>
                <c:pt idx="11807">
                  <c:v>201306000</c:v>
                </c:pt>
                <c:pt idx="11808">
                  <c:v>201153000</c:v>
                </c:pt>
                <c:pt idx="11809">
                  <c:v>201048000</c:v>
                </c:pt>
                <c:pt idx="11810">
                  <c:v>200962000</c:v>
                </c:pt>
                <c:pt idx="11811">
                  <c:v>201017000</c:v>
                </c:pt>
                <c:pt idx="11812">
                  <c:v>201072000</c:v>
                </c:pt>
                <c:pt idx="11813">
                  <c:v>201181000</c:v>
                </c:pt>
                <c:pt idx="11814">
                  <c:v>201325000</c:v>
                </c:pt>
                <c:pt idx="11815">
                  <c:v>201571000</c:v>
                </c:pt>
                <c:pt idx="11816">
                  <c:v>201857000</c:v>
                </c:pt>
                <c:pt idx="11817">
                  <c:v>202203000</c:v>
                </c:pt>
                <c:pt idx="11818">
                  <c:v>202611000</c:v>
                </c:pt>
                <c:pt idx="11819">
                  <c:v>203082000</c:v>
                </c:pt>
                <c:pt idx="11820">
                  <c:v>203616000</c:v>
                </c:pt>
                <c:pt idx="11821">
                  <c:v>204207000</c:v>
                </c:pt>
                <c:pt idx="11822">
                  <c:v>204905000</c:v>
                </c:pt>
                <c:pt idx="11823">
                  <c:v>205630000</c:v>
                </c:pt>
                <c:pt idx="11824">
                  <c:v>206418000</c:v>
                </c:pt>
                <c:pt idx="11825">
                  <c:v>207258000</c:v>
                </c:pt>
                <c:pt idx="11826">
                  <c:v>208229000</c:v>
                </c:pt>
                <c:pt idx="11827">
                  <c:v>209213000</c:v>
                </c:pt>
                <c:pt idx="11828">
                  <c:v>210259000</c:v>
                </c:pt>
                <c:pt idx="11829">
                  <c:v>211362000</c:v>
                </c:pt>
                <c:pt idx="11830">
                  <c:v>212536000</c:v>
                </c:pt>
                <c:pt idx="11831">
                  <c:v>213772000</c:v>
                </c:pt>
                <c:pt idx="11832">
                  <c:v>215067000</c:v>
                </c:pt>
                <c:pt idx="11833">
                  <c:v>216429000</c:v>
                </c:pt>
                <c:pt idx="11834">
                  <c:v>217847000</c:v>
                </c:pt>
                <c:pt idx="11835">
                  <c:v>219322000</c:v>
                </c:pt>
                <c:pt idx="11836">
                  <c:v>220891000</c:v>
                </c:pt>
                <c:pt idx="11837">
                  <c:v>222501000</c:v>
                </c:pt>
                <c:pt idx="11838">
                  <c:v>224146000</c:v>
                </c:pt>
                <c:pt idx="11839">
                  <c:v>225844000</c:v>
                </c:pt>
                <c:pt idx="11840">
                  <c:v>227614000</c:v>
                </c:pt>
                <c:pt idx="11841">
                  <c:v>229417000</c:v>
                </c:pt>
                <c:pt idx="11842">
                  <c:v>231267000</c:v>
                </c:pt>
                <c:pt idx="11843">
                  <c:v>233165000</c:v>
                </c:pt>
                <c:pt idx="11844">
                  <c:v>235077000</c:v>
                </c:pt>
                <c:pt idx="11845">
                  <c:v>237065000</c:v>
                </c:pt>
                <c:pt idx="11846">
                  <c:v>239096000</c:v>
                </c:pt>
                <c:pt idx="11847">
                  <c:v>241167000</c:v>
                </c:pt>
                <c:pt idx="11848">
                  <c:v>243306000</c:v>
                </c:pt>
                <c:pt idx="11849">
                  <c:v>245456000</c:v>
                </c:pt>
                <c:pt idx="11850">
                  <c:v>247642000</c:v>
                </c:pt>
                <c:pt idx="11851">
                  <c:v>249911000</c:v>
                </c:pt>
                <c:pt idx="11852">
                  <c:v>252166000</c:v>
                </c:pt>
                <c:pt idx="11853">
                  <c:v>254453000</c:v>
                </c:pt>
                <c:pt idx="11854">
                  <c:v>256768000</c:v>
                </c:pt>
                <c:pt idx="11855">
                  <c:v>259132000</c:v>
                </c:pt>
                <c:pt idx="11856">
                  <c:v>261505000</c:v>
                </c:pt>
                <c:pt idx="11857">
                  <c:v>263904000</c:v>
                </c:pt>
                <c:pt idx="11858">
                  <c:v>266327000</c:v>
                </c:pt>
                <c:pt idx="11859">
                  <c:v>268786000</c:v>
                </c:pt>
                <c:pt idx="11860">
                  <c:v>271260000</c:v>
                </c:pt>
                <c:pt idx="11861">
                  <c:v>273755000</c:v>
                </c:pt>
                <c:pt idx="11862">
                  <c:v>276330000</c:v>
                </c:pt>
                <c:pt idx="11863">
                  <c:v>278844000</c:v>
                </c:pt>
                <c:pt idx="11864">
                  <c:v>281404000</c:v>
                </c:pt>
                <c:pt idx="11865">
                  <c:v>283984000</c:v>
                </c:pt>
                <c:pt idx="11866">
                  <c:v>286657000</c:v>
                </c:pt>
                <c:pt idx="11867">
                  <c:v>289281000</c:v>
                </c:pt>
                <c:pt idx="11868">
                  <c:v>291925000</c:v>
                </c:pt>
                <c:pt idx="11869">
                  <c:v>294622000</c:v>
                </c:pt>
                <c:pt idx="11870">
                  <c:v>297310000</c:v>
                </c:pt>
                <c:pt idx="11871">
                  <c:v>300022000</c:v>
                </c:pt>
                <c:pt idx="11872">
                  <c:v>302754000</c:v>
                </c:pt>
                <c:pt idx="11873">
                  <c:v>305595000</c:v>
                </c:pt>
                <c:pt idx="11874">
                  <c:v>308337000</c:v>
                </c:pt>
                <c:pt idx="11875">
                  <c:v>311147000</c:v>
                </c:pt>
                <c:pt idx="11876">
                  <c:v>313982000</c:v>
                </c:pt>
                <c:pt idx="11877">
                  <c:v>316942000</c:v>
                </c:pt>
                <c:pt idx="11878">
                  <c:v>319842000</c:v>
                </c:pt>
                <c:pt idx="11879">
                  <c:v>322772000</c:v>
                </c:pt>
                <c:pt idx="11880">
                  <c:v>325781000</c:v>
                </c:pt>
                <c:pt idx="11881">
                  <c:v>328785000</c:v>
                </c:pt>
                <c:pt idx="11882">
                  <c:v>331824000</c:v>
                </c:pt>
                <c:pt idx="11883">
                  <c:v>334901000</c:v>
                </c:pt>
                <c:pt idx="11884">
                  <c:v>338068000</c:v>
                </c:pt>
                <c:pt idx="11885">
                  <c:v>341208000</c:v>
                </c:pt>
                <c:pt idx="11886">
                  <c:v>344420000</c:v>
                </c:pt>
                <c:pt idx="11887">
                  <c:v>347678000</c:v>
                </c:pt>
                <c:pt idx="11888">
                  <c:v>351049000</c:v>
                </c:pt>
                <c:pt idx="11889">
                  <c:v>354421000</c:v>
                </c:pt>
                <c:pt idx="11890">
                  <c:v>357844000</c:v>
                </c:pt>
                <c:pt idx="11891">
                  <c:v>361353000</c:v>
                </c:pt>
                <c:pt idx="11892">
                  <c:v>364937000</c:v>
                </c:pt>
                <c:pt idx="11893">
                  <c:v>368547000</c:v>
                </c:pt>
                <c:pt idx="11894">
                  <c:v>372221000</c:v>
                </c:pt>
                <c:pt idx="11895">
                  <c:v>376018000</c:v>
                </c:pt>
                <c:pt idx="11896">
                  <c:v>379756000</c:v>
                </c:pt>
                <c:pt idx="11897">
                  <c:v>383645000</c:v>
                </c:pt>
                <c:pt idx="11898">
                  <c:v>387608000</c:v>
                </c:pt>
                <c:pt idx="11899">
                  <c:v>391747000</c:v>
                </c:pt>
                <c:pt idx="11900">
                  <c:v>395803000</c:v>
                </c:pt>
                <c:pt idx="11901">
                  <c:v>400012000</c:v>
                </c:pt>
                <c:pt idx="11902">
                  <c:v>404349000</c:v>
                </c:pt>
                <c:pt idx="11903">
                  <c:v>408735000</c:v>
                </c:pt>
                <c:pt idx="11904">
                  <c:v>413285000</c:v>
                </c:pt>
                <c:pt idx="11905">
                  <c:v>417853000</c:v>
                </c:pt>
                <c:pt idx="11906">
                  <c:v>422480000</c:v>
                </c:pt>
                <c:pt idx="11907">
                  <c:v>427300000</c:v>
                </c:pt>
                <c:pt idx="11908">
                  <c:v>432159000</c:v>
                </c:pt>
                <c:pt idx="11909">
                  <c:v>437117000</c:v>
                </c:pt>
                <c:pt idx="11910">
                  <c:v>442231000</c:v>
                </c:pt>
                <c:pt idx="11911">
                  <c:v>447312000</c:v>
                </c:pt>
                <c:pt idx="11912">
                  <c:v>452585000</c:v>
                </c:pt>
                <c:pt idx="11913">
                  <c:v>458134000</c:v>
                </c:pt>
                <c:pt idx="11914">
                  <c:v>463625000</c:v>
                </c:pt>
                <c:pt idx="11915">
                  <c:v>469156000</c:v>
                </c:pt>
                <c:pt idx="11916">
                  <c:v>474865000</c:v>
                </c:pt>
                <c:pt idx="11917">
                  <c:v>480771000</c:v>
                </c:pt>
                <c:pt idx="11918">
                  <c:v>486711000</c:v>
                </c:pt>
                <c:pt idx="11919">
                  <c:v>492806000</c:v>
                </c:pt>
                <c:pt idx="11920">
                  <c:v>498972000</c:v>
                </c:pt>
                <c:pt idx="11921">
                  <c:v>505237000</c:v>
                </c:pt>
                <c:pt idx="11922">
                  <c:v>511687000</c:v>
                </c:pt>
                <c:pt idx="11923">
                  <c:v>518211000</c:v>
                </c:pt>
                <c:pt idx="11924">
                  <c:v>524941000</c:v>
                </c:pt>
                <c:pt idx="11925">
                  <c:v>531710000</c:v>
                </c:pt>
                <c:pt idx="11926">
                  <c:v>538568000</c:v>
                </c:pt>
                <c:pt idx="11927">
                  <c:v>545576000</c:v>
                </c:pt>
                <c:pt idx="11928">
                  <c:v>552839000</c:v>
                </c:pt>
                <c:pt idx="11929">
                  <c:v>560095000</c:v>
                </c:pt>
                <c:pt idx="11930">
                  <c:v>567463000</c:v>
                </c:pt>
                <c:pt idx="11931">
                  <c:v>574965000</c:v>
                </c:pt>
                <c:pt idx="11932">
                  <c:v>582700000</c:v>
                </c:pt>
                <c:pt idx="11933">
                  <c:v>590456000</c:v>
                </c:pt>
                <c:pt idx="11934">
                  <c:v>598326000</c:v>
                </c:pt>
                <c:pt idx="11935">
                  <c:v>606417000</c:v>
                </c:pt>
                <c:pt idx="11936">
                  <c:v>614554000</c:v>
                </c:pt>
                <c:pt idx="11937">
                  <c:v>622774000</c:v>
                </c:pt>
                <c:pt idx="11938">
                  <c:v>631155000</c:v>
                </c:pt>
                <c:pt idx="11939">
                  <c:v>639778000</c:v>
                </c:pt>
                <c:pt idx="11940">
                  <c:v>648420000</c:v>
                </c:pt>
                <c:pt idx="11941">
                  <c:v>657175000</c:v>
                </c:pt>
                <c:pt idx="11942">
                  <c:v>666064000</c:v>
                </c:pt>
                <c:pt idx="11943">
                  <c:v>675164000</c:v>
                </c:pt>
                <c:pt idx="11944">
                  <c:v>684311000</c:v>
                </c:pt>
                <c:pt idx="11945">
                  <c:v>693675000</c:v>
                </c:pt>
                <c:pt idx="11946">
                  <c:v>703153000</c:v>
                </c:pt>
                <c:pt idx="11947">
                  <c:v>712683000</c:v>
                </c:pt>
                <c:pt idx="11948">
                  <c:v>722353000</c:v>
                </c:pt>
                <c:pt idx="11949">
                  <c:v>732129000</c:v>
                </c:pt>
                <c:pt idx="11950">
                  <c:v>742206000</c:v>
                </c:pt>
                <c:pt idx="11951">
                  <c:v>752240000</c:v>
                </c:pt>
                <c:pt idx="11952">
                  <c:v>762272000</c:v>
                </c:pt>
                <c:pt idx="11953">
                  <c:v>772545000</c:v>
                </c:pt>
                <c:pt idx="11954">
                  <c:v>783189000</c:v>
                </c:pt>
                <c:pt idx="11955">
                  <c:v>793711000</c:v>
                </c:pt>
                <c:pt idx="11956">
                  <c:v>804270000</c:v>
                </c:pt>
                <c:pt idx="11957">
                  <c:v>815060000</c:v>
                </c:pt>
                <c:pt idx="11958">
                  <c:v>825936000</c:v>
                </c:pt>
                <c:pt idx="11959">
                  <c:v>836925000</c:v>
                </c:pt>
                <c:pt idx="11960">
                  <c:v>848166000</c:v>
                </c:pt>
                <c:pt idx="11961">
                  <c:v>859313000</c:v>
                </c:pt>
                <c:pt idx="11962">
                  <c:v>870639000</c:v>
                </c:pt>
                <c:pt idx="11963">
                  <c:v>882112000</c:v>
                </c:pt>
                <c:pt idx="11964">
                  <c:v>893648000</c:v>
                </c:pt>
                <c:pt idx="11965">
                  <c:v>905396000</c:v>
                </c:pt>
                <c:pt idx="11966">
                  <c:v>917141000</c:v>
                </c:pt>
                <c:pt idx="11967">
                  <c:v>928890000</c:v>
                </c:pt>
                <c:pt idx="11968">
                  <c:v>941067000</c:v>
                </c:pt>
                <c:pt idx="11969">
                  <c:v>953111000</c:v>
                </c:pt>
                <c:pt idx="11970">
                  <c:v>965248000</c:v>
                </c:pt>
                <c:pt idx="11971">
                  <c:v>977420000</c:v>
                </c:pt>
                <c:pt idx="11972">
                  <c:v>989833000</c:v>
                </c:pt>
                <c:pt idx="11973">
                  <c:v>1002260000</c:v>
                </c:pt>
                <c:pt idx="11974">
                  <c:v>1014760000</c:v>
                </c:pt>
                <c:pt idx="11975">
                  <c:v>1027390000</c:v>
                </c:pt>
                <c:pt idx="11976">
                  <c:v>1040150000</c:v>
                </c:pt>
                <c:pt idx="11977">
                  <c:v>1052930000</c:v>
                </c:pt>
                <c:pt idx="11978">
                  <c:v>1065820000</c:v>
                </c:pt>
                <c:pt idx="11979">
                  <c:v>1078950000</c:v>
                </c:pt>
                <c:pt idx="11980">
                  <c:v>1091990000</c:v>
                </c:pt>
                <c:pt idx="11981">
                  <c:v>1105100000</c:v>
                </c:pt>
                <c:pt idx="11982">
                  <c:v>1118240000</c:v>
                </c:pt>
                <c:pt idx="11983">
                  <c:v>1131750000</c:v>
                </c:pt>
                <c:pt idx="11984">
                  <c:v>1145120000</c:v>
                </c:pt>
                <c:pt idx="11985">
                  <c:v>1158570000</c:v>
                </c:pt>
                <c:pt idx="11986">
                  <c:v>1172030000</c:v>
                </c:pt>
                <c:pt idx="11987">
                  <c:v>1185730000</c:v>
                </c:pt>
                <c:pt idx="11988">
                  <c:v>1199430000</c:v>
                </c:pt>
                <c:pt idx="11989">
                  <c:v>1213220000</c:v>
                </c:pt>
                <c:pt idx="11990">
                  <c:v>1227200000</c:v>
                </c:pt>
                <c:pt idx="11991">
                  <c:v>1241160000</c:v>
                </c:pt>
                <c:pt idx="11992">
                  <c:v>1255220000</c:v>
                </c:pt>
                <c:pt idx="11993">
                  <c:v>1269430000</c:v>
                </c:pt>
                <c:pt idx="11994">
                  <c:v>1283820000</c:v>
                </c:pt>
                <c:pt idx="11995">
                  <c:v>1298160000</c:v>
                </c:pt>
                <c:pt idx="11996">
                  <c:v>1312610000</c:v>
                </c:pt>
                <c:pt idx="11997">
                  <c:v>1326990000</c:v>
                </c:pt>
                <c:pt idx="11998">
                  <c:v>1341900000</c:v>
                </c:pt>
                <c:pt idx="11999">
                  <c:v>1356660000</c:v>
                </c:pt>
                <c:pt idx="12000">
                  <c:v>1371540000</c:v>
                </c:pt>
                <c:pt idx="12001">
                  <c:v>1386510000</c:v>
                </c:pt>
                <c:pt idx="12002">
                  <c:v>1401640000</c:v>
                </c:pt>
                <c:pt idx="12003">
                  <c:v>1416890000</c:v>
                </c:pt>
                <c:pt idx="12004">
                  <c:v>1432430000</c:v>
                </c:pt>
                <c:pt idx="12005">
                  <c:v>1447960000</c:v>
                </c:pt>
                <c:pt idx="12006">
                  <c:v>1463620000</c:v>
                </c:pt>
                <c:pt idx="12007">
                  <c:v>1479410000</c:v>
                </c:pt>
                <c:pt idx="12008">
                  <c:v>1495430000</c:v>
                </c:pt>
                <c:pt idx="12009">
                  <c:v>1511730000</c:v>
                </c:pt>
                <c:pt idx="12010">
                  <c:v>1527990000</c:v>
                </c:pt>
                <c:pt idx="12011">
                  <c:v>1544390000</c:v>
                </c:pt>
                <c:pt idx="12012">
                  <c:v>1561200000</c:v>
                </c:pt>
                <c:pt idx="12013">
                  <c:v>1577940000</c:v>
                </c:pt>
                <c:pt idx="12014">
                  <c:v>1594850000</c:v>
                </c:pt>
                <c:pt idx="12015">
                  <c:v>1611920000</c:v>
                </c:pt>
                <c:pt idx="12016">
                  <c:v>1629170000</c:v>
                </c:pt>
                <c:pt idx="12017">
                  <c:v>1646610000</c:v>
                </c:pt>
                <c:pt idx="12018">
                  <c:v>1664220000</c:v>
                </c:pt>
                <c:pt idx="12019">
                  <c:v>1682070000</c:v>
                </c:pt>
                <c:pt idx="12020">
                  <c:v>1700020000</c:v>
                </c:pt>
                <c:pt idx="12021">
                  <c:v>1718170000</c:v>
                </c:pt>
                <c:pt idx="12022">
                  <c:v>1736500000</c:v>
                </c:pt>
                <c:pt idx="12023">
                  <c:v>1755320000</c:v>
                </c:pt>
                <c:pt idx="12024">
                  <c:v>1774030000</c:v>
                </c:pt>
                <c:pt idx="12025">
                  <c:v>1792910000</c:v>
                </c:pt>
                <c:pt idx="12026">
                  <c:v>1811980000</c:v>
                </c:pt>
                <c:pt idx="12027">
                  <c:v>1831500000</c:v>
                </c:pt>
                <c:pt idx="12028">
                  <c:v>1850930000</c:v>
                </c:pt>
                <c:pt idx="12029">
                  <c:v>1870530000</c:v>
                </c:pt>
                <c:pt idx="12030">
                  <c:v>1890300000</c:v>
                </c:pt>
                <c:pt idx="12031">
                  <c:v>1910370000</c:v>
                </c:pt>
                <c:pt idx="12032">
                  <c:v>1930500000</c:v>
                </c:pt>
                <c:pt idx="12033">
                  <c:v>1950780000</c:v>
                </c:pt>
                <c:pt idx="12034">
                  <c:v>1971250000</c:v>
                </c:pt>
                <c:pt idx="12035">
                  <c:v>1991860000</c:v>
                </c:pt>
                <c:pt idx="12036">
                  <c:v>2012610000</c:v>
                </c:pt>
                <c:pt idx="12037">
                  <c:v>2033500000</c:v>
                </c:pt>
                <c:pt idx="12038">
                  <c:v>2054730000</c:v>
                </c:pt>
                <c:pt idx="12039">
                  <c:v>2075900000</c:v>
                </c:pt>
                <c:pt idx="12040">
                  <c:v>2097200000</c:v>
                </c:pt>
                <c:pt idx="12041">
                  <c:v>2118600000</c:v>
                </c:pt>
                <c:pt idx="12042">
                  <c:v>2140280000</c:v>
                </c:pt>
                <c:pt idx="12043">
                  <c:v>2161910000</c:v>
                </c:pt>
                <c:pt idx="12044">
                  <c:v>2183630000</c:v>
                </c:pt>
                <c:pt idx="12045">
                  <c:v>2205550000</c:v>
                </c:pt>
                <c:pt idx="12046">
                  <c:v>2227670000</c:v>
                </c:pt>
                <c:pt idx="12047">
                  <c:v>2249670000</c:v>
                </c:pt>
                <c:pt idx="12048">
                  <c:v>2271730000</c:v>
                </c:pt>
                <c:pt idx="12049">
                  <c:v>2293990000</c:v>
                </c:pt>
                <c:pt idx="12050">
                  <c:v>2316200000</c:v>
                </c:pt>
                <c:pt idx="12051">
                  <c:v>2338450000</c:v>
                </c:pt>
                <c:pt idx="12052">
                  <c:v>2360750000</c:v>
                </c:pt>
                <c:pt idx="12053">
                  <c:v>2383240000</c:v>
                </c:pt>
                <c:pt idx="12054">
                  <c:v>2405630000</c:v>
                </c:pt>
                <c:pt idx="12055">
                  <c:v>2428040000</c:v>
                </c:pt>
                <c:pt idx="12056">
                  <c:v>2450750000</c:v>
                </c:pt>
                <c:pt idx="12057">
                  <c:v>2473520000</c:v>
                </c:pt>
                <c:pt idx="12058">
                  <c:v>2496030000</c:v>
                </c:pt>
                <c:pt idx="12059">
                  <c:v>2518540000</c:v>
                </c:pt>
                <c:pt idx="12060">
                  <c:v>2541400000</c:v>
                </c:pt>
                <c:pt idx="12061">
                  <c:v>2563760000</c:v>
                </c:pt>
                <c:pt idx="12062">
                  <c:v>2586310000</c:v>
                </c:pt>
                <c:pt idx="12063">
                  <c:v>2608850000</c:v>
                </c:pt>
                <c:pt idx="12064">
                  <c:v>2631570000</c:v>
                </c:pt>
                <c:pt idx="12065">
                  <c:v>2654150000</c:v>
                </c:pt>
                <c:pt idx="12066">
                  <c:v>2676720000</c:v>
                </c:pt>
                <c:pt idx="12067">
                  <c:v>2699880000</c:v>
                </c:pt>
                <c:pt idx="12068">
                  <c:v>2722800000</c:v>
                </c:pt>
                <c:pt idx="12069">
                  <c:v>2745410000</c:v>
                </c:pt>
                <c:pt idx="12070">
                  <c:v>2768030000</c:v>
                </c:pt>
                <c:pt idx="12071">
                  <c:v>2790650000</c:v>
                </c:pt>
                <c:pt idx="12072">
                  <c:v>2813750000</c:v>
                </c:pt>
                <c:pt idx="12073">
                  <c:v>2836430000</c:v>
                </c:pt>
                <c:pt idx="12074">
                  <c:v>2859120000</c:v>
                </c:pt>
                <c:pt idx="12075">
                  <c:v>2881760000</c:v>
                </c:pt>
                <c:pt idx="12076">
                  <c:v>2904520000</c:v>
                </c:pt>
                <c:pt idx="12077">
                  <c:v>2927310000</c:v>
                </c:pt>
                <c:pt idx="12078">
                  <c:v>2950850000</c:v>
                </c:pt>
                <c:pt idx="12079">
                  <c:v>2973280000</c:v>
                </c:pt>
                <c:pt idx="12080">
                  <c:v>2996220000</c:v>
                </c:pt>
                <c:pt idx="12081">
                  <c:v>3019220000</c:v>
                </c:pt>
                <c:pt idx="12082">
                  <c:v>3042710000</c:v>
                </c:pt>
                <c:pt idx="12083">
                  <c:v>3065900000</c:v>
                </c:pt>
                <c:pt idx="12084">
                  <c:v>3089130000</c:v>
                </c:pt>
                <c:pt idx="12085">
                  <c:v>3112160000</c:v>
                </c:pt>
                <c:pt idx="12086">
                  <c:v>3135590000</c:v>
                </c:pt>
                <c:pt idx="12087">
                  <c:v>3159800000</c:v>
                </c:pt>
                <c:pt idx="12088">
                  <c:v>3183460000</c:v>
                </c:pt>
                <c:pt idx="12089">
                  <c:v>3207110000</c:v>
                </c:pt>
                <c:pt idx="12090">
                  <c:v>3231080000</c:v>
                </c:pt>
                <c:pt idx="12091">
                  <c:v>3255180000</c:v>
                </c:pt>
                <c:pt idx="12092">
                  <c:v>3279430000</c:v>
                </c:pt>
                <c:pt idx="12093">
                  <c:v>3304410000</c:v>
                </c:pt>
                <c:pt idx="12094">
                  <c:v>3328300000</c:v>
                </c:pt>
                <c:pt idx="12095">
                  <c:v>3353110000</c:v>
                </c:pt>
                <c:pt idx="12096">
                  <c:v>3379000000</c:v>
                </c:pt>
                <c:pt idx="12097">
                  <c:v>3404270000</c:v>
                </c:pt>
                <c:pt idx="12098">
                  <c:v>3429430000</c:v>
                </c:pt>
                <c:pt idx="12099">
                  <c:v>3455160000</c:v>
                </c:pt>
                <c:pt idx="12100">
                  <c:v>3481170000</c:v>
                </c:pt>
                <c:pt idx="12101">
                  <c:v>3507440000</c:v>
                </c:pt>
                <c:pt idx="12102">
                  <c:v>3534580000</c:v>
                </c:pt>
                <c:pt idx="12103">
                  <c:v>3561430000</c:v>
                </c:pt>
                <c:pt idx="12104">
                  <c:v>3588050000</c:v>
                </c:pt>
                <c:pt idx="12105">
                  <c:v>3615970000</c:v>
                </c:pt>
                <c:pt idx="12106">
                  <c:v>3643800000</c:v>
                </c:pt>
                <c:pt idx="12107">
                  <c:v>3672350000</c:v>
                </c:pt>
                <c:pt idx="12108">
                  <c:v>3700910000</c:v>
                </c:pt>
                <c:pt idx="12109">
                  <c:v>3729240000</c:v>
                </c:pt>
                <c:pt idx="12110">
                  <c:v>3758560000</c:v>
                </c:pt>
                <c:pt idx="12111">
                  <c:v>3789290000</c:v>
                </c:pt>
                <c:pt idx="12112">
                  <c:v>3819440000</c:v>
                </c:pt>
                <c:pt idx="12113">
                  <c:v>3849720000</c:v>
                </c:pt>
                <c:pt idx="12114">
                  <c:v>3880730000</c:v>
                </c:pt>
                <c:pt idx="12115">
                  <c:v>3912690000</c:v>
                </c:pt>
                <c:pt idx="12116">
                  <c:v>3944640000</c:v>
                </c:pt>
                <c:pt idx="12117">
                  <c:v>3977330000</c:v>
                </c:pt>
                <c:pt idx="12118">
                  <c:v>4010080000</c:v>
                </c:pt>
                <c:pt idx="12119">
                  <c:v>4043520000</c:v>
                </c:pt>
                <c:pt idx="12120">
                  <c:v>4077770000</c:v>
                </c:pt>
                <c:pt idx="12121">
                  <c:v>4112220000</c:v>
                </c:pt>
                <c:pt idx="12122">
                  <c:v>4147740000</c:v>
                </c:pt>
                <c:pt idx="12123">
                  <c:v>4183280000</c:v>
                </c:pt>
                <c:pt idx="12124">
                  <c:v>4218640000</c:v>
                </c:pt>
                <c:pt idx="12125">
                  <c:v>4255250000</c:v>
                </c:pt>
                <c:pt idx="12126">
                  <c:v>4293420000</c:v>
                </c:pt>
                <c:pt idx="12127">
                  <c:v>4331160000</c:v>
                </c:pt>
                <c:pt idx="12128">
                  <c:v>4368980000</c:v>
                </c:pt>
                <c:pt idx="12129">
                  <c:v>4408070000</c:v>
                </c:pt>
                <c:pt idx="12130">
                  <c:v>4447510000</c:v>
                </c:pt>
                <c:pt idx="12131">
                  <c:v>4487510000</c:v>
                </c:pt>
                <c:pt idx="12132">
                  <c:v>4528560000</c:v>
                </c:pt>
                <c:pt idx="12133">
                  <c:v>4568740000</c:v>
                </c:pt>
                <c:pt idx="12134">
                  <c:v>4610410000</c:v>
                </c:pt>
                <c:pt idx="12135">
                  <c:v>4653880000</c:v>
                </c:pt>
                <c:pt idx="12136">
                  <c:v>4696680000</c:v>
                </c:pt>
                <c:pt idx="12137">
                  <c:v>4740280000</c:v>
                </c:pt>
                <c:pt idx="12138">
                  <c:v>4784150000</c:v>
                </c:pt>
                <c:pt idx="12139">
                  <c:v>4827810000</c:v>
                </c:pt>
                <c:pt idx="12140">
                  <c:v>4874370000</c:v>
                </c:pt>
                <c:pt idx="12141">
                  <c:v>4919810000</c:v>
                </c:pt>
                <c:pt idx="12142">
                  <c:v>4965730000</c:v>
                </c:pt>
                <c:pt idx="12143">
                  <c:v>5010290000</c:v>
                </c:pt>
                <c:pt idx="12144">
                  <c:v>5058270000</c:v>
                </c:pt>
                <c:pt idx="12145">
                  <c:v>5105570000</c:v>
                </c:pt>
                <c:pt idx="12146">
                  <c:v>5153730000</c:v>
                </c:pt>
                <c:pt idx="12147">
                  <c:v>5201820000</c:v>
                </c:pt>
                <c:pt idx="12148">
                  <c:v>5249620000</c:v>
                </c:pt>
                <c:pt idx="12149">
                  <c:v>5298500000</c:v>
                </c:pt>
                <c:pt idx="12150">
                  <c:v>5348880000</c:v>
                </c:pt>
                <c:pt idx="12151">
                  <c:v>5398210000</c:v>
                </c:pt>
                <c:pt idx="12152">
                  <c:v>5448030000</c:v>
                </c:pt>
                <c:pt idx="12153">
                  <c:v>5498090000</c:v>
                </c:pt>
                <c:pt idx="12154">
                  <c:v>5548360000</c:v>
                </c:pt>
                <c:pt idx="12155">
                  <c:v>5599760000</c:v>
                </c:pt>
                <c:pt idx="12156">
                  <c:v>5650410000</c:v>
                </c:pt>
                <c:pt idx="12157">
                  <c:v>5701190000</c:v>
                </c:pt>
                <c:pt idx="12158">
                  <c:v>5751570000</c:v>
                </c:pt>
                <c:pt idx="12159">
                  <c:v>5803610000</c:v>
                </c:pt>
                <c:pt idx="12160">
                  <c:v>5854630000</c:v>
                </c:pt>
                <c:pt idx="12161">
                  <c:v>5905760000</c:v>
                </c:pt>
                <c:pt idx="12162">
                  <c:v>5957770000</c:v>
                </c:pt>
                <c:pt idx="12163">
                  <c:v>6008770000</c:v>
                </c:pt>
                <c:pt idx="12164">
                  <c:v>6059680000</c:v>
                </c:pt>
                <c:pt idx="12165">
                  <c:v>6109480000</c:v>
                </c:pt>
                <c:pt idx="12166">
                  <c:v>6160400000</c:v>
                </c:pt>
                <c:pt idx="12167">
                  <c:v>6210890000</c:v>
                </c:pt>
                <c:pt idx="12168">
                  <c:v>6261160000</c:v>
                </c:pt>
                <c:pt idx="12169">
                  <c:v>6310730000</c:v>
                </c:pt>
                <c:pt idx="12170">
                  <c:v>6360630000</c:v>
                </c:pt>
                <c:pt idx="12171">
                  <c:v>6410100000</c:v>
                </c:pt>
                <c:pt idx="12172">
                  <c:v>6459250000</c:v>
                </c:pt>
                <c:pt idx="12173">
                  <c:v>6508590000</c:v>
                </c:pt>
                <c:pt idx="12174">
                  <c:v>6557070000</c:v>
                </c:pt>
                <c:pt idx="12175">
                  <c:v>6605160000</c:v>
                </c:pt>
                <c:pt idx="12176">
                  <c:v>6654080000</c:v>
                </c:pt>
                <c:pt idx="12177">
                  <c:v>6702090000</c:v>
                </c:pt>
                <c:pt idx="12178">
                  <c:v>6749020000</c:v>
                </c:pt>
                <c:pt idx="12179">
                  <c:v>6795510000</c:v>
                </c:pt>
                <c:pt idx="12180">
                  <c:v>6840510000</c:v>
                </c:pt>
                <c:pt idx="12181">
                  <c:v>6888130000</c:v>
                </c:pt>
                <c:pt idx="12182">
                  <c:v>6933360000</c:v>
                </c:pt>
                <c:pt idx="12183">
                  <c:v>6978130000</c:v>
                </c:pt>
                <c:pt idx="12184">
                  <c:v>7022260000</c:v>
                </c:pt>
                <c:pt idx="12185">
                  <c:v>7066200000</c:v>
                </c:pt>
                <c:pt idx="12186">
                  <c:v>7109700000</c:v>
                </c:pt>
                <c:pt idx="12187">
                  <c:v>7152770000</c:v>
                </c:pt>
                <c:pt idx="12188">
                  <c:v>7194460000</c:v>
                </c:pt>
                <c:pt idx="12189">
                  <c:v>7236770000</c:v>
                </c:pt>
                <c:pt idx="12190">
                  <c:v>7278690000</c:v>
                </c:pt>
                <c:pt idx="12191">
                  <c:v>7321950000</c:v>
                </c:pt>
                <c:pt idx="12192">
                  <c:v>7361980000</c:v>
                </c:pt>
                <c:pt idx="12193">
                  <c:v>7402910000</c:v>
                </c:pt>
                <c:pt idx="12194">
                  <c:v>7443540000</c:v>
                </c:pt>
                <c:pt idx="12195">
                  <c:v>7485500000</c:v>
                </c:pt>
                <c:pt idx="12196">
                  <c:v>7525680000</c:v>
                </c:pt>
                <c:pt idx="12197">
                  <c:v>7565660000</c:v>
                </c:pt>
                <c:pt idx="12198">
                  <c:v>7605470000</c:v>
                </c:pt>
                <c:pt idx="12199">
                  <c:v>7646350000</c:v>
                </c:pt>
                <c:pt idx="12200">
                  <c:v>7686000000</c:v>
                </c:pt>
                <c:pt idx="12201">
                  <c:v>7725580000</c:v>
                </c:pt>
                <c:pt idx="12202">
                  <c:v>7765150000</c:v>
                </c:pt>
                <c:pt idx="12203">
                  <c:v>7804590000</c:v>
                </c:pt>
                <c:pt idx="12204">
                  <c:v>7844310000</c:v>
                </c:pt>
                <c:pt idx="12205">
                  <c:v>7884140000</c:v>
                </c:pt>
                <c:pt idx="12206">
                  <c:v>7922600000</c:v>
                </c:pt>
                <c:pt idx="12207">
                  <c:v>7962820000</c:v>
                </c:pt>
                <c:pt idx="12208">
                  <c:v>8003270000</c:v>
                </c:pt>
                <c:pt idx="12209">
                  <c:v>8043980000</c:v>
                </c:pt>
                <c:pt idx="12210">
                  <c:v>8086110000</c:v>
                </c:pt>
                <c:pt idx="12211">
                  <c:v>8127540000</c:v>
                </c:pt>
                <c:pt idx="12212">
                  <c:v>8169360000</c:v>
                </c:pt>
                <c:pt idx="12213">
                  <c:v>8211600000</c:v>
                </c:pt>
                <c:pt idx="12214">
                  <c:v>8256390000</c:v>
                </c:pt>
                <c:pt idx="12215">
                  <c:v>8299680000</c:v>
                </c:pt>
                <c:pt idx="12216">
                  <c:v>8343510000</c:v>
                </c:pt>
                <c:pt idx="12217">
                  <c:v>8388360000</c:v>
                </c:pt>
                <c:pt idx="12218">
                  <c:v>8433440000</c:v>
                </c:pt>
                <c:pt idx="12219">
                  <c:v>8479150000</c:v>
                </c:pt>
                <c:pt idx="12220">
                  <c:v>8525530000</c:v>
                </c:pt>
                <c:pt idx="12221">
                  <c:v>8571970000</c:v>
                </c:pt>
                <c:pt idx="12222">
                  <c:v>8619880000</c:v>
                </c:pt>
                <c:pt idx="12223">
                  <c:v>8668530000</c:v>
                </c:pt>
                <c:pt idx="12224">
                  <c:v>8717940000</c:v>
                </c:pt>
                <c:pt idx="12225">
                  <c:v>8768530000</c:v>
                </c:pt>
                <c:pt idx="12226">
                  <c:v>8819590000</c:v>
                </c:pt>
                <c:pt idx="12227">
                  <c:v>8871460000</c:v>
                </c:pt>
                <c:pt idx="12228">
                  <c:v>8926160000</c:v>
                </c:pt>
                <c:pt idx="12229">
                  <c:v>8978670000</c:v>
                </c:pt>
                <c:pt idx="12230">
                  <c:v>9033080000</c:v>
                </c:pt>
                <c:pt idx="12231">
                  <c:v>9088330000</c:v>
                </c:pt>
                <c:pt idx="12232">
                  <c:v>9145380000</c:v>
                </c:pt>
                <c:pt idx="12233">
                  <c:v>9202410000</c:v>
                </c:pt>
                <c:pt idx="12234">
                  <c:v>9260270000</c:v>
                </c:pt>
                <c:pt idx="12235">
                  <c:v>9318950000</c:v>
                </c:pt>
                <c:pt idx="12236">
                  <c:v>9378730000</c:v>
                </c:pt>
                <c:pt idx="12237">
                  <c:v>9439120000</c:v>
                </c:pt>
                <c:pt idx="12238">
                  <c:v>9500300000</c:v>
                </c:pt>
                <c:pt idx="12239">
                  <c:v>9562830000</c:v>
                </c:pt>
                <c:pt idx="12240">
                  <c:v>9625240000</c:v>
                </c:pt>
                <c:pt idx="12241">
                  <c:v>9688720000</c:v>
                </c:pt>
                <c:pt idx="12242">
                  <c:v>9752910000</c:v>
                </c:pt>
                <c:pt idx="12243">
                  <c:v>9818550000</c:v>
                </c:pt>
                <c:pt idx="12244">
                  <c:v>9883900000</c:v>
                </c:pt>
                <c:pt idx="12245">
                  <c:v>9950140000</c:v>
                </c:pt>
                <c:pt idx="12246">
                  <c:v>10017000000</c:v>
                </c:pt>
                <c:pt idx="12247">
                  <c:v>10084900000</c:v>
                </c:pt>
                <c:pt idx="12248">
                  <c:v>10152900000</c:v>
                </c:pt>
                <c:pt idx="12249">
                  <c:v>10221400000</c:v>
                </c:pt>
                <c:pt idx="12250">
                  <c:v>10291000000</c:v>
                </c:pt>
                <c:pt idx="12251">
                  <c:v>10360900000</c:v>
                </c:pt>
                <c:pt idx="12252">
                  <c:v>10430700000</c:v>
                </c:pt>
                <c:pt idx="12253">
                  <c:v>10500900000</c:v>
                </c:pt>
                <c:pt idx="12254">
                  <c:v>10572000000</c:v>
                </c:pt>
                <c:pt idx="12255">
                  <c:v>10642200000</c:v>
                </c:pt>
                <c:pt idx="12256">
                  <c:v>10713200000</c:v>
                </c:pt>
                <c:pt idx="12257">
                  <c:v>10784500000</c:v>
                </c:pt>
                <c:pt idx="12258">
                  <c:v>10857200000</c:v>
                </c:pt>
                <c:pt idx="12259">
                  <c:v>10927300000</c:v>
                </c:pt>
                <c:pt idx="12260">
                  <c:v>10998900000</c:v>
                </c:pt>
                <c:pt idx="12261">
                  <c:v>11072200000</c:v>
                </c:pt>
                <c:pt idx="12262">
                  <c:v>11144100000</c:v>
                </c:pt>
                <c:pt idx="12263">
                  <c:v>11215700000</c:v>
                </c:pt>
                <c:pt idx="12264">
                  <c:v>11287200000</c:v>
                </c:pt>
                <c:pt idx="12265">
                  <c:v>11358200000</c:v>
                </c:pt>
                <c:pt idx="12266">
                  <c:v>11431100000</c:v>
                </c:pt>
                <c:pt idx="12267">
                  <c:v>11502100000</c:v>
                </c:pt>
                <c:pt idx="12268">
                  <c:v>11572900000</c:v>
                </c:pt>
                <c:pt idx="12269">
                  <c:v>11642900000</c:v>
                </c:pt>
                <c:pt idx="12270">
                  <c:v>11713600000</c:v>
                </c:pt>
                <c:pt idx="12271">
                  <c:v>11783500000</c:v>
                </c:pt>
                <c:pt idx="12272">
                  <c:v>11854500000</c:v>
                </c:pt>
                <c:pt idx="12273">
                  <c:v>11922200000</c:v>
                </c:pt>
                <c:pt idx="12274">
                  <c:v>11991000000</c:v>
                </c:pt>
                <c:pt idx="12275">
                  <c:v>12059200000</c:v>
                </c:pt>
                <c:pt idx="12276">
                  <c:v>12129600000</c:v>
                </c:pt>
                <c:pt idx="12277">
                  <c:v>12195500000</c:v>
                </c:pt>
                <c:pt idx="12278">
                  <c:v>12262300000</c:v>
                </c:pt>
                <c:pt idx="12279">
                  <c:v>12328500000</c:v>
                </c:pt>
                <c:pt idx="12280">
                  <c:v>12395400000</c:v>
                </c:pt>
                <c:pt idx="12281">
                  <c:v>12460700000</c:v>
                </c:pt>
                <c:pt idx="12282">
                  <c:v>12525200000</c:v>
                </c:pt>
                <c:pt idx="12283">
                  <c:v>12588900000</c:v>
                </c:pt>
                <c:pt idx="12284">
                  <c:v>12652300000</c:v>
                </c:pt>
                <c:pt idx="12285">
                  <c:v>12715800000</c:v>
                </c:pt>
                <c:pt idx="12286">
                  <c:v>12777800000</c:v>
                </c:pt>
                <c:pt idx="12287">
                  <c:v>12839200000</c:v>
                </c:pt>
                <c:pt idx="12288">
                  <c:v>12899900000</c:v>
                </c:pt>
                <c:pt idx="12289">
                  <c:v>12960200000</c:v>
                </c:pt>
                <c:pt idx="12290">
                  <c:v>13019800000</c:v>
                </c:pt>
                <c:pt idx="12291">
                  <c:v>13080000000</c:v>
                </c:pt>
                <c:pt idx="12292">
                  <c:v>13138200000</c:v>
                </c:pt>
                <c:pt idx="12293">
                  <c:v>13196100000</c:v>
                </c:pt>
                <c:pt idx="12294">
                  <c:v>13254300000</c:v>
                </c:pt>
                <c:pt idx="12295">
                  <c:v>13311100000</c:v>
                </c:pt>
                <c:pt idx="12296">
                  <c:v>13367700000</c:v>
                </c:pt>
                <c:pt idx="12297">
                  <c:v>13423500000</c:v>
                </c:pt>
                <c:pt idx="12298">
                  <c:v>13479300000</c:v>
                </c:pt>
                <c:pt idx="12299">
                  <c:v>13534200000</c:v>
                </c:pt>
                <c:pt idx="12300">
                  <c:v>13588300000</c:v>
                </c:pt>
                <c:pt idx="12301">
                  <c:v>13643200000</c:v>
                </c:pt>
                <c:pt idx="12302">
                  <c:v>13696800000</c:v>
                </c:pt>
                <c:pt idx="12303">
                  <c:v>13749200000</c:v>
                </c:pt>
                <c:pt idx="12304">
                  <c:v>13802200000</c:v>
                </c:pt>
                <c:pt idx="12305">
                  <c:v>13855800000</c:v>
                </c:pt>
                <c:pt idx="12306">
                  <c:v>13908200000</c:v>
                </c:pt>
                <c:pt idx="12307">
                  <c:v>13960100000</c:v>
                </c:pt>
                <c:pt idx="12308">
                  <c:v>14012100000</c:v>
                </c:pt>
                <c:pt idx="12309">
                  <c:v>14064800000</c:v>
                </c:pt>
                <c:pt idx="12310">
                  <c:v>14116600000</c:v>
                </c:pt>
                <c:pt idx="12311">
                  <c:v>14168300000</c:v>
                </c:pt>
                <c:pt idx="12312">
                  <c:v>14220300000</c:v>
                </c:pt>
                <c:pt idx="12313">
                  <c:v>14272100000</c:v>
                </c:pt>
                <c:pt idx="12314">
                  <c:v>14323800000</c:v>
                </c:pt>
                <c:pt idx="12315">
                  <c:v>14375300000</c:v>
                </c:pt>
                <c:pt idx="12316">
                  <c:v>14427600000</c:v>
                </c:pt>
                <c:pt idx="12317">
                  <c:v>14479700000</c:v>
                </c:pt>
                <c:pt idx="12318">
                  <c:v>14531300000</c:v>
                </c:pt>
                <c:pt idx="12319">
                  <c:v>14583800000</c:v>
                </c:pt>
                <c:pt idx="12320">
                  <c:v>14637400000</c:v>
                </c:pt>
                <c:pt idx="12321">
                  <c:v>14690400000</c:v>
                </c:pt>
                <c:pt idx="12322">
                  <c:v>14743100000</c:v>
                </c:pt>
                <c:pt idx="12323">
                  <c:v>14797600000</c:v>
                </c:pt>
                <c:pt idx="12324">
                  <c:v>14851700000</c:v>
                </c:pt>
                <c:pt idx="12325">
                  <c:v>14906100000</c:v>
                </c:pt>
                <c:pt idx="12326">
                  <c:v>14961700000</c:v>
                </c:pt>
                <c:pt idx="12327">
                  <c:v>15017000000</c:v>
                </c:pt>
                <c:pt idx="12328">
                  <c:v>15072900000</c:v>
                </c:pt>
                <c:pt idx="12329">
                  <c:v>15129200000</c:v>
                </c:pt>
                <c:pt idx="12330">
                  <c:v>15186100000</c:v>
                </c:pt>
                <c:pt idx="12331">
                  <c:v>15244100000</c:v>
                </c:pt>
                <c:pt idx="12332">
                  <c:v>15302100000</c:v>
                </c:pt>
                <c:pt idx="12333">
                  <c:v>15359700000</c:v>
                </c:pt>
                <c:pt idx="12334">
                  <c:v>15420900000</c:v>
                </c:pt>
                <c:pt idx="12335">
                  <c:v>15480500000</c:v>
                </c:pt>
                <c:pt idx="12336">
                  <c:v>15540700000</c:v>
                </c:pt>
                <c:pt idx="12337">
                  <c:v>15600000000</c:v>
                </c:pt>
                <c:pt idx="12338">
                  <c:v>15662900000</c:v>
                </c:pt>
                <c:pt idx="12339">
                  <c:v>15724800000</c:v>
                </c:pt>
                <c:pt idx="12340">
                  <c:v>15787300000</c:v>
                </c:pt>
                <c:pt idx="12341">
                  <c:v>15849600000</c:v>
                </c:pt>
                <c:pt idx="12342">
                  <c:v>15913200000</c:v>
                </c:pt>
                <c:pt idx="12343">
                  <c:v>15977300000</c:v>
                </c:pt>
                <c:pt idx="12344">
                  <c:v>16043200000</c:v>
                </c:pt>
                <c:pt idx="12345">
                  <c:v>16107300000</c:v>
                </c:pt>
                <c:pt idx="12346">
                  <c:v>16172900000</c:v>
                </c:pt>
                <c:pt idx="12347">
                  <c:v>16239000000</c:v>
                </c:pt>
                <c:pt idx="12348">
                  <c:v>16306900000</c:v>
                </c:pt>
                <c:pt idx="12349">
                  <c:v>16374000000</c:v>
                </c:pt>
                <c:pt idx="12350">
                  <c:v>16441300000</c:v>
                </c:pt>
                <c:pt idx="12351">
                  <c:v>16508900000</c:v>
                </c:pt>
                <c:pt idx="12352">
                  <c:v>16576100000</c:v>
                </c:pt>
                <c:pt idx="12353">
                  <c:v>16647000000</c:v>
                </c:pt>
                <c:pt idx="12354">
                  <c:v>16715400000</c:v>
                </c:pt>
                <c:pt idx="12355">
                  <c:v>16783900000</c:v>
                </c:pt>
                <c:pt idx="12356">
                  <c:v>16853200000</c:v>
                </c:pt>
                <c:pt idx="12357">
                  <c:v>16922100000</c:v>
                </c:pt>
                <c:pt idx="12358">
                  <c:v>16991000000</c:v>
                </c:pt>
                <c:pt idx="12359">
                  <c:v>17058800000</c:v>
                </c:pt>
                <c:pt idx="12360">
                  <c:v>17128400000</c:v>
                </c:pt>
                <c:pt idx="12361">
                  <c:v>17197200000</c:v>
                </c:pt>
                <c:pt idx="12362">
                  <c:v>17265800000</c:v>
                </c:pt>
                <c:pt idx="12363">
                  <c:v>17333800000</c:v>
                </c:pt>
                <c:pt idx="12364">
                  <c:v>17401900000</c:v>
                </c:pt>
                <c:pt idx="12365">
                  <c:v>17469800000</c:v>
                </c:pt>
                <c:pt idx="12366">
                  <c:v>17537300000</c:v>
                </c:pt>
                <c:pt idx="12367">
                  <c:v>17603900000</c:v>
                </c:pt>
                <c:pt idx="12368">
                  <c:v>17670500000</c:v>
                </c:pt>
                <c:pt idx="12369">
                  <c:v>17736500000</c:v>
                </c:pt>
                <c:pt idx="12370">
                  <c:v>17801800000</c:v>
                </c:pt>
                <c:pt idx="12371">
                  <c:v>17867300000</c:v>
                </c:pt>
                <c:pt idx="12372">
                  <c:v>17931300000</c:v>
                </c:pt>
                <c:pt idx="12373">
                  <c:v>17994500000</c:v>
                </c:pt>
                <c:pt idx="12374">
                  <c:v>18057600000</c:v>
                </c:pt>
                <c:pt idx="12375">
                  <c:v>18120500000</c:v>
                </c:pt>
                <c:pt idx="12376">
                  <c:v>18181100000</c:v>
                </c:pt>
                <c:pt idx="12377">
                  <c:v>18240800000</c:v>
                </c:pt>
                <c:pt idx="12378">
                  <c:v>18300400000</c:v>
                </c:pt>
                <c:pt idx="12379">
                  <c:v>18358100000</c:v>
                </c:pt>
                <c:pt idx="12380">
                  <c:v>18414700000</c:v>
                </c:pt>
                <c:pt idx="12381">
                  <c:v>18470100000</c:v>
                </c:pt>
                <c:pt idx="12382">
                  <c:v>18523100000</c:v>
                </c:pt>
                <c:pt idx="12383">
                  <c:v>18576200000</c:v>
                </c:pt>
                <c:pt idx="12384">
                  <c:v>18628100000</c:v>
                </c:pt>
                <c:pt idx="12385">
                  <c:v>18678600000</c:v>
                </c:pt>
                <c:pt idx="12386">
                  <c:v>18725600000</c:v>
                </c:pt>
                <c:pt idx="12387">
                  <c:v>18773500000</c:v>
                </c:pt>
                <c:pt idx="12388">
                  <c:v>18820100000</c:v>
                </c:pt>
                <c:pt idx="12389">
                  <c:v>18865500000</c:v>
                </c:pt>
                <c:pt idx="12390">
                  <c:v>18909400000</c:v>
                </c:pt>
                <c:pt idx="12391">
                  <c:v>18951900000</c:v>
                </c:pt>
                <c:pt idx="12392">
                  <c:v>18992900000</c:v>
                </c:pt>
                <c:pt idx="12393">
                  <c:v>19036200000</c:v>
                </c:pt>
                <c:pt idx="12394">
                  <c:v>19074600000</c:v>
                </c:pt>
                <c:pt idx="12395">
                  <c:v>19111500000</c:v>
                </c:pt>
                <c:pt idx="12396">
                  <c:v>19147100000</c:v>
                </c:pt>
                <c:pt idx="12397">
                  <c:v>19183900000</c:v>
                </c:pt>
                <c:pt idx="12398">
                  <c:v>19216800000</c:v>
                </c:pt>
                <c:pt idx="12399">
                  <c:v>19248400000</c:v>
                </c:pt>
                <c:pt idx="12400">
                  <c:v>19272600000</c:v>
                </c:pt>
                <c:pt idx="12401">
                  <c:v>19306900000</c:v>
                </c:pt>
                <c:pt idx="12402">
                  <c:v>19334700000</c:v>
                </c:pt>
                <c:pt idx="12403">
                  <c:v>19361300000</c:v>
                </c:pt>
                <c:pt idx="12404">
                  <c:v>19383800000</c:v>
                </c:pt>
                <c:pt idx="12405">
                  <c:v>19408100000</c:v>
                </c:pt>
                <c:pt idx="12406">
                  <c:v>19431300000</c:v>
                </c:pt>
                <c:pt idx="12407">
                  <c:v>19453300000</c:v>
                </c:pt>
                <c:pt idx="12408">
                  <c:v>19472900000</c:v>
                </c:pt>
                <c:pt idx="12409">
                  <c:v>19493000000</c:v>
                </c:pt>
                <c:pt idx="12410">
                  <c:v>19512000000</c:v>
                </c:pt>
                <c:pt idx="12411">
                  <c:v>19537400000</c:v>
                </c:pt>
                <c:pt idx="12412">
                  <c:v>19549500000</c:v>
                </c:pt>
                <c:pt idx="12413">
                  <c:v>19565900000</c:v>
                </c:pt>
                <c:pt idx="12414">
                  <c:v>19581600000</c:v>
                </c:pt>
                <c:pt idx="12415">
                  <c:v>19599500000</c:v>
                </c:pt>
                <c:pt idx="12416">
                  <c:v>19613800000</c:v>
                </c:pt>
                <c:pt idx="12417">
                  <c:v>19627300000</c:v>
                </c:pt>
                <c:pt idx="12418">
                  <c:v>19640300000</c:v>
                </c:pt>
                <c:pt idx="12419">
                  <c:v>19654100000</c:v>
                </c:pt>
                <c:pt idx="12420">
                  <c:v>19666100000</c:v>
                </c:pt>
                <c:pt idx="12421">
                  <c:v>19677600000</c:v>
                </c:pt>
                <c:pt idx="12422">
                  <c:v>19683600000</c:v>
                </c:pt>
                <c:pt idx="12423">
                  <c:v>19697700000</c:v>
                </c:pt>
                <c:pt idx="12424">
                  <c:v>19708100000</c:v>
                </c:pt>
                <c:pt idx="12425">
                  <c:v>19718200000</c:v>
                </c:pt>
                <c:pt idx="12426">
                  <c:v>19729700000</c:v>
                </c:pt>
                <c:pt idx="12427">
                  <c:v>19734700000</c:v>
                </c:pt>
                <c:pt idx="12428">
                  <c:v>19744100000</c:v>
                </c:pt>
                <c:pt idx="12429">
                  <c:v>19753200000</c:v>
                </c:pt>
                <c:pt idx="12430">
                  <c:v>19761900000</c:v>
                </c:pt>
                <c:pt idx="12431">
                  <c:v>19770800000</c:v>
                </c:pt>
                <c:pt idx="12432">
                  <c:v>19779400000</c:v>
                </c:pt>
                <c:pt idx="12433">
                  <c:v>19792500000</c:v>
                </c:pt>
                <c:pt idx="12434">
                  <c:v>19799500000</c:v>
                </c:pt>
                <c:pt idx="12435">
                  <c:v>19807800000</c:v>
                </c:pt>
                <c:pt idx="12436">
                  <c:v>19816000000</c:v>
                </c:pt>
                <c:pt idx="12437">
                  <c:v>19820300000</c:v>
                </c:pt>
                <c:pt idx="12438">
                  <c:v>19834200000</c:v>
                </c:pt>
                <c:pt idx="12439">
                  <c:v>19842100000</c:v>
                </c:pt>
                <c:pt idx="12440">
                  <c:v>19849900000</c:v>
                </c:pt>
                <c:pt idx="12441">
                  <c:v>19851600000</c:v>
                </c:pt>
                <c:pt idx="12442">
                  <c:v>19864100000</c:v>
                </c:pt>
                <c:pt idx="12443">
                  <c:v>19871500000</c:v>
                </c:pt>
                <c:pt idx="12444">
                  <c:v>19878200000</c:v>
                </c:pt>
                <c:pt idx="12445">
                  <c:v>19881500000</c:v>
                </c:pt>
                <c:pt idx="12446">
                  <c:v>19888200000</c:v>
                </c:pt>
                <c:pt idx="12447">
                  <c:v>19894600000</c:v>
                </c:pt>
                <c:pt idx="12448">
                  <c:v>19907800000</c:v>
                </c:pt>
                <c:pt idx="12449">
                  <c:v>19905600000</c:v>
                </c:pt>
                <c:pt idx="12450">
                  <c:v>19911100000</c:v>
                </c:pt>
                <c:pt idx="12451">
                  <c:v>19916100000</c:v>
                </c:pt>
                <c:pt idx="12452">
                  <c:v>19926400000</c:v>
                </c:pt>
                <c:pt idx="12453">
                  <c:v>19928500000</c:v>
                </c:pt>
                <c:pt idx="12454">
                  <c:v>19932200000</c:v>
                </c:pt>
                <c:pt idx="12455">
                  <c:v>19933500000</c:v>
                </c:pt>
                <c:pt idx="12456">
                  <c:v>19936300000</c:v>
                </c:pt>
                <c:pt idx="12457">
                  <c:v>19944200000</c:v>
                </c:pt>
                <c:pt idx="12458">
                  <c:v>19945800000</c:v>
                </c:pt>
                <c:pt idx="12459">
                  <c:v>19940000000</c:v>
                </c:pt>
                <c:pt idx="12460">
                  <c:v>19945500000</c:v>
                </c:pt>
                <c:pt idx="12461">
                  <c:v>19945100000</c:v>
                </c:pt>
                <c:pt idx="12462">
                  <c:v>19943900000</c:v>
                </c:pt>
                <c:pt idx="12463">
                  <c:v>19939500000</c:v>
                </c:pt>
                <c:pt idx="12464">
                  <c:v>19935000000</c:v>
                </c:pt>
                <c:pt idx="12465">
                  <c:v>19931500000</c:v>
                </c:pt>
                <c:pt idx="12466">
                  <c:v>19932400000</c:v>
                </c:pt>
                <c:pt idx="12467">
                  <c:v>19927200000</c:v>
                </c:pt>
                <c:pt idx="12468">
                  <c:v>19914800000</c:v>
                </c:pt>
                <c:pt idx="12469">
                  <c:v>19907800000</c:v>
                </c:pt>
                <c:pt idx="12470">
                  <c:v>19906500000</c:v>
                </c:pt>
                <c:pt idx="12471">
                  <c:v>19893800000</c:v>
                </c:pt>
                <c:pt idx="12472">
                  <c:v>19884100000</c:v>
                </c:pt>
                <c:pt idx="12473">
                  <c:v>19873400000</c:v>
                </c:pt>
                <c:pt idx="12474">
                  <c:v>19862700000</c:v>
                </c:pt>
                <c:pt idx="12475">
                  <c:v>19851400000</c:v>
                </c:pt>
                <c:pt idx="12476">
                  <c:v>19837900000</c:v>
                </c:pt>
                <c:pt idx="12477">
                  <c:v>19819700000</c:v>
                </c:pt>
                <c:pt idx="12478">
                  <c:v>19804400000</c:v>
                </c:pt>
                <c:pt idx="12479">
                  <c:v>19790900000</c:v>
                </c:pt>
                <c:pt idx="12480">
                  <c:v>19773600000</c:v>
                </c:pt>
                <c:pt idx="12481">
                  <c:v>19752200000</c:v>
                </c:pt>
                <c:pt idx="12482">
                  <c:v>19733200000</c:v>
                </c:pt>
                <c:pt idx="12483">
                  <c:v>19714100000</c:v>
                </c:pt>
                <c:pt idx="12484">
                  <c:v>19693400000</c:v>
                </c:pt>
                <c:pt idx="12485">
                  <c:v>19672400000</c:v>
                </c:pt>
                <c:pt idx="12486">
                  <c:v>19649200000</c:v>
                </c:pt>
                <c:pt idx="12487">
                  <c:v>19626000000</c:v>
                </c:pt>
                <c:pt idx="12488">
                  <c:v>19604400000</c:v>
                </c:pt>
                <c:pt idx="12489">
                  <c:v>19579600000</c:v>
                </c:pt>
                <c:pt idx="12490">
                  <c:v>19552500000</c:v>
                </c:pt>
                <c:pt idx="12491">
                  <c:v>19526200000</c:v>
                </c:pt>
                <c:pt idx="12492">
                  <c:v>19500200000</c:v>
                </c:pt>
                <c:pt idx="12493">
                  <c:v>19472600000</c:v>
                </c:pt>
                <c:pt idx="12494">
                  <c:v>19443000000</c:v>
                </c:pt>
                <c:pt idx="12495">
                  <c:v>19414000000</c:v>
                </c:pt>
                <c:pt idx="12496">
                  <c:v>19385000000</c:v>
                </c:pt>
                <c:pt idx="12497">
                  <c:v>19354900000</c:v>
                </c:pt>
                <c:pt idx="12498">
                  <c:v>19321900000</c:v>
                </c:pt>
                <c:pt idx="12499">
                  <c:v>19292000000</c:v>
                </c:pt>
                <c:pt idx="12500">
                  <c:v>19260200000</c:v>
                </c:pt>
                <c:pt idx="12501">
                  <c:v>19226000000</c:v>
                </c:pt>
                <c:pt idx="12502">
                  <c:v>19193200000</c:v>
                </c:pt>
                <c:pt idx="12503">
                  <c:v>19159900000</c:v>
                </c:pt>
                <c:pt idx="12504">
                  <c:v>19126000000</c:v>
                </c:pt>
                <c:pt idx="12505">
                  <c:v>19093300000</c:v>
                </c:pt>
                <c:pt idx="12506">
                  <c:v>19058500000</c:v>
                </c:pt>
                <c:pt idx="12507">
                  <c:v>19020600000</c:v>
                </c:pt>
                <c:pt idx="12508">
                  <c:v>18984800000</c:v>
                </c:pt>
                <c:pt idx="12509">
                  <c:v>18951300000</c:v>
                </c:pt>
                <c:pt idx="12510">
                  <c:v>18912300000</c:v>
                </c:pt>
                <c:pt idx="12511">
                  <c:v>18875100000</c:v>
                </c:pt>
                <c:pt idx="12512">
                  <c:v>18837300000</c:v>
                </c:pt>
                <c:pt idx="12513">
                  <c:v>18797900000</c:v>
                </c:pt>
                <c:pt idx="12514">
                  <c:v>18761700000</c:v>
                </c:pt>
                <c:pt idx="12515">
                  <c:v>18722300000</c:v>
                </c:pt>
                <c:pt idx="12516">
                  <c:v>18677600000</c:v>
                </c:pt>
                <c:pt idx="12517">
                  <c:v>18641300000</c:v>
                </c:pt>
                <c:pt idx="12518">
                  <c:v>18600200000</c:v>
                </c:pt>
                <c:pt idx="12519">
                  <c:v>18558500000</c:v>
                </c:pt>
                <c:pt idx="12520">
                  <c:v>18513000000</c:v>
                </c:pt>
                <c:pt idx="12521">
                  <c:v>18469700000</c:v>
                </c:pt>
                <c:pt idx="12522">
                  <c:v>18426000000</c:v>
                </c:pt>
                <c:pt idx="12523">
                  <c:v>18381500000</c:v>
                </c:pt>
                <c:pt idx="12524">
                  <c:v>18338900000</c:v>
                </c:pt>
                <c:pt idx="12525">
                  <c:v>18288300000</c:v>
                </c:pt>
                <c:pt idx="12526">
                  <c:v>18241500000</c:v>
                </c:pt>
                <c:pt idx="12527">
                  <c:v>18193800000</c:v>
                </c:pt>
                <c:pt idx="12528">
                  <c:v>18146000000</c:v>
                </c:pt>
                <c:pt idx="12529">
                  <c:v>18096500000</c:v>
                </c:pt>
                <c:pt idx="12530">
                  <c:v>18046100000</c:v>
                </c:pt>
                <c:pt idx="12531">
                  <c:v>17992800000</c:v>
                </c:pt>
                <c:pt idx="12532">
                  <c:v>17943200000</c:v>
                </c:pt>
                <c:pt idx="12533">
                  <c:v>17889600000</c:v>
                </c:pt>
                <c:pt idx="12534">
                  <c:v>17834800000</c:v>
                </c:pt>
                <c:pt idx="12535">
                  <c:v>17774900000</c:v>
                </c:pt>
                <c:pt idx="12536">
                  <c:v>17721000000</c:v>
                </c:pt>
                <c:pt idx="12537">
                  <c:v>17662600000</c:v>
                </c:pt>
                <c:pt idx="12538">
                  <c:v>17603000000</c:v>
                </c:pt>
                <c:pt idx="12539">
                  <c:v>17540200000</c:v>
                </c:pt>
                <c:pt idx="12540">
                  <c:v>17478000000</c:v>
                </c:pt>
                <c:pt idx="12541">
                  <c:v>17414400000</c:v>
                </c:pt>
                <c:pt idx="12542">
                  <c:v>17350400000</c:v>
                </c:pt>
                <c:pt idx="12543">
                  <c:v>17281800000</c:v>
                </c:pt>
                <c:pt idx="12544">
                  <c:v>17214000000</c:v>
                </c:pt>
                <c:pt idx="12545">
                  <c:v>17144700000</c:v>
                </c:pt>
                <c:pt idx="12546">
                  <c:v>17073600000</c:v>
                </c:pt>
                <c:pt idx="12547">
                  <c:v>17001100000</c:v>
                </c:pt>
                <c:pt idx="12548">
                  <c:v>16927200000</c:v>
                </c:pt>
                <c:pt idx="12549">
                  <c:v>16851700000</c:v>
                </c:pt>
                <c:pt idx="12550">
                  <c:v>16774000000</c:v>
                </c:pt>
                <c:pt idx="12551">
                  <c:v>16695300000</c:v>
                </c:pt>
                <c:pt idx="12552">
                  <c:v>16614900000</c:v>
                </c:pt>
                <c:pt idx="12553">
                  <c:v>16532800000</c:v>
                </c:pt>
                <c:pt idx="12554">
                  <c:v>16448000000</c:v>
                </c:pt>
                <c:pt idx="12555">
                  <c:v>16362600000</c:v>
                </c:pt>
                <c:pt idx="12556">
                  <c:v>16275500000</c:v>
                </c:pt>
                <c:pt idx="12557">
                  <c:v>16187800000</c:v>
                </c:pt>
                <c:pt idx="12558">
                  <c:v>16096300000</c:v>
                </c:pt>
                <c:pt idx="12559">
                  <c:v>16004100000</c:v>
                </c:pt>
                <c:pt idx="12560">
                  <c:v>15910200000</c:v>
                </c:pt>
                <c:pt idx="12561">
                  <c:v>15815000000</c:v>
                </c:pt>
                <c:pt idx="12562">
                  <c:v>15717700000</c:v>
                </c:pt>
                <c:pt idx="12563">
                  <c:v>15618500000</c:v>
                </c:pt>
                <c:pt idx="12564">
                  <c:v>15517600000</c:v>
                </c:pt>
                <c:pt idx="12565">
                  <c:v>15414200000</c:v>
                </c:pt>
                <c:pt idx="12566">
                  <c:v>15309800000</c:v>
                </c:pt>
                <c:pt idx="12567">
                  <c:v>15203800000</c:v>
                </c:pt>
                <c:pt idx="12568">
                  <c:v>15096000000</c:v>
                </c:pt>
                <c:pt idx="12569">
                  <c:v>14985000000</c:v>
                </c:pt>
                <c:pt idx="12570">
                  <c:v>14873700000</c:v>
                </c:pt>
                <c:pt idx="12571">
                  <c:v>14760800000</c:v>
                </c:pt>
                <c:pt idx="12572">
                  <c:v>14644600000</c:v>
                </c:pt>
                <c:pt idx="12573">
                  <c:v>14528300000</c:v>
                </c:pt>
                <c:pt idx="12574">
                  <c:v>14410400000</c:v>
                </c:pt>
                <c:pt idx="12575">
                  <c:v>14290800000</c:v>
                </c:pt>
                <c:pt idx="12576">
                  <c:v>14168700000</c:v>
                </c:pt>
                <c:pt idx="12577">
                  <c:v>14046000000</c:v>
                </c:pt>
                <c:pt idx="12578">
                  <c:v>13921600000</c:v>
                </c:pt>
                <c:pt idx="12579">
                  <c:v>13795700000</c:v>
                </c:pt>
                <c:pt idx="12580">
                  <c:v>13668600000</c:v>
                </c:pt>
                <c:pt idx="12581">
                  <c:v>13539600000</c:v>
                </c:pt>
                <c:pt idx="12582">
                  <c:v>13409100000</c:v>
                </c:pt>
                <c:pt idx="12583">
                  <c:v>13276700000</c:v>
                </c:pt>
                <c:pt idx="12584">
                  <c:v>13144500000</c:v>
                </c:pt>
                <c:pt idx="12585">
                  <c:v>13009700000</c:v>
                </c:pt>
                <c:pt idx="12586">
                  <c:v>12873400000</c:v>
                </c:pt>
                <c:pt idx="12587">
                  <c:v>12734800000</c:v>
                </c:pt>
                <c:pt idx="12588">
                  <c:v>12595900000</c:v>
                </c:pt>
                <c:pt idx="12589">
                  <c:v>12455700000</c:v>
                </c:pt>
                <c:pt idx="12590">
                  <c:v>12314200000</c:v>
                </c:pt>
                <c:pt idx="12591">
                  <c:v>12169400000</c:v>
                </c:pt>
                <c:pt idx="12592">
                  <c:v>12025600000</c:v>
                </c:pt>
                <c:pt idx="12593">
                  <c:v>11880600000</c:v>
                </c:pt>
                <c:pt idx="12594">
                  <c:v>11735300000</c:v>
                </c:pt>
                <c:pt idx="12595">
                  <c:v>11585400000</c:v>
                </c:pt>
                <c:pt idx="12596">
                  <c:v>11437200000</c:v>
                </c:pt>
                <c:pt idx="12597">
                  <c:v>11288100000</c:v>
                </c:pt>
                <c:pt idx="12598">
                  <c:v>11141300000</c:v>
                </c:pt>
                <c:pt idx="12599">
                  <c:v>10987000000</c:v>
                </c:pt>
                <c:pt idx="12600">
                  <c:v>10835200000</c:v>
                </c:pt>
                <c:pt idx="12601">
                  <c:v>10682700000</c:v>
                </c:pt>
                <c:pt idx="12602">
                  <c:v>10530100000</c:v>
                </c:pt>
                <c:pt idx="12603">
                  <c:v>10376100000</c:v>
                </c:pt>
                <c:pt idx="12604">
                  <c:v>10221600000</c:v>
                </c:pt>
                <c:pt idx="12605">
                  <c:v>10065000000</c:v>
                </c:pt>
                <c:pt idx="12606">
                  <c:v>9910030000</c:v>
                </c:pt>
                <c:pt idx="12607">
                  <c:v>9754040000</c:v>
                </c:pt>
                <c:pt idx="12608">
                  <c:v>9597660000</c:v>
                </c:pt>
                <c:pt idx="12609">
                  <c:v>9438850000</c:v>
                </c:pt>
                <c:pt idx="12610">
                  <c:v>9282630000</c:v>
                </c:pt>
                <c:pt idx="12611">
                  <c:v>9125570000</c:v>
                </c:pt>
                <c:pt idx="12612">
                  <c:v>8968380000</c:v>
                </c:pt>
                <c:pt idx="12613">
                  <c:v>8810020000</c:v>
                </c:pt>
                <c:pt idx="12614">
                  <c:v>8652850000</c:v>
                </c:pt>
                <c:pt idx="12615">
                  <c:v>8495740000</c:v>
                </c:pt>
                <c:pt idx="12616">
                  <c:v>8339240000</c:v>
                </c:pt>
                <c:pt idx="12617">
                  <c:v>8180980000</c:v>
                </c:pt>
                <c:pt idx="12618">
                  <c:v>8024540000</c:v>
                </c:pt>
                <c:pt idx="12619">
                  <c:v>7868440000</c:v>
                </c:pt>
                <c:pt idx="12620">
                  <c:v>7713460000</c:v>
                </c:pt>
                <c:pt idx="12621">
                  <c:v>7556670000</c:v>
                </c:pt>
                <c:pt idx="12622">
                  <c:v>7402090000</c:v>
                </c:pt>
                <c:pt idx="12623">
                  <c:v>7248140000</c:v>
                </c:pt>
                <c:pt idx="12624">
                  <c:v>7095730000</c:v>
                </c:pt>
                <c:pt idx="12625">
                  <c:v>6942060000</c:v>
                </c:pt>
                <c:pt idx="12626">
                  <c:v>6790470000</c:v>
                </c:pt>
                <c:pt idx="12627">
                  <c:v>6640200000</c:v>
                </c:pt>
                <c:pt idx="12628">
                  <c:v>6490170000</c:v>
                </c:pt>
                <c:pt idx="12629">
                  <c:v>6341560000</c:v>
                </c:pt>
                <c:pt idx="12630">
                  <c:v>6194070000</c:v>
                </c:pt>
                <c:pt idx="12631">
                  <c:v>6047000000</c:v>
                </c:pt>
                <c:pt idx="12632">
                  <c:v>5902640000</c:v>
                </c:pt>
                <c:pt idx="12633">
                  <c:v>5758910000</c:v>
                </c:pt>
                <c:pt idx="12634">
                  <c:v>5616550000</c:v>
                </c:pt>
                <c:pt idx="12635">
                  <c:v>5474430000</c:v>
                </c:pt>
                <c:pt idx="12636">
                  <c:v>5335140000</c:v>
                </c:pt>
                <c:pt idx="12637">
                  <c:v>5197300000</c:v>
                </c:pt>
                <c:pt idx="12638">
                  <c:v>5060800000</c:v>
                </c:pt>
                <c:pt idx="12639">
                  <c:v>4926220000</c:v>
                </c:pt>
                <c:pt idx="12640">
                  <c:v>4792300000</c:v>
                </c:pt>
                <c:pt idx="12641">
                  <c:v>4661250000</c:v>
                </c:pt>
                <c:pt idx="12642">
                  <c:v>4533060000</c:v>
                </c:pt>
                <c:pt idx="12643">
                  <c:v>4404230000</c:v>
                </c:pt>
                <c:pt idx="12644">
                  <c:v>4278770000</c:v>
                </c:pt>
                <c:pt idx="12645">
                  <c:v>4155230000</c:v>
                </c:pt>
                <c:pt idx="12646">
                  <c:v>4034470000</c:v>
                </c:pt>
                <c:pt idx="12647">
                  <c:v>3913960000</c:v>
                </c:pt>
                <c:pt idx="12648">
                  <c:v>3796480000</c:v>
                </c:pt>
                <c:pt idx="12649">
                  <c:v>3680740000</c:v>
                </c:pt>
                <c:pt idx="12650">
                  <c:v>3567430000</c:v>
                </c:pt>
                <c:pt idx="12651">
                  <c:v>3456160000</c:v>
                </c:pt>
                <c:pt idx="12652">
                  <c:v>3347150000</c:v>
                </c:pt>
                <c:pt idx="12653">
                  <c:v>3239510000</c:v>
                </c:pt>
                <c:pt idx="12654">
                  <c:v>3134850000</c:v>
                </c:pt>
                <c:pt idx="12655">
                  <c:v>3032110000</c:v>
                </c:pt>
                <c:pt idx="12656">
                  <c:v>2931910000</c:v>
                </c:pt>
                <c:pt idx="12657">
                  <c:v>2833810000</c:v>
                </c:pt>
                <c:pt idx="12658">
                  <c:v>2737180000</c:v>
                </c:pt>
                <c:pt idx="12659">
                  <c:v>2643700000</c:v>
                </c:pt>
                <c:pt idx="12660">
                  <c:v>2552950000</c:v>
                </c:pt>
                <c:pt idx="12661">
                  <c:v>2463890000</c:v>
                </c:pt>
                <c:pt idx="12662">
                  <c:v>2376080000</c:v>
                </c:pt>
                <c:pt idx="12663">
                  <c:v>2291520000</c:v>
                </c:pt>
                <c:pt idx="12664">
                  <c:v>2209390000</c:v>
                </c:pt>
                <c:pt idx="12665">
                  <c:v>2129220000</c:v>
                </c:pt>
                <c:pt idx="12666">
                  <c:v>2050620000</c:v>
                </c:pt>
                <c:pt idx="12667">
                  <c:v>1974850000</c:v>
                </c:pt>
                <c:pt idx="12668">
                  <c:v>1900990000</c:v>
                </c:pt>
                <c:pt idx="12669">
                  <c:v>1829510000</c:v>
                </c:pt>
                <c:pt idx="12670">
                  <c:v>1759630000</c:v>
                </c:pt>
                <c:pt idx="12671">
                  <c:v>1692300000</c:v>
                </c:pt>
                <c:pt idx="12672">
                  <c:v>1627120000</c:v>
                </c:pt>
                <c:pt idx="12673">
                  <c:v>1563330000</c:v>
                </c:pt>
                <c:pt idx="12674">
                  <c:v>1502250000</c:v>
                </c:pt>
                <c:pt idx="12675">
                  <c:v>1443220000</c:v>
                </c:pt>
                <c:pt idx="12676">
                  <c:v>1386040000</c:v>
                </c:pt>
                <c:pt idx="12677">
                  <c:v>1330100000</c:v>
                </c:pt>
                <c:pt idx="12678">
                  <c:v>1276780000</c:v>
                </c:pt>
                <c:pt idx="12679">
                  <c:v>1225230000</c:v>
                </c:pt>
                <c:pt idx="12680">
                  <c:v>1175560000</c:v>
                </c:pt>
                <c:pt idx="12681">
                  <c:v>1126950000</c:v>
                </c:pt>
                <c:pt idx="12682">
                  <c:v>1080880000</c:v>
                </c:pt>
                <c:pt idx="12683">
                  <c:v>1036460000</c:v>
                </c:pt>
                <c:pt idx="12684">
                  <c:v>993012000</c:v>
                </c:pt>
                <c:pt idx="12685">
                  <c:v>951929000</c:v>
                </c:pt>
                <c:pt idx="12686">
                  <c:v>912502000</c:v>
                </c:pt>
                <c:pt idx="12687">
                  <c:v>874517000</c:v>
                </c:pt>
                <c:pt idx="12688">
                  <c:v>837469000</c:v>
                </c:pt>
                <c:pt idx="12689">
                  <c:v>802487000</c:v>
                </c:pt>
                <c:pt idx="12690">
                  <c:v>768865000</c:v>
                </c:pt>
                <c:pt idx="12691">
                  <c:v>736665000</c:v>
                </c:pt>
                <c:pt idx="12692">
                  <c:v>705379000</c:v>
                </c:pt>
                <c:pt idx="12693">
                  <c:v>675818000</c:v>
                </c:pt>
                <c:pt idx="12694">
                  <c:v>647538000</c:v>
                </c:pt>
                <c:pt idx="12695">
                  <c:v>620468000</c:v>
                </c:pt>
                <c:pt idx="12696">
                  <c:v>594162000</c:v>
                </c:pt>
                <c:pt idx="12697">
                  <c:v>569439000</c:v>
                </c:pt>
                <c:pt idx="12698">
                  <c:v>545810000</c:v>
                </c:pt>
                <c:pt idx="12699">
                  <c:v>522743000</c:v>
                </c:pt>
                <c:pt idx="12700">
                  <c:v>501238000</c:v>
                </c:pt>
                <c:pt idx="12701">
                  <c:v>480720000</c:v>
                </c:pt>
                <c:pt idx="12702">
                  <c:v>461134000</c:v>
                </c:pt>
                <c:pt idx="12703">
                  <c:v>441927000</c:v>
                </c:pt>
                <c:pt idx="12704">
                  <c:v>424192000</c:v>
                </c:pt>
                <c:pt idx="12705">
                  <c:v>407273000</c:v>
                </c:pt>
                <c:pt idx="12706">
                  <c:v>391155000</c:v>
                </c:pt>
                <c:pt idx="12707">
                  <c:v>375289000</c:v>
                </c:pt>
                <c:pt idx="12708">
                  <c:v>360716000</c:v>
                </c:pt>
                <c:pt idx="12709">
                  <c:v>346864000</c:v>
                </c:pt>
                <c:pt idx="12710">
                  <c:v>333686000</c:v>
                </c:pt>
                <c:pt idx="12711">
                  <c:v>320684000</c:v>
                </c:pt>
                <c:pt idx="12712">
                  <c:v>308801000</c:v>
                </c:pt>
                <c:pt idx="12713">
                  <c:v>297522000</c:v>
                </c:pt>
                <c:pt idx="12714">
                  <c:v>286290000</c:v>
                </c:pt>
                <c:pt idx="12715">
                  <c:v>276166000</c:v>
                </c:pt>
                <c:pt idx="12716">
                  <c:v>266539000</c:v>
                </c:pt>
                <c:pt idx="12717">
                  <c:v>257393000</c:v>
                </c:pt>
                <c:pt idx="12718">
                  <c:v>248210000</c:v>
                </c:pt>
                <c:pt idx="12719">
                  <c:v>240023000</c:v>
                </c:pt>
                <c:pt idx="12720">
                  <c:v>232237000</c:v>
                </c:pt>
                <c:pt idx="12721">
                  <c:v>224843000</c:v>
                </c:pt>
                <c:pt idx="12722">
                  <c:v>217351000</c:v>
                </c:pt>
                <c:pt idx="12723">
                  <c:v>210734000</c:v>
                </c:pt>
                <c:pt idx="12724">
                  <c:v>204449000</c:v>
                </c:pt>
                <c:pt idx="12725">
                  <c:v>198479000</c:v>
                </c:pt>
                <c:pt idx="12726">
                  <c:v>192361000</c:v>
                </c:pt>
                <c:pt idx="12727">
                  <c:v>187022000</c:v>
                </c:pt>
                <c:pt idx="12728">
                  <c:v>181948000</c:v>
                </c:pt>
                <c:pt idx="12729">
                  <c:v>176684000</c:v>
                </c:pt>
                <c:pt idx="12730">
                  <c:v>172144000</c:v>
                </c:pt>
                <c:pt idx="12731">
                  <c:v>167828000</c:v>
                </c:pt>
                <c:pt idx="12732">
                  <c:v>163721000</c:v>
                </c:pt>
                <c:pt idx="12733">
                  <c:v>159440000</c:v>
                </c:pt>
                <c:pt idx="12734">
                  <c:v>155759000</c:v>
                </c:pt>
                <c:pt idx="12735">
                  <c:v>152252000</c:v>
                </c:pt>
                <c:pt idx="12736">
                  <c:v>148909000</c:v>
                </c:pt>
                <c:pt idx="12737">
                  <c:v>145413000</c:v>
                </c:pt>
                <c:pt idx="12738">
                  <c:v>142406000</c:v>
                </c:pt>
                <c:pt idx="12739">
                  <c:v>139535000</c:v>
                </c:pt>
                <c:pt idx="12740">
                  <c:v>136497000</c:v>
                </c:pt>
                <c:pt idx="12741">
                  <c:v>133904000</c:v>
                </c:pt>
                <c:pt idx="12742">
                  <c:v>131425000</c:v>
                </c:pt>
                <c:pt idx="12743">
                  <c:v>129053000</c:v>
                </c:pt>
                <c:pt idx="12744">
                  <c:v>126501000</c:v>
                </c:pt>
                <c:pt idx="12745">
                  <c:v>124352000</c:v>
                </c:pt>
                <c:pt idx="12746">
                  <c:v>122290000</c:v>
                </c:pt>
                <c:pt idx="12747">
                  <c:v>120310000</c:v>
                </c:pt>
                <c:pt idx="12748">
                  <c:v>118137000</c:v>
                </c:pt>
                <c:pt idx="12749">
                  <c:v>116337000</c:v>
                </c:pt>
                <c:pt idx="12750">
                  <c:v>114603000</c:v>
                </c:pt>
                <c:pt idx="12751">
                  <c:v>112932000</c:v>
                </c:pt>
                <c:pt idx="12752">
                  <c:v>111056000</c:v>
                </c:pt>
                <c:pt idx="12753">
                  <c:v>109530000</c:v>
                </c:pt>
                <c:pt idx="12754">
                  <c:v>108055000</c:v>
                </c:pt>
                <c:pt idx="12755">
                  <c:v>106350000</c:v>
                </c:pt>
                <c:pt idx="12756">
                  <c:v>104997000</c:v>
                </c:pt>
                <c:pt idx="12757">
                  <c:v>103685000</c:v>
                </c:pt>
                <c:pt idx="12758">
                  <c:v>102412000</c:v>
                </c:pt>
                <c:pt idx="12759">
                  <c:v>100942000</c:v>
                </c:pt>
                <c:pt idx="12760">
                  <c:v>99764700</c:v>
                </c:pt>
                <c:pt idx="12761">
                  <c:v>98619100</c:v>
                </c:pt>
                <c:pt idx="12762">
                  <c:v>97503600</c:v>
                </c:pt>
                <c:pt idx="12763">
                  <c:v>96238500</c:v>
                </c:pt>
                <c:pt idx="12764">
                  <c:v>95197600</c:v>
                </c:pt>
                <c:pt idx="12765">
                  <c:v>94181300</c:v>
                </c:pt>
                <c:pt idx="12766">
                  <c:v>93194700</c:v>
                </c:pt>
                <c:pt idx="12767">
                  <c:v>92095900</c:v>
                </c:pt>
                <c:pt idx="12768">
                  <c:v>91161300</c:v>
                </c:pt>
                <c:pt idx="12769">
                  <c:v>90246300</c:v>
                </c:pt>
                <c:pt idx="12770">
                  <c:v>89254200</c:v>
                </c:pt>
                <c:pt idx="12771">
                  <c:v>88387200</c:v>
                </c:pt>
                <c:pt idx="12772">
                  <c:v>87537000</c:v>
                </c:pt>
                <c:pt idx="12773">
                  <c:v>86703100</c:v>
                </c:pt>
                <c:pt idx="12774">
                  <c:v>85813100</c:v>
                </c:pt>
                <c:pt idx="12775">
                  <c:v>85017500</c:v>
                </c:pt>
                <c:pt idx="12776">
                  <c:v>84236000</c:v>
                </c:pt>
                <c:pt idx="12777">
                  <c:v>83470400</c:v>
                </c:pt>
                <c:pt idx="12778">
                  <c:v>82663100</c:v>
                </c:pt>
                <c:pt idx="12779">
                  <c:v>81926700</c:v>
                </c:pt>
                <c:pt idx="12780">
                  <c:v>81202700</c:v>
                </c:pt>
                <c:pt idx="12781">
                  <c:v>80498600</c:v>
                </c:pt>
                <c:pt idx="12782">
                  <c:v>79763900</c:v>
                </c:pt>
                <c:pt idx="12783">
                  <c:v>79078300</c:v>
                </c:pt>
                <c:pt idx="12784">
                  <c:v>78403500</c:v>
                </c:pt>
                <c:pt idx="12785">
                  <c:v>77727900</c:v>
                </c:pt>
                <c:pt idx="12786">
                  <c:v>77076700</c:v>
                </c:pt>
                <c:pt idx="12787">
                  <c:v>76435600</c:v>
                </c:pt>
                <c:pt idx="12788">
                  <c:v>75800100</c:v>
                </c:pt>
                <c:pt idx="12789">
                  <c:v>75172600</c:v>
                </c:pt>
                <c:pt idx="12790">
                  <c:v>74562100</c:v>
                </c:pt>
                <c:pt idx="12791">
                  <c:v>73960600</c:v>
                </c:pt>
                <c:pt idx="12792">
                  <c:v>73361900</c:v>
                </c:pt>
                <c:pt idx="12793">
                  <c:v>72765700</c:v>
                </c:pt>
                <c:pt idx="12794">
                  <c:v>72191900</c:v>
                </c:pt>
                <c:pt idx="12795">
                  <c:v>71626300</c:v>
                </c:pt>
                <c:pt idx="12796">
                  <c:v>71072400</c:v>
                </c:pt>
                <c:pt idx="12797">
                  <c:v>70500800</c:v>
                </c:pt>
                <c:pt idx="12798">
                  <c:v>69960500</c:v>
                </c:pt>
                <c:pt idx="12799">
                  <c:v>69436600</c:v>
                </c:pt>
                <c:pt idx="12800">
                  <c:v>68894200</c:v>
                </c:pt>
                <c:pt idx="12801">
                  <c:v>68377800</c:v>
                </c:pt>
                <c:pt idx="12802">
                  <c:v>67868400</c:v>
                </c:pt>
                <c:pt idx="12803">
                  <c:v>67369100</c:v>
                </c:pt>
                <c:pt idx="12804">
                  <c:v>66870700</c:v>
                </c:pt>
                <c:pt idx="12805">
                  <c:v>66383200</c:v>
                </c:pt>
                <c:pt idx="12806">
                  <c:v>65902300</c:v>
                </c:pt>
                <c:pt idx="12807">
                  <c:v>65423000</c:v>
                </c:pt>
                <c:pt idx="12808">
                  <c:v>64955400</c:v>
                </c:pt>
                <c:pt idx="12809">
                  <c:v>64494500</c:v>
                </c:pt>
                <c:pt idx="12810">
                  <c:v>64034800</c:v>
                </c:pt>
                <c:pt idx="12811">
                  <c:v>63576600</c:v>
                </c:pt>
                <c:pt idx="12812">
                  <c:v>63134400</c:v>
                </c:pt>
                <c:pt idx="12813">
                  <c:v>62697800</c:v>
                </c:pt>
                <c:pt idx="12814">
                  <c:v>62271800</c:v>
                </c:pt>
                <c:pt idx="12815">
                  <c:v>61826200</c:v>
                </c:pt>
                <c:pt idx="12816">
                  <c:v>61407300</c:v>
                </c:pt>
                <c:pt idx="12817">
                  <c:v>60993600</c:v>
                </c:pt>
                <c:pt idx="12818">
                  <c:v>60595800</c:v>
                </c:pt>
                <c:pt idx="12819">
                  <c:v>60178200</c:v>
                </c:pt>
                <c:pt idx="12820">
                  <c:v>59781100</c:v>
                </c:pt>
                <c:pt idx="12821">
                  <c:v>59392800</c:v>
                </c:pt>
                <c:pt idx="12822">
                  <c:v>59005500</c:v>
                </c:pt>
                <c:pt idx="12823">
                  <c:v>58624100</c:v>
                </c:pt>
                <c:pt idx="12824">
                  <c:v>58247600</c:v>
                </c:pt>
                <c:pt idx="12825">
                  <c:v>57869200</c:v>
                </c:pt>
                <c:pt idx="12826">
                  <c:v>57508700</c:v>
                </c:pt>
                <c:pt idx="12827">
                  <c:v>57146700</c:v>
                </c:pt>
                <c:pt idx="12828">
                  <c:v>56789000</c:v>
                </c:pt>
                <c:pt idx="12829">
                  <c:v>56425900</c:v>
                </c:pt>
                <c:pt idx="12830">
                  <c:v>56075300</c:v>
                </c:pt>
                <c:pt idx="12831">
                  <c:v>55731000</c:v>
                </c:pt>
                <c:pt idx="12832">
                  <c:v>55391700</c:v>
                </c:pt>
                <c:pt idx="12833">
                  <c:v>55056100</c:v>
                </c:pt>
                <c:pt idx="12834">
                  <c:v>54708000</c:v>
                </c:pt>
                <c:pt idx="12835">
                  <c:v>54380600</c:v>
                </c:pt>
                <c:pt idx="12836">
                  <c:v>54068900</c:v>
                </c:pt>
                <c:pt idx="12837">
                  <c:v>53749600</c:v>
                </c:pt>
                <c:pt idx="12838">
                  <c:v>53415800</c:v>
                </c:pt>
                <c:pt idx="12839">
                  <c:v>53104600</c:v>
                </c:pt>
                <c:pt idx="12840">
                  <c:v>52807900</c:v>
                </c:pt>
                <c:pt idx="12841">
                  <c:v>52498900</c:v>
                </c:pt>
                <c:pt idx="12842">
                  <c:v>52199200</c:v>
                </c:pt>
                <c:pt idx="12843">
                  <c:v>51901300</c:v>
                </c:pt>
                <c:pt idx="12844">
                  <c:v>51608100</c:v>
                </c:pt>
                <c:pt idx="12845">
                  <c:v>51325600</c:v>
                </c:pt>
                <c:pt idx="12846">
                  <c:v>51039900</c:v>
                </c:pt>
                <c:pt idx="12847">
                  <c:v>50745600</c:v>
                </c:pt>
                <c:pt idx="12848">
                  <c:v>50466300</c:v>
                </c:pt>
                <c:pt idx="12849">
                  <c:v>50195100</c:v>
                </c:pt>
                <c:pt idx="12850">
                  <c:v>49922200</c:v>
                </c:pt>
                <c:pt idx="12851">
                  <c:v>49646300</c:v>
                </c:pt>
                <c:pt idx="12852">
                  <c:v>49379900</c:v>
                </c:pt>
                <c:pt idx="12853">
                  <c:v>49106800</c:v>
                </c:pt>
                <c:pt idx="12854">
                  <c:v>48854100</c:v>
                </c:pt>
                <c:pt idx="12855">
                  <c:v>48596500</c:v>
                </c:pt>
                <c:pt idx="12856">
                  <c:v>48323500</c:v>
                </c:pt>
                <c:pt idx="12857">
                  <c:v>48071800</c:v>
                </c:pt>
                <c:pt idx="12858">
                  <c:v>47837000</c:v>
                </c:pt>
                <c:pt idx="12859">
                  <c:v>47590300</c:v>
                </c:pt>
                <c:pt idx="12860">
                  <c:v>47336800</c:v>
                </c:pt>
                <c:pt idx="12861">
                  <c:v>47095700</c:v>
                </c:pt>
                <c:pt idx="12862">
                  <c:v>46860600</c:v>
                </c:pt>
                <c:pt idx="12863">
                  <c:v>46623800</c:v>
                </c:pt>
                <c:pt idx="12864">
                  <c:v>46396100</c:v>
                </c:pt>
                <c:pt idx="12865">
                  <c:v>46151900</c:v>
                </c:pt>
                <c:pt idx="12866">
                  <c:v>45922400</c:v>
                </c:pt>
                <c:pt idx="12867">
                  <c:v>45695000</c:v>
                </c:pt>
                <c:pt idx="12868">
                  <c:v>45479800</c:v>
                </c:pt>
                <c:pt idx="12869">
                  <c:v>45244700</c:v>
                </c:pt>
                <c:pt idx="12870">
                  <c:v>45024100</c:v>
                </c:pt>
                <c:pt idx="12871">
                  <c:v>44801700</c:v>
                </c:pt>
                <c:pt idx="12872">
                  <c:v>44584700</c:v>
                </c:pt>
                <c:pt idx="12873">
                  <c:v>44375600</c:v>
                </c:pt>
                <c:pt idx="12874">
                  <c:v>44162500</c:v>
                </c:pt>
                <c:pt idx="12875">
                  <c:v>43931600</c:v>
                </c:pt>
                <c:pt idx="12876">
                  <c:v>43740900</c:v>
                </c:pt>
                <c:pt idx="12877">
                  <c:v>43532700</c:v>
                </c:pt>
                <c:pt idx="12878">
                  <c:v>43326000</c:v>
                </c:pt>
                <c:pt idx="12879">
                  <c:v>43106100</c:v>
                </c:pt>
                <c:pt idx="12880">
                  <c:v>42911900</c:v>
                </c:pt>
                <c:pt idx="12881">
                  <c:v>42709700</c:v>
                </c:pt>
                <c:pt idx="12882">
                  <c:v>42512500</c:v>
                </c:pt>
                <c:pt idx="12883">
                  <c:v>42313500</c:v>
                </c:pt>
                <c:pt idx="12884">
                  <c:v>42103400</c:v>
                </c:pt>
                <c:pt idx="12885">
                  <c:v>41906800</c:v>
                </c:pt>
                <c:pt idx="12886">
                  <c:v>41724700</c:v>
                </c:pt>
                <c:pt idx="12887">
                  <c:v>41513400</c:v>
                </c:pt>
                <c:pt idx="12888">
                  <c:v>41320600</c:v>
                </c:pt>
                <c:pt idx="12889">
                  <c:v>41128800</c:v>
                </c:pt>
                <c:pt idx="12890">
                  <c:v>40940400</c:v>
                </c:pt>
                <c:pt idx="12891">
                  <c:v>40751900</c:v>
                </c:pt>
                <c:pt idx="12892">
                  <c:v>40563200</c:v>
                </c:pt>
                <c:pt idx="12893">
                  <c:v>40375200</c:v>
                </c:pt>
                <c:pt idx="12894">
                  <c:v>40172900</c:v>
                </c:pt>
                <c:pt idx="12895">
                  <c:v>40004000</c:v>
                </c:pt>
                <c:pt idx="12896">
                  <c:v>39818400</c:v>
                </c:pt>
                <c:pt idx="12897">
                  <c:v>39617700</c:v>
                </c:pt>
                <c:pt idx="12898">
                  <c:v>39446000</c:v>
                </c:pt>
                <c:pt idx="12899">
                  <c:v>39262600</c:v>
                </c:pt>
                <c:pt idx="12900">
                  <c:v>39079900</c:v>
                </c:pt>
                <c:pt idx="12901">
                  <c:v>38897000</c:v>
                </c:pt>
                <c:pt idx="12902">
                  <c:v>38709400</c:v>
                </c:pt>
                <c:pt idx="12903">
                  <c:v>38528900</c:v>
                </c:pt>
                <c:pt idx="12904">
                  <c:v>38348900</c:v>
                </c:pt>
                <c:pt idx="12905">
                  <c:v>38179100</c:v>
                </c:pt>
                <c:pt idx="12906">
                  <c:v>37987000</c:v>
                </c:pt>
                <c:pt idx="12907">
                  <c:v>37809000</c:v>
                </c:pt>
                <c:pt idx="12908">
                  <c:v>37631400</c:v>
                </c:pt>
                <c:pt idx="12909">
                  <c:v>37455500</c:v>
                </c:pt>
                <c:pt idx="12910">
                  <c:v>37279000</c:v>
                </c:pt>
                <c:pt idx="12911">
                  <c:v>37103000</c:v>
                </c:pt>
                <c:pt idx="12912">
                  <c:v>36916500</c:v>
                </c:pt>
                <c:pt idx="12913">
                  <c:v>36751500</c:v>
                </c:pt>
                <c:pt idx="12914">
                  <c:v>36576700</c:v>
                </c:pt>
                <c:pt idx="12915">
                  <c:v>36402200</c:v>
                </c:pt>
                <c:pt idx="12916">
                  <c:v>36218200</c:v>
                </c:pt>
                <c:pt idx="12917">
                  <c:v>36051900</c:v>
                </c:pt>
                <c:pt idx="12918">
                  <c:v>35878500</c:v>
                </c:pt>
                <c:pt idx="12919">
                  <c:v>35705400</c:v>
                </c:pt>
                <c:pt idx="12920">
                  <c:v>35530900</c:v>
                </c:pt>
                <c:pt idx="12921">
                  <c:v>35359000</c:v>
                </c:pt>
                <c:pt idx="12922">
                  <c:v>35187500</c:v>
                </c:pt>
                <c:pt idx="12923">
                  <c:v>35016400</c:v>
                </c:pt>
                <c:pt idx="12924">
                  <c:v>34846100</c:v>
                </c:pt>
                <c:pt idx="12925">
                  <c:v>34676300</c:v>
                </c:pt>
                <c:pt idx="12926">
                  <c:v>34506900</c:v>
                </c:pt>
                <c:pt idx="12927">
                  <c:v>34334500</c:v>
                </c:pt>
                <c:pt idx="12928">
                  <c:v>34170500</c:v>
                </c:pt>
                <c:pt idx="12929">
                  <c:v>34002600</c:v>
                </c:pt>
                <c:pt idx="12930">
                  <c:v>33835100</c:v>
                </c:pt>
                <c:pt idx="12931">
                  <c:v>33663800</c:v>
                </c:pt>
                <c:pt idx="12932">
                  <c:v>33497100</c:v>
                </c:pt>
                <c:pt idx="12933">
                  <c:v>33330900</c:v>
                </c:pt>
                <c:pt idx="12934">
                  <c:v>33165100</c:v>
                </c:pt>
                <c:pt idx="12935">
                  <c:v>32993600</c:v>
                </c:pt>
                <c:pt idx="12936">
                  <c:v>32828800</c:v>
                </c:pt>
                <c:pt idx="12937">
                  <c:v>32664500</c:v>
                </c:pt>
                <c:pt idx="12938">
                  <c:v>32500700</c:v>
                </c:pt>
                <c:pt idx="12939">
                  <c:v>32334900</c:v>
                </c:pt>
                <c:pt idx="12940">
                  <c:v>32172500</c:v>
                </c:pt>
                <c:pt idx="12941">
                  <c:v>32010700</c:v>
                </c:pt>
                <c:pt idx="12942">
                  <c:v>31851000</c:v>
                </c:pt>
                <c:pt idx="12943">
                  <c:v>31690900</c:v>
                </c:pt>
                <c:pt idx="12944">
                  <c:v>31531400</c:v>
                </c:pt>
                <c:pt idx="12945">
                  <c:v>31372500</c:v>
                </c:pt>
                <c:pt idx="12946">
                  <c:v>31218000</c:v>
                </c:pt>
                <c:pt idx="12947">
                  <c:v>31060800</c:v>
                </c:pt>
                <c:pt idx="12948">
                  <c:v>30904200</c:v>
                </c:pt>
                <c:pt idx="12949">
                  <c:v>30745800</c:v>
                </c:pt>
                <c:pt idx="12950">
                  <c:v>30592200</c:v>
                </c:pt>
                <c:pt idx="12951">
                  <c:v>30437800</c:v>
                </c:pt>
                <c:pt idx="12952">
                  <c:v>30284100</c:v>
                </c:pt>
                <c:pt idx="12953">
                  <c:v>30127000</c:v>
                </c:pt>
                <c:pt idx="12954">
                  <c:v>29974900</c:v>
                </c:pt>
                <c:pt idx="12955">
                  <c:v>29823600</c:v>
                </c:pt>
                <c:pt idx="12956">
                  <c:v>29673100</c:v>
                </c:pt>
                <c:pt idx="12957">
                  <c:v>29519000</c:v>
                </c:pt>
                <c:pt idx="12958">
                  <c:v>29370500</c:v>
                </c:pt>
                <c:pt idx="12959">
                  <c:v>29222900</c:v>
                </c:pt>
                <c:pt idx="12960">
                  <c:v>29076400</c:v>
                </c:pt>
                <c:pt idx="12961">
                  <c:v>28929100</c:v>
                </c:pt>
                <c:pt idx="12962">
                  <c:v>28784700</c:v>
                </c:pt>
                <c:pt idx="12963">
                  <c:v>28641200</c:v>
                </c:pt>
                <c:pt idx="12964">
                  <c:v>28500900</c:v>
                </c:pt>
                <c:pt idx="12965">
                  <c:v>28358300</c:v>
                </c:pt>
                <c:pt idx="12966">
                  <c:v>28218000</c:v>
                </c:pt>
                <c:pt idx="12967">
                  <c:v>28078700</c:v>
                </c:pt>
                <c:pt idx="12968">
                  <c:v>27941100</c:v>
                </c:pt>
                <c:pt idx="12969">
                  <c:v>27803700</c:v>
                </c:pt>
                <c:pt idx="12970">
                  <c:v>27667400</c:v>
                </c:pt>
                <c:pt idx="12971">
                  <c:v>27534200</c:v>
                </c:pt>
                <c:pt idx="12972">
                  <c:v>27397100</c:v>
                </c:pt>
                <c:pt idx="12973">
                  <c:v>27263800</c:v>
                </c:pt>
                <c:pt idx="12974">
                  <c:v>27131600</c:v>
                </c:pt>
                <c:pt idx="12975">
                  <c:v>26997600</c:v>
                </c:pt>
                <c:pt idx="12976">
                  <c:v>26867700</c:v>
                </c:pt>
                <c:pt idx="12977">
                  <c:v>26738800</c:v>
                </c:pt>
                <c:pt idx="12978">
                  <c:v>26610900</c:v>
                </c:pt>
                <c:pt idx="12979">
                  <c:v>26480400</c:v>
                </c:pt>
                <c:pt idx="12980">
                  <c:v>26356000</c:v>
                </c:pt>
                <c:pt idx="12981">
                  <c:v>26231800</c:v>
                </c:pt>
                <c:pt idx="12982">
                  <c:v>26109200</c:v>
                </c:pt>
                <c:pt idx="12983">
                  <c:v>25985500</c:v>
                </c:pt>
                <c:pt idx="12984">
                  <c:v>25864900</c:v>
                </c:pt>
                <c:pt idx="12985">
                  <c:v>25745400</c:v>
                </c:pt>
                <c:pt idx="12986">
                  <c:v>25632300</c:v>
                </c:pt>
                <c:pt idx="12987">
                  <c:v>25510300</c:v>
                </c:pt>
                <c:pt idx="12988">
                  <c:v>25394000</c:v>
                </c:pt>
                <c:pt idx="12989">
                  <c:v>25278800</c:v>
                </c:pt>
                <c:pt idx="12990">
                  <c:v>25168900</c:v>
                </c:pt>
                <c:pt idx="12991">
                  <c:v>25051800</c:v>
                </c:pt>
                <c:pt idx="12992">
                  <c:v>24939600</c:v>
                </c:pt>
                <c:pt idx="12993">
                  <c:v>24827700</c:v>
                </c:pt>
                <c:pt idx="12994">
                  <c:v>24717800</c:v>
                </c:pt>
                <c:pt idx="12995">
                  <c:v>24608100</c:v>
                </c:pt>
                <c:pt idx="12996">
                  <c:v>24500100</c:v>
                </c:pt>
                <c:pt idx="12997">
                  <c:v>24388700</c:v>
                </c:pt>
                <c:pt idx="12998">
                  <c:v>24284100</c:v>
                </c:pt>
                <c:pt idx="12999">
                  <c:v>24179500</c:v>
                </c:pt>
                <c:pt idx="13000">
                  <c:v>24075800</c:v>
                </c:pt>
                <c:pt idx="13001">
                  <c:v>23971800</c:v>
                </c:pt>
                <c:pt idx="13002">
                  <c:v>23869500</c:v>
                </c:pt>
                <c:pt idx="13003">
                  <c:v>23769100</c:v>
                </c:pt>
                <c:pt idx="13004">
                  <c:v>23674000</c:v>
                </c:pt>
                <c:pt idx="13005">
                  <c:v>23575200</c:v>
                </c:pt>
                <c:pt idx="13006">
                  <c:v>23475500</c:v>
                </c:pt>
                <c:pt idx="13007">
                  <c:v>23378900</c:v>
                </c:pt>
                <c:pt idx="13008">
                  <c:v>23286900</c:v>
                </c:pt>
                <c:pt idx="13009">
                  <c:v>23189600</c:v>
                </c:pt>
                <c:pt idx="13010">
                  <c:v>23095500</c:v>
                </c:pt>
                <c:pt idx="13011">
                  <c:v>23002400</c:v>
                </c:pt>
                <c:pt idx="13012">
                  <c:v>22908800</c:v>
                </c:pt>
                <c:pt idx="13013">
                  <c:v>22816000</c:v>
                </c:pt>
                <c:pt idx="13014">
                  <c:v>22725400</c:v>
                </c:pt>
                <c:pt idx="13015">
                  <c:v>22632000</c:v>
                </c:pt>
                <c:pt idx="13016">
                  <c:v>22543400</c:v>
                </c:pt>
                <c:pt idx="13017">
                  <c:v>22454600</c:v>
                </c:pt>
                <c:pt idx="13018">
                  <c:v>22367600</c:v>
                </c:pt>
                <c:pt idx="13019">
                  <c:v>22282000</c:v>
                </c:pt>
                <c:pt idx="13020">
                  <c:v>22196600</c:v>
                </c:pt>
                <c:pt idx="13021">
                  <c:v>22110000</c:v>
                </c:pt>
                <c:pt idx="13022">
                  <c:v>22026400</c:v>
                </c:pt>
                <c:pt idx="13023">
                  <c:v>21948800</c:v>
                </c:pt>
                <c:pt idx="13024">
                  <c:v>21864400</c:v>
                </c:pt>
                <c:pt idx="13025">
                  <c:v>21783200</c:v>
                </c:pt>
                <c:pt idx="13026">
                  <c:v>21705500</c:v>
                </c:pt>
                <c:pt idx="13027">
                  <c:v>21625500</c:v>
                </c:pt>
                <c:pt idx="13028">
                  <c:v>21545100</c:v>
                </c:pt>
                <c:pt idx="13029">
                  <c:v>21466700</c:v>
                </c:pt>
                <c:pt idx="13030">
                  <c:v>21386500</c:v>
                </c:pt>
                <c:pt idx="13031">
                  <c:v>21309700</c:v>
                </c:pt>
                <c:pt idx="13032">
                  <c:v>21233700</c:v>
                </c:pt>
                <c:pt idx="13033">
                  <c:v>21158100</c:v>
                </c:pt>
                <c:pt idx="13034">
                  <c:v>21079000</c:v>
                </c:pt>
                <c:pt idx="13035">
                  <c:v>21005100</c:v>
                </c:pt>
                <c:pt idx="13036">
                  <c:v>20931300</c:v>
                </c:pt>
                <c:pt idx="13037">
                  <c:v>20858700</c:v>
                </c:pt>
                <c:pt idx="13038">
                  <c:v>20786800</c:v>
                </c:pt>
                <c:pt idx="13039">
                  <c:v>20713800</c:v>
                </c:pt>
                <c:pt idx="13040">
                  <c:v>20643600</c:v>
                </c:pt>
                <c:pt idx="13041">
                  <c:v>20578700</c:v>
                </c:pt>
                <c:pt idx="13042">
                  <c:v>20509600</c:v>
                </c:pt>
                <c:pt idx="13043">
                  <c:v>20439300</c:v>
                </c:pt>
                <c:pt idx="13044">
                  <c:v>20371800</c:v>
                </c:pt>
                <c:pt idx="13045">
                  <c:v>20308400</c:v>
                </c:pt>
                <c:pt idx="13046">
                  <c:v>20242000</c:v>
                </c:pt>
                <c:pt idx="13047">
                  <c:v>20173900</c:v>
                </c:pt>
                <c:pt idx="13048">
                  <c:v>20108400</c:v>
                </c:pt>
                <c:pt idx="13049">
                  <c:v>20044200</c:v>
                </c:pt>
                <c:pt idx="13050">
                  <c:v>19980700</c:v>
                </c:pt>
                <c:pt idx="13051">
                  <c:v>19916200</c:v>
                </c:pt>
                <c:pt idx="13052">
                  <c:v>19851100</c:v>
                </c:pt>
                <c:pt idx="13053">
                  <c:v>19789600</c:v>
                </c:pt>
                <c:pt idx="13054">
                  <c:v>19727800</c:v>
                </c:pt>
                <c:pt idx="13055">
                  <c:v>19667500</c:v>
                </c:pt>
                <c:pt idx="13056">
                  <c:v>19607000</c:v>
                </c:pt>
                <c:pt idx="13057">
                  <c:v>19548100</c:v>
                </c:pt>
                <c:pt idx="13058">
                  <c:v>19489200</c:v>
                </c:pt>
                <c:pt idx="13059">
                  <c:v>19434100</c:v>
                </c:pt>
                <c:pt idx="13060">
                  <c:v>19377100</c:v>
                </c:pt>
                <c:pt idx="13061">
                  <c:v>19320600</c:v>
                </c:pt>
                <c:pt idx="13062">
                  <c:v>19264900</c:v>
                </c:pt>
                <c:pt idx="13063">
                  <c:v>19212200</c:v>
                </c:pt>
                <c:pt idx="13064">
                  <c:v>19157700</c:v>
                </c:pt>
                <c:pt idx="13065">
                  <c:v>19103800</c:v>
                </c:pt>
                <c:pt idx="13066">
                  <c:v>19049500</c:v>
                </c:pt>
                <c:pt idx="13067">
                  <c:v>18996800</c:v>
                </c:pt>
                <c:pt idx="13068">
                  <c:v>18944800</c:v>
                </c:pt>
                <c:pt idx="13069">
                  <c:v>18891600</c:v>
                </c:pt>
                <c:pt idx="13070">
                  <c:v>18838700</c:v>
                </c:pt>
                <c:pt idx="13071">
                  <c:v>18788600</c:v>
                </c:pt>
                <c:pt idx="13072">
                  <c:v>18739000</c:v>
                </c:pt>
                <c:pt idx="13073">
                  <c:v>18688000</c:v>
                </c:pt>
                <c:pt idx="13074">
                  <c:v>18639300</c:v>
                </c:pt>
                <c:pt idx="13075">
                  <c:v>18591400</c:v>
                </c:pt>
                <c:pt idx="13076">
                  <c:v>18543900</c:v>
                </c:pt>
                <c:pt idx="13077">
                  <c:v>18496200</c:v>
                </c:pt>
                <c:pt idx="13078">
                  <c:v>18452100</c:v>
                </c:pt>
                <c:pt idx="13079">
                  <c:v>18406100</c:v>
                </c:pt>
                <c:pt idx="13080">
                  <c:v>18359800</c:v>
                </c:pt>
                <c:pt idx="13081">
                  <c:v>18317600</c:v>
                </c:pt>
                <c:pt idx="13082">
                  <c:v>18273000</c:v>
                </c:pt>
                <c:pt idx="13083">
                  <c:v>18228800</c:v>
                </c:pt>
                <c:pt idx="13084">
                  <c:v>18183200</c:v>
                </c:pt>
                <c:pt idx="13085">
                  <c:v>18140800</c:v>
                </c:pt>
                <c:pt idx="13086">
                  <c:v>18098000</c:v>
                </c:pt>
                <c:pt idx="13087">
                  <c:v>18055500</c:v>
                </c:pt>
                <c:pt idx="13088">
                  <c:v>18011800</c:v>
                </c:pt>
                <c:pt idx="13089">
                  <c:v>17967900</c:v>
                </c:pt>
                <c:pt idx="13090">
                  <c:v>17926500</c:v>
                </c:pt>
                <c:pt idx="13091">
                  <c:v>17885300</c:v>
                </c:pt>
                <c:pt idx="13092">
                  <c:v>17842100</c:v>
                </c:pt>
                <c:pt idx="13093">
                  <c:v>17801600</c:v>
                </c:pt>
                <c:pt idx="13094">
                  <c:v>17761300</c:v>
                </c:pt>
                <c:pt idx="13095">
                  <c:v>17722100</c:v>
                </c:pt>
                <c:pt idx="13096">
                  <c:v>17682800</c:v>
                </c:pt>
                <c:pt idx="13097">
                  <c:v>17643100</c:v>
                </c:pt>
                <c:pt idx="13098">
                  <c:v>17603600</c:v>
                </c:pt>
                <c:pt idx="13099">
                  <c:v>17563900</c:v>
                </c:pt>
                <c:pt idx="13100">
                  <c:v>17528000</c:v>
                </c:pt>
                <c:pt idx="13101">
                  <c:v>17488900</c:v>
                </c:pt>
                <c:pt idx="13102">
                  <c:v>17450000</c:v>
                </c:pt>
                <c:pt idx="13103">
                  <c:v>17411500</c:v>
                </c:pt>
                <c:pt idx="13104">
                  <c:v>17372800</c:v>
                </c:pt>
                <c:pt idx="13105">
                  <c:v>17334200</c:v>
                </c:pt>
                <c:pt idx="13106">
                  <c:v>17295500</c:v>
                </c:pt>
                <c:pt idx="13107">
                  <c:v>17253700</c:v>
                </c:pt>
                <c:pt idx="13108">
                  <c:v>17215200</c:v>
                </c:pt>
                <c:pt idx="13109">
                  <c:v>17176600</c:v>
                </c:pt>
                <c:pt idx="13110">
                  <c:v>17136500</c:v>
                </c:pt>
                <c:pt idx="13111">
                  <c:v>17095600</c:v>
                </c:pt>
                <c:pt idx="13112">
                  <c:v>17056900</c:v>
                </c:pt>
                <c:pt idx="13113">
                  <c:v>17018200</c:v>
                </c:pt>
                <c:pt idx="13114">
                  <c:v>16979300</c:v>
                </c:pt>
                <c:pt idx="13115">
                  <c:v>16940400</c:v>
                </c:pt>
                <c:pt idx="13116">
                  <c:v>16901300</c:v>
                </c:pt>
                <c:pt idx="13117">
                  <c:v>16862100</c:v>
                </c:pt>
                <c:pt idx="13118">
                  <c:v>16825800</c:v>
                </c:pt>
                <c:pt idx="13119">
                  <c:v>16786400</c:v>
                </c:pt>
                <c:pt idx="13120">
                  <c:v>16746800</c:v>
                </c:pt>
                <c:pt idx="13121">
                  <c:v>16707000</c:v>
                </c:pt>
                <c:pt idx="13122">
                  <c:v>16668900</c:v>
                </c:pt>
                <c:pt idx="13123">
                  <c:v>16628900</c:v>
                </c:pt>
                <c:pt idx="13124">
                  <c:v>16588600</c:v>
                </c:pt>
                <c:pt idx="13125">
                  <c:v>16546300</c:v>
                </c:pt>
                <c:pt idx="13126">
                  <c:v>16505800</c:v>
                </c:pt>
                <c:pt idx="13127">
                  <c:v>16465100</c:v>
                </c:pt>
                <c:pt idx="13128">
                  <c:v>16424300</c:v>
                </c:pt>
                <c:pt idx="13129">
                  <c:v>16380000</c:v>
                </c:pt>
                <c:pt idx="13130">
                  <c:v>16338800</c:v>
                </c:pt>
                <c:pt idx="13131">
                  <c:v>16297400</c:v>
                </c:pt>
                <c:pt idx="13132">
                  <c:v>16255800</c:v>
                </c:pt>
                <c:pt idx="13133">
                  <c:v>16213400</c:v>
                </c:pt>
                <c:pt idx="13134">
                  <c:v>16171500</c:v>
                </c:pt>
                <c:pt idx="13135">
                  <c:v>16129200</c:v>
                </c:pt>
                <c:pt idx="13136">
                  <c:v>16090000</c:v>
                </c:pt>
                <c:pt idx="13137">
                  <c:v>16046400</c:v>
                </c:pt>
                <c:pt idx="13138">
                  <c:v>16003700</c:v>
                </c:pt>
                <c:pt idx="13139">
                  <c:v>15960800</c:v>
                </c:pt>
                <c:pt idx="13140">
                  <c:v>15918700</c:v>
                </c:pt>
                <c:pt idx="13141">
                  <c:v>15875700</c:v>
                </c:pt>
                <c:pt idx="13142">
                  <c:v>15832600</c:v>
                </c:pt>
                <c:pt idx="13143">
                  <c:v>15789300</c:v>
                </c:pt>
                <c:pt idx="13144">
                  <c:v>15744200</c:v>
                </c:pt>
                <c:pt idx="13145">
                  <c:v>15700900</c:v>
                </c:pt>
                <c:pt idx="13146">
                  <c:v>15657400</c:v>
                </c:pt>
                <c:pt idx="13147">
                  <c:v>15614900</c:v>
                </c:pt>
                <c:pt idx="13148">
                  <c:v>15567800</c:v>
                </c:pt>
                <c:pt idx="13149">
                  <c:v>15524200</c:v>
                </c:pt>
                <c:pt idx="13150">
                  <c:v>15480600</c:v>
                </c:pt>
                <c:pt idx="13151">
                  <c:v>15436400</c:v>
                </c:pt>
                <c:pt idx="13152">
                  <c:v>15392800</c:v>
                </c:pt>
                <c:pt idx="13153">
                  <c:v>15349100</c:v>
                </c:pt>
                <c:pt idx="13154">
                  <c:v>15305500</c:v>
                </c:pt>
                <c:pt idx="13155">
                  <c:v>15264400</c:v>
                </c:pt>
                <c:pt idx="13156">
                  <c:v>15220900</c:v>
                </c:pt>
                <c:pt idx="13157">
                  <c:v>15177500</c:v>
                </c:pt>
                <c:pt idx="13158">
                  <c:v>15132200</c:v>
                </c:pt>
                <c:pt idx="13159">
                  <c:v>15093100</c:v>
                </c:pt>
                <c:pt idx="13160">
                  <c:v>15050200</c:v>
                </c:pt>
                <c:pt idx="13161">
                  <c:v>15007500</c:v>
                </c:pt>
                <c:pt idx="13162">
                  <c:v>14959800</c:v>
                </c:pt>
                <c:pt idx="13163">
                  <c:v>14921500</c:v>
                </c:pt>
                <c:pt idx="13164">
                  <c:v>14879500</c:v>
                </c:pt>
                <c:pt idx="13165">
                  <c:v>14836000</c:v>
                </c:pt>
                <c:pt idx="13166">
                  <c:v>14793300</c:v>
                </c:pt>
                <c:pt idx="13167">
                  <c:v>14752100</c:v>
                </c:pt>
                <c:pt idx="13168">
                  <c:v>14711300</c:v>
                </c:pt>
                <c:pt idx="13169">
                  <c:v>14674500</c:v>
                </c:pt>
                <c:pt idx="13170">
                  <c:v>14629200</c:v>
                </c:pt>
                <c:pt idx="13171">
                  <c:v>14589400</c:v>
                </c:pt>
                <c:pt idx="13172">
                  <c:v>14550000</c:v>
                </c:pt>
                <c:pt idx="13173">
                  <c:v>14515700</c:v>
                </c:pt>
                <c:pt idx="13174">
                  <c:v>14473700</c:v>
                </c:pt>
                <c:pt idx="13175">
                  <c:v>14435500</c:v>
                </c:pt>
                <c:pt idx="13176">
                  <c:v>14398800</c:v>
                </c:pt>
                <c:pt idx="13177">
                  <c:v>14361600</c:v>
                </c:pt>
                <c:pt idx="13178">
                  <c:v>14326200</c:v>
                </c:pt>
                <c:pt idx="13179">
                  <c:v>14290000</c:v>
                </c:pt>
                <c:pt idx="13180">
                  <c:v>14251600</c:v>
                </c:pt>
                <c:pt idx="13181">
                  <c:v>14219500</c:v>
                </c:pt>
                <c:pt idx="13182">
                  <c:v>14185100</c:v>
                </c:pt>
                <c:pt idx="13183">
                  <c:v>14151300</c:v>
                </c:pt>
                <c:pt idx="13184">
                  <c:v>14116800</c:v>
                </c:pt>
                <c:pt idx="13185">
                  <c:v>14083500</c:v>
                </c:pt>
                <c:pt idx="13186">
                  <c:v>14051600</c:v>
                </c:pt>
                <c:pt idx="13187">
                  <c:v>14023300</c:v>
                </c:pt>
                <c:pt idx="13188">
                  <c:v>13992700</c:v>
                </c:pt>
                <c:pt idx="13189">
                  <c:v>13958800</c:v>
                </c:pt>
                <c:pt idx="13190">
                  <c:v>13929600</c:v>
                </c:pt>
                <c:pt idx="13191">
                  <c:v>13905200</c:v>
                </c:pt>
                <c:pt idx="13192">
                  <c:v>13877500</c:v>
                </c:pt>
                <c:pt idx="13193">
                  <c:v>13847800</c:v>
                </c:pt>
                <c:pt idx="13194">
                  <c:v>13821500</c:v>
                </c:pt>
                <c:pt idx="13195">
                  <c:v>13796700</c:v>
                </c:pt>
                <c:pt idx="13196">
                  <c:v>13773600</c:v>
                </c:pt>
                <c:pt idx="13197">
                  <c:v>13749800</c:v>
                </c:pt>
                <c:pt idx="13198">
                  <c:v>13723800</c:v>
                </c:pt>
                <c:pt idx="13199">
                  <c:v>13701700</c:v>
                </c:pt>
                <c:pt idx="13200">
                  <c:v>13683800</c:v>
                </c:pt>
                <c:pt idx="13201">
                  <c:v>13663400</c:v>
                </c:pt>
                <c:pt idx="13202">
                  <c:v>13641900</c:v>
                </c:pt>
                <c:pt idx="13203">
                  <c:v>13623200</c:v>
                </c:pt>
                <c:pt idx="13204">
                  <c:v>13605400</c:v>
                </c:pt>
                <c:pt idx="13205">
                  <c:v>13588500</c:v>
                </c:pt>
                <c:pt idx="13206">
                  <c:v>13574800</c:v>
                </c:pt>
                <c:pt idx="13207">
                  <c:v>13559600</c:v>
                </c:pt>
                <c:pt idx="13208">
                  <c:v>13541400</c:v>
                </c:pt>
                <c:pt idx="13209">
                  <c:v>13532800</c:v>
                </c:pt>
                <c:pt idx="13210">
                  <c:v>13520500</c:v>
                </c:pt>
                <c:pt idx="13211">
                  <c:v>13505000</c:v>
                </c:pt>
                <c:pt idx="13212">
                  <c:v>13494500</c:v>
                </c:pt>
                <c:pt idx="13213">
                  <c:v>13487200</c:v>
                </c:pt>
                <c:pt idx="13214">
                  <c:v>13478700</c:v>
                </c:pt>
                <c:pt idx="13215">
                  <c:v>13471500</c:v>
                </c:pt>
                <c:pt idx="13216">
                  <c:v>13464900</c:v>
                </c:pt>
                <c:pt idx="13217">
                  <c:v>13457300</c:v>
                </c:pt>
                <c:pt idx="13218">
                  <c:v>13452800</c:v>
                </c:pt>
                <c:pt idx="13219">
                  <c:v>13452800</c:v>
                </c:pt>
                <c:pt idx="13220">
                  <c:v>13448000</c:v>
                </c:pt>
                <c:pt idx="13221">
                  <c:v>13446700</c:v>
                </c:pt>
                <c:pt idx="13222">
                  <c:v>13447600</c:v>
                </c:pt>
                <c:pt idx="13223">
                  <c:v>13448500</c:v>
                </c:pt>
                <c:pt idx="13224">
                  <c:v>13452000</c:v>
                </c:pt>
                <c:pt idx="13225">
                  <c:v>13455100</c:v>
                </c:pt>
                <c:pt idx="13226">
                  <c:v>13455100</c:v>
                </c:pt>
                <c:pt idx="13227">
                  <c:v>13460400</c:v>
                </c:pt>
                <c:pt idx="13228">
                  <c:v>13472100</c:v>
                </c:pt>
                <c:pt idx="13229">
                  <c:v>13479600</c:v>
                </c:pt>
                <c:pt idx="13230">
                  <c:v>13483500</c:v>
                </c:pt>
                <c:pt idx="13231">
                  <c:v>13496900</c:v>
                </c:pt>
                <c:pt idx="13232">
                  <c:v>13508000</c:v>
                </c:pt>
                <c:pt idx="13233">
                  <c:v>13520300</c:v>
                </c:pt>
                <c:pt idx="13234">
                  <c:v>13533700</c:v>
                </c:pt>
                <c:pt idx="13235">
                  <c:v>13547000</c:v>
                </c:pt>
                <c:pt idx="13236">
                  <c:v>13563100</c:v>
                </c:pt>
                <c:pt idx="13237">
                  <c:v>13583900</c:v>
                </c:pt>
                <c:pt idx="13238">
                  <c:v>13602600</c:v>
                </c:pt>
                <c:pt idx="13239">
                  <c:v>13619200</c:v>
                </c:pt>
                <c:pt idx="13240">
                  <c:v>13640600</c:v>
                </c:pt>
                <c:pt idx="13241">
                  <c:v>13666000</c:v>
                </c:pt>
                <c:pt idx="13242">
                  <c:v>13689700</c:v>
                </c:pt>
                <c:pt idx="13243">
                  <c:v>13715300</c:v>
                </c:pt>
                <c:pt idx="13244">
                  <c:v>13742300</c:v>
                </c:pt>
                <c:pt idx="13245">
                  <c:v>13768700</c:v>
                </c:pt>
                <c:pt idx="13246">
                  <c:v>13802800</c:v>
                </c:pt>
                <c:pt idx="13247">
                  <c:v>13834100</c:v>
                </c:pt>
                <c:pt idx="13248">
                  <c:v>13867000</c:v>
                </c:pt>
                <c:pt idx="13249">
                  <c:v>13897200</c:v>
                </c:pt>
                <c:pt idx="13250">
                  <c:v>13937600</c:v>
                </c:pt>
                <c:pt idx="13251">
                  <c:v>13975100</c:v>
                </c:pt>
                <c:pt idx="13252">
                  <c:v>14011600</c:v>
                </c:pt>
                <c:pt idx="13253">
                  <c:v>14053100</c:v>
                </c:pt>
                <c:pt idx="13254">
                  <c:v>14095500</c:v>
                </c:pt>
                <c:pt idx="13255">
                  <c:v>14139500</c:v>
                </c:pt>
                <c:pt idx="13256">
                  <c:v>14186000</c:v>
                </c:pt>
                <c:pt idx="13257">
                  <c:v>14231500</c:v>
                </c:pt>
                <c:pt idx="13258">
                  <c:v>14280700</c:v>
                </c:pt>
                <c:pt idx="13259">
                  <c:v>14331600</c:v>
                </c:pt>
                <c:pt idx="13260">
                  <c:v>14386200</c:v>
                </c:pt>
                <c:pt idx="13261">
                  <c:v>14440300</c:v>
                </c:pt>
                <c:pt idx="13262">
                  <c:v>14496600</c:v>
                </c:pt>
                <c:pt idx="13263">
                  <c:v>14554700</c:v>
                </c:pt>
                <c:pt idx="13264">
                  <c:v>14616800</c:v>
                </c:pt>
                <c:pt idx="13265">
                  <c:v>14678700</c:v>
                </c:pt>
                <c:pt idx="13266">
                  <c:v>14742400</c:v>
                </c:pt>
                <c:pt idx="13267">
                  <c:v>14805200</c:v>
                </c:pt>
                <c:pt idx="13268">
                  <c:v>14876200</c:v>
                </c:pt>
                <c:pt idx="13269">
                  <c:v>14945600</c:v>
                </c:pt>
                <c:pt idx="13270">
                  <c:v>15017000</c:v>
                </c:pt>
                <c:pt idx="13271">
                  <c:v>15087800</c:v>
                </c:pt>
                <c:pt idx="13272">
                  <c:v>15164000</c:v>
                </c:pt>
                <c:pt idx="13273">
                  <c:v>15241200</c:v>
                </c:pt>
                <c:pt idx="13274">
                  <c:v>15320300</c:v>
                </c:pt>
                <c:pt idx="13275">
                  <c:v>15400300</c:v>
                </c:pt>
                <c:pt idx="13276">
                  <c:v>15483500</c:v>
                </c:pt>
                <c:pt idx="13277">
                  <c:v>15568500</c:v>
                </c:pt>
                <c:pt idx="13278">
                  <c:v>15659100</c:v>
                </c:pt>
                <c:pt idx="13279">
                  <c:v>15746700</c:v>
                </c:pt>
                <c:pt idx="13280">
                  <c:v>15837700</c:v>
                </c:pt>
                <c:pt idx="13281">
                  <c:v>15930700</c:v>
                </c:pt>
                <c:pt idx="13282">
                  <c:v>16026100</c:v>
                </c:pt>
                <c:pt idx="13283">
                  <c:v>16126100</c:v>
                </c:pt>
                <c:pt idx="13284">
                  <c:v>16224900</c:v>
                </c:pt>
                <c:pt idx="13285">
                  <c:v>16325500</c:v>
                </c:pt>
                <c:pt idx="13286">
                  <c:v>16430400</c:v>
                </c:pt>
                <c:pt idx="13287">
                  <c:v>16534900</c:v>
                </c:pt>
                <c:pt idx="13288">
                  <c:v>16641200</c:v>
                </c:pt>
                <c:pt idx="13289">
                  <c:v>16749300</c:v>
                </c:pt>
                <c:pt idx="13290">
                  <c:v>16858100</c:v>
                </c:pt>
                <c:pt idx="13291">
                  <c:v>16969900</c:v>
                </c:pt>
                <c:pt idx="13292">
                  <c:v>17083400</c:v>
                </c:pt>
                <c:pt idx="13293">
                  <c:v>17197800</c:v>
                </c:pt>
                <c:pt idx="13294">
                  <c:v>17312900</c:v>
                </c:pt>
                <c:pt idx="13295">
                  <c:v>17431500</c:v>
                </c:pt>
                <c:pt idx="13296">
                  <c:v>17551700</c:v>
                </c:pt>
                <c:pt idx="13297">
                  <c:v>17674300</c:v>
                </c:pt>
                <c:pt idx="13298">
                  <c:v>17797800</c:v>
                </c:pt>
                <c:pt idx="13299">
                  <c:v>17922700</c:v>
                </c:pt>
                <c:pt idx="13300">
                  <c:v>18049000</c:v>
                </c:pt>
                <c:pt idx="13301">
                  <c:v>18181100</c:v>
                </c:pt>
                <c:pt idx="13302">
                  <c:v>18310300</c:v>
                </c:pt>
                <c:pt idx="13303">
                  <c:v>18440900</c:v>
                </c:pt>
                <c:pt idx="13304">
                  <c:v>18572700</c:v>
                </c:pt>
                <c:pt idx="13305">
                  <c:v>18709500</c:v>
                </c:pt>
                <c:pt idx="13306">
                  <c:v>18843900</c:v>
                </c:pt>
                <c:pt idx="13307">
                  <c:v>18979400</c:v>
                </c:pt>
                <c:pt idx="13308">
                  <c:v>19116500</c:v>
                </c:pt>
                <c:pt idx="13309">
                  <c:v>19254300</c:v>
                </c:pt>
                <c:pt idx="13310">
                  <c:v>19393100</c:v>
                </c:pt>
                <c:pt idx="13311">
                  <c:v>19532700</c:v>
                </c:pt>
                <c:pt idx="13312">
                  <c:v>19672100</c:v>
                </c:pt>
                <c:pt idx="13313">
                  <c:v>19813700</c:v>
                </c:pt>
                <c:pt idx="13314">
                  <c:v>19956100</c:v>
                </c:pt>
                <c:pt idx="13315">
                  <c:v>20099100</c:v>
                </c:pt>
                <c:pt idx="13316">
                  <c:v>20242400</c:v>
                </c:pt>
                <c:pt idx="13317">
                  <c:v>20387000</c:v>
                </c:pt>
                <c:pt idx="13318">
                  <c:v>20532200</c:v>
                </c:pt>
                <c:pt idx="13319">
                  <c:v>20684300</c:v>
                </c:pt>
                <c:pt idx="13320">
                  <c:v>20825400</c:v>
                </c:pt>
                <c:pt idx="13321">
                  <c:v>20972300</c:v>
                </c:pt>
                <c:pt idx="13322">
                  <c:v>21119500</c:v>
                </c:pt>
                <c:pt idx="13323">
                  <c:v>21268400</c:v>
                </c:pt>
                <c:pt idx="13324">
                  <c:v>21416500</c:v>
                </c:pt>
                <c:pt idx="13325">
                  <c:v>21564900</c:v>
                </c:pt>
                <c:pt idx="13326">
                  <c:v>21713600</c:v>
                </c:pt>
                <c:pt idx="13327">
                  <c:v>21863100</c:v>
                </c:pt>
                <c:pt idx="13328">
                  <c:v>22012400</c:v>
                </c:pt>
                <c:pt idx="13329">
                  <c:v>22161900</c:v>
                </c:pt>
                <c:pt idx="13330">
                  <c:v>22318100</c:v>
                </c:pt>
                <c:pt idx="13331">
                  <c:v>22463000</c:v>
                </c:pt>
                <c:pt idx="13332">
                  <c:v>22613100</c:v>
                </c:pt>
                <c:pt idx="13333">
                  <c:v>22763300</c:v>
                </c:pt>
                <c:pt idx="13334">
                  <c:v>22919300</c:v>
                </c:pt>
                <c:pt idx="13335">
                  <c:v>23067300</c:v>
                </c:pt>
                <c:pt idx="13336">
                  <c:v>23218000</c:v>
                </c:pt>
                <c:pt idx="13337">
                  <c:v>23368700</c:v>
                </c:pt>
                <c:pt idx="13338">
                  <c:v>23524400</c:v>
                </c:pt>
                <c:pt idx="13339">
                  <c:v>23675400</c:v>
                </c:pt>
                <c:pt idx="13340">
                  <c:v>23826500</c:v>
                </c:pt>
                <c:pt idx="13341">
                  <c:v>23973300</c:v>
                </c:pt>
                <c:pt idx="13342">
                  <c:v>24133200</c:v>
                </c:pt>
                <c:pt idx="13343">
                  <c:v>24284700</c:v>
                </c:pt>
                <c:pt idx="13344">
                  <c:v>24436400</c:v>
                </c:pt>
                <c:pt idx="13345">
                  <c:v>24579400</c:v>
                </c:pt>
                <c:pt idx="13346">
                  <c:v>24741400</c:v>
                </c:pt>
                <c:pt idx="13347">
                  <c:v>24893700</c:v>
                </c:pt>
                <c:pt idx="13348">
                  <c:v>25046200</c:v>
                </c:pt>
                <c:pt idx="13349">
                  <c:v>25197400</c:v>
                </c:pt>
                <c:pt idx="13350">
                  <c:v>25350700</c:v>
                </c:pt>
                <c:pt idx="13351">
                  <c:v>25504200</c:v>
                </c:pt>
                <c:pt idx="13352">
                  <c:v>25658100</c:v>
                </c:pt>
                <c:pt idx="13353">
                  <c:v>25810500</c:v>
                </c:pt>
                <c:pt idx="13354">
                  <c:v>25965500</c:v>
                </c:pt>
                <c:pt idx="13355">
                  <c:v>26120900</c:v>
                </c:pt>
                <c:pt idx="13356">
                  <c:v>26284300</c:v>
                </c:pt>
                <c:pt idx="13357">
                  <c:v>26434400</c:v>
                </c:pt>
                <c:pt idx="13358">
                  <c:v>26591800</c:v>
                </c:pt>
                <c:pt idx="13359">
                  <c:v>26749900</c:v>
                </c:pt>
                <c:pt idx="13360">
                  <c:v>26919300</c:v>
                </c:pt>
                <c:pt idx="13361">
                  <c:v>27072000</c:v>
                </c:pt>
                <c:pt idx="13362">
                  <c:v>27232700</c:v>
                </c:pt>
                <c:pt idx="13363">
                  <c:v>27403500</c:v>
                </c:pt>
                <c:pt idx="13364">
                  <c:v>27561300</c:v>
                </c:pt>
                <c:pt idx="13365">
                  <c:v>27725200</c:v>
                </c:pt>
                <c:pt idx="13366">
                  <c:v>27890200</c:v>
                </c:pt>
                <c:pt idx="13367">
                  <c:v>28062900</c:v>
                </c:pt>
                <c:pt idx="13368">
                  <c:v>28228000</c:v>
                </c:pt>
                <c:pt idx="13369">
                  <c:v>28396900</c:v>
                </c:pt>
                <c:pt idx="13370">
                  <c:v>28567300</c:v>
                </c:pt>
                <c:pt idx="13371">
                  <c:v>28743700</c:v>
                </c:pt>
                <c:pt idx="13372">
                  <c:v>28916000</c:v>
                </c:pt>
                <c:pt idx="13373">
                  <c:v>29091200</c:v>
                </c:pt>
                <c:pt idx="13374">
                  <c:v>29272000</c:v>
                </c:pt>
                <c:pt idx="13375">
                  <c:v>29451100</c:v>
                </c:pt>
                <c:pt idx="13376">
                  <c:v>29630900</c:v>
                </c:pt>
                <c:pt idx="13377">
                  <c:v>29813600</c:v>
                </c:pt>
                <c:pt idx="13378">
                  <c:v>30001900</c:v>
                </c:pt>
                <c:pt idx="13379">
                  <c:v>30189300</c:v>
                </c:pt>
                <c:pt idx="13380">
                  <c:v>30378200</c:v>
                </c:pt>
                <c:pt idx="13381">
                  <c:v>30570500</c:v>
                </c:pt>
                <c:pt idx="13382">
                  <c:v>30764000</c:v>
                </c:pt>
                <c:pt idx="13383">
                  <c:v>30963000</c:v>
                </c:pt>
                <c:pt idx="13384">
                  <c:v>31160900</c:v>
                </c:pt>
                <c:pt idx="13385">
                  <c:v>31360100</c:v>
                </c:pt>
                <c:pt idx="13386">
                  <c:v>31563200</c:v>
                </c:pt>
                <c:pt idx="13387">
                  <c:v>31773700</c:v>
                </c:pt>
                <c:pt idx="13388">
                  <c:v>31981700</c:v>
                </c:pt>
                <c:pt idx="13389">
                  <c:v>32191000</c:v>
                </c:pt>
                <c:pt idx="13390">
                  <c:v>32404500</c:v>
                </c:pt>
                <c:pt idx="13391">
                  <c:v>32625200</c:v>
                </c:pt>
                <c:pt idx="13392">
                  <c:v>32845300</c:v>
                </c:pt>
                <c:pt idx="13393">
                  <c:v>33067300</c:v>
                </c:pt>
                <c:pt idx="13394">
                  <c:v>33293800</c:v>
                </c:pt>
                <c:pt idx="13395">
                  <c:v>33521700</c:v>
                </c:pt>
                <c:pt idx="13396">
                  <c:v>33757200</c:v>
                </c:pt>
                <c:pt idx="13397">
                  <c:v>33991200</c:v>
                </c:pt>
                <c:pt idx="13398">
                  <c:v>34226900</c:v>
                </c:pt>
                <c:pt idx="13399">
                  <c:v>34466900</c:v>
                </c:pt>
                <c:pt idx="13400">
                  <c:v>34717100</c:v>
                </c:pt>
                <c:pt idx="13401">
                  <c:v>34963700</c:v>
                </c:pt>
                <c:pt idx="13402">
                  <c:v>35210100</c:v>
                </c:pt>
                <c:pt idx="13403">
                  <c:v>35471100</c:v>
                </c:pt>
                <c:pt idx="13404">
                  <c:v>35727800</c:v>
                </c:pt>
                <c:pt idx="13405">
                  <c:v>35987800</c:v>
                </c:pt>
                <c:pt idx="13406">
                  <c:v>36246700</c:v>
                </c:pt>
                <c:pt idx="13407">
                  <c:v>36522700</c:v>
                </c:pt>
                <c:pt idx="13408">
                  <c:v>36793400</c:v>
                </c:pt>
                <c:pt idx="13409">
                  <c:v>37062600</c:v>
                </c:pt>
                <c:pt idx="13410">
                  <c:v>37340400</c:v>
                </c:pt>
                <c:pt idx="13411">
                  <c:v>37630900</c:v>
                </c:pt>
                <c:pt idx="13412">
                  <c:v>37916500</c:v>
                </c:pt>
                <c:pt idx="13413">
                  <c:v>38201500</c:v>
                </c:pt>
                <c:pt idx="13414">
                  <c:v>38501600</c:v>
                </c:pt>
                <c:pt idx="13415">
                  <c:v>38799000</c:v>
                </c:pt>
                <c:pt idx="13416">
                  <c:v>39100300</c:v>
                </c:pt>
                <c:pt idx="13417">
                  <c:v>39404400</c:v>
                </c:pt>
                <c:pt idx="13418">
                  <c:v>39717100</c:v>
                </c:pt>
                <c:pt idx="13419">
                  <c:v>40031100</c:v>
                </c:pt>
                <c:pt idx="13420">
                  <c:v>40351600</c:v>
                </c:pt>
                <c:pt idx="13421">
                  <c:v>40674100</c:v>
                </c:pt>
                <c:pt idx="13422">
                  <c:v>41000600</c:v>
                </c:pt>
                <c:pt idx="13423">
                  <c:v>41332300</c:v>
                </c:pt>
                <c:pt idx="13424">
                  <c:v>41673700</c:v>
                </c:pt>
                <c:pt idx="13425">
                  <c:v>42012600</c:v>
                </c:pt>
                <c:pt idx="13426">
                  <c:v>42358700</c:v>
                </c:pt>
                <c:pt idx="13427">
                  <c:v>42709700</c:v>
                </c:pt>
                <c:pt idx="13428">
                  <c:v>43070200</c:v>
                </c:pt>
                <c:pt idx="13429">
                  <c:v>43431800</c:v>
                </c:pt>
                <c:pt idx="13430">
                  <c:v>43798400</c:v>
                </c:pt>
                <c:pt idx="13431">
                  <c:v>44170300</c:v>
                </c:pt>
                <c:pt idx="13432">
                  <c:v>44548900</c:v>
                </c:pt>
                <c:pt idx="13433">
                  <c:v>44936300</c:v>
                </c:pt>
                <c:pt idx="13434">
                  <c:v>45325300</c:v>
                </c:pt>
                <c:pt idx="13435">
                  <c:v>45718100</c:v>
                </c:pt>
                <c:pt idx="13436">
                  <c:v>46126000</c:v>
                </c:pt>
                <c:pt idx="13437">
                  <c:v>46533100</c:v>
                </c:pt>
                <c:pt idx="13438">
                  <c:v>46946400</c:v>
                </c:pt>
                <c:pt idx="13439">
                  <c:v>47362400</c:v>
                </c:pt>
                <c:pt idx="13440">
                  <c:v>47796300</c:v>
                </c:pt>
                <c:pt idx="13441">
                  <c:v>48229300</c:v>
                </c:pt>
                <c:pt idx="13442">
                  <c:v>48668900</c:v>
                </c:pt>
                <c:pt idx="13443">
                  <c:v>49111100</c:v>
                </c:pt>
                <c:pt idx="13444">
                  <c:v>49571000</c:v>
                </c:pt>
                <c:pt idx="13445">
                  <c:v>50031900</c:v>
                </c:pt>
                <c:pt idx="13446">
                  <c:v>50500100</c:v>
                </c:pt>
                <c:pt idx="13447">
                  <c:v>50978400</c:v>
                </c:pt>
                <c:pt idx="13448">
                  <c:v>51461900</c:v>
                </c:pt>
                <c:pt idx="13449">
                  <c:v>51953000</c:v>
                </c:pt>
                <c:pt idx="13450">
                  <c:v>52451900</c:v>
                </c:pt>
                <c:pt idx="13451">
                  <c:v>52963400</c:v>
                </c:pt>
                <c:pt idx="13452">
                  <c:v>53478600</c:v>
                </c:pt>
                <c:pt idx="13453">
                  <c:v>54001700</c:v>
                </c:pt>
                <c:pt idx="13454">
                  <c:v>54531100</c:v>
                </c:pt>
                <c:pt idx="13455">
                  <c:v>55076600</c:v>
                </c:pt>
                <c:pt idx="13456">
                  <c:v>55625000</c:v>
                </c:pt>
                <c:pt idx="13457">
                  <c:v>56181800</c:v>
                </c:pt>
                <c:pt idx="13458">
                  <c:v>56747900</c:v>
                </c:pt>
                <c:pt idx="13459">
                  <c:v>57322100</c:v>
                </c:pt>
                <c:pt idx="13460">
                  <c:v>57904900</c:v>
                </c:pt>
                <c:pt idx="13461">
                  <c:v>58496300</c:v>
                </c:pt>
                <c:pt idx="13462">
                  <c:v>59098100</c:v>
                </c:pt>
                <c:pt idx="13463">
                  <c:v>59707200</c:v>
                </c:pt>
                <c:pt idx="13464">
                  <c:v>60325000</c:v>
                </c:pt>
                <c:pt idx="13465">
                  <c:v>60958100</c:v>
                </c:pt>
                <c:pt idx="13466">
                  <c:v>61592200</c:v>
                </c:pt>
                <c:pt idx="13467">
                  <c:v>62236400</c:v>
                </c:pt>
                <c:pt idx="13468">
                  <c:v>62889300</c:v>
                </c:pt>
                <c:pt idx="13469">
                  <c:v>63560300</c:v>
                </c:pt>
                <c:pt idx="13470">
                  <c:v>64230800</c:v>
                </c:pt>
                <c:pt idx="13471">
                  <c:v>64909700</c:v>
                </c:pt>
                <c:pt idx="13472">
                  <c:v>65596800</c:v>
                </c:pt>
                <c:pt idx="13473">
                  <c:v>66302400</c:v>
                </c:pt>
                <c:pt idx="13474">
                  <c:v>67006500</c:v>
                </c:pt>
                <c:pt idx="13475">
                  <c:v>67718400</c:v>
                </c:pt>
                <c:pt idx="13476">
                  <c:v>68438100</c:v>
                </c:pt>
                <c:pt idx="13477">
                  <c:v>69169700</c:v>
                </c:pt>
                <c:pt idx="13478">
                  <c:v>69904900</c:v>
                </c:pt>
                <c:pt idx="13479">
                  <c:v>70647300</c:v>
                </c:pt>
                <c:pt idx="13480">
                  <c:v>71396100</c:v>
                </c:pt>
                <c:pt idx="13481">
                  <c:v>72152600</c:v>
                </c:pt>
                <c:pt idx="13482">
                  <c:v>72915600</c:v>
                </c:pt>
                <c:pt idx="13483">
                  <c:v>73684700</c:v>
                </c:pt>
                <c:pt idx="13484">
                  <c:v>74459600</c:v>
                </c:pt>
                <c:pt idx="13485">
                  <c:v>75240900</c:v>
                </c:pt>
                <c:pt idx="13486">
                  <c:v>76027500</c:v>
                </c:pt>
                <c:pt idx="13487">
                  <c:v>76819100</c:v>
                </c:pt>
                <c:pt idx="13488">
                  <c:v>77620700</c:v>
                </c:pt>
                <c:pt idx="13489">
                  <c:v>78422100</c:v>
                </c:pt>
                <c:pt idx="13490">
                  <c:v>79227600</c:v>
                </c:pt>
                <c:pt idx="13491">
                  <c:v>80043500</c:v>
                </c:pt>
                <c:pt idx="13492">
                  <c:v>80856700</c:v>
                </c:pt>
                <c:pt idx="13493">
                  <c:v>81672800</c:v>
                </c:pt>
                <c:pt idx="13494">
                  <c:v>82491400</c:v>
                </c:pt>
                <c:pt idx="13495">
                  <c:v>83319200</c:v>
                </c:pt>
                <c:pt idx="13496">
                  <c:v>84142300</c:v>
                </c:pt>
                <c:pt idx="13497">
                  <c:v>84966800</c:v>
                </c:pt>
                <c:pt idx="13498">
                  <c:v>85792200</c:v>
                </c:pt>
                <c:pt idx="13499">
                  <c:v>86623600</c:v>
                </c:pt>
                <c:pt idx="13500">
                  <c:v>87450100</c:v>
                </c:pt>
                <c:pt idx="13501">
                  <c:v>88276300</c:v>
                </c:pt>
                <c:pt idx="13502">
                  <c:v>89111300</c:v>
                </c:pt>
                <c:pt idx="13503">
                  <c:v>89931700</c:v>
                </c:pt>
                <c:pt idx="13504">
                  <c:v>90754800</c:v>
                </c:pt>
                <c:pt idx="13505">
                  <c:v>91575900</c:v>
                </c:pt>
                <c:pt idx="13506">
                  <c:v>92406400</c:v>
                </c:pt>
                <c:pt idx="13507">
                  <c:v>93223100</c:v>
                </c:pt>
                <c:pt idx="13508">
                  <c:v>94036500</c:v>
                </c:pt>
                <c:pt idx="13509">
                  <c:v>94846200</c:v>
                </c:pt>
                <c:pt idx="13510">
                  <c:v>95666000</c:v>
                </c:pt>
                <c:pt idx="13511">
                  <c:v>96468400</c:v>
                </c:pt>
                <c:pt idx="13512">
                  <c:v>97266000</c:v>
                </c:pt>
                <c:pt idx="13513">
                  <c:v>98042200</c:v>
                </c:pt>
                <c:pt idx="13514">
                  <c:v>98850400</c:v>
                </c:pt>
                <c:pt idx="13515">
                  <c:v>99632400</c:v>
                </c:pt>
                <c:pt idx="13516">
                  <c:v>100408000</c:v>
                </c:pt>
                <c:pt idx="13517">
                  <c:v>101179000</c:v>
                </c:pt>
                <c:pt idx="13518">
                  <c:v>101937000</c:v>
                </c:pt>
                <c:pt idx="13519">
                  <c:v>102693000</c:v>
                </c:pt>
                <c:pt idx="13520">
                  <c:v>103442000</c:v>
                </c:pt>
                <c:pt idx="13521">
                  <c:v>104174000</c:v>
                </c:pt>
                <c:pt idx="13522">
                  <c:v>104908000</c:v>
                </c:pt>
                <c:pt idx="13523">
                  <c:v>105635000</c:v>
                </c:pt>
                <c:pt idx="13524">
                  <c:v>106396000</c:v>
                </c:pt>
                <c:pt idx="13525">
                  <c:v>107058000</c:v>
                </c:pt>
                <c:pt idx="13526">
                  <c:v>107760000</c:v>
                </c:pt>
                <c:pt idx="13527">
                  <c:v>108454000</c:v>
                </c:pt>
                <c:pt idx="13528">
                  <c:v>109185000</c:v>
                </c:pt>
                <c:pt idx="13529">
                  <c:v>109829000</c:v>
                </c:pt>
                <c:pt idx="13530">
                  <c:v>110499000</c:v>
                </c:pt>
                <c:pt idx="13531">
                  <c:v>111159000</c:v>
                </c:pt>
                <c:pt idx="13532">
                  <c:v>111838000</c:v>
                </c:pt>
                <c:pt idx="13533">
                  <c:v>112488000</c:v>
                </c:pt>
                <c:pt idx="13534">
                  <c:v>113125000</c:v>
                </c:pt>
                <c:pt idx="13535">
                  <c:v>113750000</c:v>
                </c:pt>
                <c:pt idx="13536">
                  <c:v>114404000</c:v>
                </c:pt>
                <c:pt idx="13537">
                  <c:v>115016000</c:v>
                </c:pt>
                <c:pt idx="13538">
                  <c:v>115620000</c:v>
                </c:pt>
                <c:pt idx="13539">
                  <c:v>116193000</c:v>
                </c:pt>
                <c:pt idx="13540">
                  <c:v>116818000</c:v>
                </c:pt>
                <c:pt idx="13541">
                  <c:v>117400000</c:v>
                </c:pt>
                <c:pt idx="13542">
                  <c:v>117975000</c:v>
                </c:pt>
                <c:pt idx="13543">
                  <c:v>118513000</c:v>
                </c:pt>
                <c:pt idx="13544">
                  <c:v>119098000</c:v>
                </c:pt>
                <c:pt idx="13545">
                  <c:v>119652000</c:v>
                </c:pt>
                <c:pt idx="13546">
                  <c:v>120180000</c:v>
                </c:pt>
                <c:pt idx="13547">
                  <c:v>120738000</c:v>
                </c:pt>
                <c:pt idx="13548">
                  <c:v>121276000</c:v>
                </c:pt>
                <c:pt idx="13549">
                  <c:v>121808000</c:v>
                </c:pt>
                <c:pt idx="13550">
                  <c:v>122333000</c:v>
                </c:pt>
                <c:pt idx="13551">
                  <c:v>122867000</c:v>
                </c:pt>
                <c:pt idx="13552">
                  <c:v>123388000</c:v>
                </c:pt>
                <c:pt idx="13553">
                  <c:v>123905000</c:v>
                </c:pt>
                <c:pt idx="13554">
                  <c:v>124433000</c:v>
                </c:pt>
                <c:pt idx="13555">
                  <c:v>124944000</c:v>
                </c:pt>
                <c:pt idx="13556">
                  <c:v>125454000</c:v>
                </c:pt>
                <c:pt idx="13557">
                  <c:v>125992000</c:v>
                </c:pt>
                <c:pt idx="13558">
                  <c:v>126500000</c:v>
                </c:pt>
                <c:pt idx="13559">
                  <c:v>126986000</c:v>
                </c:pt>
                <c:pt idx="13560">
                  <c:v>127492000</c:v>
                </c:pt>
                <c:pt idx="13561">
                  <c:v>128037000</c:v>
                </c:pt>
                <c:pt idx="13562">
                  <c:v>128513000</c:v>
                </c:pt>
                <c:pt idx="13563">
                  <c:v>129021000</c:v>
                </c:pt>
                <c:pt idx="13564">
                  <c:v>129530000</c:v>
                </c:pt>
                <c:pt idx="13565">
                  <c:v>130075000</c:v>
                </c:pt>
                <c:pt idx="13566">
                  <c:v>130565000</c:v>
                </c:pt>
                <c:pt idx="13567">
                  <c:v>131082000</c:v>
                </c:pt>
                <c:pt idx="13568">
                  <c:v>131621000</c:v>
                </c:pt>
                <c:pt idx="13569">
                  <c:v>132146000</c:v>
                </c:pt>
                <c:pt idx="13570">
                  <c:v>132673000</c:v>
                </c:pt>
                <c:pt idx="13571">
                  <c:v>133205000</c:v>
                </c:pt>
                <c:pt idx="13572">
                  <c:v>133750000</c:v>
                </c:pt>
                <c:pt idx="13573">
                  <c:v>134294000</c:v>
                </c:pt>
                <c:pt idx="13574">
                  <c:v>134856000</c:v>
                </c:pt>
                <c:pt idx="13575">
                  <c:v>135411000</c:v>
                </c:pt>
                <c:pt idx="13576">
                  <c:v>135983000</c:v>
                </c:pt>
                <c:pt idx="13577">
                  <c:v>136560000</c:v>
                </c:pt>
                <c:pt idx="13578">
                  <c:v>137137000</c:v>
                </c:pt>
                <c:pt idx="13579">
                  <c:v>137736000</c:v>
                </c:pt>
                <c:pt idx="13580">
                  <c:v>138331000</c:v>
                </c:pt>
                <c:pt idx="13581">
                  <c:v>138929000</c:v>
                </c:pt>
                <c:pt idx="13582">
                  <c:v>139540000</c:v>
                </c:pt>
                <c:pt idx="13583">
                  <c:v>140174000</c:v>
                </c:pt>
                <c:pt idx="13584">
                  <c:v>140806000</c:v>
                </c:pt>
                <c:pt idx="13585">
                  <c:v>141436000</c:v>
                </c:pt>
                <c:pt idx="13586">
                  <c:v>142088000</c:v>
                </c:pt>
                <c:pt idx="13587">
                  <c:v>142763000</c:v>
                </c:pt>
                <c:pt idx="13588">
                  <c:v>143438000</c:v>
                </c:pt>
                <c:pt idx="13589">
                  <c:v>144113000</c:v>
                </c:pt>
                <c:pt idx="13590">
                  <c:v>144825000</c:v>
                </c:pt>
                <c:pt idx="13591">
                  <c:v>145534000</c:v>
                </c:pt>
                <c:pt idx="13592">
                  <c:v>146261000</c:v>
                </c:pt>
                <c:pt idx="13593">
                  <c:v>146995000</c:v>
                </c:pt>
                <c:pt idx="13594">
                  <c:v>147755000</c:v>
                </c:pt>
                <c:pt idx="13595">
                  <c:v>148514000</c:v>
                </c:pt>
                <c:pt idx="13596">
                  <c:v>149309000</c:v>
                </c:pt>
                <c:pt idx="13597">
                  <c:v>150103000</c:v>
                </c:pt>
                <c:pt idx="13598">
                  <c:v>150904000</c:v>
                </c:pt>
                <c:pt idx="13599">
                  <c:v>151718000</c:v>
                </c:pt>
                <c:pt idx="13600">
                  <c:v>152562000</c:v>
                </c:pt>
                <c:pt idx="13601">
                  <c:v>153408000</c:v>
                </c:pt>
                <c:pt idx="13602">
                  <c:v>154267000</c:v>
                </c:pt>
                <c:pt idx="13603">
                  <c:v>155141000</c:v>
                </c:pt>
                <c:pt idx="13604">
                  <c:v>156025000</c:v>
                </c:pt>
                <c:pt idx="13605">
                  <c:v>156938000</c:v>
                </c:pt>
                <c:pt idx="13606">
                  <c:v>157859000</c:v>
                </c:pt>
                <c:pt idx="13607">
                  <c:v>158772000</c:v>
                </c:pt>
                <c:pt idx="13608">
                  <c:v>159747000</c:v>
                </c:pt>
                <c:pt idx="13609">
                  <c:v>160716000</c:v>
                </c:pt>
                <c:pt idx="13610">
                  <c:v>161701000</c:v>
                </c:pt>
                <c:pt idx="13611">
                  <c:v>162672000</c:v>
                </c:pt>
                <c:pt idx="13612">
                  <c:v>163728000</c:v>
                </c:pt>
                <c:pt idx="13613">
                  <c:v>164763000</c:v>
                </c:pt>
                <c:pt idx="13614">
                  <c:v>165815000</c:v>
                </c:pt>
                <c:pt idx="13615">
                  <c:v>166875000</c:v>
                </c:pt>
                <c:pt idx="13616">
                  <c:v>167987000</c:v>
                </c:pt>
                <c:pt idx="13617">
                  <c:v>169092000</c:v>
                </c:pt>
                <c:pt idx="13618">
                  <c:v>170238000</c:v>
                </c:pt>
                <c:pt idx="13619">
                  <c:v>171381000</c:v>
                </c:pt>
                <c:pt idx="13620">
                  <c:v>172542000</c:v>
                </c:pt>
                <c:pt idx="13621">
                  <c:v>173721000</c:v>
                </c:pt>
                <c:pt idx="13622">
                  <c:v>174942000</c:v>
                </c:pt>
                <c:pt idx="13623">
                  <c:v>176153000</c:v>
                </c:pt>
                <c:pt idx="13624">
                  <c:v>177392000</c:v>
                </c:pt>
                <c:pt idx="13625">
                  <c:v>178649000</c:v>
                </c:pt>
                <c:pt idx="13626">
                  <c:v>179924000</c:v>
                </c:pt>
                <c:pt idx="13627">
                  <c:v>181224000</c:v>
                </c:pt>
                <c:pt idx="13628">
                  <c:v>182542000</c:v>
                </c:pt>
                <c:pt idx="13629">
                  <c:v>183880000</c:v>
                </c:pt>
                <c:pt idx="13630">
                  <c:v>185233000</c:v>
                </c:pt>
                <c:pt idx="13631">
                  <c:v>186612000</c:v>
                </c:pt>
                <c:pt idx="13632">
                  <c:v>188012000</c:v>
                </c:pt>
                <c:pt idx="13633">
                  <c:v>189415000</c:v>
                </c:pt>
                <c:pt idx="13634">
                  <c:v>190876000</c:v>
                </c:pt>
                <c:pt idx="13635">
                  <c:v>192338000</c:v>
                </c:pt>
                <c:pt idx="13636">
                  <c:v>193820000</c:v>
                </c:pt>
                <c:pt idx="13637">
                  <c:v>195337000</c:v>
                </c:pt>
                <c:pt idx="13638">
                  <c:v>196869000</c:v>
                </c:pt>
                <c:pt idx="13639">
                  <c:v>198415000</c:v>
                </c:pt>
                <c:pt idx="13640">
                  <c:v>199982000</c:v>
                </c:pt>
                <c:pt idx="13641">
                  <c:v>201608000</c:v>
                </c:pt>
                <c:pt idx="13642">
                  <c:v>203220000</c:v>
                </c:pt>
                <c:pt idx="13643">
                  <c:v>204853000</c:v>
                </c:pt>
                <c:pt idx="13644">
                  <c:v>206508000</c:v>
                </c:pt>
                <c:pt idx="13645">
                  <c:v>208216000</c:v>
                </c:pt>
                <c:pt idx="13646">
                  <c:v>209915000</c:v>
                </c:pt>
                <c:pt idx="13647">
                  <c:v>211635000</c:v>
                </c:pt>
                <c:pt idx="13648">
                  <c:v>213332000</c:v>
                </c:pt>
                <c:pt idx="13649">
                  <c:v>215131000</c:v>
                </c:pt>
                <c:pt idx="13650">
                  <c:v>216914000</c:v>
                </c:pt>
                <c:pt idx="13651">
                  <c:v>218716000</c:v>
                </c:pt>
                <c:pt idx="13652">
                  <c:v>220512000</c:v>
                </c:pt>
                <c:pt idx="13653">
                  <c:v>222354000</c:v>
                </c:pt>
                <c:pt idx="13654">
                  <c:v>224215000</c:v>
                </c:pt>
                <c:pt idx="13655">
                  <c:v>226095000</c:v>
                </c:pt>
                <c:pt idx="13656">
                  <c:v>227986000</c:v>
                </c:pt>
                <c:pt idx="13657">
                  <c:v>229903000</c:v>
                </c:pt>
                <c:pt idx="13658">
                  <c:v>231837000</c:v>
                </c:pt>
                <c:pt idx="13659">
                  <c:v>233789000</c:v>
                </c:pt>
                <c:pt idx="13660">
                  <c:v>235790000</c:v>
                </c:pt>
                <c:pt idx="13661">
                  <c:v>237776000</c:v>
                </c:pt>
                <c:pt idx="13662">
                  <c:v>239779000</c:v>
                </c:pt>
                <c:pt idx="13663">
                  <c:v>241851000</c:v>
                </c:pt>
                <c:pt idx="13664">
                  <c:v>243887000</c:v>
                </c:pt>
                <c:pt idx="13665">
                  <c:v>245937000</c:v>
                </c:pt>
                <c:pt idx="13666">
                  <c:v>248001000</c:v>
                </c:pt>
                <c:pt idx="13667">
                  <c:v>250127000</c:v>
                </c:pt>
                <c:pt idx="13668">
                  <c:v>252219000</c:v>
                </c:pt>
                <c:pt idx="13669">
                  <c:v>254323000</c:v>
                </c:pt>
                <c:pt idx="13670">
                  <c:v>256437000</c:v>
                </c:pt>
                <c:pt idx="13671">
                  <c:v>258552000</c:v>
                </c:pt>
                <c:pt idx="13672">
                  <c:v>260686000</c:v>
                </c:pt>
                <c:pt idx="13673">
                  <c:v>262828000</c:v>
                </c:pt>
                <c:pt idx="13674">
                  <c:v>264949000</c:v>
                </c:pt>
                <c:pt idx="13675">
                  <c:v>267080000</c:v>
                </c:pt>
                <c:pt idx="13676">
                  <c:v>269241000</c:v>
                </c:pt>
                <c:pt idx="13677">
                  <c:v>271407000</c:v>
                </c:pt>
                <c:pt idx="13678">
                  <c:v>273521000</c:v>
                </c:pt>
                <c:pt idx="13679">
                  <c:v>275694000</c:v>
                </c:pt>
                <c:pt idx="13680">
                  <c:v>277868000</c:v>
                </c:pt>
                <c:pt idx="13681">
                  <c:v>280044000</c:v>
                </c:pt>
                <c:pt idx="13682">
                  <c:v>282236000</c:v>
                </c:pt>
                <c:pt idx="13683">
                  <c:v>284414000</c:v>
                </c:pt>
                <c:pt idx="13684">
                  <c:v>286590000</c:v>
                </c:pt>
                <c:pt idx="13685">
                  <c:v>288869000</c:v>
                </c:pt>
                <c:pt idx="13686">
                  <c:v>290999000</c:v>
                </c:pt>
                <c:pt idx="13687">
                  <c:v>293168000</c:v>
                </c:pt>
                <c:pt idx="13688">
                  <c:v>295332000</c:v>
                </c:pt>
                <c:pt idx="13689">
                  <c:v>297553000</c:v>
                </c:pt>
                <c:pt idx="13690">
                  <c:v>299707000</c:v>
                </c:pt>
                <c:pt idx="13691">
                  <c:v>301852000</c:v>
                </c:pt>
                <c:pt idx="13692">
                  <c:v>303988000</c:v>
                </c:pt>
                <c:pt idx="13693">
                  <c:v>306126000</c:v>
                </c:pt>
                <c:pt idx="13694">
                  <c:v>308242000</c:v>
                </c:pt>
                <c:pt idx="13695">
                  <c:v>310346000</c:v>
                </c:pt>
                <c:pt idx="13696">
                  <c:v>312436000</c:v>
                </c:pt>
                <c:pt idx="13697">
                  <c:v>314490000</c:v>
                </c:pt>
                <c:pt idx="13698">
                  <c:v>316550000</c:v>
                </c:pt>
                <c:pt idx="13699">
                  <c:v>318595000</c:v>
                </c:pt>
                <c:pt idx="13700">
                  <c:v>320670000</c:v>
                </c:pt>
                <c:pt idx="13701">
                  <c:v>322624000</c:v>
                </c:pt>
                <c:pt idx="13702">
                  <c:v>324616000</c:v>
                </c:pt>
                <c:pt idx="13703">
                  <c:v>326589000</c:v>
                </c:pt>
                <c:pt idx="13704">
                  <c:v>328583000</c:v>
                </c:pt>
                <c:pt idx="13705">
                  <c:v>330518000</c:v>
                </c:pt>
                <c:pt idx="13706">
                  <c:v>332431000</c:v>
                </c:pt>
                <c:pt idx="13707">
                  <c:v>334368000</c:v>
                </c:pt>
                <c:pt idx="13708">
                  <c:v>336255000</c:v>
                </c:pt>
                <c:pt idx="13709">
                  <c:v>338105000</c:v>
                </c:pt>
                <c:pt idx="13710">
                  <c:v>339931000</c:v>
                </c:pt>
                <c:pt idx="13711">
                  <c:v>341714000</c:v>
                </c:pt>
                <c:pt idx="13712">
                  <c:v>343544000</c:v>
                </c:pt>
                <c:pt idx="13713">
                  <c:v>345300000</c:v>
                </c:pt>
                <c:pt idx="13714">
                  <c:v>347029000</c:v>
                </c:pt>
                <c:pt idx="13715">
                  <c:v>348671000</c:v>
                </c:pt>
                <c:pt idx="13716">
                  <c:v>350414000</c:v>
                </c:pt>
                <c:pt idx="13717">
                  <c:v>352067000</c:v>
                </c:pt>
                <c:pt idx="13718">
                  <c:v>353639000</c:v>
                </c:pt>
                <c:pt idx="13719">
                  <c:v>355302000</c:v>
                </c:pt>
                <c:pt idx="13720">
                  <c:v>356874000</c:v>
                </c:pt>
                <c:pt idx="13721">
                  <c:v>358418000</c:v>
                </c:pt>
                <c:pt idx="13722">
                  <c:v>359919000</c:v>
                </c:pt>
                <c:pt idx="13723">
                  <c:v>361454000</c:v>
                </c:pt>
                <c:pt idx="13724">
                  <c:v>362917000</c:v>
                </c:pt>
                <c:pt idx="13725">
                  <c:v>364352000</c:v>
                </c:pt>
                <c:pt idx="13726">
                  <c:v>365787000</c:v>
                </c:pt>
                <c:pt idx="13727">
                  <c:v>367166000</c:v>
                </c:pt>
                <c:pt idx="13728">
                  <c:v>368522000</c:v>
                </c:pt>
                <c:pt idx="13729">
                  <c:v>369913000</c:v>
                </c:pt>
                <c:pt idx="13730">
                  <c:v>371217000</c:v>
                </c:pt>
                <c:pt idx="13731">
                  <c:v>372435000</c:v>
                </c:pt>
                <c:pt idx="13732">
                  <c:v>373688000</c:v>
                </c:pt>
                <c:pt idx="13733">
                  <c:v>374997000</c:v>
                </c:pt>
                <c:pt idx="13734">
                  <c:v>376099000</c:v>
                </c:pt>
                <c:pt idx="13735">
                  <c:v>377279000</c:v>
                </c:pt>
                <c:pt idx="13736">
                  <c:v>378435000</c:v>
                </c:pt>
                <c:pt idx="13737">
                  <c:v>379668000</c:v>
                </c:pt>
                <c:pt idx="13738">
                  <c:v>380662000</c:v>
                </c:pt>
                <c:pt idx="13739">
                  <c:v>381751000</c:v>
                </c:pt>
                <c:pt idx="13740">
                  <c:v>382927000</c:v>
                </c:pt>
                <c:pt idx="13741">
                  <c:v>383977000</c:v>
                </c:pt>
                <c:pt idx="13742">
                  <c:v>384915000</c:v>
                </c:pt>
                <c:pt idx="13743">
                  <c:v>385924000</c:v>
                </c:pt>
                <c:pt idx="13744">
                  <c:v>386992000</c:v>
                </c:pt>
                <c:pt idx="13745">
                  <c:v>387955000</c:v>
                </c:pt>
                <c:pt idx="13746">
                  <c:v>388916000</c:v>
                </c:pt>
                <c:pt idx="13747">
                  <c:v>389862000</c:v>
                </c:pt>
                <c:pt idx="13748">
                  <c:v>390811000</c:v>
                </c:pt>
                <c:pt idx="13749">
                  <c:v>391772000</c:v>
                </c:pt>
                <c:pt idx="13750">
                  <c:v>392685000</c:v>
                </c:pt>
                <c:pt idx="13751">
                  <c:v>393562000</c:v>
                </c:pt>
                <c:pt idx="13752">
                  <c:v>394458000</c:v>
                </c:pt>
                <c:pt idx="13753">
                  <c:v>395409000</c:v>
                </c:pt>
                <c:pt idx="13754">
                  <c:v>396294000</c:v>
                </c:pt>
                <c:pt idx="13755">
                  <c:v>397131000</c:v>
                </c:pt>
                <c:pt idx="13756">
                  <c:v>398006000</c:v>
                </c:pt>
                <c:pt idx="13757">
                  <c:v>398969000</c:v>
                </c:pt>
                <c:pt idx="13758">
                  <c:v>399846000</c:v>
                </c:pt>
                <c:pt idx="13759">
                  <c:v>400665000</c:v>
                </c:pt>
                <c:pt idx="13760">
                  <c:v>401657000</c:v>
                </c:pt>
                <c:pt idx="13761">
                  <c:v>402541000</c:v>
                </c:pt>
                <c:pt idx="13762">
                  <c:v>403330000</c:v>
                </c:pt>
                <c:pt idx="13763">
                  <c:v>404227000</c:v>
                </c:pt>
                <c:pt idx="13764">
                  <c:v>405253000</c:v>
                </c:pt>
                <c:pt idx="13765">
                  <c:v>406165000</c:v>
                </c:pt>
                <c:pt idx="13766">
                  <c:v>406982000</c:v>
                </c:pt>
                <c:pt idx="13767">
                  <c:v>407923000</c:v>
                </c:pt>
                <c:pt idx="13768">
                  <c:v>408974000</c:v>
                </c:pt>
                <c:pt idx="13769">
                  <c:v>409940000</c:v>
                </c:pt>
                <c:pt idx="13770">
                  <c:v>410888000</c:v>
                </c:pt>
                <c:pt idx="13771">
                  <c:v>411897000</c:v>
                </c:pt>
                <c:pt idx="13772">
                  <c:v>412913000</c:v>
                </c:pt>
                <c:pt idx="13773">
                  <c:v>414053000</c:v>
                </c:pt>
                <c:pt idx="13774">
                  <c:v>415127000</c:v>
                </c:pt>
                <c:pt idx="13775">
                  <c:v>416093000</c:v>
                </c:pt>
                <c:pt idx="13776">
                  <c:v>417220000</c:v>
                </c:pt>
                <c:pt idx="13777">
                  <c:v>418598000</c:v>
                </c:pt>
                <c:pt idx="13778">
                  <c:v>419778000</c:v>
                </c:pt>
                <c:pt idx="13779">
                  <c:v>420782000</c:v>
                </c:pt>
                <c:pt idx="13780">
                  <c:v>422028000</c:v>
                </c:pt>
                <c:pt idx="13781">
                  <c:v>423585000</c:v>
                </c:pt>
                <c:pt idx="13782">
                  <c:v>424894000</c:v>
                </c:pt>
                <c:pt idx="13783">
                  <c:v>426045000</c:v>
                </c:pt>
                <c:pt idx="13784">
                  <c:v>427640000</c:v>
                </c:pt>
                <c:pt idx="13785">
                  <c:v>429059000</c:v>
                </c:pt>
                <c:pt idx="13786">
                  <c:v>430515000</c:v>
                </c:pt>
                <c:pt idx="13787">
                  <c:v>431878000</c:v>
                </c:pt>
                <c:pt idx="13788">
                  <c:v>433512000</c:v>
                </c:pt>
                <c:pt idx="13789">
                  <c:v>435091000</c:v>
                </c:pt>
                <c:pt idx="13790">
                  <c:v>436646000</c:v>
                </c:pt>
                <c:pt idx="13791">
                  <c:v>438301000</c:v>
                </c:pt>
                <c:pt idx="13792">
                  <c:v>440005000</c:v>
                </c:pt>
                <c:pt idx="13793">
                  <c:v>441754000</c:v>
                </c:pt>
                <c:pt idx="13794">
                  <c:v>443578000</c:v>
                </c:pt>
                <c:pt idx="13795">
                  <c:v>445326000</c:v>
                </c:pt>
                <c:pt idx="13796">
                  <c:v>447210000</c:v>
                </c:pt>
                <c:pt idx="13797">
                  <c:v>449138000</c:v>
                </c:pt>
                <c:pt idx="13798">
                  <c:v>451248000</c:v>
                </c:pt>
                <c:pt idx="13799">
                  <c:v>453158000</c:v>
                </c:pt>
                <c:pt idx="13800">
                  <c:v>455226000</c:v>
                </c:pt>
                <c:pt idx="13801">
                  <c:v>457339000</c:v>
                </c:pt>
                <c:pt idx="13802">
                  <c:v>459666000</c:v>
                </c:pt>
                <c:pt idx="13803">
                  <c:v>461791000</c:v>
                </c:pt>
                <c:pt idx="13804">
                  <c:v>464047000</c:v>
                </c:pt>
                <c:pt idx="13805">
                  <c:v>466458000</c:v>
                </c:pt>
                <c:pt idx="13806">
                  <c:v>468772000</c:v>
                </c:pt>
                <c:pt idx="13807">
                  <c:v>471170000</c:v>
                </c:pt>
                <c:pt idx="13808">
                  <c:v>473613000</c:v>
                </c:pt>
                <c:pt idx="13809">
                  <c:v>476093000</c:v>
                </c:pt>
                <c:pt idx="13810">
                  <c:v>478642000</c:v>
                </c:pt>
                <c:pt idx="13811">
                  <c:v>481223000</c:v>
                </c:pt>
                <c:pt idx="13812">
                  <c:v>483847000</c:v>
                </c:pt>
                <c:pt idx="13813">
                  <c:v>486493000</c:v>
                </c:pt>
                <c:pt idx="13814">
                  <c:v>489205000</c:v>
                </c:pt>
                <c:pt idx="13815">
                  <c:v>491960000</c:v>
                </c:pt>
                <c:pt idx="13816">
                  <c:v>494682000</c:v>
                </c:pt>
                <c:pt idx="13817">
                  <c:v>497582000</c:v>
                </c:pt>
                <c:pt idx="13818">
                  <c:v>500459000</c:v>
                </c:pt>
                <c:pt idx="13819">
                  <c:v>503377000</c:v>
                </c:pt>
                <c:pt idx="13820">
                  <c:v>506323000</c:v>
                </c:pt>
                <c:pt idx="13821">
                  <c:v>509324000</c:v>
                </c:pt>
                <c:pt idx="13822">
                  <c:v>512356000</c:v>
                </c:pt>
                <c:pt idx="13823">
                  <c:v>515424000</c:v>
                </c:pt>
                <c:pt idx="13824">
                  <c:v>518542000</c:v>
                </c:pt>
                <c:pt idx="13825">
                  <c:v>521683000</c:v>
                </c:pt>
                <c:pt idx="13826">
                  <c:v>524859000</c:v>
                </c:pt>
                <c:pt idx="13827">
                  <c:v>528067000</c:v>
                </c:pt>
                <c:pt idx="13828">
                  <c:v>531321000</c:v>
                </c:pt>
                <c:pt idx="13829">
                  <c:v>534597000</c:v>
                </c:pt>
                <c:pt idx="13830">
                  <c:v>537903000</c:v>
                </c:pt>
                <c:pt idx="13831">
                  <c:v>541344000</c:v>
                </c:pt>
                <c:pt idx="13832">
                  <c:v>544628000</c:v>
                </c:pt>
                <c:pt idx="13833">
                  <c:v>548022000</c:v>
                </c:pt>
                <c:pt idx="13834">
                  <c:v>551442000</c:v>
                </c:pt>
                <c:pt idx="13835">
                  <c:v>554931000</c:v>
                </c:pt>
                <c:pt idx="13836">
                  <c:v>558403000</c:v>
                </c:pt>
                <c:pt idx="13837">
                  <c:v>561898000</c:v>
                </c:pt>
                <c:pt idx="13838">
                  <c:v>565416000</c:v>
                </c:pt>
                <c:pt idx="13839">
                  <c:v>569013000</c:v>
                </c:pt>
                <c:pt idx="13840">
                  <c:v>572575000</c:v>
                </c:pt>
                <c:pt idx="13841">
                  <c:v>576157000</c:v>
                </c:pt>
                <c:pt idx="13842">
                  <c:v>579756000</c:v>
                </c:pt>
                <c:pt idx="13843">
                  <c:v>583456000</c:v>
                </c:pt>
                <c:pt idx="13844">
                  <c:v>587095000</c:v>
                </c:pt>
                <c:pt idx="13845">
                  <c:v>590749000</c:v>
                </c:pt>
                <c:pt idx="13846">
                  <c:v>594494000</c:v>
                </c:pt>
                <c:pt idx="13847">
                  <c:v>598183000</c:v>
                </c:pt>
                <c:pt idx="13848">
                  <c:v>601884000</c:v>
                </c:pt>
                <c:pt idx="13849">
                  <c:v>605596000</c:v>
                </c:pt>
                <c:pt idx="13850">
                  <c:v>609364000</c:v>
                </c:pt>
                <c:pt idx="13851">
                  <c:v>613103000</c:v>
                </c:pt>
                <c:pt idx="13852">
                  <c:v>616849000</c:v>
                </c:pt>
                <c:pt idx="13853">
                  <c:v>620603000</c:v>
                </c:pt>
                <c:pt idx="13854">
                  <c:v>624386000</c:v>
                </c:pt>
                <c:pt idx="13855">
                  <c:v>628156000</c:v>
                </c:pt>
                <c:pt idx="13856">
                  <c:v>631930000</c:v>
                </c:pt>
                <c:pt idx="13857">
                  <c:v>635553000</c:v>
                </c:pt>
                <c:pt idx="13858">
                  <c:v>639455000</c:v>
                </c:pt>
                <c:pt idx="13859">
                  <c:v>643237000</c:v>
                </c:pt>
                <c:pt idx="13860">
                  <c:v>647018000</c:v>
                </c:pt>
                <c:pt idx="13861">
                  <c:v>650737000</c:v>
                </c:pt>
                <c:pt idx="13862">
                  <c:v>654515000</c:v>
                </c:pt>
                <c:pt idx="13863">
                  <c:v>658289000</c:v>
                </c:pt>
                <c:pt idx="13864">
                  <c:v>662056000</c:v>
                </c:pt>
                <c:pt idx="13865">
                  <c:v>665779000</c:v>
                </c:pt>
                <c:pt idx="13866">
                  <c:v>669535000</c:v>
                </c:pt>
                <c:pt idx="13867">
                  <c:v>673280000</c:v>
                </c:pt>
                <c:pt idx="13868">
                  <c:v>677152000</c:v>
                </c:pt>
                <c:pt idx="13869">
                  <c:v>680724000</c:v>
                </c:pt>
                <c:pt idx="13870">
                  <c:v>684435000</c:v>
                </c:pt>
                <c:pt idx="13871">
                  <c:v>688129000</c:v>
                </c:pt>
                <c:pt idx="13872">
                  <c:v>692010000</c:v>
                </c:pt>
                <c:pt idx="13873">
                  <c:v>695469000</c:v>
                </c:pt>
                <c:pt idx="13874">
                  <c:v>699109000</c:v>
                </c:pt>
                <c:pt idx="13875">
                  <c:v>702725000</c:v>
                </c:pt>
                <c:pt idx="13876">
                  <c:v>706329000</c:v>
                </c:pt>
                <c:pt idx="13877">
                  <c:v>709896000</c:v>
                </c:pt>
                <c:pt idx="13878">
                  <c:v>713433000</c:v>
                </c:pt>
                <c:pt idx="13879">
                  <c:v>717281000</c:v>
                </c:pt>
                <c:pt idx="13880">
                  <c:v>720438000</c:v>
                </c:pt>
                <c:pt idx="13881">
                  <c:v>723876000</c:v>
                </c:pt>
                <c:pt idx="13882">
                  <c:v>727277000</c:v>
                </c:pt>
                <c:pt idx="13883">
                  <c:v>730980000</c:v>
                </c:pt>
                <c:pt idx="13884">
                  <c:v>734000000</c:v>
                </c:pt>
                <c:pt idx="13885">
                  <c:v>737277000</c:v>
                </c:pt>
                <c:pt idx="13886">
                  <c:v>740509000</c:v>
                </c:pt>
                <c:pt idx="13887">
                  <c:v>743737000</c:v>
                </c:pt>
                <c:pt idx="13888">
                  <c:v>746872000</c:v>
                </c:pt>
                <c:pt idx="13889">
                  <c:v>749957000</c:v>
                </c:pt>
                <c:pt idx="13890">
                  <c:v>753107000</c:v>
                </c:pt>
                <c:pt idx="13891">
                  <c:v>755999000</c:v>
                </c:pt>
                <c:pt idx="13892">
                  <c:v>758922000</c:v>
                </c:pt>
                <c:pt idx="13893">
                  <c:v>761785000</c:v>
                </c:pt>
                <c:pt idx="13894">
                  <c:v>764614000</c:v>
                </c:pt>
                <c:pt idx="13895">
                  <c:v>767374000</c:v>
                </c:pt>
                <c:pt idx="13896">
                  <c:v>770058000</c:v>
                </c:pt>
                <c:pt idx="13897">
                  <c:v>772677000</c:v>
                </c:pt>
                <c:pt idx="13898">
                  <c:v>775197000</c:v>
                </c:pt>
                <c:pt idx="13899">
                  <c:v>777787000</c:v>
                </c:pt>
                <c:pt idx="13900">
                  <c:v>780212000</c:v>
                </c:pt>
                <c:pt idx="13901">
                  <c:v>782491000</c:v>
                </c:pt>
                <c:pt idx="13902">
                  <c:v>784917000</c:v>
                </c:pt>
                <c:pt idx="13903">
                  <c:v>787137000</c:v>
                </c:pt>
                <c:pt idx="13904">
                  <c:v>789286000</c:v>
                </c:pt>
                <c:pt idx="13905">
                  <c:v>791272000</c:v>
                </c:pt>
                <c:pt idx="13906">
                  <c:v>793405000</c:v>
                </c:pt>
                <c:pt idx="13907">
                  <c:v>795342000</c:v>
                </c:pt>
                <c:pt idx="13908">
                  <c:v>797206000</c:v>
                </c:pt>
                <c:pt idx="13909">
                  <c:v>798894000</c:v>
                </c:pt>
                <c:pt idx="13910">
                  <c:v>800744000</c:v>
                </c:pt>
                <c:pt idx="13911">
                  <c:v>802396000</c:v>
                </c:pt>
                <c:pt idx="13912">
                  <c:v>803832000</c:v>
                </c:pt>
                <c:pt idx="13913">
                  <c:v>805348000</c:v>
                </c:pt>
                <c:pt idx="13914">
                  <c:v>806954000</c:v>
                </c:pt>
                <c:pt idx="13915">
                  <c:v>808333000</c:v>
                </c:pt>
                <c:pt idx="13916">
                  <c:v>809461000</c:v>
                </c:pt>
                <c:pt idx="13917">
                  <c:v>810924000</c:v>
                </c:pt>
                <c:pt idx="13918">
                  <c:v>812112000</c:v>
                </c:pt>
                <c:pt idx="13919">
                  <c:v>813238000</c:v>
                </c:pt>
                <c:pt idx="13920">
                  <c:v>814107000</c:v>
                </c:pt>
                <c:pt idx="13921">
                  <c:v>815355000</c:v>
                </c:pt>
                <c:pt idx="13922">
                  <c:v>816314000</c:v>
                </c:pt>
                <c:pt idx="13923">
                  <c:v>817049000</c:v>
                </c:pt>
                <c:pt idx="13924">
                  <c:v>817904000</c:v>
                </c:pt>
                <c:pt idx="13925">
                  <c:v>818940000</c:v>
                </c:pt>
                <c:pt idx="13926">
                  <c:v>819705000</c:v>
                </c:pt>
                <c:pt idx="13927">
                  <c:v>820314000</c:v>
                </c:pt>
                <c:pt idx="13928">
                  <c:v>820994000</c:v>
                </c:pt>
                <c:pt idx="13929">
                  <c:v>821832000</c:v>
                </c:pt>
                <c:pt idx="13930">
                  <c:v>822447000</c:v>
                </c:pt>
                <c:pt idx="13931">
                  <c:v>822954000</c:v>
                </c:pt>
                <c:pt idx="13932">
                  <c:v>823620000</c:v>
                </c:pt>
                <c:pt idx="13933">
                  <c:v>824157000</c:v>
                </c:pt>
                <c:pt idx="13934">
                  <c:v>824643000</c:v>
                </c:pt>
                <c:pt idx="13935">
                  <c:v>825146000</c:v>
                </c:pt>
                <c:pt idx="13936">
                  <c:v>825636000</c:v>
                </c:pt>
                <c:pt idx="13937">
                  <c:v>826116000</c:v>
                </c:pt>
                <c:pt idx="13938">
                  <c:v>826668000</c:v>
                </c:pt>
                <c:pt idx="13939">
                  <c:v>827144000</c:v>
                </c:pt>
                <c:pt idx="13940">
                  <c:v>827479000</c:v>
                </c:pt>
                <c:pt idx="13941">
                  <c:v>827958000</c:v>
                </c:pt>
                <c:pt idx="13942">
                  <c:v>828669000</c:v>
                </c:pt>
                <c:pt idx="13943">
                  <c:v>829171000</c:v>
                </c:pt>
                <c:pt idx="13944">
                  <c:v>829435000</c:v>
                </c:pt>
                <c:pt idx="13945">
                  <c:v>830301000</c:v>
                </c:pt>
                <c:pt idx="13946">
                  <c:v>830856000</c:v>
                </c:pt>
                <c:pt idx="13947">
                  <c:v>831153000</c:v>
                </c:pt>
                <c:pt idx="13948">
                  <c:v>831760000</c:v>
                </c:pt>
                <c:pt idx="13949">
                  <c:v>832744000</c:v>
                </c:pt>
                <c:pt idx="13950">
                  <c:v>833410000</c:v>
                </c:pt>
                <c:pt idx="13951">
                  <c:v>833882000</c:v>
                </c:pt>
                <c:pt idx="13952">
                  <c:v>834624000</c:v>
                </c:pt>
                <c:pt idx="13953">
                  <c:v>835646000</c:v>
                </c:pt>
                <c:pt idx="13954">
                  <c:v>836468000</c:v>
                </c:pt>
                <c:pt idx="13955">
                  <c:v>837202000</c:v>
                </c:pt>
                <c:pt idx="13956">
                  <c:v>838198000</c:v>
                </c:pt>
                <c:pt idx="13957">
                  <c:v>839164000</c:v>
                </c:pt>
                <c:pt idx="13958">
                  <c:v>840138000</c:v>
                </c:pt>
                <c:pt idx="13959">
                  <c:v>841205000</c:v>
                </c:pt>
                <c:pt idx="13960">
                  <c:v>842290000</c:v>
                </c:pt>
                <c:pt idx="13961">
                  <c:v>843469000</c:v>
                </c:pt>
                <c:pt idx="13962">
                  <c:v>844736000</c:v>
                </c:pt>
                <c:pt idx="13963">
                  <c:v>846026000</c:v>
                </c:pt>
                <c:pt idx="13964">
                  <c:v>847301000</c:v>
                </c:pt>
                <c:pt idx="13965">
                  <c:v>848711000</c:v>
                </c:pt>
                <c:pt idx="13966">
                  <c:v>850266000</c:v>
                </c:pt>
                <c:pt idx="13967">
                  <c:v>851741000</c:v>
                </c:pt>
                <c:pt idx="13968">
                  <c:v>853334000</c:v>
                </c:pt>
                <c:pt idx="13969">
                  <c:v>854988000</c:v>
                </c:pt>
                <c:pt idx="13970">
                  <c:v>856762000</c:v>
                </c:pt>
                <c:pt idx="13971">
                  <c:v>858573000</c:v>
                </c:pt>
                <c:pt idx="13972">
                  <c:v>860413000</c:v>
                </c:pt>
                <c:pt idx="13973">
                  <c:v>862286000</c:v>
                </c:pt>
                <c:pt idx="13974">
                  <c:v>864250000</c:v>
                </c:pt>
                <c:pt idx="13975">
                  <c:v>866393000</c:v>
                </c:pt>
                <c:pt idx="13976">
                  <c:v>868481000</c:v>
                </c:pt>
                <c:pt idx="13977">
                  <c:v>870508000</c:v>
                </c:pt>
                <c:pt idx="13978">
                  <c:v>872843000</c:v>
                </c:pt>
                <c:pt idx="13979">
                  <c:v>875114000</c:v>
                </c:pt>
                <c:pt idx="13980">
                  <c:v>877443000</c:v>
                </c:pt>
                <c:pt idx="13981">
                  <c:v>879668000</c:v>
                </c:pt>
                <c:pt idx="13982">
                  <c:v>882229000</c:v>
                </c:pt>
                <c:pt idx="13983">
                  <c:v>884733000</c:v>
                </c:pt>
                <c:pt idx="13984">
                  <c:v>887292000</c:v>
                </c:pt>
                <c:pt idx="13985">
                  <c:v>889778000</c:v>
                </c:pt>
                <c:pt idx="13986">
                  <c:v>892549000</c:v>
                </c:pt>
                <c:pt idx="13987">
                  <c:v>895273000</c:v>
                </c:pt>
                <c:pt idx="13988">
                  <c:v>897921000</c:v>
                </c:pt>
                <c:pt idx="13989">
                  <c:v>900860000</c:v>
                </c:pt>
                <c:pt idx="13990">
                  <c:v>903742000</c:v>
                </c:pt>
                <c:pt idx="13991">
                  <c:v>906673000</c:v>
                </c:pt>
                <c:pt idx="13992">
                  <c:v>909524000</c:v>
                </c:pt>
                <c:pt idx="13993">
                  <c:v>912654000</c:v>
                </c:pt>
                <c:pt idx="13994">
                  <c:v>915732000</c:v>
                </c:pt>
                <c:pt idx="13995">
                  <c:v>918856000</c:v>
                </c:pt>
                <c:pt idx="13996">
                  <c:v>921999000</c:v>
                </c:pt>
                <c:pt idx="13997">
                  <c:v>925198000</c:v>
                </c:pt>
                <c:pt idx="13998">
                  <c:v>928459000</c:v>
                </c:pt>
                <c:pt idx="13999">
                  <c:v>931763000</c:v>
                </c:pt>
                <c:pt idx="14000">
                  <c:v>935059000</c:v>
                </c:pt>
                <c:pt idx="14001">
                  <c:v>938451000</c:v>
                </c:pt>
                <c:pt idx="14002">
                  <c:v>941885000</c:v>
                </c:pt>
                <c:pt idx="14003">
                  <c:v>945688000</c:v>
                </c:pt>
                <c:pt idx="14004">
                  <c:v>948864000</c:v>
                </c:pt>
                <c:pt idx="14005">
                  <c:v>952422000</c:v>
                </c:pt>
                <c:pt idx="14006">
                  <c:v>956017000</c:v>
                </c:pt>
                <c:pt idx="14007">
                  <c:v>960082000</c:v>
                </c:pt>
                <c:pt idx="14008">
                  <c:v>963401000</c:v>
                </c:pt>
                <c:pt idx="14009">
                  <c:v>967112000</c:v>
                </c:pt>
                <c:pt idx="14010">
                  <c:v>970857000</c:v>
                </c:pt>
                <c:pt idx="14011">
                  <c:v>974787000</c:v>
                </c:pt>
                <c:pt idx="14012">
                  <c:v>978607000</c:v>
                </c:pt>
                <c:pt idx="14013">
                  <c:v>982457000</c:v>
                </c:pt>
                <c:pt idx="14014">
                  <c:v>986483000</c:v>
                </c:pt>
                <c:pt idx="14015">
                  <c:v>990380000</c:v>
                </c:pt>
                <c:pt idx="14016">
                  <c:v>994324000</c:v>
                </c:pt>
                <c:pt idx="14017">
                  <c:v>998293000</c:v>
                </c:pt>
                <c:pt idx="14018">
                  <c:v>1002130000</c:v>
                </c:pt>
                <c:pt idx="14019">
                  <c:v>1006370000</c:v>
                </c:pt>
                <c:pt idx="14020">
                  <c:v>1010410000</c:v>
                </c:pt>
                <c:pt idx="14021">
                  <c:v>1014460000</c:v>
                </c:pt>
                <c:pt idx="14022">
                  <c:v>1018560000</c:v>
                </c:pt>
                <c:pt idx="14023">
                  <c:v>1022650000</c:v>
                </c:pt>
                <c:pt idx="14024">
                  <c:v>1026750000</c:v>
                </c:pt>
                <c:pt idx="14025">
                  <c:v>1030860000</c:v>
                </c:pt>
                <c:pt idx="14026">
                  <c:v>1034980000</c:v>
                </c:pt>
                <c:pt idx="14027">
                  <c:v>1039100000</c:v>
                </c:pt>
                <c:pt idx="14028">
                  <c:v>1043220000</c:v>
                </c:pt>
                <c:pt idx="14029">
                  <c:v>1047340000</c:v>
                </c:pt>
                <c:pt idx="14030">
                  <c:v>1051460000</c:v>
                </c:pt>
                <c:pt idx="14031">
                  <c:v>1055560000</c:v>
                </c:pt>
                <c:pt idx="14032">
                  <c:v>1059660000</c:v>
                </c:pt>
                <c:pt idx="14033">
                  <c:v>1063750000</c:v>
                </c:pt>
                <c:pt idx="14034">
                  <c:v>1067810000</c:v>
                </c:pt>
                <c:pt idx="14035">
                  <c:v>1071860000</c:v>
                </c:pt>
                <c:pt idx="14036">
                  <c:v>1075870000</c:v>
                </c:pt>
                <c:pt idx="14037">
                  <c:v>1079870000</c:v>
                </c:pt>
                <c:pt idx="14038">
                  <c:v>1083830000</c:v>
                </c:pt>
                <c:pt idx="14039">
                  <c:v>1087750000</c:v>
                </c:pt>
                <c:pt idx="14040">
                  <c:v>1091240000</c:v>
                </c:pt>
                <c:pt idx="14041">
                  <c:v>1095460000</c:v>
                </c:pt>
                <c:pt idx="14042">
                  <c:v>1099240000</c:v>
                </c:pt>
                <c:pt idx="14043">
                  <c:v>1102960000</c:v>
                </c:pt>
                <c:pt idx="14044">
                  <c:v>1106600000</c:v>
                </c:pt>
                <c:pt idx="14045">
                  <c:v>1110210000</c:v>
                </c:pt>
                <c:pt idx="14046">
                  <c:v>1113740000</c:v>
                </c:pt>
                <c:pt idx="14047">
                  <c:v>1117200000</c:v>
                </c:pt>
                <c:pt idx="14048">
                  <c:v>1120560000</c:v>
                </c:pt>
                <c:pt idx="14049">
                  <c:v>1123860000</c:v>
                </c:pt>
                <c:pt idx="14050">
                  <c:v>1127080000</c:v>
                </c:pt>
                <c:pt idx="14051">
                  <c:v>1130090000</c:v>
                </c:pt>
                <c:pt idx="14052">
                  <c:v>1133190000</c:v>
                </c:pt>
                <c:pt idx="14053">
                  <c:v>1136120000</c:v>
                </c:pt>
                <c:pt idx="14054">
                  <c:v>1138940000</c:v>
                </c:pt>
                <c:pt idx="14055">
                  <c:v>1141730000</c:v>
                </c:pt>
                <c:pt idx="14056">
                  <c:v>1144200000</c:v>
                </c:pt>
                <c:pt idx="14057">
                  <c:v>1146700000</c:v>
                </c:pt>
                <c:pt idx="14058">
                  <c:v>1149070000</c:v>
                </c:pt>
                <c:pt idx="14059">
                  <c:v>1151290000</c:v>
                </c:pt>
                <c:pt idx="14060">
                  <c:v>1153420000</c:v>
                </c:pt>
                <c:pt idx="14061">
                  <c:v>1155420000</c:v>
                </c:pt>
                <c:pt idx="14062">
                  <c:v>1157650000</c:v>
                </c:pt>
                <c:pt idx="14063">
                  <c:v>1159000000</c:v>
                </c:pt>
                <c:pt idx="14064">
                  <c:v>1160600000</c:v>
                </c:pt>
                <c:pt idx="14065">
                  <c:v>1162070000</c:v>
                </c:pt>
                <c:pt idx="14066">
                  <c:v>1163860000</c:v>
                </c:pt>
                <c:pt idx="14067">
                  <c:v>1164530000</c:v>
                </c:pt>
                <c:pt idx="14068">
                  <c:v>1165580000</c:v>
                </c:pt>
                <c:pt idx="14069">
                  <c:v>1166490000</c:v>
                </c:pt>
                <c:pt idx="14070">
                  <c:v>1167860000</c:v>
                </c:pt>
                <c:pt idx="14071">
                  <c:v>1167820000</c:v>
                </c:pt>
                <c:pt idx="14072">
                  <c:v>1168300000</c:v>
                </c:pt>
                <c:pt idx="14073">
                  <c:v>1169330000</c:v>
                </c:pt>
                <c:pt idx="14074">
                  <c:v>1168790000</c:v>
                </c:pt>
                <c:pt idx="14075">
                  <c:v>1168860000</c:v>
                </c:pt>
                <c:pt idx="14076">
                  <c:v>1168790000</c:v>
                </c:pt>
                <c:pt idx="14077">
                  <c:v>1169320000</c:v>
                </c:pt>
                <c:pt idx="14078">
                  <c:v>1168280000</c:v>
                </c:pt>
                <c:pt idx="14079">
                  <c:v>1167820000</c:v>
                </c:pt>
                <c:pt idx="14080">
                  <c:v>1167230000</c:v>
                </c:pt>
                <c:pt idx="14081">
                  <c:v>1167160000</c:v>
                </c:pt>
                <c:pt idx="14082">
                  <c:v>1165860000</c:v>
                </c:pt>
                <c:pt idx="14083">
                  <c:v>1164920000</c:v>
                </c:pt>
                <c:pt idx="14084">
                  <c:v>1164260000</c:v>
                </c:pt>
                <c:pt idx="14085">
                  <c:v>1162950000</c:v>
                </c:pt>
                <c:pt idx="14086">
                  <c:v>1161690000</c:v>
                </c:pt>
                <c:pt idx="14087">
                  <c:v>1160320000</c:v>
                </c:pt>
                <c:pt idx="14088">
                  <c:v>1158980000</c:v>
                </c:pt>
                <c:pt idx="14089">
                  <c:v>1157520000</c:v>
                </c:pt>
                <c:pt idx="14090">
                  <c:v>1155880000</c:v>
                </c:pt>
                <c:pt idx="14091">
                  <c:v>1154160000</c:v>
                </c:pt>
                <c:pt idx="14092">
                  <c:v>1152310000</c:v>
                </c:pt>
                <c:pt idx="14093">
                  <c:v>1150590000</c:v>
                </c:pt>
                <c:pt idx="14094">
                  <c:v>1148670000</c:v>
                </c:pt>
                <c:pt idx="14095">
                  <c:v>1146590000</c:v>
                </c:pt>
                <c:pt idx="14096">
                  <c:v>1144550000</c:v>
                </c:pt>
                <c:pt idx="14097">
                  <c:v>1142530000</c:v>
                </c:pt>
                <c:pt idx="14098">
                  <c:v>1140400000</c:v>
                </c:pt>
                <c:pt idx="14099">
                  <c:v>1138210000</c:v>
                </c:pt>
                <c:pt idx="14100">
                  <c:v>1135950000</c:v>
                </c:pt>
                <c:pt idx="14101">
                  <c:v>1133730000</c:v>
                </c:pt>
                <c:pt idx="14102">
                  <c:v>1131500000</c:v>
                </c:pt>
                <c:pt idx="14103">
                  <c:v>1129260000</c:v>
                </c:pt>
                <c:pt idx="14104">
                  <c:v>1126990000</c:v>
                </c:pt>
                <c:pt idx="14105">
                  <c:v>1124750000</c:v>
                </c:pt>
                <c:pt idx="14106">
                  <c:v>1122330000</c:v>
                </c:pt>
                <c:pt idx="14107">
                  <c:v>1120130000</c:v>
                </c:pt>
                <c:pt idx="14108">
                  <c:v>1118210000</c:v>
                </c:pt>
                <c:pt idx="14109">
                  <c:v>1116040000</c:v>
                </c:pt>
                <c:pt idx="14110">
                  <c:v>1113400000</c:v>
                </c:pt>
                <c:pt idx="14111">
                  <c:v>1111310000</c:v>
                </c:pt>
                <c:pt idx="14112">
                  <c:v>1109890000</c:v>
                </c:pt>
                <c:pt idx="14113">
                  <c:v>1107880000</c:v>
                </c:pt>
                <c:pt idx="14114">
                  <c:v>1105210000</c:v>
                </c:pt>
                <c:pt idx="14115">
                  <c:v>1104100000</c:v>
                </c:pt>
                <c:pt idx="14116">
                  <c:v>1102280000</c:v>
                </c:pt>
                <c:pt idx="14117">
                  <c:v>1099820000</c:v>
                </c:pt>
                <c:pt idx="14118">
                  <c:v>1098140000</c:v>
                </c:pt>
                <c:pt idx="14119">
                  <c:v>1097170000</c:v>
                </c:pt>
                <c:pt idx="14120">
                  <c:v>1095660000</c:v>
                </c:pt>
                <c:pt idx="14121">
                  <c:v>1093800000</c:v>
                </c:pt>
                <c:pt idx="14122">
                  <c:v>1092440000</c:v>
                </c:pt>
                <c:pt idx="14123">
                  <c:v>1091450000</c:v>
                </c:pt>
                <c:pt idx="14124">
                  <c:v>1090280000</c:v>
                </c:pt>
                <c:pt idx="14125">
                  <c:v>1089170000</c:v>
                </c:pt>
                <c:pt idx="14126">
                  <c:v>1088190000</c:v>
                </c:pt>
                <c:pt idx="14127">
                  <c:v>1087260000</c:v>
                </c:pt>
                <c:pt idx="14128">
                  <c:v>1086730000</c:v>
                </c:pt>
                <c:pt idx="14129">
                  <c:v>1086060000</c:v>
                </c:pt>
                <c:pt idx="14130">
                  <c:v>1085300000</c:v>
                </c:pt>
                <c:pt idx="14131">
                  <c:v>1084850000</c:v>
                </c:pt>
                <c:pt idx="14132">
                  <c:v>1084760000</c:v>
                </c:pt>
                <c:pt idx="14133">
                  <c:v>1084530000</c:v>
                </c:pt>
                <c:pt idx="14134">
                  <c:v>1084250000</c:v>
                </c:pt>
                <c:pt idx="14135">
                  <c:v>1084240000</c:v>
                </c:pt>
                <c:pt idx="14136">
                  <c:v>1084460000</c:v>
                </c:pt>
                <c:pt idx="14137">
                  <c:v>1084690000</c:v>
                </c:pt>
                <c:pt idx="14138">
                  <c:v>1084950000</c:v>
                </c:pt>
                <c:pt idx="14139">
                  <c:v>1085430000</c:v>
                </c:pt>
                <c:pt idx="14140">
                  <c:v>1086000000</c:v>
                </c:pt>
                <c:pt idx="14141">
                  <c:v>1086690000</c:v>
                </c:pt>
                <c:pt idx="14142">
                  <c:v>1087390000</c:v>
                </c:pt>
                <c:pt idx="14143">
                  <c:v>1088440000</c:v>
                </c:pt>
                <c:pt idx="14144">
                  <c:v>1089470000</c:v>
                </c:pt>
                <c:pt idx="14145">
                  <c:v>1090290000</c:v>
                </c:pt>
                <c:pt idx="14146">
                  <c:v>1091530000</c:v>
                </c:pt>
                <c:pt idx="14147">
                  <c:v>1093240000</c:v>
                </c:pt>
                <c:pt idx="14148">
                  <c:v>1094710000</c:v>
                </c:pt>
                <c:pt idx="14149">
                  <c:v>1095710000</c:v>
                </c:pt>
                <c:pt idx="14150">
                  <c:v>1097900000</c:v>
                </c:pt>
                <c:pt idx="14151">
                  <c:v>1099670000</c:v>
                </c:pt>
                <c:pt idx="14152">
                  <c:v>1101540000</c:v>
                </c:pt>
                <c:pt idx="14153">
                  <c:v>1102970000</c:v>
                </c:pt>
                <c:pt idx="14154">
                  <c:v>1105490000</c:v>
                </c:pt>
                <c:pt idx="14155">
                  <c:v>1107630000</c:v>
                </c:pt>
                <c:pt idx="14156">
                  <c:v>1109610000</c:v>
                </c:pt>
                <c:pt idx="14157">
                  <c:v>1111930000</c:v>
                </c:pt>
                <c:pt idx="14158">
                  <c:v>1114590000</c:v>
                </c:pt>
                <c:pt idx="14159">
                  <c:v>1117070000</c:v>
                </c:pt>
                <c:pt idx="14160">
                  <c:v>1119550000</c:v>
                </c:pt>
                <c:pt idx="14161">
                  <c:v>1122290000</c:v>
                </c:pt>
                <c:pt idx="14162">
                  <c:v>1124980000</c:v>
                </c:pt>
                <c:pt idx="14163">
                  <c:v>1127730000</c:v>
                </c:pt>
                <c:pt idx="14164">
                  <c:v>1130520000</c:v>
                </c:pt>
                <c:pt idx="14165">
                  <c:v>1133470000</c:v>
                </c:pt>
                <c:pt idx="14166">
                  <c:v>1136390000</c:v>
                </c:pt>
                <c:pt idx="14167">
                  <c:v>1139340000</c:v>
                </c:pt>
                <c:pt idx="14168">
                  <c:v>1142210000</c:v>
                </c:pt>
                <c:pt idx="14169">
                  <c:v>1145400000</c:v>
                </c:pt>
                <c:pt idx="14170">
                  <c:v>1148470000</c:v>
                </c:pt>
                <c:pt idx="14171">
                  <c:v>1151240000</c:v>
                </c:pt>
                <c:pt idx="14172">
                  <c:v>1154580000</c:v>
                </c:pt>
                <c:pt idx="14173">
                  <c:v>1157710000</c:v>
                </c:pt>
                <c:pt idx="14174">
                  <c:v>1160850000</c:v>
                </c:pt>
                <c:pt idx="14175">
                  <c:v>1163650000</c:v>
                </c:pt>
                <c:pt idx="14176">
                  <c:v>1166880000</c:v>
                </c:pt>
                <c:pt idx="14177">
                  <c:v>1170020000</c:v>
                </c:pt>
                <c:pt idx="14178">
                  <c:v>1173140000</c:v>
                </c:pt>
                <c:pt idx="14179">
                  <c:v>1176270000</c:v>
                </c:pt>
                <c:pt idx="14180">
                  <c:v>1179000000</c:v>
                </c:pt>
                <c:pt idx="14181">
                  <c:v>1182050000</c:v>
                </c:pt>
                <c:pt idx="14182">
                  <c:v>1185070000</c:v>
                </c:pt>
                <c:pt idx="14183">
                  <c:v>1187800000</c:v>
                </c:pt>
                <c:pt idx="14184">
                  <c:v>1190730000</c:v>
                </c:pt>
                <c:pt idx="14185">
                  <c:v>1193600000</c:v>
                </c:pt>
                <c:pt idx="14186">
                  <c:v>1197400000</c:v>
                </c:pt>
                <c:pt idx="14187">
                  <c:v>1199170000</c:v>
                </c:pt>
                <c:pt idx="14188">
                  <c:v>1201860000</c:v>
                </c:pt>
                <c:pt idx="14189">
                  <c:v>1204460000</c:v>
                </c:pt>
                <c:pt idx="14190">
                  <c:v>1207970000</c:v>
                </c:pt>
                <c:pt idx="14191">
                  <c:v>1209690000</c:v>
                </c:pt>
                <c:pt idx="14192">
                  <c:v>1212040000</c:v>
                </c:pt>
                <c:pt idx="14193">
                  <c:v>1214290000</c:v>
                </c:pt>
                <c:pt idx="14194">
                  <c:v>1216770000</c:v>
                </c:pt>
                <c:pt idx="14195">
                  <c:v>1218810000</c:v>
                </c:pt>
                <c:pt idx="14196">
                  <c:v>1220730000</c:v>
                </c:pt>
                <c:pt idx="14197">
                  <c:v>1222530000</c:v>
                </c:pt>
                <c:pt idx="14198">
                  <c:v>1224510000</c:v>
                </c:pt>
                <c:pt idx="14199">
                  <c:v>1226060000</c:v>
                </c:pt>
                <c:pt idx="14200">
                  <c:v>1227480000</c:v>
                </c:pt>
                <c:pt idx="14201">
                  <c:v>1228560000</c:v>
                </c:pt>
                <c:pt idx="14202">
                  <c:v>1230090000</c:v>
                </c:pt>
                <c:pt idx="14203">
                  <c:v>1231090000</c:v>
                </c:pt>
                <c:pt idx="14204">
                  <c:v>1231940000</c:v>
                </c:pt>
                <c:pt idx="14205">
                  <c:v>1232660000</c:v>
                </c:pt>
                <c:pt idx="14206">
                  <c:v>1233220000</c:v>
                </c:pt>
                <c:pt idx="14207">
                  <c:v>1233620000</c:v>
                </c:pt>
                <c:pt idx="14208">
                  <c:v>1233860000</c:v>
                </c:pt>
                <c:pt idx="14209">
                  <c:v>1233870000</c:v>
                </c:pt>
                <c:pt idx="14210">
                  <c:v>1233800000</c:v>
                </c:pt>
                <c:pt idx="14211">
                  <c:v>1233570000</c:v>
                </c:pt>
                <c:pt idx="14212">
                  <c:v>1233170000</c:v>
                </c:pt>
                <c:pt idx="14213">
                  <c:v>1232560000</c:v>
                </c:pt>
                <c:pt idx="14214">
                  <c:v>1231840000</c:v>
                </c:pt>
                <c:pt idx="14215">
                  <c:v>1230950000</c:v>
                </c:pt>
                <c:pt idx="14216">
                  <c:v>1229920000</c:v>
                </c:pt>
                <c:pt idx="14217">
                  <c:v>1228710000</c:v>
                </c:pt>
                <c:pt idx="14218">
                  <c:v>1227340000</c:v>
                </c:pt>
                <c:pt idx="14219">
                  <c:v>1225800000</c:v>
                </c:pt>
                <c:pt idx="14220">
                  <c:v>1224170000</c:v>
                </c:pt>
                <c:pt idx="14221">
                  <c:v>1222320000</c:v>
                </c:pt>
                <c:pt idx="14222">
                  <c:v>1220320000</c:v>
                </c:pt>
                <c:pt idx="14223">
                  <c:v>1218160000</c:v>
                </c:pt>
                <c:pt idx="14224">
                  <c:v>1215850000</c:v>
                </c:pt>
                <c:pt idx="14225">
                  <c:v>1213400000</c:v>
                </c:pt>
                <c:pt idx="14226">
                  <c:v>1210810000</c:v>
                </c:pt>
                <c:pt idx="14227">
                  <c:v>1207990000</c:v>
                </c:pt>
                <c:pt idx="14228">
                  <c:v>1205130000</c:v>
                </c:pt>
                <c:pt idx="14229">
                  <c:v>1202140000</c:v>
                </c:pt>
                <c:pt idx="14230">
                  <c:v>1199020000</c:v>
                </c:pt>
                <c:pt idx="14231">
                  <c:v>1195630000</c:v>
                </c:pt>
                <c:pt idx="14232">
                  <c:v>1192280000</c:v>
                </c:pt>
                <c:pt idx="14233">
                  <c:v>1188820000</c:v>
                </c:pt>
                <c:pt idx="14234">
                  <c:v>1185260000</c:v>
                </c:pt>
                <c:pt idx="14235">
                  <c:v>1181400000</c:v>
                </c:pt>
                <c:pt idx="14236">
                  <c:v>1177660000</c:v>
                </c:pt>
                <c:pt idx="14237">
                  <c:v>1173820000</c:v>
                </c:pt>
                <c:pt idx="14238">
                  <c:v>1169840000</c:v>
                </c:pt>
                <c:pt idx="14239">
                  <c:v>1165730000</c:v>
                </c:pt>
                <c:pt idx="14240">
                  <c:v>1161680000</c:v>
                </c:pt>
                <c:pt idx="14241">
                  <c:v>1157570000</c:v>
                </c:pt>
                <c:pt idx="14242">
                  <c:v>1153200000</c:v>
                </c:pt>
                <c:pt idx="14243">
                  <c:v>1148990000</c:v>
                </c:pt>
                <c:pt idx="14244">
                  <c:v>1144740000</c:v>
                </c:pt>
                <c:pt idx="14245">
                  <c:v>1141130000</c:v>
                </c:pt>
                <c:pt idx="14246">
                  <c:v>1135990000</c:v>
                </c:pt>
                <c:pt idx="14247">
                  <c:v>1131650000</c:v>
                </c:pt>
                <c:pt idx="14248">
                  <c:v>1127300000</c:v>
                </c:pt>
                <c:pt idx="14249">
                  <c:v>1123830000</c:v>
                </c:pt>
                <c:pt idx="14250">
                  <c:v>1118450000</c:v>
                </c:pt>
                <c:pt idx="14251">
                  <c:v>1114090000</c:v>
                </c:pt>
                <c:pt idx="14252">
                  <c:v>1109740000</c:v>
                </c:pt>
                <c:pt idx="14253">
                  <c:v>1106400000</c:v>
                </c:pt>
                <c:pt idx="14254">
                  <c:v>1100990000</c:v>
                </c:pt>
                <c:pt idx="14255">
                  <c:v>1096700000</c:v>
                </c:pt>
                <c:pt idx="14256">
                  <c:v>1093490000</c:v>
                </c:pt>
                <c:pt idx="14257">
                  <c:v>1088270000</c:v>
                </c:pt>
                <c:pt idx="14258">
                  <c:v>1084090000</c:v>
                </c:pt>
                <c:pt idx="14259">
                  <c:v>1079960000</c:v>
                </c:pt>
                <c:pt idx="14260">
                  <c:v>1076800000</c:v>
                </c:pt>
                <c:pt idx="14261">
                  <c:v>1072050000</c:v>
                </c:pt>
                <c:pt idx="14262">
                  <c:v>1068080000</c:v>
                </c:pt>
                <c:pt idx="14263">
                  <c:v>1064180000</c:v>
                </c:pt>
                <c:pt idx="14264">
                  <c:v>1060950000</c:v>
                </c:pt>
                <c:pt idx="14265">
                  <c:v>1056840000</c:v>
                </c:pt>
                <c:pt idx="14266">
                  <c:v>1053150000</c:v>
                </c:pt>
                <c:pt idx="14267">
                  <c:v>1049740000</c:v>
                </c:pt>
                <c:pt idx="14268">
                  <c:v>1046180000</c:v>
                </c:pt>
                <c:pt idx="14269">
                  <c:v>1042780000</c:v>
                </c:pt>
                <c:pt idx="14270">
                  <c:v>1039400000</c:v>
                </c:pt>
                <c:pt idx="14271">
                  <c:v>1035890000</c:v>
                </c:pt>
                <c:pt idx="14272">
                  <c:v>1033040000</c:v>
                </c:pt>
                <c:pt idx="14273">
                  <c:v>1029910000</c:v>
                </c:pt>
                <c:pt idx="14274">
                  <c:v>1026870000</c:v>
                </c:pt>
                <c:pt idx="14275">
                  <c:v>1023400000</c:v>
                </c:pt>
                <c:pt idx="14276">
                  <c:v>1021060000</c:v>
                </c:pt>
                <c:pt idx="14277">
                  <c:v>1018290000</c:v>
                </c:pt>
                <c:pt idx="14278">
                  <c:v>1014950000</c:v>
                </c:pt>
                <c:pt idx="14279">
                  <c:v>1012370000</c:v>
                </c:pt>
                <c:pt idx="14280">
                  <c:v>1010370000</c:v>
                </c:pt>
                <c:pt idx="14281">
                  <c:v>1007960000</c:v>
                </c:pt>
                <c:pt idx="14282">
                  <c:v>1005080000</c:v>
                </c:pt>
                <c:pt idx="14283">
                  <c:v>1003210000</c:v>
                </c:pt>
                <c:pt idx="14284">
                  <c:v>1001070000</c:v>
                </c:pt>
                <c:pt idx="14285">
                  <c:v>999004000</c:v>
                </c:pt>
                <c:pt idx="14286">
                  <c:v>996741000</c:v>
                </c:pt>
                <c:pt idx="14287">
                  <c:v>995031000</c:v>
                </c:pt>
                <c:pt idx="14288">
                  <c:v>993214000</c:v>
                </c:pt>
                <c:pt idx="14289">
                  <c:v>991397000</c:v>
                </c:pt>
                <c:pt idx="14290">
                  <c:v>989724000</c:v>
                </c:pt>
                <c:pt idx="14291">
                  <c:v>988266000</c:v>
                </c:pt>
                <c:pt idx="14292">
                  <c:v>986739000</c:v>
                </c:pt>
                <c:pt idx="14293">
                  <c:v>985245000</c:v>
                </c:pt>
                <c:pt idx="14294">
                  <c:v>983843000</c:v>
                </c:pt>
                <c:pt idx="14295">
                  <c:v>982587000</c:v>
                </c:pt>
                <c:pt idx="14296">
                  <c:v>981309000</c:v>
                </c:pt>
                <c:pt idx="14297">
                  <c:v>980072000</c:v>
                </c:pt>
                <c:pt idx="14298">
                  <c:v>978874000</c:v>
                </c:pt>
                <c:pt idx="14299">
                  <c:v>977754000</c:v>
                </c:pt>
                <c:pt idx="14300">
                  <c:v>976738000</c:v>
                </c:pt>
                <c:pt idx="14301">
                  <c:v>975705000</c:v>
                </c:pt>
                <c:pt idx="14302">
                  <c:v>974535000</c:v>
                </c:pt>
                <c:pt idx="14303">
                  <c:v>973574000</c:v>
                </c:pt>
                <c:pt idx="14304">
                  <c:v>972859000</c:v>
                </c:pt>
                <c:pt idx="14305">
                  <c:v>971956000</c:v>
                </c:pt>
                <c:pt idx="14306">
                  <c:v>970742000</c:v>
                </c:pt>
                <c:pt idx="14307">
                  <c:v>969878000</c:v>
                </c:pt>
                <c:pt idx="14308">
                  <c:v>969429000</c:v>
                </c:pt>
                <c:pt idx="14309">
                  <c:v>968593000</c:v>
                </c:pt>
                <c:pt idx="14310">
                  <c:v>967227000</c:v>
                </c:pt>
                <c:pt idx="14311">
                  <c:v>966988000</c:v>
                </c:pt>
                <c:pt idx="14312">
                  <c:v>966165000</c:v>
                </c:pt>
                <c:pt idx="14313">
                  <c:v>964609000</c:v>
                </c:pt>
                <c:pt idx="14314">
                  <c:v>963770000</c:v>
                </c:pt>
                <c:pt idx="14315">
                  <c:v>963670000</c:v>
                </c:pt>
                <c:pt idx="14316">
                  <c:v>962808000</c:v>
                </c:pt>
                <c:pt idx="14317">
                  <c:v>961143000</c:v>
                </c:pt>
                <c:pt idx="14318">
                  <c:v>960240000</c:v>
                </c:pt>
                <c:pt idx="14319">
                  <c:v>960102000</c:v>
                </c:pt>
                <c:pt idx="14320">
                  <c:v>959146000</c:v>
                </c:pt>
                <c:pt idx="14321">
                  <c:v>957476000</c:v>
                </c:pt>
                <c:pt idx="14322">
                  <c:v>957052000</c:v>
                </c:pt>
                <c:pt idx="14323">
                  <c:v>955996000</c:v>
                </c:pt>
                <c:pt idx="14324">
                  <c:v>954898000</c:v>
                </c:pt>
                <c:pt idx="14325">
                  <c:v>953301000</c:v>
                </c:pt>
                <c:pt idx="14326">
                  <c:v>952448000</c:v>
                </c:pt>
                <c:pt idx="14327">
                  <c:v>951220000</c:v>
                </c:pt>
                <c:pt idx="14328">
                  <c:v>949768000</c:v>
                </c:pt>
                <c:pt idx="14329">
                  <c:v>948441000</c:v>
                </c:pt>
                <c:pt idx="14330">
                  <c:v>947135000</c:v>
                </c:pt>
                <c:pt idx="14331">
                  <c:v>945698000</c:v>
                </c:pt>
                <c:pt idx="14332">
                  <c:v>944305000</c:v>
                </c:pt>
                <c:pt idx="14333">
                  <c:v>942603000</c:v>
                </c:pt>
                <c:pt idx="14334">
                  <c:v>940995000</c:v>
                </c:pt>
                <c:pt idx="14335">
                  <c:v>939326000</c:v>
                </c:pt>
                <c:pt idx="14336">
                  <c:v>937936000</c:v>
                </c:pt>
                <c:pt idx="14337">
                  <c:v>935771000</c:v>
                </c:pt>
                <c:pt idx="14338">
                  <c:v>933923000</c:v>
                </c:pt>
                <c:pt idx="14339">
                  <c:v>932013000</c:v>
                </c:pt>
                <c:pt idx="14340">
                  <c:v>930527000</c:v>
                </c:pt>
                <c:pt idx="14341">
                  <c:v>927978000</c:v>
                </c:pt>
                <c:pt idx="14342">
                  <c:v>925892000</c:v>
                </c:pt>
                <c:pt idx="14343">
                  <c:v>924264000</c:v>
                </c:pt>
                <c:pt idx="14344">
                  <c:v>921505000</c:v>
                </c:pt>
                <c:pt idx="14345">
                  <c:v>919250000</c:v>
                </c:pt>
                <c:pt idx="14346">
                  <c:v>916937000</c:v>
                </c:pt>
                <c:pt idx="14347">
                  <c:v>915059000</c:v>
                </c:pt>
                <c:pt idx="14348">
                  <c:v>912150000</c:v>
                </c:pt>
                <c:pt idx="14349">
                  <c:v>909685000</c:v>
                </c:pt>
                <c:pt idx="14350">
                  <c:v>907172000</c:v>
                </c:pt>
                <c:pt idx="14351">
                  <c:v>905070000</c:v>
                </c:pt>
                <c:pt idx="14352">
                  <c:v>902070000</c:v>
                </c:pt>
                <c:pt idx="14353">
                  <c:v>899435000</c:v>
                </c:pt>
                <c:pt idx="14354">
                  <c:v>897159000</c:v>
                </c:pt>
                <c:pt idx="14355">
                  <c:v>894152000</c:v>
                </c:pt>
                <c:pt idx="14356">
                  <c:v>891424000</c:v>
                </c:pt>
                <c:pt idx="14357">
                  <c:v>888668000</c:v>
                </c:pt>
                <c:pt idx="14358">
                  <c:v>886181000</c:v>
                </c:pt>
                <c:pt idx="14359">
                  <c:v>883204000</c:v>
                </c:pt>
                <c:pt idx="14360">
                  <c:v>880402000</c:v>
                </c:pt>
                <c:pt idx="14361">
                  <c:v>877591000</c:v>
                </c:pt>
                <c:pt idx="14362">
                  <c:v>874909000</c:v>
                </c:pt>
                <c:pt idx="14363">
                  <c:v>872038000</c:v>
                </c:pt>
                <c:pt idx="14364">
                  <c:v>869233000</c:v>
                </c:pt>
                <c:pt idx="14365">
                  <c:v>866436000</c:v>
                </c:pt>
                <c:pt idx="14366">
                  <c:v>863668000</c:v>
                </c:pt>
                <c:pt idx="14367">
                  <c:v>860912000</c:v>
                </c:pt>
                <c:pt idx="14368">
                  <c:v>858179000</c:v>
                </c:pt>
                <c:pt idx="14369">
                  <c:v>855315000</c:v>
                </c:pt>
                <c:pt idx="14370">
                  <c:v>852790000</c:v>
                </c:pt>
                <c:pt idx="14371">
                  <c:v>850165000</c:v>
                </c:pt>
                <c:pt idx="14372">
                  <c:v>847584000</c:v>
                </c:pt>
                <c:pt idx="14373">
                  <c:v>844775000</c:v>
                </c:pt>
                <c:pt idx="14374">
                  <c:v>842555000</c:v>
                </c:pt>
                <c:pt idx="14375">
                  <c:v>840144000</c:v>
                </c:pt>
                <c:pt idx="14376">
                  <c:v>837799000</c:v>
                </c:pt>
                <c:pt idx="14377">
                  <c:v>835509000</c:v>
                </c:pt>
                <c:pt idx="14378">
                  <c:v>833316000</c:v>
                </c:pt>
                <c:pt idx="14379">
                  <c:v>831204000</c:v>
                </c:pt>
                <c:pt idx="14380">
                  <c:v>829177000</c:v>
                </c:pt>
                <c:pt idx="14381">
                  <c:v>827253000</c:v>
                </c:pt>
                <c:pt idx="14382">
                  <c:v>825419000</c:v>
                </c:pt>
                <c:pt idx="14383">
                  <c:v>823687000</c:v>
                </c:pt>
                <c:pt idx="14384">
                  <c:v>821728000</c:v>
                </c:pt>
                <c:pt idx="14385">
                  <c:v>820574000</c:v>
                </c:pt>
                <c:pt idx="14386">
                  <c:v>819179000</c:v>
                </c:pt>
                <c:pt idx="14387">
                  <c:v>817904000</c:v>
                </c:pt>
                <c:pt idx="14388">
                  <c:v>816790000</c:v>
                </c:pt>
                <c:pt idx="14389">
                  <c:v>815774000</c:v>
                </c:pt>
                <c:pt idx="14390">
                  <c:v>814890000</c:v>
                </c:pt>
                <c:pt idx="14391">
                  <c:v>814142000</c:v>
                </c:pt>
                <c:pt idx="14392">
                  <c:v>813578000</c:v>
                </c:pt>
                <c:pt idx="14393">
                  <c:v>813120000</c:v>
                </c:pt>
                <c:pt idx="14394">
                  <c:v>812808000</c:v>
                </c:pt>
                <c:pt idx="14395">
                  <c:v>812647000</c:v>
                </c:pt>
                <c:pt idx="14396">
                  <c:v>812660000</c:v>
                </c:pt>
                <c:pt idx="14397">
                  <c:v>812814000</c:v>
                </c:pt>
                <c:pt idx="14398">
                  <c:v>813125000</c:v>
                </c:pt>
                <c:pt idx="14399">
                  <c:v>813566000</c:v>
                </c:pt>
                <c:pt idx="14400">
                  <c:v>814209000</c:v>
                </c:pt>
                <c:pt idx="14401">
                  <c:v>815016000</c:v>
                </c:pt>
                <c:pt idx="14402">
                  <c:v>815990000</c:v>
                </c:pt>
                <c:pt idx="14403">
                  <c:v>817074000</c:v>
                </c:pt>
                <c:pt idx="14404">
                  <c:v>818392000</c:v>
                </c:pt>
                <c:pt idx="14405">
                  <c:v>819880000</c:v>
                </c:pt>
                <c:pt idx="14406">
                  <c:v>821538000</c:v>
                </c:pt>
                <c:pt idx="14407">
                  <c:v>823336000</c:v>
                </c:pt>
                <c:pt idx="14408">
                  <c:v>825345000</c:v>
                </c:pt>
                <c:pt idx="14409">
                  <c:v>827525000</c:v>
                </c:pt>
                <c:pt idx="14410">
                  <c:v>829974000</c:v>
                </c:pt>
                <c:pt idx="14411">
                  <c:v>832396000</c:v>
                </c:pt>
                <c:pt idx="14412">
                  <c:v>835094000</c:v>
                </c:pt>
                <c:pt idx="14413">
                  <c:v>837961000</c:v>
                </c:pt>
                <c:pt idx="14414">
                  <c:v>841017000</c:v>
                </c:pt>
                <c:pt idx="14415">
                  <c:v>844221000</c:v>
                </c:pt>
                <c:pt idx="14416">
                  <c:v>847591000</c:v>
                </c:pt>
                <c:pt idx="14417">
                  <c:v>851124000</c:v>
                </c:pt>
                <c:pt idx="14418">
                  <c:v>854868000</c:v>
                </c:pt>
                <c:pt idx="14419">
                  <c:v>858725000</c:v>
                </c:pt>
                <c:pt idx="14420">
                  <c:v>862739000</c:v>
                </c:pt>
                <c:pt idx="14421">
                  <c:v>866964000</c:v>
                </c:pt>
                <c:pt idx="14422">
                  <c:v>871300000</c:v>
                </c:pt>
                <c:pt idx="14423">
                  <c:v>875773000</c:v>
                </c:pt>
                <c:pt idx="14424">
                  <c:v>880391000</c:v>
                </c:pt>
                <c:pt idx="14425">
                  <c:v>885174000</c:v>
                </c:pt>
                <c:pt idx="14426">
                  <c:v>890077000</c:v>
                </c:pt>
                <c:pt idx="14427">
                  <c:v>895114000</c:v>
                </c:pt>
                <c:pt idx="14428">
                  <c:v>900280000</c:v>
                </c:pt>
                <c:pt idx="14429">
                  <c:v>905544000</c:v>
                </c:pt>
                <c:pt idx="14430">
                  <c:v>910963000</c:v>
                </c:pt>
                <c:pt idx="14431">
                  <c:v>916497000</c:v>
                </c:pt>
                <c:pt idx="14432">
                  <c:v>922164000</c:v>
                </c:pt>
                <c:pt idx="14433">
                  <c:v>927846000</c:v>
                </c:pt>
                <c:pt idx="14434">
                  <c:v>933705000</c:v>
                </c:pt>
                <c:pt idx="14435">
                  <c:v>939660000</c:v>
                </c:pt>
                <c:pt idx="14436">
                  <c:v>945802000</c:v>
                </c:pt>
                <c:pt idx="14437">
                  <c:v>951793000</c:v>
                </c:pt>
                <c:pt idx="14438">
                  <c:v>958010000</c:v>
                </c:pt>
                <c:pt idx="14439">
                  <c:v>964300000</c:v>
                </c:pt>
                <c:pt idx="14440">
                  <c:v>970681000</c:v>
                </c:pt>
                <c:pt idx="14441">
                  <c:v>977110000</c:v>
                </c:pt>
                <c:pt idx="14442">
                  <c:v>983595000</c:v>
                </c:pt>
                <c:pt idx="14443">
                  <c:v>990225000</c:v>
                </c:pt>
                <c:pt idx="14444">
                  <c:v>996816000</c:v>
                </c:pt>
                <c:pt idx="14445">
                  <c:v>1003440000</c:v>
                </c:pt>
                <c:pt idx="14446">
                  <c:v>1010100000</c:v>
                </c:pt>
                <c:pt idx="14447">
                  <c:v>1016750000</c:v>
                </c:pt>
                <c:pt idx="14448">
                  <c:v>1023660000</c:v>
                </c:pt>
                <c:pt idx="14449">
                  <c:v>1030380000</c:v>
                </c:pt>
                <c:pt idx="14450">
                  <c:v>1037110000</c:v>
                </c:pt>
                <c:pt idx="14451">
                  <c:v>1043680000</c:v>
                </c:pt>
                <c:pt idx="14452">
                  <c:v>1050760000</c:v>
                </c:pt>
                <c:pt idx="14453">
                  <c:v>1057480000</c:v>
                </c:pt>
                <c:pt idx="14454">
                  <c:v>1063910000</c:v>
                </c:pt>
                <c:pt idx="14455">
                  <c:v>1070990000</c:v>
                </c:pt>
                <c:pt idx="14456">
                  <c:v>1077650000</c:v>
                </c:pt>
                <c:pt idx="14457">
                  <c:v>1084260000</c:v>
                </c:pt>
                <c:pt idx="14458">
                  <c:v>1090520000</c:v>
                </c:pt>
                <c:pt idx="14459">
                  <c:v>1097390000</c:v>
                </c:pt>
                <c:pt idx="14460">
                  <c:v>1103860000</c:v>
                </c:pt>
                <c:pt idx="14461">
                  <c:v>1110030000</c:v>
                </c:pt>
                <c:pt idx="14462">
                  <c:v>1116360000</c:v>
                </c:pt>
                <c:pt idx="14463">
                  <c:v>1122820000</c:v>
                </c:pt>
                <c:pt idx="14464">
                  <c:v>1129010000</c:v>
                </c:pt>
                <c:pt idx="14465">
                  <c:v>1135030000</c:v>
                </c:pt>
                <c:pt idx="14466">
                  <c:v>1141050000</c:v>
                </c:pt>
                <c:pt idx="14467">
                  <c:v>1146960000</c:v>
                </c:pt>
                <c:pt idx="14468">
                  <c:v>1152790000</c:v>
                </c:pt>
                <c:pt idx="14469">
                  <c:v>1158590000</c:v>
                </c:pt>
                <c:pt idx="14470">
                  <c:v>1164040000</c:v>
                </c:pt>
                <c:pt idx="14471">
                  <c:v>1169550000</c:v>
                </c:pt>
                <c:pt idx="14472">
                  <c:v>1175140000</c:v>
                </c:pt>
                <c:pt idx="14473">
                  <c:v>1180420000</c:v>
                </c:pt>
                <c:pt idx="14474">
                  <c:v>1185340000</c:v>
                </c:pt>
                <c:pt idx="14475">
                  <c:v>1190370000</c:v>
                </c:pt>
                <c:pt idx="14476">
                  <c:v>1195530000</c:v>
                </c:pt>
                <c:pt idx="14477">
                  <c:v>1200310000</c:v>
                </c:pt>
                <c:pt idx="14478">
                  <c:v>1204680000</c:v>
                </c:pt>
                <c:pt idx="14479">
                  <c:v>1209190000</c:v>
                </c:pt>
                <c:pt idx="14480">
                  <c:v>1213860000</c:v>
                </c:pt>
                <c:pt idx="14481">
                  <c:v>1218110000</c:v>
                </c:pt>
                <c:pt idx="14482">
                  <c:v>1221880000</c:v>
                </c:pt>
                <c:pt idx="14483">
                  <c:v>1226190000</c:v>
                </c:pt>
                <c:pt idx="14484">
                  <c:v>1230030000</c:v>
                </c:pt>
                <c:pt idx="14485">
                  <c:v>1233300000</c:v>
                </c:pt>
                <c:pt idx="14486">
                  <c:v>1236860000</c:v>
                </c:pt>
                <c:pt idx="14487">
                  <c:v>1240740000</c:v>
                </c:pt>
                <c:pt idx="14488">
                  <c:v>1244040000</c:v>
                </c:pt>
                <c:pt idx="14489">
                  <c:v>1246630000</c:v>
                </c:pt>
                <c:pt idx="14490">
                  <c:v>1249660000</c:v>
                </c:pt>
                <c:pt idx="14491">
                  <c:v>1253140000</c:v>
                </c:pt>
                <c:pt idx="14492">
                  <c:v>1255930000</c:v>
                </c:pt>
                <c:pt idx="14493">
                  <c:v>1257950000</c:v>
                </c:pt>
                <c:pt idx="14494">
                  <c:v>1261110000</c:v>
                </c:pt>
                <c:pt idx="14495">
                  <c:v>1263540000</c:v>
                </c:pt>
                <c:pt idx="14496">
                  <c:v>1265250000</c:v>
                </c:pt>
                <c:pt idx="14497">
                  <c:v>1267450000</c:v>
                </c:pt>
                <c:pt idx="14498">
                  <c:v>1270130000</c:v>
                </c:pt>
                <c:pt idx="14499">
                  <c:v>1272120000</c:v>
                </c:pt>
                <c:pt idx="14500">
                  <c:v>1273560000</c:v>
                </c:pt>
                <c:pt idx="14501">
                  <c:v>1275380000</c:v>
                </c:pt>
                <c:pt idx="14502">
                  <c:v>1277560000</c:v>
                </c:pt>
                <c:pt idx="14503">
                  <c:v>1279200000</c:v>
                </c:pt>
                <c:pt idx="14504">
                  <c:v>1280490000</c:v>
                </c:pt>
                <c:pt idx="14505">
                  <c:v>1282290000</c:v>
                </c:pt>
                <c:pt idx="14506">
                  <c:v>1283730000</c:v>
                </c:pt>
                <c:pt idx="14507">
                  <c:v>1285110000</c:v>
                </c:pt>
                <c:pt idx="14508">
                  <c:v>1286300000</c:v>
                </c:pt>
                <c:pt idx="14509">
                  <c:v>1287760000</c:v>
                </c:pt>
                <c:pt idx="14510">
                  <c:v>1289010000</c:v>
                </c:pt>
                <c:pt idx="14511">
                  <c:v>1290180000</c:v>
                </c:pt>
                <c:pt idx="14512">
                  <c:v>1291370000</c:v>
                </c:pt>
                <c:pt idx="14513">
                  <c:v>1292620000</c:v>
                </c:pt>
                <c:pt idx="14514">
                  <c:v>1293780000</c:v>
                </c:pt>
                <c:pt idx="14515">
                  <c:v>1295010000</c:v>
                </c:pt>
                <c:pt idx="14516">
                  <c:v>1296160000</c:v>
                </c:pt>
                <c:pt idx="14517">
                  <c:v>1297330000</c:v>
                </c:pt>
                <c:pt idx="14518">
                  <c:v>1298500000</c:v>
                </c:pt>
                <c:pt idx="14519">
                  <c:v>1299870000</c:v>
                </c:pt>
                <c:pt idx="14520">
                  <c:v>1301030000</c:v>
                </c:pt>
                <c:pt idx="14521">
                  <c:v>1302300000</c:v>
                </c:pt>
                <c:pt idx="14522">
                  <c:v>1303600000</c:v>
                </c:pt>
                <c:pt idx="14523">
                  <c:v>1305150000</c:v>
                </c:pt>
                <c:pt idx="14524">
                  <c:v>1306450000</c:v>
                </c:pt>
                <c:pt idx="14525">
                  <c:v>1307910000</c:v>
                </c:pt>
                <c:pt idx="14526">
                  <c:v>1309610000</c:v>
                </c:pt>
                <c:pt idx="14527">
                  <c:v>1311100000</c:v>
                </c:pt>
                <c:pt idx="14528">
                  <c:v>1312760000</c:v>
                </c:pt>
                <c:pt idx="14529">
                  <c:v>1314500000</c:v>
                </c:pt>
                <c:pt idx="14530">
                  <c:v>1316450000</c:v>
                </c:pt>
                <c:pt idx="14531">
                  <c:v>1318270000</c:v>
                </c:pt>
                <c:pt idx="14532">
                  <c:v>1320270000</c:v>
                </c:pt>
                <c:pt idx="14533">
                  <c:v>1322370000</c:v>
                </c:pt>
                <c:pt idx="14534">
                  <c:v>1324630000</c:v>
                </c:pt>
                <c:pt idx="14535">
                  <c:v>1326830000</c:v>
                </c:pt>
                <c:pt idx="14536">
                  <c:v>1329230000</c:v>
                </c:pt>
                <c:pt idx="14537">
                  <c:v>1331740000</c:v>
                </c:pt>
                <c:pt idx="14538">
                  <c:v>1334270000</c:v>
                </c:pt>
                <c:pt idx="14539">
                  <c:v>1337000000</c:v>
                </c:pt>
                <c:pt idx="14540">
                  <c:v>1339840000</c:v>
                </c:pt>
                <c:pt idx="14541">
                  <c:v>1342970000</c:v>
                </c:pt>
                <c:pt idx="14542">
                  <c:v>1345800000</c:v>
                </c:pt>
                <c:pt idx="14543">
                  <c:v>1349000000</c:v>
                </c:pt>
                <c:pt idx="14544">
                  <c:v>1352320000</c:v>
                </c:pt>
                <c:pt idx="14545">
                  <c:v>1356020000</c:v>
                </c:pt>
                <c:pt idx="14546">
                  <c:v>1359330000</c:v>
                </c:pt>
                <c:pt idx="14547">
                  <c:v>1363010000</c:v>
                </c:pt>
                <c:pt idx="14548">
                  <c:v>1366810000</c:v>
                </c:pt>
                <c:pt idx="14549">
                  <c:v>1370890000</c:v>
                </c:pt>
                <c:pt idx="14550">
                  <c:v>1374940000</c:v>
                </c:pt>
                <c:pt idx="14551">
                  <c:v>1379100000</c:v>
                </c:pt>
                <c:pt idx="14552">
                  <c:v>1383550000</c:v>
                </c:pt>
                <c:pt idx="14553">
                  <c:v>1388030000</c:v>
                </c:pt>
                <c:pt idx="14554">
                  <c:v>1392540000</c:v>
                </c:pt>
                <c:pt idx="14555">
                  <c:v>1397160000</c:v>
                </c:pt>
                <c:pt idx="14556">
                  <c:v>1401840000</c:v>
                </c:pt>
                <c:pt idx="14557">
                  <c:v>1407020000</c:v>
                </c:pt>
                <c:pt idx="14558">
                  <c:v>1411980000</c:v>
                </c:pt>
                <c:pt idx="14559">
                  <c:v>1417040000</c:v>
                </c:pt>
                <c:pt idx="14560">
                  <c:v>1422450000</c:v>
                </c:pt>
                <c:pt idx="14561">
                  <c:v>1427720000</c:v>
                </c:pt>
                <c:pt idx="14562">
                  <c:v>1433090000</c:v>
                </c:pt>
                <c:pt idx="14563">
                  <c:v>1438560000</c:v>
                </c:pt>
                <c:pt idx="14564">
                  <c:v>1444300000</c:v>
                </c:pt>
                <c:pt idx="14565">
                  <c:v>1449960000</c:v>
                </c:pt>
                <c:pt idx="14566">
                  <c:v>1455710000</c:v>
                </c:pt>
                <c:pt idx="14567">
                  <c:v>1461150000</c:v>
                </c:pt>
                <c:pt idx="14568">
                  <c:v>1467580000</c:v>
                </c:pt>
                <c:pt idx="14569">
                  <c:v>1473600000</c:v>
                </c:pt>
                <c:pt idx="14570">
                  <c:v>1479700000</c:v>
                </c:pt>
                <c:pt idx="14571">
                  <c:v>1485950000</c:v>
                </c:pt>
                <c:pt idx="14572">
                  <c:v>1492220000</c:v>
                </c:pt>
                <c:pt idx="14573">
                  <c:v>1498570000</c:v>
                </c:pt>
                <c:pt idx="14574">
                  <c:v>1505000000</c:v>
                </c:pt>
                <c:pt idx="14575">
                  <c:v>1511570000</c:v>
                </c:pt>
                <c:pt idx="14576">
                  <c:v>1518160000</c:v>
                </c:pt>
                <c:pt idx="14577">
                  <c:v>1524820000</c:v>
                </c:pt>
                <c:pt idx="14578">
                  <c:v>1531550000</c:v>
                </c:pt>
                <c:pt idx="14579">
                  <c:v>1538460000</c:v>
                </c:pt>
                <c:pt idx="14580">
                  <c:v>1545350000</c:v>
                </c:pt>
                <c:pt idx="14581">
                  <c:v>1552300000</c:v>
                </c:pt>
                <c:pt idx="14582">
                  <c:v>1559440000</c:v>
                </c:pt>
                <c:pt idx="14583">
                  <c:v>1566550000</c:v>
                </c:pt>
                <c:pt idx="14584">
                  <c:v>1573730000</c:v>
                </c:pt>
                <c:pt idx="14585">
                  <c:v>1580980000</c:v>
                </c:pt>
                <c:pt idx="14586">
                  <c:v>1588400000</c:v>
                </c:pt>
                <c:pt idx="14587">
                  <c:v>1595810000</c:v>
                </c:pt>
                <c:pt idx="14588">
                  <c:v>1603310000</c:v>
                </c:pt>
                <c:pt idx="14589">
                  <c:v>1610880000</c:v>
                </c:pt>
                <c:pt idx="14590">
                  <c:v>1618610000</c:v>
                </c:pt>
                <c:pt idx="14591">
                  <c:v>1626370000</c:v>
                </c:pt>
                <c:pt idx="14592">
                  <c:v>1634210000</c:v>
                </c:pt>
                <c:pt idx="14593">
                  <c:v>1642360000</c:v>
                </c:pt>
                <c:pt idx="14594">
                  <c:v>1650280000</c:v>
                </c:pt>
                <c:pt idx="14595">
                  <c:v>1658420000</c:v>
                </c:pt>
                <c:pt idx="14596">
                  <c:v>1666650000</c:v>
                </c:pt>
                <c:pt idx="14597">
                  <c:v>1675150000</c:v>
                </c:pt>
                <c:pt idx="14598">
                  <c:v>1683620000</c:v>
                </c:pt>
                <c:pt idx="14599">
                  <c:v>1692210000</c:v>
                </c:pt>
                <c:pt idx="14600">
                  <c:v>1700910000</c:v>
                </c:pt>
                <c:pt idx="14601">
                  <c:v>1709910000</c:v>
                </c:pt>
                <c:pt idx="14602">
                  <c:v>1718880000</c:v>
                </c:pt>
                <c:pt idx="14603">
                  <c:v>1727980000</c:v>
                </c:pt>
                <c:pt idx="14604">
                  <c:v>1737450000</c:v>
                </c:pt>
                <c:pt idx="14605">
                  <c:v>1746750000</c:v>
                </c:pt>
                <c:pt idx="14606">
                  <c:v>1756290000</c:v>
                </c:pt>
                <c:pt idx="14607">
                  <c:v>1765990000</c:v>
                </c:pt>
                <c:pt idx="14608">
                  <c:v>1776090000</c:v>
                </c:pt>
                <c:pt idx="14609">
                  <c:v>1785930000</c:v>
                </c:pt>
                <c:pt idx="14610">
                  <c:v>1796130000</c:v>
                </c:pt>
                <c:pt idx="14611">
                  <c:v>1806510000</c:v>
                </c:pt>
                <c:pt idx="14612">
                  <c:v>1816970000</c:v>
                </c:pt>
                <c:pt idx="14613">
                  <c:v>1827710000</c:v>
                </c:pt>
                <c:pt idx="14614">
                  <c:v>1838640000</c:v>
                </c:pt>
                <c:pt idx="14615">
                  <c:v>1850150000</c:v>
                </c:pt>
                <c:pt idx="14616">
                  <c:v>1860890000</c:v>
                </c:pt>
                <c:pt idx="14617">
                  <c:v>1872430000</c:v>
                </c:pt>
                <c:pt idx="14618">
                  <c:v>1884180000</c:v>
                </c:pt>
                <c:pt idx="14619">
                  <c:v>1896690000</c:v>
                </c:pt>
                <c:pt idx="14620">
                  <c:v>1908160000</c:v>
                </c:pt>
                <c:pt idx="14621">
                  <c:v>1920580000</c:v>
                </c:pt>
                <c:pt idx="14622">
                  <c:v>1933230000</c:v>
                </c:pt>
                <c:pt idx="14623">
                  <c:v>1946080000</c:v>
                </c:pt>
                <c:pt idx="14624">
                  <c:v>1959220000</c:v>
                </c:pt>
                <c:pt idx="14625">
                  <c:v>1972600000</c:v>
                </c:pt>
                <c:pt idx="14626">
                  <c:v>1986920000</c:v>
                </c:pt>
                <c:pt idx="14627">
                  <c:v>2000160000</c:v>
                </c:pt>
                <c:pt idx="14628">
                  <c:v>2014300000</c:v>
                </c:pt>
                <c:pt idx="14629">
                  <c:v>2028700000</c:v>
                </c:pt>
                <c:pt idx="14630">
                  <c:v>2044030000</c:v>
                </c:pt>
                <c:pt idx="14631">
                  <c:v>2058280000</c:v>
                </c:pt>
                <c:pt idx="14632">
                  <c:v>2073460000</c:v>
                </c:pt>
                <c:pt idx="14633">
                  <c:v>2088900000</c:v>
                </c:pt>
                <c:pt idx="14634">
                  <c:v>2105270000</c:v>
                </c:pt>
                <c:pt idx="14635">
                  <c:v>2120590000</c:v>
                </c:pt>
                <c:pt idx="14636">
                  <c:v>2136830000</c:v>
                </c:pt>
                <c:pt idx="14637">
                  <c:v>2153970000</c:v>
                </c:pt>
                <c:pt idx="14638">
                  <c:v>2170010000</c:v>
                </c:pt>
                <c:pt idx="14639">
                  <c:v>2187040000</c:v>
                </c:pt>
                <c:pt idx="14640">
                  <c:v>2204330000</c:v>
                </c:pt>
                <c:pt idx="14641">
                  <c:v>2222520000</c:v>
                </c:pt>
                <c:pt idx="14642">
                  <c:v>2239500000</c:v>
                </c:pt>
                <c:pt idx="14643">
                  <c:v>2257550000</c:v>
                </c:pt>
                <c:pt idx="14644">
                  <c:v>2275850000</c:v>
                </c:pt>
                <c:pt idx="14645">
                  <c:v>2295070000</c:v>
                </c:pt>
                <c:pt idx="14646">
                  <c:v>2313070000</c:v>
                </c:pt>
                <c:pt idx="14647">
                  <c:v>2332100000</c:v>
                </c:pt>
                <c:pt idx="14648">
                  <c:v>2351980000</c:v>
                </c:pt>
                <c:pt idx="14649">
                  <c:v>2371450000</c:v>
                </c:pt>
                <c:pt idx="14650">
                  <c:v>2390640000</c:v>
                </c:pt>
                <c:pt idx="14651">
                  <c:v>2410550000</c:v>
                </c:pt>
                <c:pt idx="14652">
                  <c:v>2431130000</c:v>
                </c:pt>
                <c:pt idx="14653">
                  <c:v>2451190000</c:v>
                </c:pt>
                <c:pt idx="14654">
                  <c:v>2471700000</c:v>
                </c:pt>
                <c:pt idx="14655">
                  <c:v>2492390000</c:v>
                </c:pt>
                <c:pt idx="14656">
                  <c:v>2513550000</c:v>
                </c:pt>
                <c:pt idx="14657">
                  <c:v>2534310000</c:v>
                </c:pt>
                <c:pt idx="14658">
                  <c:v>2555480000</c:v>
                </c:pt>
                <c:pt idx="14659">
                  <c:v>2577020000</c:v>
                </c:pt>
                <c:pt idx="14660">
                  <c:v>2598460000</c:v>
                </c:pt>
                <c:pt idx="14661">
                  <c:v>2619650000</c:v>
                </c:pt>
                <c:pt idx="14662">
                  <c:v>2641290000</c:v>
                </c:pt>
                <c:pt idx="14663">
                  <c:v>2663290000</c:v>
                </c:pt>
                <c:pt idx="14664">
                  <c:v>2685120000</c:v>
                </c:pt>
                <c:pt idx="14665">
                  <c:v>2706560000</c:v>
                </c:pt>
                <c:pt idx="14666">
                  <c:v>2728480000</c:v>
                </c:pt>
                <c:pt idx="14667">
                  <c:v>2750770000</c:v>
                </c:pt>
                <c:pt idx="14668">
                  <c:v>2772280000</c:v>
                </c:pt>
                <c:pt idx="14669">
                  <c:v>2794250000</c:v>
                </c:pt>
                <c:pt idx="14670">
                  <c:v>2816670000</c:v>
                </c:pt>
                <c:pt idx="14671">
                  <c:v>2838610000</c:v>
                </c:pt>
                <c:pt idx="14672">
                  <c:v>2859930000</c:v>
                </c:pt>
                <c:pt idx="14673">
                  <c:v>2881730000</c:v>
                </c:pt>
                <c:pt idx="14674">
                  <c:v>2904100000</c:v>
                </c:pt>
                <c:pt idx="14675">
                  <c:v>2925730000</c:v>
                </c:pt>
                <c:pt idx="14676">
                  <c:v>2946570000</c:v>
                </c:pt>
                <c:pt idx="14677">
                  <c:v>2968620000</c:v>
                </c:pt>
                <c:pt idx="14678">
                  <c:v>2989810000</c:v>
                </c:pt>
                <c:pt idx="14679">
                  <c:v>3010810000</c:v>
                </c:pt>
                <c:pt idx="14680">
                  <c:v>3030880000</c:v>
                </c:pt>
                <c:pt idx="14681">
                  <c:v>3052140000</c:v>
                </c:pt>
                <c:pt idx="14682">
                  <c:v>3072440000</c:v>
                </c:pt>
                <c:pt idx="14683">
                  <c:v>3091660000</c:v>
                </c:pt>
                <c:pt idx="14684">
                  <c:v>3111360000</c:v>
                </c:pt>
                <c:pt idx="14685">
                  <c:v>3131510000</c:v>
                </c:pt>
                <c:pt idx="14686">
                  <c:v>3150570000</c:v>
                </c:pt>
                <c:pt idx="14687">
                  <c:v>3168280000</c:v>
                </c:pt>
                <c:pt idx="14688">
                  <c:v>3187370000</c:v>
                </c:pt>
                <c:pt idx="14689">
                  <c:v>3205240000</c:v>
                </c:pt>
                <c:pt idx="14690">
                  <c:v>3222670000</c:v>
                </c:pt>
                <c:pt idx="14691">
                  <c:v>3238590000</c:v>
                </c:pt>
                <c:pt idx="14692">
                  <c:v>3255860000</c:v>
                </c:pt>
                <c:pt idx="14693">
                  <c:v>3271800000</c:v>
                </c:pt>
                <c:pt idx="14694">
                  <c:v>3286290000</c:v>
                </c:pt>
                <c:pt idx="14695">
                  <c:v>3301080000</c:v>
                </c:pt>
                <c:pt idx="14696">
                  <c:v>3316000000</c:v>
                </c:pt>
                <c:pt idx="14697">
                  <c:v>3329610000</c:v>
                </c:pt>
                <c:pt idx="14698">
                  <c:v>3341930000</c:v>
                </c:pt>
                <c:pt idx="14699">
                  <c:v>3354620000</c:v>
                </c:pt>
                <c:pt idx="14700">
                  <c:v>3366220000</c:v>
                </c:pt>
                <c:pt idx="14701">
                  <c:v>3377110000</c:v>
                </c:pt>
                <c:pt idx="14702">
                  <c:v>3387000000</c:v>
                </c:pt>
                <c:pt idx="14703">
                  <c:v>3396410000</c:v>
                </c:pt>
                <c:pt idx="14704">
                  <c:v>3405000000</c:v>
                </c:pt>
                <c:pt idx="14705">
                  <c:v>3412780000</c:v>
                </c:pt>
                <c:pt idx="14706">
                  <c:v>3419900000</c:v>
                </c:pt>
                <c:pt idx="14707">
                  <c:v>3425630000</c:v>
                </c:pt>
                <c:pt idx="14708">
                  <c:v>3430860000</c:v>
                </c:pt>
                <c:pt idx="14709">
                  <c:v>3435730000</c:v>
                </c:pt>
                <c:pt idx="14710">
                  <c:v>3438450000</c:v>
                </c:pt>
                <c:pt idx="14711">
                  <c:v>3440930000</c:v>
                </c:pt>
                <c:pt idx="14712">
                  <c:v>3442460000</c:v>
                </c:pt>
                <c:pt idx="14713">
                  <c:v>3443860000</c:v>
                </c:pt>
                <c:pt idx="14714">
                  <c:v>3442510000</c:v>
                </c:pt>
                <c:pt idx="14715">
                  <c:v>3441100000</c:v>
                </c:pt>
                <c:pt idx="14716">
                  <c:v>3438670000</c:v>
                </c:pt>
                <c:pt idx="14717">
                  <c:v>3436280000</c:v>
                </c:pt>
                <c:pt idx="14718">
                  <c:v>3430680000</c:v>
                </c:pt>
                <c:pt idx="14719">
                  <c:v>3425150000</c:v>
                </c:pt>
                <c:pt idx="14720">
                  <c:v>3418570000</c:v>
                </c:pt>
                <c:pt idx="14721">
                  <c:v>3410890000</c:v>
                </c:pt>
                <c:pt idx="14722">
                  <c:v>3402180000</c:v>
                </c:pt>
                <c:pt idx="14723">
                  <c:v>3392390000</c:v>
                </c:pt>
                <c:pt idx="14724">
                  <c:v>3382980000</c:v>
                </c:pt>
                <c:pt idx="14725">
                  <c:v>3369550000</c:v>
                </c:pt>
                <c:pt idx="14726">
                  <c:v>3356530000</c:v>
                </c:pt>
                <c:pt idx="14727">
                  <c:v>3342420000</c:v>
                </c:pt>
                <c:pt idx="14728">
                  <c:v>3328900000</c:v>
                </c:pt>
                <c:pt idx="14729">
                  <c:v>3310920000</c:v>
                </c:pt>
                <c:pt idx="14730">
                  <c:v>3293590000</c:v>
                </c:pt>
                <c:pt idx="14731">
                  <c:v>3275190000</c:v>
                </c:pt>
                <c:pt idx="14732">
                  <c:v>3255660000</c:v>
                </c:pt>
                <c:pt idx="14733">
                  <c:v>3235160000</c:v>
                </c:pt>
                <c:pt idx="14734">
                  <c:v>3213620000</c:v>
                </c:pt>
                <c:pt idx="14735">
                  <c:v>3191050000</c:v>
                </c:pt>
                <c:pt idx="14736">
                  <c:v>3167370000</c:v>
                </c:pt>
                <c:pt idx="14737">
                  <c:v>3142790000</c:v>
                </c:pt>
                <c:pt idx="14738">
                  <c:v>3117240000</c:v>
                </c:pt>
                <c:pt idx="14739">
                  <c:v>3092530000</c:v>
                </c:pt>
                <c:pt idx="14740">
                  <c:v>3063150000</c:v>
                </c:pt>
                <c:pt idx="14741">
                  <c:v>3034770000</c:v>
                </c:pt>
                <c:pt idx="14742">
                  <c:v>3005480000</c:v>
                </c:pt>
                <c:pt idx="14743">
                  <c:v>2975230000</c:v>
                </c:pt>
                <c:pt idx="14744">
                  <c:v>2944210000</c:v>
                </c:pt>
                <c:pt idx="14745">
                  <c:v>2912360000</c:v>
                </c:pt>
                <c:pt idx="14746">
                  <c:v>2879700000</c:v>
                </c:pt>
                <c:pt idx="14747">
                  <c:v>2846250000</c:v>
                </c:pt>
                <c:pt idx="14748">
                  <c:v>2812070000</c:v>
                </c:pt>
                <c:pt idx="14749">
                  <c:v>2777180000</c:v>
                </c:pt>
                <c:pt idx="14750">
                  <c:v>2741600000</c:v>
                </c:pt>
                <c:pt idx="14751">
                  <c:v>2705400000</c:v>
                </c:pt>
                <c:pt idx="14752">
                  <c:v>2668540000</c:v>
                </c:pt>
                <c:pt idx="14753">
                  <c:v>2631100000</c:v>
                </c:pt>
                <c:pt idx="14754">
                  <c:v>2593140000</c:v>
                </c:pt>
                <c:pt idx="14755">
                  <c:v>2554610000</c:v>
                </c:pt>
                <c:pt idx="14756">
                  <c:v>2515610000</c:v>
                </c:pt>
                <c:pt idx="14757">
                  <c:v>2476140000</c:v>
                </c:pt>
                <c:pt idx="14758">
                  <c:v>2436290000</c:v>
                </c:pt>
                <c:pt idx="14759">
                  <c:v>2396040000</c:v>
                </c:pt>
                <c:pt idx="14760">
                  <c:v>2355440000</c:v>
                </c:pt>
                <c:pt idx="14761">
                  <c:v>2314540000</c:v>
                </c:pt>
                <c:pt idx="14762">
                  <c:v>2273380000</c:v>
                </c:pt>
                <c:pt idx="14763">
                  <c:v>2231990000</c:v>
                </c:pt>
                <c:pt idx="14764">
                  <c:v>2190390000</c:v>
                </c:pt>
                <c:pt idx="14765">
                  <c:v>2148670000</c:v>
                </c:pt>
                <c:pt idx="14766">
                  <c:v>2106800000</c:v>
                </c:pt>
                <c:pt idx="14767">
                  <c:v>2064840000</c:v>
                </c:pt>
                <c:pt idx="14768">
                  <c:v>2022830000</c:v>
                </c:pt>
                <c:pt idx="14769">
                  <c:v>1980900000</c:v>
                </c:pt>
                <c:pt idx="14770">
                  <c:v>1938890000</c:v>
                </c:pt>
                <c:pt idx="14771">
                  <c:v>1896940000</c:v>
                </c:pt>
                <c:pt idx="14772">
                  <c:v>1855080000</c:v>
                </c:pt>
                <c:pt idx="14773">
                  <c:v>1813510000</c:v>
                </c:pt>
                <c:pt idx="14774">
                  <c:v>1771930000</c:v>
                </c:pt>
                <c:pt idx="14775">
                  <c:v>1730530000</c:v>
                </c:pt>
                <c:pt idx="14776">
                  <c:v>1689570000</c:v>
                </c:pt>
                <c:pt idx="14777">
                  <c:v>1648600000</c:v>
                </c:pt>
                <c:pt idx="14778">
                  <c:v>1607950000</c:v>
                </c:pt>
                <c:pt idx="14779">
                  <c:v>1567600000</c:v>
                </c:pt>
                <c:pt idx="14780">
                  <c:v>1527700000</c:v>
                </c:pt>
                <c:pt idx="14781">
                  <c:v>1488050000</c:v>
                </c:pt>
                <c:pt idx="14782">
                  <c:v>1448780000</c:v>
                </c:pt>
                <c:pt idx="14783">
                  <c:v>1409920000</c:v>
                </c:pt>
                <c:pt idx="14784">
                  <c:v>1371540000</c:v>
                </c:pt>
                <c:pt idx="14785">
                  <c:v>1333570000</c:v>
                </c:pt>
                <c:pt idx="14786">
                  <c:v>1296090000</c:v>
                </c:pt>
                <c:pt idx="14787">
                  <c:v>1258610000</c:v>
                </c:pt>
                <c:pt idx="14788">
                  <c:v>1222630000</c:v>
                </c:pt>
                <c:pt idx="14789">
                  <c:v>1186700000</c:v>
                </c:pt>
                <c:pt idx="14790">
                  <c:v>1151330000</c:v>
                </c:pt>
                <c:pt idx="14791">
                  <c:v>1115970000</c:v>
                </c:pt>
                <c:pt idx="14792">
                  <c:v>1082290000</c:v>
                </c:pt>
                <c:pt idx="14793">
                  <c:v>1048650000</c:v>
                </c:pt>
                <c:pt idx="14794">
                  <c:v>1015630000</c:v>
                </c:pt>
                <c:pt idx="14795">
                  <c:v>983200000</c:v>
                </c:pt>
                <c:pt idx="14796">
                  <c:v>951419000</c:v>
                </c:pt>
                <c:pt idx="14797">
                  <c:v>920272000</c:v>
                </c:pt>
                <c:pt idx="14798">
                  <c:v>889173000</c:v>
                </c:pt>
                <c:pt idx="14799">
                  <c:v>859878000</c:v>
                </c:pt>
                <c:pt idx="14800">
                  <c:v>830678000</c:v>
                </c:pt>
                <c:pt idx="14801">
                  <c:v>802135000</c:v>
                </c:pt>
                <c:pt idx="14802">
                  <c:v>773549000</c:v>
                </c:pt>
                <c:pt idx="14803">
                  <c:v>746989000</c:v>
                </c:pt>
                <c:pt idx="14804">
                  <c:v>720435000</c:v>
                </c:pt>
                <c:pt idx="14805">
                  <c:v>694545000</c:v>
                </c:pt>
                <c:pt idx="14806">
                  <c:v>668548000</c:v>
                </c:pt>
                <c:pt idx="14807">
                  <c:v>644601000</c:v>
                </c:pt>
                <c:pt idx="14808">
                  <c:v>620700000</c:v>
                </c:pt>
                <c:pt idx="14809">
                  <c:v>596767000</c:v>
                </c:pt>
                <c:pt idx="14810">
                  <c:v>574588000</c:v>
                </c:pt>
                <c:pt idx="14811">
                  <c:v>552653000</c:v>
                </c:pt>
                <c:pt idx="14812">
                  <c:v>531357000</c:v>
                </c:pt>
                <c:pt idx="14813">
                  <c:v>510306000</c:v>
                </c:pt>
                <c:pt idx="14814">
                  <c:v>490419000</c:v>
                </c:pt>
                <c:pt idx="14815">
                  <c:v>471016000</c:v>
                </c:pt>
                <c:pt idx="14816">
                  <c:v>452224000</c:v>
                </c:pt>
                <c:pt idx="14817">
                  <c:v>433958000</c:v>
                </c:pt>
                <c:pt idx="14818">
                  <c:v>416336000</c:v>
                </c:pt>
                <c:pt idx="14819">
                  <c:v>399330000</c:v>
                </c:pt>
                <c:pt idx="14820">
                  <c:v>382967000</c:v>
                </c:pt>
                <c:pt idx="14821">
                  <c:v>366995000</c:v>
                </c:pt>
                <c:pt idx="14822">
                  <c:v>351683000</c:v>
                </c:pt>
                <c:pt idx="14823">
                  <c:v>336912000</c:v>
                </c:pt>
                <c:pt idx="14824">
                  <c:v>322684000</c:v>
                </c:pt>
                <c:pt idx="14825">
                  <c:v>308863000</c:v>
                </c:pt>
                <c:pt idx="14826">
                  <c:v>295656000</c:v>
                </c:pt>
                <c:pt idx="14827">
                  <c:v>282943000</c:v>
                </c:pt>
                <c:pt idx="14828">
                  <c:v>270656000</c:v>
                </c:pt>
                <c:pt idx="14829">
                  <c:v>258843000</c:v>
                </c:pt>
                <c:pt idx="14830">
                  <c:v>247553000</c:v>
                </c:pt>
                <c:pt idx="14831">
                  <c:v>236648000</c:v>
                </c:pt>
                <c:pt idx="14832">
                  <c:v>226240000</c:v>
                </c:pt>
                <c:pt idx="14833">
                  <c:v>216222000</c:v>
                </c:pt>
                <c:pt idx="14834">
                  <c:v>206650000</c:v>
                </c:pt>
                <c:pt idx="14835">
                  <c:v>197445000</c:v>
                </c:pt>
                <c:pt idx="14836">
                  <c:v>188609000</c:v>
                </c:pt>
                <c:pt idx="14837">
                  <c:v>180199000</c:v>
                </c:pt>
                <c:pt idx="14838">
                  <c:v>172149000</c:v>
                </c:pt>
                <c:pt idx="14839">
                  <c:v>164418000</c:v>
                </c:pt>
                <c:pt idx="14840">
                  <c:v>157012000</c:v>
                </c:pt>
                <c:pt idx="14841">
                  <c:v>149982000</c:v>
                </c:pt>
                <c:pt idx="14842">
                  <c:v>143235000</c:v>
                </c:pt>
                <c:pt idx="14843">
                  <c:v>136823000</c:v>
                </c:pt>
                <c:pt idx="14844">
                  <c:v>130646000</c:v>
                </c:pt>
                <c:pt idx="14845">
                  <c:v>124814000</c:v>
                </c:pt>
                <c:pt idx="14846">
                  <c:v>119234000</c:v>
                </c:pt>
                <c:pt idx="14847">
                  <c:v>113934000</c:v>
                </c:pt>
                <c:pt idx="14848">
                  <c:v>108802000</c:v>
                </c:pt>
                <c:pt idx="14849">
                  <c:v>104001000</c:v>
                </c:pt>
                <c:pt idx="14850">
                  <c:v>99431000</c:v>
                </c:pt>
                <c:pt idx="14851">
                  <c:v>94976300</c:v>
                </c:pt>
                <c:pt idx="14852">
                  <c:v>90847400</c:v>
                </c:pt>
                <c:pt idx="14853">
                  <c:v>86917000</c:v>
                </c:pt>
                <c:pt idx="14854">
                  <c:v>83184500</c:v>
                </c:pt>
                <c:pt idx="14855">
                  <c:v>79541200</c:v>
                </c:pt>
                <c:pt idx="14856">
                  <c:v>76180200</c:v>
                </c:pt>
                <c:pt idx="14857">
                  <c:v>72990100</c:v>
                </c:pt>
                <c:pt idx="14858">
                  <c:v>69959200</c:v>
                </c:pt>
                <c:pt idx="14859">
                  <c:v>67001200</c:v>
                </c:pt>
                <c:pt idx="14860">
                  <c:v>64279500</c:v>
                </c:pt>
                <c:pt idx="14861">
                  <c:v>61680500</c:v>
                </c:pt>
                <c:pt idx="14862">
                  <c:v>59232400</c:v>
                </c:pt>
                <c:pt idx="14863">
                  <c:v>56828400</c:v>
                </c:pt>
                <c:pt idx="14864">
                  <c:v>54616700</c:v>
                </c:pt>
                <c:pt idx="14865">
                  <c:v>52539700</c:v>
                </c:pt>
                <c:pt idx="14866">
                  <c:v>50457200</c:v>
                </c:pt>
                <c:pt idx="14867">
                  <c:v>48602900</c:v>
                </c:pt>
                <c:pt idx="14868">
                  <c:v>46840300</c:v>
                </c:pt>
                <c:pt idx="14869">
                  <c:v>45176200</c:v>
                </c:pt>
                <c:pt idx="14870">
                  <c:v>43463400</c:v>
                </c:pt>
                <c:pt idx="14871">
                  <c:v>41983100</c:v>
                </c:pt>
                <c:pt idx="14872">
                  <c:v>40584500</c:v>
                </c:pt>
                <c:pt idx="14873">
                  <c:v>39256400</c:v>
                </c:pt>
                <c:pt idx="14874">
                  <c:v>37843300</c:v>
                </c:pt>
                <c:pt idx="14875">
                  <c:v>36663100</c:v>
                </c:pt>
                <c:pt idx="14876">
                  <c:v>35548100</c:v>
                </c:pt>
                <c:pt idx="14877">
                  <c:v>34491900</c:v>
                </c:pt>
                <c:pt idx="14878">
                  <c:v>33341200</c:v>
                </c:pt>
                <c:pt idx="14879">
                  <c:v>32397200</c:v>
                </c:pt>
                <c:pt idx="14880">
                  <c:v>31512100</c:v>
                </c:pt>
                <c:pt idx="14881">
                  <c:v>30520300</c:v>
                </c:pt>
                <c:pt idx="14882">
                  <c:v>29738800</c:v>
                </c:pt>
                <c:pt idx="14883">
                  <c:v>28986700</c:v>
                </c:pt>
                <c:pt idx="14884">
                  <c:v>28283900</c:v>
                </c:pt>
                <c:pt idx="14885">
                  <c:v>27465000</c:v>
                </c:pt>
                <c:pt idx="14886">
                  <c:v>26845600</c:v>
                </c:pt>
                <c:pt idx="14887">
                  <c:v>26257200</c:v>
                </c:pt>
                <c:pt idx="14888">
                  <c:v>25698200</c:v>
                </c:pt>
                <c:pt idx="14889">
                  <c:v>25009700</c:v>
                </c:pt>
                <c:pt idx="14890">
                  <c:v>24523000</c:v>
                </c:pt>
                <c:pt idx="14891">
                  <c:v>24055300</c:v>
                </c:pt>
                <c:pt idx="14892">
                  <c:v>23424700</c:v>
                </c:pt>
                <c:pt idx="14893">
                  <c:v>23018200</c:v>
                </c:pt>
                <c:pt idx="14894">
                  <c:v>22629100</c:v>
                </c:pt>
                <c:pt idx="14895">
                  <c:v>22257700</c:v>
                </c:pt>
                <c:pt idx="14896">
                  <c:v>21712000</c:v>
                </c:pt>
                <c:pt idx="14897">
                  <c:v>21386800</c:v>
                </c:pt>
                <c:pt idx="14898">
                  <c:v>21079100</c:v>
                </c:pt>
                <c:pt idx="14899">
                  <c:v>20784400</c:v>
                </c:pt>
                <c:pt idx="14900">
                  <c:v>20322600</c:v>
                </c:pt>
                <c:pt idx="14901">
                  <c:v>20063900</c:v>
                </c:pt>
                <c:pt idx="14902">
                  <c:v>19819600</c:v>
                </c:pt>
                <c:pt idx="14903">
                  <c:v>19584800</c:v>
                </c:pt>
                <c:pt idx="14904">
                  <c:v>19213600</c:v>
                </c:pt>
                <c:pt idx="14905">
                  <c:v>19009500</c:v>
                </c:pt>
                <c:pt idx="14906">
                  <c:v>18812500</c:v>
                </c:pt>
                <c:pt idx="14907">
                  <c:v>18514900</c:v>
                </c:pt>
                <c:pt idx="14908">
                  <c:v>18343000</c:v>
                </c:pt>
                <c:pt idx="14909">
                  <c:v>18174700</c:v>
                </c:pt>
                <c:pt idx="14910">
                  <c:v>18011800</c:v>
                </c:pt>
                <c:pt idx="14911">
                  <c:v>17797300</c:v>
                </c:pt>
                <c:pt idx="14912">
                  <c:v>17648900</c:v>
                </c:pt>
                <c:pt idx="14913">
                  <c:v>17506100</c:v>
                </c:pt>
                <c:pt idx="14914">
                  <c:v>17367600</c:v>
                </c:pt>
                <c:pt idx="14915">
                  <c:v>17208200</c:v>
                </c:pt>
                <c:pt idx="14916">
                  <c:v>17080300</c:v>
                </c:pt>
                <c:pt idx="14917">
                  <c:v>16956400</c:v>
                </c:pt>
                <c:pt idx="14918">
                  <c:v>16836200</c:v>
                </c:pt>
                <c:pt idx="14919">
                  <c:v>16710400</c:v>
                </c:pt>
                <c:pt idx="14920">
                  <c:v>16598300</c:v>
                </c:pt>
                <c:pt idx="14921">
                  <c:v>16489700</c:v>
                </c:pt>
                <c:pt idx="14922">
                  <c:v>16380200</c:v>
                </c:pt>
                <c:pt idx="14923">
                  <c:v>16276800</c:v>
                </c:pt>
                <c:pt idx="14924">
                  <c:v>16178600</c:v>
                </c:pt>
                <c:pt idx="14925">
                  <c:v>16083500</c:v>
                </c:pt>
                <c:pt idx="14926">
                  <c:v>15985000</c:v>
                </c:pt>
                <c:pt idx="14927">
                  <c:v>15896600</c:v>
                </c:pt>
                <c:pt idx="14928">
                  <c:v>15811000</c:v>
                </c:pt>
                <c:pt idx="14929">
                  <c:v>15728200</c:v>
                </c:pt>
                <c:pt idx="14930">
                  <c:v>15641000</c:v>
                </c:pt>
                <c:pt idx="14931">
                  <c:v>15564300</c:v>
                </c:pt>
                <c:pt idx="14932">
                  <c:v>15490100</c:v>
                </c:pt>
                <c:pt idx="14933">
                  <c:v>15418400</c:v>
                </c:pt>
                <c:pt idx="14934">
                  <c:v>15343600</c:v>
                </c:pt>
                <c:pt idx="14935">
                  <c:v>15277300</c:v>
                </c:pt>
                <c:pt idx="14936">
                  <c:v>15213300</c:v>
                </c:pt>
                <c:pt idx="14937">
                  <c:v>15147700</c:v>
                </c:pt>
                <c:pt idx="14938">
                  <c:v>15088500</c:v>
                </c:pt>
                <c:pt idx="14939">
                  <c:v>15031500</c:v>
                </c:pt>
                <c:pt idx="14940">
                  <c:v>14976600</c:v>
                </c:pt>
                <c:pt idx="14941">
                  <c:v>14921200</c:v>
                </c:pt>
                <c:pt idx="14942">
                  <c:v>14870700</c:v>
                </c:pt>
                <c:pt idx="14943">
                  <c:v>14822100</c:v>
                </c:pt>
                <c:pt idx="14944">
                  <c:v>14775400</c:v>
                </c:pt>
                <c:pt idx="14945">
                  <c:v>14728600</c:v>
                </c:pt>
                <c:pt idx="14946">
                  <c:v>14685900</c:v>
                </c:pt>
                <c:pt idx="14947">
                  <c:v>14645000</c:v>
                </c:pt>
                <c:pt idx="14948">
                  <c:v>14605700</c:v>
                </c:pt>
                <c:pt idx="14949">
                  <c:v>14566400</c:v>
                </c:pt>
                <c:pt idx="14950">
                  <c:v>14530900</c:v>
                </c:pt>
                <c:pt idx="14951">
                  <c:v>14497100</c:v>
                </c:pt>
                <c:pt idx="14952">
                  <c:v>14462500</c:v>
                </c:pt>
                <c:pt idx="14953">
                  <c:v>14432000</c:v>
                </c:pt>
                <c:pt idx="14954">
                  <c:v>14403100</c:v>
                </c:pt>
                <c:pt idx="14955">
                  <c:v>14375600</c:v>
                </c:pt>
                <c:pt idx="14956">
                  <c:v>14347700</c:v>
                </c:pt>
                <c:pt idx="14957">
                  <c:v>14323300</c:v>
                </c:pt>
                <c:pt idx="14958">
                  <c:v>14300100</c:v>
                </c:pt>
                <c:pt idx="14959">
                  <c:v>14278200</c:v>
                </c:pt>
                <c:pt idx="14960">
                  <c:v>14256700</c:v>
                </c:pt>
                <c:pt idx="14961">
                  <c:v>14237500</c:v>
                </c:pt>
                <c:pt idx="14962">
                  <c:v>14219600</c:v>
                </c:pt>
                <c:pt idx="14963">
                  <c:v>14201800</c:v>
                </c:pt>
                <c:pt idx="14964">
                  <c:v>14186300</c:v>
                </c:pt>
                <c:pt idx="14965">
                  <c:v>14171800</c:v>
                </c:pt>
                <c:pt idx="14966">
                  <c:v>14158400</c:v>
                </c:pt>
                <c:pt idx="14967">
                  <c:v>14144900</c:v>
                </c:pt>
                <c:pt idx="14968">
                  <c:v>14133600</c:v>
                </c:pt>
                <c:pt idx="14969">
                  <c:v>14123400</c:v>
                </c:pt>
                <c:pt idx="14970">
                  <c:v>14114800</c:v>
                </c:pt>
                <c:pt idx="14971">
                  <c:v>14104100</c:v>
                </c:pt>
                <c:pt idx="14972">
                  <c:v>14096600</c:v>
                </c:pt>
                <c:pt idx="14973">
                  <c:v>14089900</c:v>
                </c:pt>
                <c:pt idx="14974">
                  <c:v>14084900</c:v>
                </c:pt>
                <c:pt idx="14975">
                  <c:v>14077700</c:v>
                </c:pt>
                <c:pt idx="14976">
                  <c:v>14073400</c:v>
                </c:pt>
                <c:pt idx="14977">
                  <c:v>14069700</c:v>
                </c:pt>
                <c:pt idx="14978">
                  <c:v>14066100</c:v>
                </c:pt>
                <c:pt idx="14979">
                  <c:v>14063900</c:v>
                </c:pt>
                <c:pt idx="14980">
                  <c:v>14062300</c:v>
                </c:pt>
                <c:pt idx="14981">
                  <c:v>14062800</c:v>
                </c:pt>
                <c:pt idx="14982">
                  <c:v>14060500</c:v>
                </c:pt>
                <c:pt idx="14983">
                  <c:v>14060600</c:v>
                </c:pt>
                <c:pt idx="14984">
                  <c:v>14061100</c:v>
                </c:pt>
                <c:pt idx="14985">
                  <c:v>14063500</c:v>
                </c:pt>
                <c:pt idx="14986">
                  <c:v>14063400</c:v>
                </c:pt>
                <c:pt idx="14987">
                  <c:v>14065300</c:v>
                </c:pt>
                <c:pt idx="14988">
                  <c:v>14067500</c:v>
                </c:pt>
                <c:pt idx="14989">
                  <c:v>14071100</c:v>
                </c:pt>
                <c:pt idx="14990">
                  <c:v>14072300</c:v>
                </c:pt>
                <c:pt idx="14991">
                  <c:v>14075600</c:v>
                </c:pt>
                <c:pt idx="14992">
                  <c:v>14079900</c:v>
                </c:pt>
                <c:pt idx="14993">
                  <c:v>14082100</c:v>
                </c:pt>
                <c:pt idx="14994">
                  <c:v>14086300</c:v>
                </c:pt>
                <c:pt idx="14995">
                  <c:v>14090700</c:v>
                </c:pt>
                <c:pt idx="14996">
                  <c:v>14096200</c:v>
                </c:pt>
                <c:pt idx="14997">
                  <c:v>14099700</c:v>
                </c:pt>
                <c:pt idx="14998">
                  <c:v>14104600</c:v>
                </c:pt>
                <c:pt idx="14999">
                  <c:v>14109700</c:v>
                </c:pt>
                <c:pt idx="15000">
                  <c:v>14116000</c:v>
                </c:pt>
                <c:pt idx="15001">
                  <c:v>14120500</c:v>
                </c:pt>
                <c:pt idx="15002">
                  <c:v>14126000</c:v>
                </c:pt>
                <c:pt idx="15003">
                  <c:v>14132400</c:v>
                </c:pt>
                <c:pt idx="15004">
                  <c:v>14138000</c:v>
                </c:pt>
                <c:pt idx="15005">
                  <c:v>14143200</c:v>
                </c:pt>
                <c:pt idx="15006">
                  <c:v>14149000</c:v>
                </c:pt>
                <c:pt idx="15007">
                  <c:v>14155000</c:v>
                </c:pt>
                <c:pt idx="15008">
                  <c:v>14160500</c:v>
                </c:pt>
                <c:pt idx="15009">
                  <c:v>14166300</c:v>
                </c:pt>
                <c:pt idx="15010">
                  <c:v>14172200</c:v>
                </c:pt>
                <c:pt idx="15011">
                  <c:v>14177800</c:v>
                </c:pt>
                <c:pt idx="15012">
                  <c:v>14183500</c:v>
                </c:pt>
                <c:pt idx="15013">
                  <c:v>14189300</c:v>
                </c:pt>
                <c:pt idx="15014">
                  <c:v>14195100</c:v>
                </c:pt>
                <c:pt idx="15015">
                  <c:v>14200800</c:v>
                </c:pt>
                <c:pt idx="15016">
                  <c:v>14206200</c:v>
                </c:pt>
                <c:pt idx="15017">
                  <c:v>14211900</c:v>
                </c:pt>
                <c:pt idx="15018">
                  <c:v>14218000</c:v>
                </c:pt>
                <c:pt idx="15019">
                  <c:v>14223100</c:v>
                </c:pt>
                <c:pt idx="15020">
                  <c:v>14228600</c:v>
                </c:pt>
                <c:pt idx="15021">
                  <c:v>14234100</c:v>
                </c:pt>
                <c:pt idx="15022">
                  <c:v>14240500</c:v>
                </c:pt>
                <c:pt idx="15023">
                  <c:v>14244900</c:v>
                </c:pt>
                <c:pt idx="15024">
                  <c:v>14250300</c:v>
                </c:pt>
                <c:pt idx="15025">
                  <c:v>14256900</c:v>
                </c:pt>
                <c:pt idx="15026">
                  <c:v>14262200</c:v>
                </c:pt>
                <c:pt idx="15027">
                  <c:v>14265800</c:v>
                </c:pt>
                <c:pt idx="15028">
                  <c:v>14271100</c:v>
                </c:pt>
                <c:pt idx="15029">
                  <c:v>14278000</c:v>
                </c:pt>
                <c:pt idx="15030">
                  <c:v>14283200</c:v>
                </c:pt>
                <c:pt idx="15031">
                  <c:v>14286100</c:v>
                </c:pt>
                <c:pt idx="15032">
                  <c:v>14291300</c:v>
                </c:pt>
                <c:pt idx="15033">
                  <c:v>14298800</c:v>
                </c:pt>
                <c:pt idx="15034">
                  <c:v>14301200</c:v>
                </c:pt>
                <c:pt idx="15035">
                  <c:v>14306400</c:v>
                </c:pt>
                <c:pt idx="15036">
                  <c:v>14314300</c:v>
                </c:pt>
                <c:pt idx="15037">
                  <c:v>14319600</c:v>
                </c:pt>
                <c:pt idx="15038">
                  <c:v>14322000</c:v>
                </c:pt>
                <c:pt idx="15039">
                  <c:v>14327400</c:v>
                </c:pt>
                <c:pt idx="15040">
                  <c:v>14335700</c:v>
                </c:pt>
                <c:pt idx="15041">
                  <c:v>14341200</c:v>
                </c:pt>
                <c:pt idx="15042">
                  <c:v>14343900</c:v>
                </c:pt>
                <c:pt idx="15043">
                  <c:v>14349600</c:v>
                </c:pt>
                <c:pt idx="15044">
                  <c:v>14358000</c:v>
                </c:pt>
                <c:pt idx="15045">
                  <c:v>14363800</c:v>
                </c:pt>
                <c:pt idx="15046">
                  <c:v>14367200</c:v>
                </c:pt>
                <c:pt idx="15047">
                  <c:v>14375600</c:v>
                </c:pt>
                <c:pt idx="15048">
                  <c:v>14381900</c:v>
                </c:pt>
                <c:pt idx="15049">
                  <c:v>14386200</c:v>
                </c:pt>
                <c:pt idx="15050">
                  <c:v>14392900</c:v>
                </c:pt>
                <c:pt idx="15051">
                  <c:v>14401500</c:v>
                </c:pt>
                <c:pt idx="15052">
                  <c:v>14408600</c:v>
                </c:pt>
                <c:pt idx="15053">
                  <c:v>14414400</c:v>
                </c:pt>
                <c:pt idx="15054">
                  <c:v>14421900</c:v>
                </c:pt>
                <c:pt idx="15055">
                  <c:v>14431100</c:v>
                </c:pt>
                <c:pt idx="15056">
                  <c:v>14439100</c:v>
                </c:pt>
                <c:pt idx="15057">
                  <c:v>14446500</c:v>
                </c:pt>
                <c:pt idx="15058">
                  <c:v>14456100</c:v>
                </c:pt>
                <c:pt idx="15059">
                  <c:v>14465000</c:v>
                </c:pt>
                <c:pt idx="15060">
                  <c:v>14474200</c:v>
                </c:pt>
                <c:pt idx="15061">
                  <c:v>14483100</c:v>
                </c:pt>
                <c:pt idx="15062">
                  <c:v>14493400</c:v>
                </c:pt>
                <c:pt idx="15063">
                  <c:v>14503500</c:v>
                </c:pt>
                <c:pt idx="15064">
                  <c:v>14514100</c:v>
                </c:pt>
                <c:pt idx="15065">
                  <c:v>14524900</c:v>
                </c:pt>
                <c:pt idx="15066">
                  <c:v>14535900</c:v>
                </c:pt>
                <c:pt idx="15067">
                  <c:v>14547600</c:v>
                </c:pt>
                <c:pt idx="15068">
                  <c:v>14560400</c:v>
                </c:pt>
                <c:pt idx="15069">
                  <c:v>14572000</c:v>
                </c:pt>
                <c:pt idx="15070">
                  <c:v>14584900</c:v>
                </c:pt>
                <c:pt idx="15071">
                  <c:v>14598300</c:v>
                </c:pt>
                <c:pt idx="15072">
                  <c:v>14613600</c:v>
                </c:pt>
                <c:pt idx="15073">
                  <c:v>14626700</c:v>
                </c:pt>
                <c:pt idx="15074">
                  <c:v>14641500</c:v>
                </c:pt>
                <c:pt idx="15075">
                  <c:v>14656700</c:v>
                </c:pt>
                <c:pt idx="15076">
                  <c:v>14674700</c:v>
                </c:pt>
                <c:pt idx="15077">
                  <c:v>14689500</c:v>
                </c:pt>
                <c:pt idx="15078">
                  <c:v>14706300</c:v>
                </c:pt>
                <c:pt idx="15079">
                  <c:v>14725900</c:v>
                </c:pt>
                <c:pt idx="15080">
                  <c:v>14742100</c:v>
                </c:pt>
                <c:pt idx="15081">
                  <c:v>14760500</c:v>
                </c:pt>
                <c:pt idx="15082">
                  <c:v>14779400</c:v>
                </c:pt>
                <c:pt idx="15083">
                  <c:v>14800800</c:v>
                </c:pt>
                <c:pt idx="15084">
                  <c:v>14819500</c:v>
                </c:pt>
                <c:pt idx="15085">
                  <c:v>14840100</c:v>
                </c:pt>
                <c:pt idx="15086">
                  <c:v>14861200</c:v>
                </c:pt>
                <c:pt idx="15087">
                  <c:v>14884400</c:v>
                </c:pt>
                <c:pt idx="15088">
                  <c:v>14905800</c:v>
                </c:pt>
                <c:pt idx="15089">
                  <c:v>14928700</c:v>
                </c:pt>
                <c:pt idx="15090">
                  <c:v>14953300</c:v>
                </c:pt>
                <c:pt idx="15091">
                  <c:v>14977000</c:v>
                </c:pt>
                <c:pt idx="15092">
                  <c:v>15001800</c:v>
                </c:pt>
                <c:pt idx="15093">
                  <c:v>15027100</c:v>
                </c:pt>
                <c:pt idx="15094">
                  <c:v>15053700</c:v>
                </c:pt>
                <c:pt idx="15095">
                  <c:v>15080500</c:v>
                </c:pt>
                <c:pt idx="15096">
                  <c:v>15107700</c:v>
                </c:pt>
                <c:pt idx="15097">
                  <c:v>15135500</c:v>
                </c:pt>
                <c:pt idx="15098">
                  <c:v>15164100</c:v>
                </c:pt>
                <c:pt idx="15099">
                  <c:v>15193900</c:v>
                </c:pt>
                <c:pt idx="15100">
                  <c:v>15223700</c:v>
                </c:pt>
                <c:pt idx="15101">
                  <c:v>15254100</c:v>
                </c:pt>
                <c:pt idx="15102">
                  <c:v>15285800</c:v>
                </c:pt>
                <c:pt idx="15103">
                  <c:v>15317500</c:v>
                </c:pt>
                <c:pt idx="15104">
                  <c:v>15349900</c:v>
                </c:pt>
                <c:pt idx="15105">
                  <c:v>15381700</c:v>
                </c:pt>
                <c:pt idx="15106">
                  <c:v>15417200</c:v>
                </c:pt>
                <c:pt idx="15107">
                  <c:v>15451600</c:v>
                </c:pt>
                <c:pt idx="15108">
                  <c:v>15486600</c:v>
                </c:pt>
                <c:pt idx="15109">
                  <c:v>15523000</c:v>
                </c:pt>
                <c:pt idx="15110">
                  <c:v>15559500</c:v>
                </c:pt>
                <c:pt idx="15111">
                  <c:v>15596700</c:v>
                </c:pt>
                <c:pt idx="15112">
                  <c:v>15634500</c:v>
                </c:pt>
                <c:pt idx="15113">
                  <c:v>15674000</c:v>
                </c:pt>
                <c:pt idx="15114">
                  <c:v>15713400</c:v>
                </c:pt>
                <c:pt idx="15115">
                  <c:v>15753400</c:v>
                </c:pt>
                <c:pt idx="15116">
                  <c:v>15794200</c:v>
                </c:pt>
                <c:pt idx="15117">
                  <c:v>15836800</c:v>
                </c:pt>
                <c:pt idx="15118">
                  <c:v>15879200</c:v>
                </c:pt>
                <c:pt idx="15119">
                  <c:v>15922400</c:v>
                </c:pt>
                <c:pt idx="15120">
                  <c:v>15967200</c:v>
                </c:pt>
                <c:pt idx="15121">
                  <c:v>16012000</c:v>
                </c:pt>
                <c:pt idx="15122">
                  <c:v>16057600</c:v>
                </c:pt>
                <c:pt idx="15123">
                  <c:v>16103900</c:v>
                </c:pt>
                <c:pt idx="15124">
                  <c:v>16152200</c:v>
                </c:pt>
                <c:pt idx="15125">
                  <c:v>16200300</c:v>
                </c:pt>
                <c:pt idx="15126">
                  <c:v>16249300</c:v>
                </c:pt>
                <c:pt idx="15127">
                  <c:v>16299100</c:v>
                </c:pt>
                <c:pt idx="15128">
                  <c:v>16350900</c:v>
                </c:pt>
                <c:pt idx="15129">
                  <c:v>16402600</c:v>
                </c:pt>
                <c:pt idx="15130">
                  <c:v>16455100</c:v>
                </c:pt>
                <c:pt idx="15131">
                  <c:v>16507600</c:v>
                </c:pt>
                <c:pt idx="15132">
                  <c:v>16564100</c:v>
                </c:pt>
                <c:pt idx="15133">
                  <c:v>16619600</c:v>
                </c:pt>
                <c:pt idx="15134">
                  <c:v>16676000</c:v>
                </c:pt>
                <c:pt idx="15135">
                  <c:v>16734100</c:v>
                </c:pt>
                <c:pt idx="15136">
                  <c:v>16792600</c:v>
                </c:pt>
                <c:pt idx="15137">
                  <c:v>16852200</c:v>
                </c:pt>
                <c:pt idx="15138">
                  <c:v>16912800</c:v>
                </c:pt>
                <c:pt idx="15139">
                  <c:v>16974700</c:v>
                </c:pt>
                <c:pt idx="15140">
                  <c:v>17037500</c:v>
                </c:pt>
                <c:pt idx="15141">
                  <c:v>17101400</c:v>
                </c:pt>
                <c:pt idx="15142">
                  <c:v>17164400</c:v>
                </c:pt>
                <c:pt idx="15143">
                  <c:v>17232400</c:v>
                </c:pt>
                <c:pt idx="15144">
                  <c:v>17299800</c:v>
                </c:pt>
                <c:pt idx="15145">
                  <c:v>17368300</c:v>
                </c:pt>
                <c:pt idx="15146">
                  <c:v>17436200</c:v>
                </c:pt>
                <c:pt idx="15147">
                  <c:v>17508900</c:v>
                </c:pt>
                <c:pt idx="15148">
                  <c:v>17581100</c:v>
                </c:pt>
                <c:pt idx="15149">
                  <c:v>17654500</c:v>
                </c:pt>
                <c:pt idx="15150">
                  <c:v>17729500</c:v>
                </c:pt>
                <c:pt idx="15151">
                  <c:v>17805500</c:v>
                </c:pt>
                <c:pt idx="15152">
                  <c:v>17882800</c:v>
                </c:pt>
                <c:pt idx="15153">
                  <c:v>17959600</c:v>
                </c:pt>
                <c:pt idx="15154">
                  <c:v>18041700</c:v>
                </c:pt>
                <c:pt idx="15155">
                  <c:v>18122900</c:v>
                </c:pt>
                <c:pt idx="15156">
                  <c:v>18205400</c:v>
                </c:pt>
                <c:pt idx="15157">
                  <c:v>18287500</c:v>
                </c:pt>
                <c:pt idx="15158">
                  <c:v>18375100</c:v>
                </c:pt>
                <c:pt idx="15159">
                  <c:v>18461800</c:v>
                </c:pt>
                <c:pt idx="15160">
                  <c:v>18549800</c:v>
                </c:pt>
                <c:pt idx="15161">
                  <c:v>18639600</c:v>
                </c:pt>
                <c:pt idx="15162">
                  <c:v>18730500</c:v>
                </c:pt>
                <c:pt idx="15163">
                  <c:v>18822800</c:v>
                </c:pt>
                <c:pt idx="15164">
                  <c:v>18914500</c:v>
                </c:pt>
                <c:pt idx="15165">
                  <c:v>19012000</c:v>
                </c:pt>
                <c:pt idx="15166">
                  <c:v>19108500</c:v>
                </c:pt>
                <c:pt idx="15167">
                  <c:v>19206500</c:v>
                </c:pt>
                <c:pt idx="15168">
                  <c:v>19304100</c:v>
                </c:pt>
                <c:pt idx="15169">
                  <c:v>19406900</c:v>
                </c:pt>
                <c:pt idx="15170">
                  <c:v>19509100</c:v>
                </c:pt>
                <c:pt idx="15171">
                  <c:v>19612600</c:v>
                </c:pt>
                <c:pt idx="15172">
                  <c:v>19716400</c:v>
                </c:pt>
                <c:pt idx="15173">
                  <c:v>19824100</c:v>
                </c:pt>
                <c:pt idx="15174">
                  <c:v>19931700</c:v>
                </c:pt>
                <c:pt idx="15175">
                  <c:v>20040400</c:v>
                </c:pt>
                <c:pt idx="15176">
                  <c:v>20151200</c:v>
                </c:pt>
                <c:pt idx="15177">
                  <c:v>20262800</c:v>
                </c:pt>
                <c:pt idx="15178">
                  <c:v>20375700</c:v>
                </c:pt>
                <c:pt idx="15179">
                  <c:v>20490500</c:v>
                </c:pt>
                <c:pt idx="15180">
                  <c:v>20605200</c:v>
                </c:pt>
                <c:pt idx="15181">
                  <c:v>20721800</c:v>
                </c:pt>
                <c:pt idx="15182">
                  <c:v>20839600</c:v>
                </c:pt>
                <c:pt idx="15183">
                  <c:v>20960100</c:v>
                </c:pt>
                <c:pt idx="15184">
                  <c:v>21078400</c:v>
                </c:pt>
                <c:pt idx="15185">
                  <c:v>21199500</c:v>
                </c:pt>
                <c:pt idx="15186">
                  <c:v>21324200</c:v>
                </c:pt>
                <c:pt idx="15187">
                  <c:v>21447400</c:v>
                </c:pt>
                <c:pt idx="15188">
                  <c:v>21568900</c:v>
                </c:pt>
                <c:pt idx="15189">
                  <c:v>21693900</c:v>
                </c:pt>
                <c:pt idx="15190">
                  <c:v>21823000</c:v>
                </c:pt>
                <c:pt idx="15191">
                  <c:v>21946800</c:v>
                </c:pt>
                <c:pt idx="15192">
                  <c:v>22074200</c:v>
                </c:pt>
                <c:pt idx="15193">
                  <c:v>22202300</c:v>
                </c:pt>
                <c:pt idx="15194">
                  <c:v>22334700</c:v>
                </c:pt>
                <c:pt idx="15195">
                  <c:v>22460900</c:v>
                </c:pt>
                <c:pt idx="15196">
                  <c:v>22590700</c:v>
                </c:pt>
                <c:pt idx="15197">
                  <c:v>22724900</c:v>
                </c:pt>
                <c:pt idx="15198">
                  <c:v>22855600</c:v>
                </c:pt>
                <c:pt idx="15199">
                  <c:v>22983300</c:v>
                </c:pt>
                <c:pt idx="15200">
                  <c:v>23114700</c:v>
                </c:pt>
                <c:pt idx="15201">
                  <c:v>23250300</c:v>
                </c:pt>
                <c:pt idx="15202">
                  <c:v>23381900</c:v>
                </c:pt>
                <c:pt idx="15203">
                  <c:v>23510200</c:v>
                </c:pt>
                <c:pt idx="15204">
                  <c:v>23642000</c:v>
                </c:pt>
                <c:pt idx="15205">
                  <c:v>23777800</c:v>
                </c:pt>
                <c:pt idx="15206">
                  <c:v>23905800</c:v>
                </c:pt>
                <c:pt idx="15207">
                  <c:v>24037100</c:v>
                </c:pt>
                <c:pt idx="15208">
                  <c:v>24172500</c:v>
                </c:pt>
                <c:pt idx="15209">
                  <c:v>24303200</c:v>
                </c:pt>
                <c:pt idx="15210">
                  <c:v>24429800</c:v>
                </c:pt>
                <c:pt idx="15211">
                  <c:v>24559500</c:v>
                </c:pt>
                <c:pt idx="15212">
                  <c:v>24693000</c:v>
                </c:pt>
                <c:pt idx="15213">
                  <c:v>24821500</c:v>
                </c:pt>
                <c:pt idx="15214">
                  <c:v>24945600</c:v>
                </c:pt>
                <c:pt idx="15215">
                  <c:v>25072600</c:v>
                </c:pt>
                <c:pt idx="15216">
                  <c:v>25203000</c:v>
                </c:pt>
                <c:pt idx="15217">
                  <c:v>25328200</c:v>
                </c:pt>
                <c:pt idx="15218">
                  <c:v>25448700</c:v>
                </c:pt>
                <c:pt idx="15219">
                  <c:v>25576000</c:v>
                </c:pt>
                <c:pt idx="15220">
                  <c:v>25697900</c:v>
                </c:pt>
                <c:pt idx="15221">
                  <c:v>25814900</c:v>
                </c:pt>
                <c:pt idx="15222">
                  <c:v>25934300</c:v>
                </c:pt>
                <c:pt idx="15223">
                  <c:v>26056500</c:v>
                </c:pt>
                <c:pt idx="15224">
                  <c:v>26173100</c:v>
                </c:pt>
                <c:pt idx="15225">
                  <c:v>26284900</c:v>
                </c:pt>
                <c:pt idx="15226">
                  <c:v>26398400</c:v>
                </c:pt>
                <c:pt idx="15227">
                  <c:v>26514300</c:v>
                </c:pt>
                <c:pt idx="15228">
                  <c:v>26624600</c:v>
                </c:pt>
                <c:pt idx="15229">
                  <c:v>26730400</c:v>
                </c:pt>
                <c:pt idx="15230">
                  <c:v>26840200</c:v>
                </c:pt>
                <c:pt idx="15231">
                  <c:v>26945300</c:v>
                </c:pt>
                <c:pt idx="15232">
                  <c:v>27046600</c:v>
                </c:pt>
                <c:pt idx="15233">
                  <c:v>27147800</c:v>
                </c:pt>
                <c:pt idx="15234">
                  <c:v>27249200</c:v>
                </c:pt>
                <c:pt idx="15235">
                  <c:v>27346500</c:v>
                </c:pt>
                <c:pt idx="15236">
                  <c:v>27440700</c:v>
                </c:pt>
                <c:pt idx="15237">
                  <c:v>27533900</c:v>
                </c:pt>
                <c:pt idx="15238">
                  <c:v>27626700</c:v>
                </c:pt>
                <c:pt idx="15239">
                  <c:v>27715800</c:v>
                </c:pt>
                <c:pt idx="15240">
                  <c:v>27802000</c:v>
                </c:pt>
                <c:pt idx="15241">
                  <c:v>27888100</c:v>
                </c:pt>
                <c:pt idx="15242">
                  <c:v>27970800</c:v>
                </c:pt>
                <c:pt idx="15243">
                  <c:v>28051300</c:v>
                </c:pt>
                <c:pt idx="15244">
                  <c:v>28129200</c:v>
                </c:pt>
                <c:pt idx="15245">
                  <c:v>28206400</c:v>
                </c:pt>
                <c:pt idx="15246">
                  <c:v>28280300</c:v>
                </c:pt>
                <c:pt idx="15247">
                  <c:v>28351900</c:v>
                </c:pt>
                <c:pt idx="15248">
                  <c:v>28421400</c:v>
                </c:pt>
                <c:pt idx="15249">
                  <c:v>28489300</c:v>
                </c:pt>
                <c:pt idx="15250">
                  <c:v>28554400</c:v>
                </c:pt>
                <c:pt idx="15251">
                  <c:v>28617300</c:v>
                </c:pt>
                <c:pt idx="15252">
                  <c:v>28678300</c:v>
                </c:pt>
                <c:pt idx="15253">
                  <c:v>28736900</c:v>
                </c:pt>
                <c:pt idx="15254">
                  <c:v>28793400</c:v>
                </c:pt>
                <c:pt idx="15255">
                  <c:v>28848100</c:v>
                </c:pt>
                <c:pt idx="15256">
                  <c:v>28900500</c:v>
                </c:pt>
                <c:pt idx="15257">
                  <c:v>28950800</c:v>
                </c:pt>
                <c:pt idx="15258">
                  <c:v>28999100</c:v>
                </c:pt>
                <c:pt idx="15259">
                  <c:v>29045800</c:v>
                </c:pt>
                <c:pt idx="15260">
                  <c:v>29090500</c:v>
                </c:pt>
                <c:pt idx="15261">
                  <c:v>29133100</c:v>
                </c:pt>
                <c:pt idx="15262">
                  <c:v>29173900</c:v>
                </c:pt>
                <c:pt idx="15263">
                  <c:v>29213600</c:v>
                </c:pt>
                <c:pt idx="15264">
                  <c:v>29250900</c:v>
                </c:pt>
                <c:pt idx="15265">
                  <c:v>29286300</c:v>
                </c:pt>
                <c:pt idx="15266">
                  <c:v>29320200</c:v>
                </c:pt>
                <c:pt idx="15267">
                  <c:v>29353500</c:v>
                </c:pt>
                <c:pt idx="15268">
                  <c:v>29384300</c:v>
                </c:pt>
                <c:pt idx="15269">
                  <c:v>29413600</c:v>
                </c:pt>
                <c:pt idx="15270">
                  <c:v>29441400</c:v>
                </c:pt>
                <c:pt idx="15271">
                  <c:v>29468800</c:v>
                </c:pt>
                <c:pt idx="15272">
                  <c:v>29494200</c:v>
                </c:pt>
                <c:pt idx="15273">
                  <c:v>29518300</c:v>
                </c:pt>
                <c:pt idx="15274">
                  <c:v>29541800</c:v>
                </c:pt>
                <c:pt idx="15275">
                  <c:v>29563800</c:v>
                </c:pt>
                <c:pt idx="15276">
                  <c:v>29584900</c:v>
                </c:pt>
                <c:pt idx="15277">
                  <c:v>29605300</c:v>
                </c:pt>
                <c:pt idx="15278">
                  <c:v>29625000</c:v>
                </c:pt>
                <c:pt idx="15279">
                  <c:v>29643700</c:v>
                </c:pt>
                <c:pt idx="15280">
                  <c:v>29661600</c:v>
                </c:pt>
                <c:pt idx="15281">
                  <c:v>29679800</c:v>
                </c:pt>
                <c:pt idx="15282">
                  <c:v>29696900</c:v>
                </c:pt>
                <c:pt idx="15283">
                  <c:v>29713300</c:v>
                </c:pt>
                <c:pt idx="15284">
                  <c:v>29729300</c:v>
                </c:pt>
                <c:pt idx="15285">
                  <c:v>29746700</c:v>
                </c:pt>
                <c:pt idx="15286">
                  <c:v>29762300</c:v>
                </c:pt>
                <c:pt idx="15287">
                  <c:v>29777800</c:v>
                </c:pt>
                <c:pt idx="15288">
                  <c:v>29794400</c:v>
                </c:pt>
                <c:pt idx="15289">
                  <c:v>29810300</c:v>
                </c:pt>
                <c:pt idx="15290">
                  <c:v>29825800</c:v>
                </c:pt>
                <c:pt idx="15291">
                  <c:v>29841500</c:v>
                </c:pt>
                <c:pt idx="15292">
                  <c:v>29858300</c:v>
                </c:pt>
                <c:pt idx="15293">
                  <c:v>29875300</c:v>
                </c:pt>
                <c:pt idx="15294">
                  <c:v>29891900</c:v>
                </c:pt>
                <c:pt idx="15295">
                  <c:v>29908900</c:v>
                </c:pt>
                <c:pt idx="15296">
                  <c:v>29928100</c:v>
                </c:pt>
                <c:pt idx="15297">
                  <c:v>29946300</c:v>
                </c:pt>
                <c:pt idx="15298">
                  <c:v>29965200</c:v>
                </c:pt>
                <c:pt idx="15299">
                  <c:v>29984600</c:v>
                </c:pt>
                <c:pt idx="15300">
                  <c:v>30006600</c:v>
                </c:pt>
                <c:pt idx="15301">
                  <c:v>30027800</c:v>
                </c:pt>
                <c:pt idx="15302">
                  <c:v>30049900</c:v>
                </c:pt>
                <c:pt idx="15303">
                  <c:v>30071600</c:v>
                </c:pt>
                <c:pt idx="15304">
                  <c:v>30098300</c:v>
                </c:pt>
                <c:pt idx="15305">
                  <c:v>30123400</c:v>
                </c:pt>
                <c:pt idx="15306">
                  <c:v>30149500</c:v>
                </c:pt>
                <c:pt idx="15307">
                  <c:v>30178000</c:v>
                </c:pt>
                <c:pt idx="15308">
                  <c:v>30206600</c:v>
                </c:pt>
                <c:pt idx="15309">
                  <c:v>30236400</c:v>
                </c:pt>
                <c:pt idx="15310">
                  <c:v>30267400</c:v>
                </c:pt>
                <c:pt idx="15311">
                  <c:v>30301000</c:v>
                </c:pt>
                <c:pt idx="15312">
                  <c:v>30334900</c:v>
                </c:pt>
                <c:pt idx="15313">
                  <c:v>30370100</c:v>
                </c:pt>
                <c:pt idx="15314">
                  <c:v>30406800</c:v>
                </c:pt>
                <c:pt idx="15315">
                  <c:v>30446600</c:v>
                </c:pt>
                <c:pt idx="15316">
                  <c:v>30486400</c:v>
                </c:pt>
                <c:pt idx="15317">
                  <c:v>30527700</c:v>
                </c:pt>
                <c:pt idx="15318">
                  <c:v>30572700</c:v>
                </c:pt>
                <c:pt idx="15319">
                  <c:v>30617300</c:v>
                </c:pt>
                <c:pt idx="15320">
                  <c:v>30663600</c:v>
                </c:pt>
                <c:pt idx="15321">
                  <c:v>30711500</c:v>
                </c:pt>
                <c:pt idx="15322">
                  <c:v>30763300</c:v>
                </c:pt>
                <c:pt idx="15323">
                  <c:v>30814700</c:v>
                </c:pt>
                <c:pt idx="15324">
                  <c:v>30867800</c:v>
                </c:pt>
                <c:pt idx="15325">
                  <c:v>30923000</c:v>
                </c:pt>
                <c:pt idx="15326">
                  <c:v>30981400</c:v>
                </c:pt>
                <c:pt idx="15327">
                  <c:v>31039900</c:v>
                </c:pt>
                <c:pt idx="15328">
                  <c:v>31100200</c:v>
                </c:pt>
                <c:pt idx="15329">
                  <c:v>31162200</c:v>
                </c:pt>
                <c:pt idx="15330">
                  <c:v>31228000</c:v>
                </c:pt>
                <c:pt idx="15331">
                  <c:v>31293900</c:v>
                </c:pt>
                <c:pt idx="15332">
                  <c:v>31361600</c:v>
                </c:pt>
                <c:pt idx="15333">
                  <c:v>31432500</c:v>
                </c:pt>
                <c:pt idx="15334">
                  <c:v>31504100</c:v>
                </c:pt>
                <c:pt idx="15335">
                  <c:v>31577600</c:v>
                </c:pt>
                <c:pt idx="15336">
                  <c:v>31651400</c:v>
                </c:pt>
                <c:pt idx="15337">
                  <c:v>31731400</c:v>
                </c:pt>
                <c:pt idx="15338">
                  <c:v>31810700</c:v>
                </c:pt>
                <c:pt idx="15339">
                  <c:v>31891900</c:v>
                </c:pt>
                <c:pt idx="15340">
                  <c:v>31972600</c:v>
                </c:pt>
                <c:pt idx="15341">
                  <c:v>32061200</c:v>
                </c:pt>
                <c:pt idx="15342">
                  <c:v>32148400</c:v>
                </c:pt>
                <c:pt idx="15343">
                  <c:v>32237500</c:v>
                </c:pt>
                <c:pt idx="15344">
                  <c:v>32325600</c:v>
                </c:pt>
                <c:pt idx="15345">
                  <c:v>32422800</c:v>
                </c:pt>
                <c:pt idx="15346">
                  <c:v>32518000</c:v>
                </c:pt>
                <c:pt idx="15347">
                  <c:v>32612300</c:v>
                </c:pt>
                <c:pt idx="15348">
                  <c:v>32715500</c:v>
                </c:pt>
                <c:pt idx="15349">
                  <c:v>32817000</c:v>
                </c:pt>
                <c:pt idx="15350">
                  <c:v>32920500</c:v>
                </c:pt>
                <c:pt idx="15351">
                  <c:v>33024300</c:v>
                </c:pt>
                <c:pt idx="15352">
                  <c:v>33134700</c:v>
                </c:pt>
                <c:pt idx="15353">
                  <c:v>33244800</c:v>
                </c:pt>
                <c:pt idx="15354">
                  <c:v>33356900</c:v>
                </c:pt>
                <c:pt idx="15355">
                  <c:v>33471200</c:v>
                </c:pt>
                <c:pt idx="15356">
                  <c:v>33588300</c:v>
                </c:pt>
                <c:pt idx="15357">
                  <c:v>33707100</c:v>
                </c:pt>
                <c:pt idx="15358">
                  <c:v>33830300</c:v>
                </c:pt>
                <c:pt idx="15359">
                  <c:v>33951800</c:v>
                </c:pt>
                <c:pt idx="15360">
                  <c:v>34077500</c:v>
                </c:pt>
                <c:pt idx="15361">
                  <c:v>34205400</c:v>
                </c:pt>
                <c:pt idx="15362">
                  <c:v>34339700</c:v>
                </c:pt>
                <c:pt idx="15363">
                  <c:v>34468700</c:v>
                </c:pt>
                <c:pt idx="15364">
                  <c:v>34603800</c:v>
                </c:pt>
                <c:pt idx="15365">
                  <c:v>34741200</c:v>
                </c:pt>
                <c:pt idx="15366">
                  <c:v>34886400</c:v>
                </c:pt>
                <c:pt idx="15367">
                  <c:v>35023900</c:v>
                </c:pt>
                <c:pt idx="15368">
                  <c:v>35168800</c:v>
                </c:pt>
                <c:pt idx="15369">
                  <c:v>35322000</c:v>
                </c:pt>
                <c:pt idx="15370">
                  <c:v>35471900</c:v>
                </c:pt>
                <c:pt idx="15371">
                  <c:v>35619100</c:v>
                </c:pt>
                <c:pt idx="15372">
                  <c:v>35774200</c:v>
                </c:pt>
                <c:pt idx="15373">
                  <c:v>35938000</c:v>
                </c:pt>
                <c:pt idx="15374">
                  <c:v>36092800</c:v>
                </c:pt>
                <c:pt idx="15375">
                  <c:v>36255900</c:v>
                </c:pt>
                <c:pt idx="15376">
                  <c:v>36421600</c:v>
                </c:pt>
                <c:pt idx="15377">
                  <c:v>36596600</c:v>
                </c:pt>
                <c:pt idx="15378">
                  <c:v>36762000</c:v>
                </c:pt>
                <c:pt idx="15379">
                  <c:v>36936000</c:v>
                </c:pt>
                <c:pt idx="15380">
                  <c:v>37119700</c:v>
                </c:pt>
                <c:pt idx="15381">
                  <c:v>37299200</c:v>
                </c:pt>
                <c:pt idx="15382">
                  <c:v>37475200</c:v>
                </c:pt>
                <c:pt idx="15383">
                  <c:v>37660300</c:v>
                </c:pt>
                <c:pt idx="15384">
                  <c:v>37855700</c:v>
                </c:pt>
                <c:pt idx="15385">
                  <c:v>38046500</c:v>
                </c:pt>
                <c:pt idx="15386">
                  <c:v>38233100</c:v>
                </c:pt>
                <c:pt idx="15387">
                  <c:v>38429500</c:v>
                </c:pt>
                <c:pt idx="15388">
                  <c:v>38636800</c:v>
                </c:pt>
                <c:pt idx="15389">
                  <c:v>38831300</c:v>
                </c:pt>
                <c:pt idx="15390">
                  <c:v>39036400</c:v>
                </c:pt>
                <c:pt idx="15391">
                  <c:v>39252500</c:v>
                </c:pt>
                <c:pt idx="15392">
                  <c:v>39463200</c:v>
                </c:pt>
                <c:pt idx="15393">
                  <c:v>39668900</c:v>
                </c:pt>
                <c:pt idx="15394">
                  <c:v>39885200</c:v>
                </c:pt>
                <c:pt idx="15395">
                  <c:v>40112100</c:v>
                </c:pt>
                <c:pt idx="15396">
                  <c:v>40333800</c:v>
                </c:pt>
                <c:pt idx="15397">
                  <c:v>40551300</c:v>
                </c:pt>
                <c:pt idx="15398">
                  <c:v>40778400</c:v>
                </c:pt>
                <c:pt idx="15399">
                  <c:v>41014400</c:v>
                </c:pt>
                <c:pt idx="15400">
                  <c:v>41246600</c:v>
                </c:pt>
                <c:pt idx="15401">
                  <c:v>41476500</c:v>
                </c:pt>
                <c:pt idx="15402">
                  <c:v>41717700</c:v>
                </c:pt>
                <c:pt idx="15403">
                  <c:v>41957400</c:v>
                </c:pt>
                <c:pt idx="15404">
                  <c:v>42197200</c:v>
                </c:pt>
                <c:pt idx="15405">
                  <c:v>42441700</c:v>
                </c:pt>
                <c:pt idx="15406">
                  <c:v>42689600</c:v>
                </c:pt>
                <c:pt idx="15407">
                  <c:v>42938300</c:v>
                </c:pt>
                <c:pt idx="15408">
                  <c:v>43189800</c:v>
                </c:pt>
                <c:pt idx="15409">
                  <c:v>43442700</c:v>
                </c:pt>
                <c:pt idx="15410">
                  <c:v>43696600</c:v>
                </c:pt>
                <c:pt idx="15411">
                  <c:v>43953100</c:v>
                </c:pt>
                <c:pt idx="15412">
                  <c:v>44213800</c:v>
                </c:pt>
                <c:pt idx="15413">
                  <c:v>44471700</c:v>
                </c:pt>
                <c:pt idx="15414">
                  <c:v>44733000</c:v>
                </c:pt>
                <c:pt idx="15415">
                  <c:v>44995600</c:v>
                </c:pt>
                <c:pt idx="15416">
                  <c:v>45263200</c:v>
                </c:pt>
                <c:pt idx="15417">
                  <c:v>45525600</c:v>
                </c:pt>
                <c:pt idx="15418">
                  <c:v>45791700</c:v>
                </c:pt>
                <c:pt idx="15419">
                  <c:v>46062800</c:v>
                </c:pt>
                <c:pt idx="15420">
                  <c:v>46330600</c:v>
                </c:pt>
                <c:pt idx="15421">
                  <c:v>46595600</c:v>
                </c:pt>
                <c:pt idx="15422">
                  <c:v>46864400</c:v>
                </c:pt>
                <c:pt idx="15423">
                  <c:v>47138500</c:v>
                </c:pt>
                <c:pt idx="15424">
                  <c:v>47403400</c:v>
                </c:pt>
                <c:pt idx="15425">
                  <c:v>47672800</c:v>
                </c:pt>
                <c:pt idx="15426">
                  <c:v>47942000</c:v>
                </c:pt>
                <c:pt idx="15427">
                  <c:v>48217100</c:v>
                </c:pt>
                <c:pt idx="15428">
                  <c:v>48479800</c:v>
                </c:pt>
                <c:pt idx="15429">
                  <c:v>48747700</c:v>
                </c:pt>
                <c:pt idx="15430">
                  <c:v>49022000</c:v>
                </c:pt>
                <c:pt idx="15431">
                  <c:v>49288200</c:v>
                </c:pt>
                <c:pt idx="15432">
                  <c:v>49546700</c:v>
                </c:pt>
                <c:pt idx="15433">
                  <c:v>49810500</c:v>
                </c:pt>
                <c:pt idx="15434">
                  <c:v>50080400</c:v>
                </c:pt>
                <c:pt idx="15435">
                  <c:v>50334600</c:v>
                </c:pt>
                <c:pt idx="15436">
                  <c:v>50593600</c:v>
                </c:pt>
                <c:pt idx="15437">
                  <c:v>50850500</c:v>
                </c:pt>
                <c:pt idx="15438">
                  <c:v>51112500</c:v>
                </c:pt>
                <c:pt idx="15439">
                  <c:v>51359300</c:v>
                </c:pt>
                <c:pt idx="15440">
                  <c:v>51609500</c:v>
                </c:pt>
                <c:pt idx="15441">
                  <c:v>51856900</c:v>
                </c:pt>
                <c:pt idx="15442">
                  <c:v>52107200</c:v>
                </c:pt>
                <c:pt idx="15443">
                  <c:v>52344800</c:v>
                </c:pt>
                <c:pt idx="15444">
                  <c:v>52583300</c:v>
                </c:pt>
                <c:pt idx="15445">
                  <c:v>52822000</c:v>
                </c:pt>
                <c:pt idx="15446">
                  <c:v>53051600</c:v>
                </c:pt>
                <c:pt idx="15447">
                  <c:v>53279700</c:v>
                </c:pt>
                <c:pt idx="15448">
                  <c:v>53503900</c:v>
                </c:pt>
                <c:pt idx="15449">
                  <c:v>53726000</c:v>
                </c:pt>
                <c:pt idx="15450">
                  <c:v>53941600</c:v>
                </c:pt>
                <c:pt idx="15451">
                  <c:v>54153700</c:v>
                </c:pt>
                <c:pt idx="15452">
                  <c:v>54361300</c:v>
                </c:pt>
                <c:pt idx="15453">
                  <c:v>54565000</c:v>
                </c:pt>
                <c:pt idx="15454">
                  <c:v>54764400</c:v>
                </c:pt>
                <c:pt idx="15455">
                  <c:v>54958200</c:v>
                </c:pt>
                <c:pt idx="15456">
                  <c:v>55147200</c:v>
                </c:pt>
                <c:pt idx="15457">
                  <c:v>55333000</c:v>
                </c:pt>
                <c:pt idx="15458">
                  <c:v>55512000</c:v>
                </c:pt>
                <c:pt idx="15459">
                  <c:v>55685800</c:v>
                </c:pt>
                <c:pt idx="15460">
                  <c:v>55852100</c:v>
                </c:pt>
                <c:pt idx="15461">
                  <c:v>56019800</c:v>
                </c:pt>
                <c:pt idx="15462">
                  <c:v>56177600</c:v>
                </c:pt>
                <c:pt idx="15463">
                  <c:v>56329900</c:v>
                </c:pt>
                <c:pt idx="15464">
                  <c:v>56471700</c:v>
                </c:pt>
                <c:pt idx="15465">
                  <c:v>56620300</c:v>
                </c:pt>
                <c:pt idx="15466">
                  <c:v>56755700</c:v>
                </c:pt>
                <c:pt idx="15467">
                  <c:v>56885400</c:v>
                </c:pt>
                <c:pt idx="15468">
                  <c:v>57012200</c:v>
                </c:pt>
                <c:pt idx="15469">
                  <c:v>57130500</c:v>
                </c:pt>
                <c:pt idx="15470">
                  <c:v>57242800</c:v>
                </c:pt>
                <c:pt idx="15471">
                  <c:v>57349400</c:v>
                </c:pt>
                <c:pt idx="15472">
                  <c:v>57452900</c:v>
                </c:pt>
                <c:pt idx="15473">
                  <c:v>57547900</c:v>
                </c:pt>
                <c:pt idx="15474">
                  <c:v>57637000</c:v>
                </c:pt>
                <c:pt idx="15475">
                  <c:v>57706800</c:v>
                </c:pt>
                <c:pt idx="15476">
                  <c:v>57800500</c:v>
                </c:pt>
                <c:pt idx="15477">
                  <c:v>57872400</c:v>
                </c:pt>
                <c:pt idx="15478">
                  <c:v>57938600</c:v>
                </c:pt>
                <c:pt idx="15479">
                  <c:v>58001000</c:v>
                </c:pt>
                <c:pt idx="15480">
                  <c:v>58056200</c:v>
                </c:pt>
                <c:pt idx="15481">
                  <c:v>58105700</c:v>
                </c:pt>
                <c:pt idx="15482">
                  <c:v>58149800</c:v>
                </c:pt>
                <c:pt idx="15483">
                  <c:v>58189500</c:v>
                </c:pt>
                <c:pt idx="15484">
                  <c:v>58223100</c:v>
                </c:pt>
                <c:pt idx="15485">
                  <c:v>58251500</c:v>
                </c:pt>
                <c:pt idx="15486">
                  <c:v>58274700</c:v>
                </c:pt>
                <c:pt idx="15487">
                  <c:v>58293100</c:v>
                </c:pt>
                <c:pt idx="15488">
                  <c:v>58306600</c:v>
                </c:pt>
                <c:pt idx="15489">
                  <c:v>58315300</c:v>
                </c:pt>
                <c:pt idx="15490">
                  <c:v>58319000</c:v>
                </c:pt>
                <c:pt idx="15491">
                  <c:v>58318800</c:v>
                </c:pt>
                <c:pt idx="15492">
                  <c:v>58314100</c:v>
                </c:pt>
                <c:pt idx="15493">
                  <c:v>58305200</c:v>
                </c:pt>
                <c:pt idx="15494">
                  <c:v>58292400</c:v>
                </c:pt>
                <c:pt idx="15495">
                  <c:v>58275600</c:v>
                </c:pt>
                <c:pt idx="15496">
                  <c:v>58255000</c:v>
                </c:pt>
                <c:pt idx="15497">
                  <c:v>58230800</c:v>
                </c:pt>
                <c:pt idx="15498">
                  <c:v>58204300</c:v>
                </c:pt>
                <c:pt idx="15499">
                  <c:v>58173400</c:v>
                </c:pt>
                <c:pt idx="15500">
                  <c:v>58139400</c:v>
                </c:pt>
                <c:pt idx="15501">
                  <c:v>58103700</c:v>
                </c:pt>
                <c:pt idx="15502">
                  <c:v>58064200</c:v>
                </c:pt>
                <c:pt idx="15503">
                  <c:v>58021900</c:v>
                </c:pt>
                <c:pt idx="15504">
                  <c:v>57977200</c:v>
                </c:pt>
                <c:pt idx="15505">
                  <c:v>57930900</c:v>
                </c:pt>
                <c:pt idx="15506">
                  <c:v>57882000</c:v>
                </c:pt>
                <c:pt idx="15507">
                  <c:v>57831200</c:v>
                </c:pt>
                <c:pt idx="15508">
                  <c:v>57778600</c:v>
                </c:pt>
                <c:pt idx="15509">
                  <c:v>57724300</c:v>
                </c:pt>
                <c:pt idx="15510">
                  <c:v>57668900</c:v>
                </c:pt>
                <c:pt idx="15511">
                  <c:v>57612400</c:v>
                </c:pt>
                <c:pt idx="15512">
                  <c:v>57555600</c:v>
                </c:pt>
                <c:pt idx="15513">
                  <c:v>57496100</c:v>
                </c:pt>
                <c:pt idx="15514">
                  <c:v>57437200</c:v>
                </c:pt>
                <c:pt idx="15515">
                  <c:v>57377800</c:v>
                </c:pt>
                <c:pt idx="15516">
                  <c:v>57318200</c:v>
                </c:pt>
                <c:pt idx="15517">
                  <c:v>57258600</c:v>
                </c:pt>
                <c:pt idx="15518">
                  <c:v>57199000</c:v>
                </c:pt>
                <c:pt idx="15519">
                  <c:v>57139600</c:v>
                </c:pt>
                <c:pt idx="15520">
                  <c:v>57082000</c:v>
                </c:pt>
                <c:pt idx="15521">
                  <c:v>57023800</c:v>
                </c:pt>
                <c:pt idx="15522">
                  <c:v>56966200</c:v>
                </c:pt>
                <c:pt idx="15523">
                  <c:v>56918000</c:v>
                </c:pt>
                <c:pt idx="15524">
                  <c:v>56855900</c:v>
                </c:pt>
                <c:pt idx="15525">
                  <c:v>56801500</c:v>
                </c:pt>
                <c:pt idx="15526">
                  <c:v>56748300</c:v>
                </c:pt>
                <c:pt idx="15527">
                  <c:v>56706300</c:v>
                </c:pt>
                <c:pt idx="15528">
                  <c:v>56648900</c:v>
                </c:pt>
                <c:pt idx="15529">
                  <c:v>56600600</c:v>
                </c:pt>
                <c:pt idx="15530">
                  <c:v>56554100</c:v>
                </c:pt>
                <c:pt idx="15531">
                  <c:v>56511300</c:v>
                </c:pt>
                <c:pt idx="15532">
                  <c:v>56469000</c:v>
                </c:pt>
                <c:pt idx="15533">
                  <c:v>56428900</c:v>
                </c:pt>
                <c:pt idx="15534">
                  <c:v>56402100</c:v>
                </c:pt>
                <c:pt idx="15535">
                  <c:v>56356500</c:v>
                </c:pt>
                <c:pt idx="15536">
                  <c:v>56323700</c:v>
                </c:pt>
                <c:pt idx="15537">
                  <c:v>56293300</c:v>
                </c:pt>
                <c:pt idx="15538">
                  <c:v>56278200</c:v>
                </c:pt>
                <c:pt idx="15539">
                  <c:v>56242000</c:v>
                </c:pt>
                <c:pt idx="15540">
                  <c:v>56220200</c:v>
                </c:pt>
                <c:pt idx="15541">
                  <c:v>56214300</c:v>
                </c:pt>
                <c:pt idx="15542">
                  <c:v>56198600</c:v>
                </c:pt>
                <c:pt idx="15543">
                  <c:v>56174400</c:v>
                </c:pt>
                <c:pt idx="15544">
                  <c:v>56164800</c:v>
                </c:pt>
                <c:pt idx="15545">
                  <c:v>56171300</c:v>
                </c:pt>
                <c:pt idx="15546">
                  <c:v>56157400</c:v>
                </c:pt>
                <c:pt idx="15547">
                  <c:v>56157800</c:v>
                </c:pt>
                <c:pt idx="15548">
                  <c:v>56161500</c:v>
                </c:pt>
                <c:pt idx="15549">
                  <c:v>56180000</c:v>
                </c:pt>
                <c:pt idx="15550">
                  <c:v>56181200</c:v>
                </c:pt>
                <c:pt idx="15551">
                  <c:v>56195300</c:v>
                </c:pt>
                <c:pt idx="15552">
                  <c:v>56222100</c:v>
                </c:pt>
                <c:pt idx="15553">
                  <c:v>56243200</c:v>
                </c:pt>
                <c:pt idx="15554">
                  <c:v>56260700</c:v>
                </c:pt>
                <c:pt idx="15555">
                  <c:v>56289100</c:v>
                </c:pt>
                <c:pt idx="15556">
                  <c:v>56327500</c:v>
                </c:pt>
                <c:pt idx="15557">
                  <c:v>56358800</c:v>
                </c:pt>
                <c:pt idx="15558">
                  <c:v>56398200</c:v>
                </c:pt>
                <c:pt idx="15559">
                  <c:v>56441000</c:v>
                </c:pt>
                <c:pt idx="15560">
                  <c:v>56491000</c:v>
                </c:pt>
                <c:pt idx="15561">
                  <c:v>56541000</c:v>
                </c:pt>
                <c:pt idx="15562">
                  <c:v>56595000</c:v>
                </c:pt>
                <c:pt idx="15563">
                  <c:v>56652400</c:v>
                </c:pt>
                <c:pt idx="15564">
                  <c:v>56713600</c:v>
                </c:pt>
                <c:pt idx="15565">
                  <c:v>56782500</c:v>
                </c:pt>
                <c:pt idx="15566">
                  <c:v>56851100</c:v>
                </c:pt>
                <c:pt idx="15567">
                  <c:v>56919500</c:v>
                </c:pt>
                <c:pt idx="15568">
                  <c:v>56995400</c:v>
                </c:pt>
                <c:pt idx="15569">
                  <c:v>57082000</c:v>
                </c:pt>
                <c:pt idx="15570">
                  <c:v>57165200</c:v>
                </c:pt>
                <c:pt idx="15571">
                  <c:v>57245400</c:v>
                </c:pt>
                <c:pt idx="15572">
                  <c:v>57344100</c:v>
                </c:pt>
                <c:pt idx="15573">
                  <c:v>57438200</c:v>
                </c:pt>
                <c:pt idx="15574">
                  <c:v>57528600</c:v>
                </c:pt>
                <c:pt idx="15575">
                  <c:v>57630000</c:v>
                </c:pt>
                <c:pt idx="15576">
                  <c:v>57742000</c:v>
                </c:pt>
                <c:pt idx="15577">
                  <c:v>57850300</c:v>
                </c:pt>
                <c:pt idx="15578">
                  <c:v>57956800</c:v>
                </c:pt>
                <c:pt idx="15579">
                  <c:v>58072300</c:v>
                </c:pt>
                <c:pt idx="15580">
                  <c:v>58195700</c:v>
                </c:pt>
                <c:pt idx="15581">
                  <c:v>58318200</c:v>
                </c:pt>
                <c:pt idx="15582">
                  <c:v>58442100</c:v>
                </c:pt>
                <c:pt idx="15583">
                  <c:v>58571600</c:v>
                </c:pt>
                <c:pt idx="15584">
                  <c:v>58705300</c:v>
                </c:pt>
                <c:pt idx="15585">
                  <c:v>58843500</c:v>
                </c:pt>
                <c:pt idx="15586">
                  <c:v>58983500</c:v>
                </c:pt>
                <c:pt idx="15587">
                  <c:v>59123500</c:v>
                </c:pt>
                <c:pt idx="15588">
                  <c:v>59270200</c:v>
                </c:pt>
                <c:pt idx="15589">
                  <c:v>59426400</c:v>
                </c:pt>
                <c:pt idx="15590">
                  <c:v>59580100</c:v>
                </c:pt>
                <c:pt idx="15591">
                  <c:v>59729100</c:v>
                </c:pt>
                <c:pt idx="15592">
                  <c:v>59889300</c:v>
                </c:pt>
                <c:pt idx="15593">
                  <c:v>60063200</c:v>
                </c:pt>
                <c:pt idx="15594">
                  <c:v>60230300</c:v>
                </c:pt>
                <c:pt idx="15595">
                  <c:v>60388000</c:v>
                </c:pt>
                <c:pt idx="15596">
                  <c:v>60575700</c:v>
                </c:pt>
                <c:pt idx="15597">
                  <c:v>60752700</c:v>
                </c:pt>
                <c:pt idx="15598">
                  <c:v>60932900</c:v>
                </c:pt>
                <c:pt idx="15599">
                  <c:v>61099600</c:v>
                </c:pt>
                <c:pt idx="15600">
                  <c:v>61304000</c:v>
                </c:pt>
                <c:pt idx="15601">
                  <c:v>61494000</c:v>
                </c:pt>
                <c:pt idx="15602">
                  <c:v>61667600</c:v>
                </c:pt>
                <c:pt idx="15603">
                  <c:v>61863600</c:v>
                </c:pt>
                <c:pt idx="15604">
                  <c:v>62083400</c:v>
                </c:pt>
                <c:pt idx="15605">
                  <c:v>62285800</c:v>
                </c:pt>
                <c:pt idx="15606">
                  <c:v>62470600</c:v>
                </c:pt>
                <c:pt idx="15607">
                  <c:v>62700000</c:v>
                </c:pt>
                <c:pt idx="15608">
                  <c:v>62911500</c:v>
                </c:pt>
                <c:pt idx="15609">
                  <c:v>63125900</c:v>
                </c:pt>
                <c:pt idx="15610">
                  <c:v>63323200</c:v>
                </c:pt>
                <c:pt idx="15611">
                  <c:v>63563200</c:v>
                </c:pt>
                <c:pt idx="15612">
                  <c:v>63786200</c:v>
                </c:pt>
                <c:pt idx="15613">
                  <c:v>64011900</c:v>
                </c:pt>
                <c:pt idx="15614">
                  <c:v>64222300</c:v>
                </c:pt>
                <c:pt idx="15615">
                  <c:v>64471100</c:v>
                </c:pt>
                <c:pt idx="15616">
                  <c:v>64704900</c:v>
                </c:pt>
                <c:pt idx="15617">
                  <c:v>64923700</c:v>
                </c:pt>
                <c:pt idx="15618">
                  <c:v>65178400</c:v>
                </c:pt>
                <c:pt idx="15619">
                  <c:v>65419500</c:v>
                </c:pt>
                <c:pt idx="15620">
                  <c:v>65662900</c:v>
                </c:pt>
                <c:pt idx="15621">
                  <c:v>65891200</c:v>
                </c:pt>
                <c:pt idx="15622">
                  <c:v>66153900</c:v>
                </c:pt>
                <c:pt idx="15623">
                  <c:v>66403700</c:v>
                </c:pt>
                <c:pt idx="15624">
                  <c:v>66655400</c:v>
                </c:pt>
                <c:pt idx="15625">
                  <c:v>66892800</c:v>
                </c:pt>
                <c:pt idx="15626">
                  <c:v>67162000</c:v>
                </c:pt>
                <c:pt idx="15627">
                  <c:v>67419000</c:v>
                </c:pt>
                <c:pt idx="15628">
                  <c:v>67663800</c:v>
                </c:pt>
                <c:pt idx="15629">
                  <c:v>67935600</c:v>
                </c:pt>
                <c:pt idx="15630">
                  <c:v>68196900</c:v>
                </c:pt>
                <c:pt idx="15631">
                  <c:v>68459400</c:v>
                </c:pt>
                <c:pt idx="15632">
                  <c:v>68711900</c:v>
                </c:pt>
                <c:pt idx="15633">
                  <c:v>68985800</c:v>
                </c:pt>
                <c:pt idx="15634">
                  <c:v>69250900</c:v>
                </c:pt>
                <c:pt idx="15635">
                  <c:v>69516600</c:v>
                </c:pt>
                <c:pt idx="15636">
                  <c:v>69774500</c:v>
                </c:pt>
                <c:pt idx="15637">
                  <c:v>70048200</c:v>
                </c:pt>
                <c:pt idx="15638">
                  <c:v>70314800</c:v>
                </c:pt>
                <c:pt idx="15639">
                  <c:v>70581100</c:v>
                </c:pt>
                <c:pt idx="15640">
                  <c:v>70846700</c:v>
                </c:pt>
                <c:pt idx="15641">
                  <c:v>71112500</c:v>
                </c:pt>
                <c:pt idx="15642">
                  <c:v>71377700</c:v>
                </c:pt>
                <c:pt idx="15643">
                  <c:v>71635300</c:v>
                </c:pt>
                <c:pt idx="15644">
                  <c:v>71905000</c:v>
                </c:pt>
                <c:pt idx="15645">
                  <c:v>72167300</c:v>
                </c:pt>
                <c:pt idx="15646">
                  <c:v>72428000</c:v>
                </c:pt>
                <c:pt idx="15647">
                  <c:v>72681000</c:v>
                </c:pt>
                <c:pt idx="15648">
                  <c:v>72944600</c:v>
                </c:pt>
                <c:pt idx="15649">
                  <c:v>73200100</c:v>
                </c:pt>
                <c:pt idx="15650">
                  <c:v>73453200</c:v>
                </c:pt>
                <c:pt idx="15651">
                  <c:v>73704100</c:v>
                </c:pt>
                <c:pt idx="15652">
                  <c:v>73952300</c:v>
                </c:pt>
                <c:pt idx="15653">
                  <c:v>74197600</c:v>
                </c:pt>
                <c:pt idx="15654">
                  <c:v>74439700</c:v>
                </c:pt>
                <c:pt idx="15655">
                  <c:v>74678700</c:v>
                </c:pt>
                <c:pt idx="15656">
                  <c:v>74914200</c:v>
                </c:pt>
                <c:pt idx="15657">
                  <c:v>75145800</c:v>
                </c:pt>
                <c:pt idx="15658">
                  <c:v>75373800</c:v>
                </c:pt>
                <c:pt idx="15659">
                  <c:v>75596800</c:v>
                </c:pt>
                <c:pt idx="15660">
                  <c:v>75816000</c:v>
                </c:pt>
                <c:pt idx="15661">
                  <c:v>76030500</c:v>
                </c:pt>
                <c:pt idx="15662">
                  <c:v>76239200</c:v>
                </c:pt>
                <c:pt idx="15663">
                  <c:v>76444100</c:v>
                </c:pt>
                <c:pt idx="15664">
                  <c:v>76643600</c:v>
                </c:pt>
                <c:pt idx="15665">
                  <c:v>76837600</c:v>
                </c:pt>
                <c:pt idx="15666">
                  <c:v>77024400</c:v>
                </c:pt>
                <c:pt idx="15667">
                  <c:v>77207100</c:v>
                </c:pt>
                <c:pt idx="15668">
                  <c:v>77383600</c:v>
                </c:pt>
                <c:pt idx="15669">
                  <c:v>77553700</c:v>
                </c:pt>
                <c:pt idx="15670">
                  <c:v>77715700</c:v>
                </c:pt>
                <c:pt idx="15671">
                  <c:v>77872900</c:v>
                </c:pt>
                <c:pt idx="15672">
                  <c:v>78023300</c:v>
                </c:pt>
                <c:pt idx="15673">
                  <c:v>78164700</c:v>
                </c:pt>
                <c:pt idx="15674">
                  <c:v>78301000</c:v>
                </c:pt>
                <c:pt idx="15675">
                  <c:v>78430000</c:v>
                </c:pt>
                <c:pt idx="15676">
                  <c:v>78551400</c:v>
                </c:pt>
                <c:pt idx="15677">
                  <c:v>78663400</c:v>
                </c:pt>
                <c:pt idx="15678">
                  <c:v>78769600</c:v>
                </c:pt>
                <c:pt idx="15679">
                  <c:v>78867800</c:v>
                </c:pt>
                <c:pt idx="15680">
                  <c:v>78957900</c:v>
                </c:pt>
                <c:pt idx="15681">
                  <c:v>79038500</c:v>
                </c:pt>
                <c:pt idx="15682">
                  <c:v>79112400</c:v>
                </c:pt>
                <c:pt idx="15683">
                  <c:v>79177900</c:v>
                </c:pt>
                <c:pt idx="15684">
                  <c:v>79250100</c:v>
                </c:pt>
                <c:pt idx="15685">
                  <c:v>79282400</c:v>
                </c:pt>
                <c:pt idx="15686">
                  <c:v>79322600</c:v>
                </c:pt>
                <c:pt idx="15687">
                  <c:v>79354100</c:v>
                </c:pt>
                <c:pt idx="15688">
                  <c:v>79376100</c:v>
                </c:pt>
                <c:pt idx="15689">
                  <c:v>79390500</c:v>
                </c:pt>
                <c:pt idx="15690">
                  <c:v>79396100</c:v>
                </c:pt>
                <c:pt idx="15691">
                  <c:v>79393000</c:v>
                </c:pt>
                <c:pt idx="15692">
                  <c:v>79380900</c:v>
                </c:pt>
                <c:pt idx="15693">
                  <c:v>79360600</c:v>
                </c:pt>
                <c:pt idx="15694">
                  <c:v>79331600</c:v>
                </c:pt>
                <c:pt idx="15695">
                  <c:v>79320800</c:v>
                </c:pt>
                <c:pt idx="15696">
                  <c:v>79247800</c:v>
                </c:pt>
                <c:pt idx="15697">
                  <c:v>79193100</c:v>
                </c:pt>
                <c:pt idx="15698">
                  <c:v>79129900</c:v>
                </c:pt>
                <c:pt idx="15699">
                  <c:v>79059000</c:v>
                </c:pt>
                <c:pt idx="15700">
                  <c:v>78979300</c:v>
                </c:pt>
                <c:pt idx="15701">
                  <c:v>78891400</c:v>
                </c:pt>
                <c:pt idx="15702">
                  <c:v>78795300</c:v>
                </c:pt>
                <c:pt idx="15703">
                  <c:v>78692200</c:v>
                </c:pt>
                <c:pt idx="15704">
                  <c:v>78580600</c:v>
                </c:pt>
                <c:pt idx="15705">
                  <c:v>78461200</c:v>
                </c:pt>
                <c:pt idx="15706">
                  <c:v>78357100</c:v>
                </c:pt>
                <c:pt idx="15707">
                  <c:v>78201600</c:v>
                </c:pt>
                <c:pt idx="15708">
                  <c:v>78060300</c:v>
                </c:pt>
                <c:pt idx="15709">
                  <c:v>77911900</c:v>
                </c:pt>
                <c:pt idx="15710">
                  <c:v>77775200</c:v>
                </c:pt>
                <c:pt idx="15711">
                  <c:v>77597600</c:v>
                </c:pt>
                <c:pt idx="15712">
                  <c:v>77429500</c:v>
                </c:pt>
                <c:pt idx="15713">
                  <c:v>77255100</c:v>
                </c:pt>
                <c:pt idx="15714">
                  <c:v>77079100</c:v>
                </c:pt>
                <c:pt idx="15715">
                  <c:v>76893200</c:v>
                </c:pt>
                <c:pt idx="15716">
                  <c:v>76701800</c:v>
                </c:pt>
                <c:pt idx="15717">
                  <c:v>76517300</c:v>
                </c:pt>
                <c:pt idx="15718">
                  <c:v>76308700</c:v>
                </c:pt>
                <c:pt idx="15719">
                  <c:v>76102400</c:v>
                </c:pt>
                <c:pt idx="15720">
                  <c:v>75891600</c:v>
                </c:pt>
                <c:pt idx="15721">
                  <c:v>75687300</c:v>
                </c:pt>
                <c:pt idx="15722">
                  <c:v>75462500</c:v>
                </c:pt>
                <c:pt idx="15723">
                  <c:v>75240000</c:v>
                </c:pt>
                <c:pt idx="15724">
                  <c:v>75014000</c:v>
                </c:pt>
                <c:pt idx="15725">
                  <c:v>74791600</c:v>
                </c:pt>
                <c:pt idx="15726">
                  <c:v>74557300</c:v>
                </c:pt>
                <c:pt idx="15727">
                  <c:v>74323000</c:v>
                </c:pt>
                <c:pt idx="15728">
                  <c:v>74086200</c:v>
                </c:pt>
                <c:pt idx="15729">
                  <c:v>73851800</c:v>
                </c:pt>
                <c:pt idx="15730">
                  <c:v>73611700</c:v>
                </c:pt>
                <c:pt idx="15731">
                  <c:v>73370200</c:v>
                </c:pt>
                <c:pt idx="15732">
                  <c:v>73121000</c:v>
                </c:pt>
                <c:pt idx="15733">
                  <c:v>72888200</c:v>
                </c:pt>
                <c:pt idx="15734">
                  <c:v>72644400</c:v>
                </c:pt>
                <c:pt idx="15735">
                  <c:v>72400300</c:v>
                </c:pt>
                <c:pt idx="15736">
                  <c:v>72145600</c:v>
                </c:pt>
                <c:pt idx="15737">
                  <c:v>71916600</c:v>
                </c:pt>
                <c:pt idx="15738">
                  <c:v>71673600</c:v>
                </c:pt>
                <c:pt idx="15739">
                  <c:v>71419200</c:v>
                </c:pt>
                <c:pt idx="15740">
                  <c:v>71178500</c:v>
                </c:pt>
                <c:pt idx="15741">
                  <c:v>70954700</c:v>
                </c:pt>
                <c:pt idx="15742">
                  <c:v>70716800</c:v>
                </c:pt>
                <c:pt idx="15743">
                  <c:v>70469600</c:v>
                </c:pt>
                <c:pt idx="15744">
                  <c:v>70249900</c:v>
                </c:pt>
                <c:pt idx="15745">
                  <c:v>70018600</c:v>
                </c:pt>
                <c:pt idx="15746">
                  <c:v>69789800</c:v>
                </c:pt>
                <c:pt idx="15747">
                  <c:v>69554300</c:v>
                </c:pt>
                <c:pt idx="15748">
                  <c:v>69342600</c:v>
                </c:pt>
                <c:pt idx="15749">
                  <c:v>69123100</c:v>
                </c:pt>
                <c:pt idx="15750">
                  <c:v>68898300</c:v>
                </c:pt>
                <c:pt idx="15751">
                  <c:v>68686100</c:v>
                </c:pt>
                <c:pt idx="15752">
                  <c:v>68486700</c:v>
                </c:pt>
                <c:pt idx="15753">
                  <c:v>68282200</c:v>
                </c:pt>
                <c:pt idx="15754">
                  <c:v>68073800</c:v>
                </c:pt>
                <c:pt idx="15755">
                  <c:v>67878100</c:v>
                </c:pt>
                <c:pt idx="15756">
                  <c:v>67695000</c:v>
                </c:pt>
                <c:pt idx="15757">
                  <c:v>67500300</c:v>
                </c:pt>
                <c:pt idx="15758">
                  <c:v>67318700</c:v>
                </c:pt>
                <c:pt idx="15759">
                  <c:v>67150100</c:v>
                </c:pt>
                <c:pt idx="15760">
                  <c:v>66978300</c:v>
                </c:pt>
                <c:pt idx="15761">
                  <c:v>66805000</c:v>
                </c:pt>
                <c:pt idx="15762">
                  <c:v>66643900</c:v>
                </c:pt>
                <c:pt idx="15763">
                  <c:v>66495100</c:v>
                </c:pt>
                <c:pt idx="15764">
                  <c:v>66344800</c:v>
                </c:pt>
                <c:pt idx="15765">
                  <c:v>66195700</c:v>
                </c:pt>
                <c:pt idx="15766">
                  <c:v>66056700</c:v>
                </c:pt>
                <c:pt idx="15767">
                  <c:v>65928100</c:v>
                </c:pt>
                <c:pt idx="15768">
                  <c:v>65798100</c:v>
                </c:pt>
                <c:pt idx="15769">
                  <c:v>65676400</c:v>
                </c:pt>
                <c:pt idx="15770">
                  <c:v>65563300</c:v>
                </c:pt>
                <c:pt idx="15771">
                  <c:v>65453400</c:v>
                </c:pt>
                <c:pt idx="15772">
                  <c:v>65347900</c:v>
                </c:pt>
                <c:pt idx="15773">
                  <c:v>65250000</c:v>
                </c:pt>
                <c:pt idx="15774">
                  <c:v>65159600</c:v>
                </c:pt>
                <c:pt idx="15775">
                  <c:v>65073600</c:v>
                </c:pt>
                <c:pt idx="15776">
                  <c:v>64991800</c:v>
                </c:pt>
                <c:pt idx="15777">
                  <c:v>64917700</c:v>
                </c:pt>
                <c:pt idx="15778">
                  <c:v>64851300</c:v>
                </c:pt>
                <c:pt idx="15779">
                  <c:v>64786300</c:v>
                </c:pt>
                <c:pt idx="15780">
                  <c:v>64730000</c:v>
                </c:pt>
                <c:pt idx="15781">
                  <c:v>64679700</c:v>
                </c:pt>
                <c:pt idx="15782">
                  <c:v>64637900</c:v>
                </c:pt>
                <c:pt idx="15783">
                  <c:v>64595000</c:v>
                </c:pt>
                <c:pt idx="15784">
                  <c:v>64562100</c:v>
                </c:pt>
                <c:pt idx="15785">
                  <c:v>64539300</c:v>
                </c:pt>
                <c:pt idx="15786">
                  <c:v>64518100</c:v>
                </c:pt>
                <c:pt idx="15787">
                  <c:v>64496300</c:v>
                </c:pt>
                <c:pt idx="15788">
                  <c:v>64486100</c:v>
                </c:pt>
                <c:pt idx="15789">
                  <c:v>64487700</c:v>
                </c:pt>
                <c:pt idx="15790">
                  <c:v>64481400</c:v>
                </c:pt>
                <c:pt idx="15791">
                  <c:v>64487800</c:v>
                </c:pt>
                <c:pt idx="15792">
                  <c:v>64499400</c:v>
                </c:pt>
                <c:pt idx="15793">
                  <c:v>64523000</c:v>
                </c:pt>
                <c:pt idx="15794">
                  <c:v>64538300</c:v>
                </c:pt>
                <c:pt idx="15795">
                  <c:v>64565700</c:v>
                </c:pt>
                <c:pt idx="15796">
                  <c:v>64598200</c:v>
                </c:pt>
                <c:pt idx="15797">
                  <c:v>64640900</c:v>
                </c:pt>
                <c:pt idx="15798">
                  <c:v>64678200</c:v>
                </c:pt>
                <c:pt idx="15799">
                  <c:v>64725500</c:v>
                </c:pt>
                <c:pt idx="15800">
                  <c:v>64780000</c:v>
                </c:pt>
                <c:pt idx="15801">
                  <c:v>64835000</c:v>
                </c:pt>
                <c:pt idx="15802">
                  <c:v>64896500</c:v>
                </c:pt>
                <c:pt idx="15803">
                  <c:v>64962400</c:v>
                </c:pt>
                <c:pt idx="15804">
                  <c:v>65031700</c:v>
                </c:pt>
                <c:pt idx="15805">
                  <c:v>65108900</c:v>
                </c:pt>
                <c:pt idx="15806">
                  <c:v>65188000</c:v>
                </c:pt>
                <c:pt idx="15807">
                  <c:v>65271200</c:v>
                </c:pt>
                <c:pt idx="15808">
                  <c:v>65353700</c:v>
                </c:pt>
                <c:pt idx="15809">
                  <c:v>65451500</c:v>
                </c:pt>
                <c:pt idx="15810">
                  <c:v>65546900</c:v>
                </c:pt>
                <c:pt idx="15811">
                  <c:v>65646000</c:v>
                </c:pt>
                <c:pt idx="15812">
                  <c:v>65750500</c:v>
                </c:pt>
                <c:pt idx="15813">
                  <c:v>65857400</c:v>
                </c:pt>
                <c:pt idx="15814">
                  <c:v>65967800</c:v>
                </c:pt>
                <c:pt idx="15815">
                  <c:v>66069000</c:v>
                </c:pt>
                <c:pt idx="15816">
                  <c:v>66202100</c:v>
                </c:pt>
                <c:pt idx="15817">
                  <c:v>66322900</c:v>
                </c:pt>
                <c:pt idx="15818">
                  <c:v>66446800</c:v>
                </c:pt>
                <c:pt idx="15819">
                  <c:v>66555500</c:v>
                </c:pt>
                <c:pt idx="15820">
                  <c:v>66708500</c:v>
                </c:pt>
                <c:pt idx="15821">
                  <c:v>66841600</c:v>
                </c:pt>
                <c:pt idx="15822">
                  <c:v>66977500</c:v>
                </c:pt>
                <c:pt idx="15823">
                  <c:v>67118900</c:v>
                </c:pt>
                <c:pt idx="15824">
                  <c:v>67260200</c:v>
                </c:pt>
                <c:pt idx="15825">
                  <c:v>67403900</c:v>
                </c:pt>
                <c:pt idx="15826">
                  <c:v>67522600</c:v>
                </c:pt>
                <c:pt idx="15827">
                  <c:v>67696100</c:v>
                </c:pt>
                <c:pt idx="15828">
                  <c:v>67846700</c:v>
                </c:pt>
                <c:pt idx="15829">
                  <c:v>67999300</c:v>
                </c:pt>
                <c:pt idx="15830">
                  <c:v>68129100</c:v>
                </c:pt>
                <c:pt idx="15831">
                  <c:v>68302700</c:v>
                </c:pt>
                <c:pt idx="15832">
                  <c:v>68460800</c:v>
                </c:pt>
                <c:pt idx="15833">
                  <c:v>68620400</c:v>
                </c:pt>
                <c:pt idx="15834">
                  <c:v>68771800</c:v>
                </c:pt>
                <c:pt idx="15835">
                  <c:v>68934200</c:v>
                </c:pt>
                <c:pt idx="15836">
                  <c:v>69097700</c:v>
                </c:pt>
                <c:pt idx="15837">
                  <c:v>69262100</c:v>
                </c:pt>
                <c:pt idx="15838">
                  <c:v>69418400</c:v>
                </c:pt>
                <c:pt idx="15839">
                  <c:v>69584400</c:v>
                </c:pt>
                <c:pt idx="15840">
                  <c:v>69750900</c:v>
                </c:pt>
                <c:pt idx="15841">
                  <c:v>69922000</c:v>
                </c:pt>
                <c:pt idx="15842">
                  <c:v>70078300</c:v>
                </c:pt>
                <c:pt idx="15843">
                  <c:v>70245400</c:v>
                </c:pt>
                <c:pt idx="15844">
                  <c:v>70412200</c:v>
                </c:pt>
                <c:pt idx="15845">
                  <c:v>70575500</c:v>
                </c:pt>
                <c:pt idx="15846">
                  <c:v>70741500</c:v>
                </c:pt>
                <c:pt idx="15847">
                  <c:v>70906700</c:v>
                </c:pt>
                <c:pt idx="15848">
                  <c:v>71070800</c:v>
                </c:pt>
                <c:pt idx="15849">
                  <c:v>71232100</c:v>
                </c:pt>
                <c:pt idx="15850">
                  <c:v>71393700</c:v>
                </c:pt>
                <c:pt idx="15851">
                  <c:v>71553700</c:v>
                </c:pt>
                <c:pt idx="15852">
                  <c:v>71711800</c:v>
                </c:pt>
                <c:pt idx="15853">
                  <c:v>71865800</c:v>
                </c:pt>
                <c:pt idx="15854">
                  <c:v>72019700</c:v>
                </c:pt>
                <c:pt idx="15855">
                  <c:v>72171100</c:v>
                </c:pt>
                <c:pt idx="15856">
                  <c:v>72316500</c:v>
                </c:pt>
                <c:pt idx="15857">
                  <c:v>72462400</c:v>
                </c:pt>
                <c:pt idx="15858">
                  <c:v>72605100</c:v>
                </c:pt>
                <c:pt idx="15859">
                  <c:v>72744200</c:v>
                </c:pt>
                <c:pt idx="15860">
                  <c:v>72876600</c:v>
                </c:pt>
                <c:pt idx="15861">
                  <c:v>73008400</c:v>
                </c:pt>
                <c:pt idx="15862">
                  <c:v>73136000</c:v>
                </c:pt>
                <c:pt idx="15863">
                  <c:v>73259200</c:v>
                </c:pt>
                <c:pt idx="15864">
                  <c:v>73375700</c:v>
                </c:pt>
                <c:pt idx="15865">
                  <c:v>73489600</c:v>
                </c:pt>
                <c:pt idx="15866">
                  <c:v>73598400</c:v>
                </c:pt>
                <c:pt idx="15867">
                  <c:v>73731300</c:v>
                </c:pt>
                <c:pt idx="15868">
                  <c:v>73799200</c:v>
                </c:pt>
                <c:pt idx="15869">
                  <c:v>73891500</c:v>
                </c:pt>
                <c:pt idx="15870">
                  <c:v>73977700</c:v>
                </c:pt>
                <c:pt idx="15871">
                  <c:v>74058600</c:v>
                </c:pt>
                <c:pt idx="15872">
                  <c:v>74132400</c:v>
                </c:pt>
                <c:pt idx="15873">
                  <c:v>74199500</c:v>
                </c:pt>
                <c:pt idx="15874">
                  <c:v>74259600</c:v>
                </c:pt>
                <c:pt idx="15875">
                  <c:v>74315400</c:v>
                </c:pt>
                <c:pt idx="15876">
                  <c:v>74361500</c:v>
                </c:pt>
                <c:pt idx="15877">
                  <c:v>74400000</c:v>
                </c:pt>
                <c:pt idx="15878">
                  <c:v>74469400</c:v>
                </c:pt>
                <c:pt idx="15879">
                  <c:v>74458100</c:v>
                </c:pt>
                <c:pt idx="15880">
                  <c:v>74473400</c:v>
                </c:pt>
                <c:pt idx="15881">
                  <c:v>74480600</c:v>
                </c:pt>
                <c:pt idx="15882">
                  <c:v>74509400</c:v>
                </c:pt>
                <c:pt idx="15883">
                  <c:v>74474400</c:v>
                </c:pt>
                <c:pt idx="15884">
                  <c:v>74456600</c:v>
                </c:pt>
                <c:pt idx="15885">
                  <c:v>74430000</c:v>
                </c:pt>
                <c:pt idx="15886">
                  <c:v>74399700</c:v>
                </c:pt>
                <c:pt idx="15887">
                  <c:v>74355800</c:v>
                </c:pt>
                <c:pt idx="15888">
                  <c:v>74302900</c:v>
                </c:pt>
                <c:pt idx="15889">
                  <c:v>74241700</c:v>
                </c:pt>
                <c:pt idx="15890">
                  <c:v>74177400</c:v>
                </c:pt>
                <c:pt idx="15891">
                  <c:v>74097400</c:v>
                </c:pt>
                <c:pt idx="15892">
                  <c:v>74008200</c:v>
                </c:pt>
                <c:pt idx="15893">
                  <c:v>73893200</c:v>
                </c:pt>
                <c:pt idx="15894">
                  <c:v>73811700</c:v>
                </c:pt>
                <c:pt idx="15895">
                  <c:v>73695100</c:v>
                </c:pt>
                <c:pt idx="15896">
                  <c:v>73569200</c:v>
                </c:pt>
                <c:pt idx="15897">
                  <c:v>73442400</c:v>
                </c:pt>
                <c:pt idx="15898">
                  <c:v>73298400</c:v>
                </c:pt>
                <c:pt idx="15899">
                  <c:v>73145200</c:v>
                </c:pt>
                <c:pt idx="15900">
                  <c:v>72934600</c:v>
                </c:pt>
                <c:pt idx="15901">
                  <c:v>72816000</c:v>
                </c:pt>
                <c:pt idx="15902">
                  <c:v>72636100</c:v>
                </c:pt>
                <c:pt idx="15903">
                  <c:v>72447400</c:v>
                </c:pt>
                <c:pt idx="15904">
                  <c:v>72194700</c:v>
                </c:pt>
                <c:pt idx="15905">
                  <c:v>72043200</c:v>
                </c:pt>
                <c:pt idx="15906">
                  <c:v>71829100</c:v>
                </c:pt>
                <c:pt idx="15907">
                  <c:v>71606900</c:v>
                </c:pt>
                <c:pt idx="15908">
                  <c:v>71322600</c:v>
                </c:pt>
                <c:pt idx="15909">
                  <c:v>71132400</c:v>
                </c:pt>
                <c:pt idx="15910">
                  <c:v>70886800</c:v>
                </c:pt>
                <c:pt idx="15911">
                  <c:v>70589100</c:v>
                </c:pt>
                <c:pt idx="15912">
                  <c:v>70364100</c:v>
                </c:pt>
                <c:pt idx="15913">
                  <c:v>70096900</c:v>
                </c:pt>
                <c:pt idx="15914">
                  <c:v>69822900</c:v>
                </c:pt>
                <c:pt idx="15915">
                  <c:v>69514100</c:v>
                </c:pt>
                <c:pt idx="15916">
                  <c:v>69245600</c:v>
                </c:pt>
                <c:pt idx="15917">
                  <c:v>68952900</c:v>
                </c:pt>
                <c:pt idx="15918">
                  <c:v>68654400</c:v>
                </c:pt>
                <c:pt idx="15919">
                  <c:v>68342800</c:v>
                </c:pt>
                <c:pt idx="15920">
                  <c:v>68032900</c:v>
                </c:pt>
                <c:pt idx="15921">
                  <c:v>67718800</c:v>
                </c:pt>
                <c:pt idx="15922">
                  <c:v>67412200</c:v>
                </c:pt>
                <c:pt idx="15923">
                  <c:v>67088600</c:v>
                </c:pt>
                <c:pt idx="15924">
                  <c:v>66743700</c:v>
                </c:pt>
                <c:pt idx="15925">
                  <c:v>66412900</c:v>
                </c:pt>
                <c:pt idx="15926">
                  <c:v>66104300</c:v>
                </c:pt>
                <c:pt idx="15927">
                  <c:v>65735900</c:v>
                </c:pt>
                <c:pt idx="15928">
                  <c:v>65395800</c:v>
                </c:pt>
                <c:pt idx="15929">
                  <c:v>65053100</c:v>
                </c:pt>
                <c:pt idx="15930">
                  <c:v>64740400</c:v>
                </c:pt>
                <c:pt idx="15931">
                  <c:v>64357000</c:v>
                </c:pt>
                <c:pt idx="15932">
                  <c:v>64008600</c:v>
                </c:pt>
                <c:pt idx="15933">
                  <c:v>63692500</c:v>
                </c:pt>
                <c:pt idx="15934">
                  <c:v>63341000</c:v>
                </c:pt>
                <c:pt idx="15935">
                  <c:v>62953200</c:v>
                </c:pt>
                <c:pt idx="15936">
                  <c:v>62601400</c:v>
                </c:pt>
                <c:pt idx="15937">
                  <c:v>62280300</c:v>
                </c:pt>
                <c:pt idx="15938">
                  <c:v>61927700</c:v>
                </c:pt>
                <c:pt idx="15939">
                  <c:v>61543500</c:v>
                </c:pt>
                <c:pt idx="15940">
                  <c:v>61192700</c:v>
                </c:pt>
                <c:pt idx="15941">
                  <c:v>60870200</c:v>
                </c:pt>
                <c:pt idx="15942">
                  <c:v>60493200</c:v>
                </c:pt>
                <c:pt idx="15943">
                  <c:v>60146200</c:v>
                </c:pt>
                <c:pt idx="15944">
                  <c:v>59824100</c:v>
                </c:pt>
                <c:pt idx="15945">
                  <c:v>59480300</c:v>
                </c:pt>
                <c:pt idx="15946">
                  <c:v>59116500</c:v>
                </c:pt>
                <c:pt idx="15947">
                  <c:v>58777800</c:v>
                </c:pt>
                <c:pt idx="15948">
                  <c:v>58459800</c:v>
                </c:pt>
                <c:pt idx="15949">
                  <c:v>58126200</c:v>
                </c:pt>
                <c:pt idx="15950">
                  <c:v>57779300</c:v>
                </c:pt>
                <c:pt idx="15951">
                  <c:v>57452300</c:v>
                </c:pt>
                <c:pt idx="15952">
                  <c:v>57140700</c:v>
                </c:pt>
                <c:pt idx="15953">
                  <c:v>56820700</c:v>
                </c:pt>
                <c:pt idx="15954">
                  <c:v>56493800</c:v>
                </c:pt>
                <c:pt idx="15955">
                  <c:v>56188100</c:v>
                </c:pt>
                <c:pt idx="15956">
                  <c:v>55880000</c:v>
                </c:pt>
                <c:pt idx="15957">
                  <c:v>55570300</c:v>
                </c:pt>
                <c:pt idx="15958">
                  <c:v>55270600</c:v>
                </c:pt>
                <c:pt idx="15959">
                  <c:v>54979300</c:v>
                </c:pt>
                <c:pt idx="15960">
                  <c:v>54688800</c:v>
                </c:pt>
                <c:pt idx="15961">
                  <c:v>54399700</c:v>
                </c:pt>
                <c:pt idx="15962">
                  <c:v>54121000</c:v>
                </c:pt>
                <c:pt idx="15963">
                  <c:v>53844900</c:v>
                </c:pt>
                <c:pt idx="15964">
                  <c:v>53573500</c:v>
                </c:pt>
                <c:pt idx="15965">
                  <c:v>53305000</c:v>
                </c:pt>
                <c:pt idx="15966">
                  <c:v>53045600</c:v>
                </c:pt>
                <c:pt idx="15967">
                  <c:v>52789400</c:v>
                </c:pt>
                <c:pt idx="15968">
                  <c:v>52536700</c:v>
                </c:pt>
                <c:pt idx="15969">
                  <c:v>52290100</c:v>
                </c:pt>
                <c:pt idx="15970">
                  <c:v>52049600</c:v>
                </c:pt>
                <c:pt idx="15971">
                  <c:v>51813900</c:v>
                </c:pt>
                <c:pt idx="15972">
                  <c:v>51582900</c:v>
                </c:pt>
                <c:pt idx="15973">
                  <c:v>51353300</c:v>
                </c:pt>
                <c:pt idx="15974">
                  <c:v>51132900</c:v>
                </c:pt>
                <c:pt idx="15975">
                  <c:v>50917600</c:v>
                </c:pt>
                <c:pt idx="15976">
                  <c:v>50710800</c:v>
                </c:pt>
                <c:pt idx="15977">
                  <c:v>50496600</c:v>
                </c:pt>
                <c:pt idx="15978">
                  <c:v>50296500</c:v>
                </c:pt>
                <c:pt idx="15979">
                  <c:v>50101300</c:v>
                </c:pt>
                <c:pt idx="15980">
                  <c:v>49919500</c:v>
                </c:pt>
                <c:pt idx="15981">
                  <c:v>49719500</c:v>
                </c:pt>
                <c:pt idx="15982">
                  <c:v>49539100</c:v>
                </c:pt>
                <c:pt idx="15983">
                  <c:v>49378900</c:v>
                </c:pt>
                <c:pt idx="15984">
                  <c:v>49186200</c:v>
                </c:pt>
                <c:pt idx="15985">
                  <c:v>49020100</c:v>
                </c:pt>
                <c:pt idx="15986">
                  <c:v>48858600</c:v>
                </c:pt>
                <c:pt idx="15987">
                  <c:v>48724100</c:v>
                </c:pt>
                <c:pt idx="15988">
                  <c:v>48543700</c:v>
                </c:pt>
                <c:pt idx="15989">
                  <c:v>48395700</c:v>
                </c:pt>
                <c:pt idx="15990">
                  <c:v>48251900</c:v>
                </c:pt>
                <c:pt idx="15991">
                  <c:v>48141400</c:v>
                </c:pt>
                <c:pt idx="15992">
                  <c:v>47973100</c:v>
                </c:pt>
                <c:pt idx="15993">
                  <c:v>47842000</c:v>
                </c:pt>
                <c:pt idx="15994">
                  <c:v>47714800</c:v>
                </c:pt>
                <c:pt idx="15995">
                  <c:v>47589500</c:v>
                </c:pt>
                <c:pt idx="15996">
                  <c:v>47470200</c:v>
                </c:pt>
                <c:pt idx="15997">
                  <c:v>47354800</c:v>
                </c:pt>
                <c:pt idx="15998">
                  <c:v>47277700</c:v>
                </c:pt>
                <c:pt idx="15999">
                  <c:v>47135200</c:v>
                </c:pt>
                <c:pt idx="16000">
                  <c:v>47030700</c:v>
                </c:pt>
                <c:pt idx="16001">
                  <c:v>46929700</c:v>
                </c:pt>
                <c:pt idx="16002">
                  <c:v>46862200</c:v>
                </c:pt>
                <c:pt idx="16003">
                  <c:v>46740500</c:v>
                </c:pt>
                <c:pt idx="16004">
                  <c:v>46649600</c:v>
                </c:pt>
                <c:pt idx="16005">
                  <c:v>46561700</c:v>
                </c:pt>
                <c:pt idx="16006">
                  <c:v>46482100</c:v>
                </c:pt>
                <c:pt idx="16007">
                  <c:v>46400600</c:v>
                </c:pt>
                <c:pt idx="16008">
                  <c:v>46321900</c:v>
                </c:pt>
                <c:pt idx="16009">
                  <c:v>46246100</c:v>
                </c:pt>
                <c:pt idx="16010">
                  <c:v>46179300</c:v>
                </c:pt>
                <c:pt idx="16011">
                  <c:v>46109100</c:v>
                </c:pt>
                <c:pt idx="16012">
                  <c:v>46041500</c:v>
                </c:pt>
                <c:pt idx="16013">
                  <c:v>45977400</c:v>
                </c:pt>
                <c:pt idx="16014">
                  <c:v>45918300</c:v>
                </c:pt>
                <c:pt idx="16015">
                  <c:v>45858100</c:v>
                </c:pt>
                <c:pt idx="16016">
                  <c:v>45800100</c:v>
                </c:pt>
                <c:pt idx="16017">
                  <c:v>45746900</c:v>
                </c:pt>
                <c:pt idx="16018">
                  <c:v>45693300</c:v>
                </c:pt>
                <c:pt idx="16019">
                  <c:v>45641700</c:v>
                </c:pt>
                <c:pt idx="16020">
                  <c:v>45592000</c:v>
                </c:pt>
                <c:pt idx="16021">
                  <c:v>45544400</c:v>
                </c:pt>
                <c:pt idx="16022">
                  <c:v>45498500</c:v>
                </c:pt>
                <c:pt idx="16023">
                  <c:v>45454300</c:v>
                </c:pt>
                <c:pt idx="16024">
                  <c:v>45411600</c:v>
                </c:pt>
                <c:pt idx="16025">
                  <c:v>45368500</c:v>
                </c:pt>
                <c:pt idx="16026">
                  <c:v>45329000</c:v>
                </c:pt>
                <c:pt idx="16027">
                  <c:v>45290800</c:v>
                </c:pt>
                <c:pt idx="16028">
                  <c:v>45251400</c:v>
                </c:pt>
                <c:pt idx="16029">
                  <c:v>45215800</c:v>
                </c:pt>
                <c:pt idx="16030">
                  <c:v>45181300</c:v>
                </c:pt>
                <c:pt idx="16031">
                  <c:v>45147800</c:v>
                </c:pt>
                <c:pt idx="16032">
                  <c:v>45113400</c:v>
                </c:pt>
                <c:pt idx="16033">
                  <c:v>45081800</c:v>
                </c:pt>
                <c:pt idx="16034">
                  <c:v>45050800</c:v>
                </c:pt>
                <c:pt idx="16035">
                  <c:v>45020400</c:v>
                </c:pt>
                <c:pt idx="16036">
                  <c:v>44989300</c:v>
                </c:pt>
                <c:pt idx="16037">
                  <c:v>44959900</c:v>
                </c:pt>
                <c:pt idx="16038">
                  <c:v>44930800</c:v>
                </c:pt>
                <c:pt idx="16039">
                  <c:v>44900300</c:v>
                </c:pt>
                <c:pt idx="16040">
                  <c:v>44871600</c:v>
                </c:pt>
                <c:pt idx="16041">
                  <c:v>44842800</c:v>
                </c:pt>
                <c:pt idx="16042">
                  <c:v>44813700</c:v>
                </c:pt>
                <c:pt idx="16043">
                  <c:v>44783300</c:v>
                </c:pt>
                <c:pt idx="16044">
                  <c:v>44753800</c:v>
                </c:pt>
                <c:pt idx="16045">
                  <c:v>44723700</c:v>
                </c:pt>
                <c:pt idx="16046">
                  <c:v>44692900</c:v>
                </c:pt>
                <c:pt idx="16047">
                  <c:v>44662300</c:v>
                </c:pt>
                <c:pt idx="16048">
                  <c:v>44630100</c:v>
                </c:pt>
                <c:pt idx="16049">
                  <c:v>44596900</c:v>
                </c:pt>
                <c:pt idx="16050">
                  <c:v>44550500</c:v>
                </c:pt>
                <c:pt idx="16051">
                  <c:v>44529600</c:v>
                </c:pt>
                <c:pt idx="16052">
                  <c:v>44492900</c:v>
                </c:pt>
                <c:pt idx="16053">
                  <c:v>44454700</c:v>
                </c:pt>
                <c:pt idx="16054">
                  <c:v>44418000</c:v>
                </c:pt>
                <c:pt idx="16055">
                  <c:v>44376700</c:v>
                </c:pt>
                <c:pt idx="16056">
                  <c:v>44333600</c:v>
                </c:pt>
                <c:pt idx="16057">
                  <c:v>44288500</c:v>
                </c:pt>
                <c:pt idx="16058">
                  <c:v>44242000</c:v>
                </c:pt>
                <c:pt idx="16059">
                  <c:v>44192800</c:v>
                </c:pt>
                <c:pt idx="16060">
                  <c:v>44141400</c:v>
                </c:pt>
                <c:pt idx="16061">
                  <c:v>44049000</c:v>
                </c:pt>
                <c:pt idx="16062">
                  <c:v>44026300</c:v>
                </c:pt>
                <c:pt idx="16063">
                  <c:v>43967700</c:v>
                </c:pt>
                <c:pt idx="16064">
                  <c:v>43906300</c:v>
                </c:pt>
                <c:pt idx="16065">
                  <c:v>43804400</c:v>
                </c:pt>
                <c:pt idx="16066">
                  <c:v>43765000</c:v>
                </c:pt>
                <c:pt idx="16067">
                  <c:v>43695400</c:v>
                </c:pt>
                <c:pt idx="16068">
                  <c:v>43622700</c:v>
                </c:pt>
                <c:pt idx="16069">
                  <c:v>43534400</c:v>
                </c:pt>
                <c:pt idx="16070">
                  <c:v>43455800</c:v>
                </c:pt>
                <c:pt idx="16071">
                  <c:v>43374000</c:v>
                </c:pt>
                <c:pt idx="16072">
                  <c:v>43277900</c:v>
                </c:pt>
                <c:pt idx="16073">
                  <c:v>43188700</c:v>
                </c:pt>
                <c:pt idx="16074">
                  <c:v>43097400</c:v>
                </c:pt>
                <c:pt idx="16075">
                  <c:v>43002600</c:v>
                </c:pt>
                <c:pt idx="16076">
                  <c:v>42915800</c:v>
                </c:pt>
                <c:pt idx="16077">
                  <c:v>42793500</c:v>
                </c:pt>
                <c:pt idx="16078">
                  <c:v>42688800</c:v>
                </c:pt>
                <c:pt idx="16079">
                  <c:v>42580600</c:v>
                </c:pt>
                <c:pt idx="16080">
                  <c:v>42502100</c:v>
                </c:pt>
                <c:pt idx="16081">
                  <c:v>42348100</c:v>
                </c:pt>
                <c:pt idx="16082">
                  <c:v>42229900</c:v>
                </c:pt>
                <c:pt idx="16083">
                  <c:v>42156700</c:v>
                </c:pt>
                <c:pt idx="16084">
                  <c:v>41981100</c:v>
                </c:pt>
                <c:pt idx="16085">
                  <c:v>41853000</c:v>
                </c:pt>
                <c:pt idx="16086">
                  <c:v>41721600</c:v>
                </c:pt>
                <c:pt idx="16087">
                  <c:v>41639000</c:v>
                </c:pt>
                <c:pt idx="16088">
                  <c:v>41451000</c:v>
                </c:pt>
                <c:pt idx="16089">
                  <c:v>41310200</c:v>
                </c:pt>
                <c:pt idx="16090">
                  <c:v>41166400</c:v>
                </c:pt>
                <c:pt idx="16091">
                  <c:v>41062800</c:v>
                </c:pt>
                <c:pt idx="16092">
                  <c:v>40875100</c:v>
                </c:pt>
                <c:pt idx="16093">
                  <c:v>40722700</c:v>
                </c:pt>
                <c:pt idx="16094">
                  <c:v>40594700</c:v>
                </c:pt>
                <c:pt idx="16095">
                  <c:v>40418100</c:v>
                </c:pt>
                <c:pt idx="16096">
                  <c:v>40258100</c:v>
                </c:pt>
                <c:pt idx="16097">
                  <c:v>40095700</c:v>
                </c:pt>
                <c:pt idx="16098">
                  <c:v>39939200</c:v>
                </c:pt>
                <c:pt idx="16099">
                  <c:v>39775400</c:v>
                </c:pt>
                <c:pt idx="16100">
                  <c:v>39606500</c:v>
                </c:pt>
                <c:pt idx="16101">
                  <c:v>39435700</c:v>
                </c:pt>
                <c:pt idx="16102">
                  <c:v>39252300</c:v>
                </c:pt>
                <c:pt idx="16103">
                  <c:v>39100700</c:v>
                </c:pt>
                <c:pt idx="16104">
                  <c:v>38925000</c:v>
                </c:pt>
                <c:pt idx="16105">
                  <c:v>38720900</c:v>
                </c:pt>
                <c:pt idx="16106">
                  <c:v>38542900</c:v>
                </c:pt>
                <c:pt idx="16107">
                  <c:v>38400000</c:v>
                </c:pt>
                <c:pt idx="16108">
                  <c:v>38219700</c:v>
                </c:pt>
                <c:pt idx="16109">
                  <c:v>38001300</c:v>
                </c:pt>
                <c:pt idx="16110">
                  <c:v>37862500</c:v>
                </c:pt>
                <c:pt idx="16111">
                  <c:v>37680500</c:v>
                </c:pt>
                <c:pt idx="16112">
                  <c:v>37498000</c:v>
                </c:pt>
                <c:pt idx="16113">
                  <c:v>37274700</c:v>
                </c:pt>
                <c:pt idx="16114">
                  <c:v>37132400</c:v>
                </c:pt>
                <c:pt idx="16115">
                  <c:v>36950200</c:v>
                </c:pt>
                <c:pt idx="16116">
                  <c:v>36731700</c:v>
                </c:pt>
                <c:pt idx="16117">
                  <c:v>36550800</c:v>
                </c:pt>
                <c:pt idx="16118">
                  <c:v>36401500</c:v>
                </c:pt>
                <c:pt idx="16119">
                  <c:v>36221900</c:v>
                </c:pt>
                <c:pt idx="16120">
                  <c:v>36017500</c:v>
                </c:pt>
                <c:pt idx="16121">
                  <c:v>35840400</c:v>
                </c:pt>
                <c:pt idx="16122">
                  <c:v>35683500</c:v>
                </c:pt>
                <c:pt idx="16123">
                  <c:v>35509100</c:v>
                </c:pt>
                <c:pt idx="16124">
                  <c:v>35325300</c:v>
                </c:pt>
                <c:pt idx="16125">
                  <c:v>35159200</c:v>
                </c:pt>
                <c:pt idx="16126">
                  <c:v>34990500</c:v>
                </c:pt>
                <c:pt idx="16127">
                  <c:v>34828400</c:v>
                </c:pt>
                <c:pt idx="16128">
                  <c:v>34664200</c:v>
                </c:pt>
                <c:pt idx="16129">
                  <c:v>34492900</c:v>
                </c:pt>
                <c:pt idx="16130">
                  <c:v>34333800</c:v>
                </c:pt>
                <c:pt idx="16131">
                  <c:v>34195000</c:v>
                </c:pt>
                <c:pt idx="16132">
                  <c:v>34041400</c:v>
                </c:pt>
                <c:pt idx="16133">
                  <c:v>33870000</c:v>
                </c:pt>
                <c:pt idx="16134">
                  <c:v>33722700</c:v>
                </c:pt>
                <c:pt idx="16135">
                  <c:v>33604500</c:v>
                </c:pt>
                <c:pt idx="16136">
                  <c:v>33463600</c:v>
                </c:pt>
                <c:pt idx="16137">
                  <c:v>33299000</c:v>
                </c:pt>
                <c:pt idx="16138">
                  <c:v>33193800</c:v>
                </c:pt>
                <c:pt idx="16139">
                  <c:v>33063800</c:v>
                </c:pt>
                <c:pt idx="16140">
                  <c:v>32909500</c:v>
                </c:pt>
                <c:pt idx="16141">
                  <c:v>32787900</c:v>
                </c:pt>
                <c:pt idx="16142">
                  <c:v>32695000</c:v>
                </c:pt>
                <c:pt idx="16143">
                  <c:v>32581200</c:v>
                </c:pt>
                <c:pt idx="16144">
                  <c:v>32448000</c:v>
                </c:pt>
                <c:pt idx="16145">
                  <c:v>32343200</c:v>
                </c:pt>
                <c:pt idx="16146">
                  <c:v>32261800</c:v>
                </c:pt>
                <c:pt idx="16147">
                  <c:v>32165600</c:v>
                </c:pt>
                <c:pt idx="16148">
                  <c:v>32057300</c:v>
                </c:pt>
                <c:pt idx="16149">
                  <c:v>31983800</c:v>
                </c:pt>
                <c:pt idx="16150">
                  <c:v>31901800</c:v>
                </c:pt>
                <c:pt idx="16151">
                  <c:v>31824400</c:v>
                </c:pt>
                <c:pt idx="16152">
                  <c:v>31742100</c:v>
                </c:pt>
                <c:pt idx="16153">
                  <c:v>31682600</c:v>
                </c:pt>
                <c:pt idx="16154">
                  <c:v>31620200</c:v>
                </c:pt>
                <c:pt idx="16155">
                  <c:v>31557500</c:v>
                </c:pt>
                <c:pt idx="16156">
                  <c:v>31505200</c:v>
                </c:pt>
                <c:pt idx="16157">
                  <c:v>31462500</c:v>
                </c:pt>
                <c:pt idx="16158">
                  <c:v>31420500</c:v>
                </c:pt>
                <c:pt idx="16159">
                  <c:v>31380900</c:v>
                </c:pt>
                <c:pt idx="16160">
                  <c:v>31352300</c:v>
                </c:pt>
                <c:pt idx="16161">
                  <c:v>31326000</c:v>
                </c:pt>
                <c:pt idx="16162">
                  <c:v>31305000</c:v>
                </c:pt>
                <c:pt idx="16163">
                  <c:v>31287500</c:v>
                </c:pt>
                <c:pt idx="16164">
                  <c:v>31280200</c:v>
                </c:pt>
                <c:pt idx="16165">
                  <c:v>31275100</c:v>
                </c:pt>
                <c:pt idx="16166">
                  <c:v>31272700</c:v>
                </c:pt>
                <c:pt idx="16167">
                  <c:v>31278200</c:v>
                </c:pt>
                <c:pt idx="16168">
                  <c:v>31293700</c:v>
                </c:pt>
                <c:pt idx="16169">
                  <c:v>31309900</c:v>
                </c:pt>
                <c:pt idx="16170">
                  <c:v>31327200</c:v>
                </c:pt>
                <c:pt idx="16171">
                  <c:v>31359900</c:v>
                </c:pt>
                <c:pt idx="16172">
                  <c:v>31392000</c:v>
                </c:pt>
                <c:pt idx="16173">
                  <c:v>31429400</c:v>
                </c:pt>
                <c:pt idx="16174">
                  <c:v>31467400</c:v>
                </c:pt>
                <c:pt idx="16175">
                  <c:v>31519500</c:v>
                </c:pt>
                <c:pt idx="16176">
                  <c:v>31572800</c:v>
                </c:pt>
                <c:pt idx="16177">
                  <c:v>31631200</c:v>
                </c:pt>
                <c:pt idx="16178">
                  <c:v>31692400</c:v>
                </c:pt>
                <c:pt idx="16179">
                  <c:v>31761400</c:v>
                </c:pt>
                <c:pt idx="16180">
                  <c:v>31835600</c:v>
                </c:pt>
                <c:pt idx="16181">
                  <c:v>31916600</c:v>
                </c:pt>
                <c:pt idx="16182">
                  <c:v>31997400</c:v>
                </c:pt>
                <c:pt idx="16183">
                  <c:v>32087100</c:v>
                </c:pt>
                <c:pt idx="16184">
                  <c:v>32181900</c:v>
                </c:pt>
                <c:pt idx="16185">
                  <c:v>32286200</c:v>
                </c:pt>
                <c:pt idx="16186">
                  <c:v>32389200</c:v>
                </c:pt>
                <c:pt idx="16187">
                  <c:v>32499100</c:v>
                </c:pt>
                <c:pt idx="16188">
                  <c:v>32614000</c:v>
                </c:pt>
                <c:pt idx="16189">
                  <c:v>32741400</c:v>
                </c:pt>
                <c:pt idx="16190">
                  <c:v>32866300</c:v>
                </c:pt>
                <c:pt idx="16191">
                  <c:v>32996000</c:v>
                </c:pt>
                <c:pt idx="16192">
                  <c:v>33130400</c:v>
                </c:pt>
                <c:pt idx="16193">
                  <c:v>33278800</c:v>
                </c:pt>
                <c:pt idx="16194">
                  <c:v>33423100</c:v>
                </c:pt>
                <c:pt idx="16195">
                  <c:v>33571900</c:v>
                </c:pt>
                <c:pt idx="16196">
                  <c:v>33714900</c:v>
                </c:pt>
                <c:pt idx="16197">
                  <c:v>33891700</c:v>
                </c:pt>
                <c:pt idx="16198">
                  <c:v>34054700</c:v>
                </c:pt>
                <c:pt idx="16199">
                  <c:v>34222100</c:v>
                </c:pt>
                <c:pt idx="16200">
                  <c:v>34398600</c:v>
                </c:pt>
                <c:pt idx="16201">
                  <c:v>34575300</c:v>
                </c:pt>
                <c:pt idx="16202">
                  <c:v>34756400</c:v>
                </c:pt>
                <c:pt idx="16203">
                  <c:v>34941700</c:v>
                </c:pt>
                <c:pt idx="16204">
                  <c:v>35132200</c:v>
                </c:pt>
                <c:pt idx="16205">
                  <c:v>35326400</c:v>
                </c:pt>
                <c:pt idx="16206">
                  <c:v>35524800</c:v>
                </c:pt>
                <c:pt idx="16207">
                  <c:v>35727300</c:v>
                </c:pt>
                <c:pt idx="16208">
                  <c:v>35932500</c:v>
                </c:pt>
                <c:pt idx="16209">
                  <c:v>36143500</c:v>
                </c:pt>
                <c:pt idx="16210">
                  <c:v>36358500</c:v>
                </c:pt>
                <c:pt idx="16211">
                  <c:v>36576400</c:v>
                </c:pt>
                <c:pt idx="16212">
                  <c:v>36799500</c:v>
                </c:pt>
                <c:pt idx="16213">
                  <c:v>37026400</c:v>
                </c:pt>
                <c:pt idx="16214">
                  <c:v>37257000</c:v>
                </c:pt>
                <c:pt idx="16215">
                  <c:v>37491300</c:v>
                </c:pt>
                <c:pt idx="16216">
                  <c:v>37729700</c:v>
                </c:pt>
                <c:pt idx="16217">
                  <c:v>37971600</c:v>
                </c:pt>
                <c:pt idx="16218">
                  <c:v>38217100</c:v>
                </c:pt>
                <c:pt idx="16219">
                  <c:v>38466700</c:v>
                </c:pt>
                <c:pt idx="16220">
                  <c:v>38719500</c:v>
                </c:pt>
                <c:pt idx="16221">
                  <c:v>38975700</c:v>
                </c:pt>
                <c:pt idx="16222">
                  <c:v>39245600</c:v>
                </c:pt>
                <c:pt idx="16223">
                  <c:v>39498800</c:v>
                </c:pt>
                <c:pt idx="16224">
                  <c:v>39765300</c:v>
                </c:pt>
                <c:pt idx="16225">
                  <c:v>40035000</c:v>
                </c:pt>
                <c:pt idx="16226">
                  <c:v>40308600</c:v>
                </c:pt>
                <c:pt idx="16227">
                  <c:v>40584900</c:v>
                </c:pt>
                <c:pt idx="16228">
                  <c:v>40864400</c:v>
                </c:pt>
                <c:pt idx="16229">
                  <c:v>41146900</c:v>
                </c:pt>
                <c:pt idx="16230">
                  <c:v>41433700</c:v>
                </c:pt>
                <c:pt idx="16231">
                  <c:v>41722700</c:v>
                </c:pt>
                <c:pt idx="16232">
                  <c:v>42014600</c:v>
                </c:pt>
                <c:pt idx="16233">
                  <c:v>42327400</c:v>
                </c:pt>
                <c:pt idx="16234">
                  <c:v>42609600</c:v>
                </c:pt>
                <c:pt idx="16235">
                  <c:v>42910800</c:v>
                </c:pt>
                <c:pt idx="16236">
                  <c:v>43214800</c:v>
                </c:pt>
                <c:pt idx="16237">
                  <c:v>43525000</c:v>
                </c:pt>
                <c:pt idx="16238">
                  <c:v>43835300</c:v>
                </c:pt>
                <c:pt idx="16239">
                  <c:v>44148400</c:v>
                </c:pt>
                <c:pt idx="16240">
                  <c:v>44464400</c:v>
                </c:pt>
                <c:pt idx="16241">
                  <c:v>44788000</c:v>
                </c:pt>
                <c:pt idx="16242">
                  <c:v>45110200</c:v>
                </c:pt>
                <c:pt idx="16243">
                  <c:v>45435300</c:v>
                </c:pt>
                <c:pt idx="16244">
                  <c:v>45791800</c:v>
                </c:pt>
                <c:pt idx="16245">
                  <c:v>46101900</c:v>
                </c:pt>
                <c:pt idx="16246">
                  <c:v>46436300</c:v>
                </c:pt>
                <c:pt idx="16247">
                  <c:v>46773600</c:v>
                </c:pt>
                <c:pt idx="16248">
                  <c:v>47130700</c:v>
                </c:pt>
                <c:pt idx="16249">
                  <c:v>47468300</c:v>
                </c:pt>
                <c:pt idx="16250">
                  <c:v>47815200</c:v>
                </c:pt>
                <c:pt idx="16251">
                  <c:v>48165000</c:v>
                </c:pt>
                <c:pt idx="16252">
                  <c:v>48531300</c:v>
                </c:pt>
                <c:pt idx="16253">
                  <c:v>48888000</c:v>
                </c:pt>
                <c:pt idx="16254">
                  <c:v>49247800</c:v>
                </c:pt>
                <c:pt idx="16255">
                  <c:v>49591100</c:v>
                </c:pt>
                <c:pt idx="16256">
                  <c:v>49990100</c:v>
                </c:pt>
                <c:pt idx="16257">
                  <c:v>50360300</c:v>
                </c:pt>
                <c:pt idx="16258">
                  <c:v>50733900</c:v>
                </c:pt>
                <c:pt idx="16259">
                  <c:v>51076800</c:v>
                </c:pt>
                <c:pt idx="16260">
                  <c:v>51499700</c:v>
                </c:pt>
                <c:pt idx="16261">
                  <c:v>51884600</c:v>
                </c:pt>
                <c:pt idx="16262">
                  <c:v>52273000</c:v>
                </c:pt>
                <c:pt idx="16263">
                  <c:v>52628800</c:v>
                </c:pt>
                <c:pt idx="16264">
                  <c:v>53061600</c:v>
                </c:pt>
                <c:pt idx="16265">
                  <c:v>53462100</c:v>
                </c:pt>
                <c:pt idx="16266">
                  <c:v>53840100</c:v>
                </c:pt>
                <c:pt idx="16267">
                  <c:v>54269600</c:v>
                </c:pt>
                <c:pt idx="16268">
                  <c:v>54682800</c:v>
                </c:pt>
                <c:pt idx="16269">
                  <c:v>55100100</c:v>
                </c:pt>
                <c:pt idx="16270">
                  <c:v>55512800</c:v>
                </c:pt>
                <c:pt idx="16271">
                  <c:v>55940900</c:v>
                </c:pt>
                <c:pt idx="16272">
                  <c:v>56371800</c:v>
                </c:pt>
                <c:pt idx="16273">
                  <c:v>56807300</c:v>
                </c:pt>
                <c:pt idx="16274">
                  <c:v>57259100</c:v>
                </c:pt>
                <c:pt idx="16275">
                  <c:v>57687600</c:v>
                </c:pt>
                <c:pt idx="16276">
                  <c:v>58137800</c:v>
                </c:pt>
                <c:pt idx="16277">
                  <c:v>58621900</c:v>
                </c:pt>
                <c:pt idx="16278">
                  <c:v>59082200</c:v>
                </c:pt>
                <c:pt idx="16279">
                  <c:v>59518900</c:v>
                </c:pt>
                <c:pt idx="16280">
                  <c:v>59989900</c:v>
                </c:pt>
                <c:pt idx="16281">
                  <c:v>60502100</c:v>
                </c:pt>
                <c:pt idx="16282">
                  <c:v>60953300</c:v>
                </c:pt>
                <c:pt idx="16283">
                  <c:v>61441000</c:v>
                </c:pt>
                <c:pt idx="16284">
                  <c:v>61934200</c:v>
                </c:pt>
                <c:pt idx="16285">
                  <c:v>62467300</c:v>
                </c:pt>
                <c:pt idx="16286">
                  <c:v>62944900</c:v>
                </c:pt>
                <c:pt idx="16287">
                  <c:v>63455900</c:v>
                </c:pt>
                <c:pt idx="16288">
                  <c:v>64004000</c:v>
                </c:pt>
                <c:pt idx="16289">
                  <c:v>64527700</c:v>
                </c:pt>
                <c:pt idx="16290">
                  <c:v>65031200</c:v>
                </c:pt>
                <c:pt idx="16291">
                  <c:v>65566700</c:v>
                </c:pt>
                <c:pt idx="16292">
                  <c:v>66141900</c:v>
                </c:pt>
                <c:pt idx="16293">
                  <c:v>66663400</c:v>
                </c:pt>
                <c:pt idx="16294">
                  <c:v>67218100</c:v>
                </c:pt>
                <c:pt idx="16295">
                  <c:v>67779000</c:v>
                </c:pt>
                <c:pt idx="16296">
                  <c:v>68384300</c:v>
                </c:pt>
                <c:pt idx="16297">
                  <c:v>68930500</c:v>
                </c:pt>
                <c:pt idx="16298">
                  <c:v>69511300</c:v>
                </c:pt>
                <c:pt idx="16299">
                  <c:v>70133100</c:v>
                </c:pt>
                <c:pt idx="16300">
                  <c:v>70728300</c:v>
                </c:pt>
                <c:pt idx="16301">
                  <c:v>71308500</c:v>
                </c:pt>
                <c:pt idx="16302">
                  <c:v>71916200</c:v>
                </c:pt>
                <c:pt idx="16303">
                  <c:v>72550300</c:v>
                </c:pt>
                <c:pt idx="16304">
                  <c:v>73172400</c:v>
                </c:pt>
                <c:pt idx="16305">
                  <c:v>73800300</c:v>
                </c:pt>
                <c:pt idx="16306">
                  <c:v>74435400</c:v>
                </c:pt>
                <c:pt idx="16307">
                  <c:v>75073500</c:v>
                </c:pt>
                <c:pt idx="16308">
                  <c:v>75749700</c:v>
                </c:pt>
                <c:pt idx="16309">
                  <c:v>76405800</c:v>
                </c:pt>
                <c:pt idx="16310">
                  <c:v>77039700</c:v>
                </c:pt>
                <c:pt idx="16311">
                  <c:v>77709500</c:v>
                </c:pt>
                <c:pt idx="16312">
                  <c:v>78437800</c:v>
                </c:pt>
                <c:pt idx="16313">
                  <c:v>79121200</c:v>
                </c:pt>
                <c:pt idx="16314">
                  <c:v>79764900</c:v>
                </c:pt>
                <c:pt idx="16315">
                  <c:v>80461600</c:v>
                </c:pt>
                <c:pt idx="16316">
                  <c:v>81229300</c:v>
                </c:pt>
                <c:pt idx="16317">
                  <c:v>81939300</c:v>
                </c:pt>
                <c:pt idx="16318">
                  <c:v>82601500</c:v>
                </c:pt>
                <c:pt idx="16319">
                  <c:v>83324300</c:v>
                </c:pt>
                <c:pt idx="16320">
                  <c:v>84113200</c:v>
                </c:pt>
                <c:pt idx="16321">
                  <c:v>84792700</c:v>
                </c:pt>
                <c:pt idx="16322">
                  <c:v>85534500</c:v>
                </c:pt>
                <c:pt idx="16323">
                  <c:v>86331300</c:v>
                </c:pt>
                <c:pt idx="16324">
                  <c:v>87086100</c:v>
                </c:pt>
                <c:pt idx="16325">
                  <c:v>87791500</c:v>
                </c:pt>
                <c:pt idx="16326">
                  <c:v>88557700</c:v>
                </c:pt>
                <c:pt idx="16327">
                  <c:v>89375000</c:v>
                </c:pt>
                <c:pt idx="16328">
                  <c:v>90153700</c:v>
                </c:pt>
                <c:pt idx="16329">
                  <c:v>90892100</c:v>
                </c:pt>
                <c:pt idx="16330">
                  <c:v>91681800</c:v>
                </c:pt>
                <c:pt idx="16331">
                  <c:v>92516300</c:v>
                </c:pt>
                <c:pt idx="16332">
                  <c:v>93297500</c:v>
                </c:pt>
                <c:pt idx="16333">
                  <c:v>94104300</c:v>
                </c:pt>
                <c:pt idx="16334">
                  <c:v>94916400</c:v>
                </c:pt>
                <c:pt idx="16335">
                  <c:v>95752100</c:v>
                </c:pt>
                <c:pt idx="16336">
                  <c:v>96597600</c:v>
                </c:pt>
                <c:pt idx="16337">
                  <c:v>97426300</c:v>
                </c:pt>
                <c:pt idx="16338">
                  <c:v>98236200</c:v>
                </c:pt>
                <c:pt idx="16339">
                  <c:v>99074800</c:v>
                </c:pt>
                <c:pt idx="16340">
                  <c:v>99990700</c:v>
                </c:pt>
                <c:pt idx="16341">
                  <c:v>100840000</c:v>
                </c:pt>
                <c:pt idx="16342">
                  <c:v>101614000</c:v>
                </c:pt>
                <c:pt idx="16343">
                  <c:v>102596000</c:v>
                </c:pt>
                <c:pt idx="16344">
                  <c:v>103461000</c:v>
                </c:pt>
                <c:pt idx="16345">
                  <c:v>104331000</c:v>
                </c:pt>
                <c:pt idx="16346">
                  <c:v>105069000</c:v>
                </c:pt>
                <c:pt idx="16347">
                  <c:v>106104000</c:v>
                </c:pt>
                <c:pt idx="16348">
                  <c:v>106988000</c:v>
                </c:pt>
                <c:pt idx="16349">
                  <c:v>107876000</c:v>
                </c:pt>
                <c:pt idx="16350">
                  <c:v>108613000</c:v>
                </c:pt>
                <c:pt idx="16351">
                  <c:v>109658000</c:v>
                </c:pt>
                <c:pt idx="16352">
                  <c:v>110560000</c:v>
                </c:pt>
                <c:pt idx="16353">
                  <c:v>111346000</c:v>
                </c:pt>
                <c:pt idx="16354">
                  <c:v>112355000</c:v>
                </c:pt>
                <c:pt idx="16355">
                  <c:v>113271000</c:v>
                </c:pt>
                <c:pt idx="16356">
                  <c:v>114191000</c:v>
                </c:pt>
                <c:pt idx="16357">
                  <c:v>115068000</c:v>
                </c:pt>
                <c:pt idx="16358">
                  <c:v>116014000</c:v>
                </c:pt>
                <c:pt idx="16359">
                  <c:v>116947000</c:v>
                </c:pt>
                <c:pt idx="16360">
                  <c:v>117885000</c:v>
                </c:pt>
                <c:pt idx="16361">
                  <c:v>118872000</c:v>
                </c:pt>
                <c:pt idx="16362">
                  <c:v>119739000</c:v>
                </c:pt>
                <c:pt idx="16363">
                  <c:v>120690000</c:v>
                </c:pt>
                <c:pt idx="16364">
                  <c:v>121779000</c:v>
                </c:pt>
                <c:pt idx="16365">
                  <c:v>122579000</c:v>
                </c:pt>
                <c:pt idx="16366">
                  <c:v>123545000</c:v>
                </c:pt>
                <c:pt idx="16367">
                  <c:v>124516000</c:v>
                </c:pt>
                <c:pt idx="16368">
                  <c:v>125673000</c:v>
                </c:pt>
                <c:pt idx="16369">
                  <c:v>126471000</c:v>
                </c:pt>
                <c:pt idx="16370">
                  <c:v>127457000</c:v>
                </c:pt>
                <c:pt idx="16371">
                  <c:v>128448000</c:v>
                </c:pt>
                <c:pt idx="16372">
                  <c:v>129611000</c:v>
                </c:pt>
                <c:pt idx="16373">
                  <c:v>130480000</c:v>
                </c:pt>
                <c:pt idx="16374">
                  <c:v>131486000</c:v>
                </c:pt>
                <c:pt idx="16375">
                  <c:v>132498000</c:v>
                </c:pt>
                <c:pt idx="16376">
                  <c:v>133575000</c:v>
                </c:pt>
                <c:pt idx="16377">
                  <c:v>134597000</c:v>
                </c:pt>
                <c:pt idx="16378">
                  <c:v>135625000</c:v>
                </c:pt>
                <c:pt idx="16379">
                  <c:v>136672000</c:v>
                </c:pt>
                <c:pt idx="16380">
                  <c:v>137763000</c:v>
                </c:pt>
                <c:pt idx="16381">
                  <c:v>138808000</c:v>
                </c:pt>
                <c:pt idx="16382">
                  <c:v>139859000</c:v>
                </c:pt>
                <c:pt idx="16383">
                  <c:v>140841000</c:v>
                </c:pt>
                <c:pt idx="16384">
                  <c:v>142027000</c:v>
                </c:pt>
                <c:pt idx="16385">
                  <c:v>143096000</c:v>
                </c:pt>
                <c:pt idx="16386">
                  <c:v>144170000</c:v>
                </c:pt>
                <c:pt idx="16387">
                  <c:v>145267000</c:v>
                </c:pt>
                <c:pt idx="16388">
                  <c:v>146355000</c:v>
                </c:pt>
                <c:pt idx="16389">
                  <c:v>147449000</c:v>
                </c:pt>
                <c:pt idx="16390">
                  <c:v>148549000</c:v>
                </c:pt>
                <c:pt idx="16391">
                  <c:v>149650000</c:v>
                </c:pt>
                <c:pt idx="16392">
                  <c:v>150764000</c:v>
                </c:pt>
                <c:pt idx="16393">
                  <c:v>151886000</c:v>
                </c:pt>
                <c:pt idx="16394">
                  <c:v>153004000</c:v>
                </c:pt>
                <c:pt idx="16395">
                  <c:v>154141000</c:v>
                </c:pt>
                <c:pt idx="16396">
                  <c:v>155284000</c:v>
                </c:pt>
                <c:pt idx="16397">
                  <c:v>156435000</c:v>
                </c:pt>
                <c:pt idx="16398">
                  <c:v>157585000</c:v>
                </c:pt>
                <c:pt idx="16399">
                  <c:v>158752000</c:v>
                </c:pt>
                <c:pt idx="16400">
                  <c:v>159925000</c:v>
                </c:pt>
                <c:pt idx="16401">
                  <c:v>161106000</c:v>
                </c:pt>
                <c:pt idx="16402">
                  <c:v>162283000</c:v>
                </c:pt>
                <c:pt idx="16403">
                  <c:v>163479000</c:v>
                </c:pt>
                <c:pt idx="16404">
                  <c:v>164683000</c:v>
                </c:pt>
                <c:pt idx="16405">
                  <c:v>165976000</c:v>
                </c:pt>
                <c:pt idx="16406">
                  <c:v>167096000</c:v>
                </c:pt>
                <c:pt idx="16407">
                  <c:v>168323000</c:v>
                </c:pt>
                <c:pt idx="16408">
                  <c:v>169557000</c:v>
                </c:pt>
                <c:pt idx="16409">
                  <c:v>170783000</c:v>
                </c:pt>
                <c:pt idx="16410">
                  <c:v>172033000</c:v>
                </c:pt>
                <c:pt idx="16411">
                  <c:v>173290000</c:v>
                </c:pt>
                <c:pt idx="16412">
                  <c:v>174555000</c:v>
                </c:pt>
                <c:pt idx="16413">
                  <c:v>175826000</c:v>
                </c:pt>
                <c:pt idx="16414">
                  <c:v>177107000</c:v>
                </c:pt>
                <c:pt idx="16415">
                  <c:v>178395000</c:v>
                </c:pt>
                <c:pt idx="16416">
                  <c:v>179809000</c:v>
                </c:pt>
                <c:pt idx="16417">
                  <c:v>181021000</c:v>
                </c:pt>
                <c:pt idx="16418">
                  <c:v>182332000</c:v>
                </c:pt>
                <c:pt idx="16419">
                  <c:v>183651000</c:v>
                </c:pt>
                <c:pt idx="16420">
                  <c:v>185047000</c:v>
                </c:pt>
                <c:pt idx="16421">
                  <c:v>186362000</c:v>
                </c:pt>
                <c:pt idx="16422">
                  <c:v>187704000</c:v>
                </c:pt>
                <c:pt idx="16423">
                  <c:v>189053000</c:v>
                </c:pt>
                <c:pt idx="16424">
                  <c:v>190460000</c:v>
                </c:pt>
                <c:pt idx="16425">
                  <c:v>191824000</c:v>
                </c:pt>
                <c:pt idx="16426">
                  <c:v>193195000</c:v>
                </c:pt>
                <c:pt idx="16427">
                  <c:v>194473000</c:v>
                </c:pt>
                <c:pt idx="16428">
                  <c:v>195986000</c:v>
                </c:pt>
                <c:pt idx="16429">
                  <c:v>197377000</c:v>
                </c:pt>
                <c:pt idx="16430">
                  <c:v>198775000</c:v>
                </c:pt>
                <c:pt idx="16431">
                  <c:v>200042000</c:v>
                </c:pt>
                <c:pt idx="16432">
                  <c:v>201587000</c:v>
                </c:pt>
                <c:pt idx="16433">
                  <c:v>203004000</c:v>
                </c:pt>
                <c:pt idx="16434">
                  <c:v>204428000</c:v>
                </c:pt>
                <c:pt idx="16435">
                  <c:v>205837000</c:v>
                </c:pt>
                <c:pt idx="16436">
                  <c:v>207273000</c:v>
                </c:pt>
                <c:pt idx="16437">
                  <c:v>208714000</c:v>
                </c:pt>
                <c:pt idx="16438">
                  <c:v>210145000</c:v>
                </c:pt>
                <c:pt idx="16439">
                  <c:v>211597000</c:v>
                </c:pt>
                <c:pt idx="16440">
                  <c:v>213056000</c:v>
                </c:pt>
                <c:pt idx="16441">
                  <c:v>214520000</c:v>
                </c:pt>
                <c:pt idx="16442">
                  <c:v>216075000</c:v>
                </c:pt>
                <c:pt idx="16443">
                  <c:v>217463000</c:v>
                </c:pt>
                <c:pt idx="16444">
                  <c:v>218944000</c:v>
                </c:pt>
                <c:pt idx="16445">
                  <c:v>220430000</c:v>
                </c:pt>
                <c:pt idx="16446">
                  <c:v>222061000</c:v>
                </c:pt>
                <c:pt idx="16447">
                  <c:v>223436000</c:v>
                </c:pt>
                <c:pt idx="16448">
                  <c:v>224936000</c:v>
                </c:pt>
                <c:pt idx="16449">
                  <c:v>226549000</c:v>
                </c:pt>
                <c:pt idx="16450">
                  <c:v>227987000</c:v>
                </c:pt>
                <c:pt idx="16451">
                  <c:v>229501000</c:v>
                </c:pt>
                <c:pt idx="16452">
                  <c:v>231018000</c:v>
                </c:pt>
                <c:pt idx="16453">
                  <c:v>232542000</c:v>
                </c:pt>
                <c:pt idx="16454">
                  <c:v>234105000</c:v>
                </c:pt>
                <c:pt idx="16455">
                  <c:v>235633000</c:v>
                </c:pt>
                <c:pt idx="16456">
                  <c:v>237165000</c:v>
                </c:pt>
                <c:pt idx="16457">
                  <c:v>238587000</c:v>
                </c:pt>
                <c:pt idx="16458">
                  <c:v>240269000</c:v>
                </c:pt>
                <c:pt idx="16459">
                  <c:v>241809000</c:v>
                </c:pt>
                <c:pt idx="16460">
                  <c:v>243174000</c:v>
                </c:pt>
                <c:pt idx="16461">
                  <c:v>244717000</c:v>
                </c:pt>
                <c:pt idx="16462">
                  <c:v>246461000</c:v>
                </c:pt>
                <c:pt idx="16463">
                  <c:v>248009000</c:v>
                </c:pt>
                <c:pt idx="16464">
                  <c:v>249395000</c:v>
                </c:pt>
                <c:pt idx="16465">
                  <c:v>251106000</c:v>
                </c:pt>
                <c:pt idx="16466">
                  <c:v>252657000</c:v>
                </c:pt>
                <c:pt idx="16467">
                  <c:v>254209000</c:v>
                </c:pt>
                <c:pt idx="16468">
                  <c:v>255698000</c:v>
                </c:pt>
                <c:pt idx="16469">
                  <c:v>257288000</c:v>
                </c:pt>
                <c:pt idx="16470">
                  <c:v>258842000</c:v>
                </c:pt>
                <c:pt idx="16471">
                  <c:v>260466000</c:v>
                </c:pt>
                <c:pt idx="16472">
                  <c:v>262023000</c:v>
                </c:pt>
                <c:pt idx="16473">
                  <c:v>263473000</c:v>
                </c:pt>
                <c:pt idx="16474">
                  <c:v>265027000</c:v>
                </c:pt>
                <c:pt idx="16475">
                  <c:v>266746000</c:v>
                </c:pt>
                <c:pt idx="16476">
                  <c:v>268300000</c:v>
                </c:pt>
                <c:pt idx="16477">
                  <c:v>269672000</c:v>
                </c:pt>
                <c:pt idx="16478">
                  <c:v>271223000</c:v>
                </c:pt>
                <c:pt idx="16479">
                  <c:v>272955000</c:v>
                </c:pt>
                <c:pt idx="16480">
                  <c:v>274340000</c:v>
                </c:pt>
                <c:pt idx="16481">
                  <c:v>275888000</c:v>
                </c:pt>
                <c:pt idx="16482">
                  <c:v>277565000</c:v>
                </c:pt>
                <c:pt idx="16483">
                  <c:v>279106000</c:v>
                </c:pt>
                <c:pt idx="16484">
                  <c:v>280570000</c:v>
                </c:pt>
                <c:pt idx="16485">
                  <c:v>282107000</c:v>
                </c:pt>
                <c:pt idx="16486">
                  <c:v>283671000</c:v>
                </c:pt>
                <c:pt idx="16487">
                  <c:v>285200000</c:v>
                </c:pt>
                <c:pt idx="16488">
                  <c:v>286768000</c:v>
                </c:pt>
                <c:pt idx="16489">
                  <c:v>288290000</c:v>
                </c:pt>
                <c:pt idx="16490">
                  <c:v>289737000</c:v>
                </c:pt>
                <c:pt idx="16491">
                  <c:v>291251000</c:v>
                </c:pt>
                <c:pt idx="16492">
                  <c:v>292879000</c:v>
                </c:pt>
                <c:pt idx="16493">
                  <c:v>294258000</c:v>
                </c:pt>
                <c:pt idx="16494">
                  <c:v>295758000</c:v>
                </c:pt>
                <c:pt idx="16495">
                  <c:v>297374000</c:v>
                </c:pt>
                <c:pt idx="16496">
                  <c:v>298861000</c:v>
                </c:pt>
                <c:pt idx="16497">
                  <c:v>300220000</c:v>
                </c:pt>
                <c:pt idx="16498">
                  <c:v>301697000</c:v>
                </c:pt>
                <c:pt idx="16499">
                  <c:v>303264000</c:v>
                </c:pt>
                <c:pt idx="16500">
                  <c:v>304727000</c:v>
                </c:pt>
                <c:pt idx="16501">
                  <c:v>306089000</c:v>
                </c:pt>
                <c:pt idx="16502">
                  <c:v>307539000</c:v>
                </c:pt>
                <c:pt idx="16503">
                  <c:v>309059000</c:v>
                </c:pt>
                <c:pt idx="16504">
                  <c:v>310437000</c:v>
                </c:pt>
                <c:pt idx="16505">
                  <c:v>311864000</c:v>
                </c:pt>
                <c:pt idx="16506">
                  <c:v>313337000</c:v>
                </c:pt>
                <c:pt idx="16507">
                  <c:v>314750000</c:v>
                </c:pt>
                <c:pt idx="16508">
                  <c:v>316155000</c:v>
                </c:pt>
                <c:pt idx="16509">
                  <c:v>317550000</c:v>
                </c:pt>
                <c:pt idx="16510">
                  <c:v>318946000</c:v>
                </c:pt>
                <c:pt idx="16511">
                  <c:v>320326000</c:v>
                </c:pt>
                <c:pt idx="16512">
                  <c:v>321749000</c:v>
                </c:pt>
                <c:pt idx="16513">
                  <c:v>323111000</c:v>
                </c:pt>
                <c:pt idx="16514">
                  <c:v>324408000</c:v>
                </c:pt>
                <c:pt idx="16515">
                  <c:v>325866000</c:v>
                </c:pt>
                <c:pt idx="16516">
                  <c:v>327204000</c:v>
                </c:pt>
                <c:pt idx="16517">
                  <c:v>328533000</c:v>
                </c:pt>
                <c:pt idx="16518">
                  <c:v>329699000</c:v>
                </c:pt>
                <c:pt idx="16519">
                  <c:v>331228000</c:v>
                </c:pt>
                <c:pt idx="16520">
                  <c:v>332532000</c:v>
                </c:pt>
                <c:pt idx="16521">
                  <c:v>333560000</c:v>
                </c:pt>
                <c:pt idx="16522">
                  <c:v>334840000</c:v>
                </c:pt>
                <c:pt idx="16523">
                  <c:v>336416000</c:v>
                </c:pt>
                <c:pt idx="16524">
                  <c:v>337684000</c:v>
                </c:pt>
                <c:pt idx="16525">
                  <c:v>338650000</c:v>
                </c:pt>
                <c:pt idx="16526">
                  <c:v>340168000</c:v>
                </c:pt>
                <c:pt idx="16527">
                  <c:v>341407000</c:v>
                </c:pt>
                <c:pt idx="16528">
                  <c:v>342638000</c:v>
                </c:pt>
                <c:pt idx="16529">
                  <c:v>343679000</c:v>
                </c:pt>
                <c:pt idx="16530">
                  <c:v>344998000</c:v>
                </c:pt>
                <c:pt idx="16531">
                  <c:v>346200000</c:v>
                </c:pt>
                <c:pt idx="16532">
                  <c:v>347393000</c:v>
                </c:pt>
                <c:pt idx="16533">
                  <c:v>348607000</c:v>
                </c:pt>
                <c:pt idx="16534">
                  <c:v>349625000</c:v>
                </c:pt>
                <c:pt idx="16535">
                  <c:v>350792000</c:v>
                </c:pt>
                <c:pt idx="16536">
                  <c:v>352248000</c:v>
                </c:pt>
                <c:pt idx="16537">
                  <c:v>352967000</c:v>
                </c:pt>
                <c:pt idx="16538">
                  <c:v>354110000</c:v>
                </c:pt>
                <c:pt idx="16539">
                  <c:v>355246000</c:v>
                </c:pt>
                <c:pt idx="16540">
                  <c:v>356890000</c:v>
                </c:pt>
                <c:pt idx="16541">
                  <c:v>357425000</c:v>
                </c:pt>
                <c:pt idx="16542">
                  <c:v>358542000</c:v>
                </c:pt>
                <c:pt idx="16543">
                  <c:v>359651000</c:v>
                </c:pt>
                <c:pt idx="16544">
                  <c:v>361314000</c:v>
                </c:pt>
                <c:pt idx="16545">
                  <c:v>361921000</c:v>
                </c:pt>
                <c:pt idx="16546">
                  <c:v>363014000</c:v>
                </c:pt>
                <c:pt idx="16547">
                  <c:v>364102000</c:v>
                </c:pt>
                <c:pt idx="16548">
                  <c:v>365381000</c:v>
                </c:pt>
                <c:pt idx="16549">
                  <c:v>366460000</c:v>
                </c:pt>
                <c:pt idx="16550">
                  <c:v>367534000</c:v>
                </c:pt>
                <c:pt idx="16551">
                  <c:v>368634000</c:v>
                </c:pt>
                <c:pt idx="16552">
                  <c:v>369904000</c:v>
                </c:pt>
                <c:pt idx="16553">
                  <c:v>370965000</c:v>
                </c:pt>
                <c:pt idx="16554">
                  <c:v>372022000</c:v>
                </c:pt>
                <c:pt idx="16555">
                  <c:v>372731000</c:v>
                </c:pt>
                <c:pt idx="16556">
                  <c:v>374327000</c:v>
                </c:pt>
                <c:pt idx="16557">
                  <c:v>375373000</c:v>
                </c:pt>
                <c:pt idx="16558">
                  <c:v>376415000</c:v>
                </c:pt>
                <c:pt idx="16559">
                  <c:v>377511000</c:v>
                </c:pt>
                <c:pt idx="16560">
                  <c:v>378548000</c:v>
                </c:pt>
                <c:pt idx="16561">
                  <c:v>379581000</c:v>
                </c:pt>
                <c:pt idx="16562">
                  <c:v>379963000</c:v>
                </c:pt>
                <c:pt idx="16563">
                  <c:v>381534000</c:v>
                </c:pt>
                <c:pt idx="16564">
                  <c:v>382561000</c:v>
                </c:pt>
                <c:pt idx="16565">
                  <c:v>383586000</c:v>
                </c:pt>
                <c:pt idx="16566">
                  <c:v>384191000</c:v>
                </c:pt>
                <c:pt idx="16567">
                  <c:v>385455000</c:v>
                </c:pt>
                <c:pt idx="16568">
                  <c:v>386476000</c:v>
                </c:pt>
                <c:pt idx="16569">
                  <c:v>387495000</c:v>
                </c:pt>
                <c:pt idx="16570">
                  <c:v>388336000</c:v>
                </c:pt>
                <c:pt idx="16571">
                  <c:v>389355000</c:v>
                </c:pt>
                <c:pt idx="16572">
                  <c:v>390373000</c:v>
                </c:pt>
                <c:pt idx="16573">
                  <c:v>391390000</c:v>
                </c:pt>
                <c:pt idx="16574">
                  <c:v>392296000</c:v>
                </c:pt>
                <c:pt idx="16575">
                  <c:v>393313000</c:v>
                </c:pt>
                <c:pt idx="16576">
                  <c:v>394330000</c:v>
                </c:pt>
                <c:pt idx="16577">
                  <c:v>395853000</c:v>
                </c:pt>
                <c:pt idx="16578">
                  <c:v>396344000</c:v>
                </c:pt>
                <c:pt idx="16579">
                  <c:v>397359000</c:v>
                </c:pt>
                <c:pt idx="16580">
                  <c:v>398373000</c:v>
                </c:pt>
                <c:pt idx="16581">
                  <c:v>399435000</c:v>
                </c:pt>
                <c:pt idx="16582">
                  <c:v>400447000</c:v>
                </c:pt>
                <c:pt idx="16583">
                  <c:v>401457000</c:v>
                </c:pt>
                <c:pt idx="16584">
                  <c:v>402466000</c:v>
                </c:pt>
                <c:pt idx="16585">
                  <c:v>403575000</c:v>
                </c:pt>
                <c:pt idx="16586">
                  <c:v>404580000</c:v>
                </c:pt>
                <c:pt idx="16587">
                  <c:v>405583000</c:v>
                </c:pt>
                <c:pt idx="16588">
                  <c:v>406584000</c:v>
                </c:pt>
                <c:pt idx="16589">
                  <c:v>407721000</c:v>
                </c:pt>
                <c:pt idx="16590">
                  <c:v>408717000</c:v>
                </c:pt>
                <c:pt idx="16591">
                  <c:v>409711000</c:v>
                </c:pt>
                <c:pt idx="16592">
                  <c:v>410845000</c:v>
                </c:pt>
                <c:pt idx="16593">
                  <c:v>411834000</c:v>
                </c:pt>
                <c:pt idx="16594">
                  <c:v>412820000</c:v>
                </c:pt>
                <c:pt idx="16595">
                  <c:v>413803000</c:v>
                </c:pt>
                <c:pt idx="16596">
                  <c:v>414893000</c:v>
                </c:pt>
                <c:pt idx="16597">
                  <c:v>415870000</c:v>
                </c:pt>
                <c:pt idx="16598">
                  <c:v>416843000</c:v>
                </c:pt>
                <c:pt idx="16599">
                  <c:v>417812000</c:v>
                </c:pt>
                <c:pt idx="16600">
                  <c:v>418823000</c:v>
                </c:pt>
                <c:pt idx="16601">
                  <c:v>419785000</c:v>
                </c:pt>
                <c:pt idx="16602">
                  <c:v>420743000</c:v>
                </c:pt>
                <c:pt idx="16603">
                  <c:v>421311000</c:v>
                </c:pt>
                <c:pt idx="16604">
                  <c:v>422630000</c:v>
                </c:pt>
                <c:pt idx="16605">
                  <c:v>423573000</c:v>
                </c:pt>
                <c:pt idx="16606">
                  <c:v>424509000</c:v>
                </c:pt>
                <c:pt idx="16607">
                  <c:v>425374000</c:v>
                </c:pt>
                <c:pt idx="16608">
                  <c:v>426299000</c:v>
                </c:pt>
                <c:pt idx="16609">
                  <c:v>427216000</c:v>
                </c:pt>
                <c:pt idx="16610">
                  <c:v>427765000</c:v>
                </c:pt>
                <c:pt idx="16611">
                  <c:v>428911000</c:v>
                </c:pt>
                <c:pt idx="16612">
                  <c:v>429807000</c:v>
                </c:pt>
                <c:pt idx="16613">
                  <c:v>430694000</c:v>
                </c:pt>
                <c:pt idx="16614">
                  <c:v>431486000</c:v>
                </c:pt>
                <c:pt idx="16615">
                  <c:v>432299000</c:v>
                </c:pt>
                <c:pt idx="16616">
                  <c:v>433160000</c:v>
                </c:pt>
                <c:pt idx="16617">
                  <c:v>434013000</c:v>
                </c:pt>
                <c:pt idx="16618">
                  <c:v>435119000</c:v>
                </c:pt>
                <c:pt idx="16619">
                  <c:v>435547000</c:v>
                </c:pt>
                <c:pt idx="16620">
                  <c:v>436371000</c:v>
                </c:pt>
                <c:pt idx="16621">
                  <c:v>437758000</c:v>
                </c:pt>
                <c:pt idx="16622">
                  <c:v>437896000</c:v>
                </c:pt>
                <c:pt idx="16623">
                  <c:v>438693000</c:v>
                </c:pt>
                <c:pt idx="16624">
                  <c:v>439479000</c:v>
                </c:pt>
                <c:pt idx="16625">
                  <c:v>440964000</c:v>
                </c:pt>
                <c:pt idx="16626">
                  <c:v>441067000</c:v>
                </c:pt>
                <c:pt idx="16627">
                  <c:v>441825000</c:v>
                </c:pt>
                <c:pt idx="16628">
                  <c:v>442572000</c:v>
                </c:pt>
                <c:pt idx="16629">
                  <c:v>443849000</c:v>
                </c:pt>
                <c:pt idx="16630">
                  <c:v>444214000</c:v>
                </c:pt>
                <c:pt idx="16631">
                  <c:v>444932000</c:v>
                </c:pt>
                <c:pt idx="16632">
                  <c:v>445784000</c:v>
                </c:pt>
                <c:pt idx="16633">
                  <c:v>446552000</c:v>
                </c:pt>
                <c:pt idx="16634">
                  <c:v>447239000</c:v>
                </c:pt>
                <c:pt idx="16635">
                  <c:v>447915000</c:v>
                </c:pt>
                <c:pt idx="16636">
                  <c:v>448301000</c:v>
                </c:pt>
                <c:pt idx="16637">
                  <c:v>449409000</c:v>
                </c:pt>
                <c:pt idx="16638">
                  <c:v>450054000</c:v>
                </c:pt>
                <c:pt idx="16639">
                  <c:v>450688000</c:v>
                </c:pt>
                <c:pt idx="16640">
                  <c:v>450750000</c:v>
                </c:pt>
                <c:pt idx="16641">
                  <c:v>451986000</c:v>
                </c:pt>
                <c:pt idx="16642">
                  <c:v>452589000</c:v>
                </c:pt>
                <c:pt idx="16643">
                  <c:v>452619000</c:v>
                </c:pt>
                <c:pt idx="16644">
                  <c:v>453208000</c:v>
                </c:pt>
                <c:pt idx="16645">
                  <c:v>454281000</c:v>
                </c:pt>
                <c:pt idx="16646">
                  <c:v>454846000</c:v>
                </c:pt>
                <c:pt idx="16647">
                  <c:v>455090000</c:v>
                </c:pt>
                <c:pt idx="16648">
                  <c:v>455820000</c:v>
                </c:pt>
                <c:pt idx="16649">
                  <c:v>456358000</c:v>
                </c:pt>
                <c:pt idx="16650">
                  <c:v>456886000</c:v>
                </c:pt>
                <c:pt idx="16651">
                  <c:v>457428000</c:v>
                </c:pt>
                <c:pt idx="16652">
                  <c:v>457780000</c:v>
                </c:pt>
                <c:pt idx="16653">
                  <c:v>458285000</c:v>
                </c:pt>
                <c:pt idx="16654">
                  <c:v>459070000</c:v>
                </c:pt>
                <c:pt idx="16655">
                  <c:v>459557000</c:v>
                </c:pt>
                <c:pt idx="16656">
                  <c:v>459658000</c:v>
                </c:pt>
                <c:pt idx="16657">
                  <c:v>460132000</c:v>
                </c:pt>
                <c:pt idx="16658">
                  <c:v>460982000</c:v>
                </c:pt>
                <c:pt idx="16659">
                  <c:v>461436000</c:v>
                </c:pt>
                <c:pt idx="16660">
                  <c:v>461481000</c:v>
                </c:pt>
                <c:pt idx="16661">
                  <c:v>461927000</c:v>
                </c:pt>
                <c:pt idx="16662">
                  <c:v>462673000</c:v>
                </c:pt>
                <c:pt idx="16663">
                  <c:v>462835000</c:v>
                </c:pt>
                <c:pt idx="16664">
                  <c:v>463259000</c:v>
                </c:pt>
                <c:pt idx="16665">
                  <c:v>463813000</c:v>
                </c:pt>
                <c:pt idx="16666">
                  <c:v>464215000</c:v>
                </c:pt>
                <c:pt idx="16667">
                  <c:v>464558000</c:v>
                </c:pt>
                <c:pt idx="16668">
                  <c:v>464950000</c:v>
                </c:pt>
                <c:pt idx="16669">
                  <c:v>465294000</c:v>
                </c:pt>
                <c:pt idx="16670">
                  <c:v>465669000</c:v>
                </c:pt>
                <c:pt idx="16671">
                  <c:v>466137000</c:v>
                </c:pt>
                <c:pt idx="16672">
                  <c:v>466497000</c:v>
                </c:pt>
                <c:pt idx="16673">
                  <c:v>466714000</c:v>
                </c:pt>
                <c:pt idx="16674">
                  <c:v>467061000</c:v>
                </c:pt>
                <c:pt idx="16675">
                  <c:v>467556000</c:v>
                </c:pt>
                <c:pt idx="16676">
                  <c:v>467743000</c:v>
                </c:pt>
                <c:pt idx="16677">
                  <c:v>468067000</c:v>
                </c:pt>
                <c:pt idx="16678">
                  <c:v>468510000</c:v>
                </c:pt>
                <c:pt idx="16679">
                  <c:v>468811000</c:v>
                </c:pt>
                <c:pt idx="16680">
                  <c:v>469052000</c:v>
                </c:pt>
                <c:pt idx="16681">
                  <c:v>469343000</c:v>
                </c:pt>
                <c:pt idx="16682">
                  <c:v>469642000</c:v>
                </c:pt>
                <c:pt idx="16683">
                  <c:v>469907000</c:v>
                </c:pt>
                <c:pt idx="16684">
                  <c:v>470233000</c:v>
                </c:pt>
                <c:pt idx="16685">
                  <c:v>470483000</c:v>
                </c:pt>
                <c:pt idx="16686">
                  <c:v>470641000</c:v>
                </c:pt>
                <c:pt idx="16687">
                  <c:v>470949000</c:v>
                </c:pt>
                <c:pt idx="16688">
                  <c:v>471164000</c:v>
                </c:pt>
                <c:pt idx="16689">
                  <c:v>471367000</c:v>
                </c:pt>
                <c:pt idx="16690">
                  <c:v>471497000</c:v>
                </c:pt>
                <c:pt idx="16691">
                  <c:v>471631000</c:v>
                </c:pt>
                <c:pt idx="16692">
                  <c:v>471795000</c:v>
                </c:pt>
                <c:pt idx="16693">
                  <c:v>472022000</c:v>
                </c:pt>
                <c:pt idx="16694">
                  <c:v>472166000</c:v>
                </c:pt>
                <c:pt idx="16695">
                  <c:v>472086000</c:v>
                </c:pt>
                <c:pt idx="16696">
                  <c:v>472194000</c:v>
                </c:pt>
                <c:pt idx="16697">
                  <c:v>472521000</c:v>
                </c:pt>
                <c:pt idx="16698">
                  <c:v>472311000</c:v>
                </c:pt>
                <c:pt idx="16699">
                  <c:v>472374000</c:v>
                </c:pt>
                <c:pt idx="16700">
                  <c:v>472421000</c:v>
                </c:pt>
                <c:pt idx="16701">
                  <c:v>472740000</c:v>
                </c:pt>
                <c:pt idx="16702">
                  <c:v>472515000</c:v>
                </c:pt>
                <c:pt idx="16703">
                  <c:v>472513000</c:v>
                </c:pt>
                <c:pt idx="16704">
                  <c:v>472638000</c:v>
                </c:pt>
                <c:pt idx="16705">
                  <c:v>472600000</c:v>
                </c:pt>
                <c:pt idx="16706">
                  <c:v>472530000</c:v>
                </c:pt>
                <c:pt idx="16707">
                  <c:v>472454000</c:v>
                </c:pt>
                <c:pt idx="16708">
                  <c:v>472204000</c:v>
                </c:pt>
                <c:pt idx="16709">
                  <c:v>472402000</c:v>
                </c:pt>
                <c:pt idx="16710">
                  <c:v>472265000</c:v>
                </c:pt>
                <c:pt idx="16711">
                  <c:v>472106000</c:v>
                </c:pt>
                <c:pt idx="16712">
                  <c:v>471471000</c:v>
                </c:pt>
                <c:pt idx="16713">
                  <c:v>471815000</c:v>
                </c:pt>
                <c:pt idx="16714">
                  <c:v>471587000</c:v>
                </c:pt>
                <c:pt idx="16715">
                  <c:v>471335000</c:v>
                </c:pt>
                <c:pt idx="16716">
                  <c:v>470488000</c:v>
                </c:pt>
                <c:pt idx="16717">
                  <c:v>470715000</c:v>
                </c:pt>
                <c:pt idx="16718">
                  <c:v>470386000</c:v>
                </c:pt>
                <c:pt idx="16719">
                  <c:v>469605000</c:v>
                </c:pt>
                <c:pt idx="16720">
                  <c:v>469473000</c:v>
                </c:pt>
                <c:pt idx="16721">
                  <c:v>469064000</c:v>
                </c:pt>
                <c:pt idx="16722">
                  <c:v>468628000</c:v>
                </c:pt>
                <c:pt idx="16723">
                  <c:v>468087000</c:v>
                </c:pt>
                <c:pt idx="16724">
                  <c:v>467436000</c:v>
                </c:pt>
                <c:pt idx="16725">
                  <c:v>466916000</c:v>
                </c:pt>
                <c:pt idx="16726">
                  <c:v>466366000</c:v>
                </c:pt>
                <c:pt idx="16727">
                  <c:v>466106000</c:v>
                </c:pt>
                <c:pt idx="16728">
                  <c:v>465006000</c:v>
                </c:pt>
                <c:pt idx="16729">
                  <c:v>464369000</c:v>
                </c:pt>
                <c:pt idx="16730">
                  <c:v>463701000</c:v>
                </c:pt>
                <c:pt idx="16731">
                  <c:v>462961000</c:v>
                </c:pt>
                <c:pt idx="16732">
                  <c:v>462233000</c:v>
                </c:pt>
                <c:pt idx="16733">
                  <c:v>461474000</c:v>
                </c:pt>
                <c:pt idx="16734">
                  <c:v>461188000</c:v>
                </c:pt>
                <c:pt idx="16735">
                  <c:v>459957000</c:v>
                </c:pt>
                <c:pt idx="16736">
                  <c:v>459101000</c:v>
                </c:pt>
                <c:pt idx="16737">
                  <c:v>458212000</c:v>
                </c:pt>
                <c:pt idx="16738">
                  <c:v>457555000</c:v>
                </c:pt>
                <c:pt idx="16739">
                  <c:v>456521000</c:v>
                </c:pt>
                <c:pt idx="16740">
                  <c:v>455530000</c:v>
                </c:pt>
                <c:pt idx="16741">
                  <c:v>454506000</c:v>
                </c:pt>
                <c:pt idx="16742">
                  <c:v>453622000</c:v>
                </c:pt>
                <c:pt idx="16743">
                  <c:v>452527000</c:v>
                </c:pt>
                <c:pt idx="16744">
                  <c:v>451397000</c:v>
                </c:pt>
                <c:pt idx="16745">
                  <c:v>450231000</c:v>
                </c:pt>
                <c:pt idx="16746">
                  <c:v>449092000</c:v>
                </c:pt>
                <c:pt idx="16747">
                  <c:v>447855000</c:v>
                </c:pt>
                <c:pt idx="16748">
                  <c:v>446581000</c:v>
                </c:pt>
                <c:pt idx="16749">
                  <c:v>444805000</c:v>
                </c:pt>
                <c:pt idx="16750">
                  <c:v>443859000</c:v>
                </c:pt>
                <c:pt idx="16751">
                  <c:v>442477000</c:v>
                </c:pt>
                <c:pt idx="16752">
                  <c:v>441058000</c:v>
                </c:pt>
                <c:pt idx="16753">
                  <c:v>439461000</c:v>
                </c:pt>
                <c:pt idx="16754">
                  <c:v>437969000</c:v>
                </c:pt>
                <c:pt idx="16755">
                  <c:v>436440000</c:v>
                </c:pt>
                <c:pt idx="16756">
                  <c:v>434874000</c:v>
                </c:pt>
                <c:pt idx="16757">
                  <c:v>433103000</c:v>
                </c:pt>
                <c:pt idx="16758">
                  <c:v>431464000</c:v>
                </c:pt>
                <c:pt idx="16759">
                  <c:v>429788000</c:v>
                </c:pt>
                <c:pt idx="16760">
                  <c:v>428075000</c:v>
                </c:pt>
                <c:pt idx="16761">
                  <c:v>426184000</c:v>
                </c:pt>
                <c:pt idx="16762">
                  <c:v>424398000</c:v>
                </c:pt>
                <c:pt idx="16763">
                  <c:v>422575000</c:v>
                </c:pt>
                <c:pt idx="16764">
                  <c:v>420681000</c:v>
                </c:pt>
                <c:pt idx="16765">
                  <c:v>418786000</c:v>
                </c:pt>
                <c:pt idx="16766">
                  <c:v>416854000</c:v>
                </c:pt>
                <c:pt idx="16767">
                  <c:v>414885000</c:v>
                </c:pt>
                <c:pt idx="16768">
                  <c:v>412996000</c:v>
                </c:pt>
                <c:pt idx="16769">
                  <c:v>410955000</c:v>
                </c:pt>
                <c:pt idx="16770">
                  <c:v>408877000</c:v>
                </c:pt>
                <c:pt idx="16771">
                  <c:v>406763000</c:v>
                </c:pt>
                <c:pt idx="16772">
                  <c:v>404797000</c:v>
                </c:pt>
                <c:pt idx="16773">
                  <c:v>402610000</c:v>
                </c:pt>
                <c:pt idx="16774">
                  <c:v>400386000</c:v>
                </c:pt>
                <c:pt idx="16775">
                  <c:v>398253000</c:v>
                </c:pt>
                <c:pt idx="16776">
                  <c:v>395957000</c:v>
                </c:pt>
                <c:pt idx="16777">
                  <c:v>393625000</c:v>
                </c:pt>
                <c:pt idx="16778">
                  <c:v>391256000</c:v>
                </c:pt>
                <c:pt idx="16779">
                  <c:v>388863000</c:v>
                </c:pt>
                <c:pt idx="16780">
                  <c:v>386423000</c:v>
                </c:pt>
                <c:pt idx="16781">
                  <c:v>383948000</c:v>
                </c:pt>
                <c:pt idx="16782">
                  <c:v>381438000</c:v>
                </c:pt>
                <c:pt idx="16783">
                  <c:v>378808000</c:v>
                </c:pt>
                <c:pt idx="16784">
                  <c:v>376229000</c:v>
                </c:pt>
                <c:pt idx="16785">
                  <c:v>373616000</c:v>
                </c:pt>
                <c:pt idx="16786">
                  <c:v>370719000</c:v>
                </c:pt>
                <c:pt idx="16787">
                  <c:v>368141000</c:v>
                </c:pt>
                <c:pt idx="16788">
                  <c:v>365431000</c:v>
                </c:pt>
                <c:pt idx="16789">
                  <c:v>362688000</c:v>
                </c:pt>
                <c:pt idx="16790">
                  <c:v>359757000</c:v>
                </c:pt>
                <c:pt idx="16791">
                  <c:v>356954000</c:v>
                </c:pt>
                <c:pt idx="16792">
                  <c:v>354120000</c:v>
                </c:pt>
                <c:pt idx="16793">
                  <c:v>351255000</c:v>
                </c:pt>
                <c:pt idx="16794">
                  <c:v>348274000</c:v>
                </c:pt>
                <c:pt idx="16795">
                  <c:v>345353000</c:v>
                </c:pt>
                <c:pt idx="16796">
                  <c:v>342404000</c:v>
                </c:pt>
                <c:pt idx="16797">
                  <c:v>339875000</c:v>
                </c:pt>
                <c:pt idx="16798">
                  <c:v>336463000</c:v>
                </c:pt>
                <c:pt idx="16799">
                  <c:v>333434000</c:v>
                </c:pt>
                <c:pt idx="16800">
                  <c:v>330379000</c:v>
                </c:pt>
                <c:pt idx="16801">
                  <c:v>327549000</c:v>
                </c:pt>
                <c:pt idx="16802">
                  <c:v>324327000</c:v>
                </c:pt>
                <c:pt idx="16803">
                  <c:v>321199000</c:v>
                </c:pt>
                <c:pt idx="16804">
                  <c:v>318047000</c:v>
                </c:pt>
                <c:pt idx="16805">
                  <c:v>314997000</c:v>
                </c:pt>
                <c:pt idx="16806">
                  <c:v>311801000</c:v>
                </c:pt>
                <c:pt idx="16807">
                  <c:v>308584000</c:v>
                </c:pt>
                <c:pt idx="16808">
                  <c:v>305027000</c:v>
                </c:pt>
                <c:pt idx="16809">
                  <c:v>302116000</c:v>
                </c:pt>
                <c:pt idx="16810">
                  <c:v>298842000</c:v>
                </c:pt>
                <c:pt idx="16811">
                  <c:v>295550000</c:v>
                </c:pt>
                <c:pt idx="16812">
                  <c:v>291873000</c:v>
                </c:pt>
                <c:pt idx="16813">
                  <c:v>288846000</c:v>
                </c:pt>
                <c:pt idx="16814">
                  <c:v>285507000</c:v>
                </c:pt>
                <c:pt idx="16815">
                  <c:v>282154000</c:v>
                </c:pt>
                <c:pt idx="16816">
                  <c:v>278593000</c:v>
                </c:pt>
                <c:pt idx="16817">
                  <c:v>275306000</c:v>
                </c:pt>
                <c:pt idx="16818">
                  <c:v>271919000</c:v>
                </c:pt>
                <c:pt idx="16819">
                  <c:v>268566000</c:v>
                </c:pt>
                <c:pt idx="16820">
                  <c:v>265016000</c:v>
                </c:pt>
                <c:pt idx="16821">
                  <c:v>261604000</c:v>
                </c:pt>
                <c:pt idx="16822">
                  <c:v>258184000</c:v>
                </c:pt>
                <c:pt idx="16823">
                  <c:v>254979000</c:v>
                </c:pt>
                <c:pt idx="16824">
                  <c:v>251266000</c:v>
                </c:pt>
                <c:pt idx="16825">
                  <c:v>247834000</c:v>
                </c:pt>
                <c:pt idx="16826">
                  <c:v>244651000</c:v>
                </c:pt>
                <c:pt idx="16827">
                  <c:v>241212000</c:v>
                </c:pt>
                <c:pt idx="16828">
                  <c:v>237516000</c:v>
                </c:pt>
                <c:pt idx="16829">
                  <c:v>234080000</c:v>
                </c:pt>
                <c:pt idx="16830">
                  <c:v>230816000</c:v>
                </c:pt>
                <c:pt idx="16831">
                  <c:v>227250000</c:v>
                </c:pt>
                <c:pt idx="16832">
                  <c:v>223823000</c:v>
                </c:pt>
                <c:pt idx="16833">
                  <c:v>220402000</c:v>
                </c:pt>
                <c:pt idx="16834">
                  <c:v>217022000</c:v>
                </c:pt>
                <c:pt idx="16835">
                  <c:v>213631000</c:v>
                </c:pt>
                <c:pt idx="16836">
                  <c:v>210231000</c:v>
                </c:pt>
                <c:pt idx="16837">
                  <c:v>206752000</c:v>
                </c:pt>
                <c:pt idx="16838">
                  <c:v>203371000</c:v>
                </c:pt>
                <c:pt idx="16839">
                  <c:v>200137000</c:v>
                </c:pt>
                <c:pt idx="16840">
                  <c:v>196780000</c:v>
                </c:pt>
                <c:pt idx="16841">
                  <c:v>193276000</c:v>
                </c:pt>
                <c:pt idx="16842">
                  <c:v>189949000</c:v>
                </c:pt>
                <c:pt idx="16843">
                  <c:v>186811000</c:v>
                </c:pt>
                <c:pt idx="16844">
                  <c:v>183514000</c:v>
                </c:pt>
                <c:pt idx="16845">
                  <c:v>180079000</c:v>
                </c:pt>
                <c:pt idx="16846">
                  <c:v>176957000</c:v>
                </c:pt>
                <c:pt idx="16847">
                  <c:v>173717000</c:v>
                </c:pt>
                <c:pt idx="16848">
                  <c:v>170404000</c:v>
                </c:pt>
                <c:pt idx="16849">
                  <c:v>167209000</c:v>
                </c:pt>
                <c:pt idx="16850">
                  <c:v>164084000</c:v>
                </c:pt>
                <c:pt idx="16851">
                  <c:v>160933000</c:v>
                </c:pt>
                <c:pt idx="16852">
                  <c:v>157799000</c:v>
                </c:pt>
                <c:pt idx="16853">
                  <c:v>154699000</c:v>
                </c:pt>
                <c:pt idx="16854">
                  <c:v>151585000</c:v>
                </c:pt>
                <c:pt idx="16855">
                  <c:v>148538000</c:v>
                </c:pt>
                <c:pt idx="16856">
                  <c:v>145574000</c:v>
                </c:pt>
                <c:pt idx="16857">
                  <c:v>142584000</c:v>
                </c:pt>
                <c:pt idx="16858">
                  <c:v>139531000</c:v>
                </c:pt>
                <c:pt idx="16859">
                  <c:v>136678000</c:v>
                </c:pt>
                <c:pt idx="16860">
                  <c:v>133778000</c:v>
                </c:pt>
                <c:pt idx="16861">
                  <c:v>130811000</c:v>
                </c:pt>
                <c:pt idx="16862">
                  <c:v>127976000</c:v>
                </c:pt>
                <c:pt idx="16863">
                  <c:v>125242000</c:v>
                </c:pt>
                <c:pt idx="16864">
                  <c:v>122472000</c:v>
                </c:pt>
                <c:pt idx="16865">
                  <c:v>119662000</c:v>
                </c:pt>
                <c:pt idx="16866">
                  <c:v>116962000</c:v>
                </c:pt>
                <c:pt idx="16867">
                  <c:v>114339000</c:v>
                </c:pt>
                <c:pt idx="16868">
                  <c:v>111708000</c:v>
                </c:pt>
                <c:pt idx="16869">
                  <c:v>109072000</c:v>
                </c:pt>
                <c:pt idx="16870">
                  <c:v>106529000</c:v>
                </c:pt>
                <c:pt idx="16871">
                  <c:v>104007000</c:v>
                </c:pt>
                <c:pt idx="16872">
                  <c:v>101523000</c:v>
                </c:pt>
                <c:pt idx="16873">
                  <c:v>99062500</c:v>
                </c:pt>
                <c:pt idx="16874">
                  <c:v>96648200</c:v>
                </c:pt>
                <c:pt idx="16875">
                  <c:v>94277800</c:v>
                </c:pt>
                <c:pt idx="16876">
                  <c:v>91944100</c:v>
                </c:pt>
                <c:pt idx="16877">
                  <c:v>89651200</c:v>
                </c:pt>
                <c:pt idx="16878">
                  <c:v>87384400</c:v>
                </c:pt>
                <c:pt idx="16879">
                  <c:v>85168600</c:v>
                </c:pt>
                <c:pt idx="16880">
                  <c:v>82990500</c:v>
                </c:pt>
                <c:pt idx="16881">
                  <c:v>80844400</c:v>
                </c:pt>
                <c:pt idx="16882">
                  <c:v>78746000</c:v>
                </c:pt>
                <c:pt idx="16883">
                  <c:v>76686500</c:v>
                </c:pt>
                <c:pt idx="16884">
                  <c:v>74658000</c:v>
                </c:pt>
                <c:pt idx="16885">
                  <c:v>72676100</c:v>
                </c:pt>
                <c:pt idx="16886">
                  <c:v>70734000</c:v>
                </c:pt>
                <c:pt idx="16887">
                  <c:v>68830600</c:v>
                </c:pt>
                <c:pt idx="16888">
                  <c:v>66950600</c:v>
                </c:pt>
                <c:pt idx="16889">
                  <c:v>65131200</c:v>
                </c:pt>
                <c:pt idx="16890">
                  <c:v>63344200</c:v>
                </c:pt>
                <c:pt idx="16891">
                  <c:v>61575600</c:v>
                </c:pt>
                <c:pt idx="16892">
                  <c:v>59875100</c:v>
                </c:pt>
                <c:pt idx="16893">
                  <c:v>58202900</c:v>
                </c:pt>
                <c:pt idx="16894">
                  <c:v>56568100</c:v>
                </c:pt>
                <c:pt idx="16895">
                  <c:v>54949900</c:v>
                </c:pt>
                <c:pt idx="16896">
                  <c:v>53399900</c:v>
                </c:pt>
                <c:pt idx="16897">
                  <c:v>51877000</c:v>
                </c:pt>
                <c:pt idx="16898">
                  <c:v>50390500</c:v>
                </c:pt>
                <c:pt idx="16899">
                  <c:v>48918800</c:v>
                </c:pt>
                <c:pt idx="16900">
                  <c:v>47513100</c:v>
                </c:pt>
                <c:pt idx="16901">
                  <c:v>46134700</c:v>
                </c:pt>
                <c:pt idx="16902">
                  <c:v>44767900</c:v>
                </c:pt>
                <c:pt idx="16903">
                  <c:v>43465700</c:v>
                </c:pt>
                <c:pt idx="16904">
                  <c:v>42191900</c:v>
                </c:pt>
                <c:pt idx="16905">
                  <c:v>40951600</c:v>
                </c:pt>
                <c:pt idx="16906">
                  <c:v>39722100</c:v>
                </c:pt>
                <c:pt idx="16907">
                  <c:v>38553700</c:v>
                </c:pt>
                <c:pt idx="16908">
                  <c:v>37412600</c:v>
                </c:pt>
                <c:pt idx="16909">
                  <c:v>36303200</c:v>
                </c:pt>
                <c:pt idx="16910">
                  <c:v>35204600</c:v>
                </c:pt>
                <c:pt idx="16911">
                  <c:v>34163300</c:v>
                </c:pt>
                <c:pt idx="16912">
                  <c:v>33147000</c:v>
                </c:pt>
                <c:pt idx="16913">
                  <c:v>32160300</c:v>
                </c:pt>
                <c:pt idx="16914">
                  <c:v>31190400</c:v>
                </c:pt>
                <c:pt idx="16915">
                  <c:v>30262300</c:v>
                </c:pt>
                <c:pt idx="16916">
                  <c:v>29362300</c:v>
                </c:pt>
                <c:pt idx="16917">
                  <c:v>28471900</c:v>
                </c:pt>
                <c:pt idx="16918">
                  <c:v>27632800</c:v>
                </c:pt>
                <c:pt idx="16919">
                  <c:v>26814400</c:v>
                </c:pt>
                <c:pt idx="16920">
                  <c:v>26021700</c:v>
                </c:pt>
                <c:pt idx="16921">
                  <c:v>25238600</c:v>
                </c:pt>
                <c:pt idx="16922">
                  <c:v>24501800</c:v>
                </c:pt>
                <c:pt idx="16923">
                  <c:v>23784100</c:v>
                </c:pt>
                <c:pt idx="16924">
                  <c:v>23090100</c:v>
                </c:pt>
                <c:pt idx="16925">
                  <c:v>22409200</c:v>
                </c:pt>
                <c:pt idx="16926">
                  <c:v>21761500</c:v>
                </c:pt>
                <c:pt idx="16927">
                  <c:v>21135700</c:v>
                </c:pt>
                <c:pt idx="16928">
                  <c:v>20531400</c:v>
                </c:pt>
                <c:pt idx="16929">
                  <c:v>19938600</c:v>
                </c:pt>
                <c:pt idx="16930">
                  <c:v>19376300</c:v>
                </c:pt>
                <c:pt idx="16931">
                  <c:v>18833800</c:v>
                </c:pt>
                <c:pt idx="16932">
                  <c:v>18299500</c:v>
                </c:pt>
                <c:pt idx="16933">
                  <c:v>17795700</c:v>
                </c:pt>
                <c:pt idx="16934">
                  <c:v>17310300</c:v>
                </c:pt>
                <c:pt idx="16935">
                  <c:v>16842700</c:v>
                </c:pt>
                <c:pt idx="16936">
                  <c:v>16380200</c:v>
                </c:pt>
                <c:pt idx="16937">
                  <c:v>15947500</c:v>
                </c:pt>
                <c:pt idx="16938">
                  <c:v>15531000</c:v>
                </c:pt>
                <c:pt idx="16939">
                  <c:v>15130200</c:v>
                </c:pt>
                <c:pt idx="16940">
                  <c:v>14732000</c:v>
                </c:pt>
                <c:pt idx="16941">
                  <c:v>14362300</c:v>
                </c:pt>
                <c:pt idx="16942">
                  <c:v>14006900</c:v>
                </c:pt>
                <c:pt idx="16943">
                  <c:v>13665200</c:v>
                </c:pt>
                <c:pt idx="16944">
                  <c:v>13324600</c:v>
                </c:pt>
                <c:pt idx="16945">
                  <c:v>13010400</c:v>
                </c:pt>
                <c:pt idx="16946">
                  <c:v>12708600</c:v>
                </c:pt>
                <c:pt idx="16947">
                  <c:v>12406400</c:v>
                </c:pt>
                <c:pt idx="16948">
                  <c:v>12129400</c:v>
                </c:pt>
                <c:pt idx="16949">
                  <c:v>11863600</c:v>
                </c:pt>
                <c:pt idx="16950">
                  <c:v>11608700</c:v>
                </c:pt>
                <c:pt idx="16951">
                  <c:v>11352500</c:v>
                </c:pt>
                <c:pt idx="16952">
                  <c:v>11119100</c:v>
                </c:pt>
                <c:pt idx="16953">
                  <c:v>10895300</c:v>
                </c:pt>
                <c:pt idx="16954">
                  <c:v>10680900</c:v>
                </c:pt>
                <c:pt idx="16955">
                  <c:v>10464200</c:v>
                </c:pt>
                <c:pt idx="16956">
                  <c:v>10268400</c:v>
                </c:pt>
                <c:pt idx="16957">
                  <c:v>10080900</c:v>
                </c:pt>
                <c:pt idx="16958">
                  <c:v>9902970</c:v>
                </c:pt>
                <c:pt idx="16959">
                  <c:v>9718440</c:v>
                </c:pt>
                <c:pt idx="16960">
                  <c:v>9555020</c:v>
                </c:pt>
                <c:pt idx="16961">
                  <c:v>9398690</c:v>
                </c:pt>
                <c:pt idx="16962">
                  <c:v>9236900</c:v>
                </c:pt>
                <c:pt idx="16963">
                  <c:v>9094950</c:v>
                </c:pt>
                <c:pt idx="16964">
                  <c:v>8959250</c:v>
                </c:pt>
                <c:pt idx="16965">
                  <c:v>8829540</c:v>
                </c:pt>
                <c:pt idx="16966">
                  <c:v>8693620</c:v>
                </c:pt>
                <c:pt idx="16967">
                  <c:v>8576220</c:v>
                </c:pt>
                <c:pt idx="16968">
                  <c:v>8464060</c:v>
                </c:pt>
                <c:pt idx="16969">
                  <c:v>8356290</c:v>
                </c:pt>
                <c:pt idx="16970">
                  <c:v>8243300</c:v>
                </c:pt>
                <c:pt idx="16971">
                  <c:v>8146590</c:v>
                </c:pt>
                <c:pt idx="16972">
                  <c:v>8054250</c:v>
                </c:pt>
                <c:pt idx="16973">
                  <c:v>7955080</c:v>
                </c:pt>
                <c:pt idx="16974">
                  <c:v>7871840</c:v>
                </c:pt>
                <c:pt idx="16975">
                  <c:v>7792380</c:v>
                </c:pt>
                <c:pt idx="16976">
                  <c:v>7716560</c:v>
                </c:pt>
                <c:pt idx="16977">
                  <c:v>7634870</c:v>
                </c:pt>
                <c:pt idx="16978">
                  <c:v>7566570</c:v>
                </c:pt>
                <c:pt idx="16979">
                  <c:v>7501400</c:v>
                </c:pt>
                <c:pt idx="16980">
                  <c:v>7439350</c:v>
                </c:pt>
                <c:pt idx="16981">
                  <c:v>7372350</c:v>
                </c:pt>
                <c:pt idx="16982">
                  <c:v>7316410</c:v>
                </c:pt>
                <c:pt idx="16983">
                  <c:v>7263060</c:v>
                </c:pt>
                <c:pt idx="16984">
                  <c:v>7213700</c:v>
                </c:pt>
                <c:pt idx="16985">
                  <c:v>7157430</c:v>
                </c:pt>
                <c:pt idx="16986">
                  <c:v>7111720</c:v>
                </c:pt>
                <c:pt idx="16987">
                  <c:v>7068150</c:v>
                </c:pt>
                <c:pt idx="16988">
                  <c:v>7020160</c:v>
                </c:pt>
                <c:pt idx="16989">
                  <c:v>6981130</c:v>
                </c:pt>
                <c:pt idx="16990">
                  <c:v>6943930</c:v>
                </c:pt>
                <c:pt idx="16991">
                  <c:v>6909160</c:v>
                </c:pt>
                <c:pt idx="16992">
                  <c:v>6867960</c:v>
                </c:pt>
                <c:pt idx="16993">
                  <c:v>6836340</c:v>
                </c:pt>
                <c:pt idx="16994">
                  <c:v>6806200</c:v>
                </c:pt>
                <c:pt idx="16995">
                  <c:v>6776740</c:v>
                </c:pt>
                <c:pt idx="16996">
                  <c:v>6743010</c:v>
                </c:pt>
                <c:pt idx="16997">
                  <c:v>6717530</c:v>
                </c:pt>
                <c:pt idx="16998">
                  <c:v>6693240</c:v>
                </c:pt>
                <c:pt idx="16999">
                  <c:v>6668370</c:v>
                </c:pt>
                <c:pt idx="17000">
                  <c:v>6640500</c:v>
                </c:pt>
                <c:pt idx="17001">
                  <c:v>6620090</c:v>
                </c:pt>
                <c:pt idx="17002">
                  <c:v>6599360</c:v>
                </c:pt>
                <c:pt idx="17003">
                  <c:v>6573750</c:v>
                </c:pt>
                <c:pt idx="17004">
                  <c:v>6556720</c:v>
                </c:pt>
                <c:pt idx="17005">
                  <c:v>6540490</c:v>
                </c:pt>
                <c:pt idx="17006">
                  <c:v>6525320</c:v>
                </c:pt>
                <c:pt idx="17007">
                  <c:v>6502490</c:v>
                </c:pt>
                <c:pt idx="17008">
                  <c:v>6489030</c:v>
                </c:pt>
                <c:pt idx="17009">
                  <c:v>6476210</c:v>
                </c:pt>
                <c:pt idx="17010">
                  <c:v>6466150</c:v>
                </c:pt>
                <c:pt idx="17011">
                  <c:v>6446020</c:v>
                </c:pt>
                <c:pt idx="17012">
                  <c:v>6435470</c:v>
                </c:pt>
                <c:pt idx="17013">
                  <c:v>6428250</c:v>
                </c:pt>
                <c:pt idx="17014">
                  <c:v>6418740</c:v>
                </c:pt>
                <c:pt idx="17015">
                  <c:v>6402550</c:v>
                </c:pt>
                <c:pt idx="17016">
                  <c:v>6394360</c:v>
                </c:pt>
                <c:pt idx="17017">
                  <c:v>6388040</c:v>
                </c:pt>
                <c:pt idx="17018">
                  <c:v>6376200</c:v>
                </c:pt>
                <c:pt idx="17019">
                  <c:v>6369570</c:v>
                </c:pt>
                <c:pt idx="17020">
                  <c:v>6363300</c:v>
                </c:pt>
                <c:pt idx="17021">
                  <c:v>6356270</c:v>
                </c:pt>
                <c:pt idx="17022">
                  <c:v>6349430</c:v>
                </c:pt>
                <c:pt idx="17023">
                  <c:v>6344450</c:v>
                </c:pt>
                <c:pt idx="17024">
                  <c:v>6336910</c:v>
                </c:pt>
                <c:pt idx="17025">
                  <c:v>6332540</c:v>
                </c:pt>
                <c:pt idx="17026">
                  <c:v>6328980</c:v>
                </c:pt>
                <c:pt idx="17027">
                  <c:v>6325390</c:v>
                </c:pt>
                <c:pt idx="17028">
                  <c:v>6319490</c:v>
                </c:pt>
                <c:pt idx="17029">
                  <c:v>6316440</c:v>
                </c:pt>
                <c:pt idx="17030">
                  <c:v>6313700</c:v>
                </c:pt>
                <c:pt idx="17031">
                  <c:v>6311300</c:v>
                </c:pt>
                <c:pt idx="17032">
                  <c:v>6308840</c:v>
                </c:pt>
                <c:pt idx="17033">
                  <c:v>6304790</c:v>
                </c:pt>
                <c:pt idx="17034">
                  <c:v>6303230</c:v>
                </c:pt>
                <c:pt idx="17035">
                  <c:v>6303780</c:v>
                </c:pt>
                <c:pt idx="17036">
                  <c:v>6302670</c:v>
                </c:pt>
                <c:pt idx="17037">
                  <c:v>6298280</c:v>
                </c:pt>
                <c:pt idx="17038">
                  <c:v>6297690</c:v>
                </c:pt>
                <c:pt idx="17039">
                  <c:v>6299980</c:v>
                </c:pt>
                <c:pt idx="17040">
                  <c:v>6299790</c:v>
                </c:pt>
                <c:pt idx="17041">
                  <c:v>6296660</c:v>
                </c:pt>
                <c:pt idx="17042">
                  <c:v>6298920</c:v>
                </c:pt>
                <c:pt idx="17043">
                  <c:v>6299410</c:v>
                </c:pt>
                <c:pt idx="17044">
                  <c:v>6298470</c:v>
                </c:pt>
                <c:pt idx="17045">
                  <c:v>6299440</c:v>
                </c:pt>
                <c:pt idx="17046">
                  <c:v>6300960</c:v>
                </c:pt>
                <c:pt idx="17047">
                  <c:v>6302290</c:v>
                </c:pt>
                <c:pt idx="17048">
                  <c:v>6304030</c:v>
                </c:pt>
                <c:pt idx="17049">
                  <c:v>6305800</c:v>
                </c:pt>
                <c:pt idx="17050">
                  <c:v>6306670</c:v>
                </c:pt>
                <c:pt idx="17051">
                  <c:v>6308830</c:v>
                </c:pt>
                <c:pt idx="17052">
                  <c:v>6312390</c:v>
                </c:pt>
                <c:pt idx="17053">
                  <c:v>6313500</c:v>
                </c:pt>
                <c:pt idx="17054">
                  <c:v>6316270</c:v>
                </c:pt>
                <c:pt idx="17055">
                  <c:v>6319220</c:v>
                </c:pt>
                <c:pt idx="17056">
                  <c:v>6323520</c:v>
                </c:pt>
                <c:pt idx="17057">
                  <c:v>6326000</c:v>
                </c:pt>
                <c:pt idx="17058">
                  <c:v>6329540</c:v>
                </c:pt>
                <c:pt idx="17059">
                  <c:v>6333600</c:v>
                </c:pt>
                <c:pt idx="17060">
                  <c:v>6337470</c:v>
                </c:pt>
                <c:pt idx="17061">
                  <c:v>6341760</c:v>
                </c:pt>
                <c:pt idx="17062">
                  <c:v>6346010</c:v>
                </c:pt>
                <c:pt idx="17063">
                  <c:v>6349670</c:v>
                </c:pt>
                <c:pt idx="17064">
                  <c:v>6355170</c:v>
                </c:pt>
                <c:pt idx="17065">
                  <c:v>6359940</c:v>
                </c:pt>
                <c:pt idx="17066">
                  <c:v>6364860</c:v>
                </c:pt>
                <c:pt idx="17067">
                  <c:v>6368730</c:v>
                </c:pt>
                <c:pt idx="17068">
                  <c:v>6374950</c:v>
                </c:pt>
                <c:pt idx="17069">
                  <c:v>6380360</c:v>
                </c:pt>
                <c:pt idx="17070">
                  <c:v>6385920</c:v>
                </c:pt>
                <c:pt idx="17071">
                  <c:v>6390790</c:v>
                </c:pt>
                <c:pt idx="17072">
                  <c:v>6397070</c:v>
                </c:pt>
                <c:pt idx="17073">
                  <c:v>6403090</c:v>
                </c:pt>
                <c:pt idx="17074">
                  <c:v>6409150</c:v>
                </c:pt>
                <c:pt idx="17075">
                  <c:v>6415030</c:v>
                </c:pt>
                <c:pt idx="17076">
                  <c:v>6421480</c:v>
                </c:pt>
                <c:pt idx="17077">
                  <c:v>6428050</c:v>
                </c:pt>
                <c:pt idx="17078">
                  <c:v>6435340</c:v>
                </c:pt>
                <c:pt idx="17079">
                  <c:v>6441330</c:v>
                </c:pt>
                <c:pt idx="17080">
                  <c:v>6448280</c:v>
                </c:pt>
                <c:pt idx="17081">
                  <c:v>6455330</c:v>
                </c:pt>
                <c:pt idx="17082">
                  <c:v>6463050</c:v>
                </c:pt>
                <c:pt idx="17083">
                  <c:v>6470040</c:v>
                </c:pt>
                <c:pt idx="17084">
                  <c:v>6477410</c:v>
                </c:pt>
                <c:pt idx="17085">
                  <c:v>6484860</c:v>
                </c:pt>
                <c:pt idx="17086">
                  <c:v>6492860</c:v>
                </c:pt>
                <c:pt idx="17087">
                  <c:v>6500480</c:v>
                </c:pt>
                <c:pt idx="17088">
                  <c:v>6508170</c:v>
                </c:pt>
                <c:pt idx="17089">
                  <c:v>6514960</c:v>
                </c:pt>
                <c:pt idx="17090">
                  <c:v>6523890</c:v>
                </c:pt>
                <c:pt idx="17091">
                  <c:v>6531760</c:v>
                </c:pt>
                <c:pt idx="17092">
                  <c:v>6539670</c:v>
                </c:pt>
                <c:pt idx="17093">
                  <c:v>6546550</c:v>
                </c:pt>
                <c:pt idx="17094">
                  <c:v>6555190</c:v>
                </c:pt>
                <c:pt idx="17095">
                  <c:v>6563190</c:v>
                </c:pt>
                <c:pt idx="17096">
                  <c:v>6571200</c:v>
                </c:pt>
                <c:pt idx="17097">
                  <c:v>6578690</c:v>
                </c:pt>
                <c:pt idx="17098">
                  <c:v>6586740</c:v>
                </c:pt>
                <c:pt idx="17099">
                  <c:v>6594770</c:v>
                </c:pt>
                <c:pt idx="17100">
                  <c:v>6603200</c:v>
                </c:pt>
                <c:pt idx="17101">
                  <c:v>6610670</c:v>
                </c:pt>
                <c:pt idx="17102">
                  <c:v>6618650</c:v>
                </c:pt>
                <c:pt idx="17103">
                  <c:v>6626600</c:v>
                </c:pt>
                <c:pt idx="17104">
                  <c:v>6634930</c:v>
                </c:pt>
                <c:pt idx="17105">
                  <c:v>6642700</c:v>
                </c:pt>
                <c:pt idx="17106">
                  <c:v>6650510</c:v>
                </c:pt>
                <c:pt idx="17107">
                  <c:v>6658240</c:v>
                </c:pt>
                <c:pt idx="17108">
                  <c:v>6666300</c:v>
                </c:pt>
                <c:pt idx="17109">
                  <c:v>6673890</c:v>
                </c:pt>
                <c:pt idx="17110">
                  <c:v>6681380</c:v>
                </c:pt>
                <c:pt idx="17111">
                  <c:v>6688770</c:v>
                </c:pt>
                <c:pt idx="17112">
                  <c:v>6696060</c:v>
                </c:pt>
                <c:pt idx="17113">
                  <c:v>6703230</c:v>
                </c:pt>
                <c:pt idx="17114">
                  <c:v>6710260</c:v>
                </c:pt>
                <c:pt idx="17115">
                  <c:v>6715980</c:v>
                </c:pt>
                <c:pt idx="17116">
                  <c:v>6723500</c:v>
                </c:pt>
                <c:pt idx="17117">
                  <c:v>6730120</c:v>
                </c:pt>
                <c:pt idx="17118">
                  <c:v>6736570</c:v>
                </c:pt>
                <c:pt idx="17119">
                  <c:v>6742170</c:v>
                </c:pt>
                <c:pt idx="17120">
                  <c:v>6748290</c:v>
                </c:pt>
                <c:pt idx="17121">
                  <c:v>6754230</c:v>
                </c:pt>
                <c:pt idx="17122">
                  <c:v>6759970</c:v>
                </c:pt>
                <c:pt idx="17123">
                  <c:v>6764900</c:v>
                </c:pt>
                <c:pt idx="17124">
                  <c:v>6770270</c:v>
                </c:pt>
                <c:pt idx="17125">
                  <c:v>6775430</c:v>
                </c:pt>
                <c:pt idx="17126">
                  <c:v>6780370</c:v>
                </c:pt>
                <c:pt idx="17127">
                  <c:v>6784950</c:v>
                </c:pt>
                <c:pt idx="17128">
                  <c:v>6789470</c:v>
                </c:pt>
                <c:pt idx="17129">
                  <c:v>6793750</c:v>
                </c:pt>
                <c:pt idx="17130">
                  <c:v>6798440</c:v>
                </c:pt>
                <c:pt idx="17131">
                  <c:v>6802280</c:v>
                </c:pt>
                <c:pt idx="17132">
                  <c:v>6805860</c:v>
                </c:pt>
                <c:pt idx="17133">
                  <c:v>6809170</c:v>
                </c:pt>
                <c:pt idx="17134">
                  <c:v>6813520</c:v>
                </c:pt>
                <c:pt idx="17135">
                  <c:v>6816340</c:v>
                </c:pt>
                <c:pt idx="17136">
                  <c:v>6818890</c:v>
                </c:pt>
                <c:pt idx="17137">
                  <c:v>6821160</c:v>
                </c:pt>
                <c:pt idx="17138">
                  <c:v>6824220</c:v>
                </c:pt>
                <c:pt idx="17139">
                  <c:v>6825940</c:v>
                </c:pt>
                <c:pt idx="17140">
                  <c:v>6827370</c:v>
                </c:pt>
                <c:pt idx="17141">
                  <c:v>6824160</c:v>
                </c:pt>
                <c:pt idx="17142">
                  <c:v>6829090</c:v>
                </c:pt>
                <c:pt idx="17143">
                  <c:v>6829630</c:v>
                </c:pt>
                <c:pt idx="17144">
                  <c:v>6829870</c:v>
                </c:pt>
                <c:pt idx="17145">
                  <c:v>6828370</c:v>
                </c:pt>
                <c:pt idx="17146">
                  <c:v>6828000</c:v>
                </c:pt>
                <c:pt idx="17147">
                  <c:v>6827320</c:v>
                </c:pt>
                <c:pt idx="17148">
                  <c:v>6826340</c:v>
                </c:pt>
                <c:pt idx="17149">
                  <c:v>6823400</c:v>
                </c:pt>
                <c:pt idx="17150">
                  <c:v>6821810</c:v>
                </c:pt>
                <c:pt idx="17151">
                  <c:v>6819910</c:v>
                </c:pt>
                <c:pt idx="17152">
                  <c:v>6821610</c:v>
                </c:pt>
                <c:pt idx="17153">
                  <c:v>6814520</c:v>
                </c:pt>
                <c:pt idx="17154">
                  <c:v>6811720</c:v>
                </c:pt>
                <c:pt idx="17155">
                  <c:v>6808610</c:v>
                </c:pt>
                <c:pt idx="17156">
                  <c:v>6810100</c:v>
                </c:pt>
                <c:pt idx="17157">
                  <c:v>6802270</c:v>
                </c:pt>
                <c:pt idx="17158">
                  <c:v>6798270</c:v>
                </c:pt>
                <c:pt idx="17159">
                  <c:v>6793980</c:v>
                </c:pt>
                <c:pt idx="17160">
                  <c:v>6791160</c:v>
                </c:pt>
                <c:pt idx="17161">
                  <c:v>6786300</c:v>
                </c:pt>
                <c:pt idx="17162">
                  <c:v>6781130</c:v>
                </c:pt>
                <c:pt idx="17163">
                  <c:v>6773810</c:v>
                </c:pt>
                <c:pt idx="17164">
                  <c:v>6771620</c:v>
                </c:pt>
                <c:pt idx="17165">
                  <c:v>6765600</c:v>
                </c:pt>
                <c:pt idx="17166">
                  <c:v>6759300</c:v>
                </c:pt>
                <c:pt idx="17167">
                  <c:v>6747980</c:v>
                </c:pt>
                <c:pt idx="17168">
                  <c:v>6746100</c:v>
                </c:pt>
                <c:pt idx="17169">
                  <c:v>6738990</c:v>
                </c:pt>
                <c:pt idx="17170">
                  <c:v>6731610</c:v>
                </c:pt>
                <c:pt idx="17171">
                  <c:v>6722410</c:v>
                </c:pt>
                <c:pt idx="17172">
                  <c:v>6714530</c:v>
                </c:pt>
                <c:pt idx="17173">
                  <c:v>6706400</c:v>
                </c:pt>
                <c:pt idx="17174">
                  <c:v>6697450</c:v>
                </c:pt>
                <c:pt idx="17175">
                  <c:v>6687420</c:v>
                </c:pt>
                <c:pt idx="17176">
                  <c:v>6678600</c:v>
                </c:pt>
                <c:pt idx="17177">
                  <c:v>6669560</c:v>
                </c:pt>
                <c:pt idx="17178">
                  <c:v>6663790</c:v>
                </c:pt>
                <c:pt idx="17179">
                  <c:v>6649800</c:v>
                </c:pt>
                <c:pt idx="17180">
                  <c:v>6640150</c:v>
                </c:pt>
                <c:pt idx="17181">
                  <c:v>6630300</c:v>
                </c:pt>
                <c:pt idx="17182">
                  <c:v>6625400</c:v>
                </c:pt>
                <c:pt idx="17183">
                  <c:v>6610430</c:v>
                </c:pt>
                <c:pt idx="17184">
                  <c:v>6600060</c:v>
                </c:pt>
                <c:pt idx="17185">
                  <c:v>6592910</c:v>
                </c:pt>
                <c:pt idx="17186">
                  <c:v>6580070</c:v>
                </c:pt>
                <c:pt idx="17187">
                  <c:v>6569240</c:v>
                </c:pt>
                <c:pt idx="17188">
                  <c:v>6558250</c:v>
                </c:pt>
                <c:pt idx="17189">
                  <c:v>6547070</c:v>
                </c:pt>
                <c:pt idx="17190">
                  <c:v>6537380</c:v>
                </c:pt>
                <c:pt idx="17191">
                  <c:v>6526010</c:v>
                </c:pt>
                <c:pt idx="17192">
                  <c:v>6514520</c:v>
                </c:pt>
                <c:pt idx="17193">
                  <c:v>6499800</c:v>
                </c:pt>
                <c:pt idx="17194">
                  <c:v>6492310</c:v>
                </c:pt>
                <c:pt idx="17195">
                  <c:v>6480530</c:v>
                </c:pt>
                <c:pt idx="17196">
                  <c:v>6464540</c:v>
                </c:pt>
                <c:pt idx="17197">
                  <c:v>6452620</c:v>
                </c:pt>
                <c:pt idx="17198">
                  <c:v>6444660</c:v>
                </c:pt>
                <c:pt idx="17199">
                  <c:v>6432580</c:v>
                </c:pt>
                <c:pt idx="17200">
                  <c:v>6417770</c:v>
                </c:pt>
                <c:pt idx="17201">
                  <c:v>6407010</c:v>
                </c:pt>
                <c:pt idx="17202">
                  <c:v>6394820</c:v>
                </c:pt>
                <c:pt idx="17203">
                  <c:v>6382590</c:v>
                </c:pt>
                <c:pt idx="17204">
                  <c:v>6370700</c:v>
                </c:pt>
                <c:pt idx="17205">
                  <c:v>6356410</c:v>
                </c:pt>
                <c:pt idx="17206">
                  <c:v>6344170</c:v>
                </c:pt>
                <c:pt idx="17207">
                  <c:v>6335030</c:v>
                </c:pt>
                <c:pt idx="17208">
                  <c:v>6322790</c:v>
                </c:pt>
                <c:pt idx="17209">
                  <c:v>6306730</c:v>
                </c:pt>
                <c:pt idx="17210">
                  <c:v>6294550</c:v>
                </c:pt>
                <c:pt idx="17211">
                  <c:v>6286040</c:v>
                </c:pt>
                <c:pt idx="17212">
                  <c:v>6273900</c:v>
                </c:pt>
                <c:pt idx="17213">
                  <c:v>6258670</c:v>
                </c:pt>
                <c:pt idx="17214">
                  <c:v>6246660</c:v>
                </c:pt>
                <c:pt idx="17215">
                  <c:v>6236810</c:v>
                </c:pt>
                <c:pt idx="17216">
                  <c:v>6223830</c:v>
                </c:pt>
                <c:pt idx="17217">
                  <c:v>6212010</c:v>
                </c:pt>
                <c:pt idx="17218">
                  <c:v>6200170</c:v>
                </c:pt>
                <c:pt idx="17219">
                  <c:v>6188510</c:v>
                </c:pt>
                <c:pt idx="17220">
                  <c:v>6177810</c:v>
                </c:pt>
                <c:pt idx="17221">
                  <c:v>6166310</c:v>
                </c:pt>
                <c:pt idx="17222">
                  <c:v>6153700</c:v>
                </c:pt>
                <c:pt idx="17223">
                  <c:v>6142440</c:v>
                </c:pt>
                <c:pt idx="17224">
                  <c:v>6132680</c:v>
                </c:pt>
                <c:pt idx="17225">
                  <c:v>6121580</c:v>
                </c:pt>
                <c:pt idx="17226">
                  <c:v>6109790</c:v>
                </c:pt>
                <c:pt idx="17227">
                  <c:v>6098980</c:v>
                </c:pt>
                <c:pt idx="17228">
                  <c:v>6089000</c:v>
                </c:pt>
                <c:pt idx="17229">
                  <c:v>6078410</c:v>
                </c:pt>
                <c:pt idx="17230">
                  <c:v>6067980</c:v>
                </c:pt>
                <c:pt idx="17231">
                  <c:v>6057500</c:v>
                </c:pt>
                <c:pt idx="17232">
                  <c:v>6047320</c:v>
                </c:pt>
                <c:pt idx="17233">
                  <c:v>6037680</c:v>
                </c:pt>
                <c:pt idx="17234">
                  <c:v>6027780</c:v>
                </c:pt>
                <c:pt idx="17235">
                  <c:v>6017650</c:v>
                </c:pt>
                <c:pt idx="17236">
                  <c:v>6008080</c:v>
                </c:pt>
                <c:pt idx="17237">
                  <c:v>5998600</c:v>
                </c:pt>
                <c:pt idx="17238">
                  <c:v>5989310</c:v>
                </c:pt>
                <c:pt idx="17239">
                  <c:v>5980460</c:v>
                </c:pt>
                <c:pt idx="17240">
                  <c:v>5970760</c:v>
                </c:pt>
                <c:pt idx="17241">
                  <c:v>5961950</c:v>
                </c:pt>
                <c:pt idx="17242">
                  <c:v>5954030</c:v>
                </c:pt>
                <c:pt idx="17243">
                  <c:v>5945570</c:v>
                </c:pt>
                <c:pt idx="17244">
                  <c:v>5936430</c:v>
                </c:pt>
                <c:pt idx="17245">
                  <c:v>5928290</c:v>
                </c:pt>
                <c:pt idx="17246">
                  <c:v>5920780</c:v>
                </c:pt>
                <c:pt idx="17247">
                  <c:v>5912980</c:v>
                </c:pt>
                <c:pt idx="17248">
                  <c:v>5905260</c:v>
                </c:pt>
                <c:pt idx="17249">
                  <c:v>5897810</c:v>
                </c:pt>
                <c:pt idx="17250">
                  <c:v>5890090</c:v>
                </c:pt>
                <c:pt idx="17251">
                  <c:v>5884210</c:v>
                </c:pt>
                <c:pt idx="17252">
                  <c:v>5877280</c:v>
                </c:pt>
                <c:pt idx="17253">
                  <c:v>5870520</c:v>
                </c:pt>
                <c:pt idx="17254">
                  <c:v>5862430</c:v>
                </c:pt>
                <c:pt idx="17255">
                  <c:v>5858160</c:v>
                </c:pt>
                <c:pt idx="17256">
                  <c:v>5851920</c:v>
                </c:pt>
                <c:pt idx="17257">
                  <c:v>5843940</c:v>
                </c:pt>
                <c:pt idx="17258">
                  <c:v>5839670</c:v>
                </c:pt>
                <c:pt idx="17259">
                  <c:v>5833950</c:v>
                </c:pt>
                <c:pt idx="17260">
                  <c:v>5828390</c:v>
                </c:pt>
                <c:pt idx="17261">
                  <c:v>5821810</c:v>
                </c:pt>
                <c:pt idx="17262">
                  <c:v>5816860</c:v>
                </c:pt>
                <c:pt idx="17263">
                  <c:v>5811810</c:v>
                </c:pt>
                <c:pt idx="17264">
                  <c:v>5806930</c:v>
                </c:pt>
                <c:pt idx="17265">
                  <c:v>5802470</c:v>
                </c:pt>
                <c:pt idx="17266">
                  <c:v>5796940</c:v>
                </c:pt>
                <c:pt idx="17267">
                  <c:v>5792560</c:v>
                </c:pt>
                <c:pt idx="17268">
                  <c:v>5788330</c:v>
                </c:pt>
                <c:pt idx="17269">
                  <c:v>5784130</c:v>
                </c:pt>
                <c:pt idx="17270">
                  <c:v>5780250</c:v>
                </c:pt>
                <c:pt idx="17271">
                  <c:v>5776510</c:v>
                </c:pt>
                <c:pt idx="17272">
                  <c:v>5774440</c:v>
                </c:pt>
                <c:pt idx="17273">
                  <c:v>5769880</c:v>
                </c:pt>
                <c:pt idx="17274">
                  <c:v>5766640</c:v>
                </c:pt>
                <c:pt idx="17275">
                  <c:v>5763550</c:v>
                </c:pt>
                <c:pt idx="17276">
                  <c:v>5761180</c:v>
                </c:pt>
                <c:pt idx="17277">
                  <c:v>5758470</c:v>
                </c:pt>
                <c:pt idx="17278">
                  <c:v>5755870</c:v>
                </c:pt>
                <c:pt idx="17279">
                  <c:v>5753420</c:v>
                </c:pt>
                <c:pt idx="17280">
                  <c:v>5751710</c:v>
                </c:pt>
                <c:pt idx="17281">
                  <c:v>5749590</c:v>
                </c:pt>
                <c:pt idx="17282">
                  <c:v>5747620</c:v>
                </c:pt>
                <c:pt idx="17283">
                  <c:v>5745790</c:v>
                </c:pt>
                <c:pt idx="17284">
                  <c:v>5744070</c:v>
                </c:pt>
                <c:pt idx="17285">
                  <c:v>5742560</c:v>
                </c:pt>
                <c:pt idx="17286">
                  <c:v>5741190</c:v>
                </c:pt>
                <c:pt idx="17287">
                  <c:v>5738520</c:v>
                </c:pt>
                <c:pt idx="17288">
                  <c:v>5738280</c:v>
                </c:pt>
                <c:pt idx="17289">
                  <c:v>5737370</c:v>
                </c:pt>
                <c:pt idx="17290">
                  <c:v>5736610</c:v>
                </c:pt>
                <c:pt idx="17291">
                  <c:v>5735400</c:v>
                </c:pt>
                <c:pt idx="17292">
                  <c:v>5734950</c:v>
                </c:pt>
                <c:pt idx="17293">
                  <c:v>5734630</c:v>
                </c:pt>
                <c:pt idx="17294">
                  <c:v>5734460</c:v>
                </c:pt>
                <c:pt idx="17295">
                  <c:v>5734060</c:v>
                </c:pt>
                <c:pt idx="17296">
                  <c:v>5734190</c:v>
                </c:pt>
                <c:pt idx="17297">
                  <c:v>5734470</c:v>
                </c:pt>
                <c:pt idx="17298">
                  <c:v>5736520</c:v>
                </c:pt>
                <c:pt idx="17299">
                  <c:v>5735560</c:v>
                </c:pt>
                <c:pt idx="17300">
                  <c:v>5736260</c:v>
                </c:pt>
                <c:pt idx="17301">
                  <c:v>5737100</c:v>
                </c:pt>
                <c:pt idx="17302">
                  <c:v>5738680</c:v>
                </c:pt>
                <c:pt idx="17303">
                  <c:v>5739810</c:v>
                </c:pt>
                <c:pt idx="17304">
                  <c:v>5741070</c:v>
                </c:pt>
                <c:pt idx="17305">
                  <c:v>5742470</c:v>
                </c:pt>
                <c:pt idx="17306">
                  <c:v>5744570</c:v>
                </c:pt>
                <c:pt idx="17307">
                  <c:v>5746250</c:v>
                </c:pt>
                <c:pt idx="17308">
                  <c:v>5748060</c:v>
                </c:pt>
                <c:pt idx="17309">
                  <c:v>5750000</c:v>
                </c:pt>
                <c:pt idx="17310">
                  <c:v>5752070</c:v>
                </c:pt>
                <c:pt idx="17311">
                  <c:v>5754290</c:v>
                </c:pt>
                <c:pt idx="17312">
                  <c:v>5756640</c:v>
                </c:pt>
                <c:pt idx="17313">
                  <c:v>5758520</c:v>
                </c:pt>
                <c:pt idx="17314">
                  <c:v>5761160</c:v>
                </c:pt>
                <c:pt idx="17315">
                  <c:v>5763910</c:v>
                </c:pt>
                <c:pt idx="17316">
                  <c:v>5766790</c:v>
                </c:pt>
                <c:pt idx="17317">
                  <c:v>5769310</c:v>
                </c:pt>
                <c:pt idx="17318">
                  <c:v>5772470</c:v>
                </c:pt>
                <c:pt idx="17319">
                  <c:v>5775740</c:v>
                </c:pt>
                <c:pt idx="17320">
                  <c:v>5779140</c:v>
                </c:pt>
                <c:pt idx="17321">
                  <c:v>5782320</c:v>
                </c:pt>
                <c:pt idx="17322">
                  <c:v>5785970</c:v>
                </c:pt>
                <c:pt idx="17323">
                  <c:v>5789730</c:v>
                </c:pt>
                <c:pt idx="17324">
                  <c:v>5794910</c:v>
                </c:pt>
                <c:pt idx="17325">
                  <c:v>5797430</c:v>
                </c:pt>
                <c:pt idx="17326">
                  <c:v>5801540</c:v>
                </c:pt>
                <c:pt idx="17327">
                  <c:v>5805740</c:v>
                </c:pt>
                <c:pt idx="17328">
                  <c:v>5810100</c:v>
                </c:pt>
                <c:pt idx="17329">
                  <c:v>5814520</c:v>
                </c:pt>
                <c:pt idx="17330">
                  <c:v>5819030</c:v>
                </c:pt>
                <c:pt idx="17331">
                  <c:v>5823630</c:v>
                </c:pt>
                <c:pt idx="17332">
                  <c:v>5828420</c:v>
                </c:pt>
                <c:pt idx="17333">
                  <c:v>5833200</c:v>
                </c:pt>
                <c:pt idx="17334">
                  <c:v>5838060</c:v>
                </c:pt>
                <c:pt idx="17335">
                  <c:v>5842810</c:v>
                </c:pt>
                <c:pt idx="17336">
                  <c:v>5848150</c:v>
                </c:pt>
                <c:pt idx="17337">
                  <c:v>5853230</c:v>
                </c:pt>
                <c:pt idx="17338">
                  <c:v>5858370</c:v>
                </c:pt>
                <c:pt idx="17339">
                  <c:v>5863280</c:v>
                </c:pt>
                <c:pt idx="17340">
                  <c:v>5868950</c:v>
                </c:pt>
                <c:pt idx="17341">
                  <c:v>5874260</c:v>
                </c:pt>
                <c:pt idx="17342">
                  <c:v>5879610</c:v>
                </c:pt>
                <c:pt idx="17343">
                  <c:v>5885090</c:v>
                </c:pt>
                <c:pt idx="17344">
                  <c:v>5890540</c:v>
                </c:pt>
                <c:pt idx="17345">
                  <c:v>5896010</c:v>
                </c:pt>
                <c:pt idx="17346">
                  <c:v>5901830</c:v>
                </c:pt>
                <c:pt idx="17347">
                  <c:v>5907150</c:v>
                </c:pt>
                <c:pt idx="17348">
                  <c:v>5912690</c:v>
                </c:pt>
                <c:pt idx="17349">
                  <c:v>5918230</c:v>
                </c:pt>
                <c:pt idx="17350">
                  <c:v>5923850</c:v>
                </c:pt>
                <c:pt idx="17351">
                  <c:v>5929390</c:v>
                </c:pt>
                <c:pt idx="17352">
                  <c:v>5934930</c:v>
                </c:pt>
                <c:pt idx="17353">
                  <c:v>5940440</c:v>
                </c:pt>
                <c:pt idx="17354">
                  <c:v>5945100</c:v>
                </c:pt>
                <c:pt idx="17355">
                  <c:v>5951390</c:v>
                </c:pt>
                <c:pt idx="17356">
                  <c:v>5956810</c:v>
                </c:pt>
                <c:pt idx="17357">
                  <c:v>5960630</c:v>
                </c:pt>
                <c:pt idx="17358">
                  <c:v>5967220</c:v>
                </c:pt>
                <c:pt idx="17359">
                  <c:v>5972480</c:v>
                </c:pt>
                <c:pt idx="17360">
                  <c:v>5977650</c:v>
                </c:pt>
                <c:pt idx="17361">
                  <c:v>5981500</c:v>
                </c:pt>
                <c:pt idx="17362">
                  <c:v>5986810</c:v>
                </c:pt>
                <c:pt idx="17363">
                  <c:v>5991710</c:v>
                </c:pt>
                <c:pt idx="17364">
                  <c:v>5996500</c:v>
                </c:pt>
                <c:pt idx="17365">
                  <c:v>6001820</c:v>
                </c:pt>
                <c:pt idx="17366">
                  <c:v>6004470</c:v>
                </c:pt>
                <c:pt idx="17367">
                  <c:v>6008890</c:v>
                </c:pt>
                <c:pt idx="17368">
                  <c:v>6016360</c:v>
                </c:pt>
                <c:pt idx="17369">
                  <c:v>6016870</c:v>
                </c:pt>
                <c:pt idx="17370">
                  <c:v>6020870</c:v>
                </c:pt>
                <c:pt idx="17371">
                  <c:v>6024710</c:v>
                </c:pt>
                <c:pt idx="17372">
                  <c:v>6032650</c:v>
                </c:pt>
                <c:pt idx="17373">
                  <c:v>6032740</c:v>
                </c:pt>
                <c:pt idx="17374">
                  <c:v>6036080</c:v>
                </c:pt>
                <c:pt idx="17375">
                  <c:v>6039220</c:v>
                </c:pt>
                <c:pt idx="17376">
                  <c:v>6044530</c:v>
                </c:pt>
                <c:pt idx="17377">
                  <c:v>6046610</c:v>
                </c:pt>
                <c:pt idx="17378">
                  <c:v>6049150</c:v>
                </c:pt>
                <c:pt idx="17379">
                  <c:v>6049660</c:v>
                </c:pt>
                <c:pt idx="17380">
                  <c:v>6051720</c:v>
                </c:pt>
                <c:pt idx="17381">
                  <c:v>6056980</c:v>
                </c:pt>
                <c:pt idx="17382">
                  <c:v>6058610</c:v>
                </c:pt>
                <c:pt idx="17383">
                  <c:v>6054720</c:v>
                </c:pt>
                <c:pt idx="17384">
                  <c:v>6061300</c:v>
                </c:pt>
                <c:pt idx="17385">
                  <c:v>6062160</c:v>
                </c:pt>
                <c:pt idx="17386">
                  <c:v>6062740</c:v>
                </c:pt>
                <c:pt idx="17387">
                  <c:v>6057730</c:v>
                </c:pt>
                <c:pt idx="17388">
                  <c:v>6061430</c:v>
                </c:pt>
                <c:pt idx="17389">
                  <c:v>6061160</c:v>
                </c:pt>
                <c:pt idx="17390">
                  <c:v>6058610</c:v>
                </c:pt>
                <c:pt idx="17391">
                  <c:v>6057730</c:v>
                </c:pt>
                <c:pt idx="17392">
                  <c:v>6056030</c:v>
                </c:pt>
                <c:pt idx="17393">
                  <c:v>6054560</c:v>
                </c:pt>
                <c:pt idx="17394">
                  <c:v>6055490</c:v>
                </c:pt>
                <c:pt idx="17395">
                  <c:v>6053390</c:v>
                </c:pt>
                <c:pt idx="17396">
                  <c:v>6046640</c:v>
                </c:pt>
                <c:pt idx="17397">
                  <c:v>6043890</c:v>
                </c:pt>
                <c:pt idx="17398">
                  <c:v>6046370</c:v>
                </c:pt>
                <c:pt idx="17399">
                  <c:v>6037600</c:v>
                </c:pt>
                <c:pt idx="17400">
                  <c:v>6033880</c:v>
                </c:pt>
                <c:pt idx="17401">
                  <c:v>6034370</c:v>
                </c:pt>
                <c:pt idx="17402">
                  <c:v>6030000</c:v>
                </c:pt>
                <c:pt idx="17403">
                  <c:v>6022340</c:v>
                </c:pt>
                <c:pt idx="17404">
                  <c:v>6017280</c:v>
                </c:pt>
                <c:pt idx="17405">
                  <c:v>6012790</c:v>
                </c:pt>
                <c:pt idx="17406">
                  <c:v>6007080</c:v>
                </c:pt>
                <c:pt idx="17407">
                  <c:v>6002090</c:v>
                </c:pt>
                <c:pt idx="17408">
                  <c:v>5995670</c:v>
                </c:pt>
                <c:pt idx="17409">
                  <c:v>5986410</c:v>
                </c:pt>
                <c:pt idx="17410">
                  <c:v>5979340</c:v>
                </c:pt>
                <c:pt idx="17411">
                  <c:v>5975600</c:v>
                </c:pt>
                <c:pt idx="17412">
                  <c:v>5963970</c:v>
                </c:pt>
                <c:pt idx="17413">
                  <c:v>5955890</c:v>
                </c:pt>
                <c:pt idx="17414">
                  <c:v>5950990</c:v>
                </c:pt>
                <c:pt idx="17415">
                  <c:v>5942240</c:v>
                </c:pt>
                <c:pt idx="17416">
                  <c:v>5930390</c:v>
                </c:pt>
                <c:pt idx="17417">
                  <c:v>5920970</c:v>
                </c:pt>
                <c:pt idx="17418">
                  <c:v>5912340</c:v>
                </c:pt>
                <c:pt idx="17419">
                  <c:v>5902310</c:v>
                </c:pt>
                <c:pt idx="17420">
                  <c:v>5892150</c:v>
                </c:pt>
                <c:pt idx="17421">
                  <c:v>5881450</c:v>
                </c:pt>
                <c:pt idx="17422">
                  <c:v>5868760</c:v>
                </c:pt>
                <c:pt idx="17423">
                  <c:v>5860030</c:v>
                </c:pt>
                <c:pt idx="17424">
                  <c:v>5848440</c:v>
                </c:pt>
                <c:pt idx="17425">
                  <c:v>5836550</c:v>
                </c:pt>
                <c:pt idx="17426">
                  <c:v>5821300</c:v>
                </c:pt>
                <c:pt idx="17427">
                  <c:v>5811660</c:v>
                </c:pt>
                <c:pt idx="17428">
                  <c:v>5798960</c:v>
                </c:pt>
                <c:pt idx="17429">
                  <c:v>5783470</c:v>
                </c:pt>
                <c:pt idx="17430">
                  <c:v>5770250</c:v>
                </c:pt>
                <c:pt idx="17431">
                  <c:v>5758050</c:v>
                </c:pt>
                <c:pt idx="17432">
                  <c:v>5744330</c:v>
                </c:pt>
                <c:pt idx="17433">
                  <c:v>5730290</c:v>
                </c:pt>
                <c:pt idx="17434">
                  <c:v>5714890</c:v>
                </c:pt>
                <c:pt idx="17435">
                  <c:v>5700490</c:v>
                </c:pt>
                <c:pt idx="17436">
                  <c:v>5685870</c:v>
                </c:pt>
                <c:pt idx="17437">
                  <c:v>5673410</c:v>
                </c:pt>
                <c:pt idx="17438">
                  <c:v>5655820</c:v>
                </c:pt>
                <c:pt idx="17439">
                  <c:v>5640600</c:v>
                </c:pt>
                <c:pt idx="17440">
                  <c:v>5628050</c:v>
                </c:pt>
                <c:pt idx="17441">
                  <c:v>5612430</c:v>
                </c:pt>
                <c:pt idx="17442">
                  <c:v>5594910</c:v>
                </c:pt>
                <c:pt idx="17443">
                  <c:v>5579010</c:v>
                </c:pt>
                <c:pt idx="17444">
                  <c:v>5563790</c:v>
                </c:pt>
                <c:pt idx="17445">
                  <c:v>5548200</c:v>
                </c:pt>
                <c:pt idx="17446">
                  <c:v>5531880</c:v>
                </c:pt>
                <c:pt idx="17447">
                  <c:v>5515430</c:v>
                </c:pt>
                <c:pt idx="17448">
                  <c:v>5496810</c:v>
                </c:pt>
                <c:pt idx="17449">
                  <c:v>5482980</c:v>
                </c:pt>
                <c:pt idx="17450">
                  <c:v>5466200</c:v>
                </c:pt>
                <c:pt idx="17451">
                  <c:v>5449330</c:v>
                </c:pt>
                <c:pt idx="17452">
                  <c:v>5429010</c:v>
                </c:pt>
                <c:pt idx="17453">
                  <c:v>5414820</c:v>
                </c:pt>
                <c:pt idx="17454">
                  <c:v>5397730</c:v>
                </c:pt>
                <c:pt idx="17455">
                  <c:v>5378300</c:v>
                </c:pt>
                <c:pt idx="17456">
                  <c:v>5361740</c:v>
                </c:pt>
                <c:pt idx="17457">
                  <c:v>5344520</c:v>
                </c:pt>
                <c:pt idx="17458">
                  <c:v>5327270</c:v>
                </c:pt>
                <c:pt idx="17459">
                  <c:v>5310380</c:v>
                </c:pt>
                <c:pt idx="17460">
                  <c:v>5291390</c:v>
                </c:pt>
                <c:pt idx="17461">
                  <c:v>5274140</c:v>
                </c:pt>
                <c:pt idx="17462">
                  <c:v>5256900</c:v>
                </c:pt>
                <c:pt idx="17463">
                  <c:v>5241940</c:v>
                </c:pt>
                <c:pt idx="17464">
                  <c:v>5222390</c:v>
                </c:pt>
                <c:pt idx="17465">
                  <c:v>5205250</c:v>
                </c:pt>
                <c:pt idx="17466">
                  <c:v>5188140</c:v>
                </c:pt>
                <c:pt idx="17467">
                  <c:v>5172150</c:v>
                </c:pt>
                <c:pt idx="17468">
                  <c:v>5155160</c:v>
                </c:pt>
                <c:pt idx="17469">
                  <c:v>5138230</c:v>
                </c:pt>
                <c:pt idx="17470">
                  <c:v>5121960</c:v>
                </c:pt>
                <c:pt idx="17471">
                  <c:v>5105840</c:v>
                </c:pt>
                <c:pt idx="17472">
                  <c:v>5089110</c:v>
                </c:pt>
                <c:pt idx="17473">
                  <c:v>5072460</c:v>
                </c:pt>
                <c:pt idx="17474">
                  <c:v>5055990</c:v>
                </c:pt>
                <c:pt idx="17475">
                  <c:v>5039510</c:v>
                </c:pt>
                <c:pt idx="17476">
                  <c:v>5023120</c:v>
                </c:pt>
                <c:pt idx="17477">
                  <c:v>5006840</c:v>
                </c:pt>
                <c:pt idx="17478">
                  <c:v>4989800</c:v>
                </c:pt>
                <c:pt idx="17479">
                  <c:v>4973740</c:v>
                </c:pt>
                <c:pt idx="17480">
                  <c:v>4957800</c:v>
                </c:pt>
                <c:pt idx="17481">
                  <c:v>4941980</c:v>
                </c:pt>
                <c:pt idx="17482">
                  <c:v>4925400</c:v>
                </c:pt>
                <c:pt idx="17483">
                  <c:v>4909870</c:v>
                </c:pt>
                <c:pt idx="17484">
                  <c:v>4894470</c:v>
                </c:pt>
                <c:pt idx="17485">
                  <c:v>4879400</c:v>
                </c:pt>
                <c:pt idx="17486">
                  <c:v>4864330</c:v>
                </c:pt>
                <c:pt idx="17487">
                  <c:v>4849400</c:v>
                </c:pt>
                <c:pt idx="17488">
                  <c:v>4834620</c:v>
                </c:pt>
                <c:pt idx="17489">
                  <c:v>4821170</c:v>
                </c:pt>
                <c:pt idx="17490">
                  <c:v>4806730</c:v>
                </c:pt>
                <c:pt idx="17491">
                  <c:v>4792450</c:v>
                </c:pt>
                <c:pt idx="17492">
                  <c:v>4778330</c:v>
                </c:pt>
                <c:pt idx="17493">
                  <c:v>4765450</c:v>
                </c:pt>
                <c:pt idx="17494">
                  <c:v>4751680</c:v>
                </c:pt>
                <c:pt idx="17495">
                  <c:v>4738060</c:v>
                </c:pt>
                <c:pt idx="17496">
                  <c:v>4721280</c:v>
                </c:pt>
                <c:pt idx="17497">
                  <c:v>4711100</c:v>
                </c:pt>
                <c:pt idx="17498">
                  <c:v>4698000</c:v>
                </c:pt>
                <c:pt idx="17499">
                  <c:v>4685070</c:v>
                </c:pt>
                <c:pt idx="17500">
                  <c:v>4670890</c:v>
                </c:pt>
                <c:pt idx="17501">
                  <c:v>4658310</c:v>
                </c:pt>
                <c:pt idx="17502">
                  <c:v>4645890</c:v>
                </c:pt>
                <c:pt idx="17503">
                  <c:v>4633640</c:v>
                </c:pt>
                <c:pt idx="17504">
                  <c:v>4619800</c:v>
                </c:pt>
                <c:pt idx="17505">
                  <c:v>4607900</c:v>
                </c:pt>
                <c:pt idx="17506">
                  <c:v>4596160</c:v>
                </c:pt>
                <c:pt idx="17507">
                  <c:v>4587160</c:v>
                </c:pt>
                <c:pt idx="17508">
                  <c:v>4572260</c:v>
                </c:pt>
                <c:pt idx="17509">
                  <c:v>4561020</c:v>
                </c:pt>
                <c:pt idx="17510">
                  <c:v>4549940</c:v>
                </c:pt>
                <c:pt idx="17511">
                  <c:v>4539470</c:v>
                </c:pt>
                <c:pt idx="17512">
                  <c:v>4528720</c:v>
                </c:pt>
                <c:pt idx="17513">
                  <c:v>4518120</c:v>
                </c:pt>
                <c:pt idx="17514">
                  <c:v>4507680</c:v>
                </c:pt>
                <c:pt idx="17515">
                  <c:v>4499080</c:v>
                </c:pt>
                <c:pt idx="17516">
                  <c:v>4488960</c:v>
                </c:pt>
                <c:pt idx="17517">
                  <c:v>4479000</c:v>
                </c:pt>
                <c:pt idx="17518">
                  <c:v>4469190</c:v>
                </c:pt>
                <c:pt idx="17519">
                  <c:v>4461550</c:v>
                </c:pt>
                <c:pt idx="17520">
                  <c:v>4452060</c:v>
                </c:pt>
                <c:pt idx="17521">
                  <c:v>4442710</c:v>
                </c:pt>
                <c:pt idx="17522">
                  <c:v>4430650</c:v>
                </c:pt>
                <c:pt idx="17523">
                  <c:v>4425360</c:v>
                </c:pt>
                <c:pt idx="17524">
                  <c:v>4416460</c:v>
                </c:pt>
                <c:pt idx="17525">
                  <c:v>4407710</c:v>
                </c:pt>
                <c:pt idx="17526">
                  <c:v>4398220</c:v>
                </c:pt>
                <c:pt idx="17527">
                  <c:v>4389760</c:v>
                </c:pt>
                <c:pt idx="17528">
                  <c:v>4381420</c:v>
                </c:pt>
                <c:pt idx="17529">
                  <c:v>4370680</c:v>
                </c:pt>
                <c:pt idx="17530">
                  <c:v>4363160</c:v>
                </c:pt>
                <c:pt idx="17531">
                  <c:v>4355230</c:v>
                </c:pt>
                <c:pt idx="17532">
                  <c:v>4347420</c:v>
                </c:pt>
                <c:pt idx="17533">
                  <c:v>4341000</c:v>
                </c:pt>
                <c:pt idx="17534">
                  <c:v>4330190</c:v>
                </c:pt>
                <c:pt idx="17535">
                  <c:v>4322750</c:v>
                </c:pt>
                <c:pt idx="17536">
                  <c:v>4315430</c:v>
                </c:pt>
                <c:pt idx="17537">
                  <c:v>4312600</c:v>
                </c:pt>
                <c:pt idx="17538">
                  <c:v>4300450</c:v>
                </c:pt>
                <c:pt idx="17539">
                  <c:v>4293470</c:v>
                </c:pt>
                <c:pt idx="17540">
                  <c:v>4291070</c:v>
                </c:pt>
                <c:pt idx="17541">
                  <c:v>4280980</c:v>
                </c:pt>
                <c:pt idx="17542">
                  <c:v>4274340</c:v>
                </c:pt>
                <c:pt idx="17543">
                  <c:v>4267800</c:v>
                </c:pt>
                <c:pt idx="17544">
                  <c:v>4262800</c:v>
                </c:pt>
                <c:pt idx="17545">
                  <c:v>4256850</c:v>
                </c:pt>
                <c:pt idx="17546">
                  <c:v>4250630</c:v>
                </c:pt>
                <c:pt idx="17547">
                  <c:v>4244500</c:v>
                </c:pt>
                <c:pt idx="17548">
                  <c:v>4236280</c:v>
                </c:pt>
                <c:pt idx="17549">
                  <c:v>4233700</c:v>
                </c:pt>
                <c:pt idx="17550">
                  <c:v>4227860</c:v>
                </c:pt>
                <c:pt idx="17551">
                  <c:v>4218550</c:v>
                </c:pt>
                <c:pt idx="17552">
                  <c:v>4212910</c:v>
                </c:pt>
                <c:pt idx="17553">
                  <c:v>4210710</c:v>
                </c:pt>
                <c:pt idx="17554">
                  <c:v>4205240</c:v>
                </c:pt>
                <c:pt idx="17555">
                  <c:v>4197960</c:v>
                </c:pt>
                <c:pt idx="17556">
                  <c:v>4193320</c:v>
                </c:pt>
                <c:pt idx="17557">
                  <c:v>4188110</c:v>
                </c:pt>
                <c:pt idx="17558">
                  <c:v>4182990</c:v>
                </c:pt>
                <c:pt idx="17559">
                  <c:v>4178680</c:v>
                </c:pt>
                <c:pt idx="17560">
                  <c:v>4171470</c:v>
                </c:pt>
                <c:pt idx="17561">
                  <c:v>4166610</c:v>
                </c:pt>
                <c:pt idx="17562">
                  <c:v>4164010</c:v>
                </c:pt>
                <c:pt idx="17563">
                  <c:v>4159250</c:v>
                </c:pt>
                <c:pt idx="17564">
                  <c:v>4151930</c:v>
                </c:pt>
                <c:pt idx="17565">
                  <c:v>4147390</c:v>
                </c:pt>
                <c:pt idx="17566">
                  <c:v>4144490</c:v>
                </c:pt>
                <c:pt idx="17567">
                  <c:v>4139100</c:v>
                </c:pt>
                <c:pt idx="17568">
                  <c:v>4134770</c:v>
                </c:pt>
                <c:pt idx="17569">
                  <c:v>4130510</c:v>
                </c:pt>
                <c:pt idx="17570">
                  <c:v>4126220</c:v>
                </c:pt>
                <c:pt idx="17571">
                  <c:v>4123000</c:v>
                </c:pt>
                <c:pt idx="17572">
                  <c:v>4118930</c:v>
                </c:pt>
                <c:pt idx="17573">
                  <c:v>4113900</c:v>
                </c:pt>
                <c:pt idx="17574">
                  <c:v>4110010</c:v>
                </c:pt>
                <c:pt idx="17575">
                  <c:v>4107300</c:v>
                </c:pt>
                <c:pt idx="17576">
                  <c:v>4103490</c:v>
                </c:pt>
                <c:pt idx="17577">
                  <c:v>4099520</c:v>
                </c:pt>
                <c:pt idx="17578">
                  <c:v>4095880</c:v>
                </c:pt>
                <c:pt idx="17579">
                  <c:v>4092240</c:v>
                </c:pt>
                <c:pt idx="17580">
                  <c:v>4088680</c:v>
                </c:pt>
                <c:pt idx="17581">
                  <c:v>4086000</c:v>
                </c:pt>
                <c:pt idx="17582">
                  <c:v>4081460</c:v>
                </c:pt>
                <c:pt idx="17583">
                  <c:v>4078100</c:v>
                </c:pt>
                <c:pt idx="17584">
                  <c:v>4075600</c:v>
                </c:pt>
                <c:pt idx="17585">
                  <c:v>4072310</c:v>
                </c:pt>
                <c:pt idx="17586">
                  <c:v>4068070</c:v>
                </c:pt>
                <c:pt idx="17587">
                  <c:v>4064940</c:v>
                </c:pt>
                <c:pt idx="17588">
                  <c:v>4061820</c:v>
                </c:pt>
                <c:pt idx="17589">
                  <c:v>4058720</c:v>
                </c:pt>
                <c:pt idx="17590">
                  <c:v>4055620</c:v>
                </c:pt>
                <c:pt idx="17591">
                  <c:v>4052670</c:v>
                </c:pt>
                <c:pt idx="17592">
                  <c:v>4049030</c:v>
                </c:pt>
                <c:pt idx="17593">
                  <c:v>4046100</c:v>
                </c:pt>
                <c:pt idx="17594">
                  <c:v>4043700</c:v>
                </c:pt>
                <c:pt idx="17595">
                  <c:v>4040220</c:v>
                </c:pt>
                <c:pt idx="17596">
                  <c:v>4037410</c:v>
                </c:pt>
                <c:pt idx="17597">
                  <c:v>4034780</c:v>
                </c:pt>
                <c:pt idx="17598">
                  <c:v>4032030</c:v>
                </c:pt>
                <c:pt idx="17599">
                  <c:v>4029690</c:v>
                </c:pt>
                <c:pt idx="17600">
                  <c:v>4027020</c:v>
                </c:pt>
                <c:pt idx="17601">
                  <c:v>4023630</c:v>
                </c:pt>
                <c:pt idx="17602">
                  <c:v>4020950</c:v>
                </c:pt>
                <c:pt idx="17603">
                  <c:v>4019940</c:v>
                </c:pt>
                <c:pt idx="17604">
                  <c:v>4017350</c:v>
                </c:pt>
                <c:pt idx="17605">
                  <c:v>4013300</c:v>
                </c:pt>
                <c:pt idx="17606">
                  <c:v>4012530</c:v>
                </c:pt>
                <c:pt idx="17607">
                  <c:v>4009970</c:v>
                </c:pt>
                <c:pt idx="17608">
                  <c:v>4007420</c:v>
                </c:pt>
                <c:pt idx="17609">
                  <c:v>4003850</c:v>
                </c:pt>
                <c:pt idx="17610">
                  <c:v>4001420</c:v>
                </c:pt>
                <c:pt idx="17611">
                  <c:v>3998840</c:v>
                </c:pt>
                <c:pt idx="17612">
                  <c:v>3997250</c:v>
                </c:pt>
                <c:pt idx="17613">
                  <c:v>3994670</c:v>
                </c:pt>
                <c:pt idx="17614">
                  <c:v>3989730</c:v>
                </c:pt>
                <c:pt idx="17615">
                  <c:v>3987100</c:v>
                </c:pt>
                <c:pt idx="17616">
                  <c:v>3987270</c:v>
                </c:pt>
                <c:pt idx="17617">
                  <c:v>3981140</c:v>
                </c:pt>
                <c:pt idx="17618">
                  <c:v>3978460</c:v>
                </c:pt>
                <c:pt idx="17619">
                  <c:v>3975760</c:v>
                </c:pt>
                <c:pt idx="17620">
                  <c:v>3975680</c:v>
                </c:pt>
                <c:pt idx="17621">
                  <c:v>3971140</c:v>
                </c:pt>
                <c:pt idx="17622">
                  <c:v>3968390</c:v>
                </c:pt>
                <c:pt idx="17623">
                  <c:v>3965610</c:v>
                </c:pt>
                <c:pt idx="17624">
                  <c:v>3962510</c:v>
                </c:pt>
                <c:pt idx="17625">
                  <c:v>3961760</c:v>
                </c:pt>
                <c:pt idx="17626">
                  <c:v>3958910</c:v>
                </c:pt>
                <c:pt idx="17627">
                  <c:v>3952350</c:v>
                </c:pt>
                <c:pt idx="17628">
                  <c:v>3954380</c:v>
                </c:pt>
                <c:pt idx="17629">
                  <c:v>3951450</c:v>
                </c:pt>
                <c:pt idx="17630">
                  <c:v>3948480</c:v>
                </c:pt>
                <c:pt idx="17631">
                  <c:v>3940650</c:v>
                </c:pt>
                <c:pt idx="17632">
                  <c:v>3941820</c:v>
                </c:pt>
                <c:pt idx="17633">
                  <c:v>3938730</c:v>
                </c:pt>
                <c:pt idx="17634">
                  <c:v>3935600</c:v>
                </c:pt>
                <c:pt idx="17635">
                  <c:v>3930040</c:v>
                </c:pt>
                <c:pt idx="17636">
                  <c:v>3926920</c:v>
                </c:pt>
                <c:pt idx="17637">
                  <c:v>3923650</c:v>
                </c:pt>
                <c:pt idx="17638">
                  <c:v>3922380</c:v>
                </c:pt>
                <c:pt idx="17639">
                  <c:v>3915070</c:v>
                </c:pt>
                <c:pt idx="17640">
                  <c:v>3911660</c:v>
                </c:pt>
                <c:pt idx="17641">
                  <c:v>3908190</c:v>
                </c:pt>
                <c:pt idx="17642">
                  <c:v>3909570</c:v>
                </c:pt>
                <c:pt idx="17643">
                  <c:v>3901440</c:v>
                </c:pt>
                <c:pt idx="17644">
                  <c:v>3897830</c:v>
                </c:pt>
                <c:pt idx="17645">
                  <c:v>3894170</c:v>
                </c:pt>
                <c:pt idx="17646">
                  <c:v>3893990</c:v>
                </c:pt>
                <c:pt idx="17647">
                  <c:v>3888910</c:v>
                </c:pt>
                <c:pt idx="17648">
                  <c:v>3885100</c:v>
                </c:pt>
                <c:pt idx="17649">
                  <c:v>3881240</c:v>
                </c:pt>
                <c:pt idx="17650">
                  <c:v>3879180</c:v>
                </c:pt>
                <c:pt idx="17651">
                  <c:v>3875220</c:v>
                </c:pt>
                <c:pt idx="17652">
                  <c:v>3871200</c:v>
                </c:pt>
                <c:pt idx="17653">
                  <c:v>3863060</c:v>
                </c:pt>
                <c:pt idx="17654">
                  <c:v>3863090</c:v>
                </c:pt>
                <c:pt idx="17655">
                  <c:v>3858950</c:v>
                </c:pt>
                <c:pt idx="17656">
                  <c:v>3854760</c:v>
                </c:pt>
                <c:pt idx="17657">
                  <c:v>3846820</c:v>
                </c:pt>
                <c:pt idx="17658">
                  <c:v>3844790</c:v>
                </c:pt>
                <c:pt idx="17659">
                  <c:v>3840520</c:v>
                </c:pt>
                <c:pt idx="17660">
                  <c:v>3836210</c:v>
                </c:pt>
                <c:pt idx="17661">
                  <c:v>3830200</c:v>
                </c:pt>
                <c:pt idx="17662">
                  <c:v>3825870</c:v>
                </c:pt>
                <c:pt idx="17663">
                  <c:v>3821520</c:v>
                </c:pt>
                <c:pt idx="17664">
                  <c:v>3817130</c:v>
                </c:pt>
                <c:pt idx="17665">
                  <c:v>3812230</c:v>
                </c:pt>
                <c:pt idx="17666">
                  <c:v>3807830</c:v>
                </c:pt>
                <c:pt idx="17667">
                  <c:v>3803400</c:v>
                </c:pt>
                <c:pt idx="17668">
                  <c:v>3802150</c:v>
                </c:pt>
                <c:pt idx="17669">
                  <c:v>3795480</c:v>
                </c:pt>
                <c:pt idx="17670">
                  <c:v>3791020</c:v>
                </c:pt>
                <c:pt idx="17671">
                  <c:v>3786550</c:v>
                </c:pt>
                <c:pt idx="17672">
                  <c:v>3783220</c:v>
                </c:pt>
                <c:pt idx="17673">
                  <c:v>3778730</c:v>
                </c:pt>
                <c:pt idx="17674">
                  <c:v>3774240</c:v>
                </c:pt>
                <c:pt idx="17675">
                  <c:v>3769750</c:v>
                </c:pt>
                <c:pt idx="17676">
                  <c:v>3765600</c:v>
                </c:pt>
                <c:pt idx="17677">
                  <c:v>3761130</c:v>
                </c:pt>
                <c:pt idx="17678">
                  <c:v>3756670</c:v>
                </c:pt>
                <c:pt idx="17679">
                  <c:v>3752240</c:v>
                </c:pt>
                <c:pt idx="17680">
                  <c:v>3747740</c:v>
                </c:pt>
                <c:pt idx="17681">
                  <c:v>3743370</c:v>
                </c:pt>
                <c:pt idx="17682">
                  <c:v>3739020</c:v>
                </c:pt>
                <c:pt idx="17683">
                  <c:v>3734400</c:v>
                </c:pt>
                <c:pt idx="17684">
                  <c:v>3730170</c:v>
                </c:pt>
                <c:pt idx="17685">
                  <c:v>3725980</c:v>
                </c:pt>
                <c:pt idx="17686">
                  <c:v>3721830</c:v>
                </c:pt>
                <c:pt idx="17687">
                  <c:v>3717230</c:v>
                </c:pt>
                <c:pt idx="17688">
                  <c:v>3713220</c:v>
                </c:pt>
                <c:pt idx="17689">
                  <c:v>3709270</c:v>
                </c:pt>
                <c:pt idx="17690">
                  <c:v>3706290</c:v>
                </c:pt>
                <c:pt idx="17691">
                  <c:v>3701460</c:v>
                </c:pt>
                <c:pt idx="17692">
                  <c:v>3697720</c:v>
                </c:pt>
                <c:pt idx="17693">
                  <c:v>3694060</c:v>
                </c:pt>
                <c:pt idx="17694">
                  <c:v>3691490</c:v>
                </c:pt>
                <c:pt idx="17695">
                  <c:v>3687190</c:v>
                </c:pt>
                <c:pt idx="17696">
                  <c:v>3683790</c:v>
                </c:pt>
                <c:pt idx="17697">
                  <c:v>3680470</c:v>
                </c:pt>
                <c:pt idx="17698">
                  <c:v>3677280</c:v>
                </c:pt>
                <c:pt idx="17699">
                  <c:v>3674150</c:v>
                </c:pt>
                <c:pt idx="17700">
                  <c:v>3671130</c:v>
                </c:pt>
                <c:pt idx="17701">
                  <c:v>3667860</c:v>
                </c:pt>
                <c:pt idx="17702">
                  <c:v>3665610</c:v>
                </c:pt>
                <c:pt idx="17703">
                  <c:v>3662910</c:v>
                </c:pt>
                <c:pt idx="17704">
                  <c:v>3660310</c:v>
                </c:pt>
                <c:pt idx="17705">
                  <c:v>3656830</c:v>
                </c:pt>
                <c:pt idx="17706">
                  <c:v>3655780</c:v>
                </c:pt>
                <c:pt idx="17707">
                  <c:v>3653550</c:v>
                </c:pt>
                <c:pt idx="17708">
                  <c:v>3651440</c:v>
                </c:pt>
                <c:pt idx="17709">
                  <c:v>3649250</c:v>
                </c:pt>
                <c:pt idx="17710">
                  <c:v>3647420</c:v>
                </c:pt>
                <c:pt idx="17711">
                  <c:v>3645720</c:v>
                </c:pt>
                <c:pt idx="17712">
                  <c:v>3644350</c:v>
                </c:pt>
                <c:pt idx="17713">
                  <c:v>3642340</c:v>
                </c:pt>
                <c:pt idx="17714">
                  <c:v>3641090</c:v>
                </c:pt>
                <c:pt idx="17715">
                  <c:v>3639980</c:v>
                </c:pt>
                <c:pt idx="17716">
                  <c:v>3640260</c:v>
                </c:pt>
                <c:pt idx="17717">
                  <c:v>3638410</c:v>
                </c:pt>
                <c:pt idx="17718">
                  <c:v>3637790</c:v>
                </c:pt>
                <c:pt idx="17719">
                  <c:v>3637330</c:v>
                </c:pt>
                <c:pt idx="17720">
                  <c:v>3637470</c:v>
                </c:pt>
                <c:pt idx="17721">
                  <c:v>3637320</c:v>
                </c:pt>
                <c:pt idx="17722">
                  <c:v>3637360</c:v>
                </c:pt>
                <c:pt idx="17723">
                  <c:v>3636430</c:v>
                </c:pt>
                <c:pt idx="17724">
                  <c:v>3637590</c:v>
                </c:pt>
                <c:pt idx="17725">
                  <c:v>3638130</c:v>
                </c:pt>
                <c:pt idx="17726">
                  <c:v>3638840</c:v>
                </c:pt>
                <c:pt idx="17727">
                  <c:v>3639040</c:v>
                </c:pt>
                <c:pt idx="17728">
                  <c:v>3640180</c:v>
                </c:pt>
                <c:pt idx="17729">
                  <c:v>3641400</c:v>
                </c:pt>
                <c:pt idx="17730">
                  <c:v>3642800</c:v>
                </c:pt>
                <c:pt idx="17731">
                  <c:v>3645800</c:v>
                </c:pt>
                <c:pt idx="17732">
                  <c:v>3645960</c:v>
                </c:pt>
                <c:pt idx="17733">
                  <c:v>3647900</c:v>
                </c:pt>
                <c:pt idx="17734">
                  <c:v>3652580</c:v>
                </c:pt>
                <c:pt idx="17735">
                  <c:v>3654900</c:v>
                </c:pt>
                <c:pt idx="17736">
                  <c:v>3655640</c:v>
                </c:pt>
                <c:pt idx="17737">
                  <c:v>3658310</c:v>
                </c:pt>
                <c:pt idx="17738">
                  <c:v>3661630</c:v>
                </c:pt>
                <c:pt idx="17739">
                  <c:v>3665510</c:v>
                </c:pt>
                <c:pt idx="17740">
                  <c:v>3668740</c:v>
                </c:pt>
                <c:pt idx="17741">
                  <c:v>3672140</c:v>
                </c:pt>
                <c:pt idx="17742">
                  <c:v>3672700</c:v>
                </c:pt>
                <c:pt idx="17743">
                  <c:v>3680200</c:v>
                </c:pt>
                <c:pt idx="17744">
                  <c:v>3684140</c:v>
                </c:pt>
                <c:pt idx="17745">
                  <c:v>3684370</c:v>
                </c:pt>
                <c:pt idx="17746">
                  <c:v>3688660</c:v>
                </c:pt>
                <c:pt idx="17747">
                  <c:v>3696010</c:v>
                </c:pt>
                <c:pt idx="17748">
                  <c:v>3700630</c:v>
                </c:pt>
                <c:pt idx="17749">
                  <c:v>3705320</c:v>
                </c:pt>
                <c:pt idx="17750">
                  <c:v>3710340</c:v>
                </c:pt>
                <c:pt idx="17751">
                  <c:v>3713450</c:v>
                </c:pt>
                <c:pt idx="17752">
                  <c:v>3718750</c:v>
                </c:pt>
                <c:pt idx="17753">
                  <c:v>3729440</c:v>
                </c:pt>
                <c:pt idx="17754">
                  <c:v>3729170</c:v>
                </c:pt>
                <c:pt idx="17755">
                  <c:v>3734990</c:v>
                </c:pt>
                <c:pt idx="17756">
                  <c:v>3746780</c:v>
                </c:pt>
                <c:pt idx="17757">
                  <c:v>3752920</c:v>
                </c:pt>
                <c:pt idx="17758">
                  <c:v>3755130</c:v>
                </c:pt>
                <c:pt idx="17759">
                  <c:v>3761610</c:v>
                </c:pt>
                <c:pt idx="17760">
                  <c:v>3768760</c:v>
                </c:pt>
                <c:pt idx="17761">
                  <c:v>3775480</c:v>
                </c:pt>
                <c:pt idx="17762">
                  <c:v>3784630</c:v>
                </c:pt>
                <c:pt idx="17763">
                  <c:v>3791710</c:v>
                </c:pt>
                <c:pt idx="17764">
                  <c:v>3793520</c:v>
                </c:pt>
                <c:pt idx="17765">
                  <c:v>3800820</c:v>
                </c:pt>
                <c:pt idx="17766">
                  <c:v>3814460</c:v>
                </c:pt>
                <c:pt idx="17767">
                  <c:v>3816450</c:v>
                </c:pt>
                <c:pt idx="17768">
                  <c:v>3824190</c:v>
                </c:pt>
                <c:pt idx="17769">
                  <c:v>3835900</c:v>
                </c:pt>
                <c:pt idx="17770">
                  <c:v>3843840</c:v>
                </c:pt>
                <c:pt idx="17771">
                  <c:v>3851810</c:v>
                </c:pt>
                <c:pt idx="17772">
                  <c:v>3860050</c:v>
                </c:pt>
                <c:pt idx="17773">
                  <c:v>3865910</c:v>
                </c:pt>
                <c:pt idx="17774">
                  <c:v>3874320</c:v>
                </c:pt>
                <c:pt idx="17775">
                  <c:v>3888520</c:v>
                </c:pt>
                <c:pt idx="17776">
                  <c:v>3897180</c:v>
                </c:pt>
                <c:pt idx="17777">
                  <c:v>3899570</c:v>
                </c:pt>
                <c:pt idx="17778">
                  <c:v>3913910</c:v>
                </c:pt>
                <c:pt idx="17779">
                  <c:v>3922850</c:v>
                </c:pt>
                <c:pt idx="17780">
                  <c:v>3928220</c:v>
                </c:pt>
                <c:pt idx="17781">
                  <c:v>3937380</c:v>
                </c:pt>
                <c:pt idx="17782">
                  <c:v>3946780</c:v>
                </c:pt>
                <c:pt idx="17783">
                  <c:v>3956090</c:v>
                </c:pt>
                <c:pt idx="17784">
                  <c:v>3968070</c:v>
                </c:pt>
                <c:pt idx="17785">
                  <c:v>3977570</c:v>
                </c:pt>
                <c:pt idx="17786">
                  <c:v>3982530</c:v>
                </c:pt>
                <c:pt idx="17787">
                  <c:v>3992190</c:v>
                </c:pt>
                <c:pt idx="17788">
                  <c:v>4007400</c:v>
                </c:pt>
                <c:pt idx="17789">
                  <c:v>4012800</c:v>
                </c:pt>
                <c:pt idx="17790">
                  <c:v>4022700</c:v>
                </c:pt>
                <c:pt idx="17791">
                  <c:v>4032660</c:v>
                </c:pt>
                <c:pt idx="17792">
                  <c:v>4045420</c:v>
                </c:pt>
                <c:pt idx="17793">
                  <c:v>4055600</c:v>
                </c:pt>
                <c:pt idx="17794">
                  <c:v>4065750</c:v>
                </c:pt>
                <c:pt idx="17795">
                  <c:v>4074030</c:v>
                </c:pt>
                <c:pt idx="17796">
                  <c:v>4084300</c:v>
                </c:pt>
                <c:pt idx="17797">
                  <c:v>4098470</c:v>
                </c:pt>
                <c:pt idx="17798">
                  <c:v>4108860</c:v>
                </c:pt>
                <c:pt idx="17799">
                  <c:v>4114810</c:v>
                </c:pt>
                <c:pt idx="17800">
                  <c:v>4128850</c:v>
                </c:pt>
                <c:pt idx="17801">
                  <c:v>4139430</c:v>
                </c:pt>
                <c:pt idx="17802">
                  <c:v>4150060</c:v>
                </c:pt>
                <c:pt idx="17803">
                  <c:v>4158350</c:v>
                </c:pt>
                <c:pt idx="17804">
                  <c:v>4169760</c:v>
                </c:pt>
                <c:pt idx="17805">
                  <c:v>4180600</c:v>
                </c:pt>
                <c:pt idx="17806">
                  <c:v>4191500</c:v>
                </c:pt>
                <c:pt idx="17807">
                  <c:v>4203680</c:v>
                </c:pt>
                <c:pt idx="17808">
                  <c:v>4213010</c:v>
                </c:pt>
                <c:pt idx="17809">
                  <c:v>4224130</c:v>
                </c:pt>
                <c:pt idx="17810">
                  <c:v>4238160</c:v>
                </c:pt>
                <c:pt idx="17811">
                  <c:v>4247320</c:v>
                </c:pt>
                <c:pt idx="17812">
                  <c:v>4258650</c:v>
                </c:pt>
                <c:pt idx="17813">
                  <c:v>4270050</c:v>
                </c:pt>
                <c:pt idx="17814">
                  <c:v>4283070</c:v>
                </c:pt>
                <c:pt idx="17815">
                  <c:v>4294310</c:v>
                </c:pt>
                <c:pt idx="17816">
                  <c:v>4305920</c:v>
                </c:pt>
                <c:pt idx="17817">
                  <c:v>4317600</c:v>
                </c:pt>
                <c:pt idx="17818">
                  <c:v>4328730</c:v>
                </c:pt>
                <c:pt idx="17819">
                  <c:v>4342010</c:v>
                </c:pt>
                <c:pt idx="17820">
                  <c:v>4353930</c:v>
                </c:pt>
                <c:pt idx="17821">
                  <c:v>4365940</c:v>
                </c:pt>
                <c:pt idx="17822">
                  <c:v>4377840</c:v>
                </c:pt>
                <c:pt idx="17823">
                  <c:v>4390050</c:v>
                </c:pt>
                <c:pt idx="17824">
                  <c:v>4402360</c:v>
                </c:pt>
                <c:pt idx="17825">
                  <c:v>4413310</c:v>
                </c:pt>
                <c:pt idx="17826">
                  <c:v>4426900</c:v>
                </c:pt>
                <c:pt idx="17827">
                  <c:v>4439560</c:v>
                </c:pt>
                <c:pt idx="17828">
                  <c:v>4452320</c:v>
                </c:pt>
                <c:pt idx="17829">
                  <c:v>4464800</c:v>
                </c:pt>
                <c:pt idx="17830">
                  <c:v>4478210</c:v>
                </c:pt>
                <c:pt idx="17831">
                  <c:v>4491370</c:v>
                </c:pt>
                <c:pt idx="17832">
                  <c:v>4504650</c:v>
                </c:pt>
                <c:pt idx="17833">
                  <c:v>4518070</c:v>
                </c:pt>
                <c:pt idx="17834">
                  <c:v>4531640</c:v>
                </c:pt>
                <c:pt idx="17835">
                  <c:v>4545350</c:v>
                </c:pt>
                <c:pt idx="17836">
                  <c:v>4560320</c:v>
                </c:pt>
                <c:pt idx="17837">
                  <c:v>4573430</c:v>
                </c:pt>
                <c:pt idx="17838">
                  <c:v>4587590</c:v>
                </c:pt>
                <c:pt idx="17839">
                  <c:v>4601900</c:v>
                </c:pt>
                <c:pt idx="17840">
                  <c:v>4617350</c:v>
                </c:pt>
                <c:pt idx="17841">
                  <c:v>4631640</c:v>
                </c:pt>
                <c:pt idx="17842">
                  <c:v>4646450</c:v>
                </c:pt>
                <c:pt idx="17843">
                  <c:v>4661430</c:v>
                </c:pt>
                <c:pt idx="17844">
                  <c:v>4677270</c:v>
                </c:pt>
                <c:pt idx="17845">
                  <c:v>4692610</c:v>
                </c:pt>
                <c:pt idx="17846">
                  <c:v>4708130</c:v>
                </c:pt>
                <c:pt idx="17847">
                  <c:v>4723830</c:v>
                </c:pt>
                <c:pt idx="17848">
                  <c:v>4739700</c:v>
                </c:pt>
                <c:pt idx="17849">
                  <c:v>4755790</c:v>
                </c:pt>
                <c:pt idx="17850">
                  <c:v>4772080</c:v>
                </c:pt>
                <c:pt idx="17851">
                  <c:v>4788250</c:v>
                </c:pt>
                <c:pt idx="17852">
                  <c:v>4804820</c:v>
                </c:pt>
                <c:pt idx="17853">
                  <c:v>4821750</c:v>
                </c:pt>
                <c:pt idx="17854">
                  <c:v>4838900</c:v>
                </c:pt>
                <c:pt idx="17855">
                  <c:v>4856300</c:v>
                </c:pt>
                <c:pt idx="17856">
                  <c:v>4873940</c:v>
                </c:pt>
                <c:pt idx="17857">
                  <c:v>4891790</c:v>
                </c:pt>
                <c:pt idx="17858">
                  <c:v>4909880</c:v>
                </c:pt>
                <c:pt idx="17859">
                  <c:v>4929150</c:v>
                </c:pt>
                <c:pt idx="17860">
                  <c:v>4947760</c:v>
                </c:pt>
                <c:pt idx="17861">
                  <c:v>4966600</c:v>
                </c:pt>
                <c:pt idx="17862">
                  <c:v>4985690</c:v>
                </c:pt>
                <c:pt idx="17863">
                  <c:v>5006460</c:v>
                </c:pt>
                <c:pt idx="17864">
                  <c:v>5026070</c:v>
                </c:pt>
                <c:pt idx="17865">
                  <c:v>5045940</c:v>
                </c:pt>
                <c:pt idx="17866">
                  <c:v>5066720</c:v>
                </c:pt>
                <c:pt idx="17867">
                  <c:v>5087100</c:v>
                </c:pt>
                <c:pt idx="17868">
                  <c:v>5107740</c:v>
                </c:pt>
                <c:pt idx="17869">
                  <c:v>5128630</c:v>
                </c:pt>
                <c:pt idx="17870">
                  <c:v>5148420</c:v>
                </c:pt>
                <c:pt idx="17871">
                  <c:v>5169830</c:v>
                </c:pt>
                <c:pt idx="17872">
                  <c:v>5191510</c:v>
                </c:pt>
                <c:pt idx="17873">
                  <c:v>5213450</c:v>
                </c:pt>
                <c:pt idx="17874">
                  <c:v>5233620</c:v>
                </c:pt>
                <c:pt idx="17875">
                  <c:v>5256100</c:v>
                </c:pt>
                <c:pt idx="17876">
                  <c:v>5278860</c:v>
                </c:pt>
                <c:pt idx="17877">
                  <c:v>5306720</c:v>
                </c:pt>
                <c:pt idx="17878">
                  <c:v>5325100</c:v>
                </c:pt>
                <c:pt idx="17879">
                  <c:v>5348720</c:v>
                </c:pt>
                <c:pt idx="17880">
                  <c:v>5372630</c:v>
                </c:pt>
                <c:pt idx="17881">
                  <c:v>5399120</c:v>
                </c:pt>
                <c:pt idx="17882">
                  <c:v>5423660</c:v>
                </c:pt>
                <c:pt idx="17883">
                  <c:v>5448490</c:v>
                </c:pt>
                <c:pt idx="17884">
                  <c:v>5473610</c:v>
                </c:pt>
                <c:pt idx="17885">
                  <c:v>5502220</c:v>
                </c:pt>
                <c:pt idx="17886">
                  <c:v>5527980</c:v>
                </c:pt>
                <c:pt idx="17887">
                  <c:v>5554020</c:v>
                </c:pt>
                <c:pt idx="17888">
                  <c:v>5574210</c:v>
                </c:pt>
                <c:pt idx="17889">
                  <c:v>5608040</c:v>
                </c:pt>
                <c:pt idx="17890">
                  <c:v>5634970</c:v>
                </c:pt>
                <c:pt idx="17891">
                  <c:v>5662200</c:v>
                </c:pt>
                <c:pt idx="17892">
                  <c:v>5682600</c:v>
                </c:pt>
                <c:pt idx="17893">
                  <c:v>5714470</c:v>
                </c:pt>
                <c:pt idx="17894">
                  <c:v>5742570</c:v>
                </c:pt>
                <c:pt idx="17895">
                  <c:v>5770960</c:v>
                </c:pt>
                <c:pt idx="17896">
                  <c:v>5795990</c:v>
                </c:pt>
                <c:pt idx="17897">
                  <c:v>5824990</c:v>
                </c:pt>
                <c:pt idx="17898">
                  <c:v>5854280</c:v>
                </c:pt>
                <c:pt idx="17899">
                  <c:v>5893160</c:v>
                </c:pt>
                <c:pt idx="17900">
                  <c:v>5913350</c:v>
                </c:pt>
                <c:pt idx="17901">
                  <c:v>5943590</c:v>
                </c:pt>
                <c:pt idx="17902">
                  <c:v>5974130</c:v>
                </c:pt>
                <c:pt idx="17903">
                  <c:v>6015450</c:v>
                </c:pt>
                <c:pt idx="17904">
                  <c:v>6039770</c:v>
                </c:pt>
                <c:pt idx="17905">
                  <c:v>6071280</c:v>
                </c:pt>
                <c:pt idx="17906">
                  <c:v>6104670</c:v>
                </c:pt>
                <c:pt idx="17907">
                  <c:v>6141300</c:v>
                </c:pt>
                <c:pt idx="17908">
                  <c:v>6173800</c:v>
                </c:pt>
                <c:pt idx="17909">
                  <c:v>6206600</c:v>
                </c:pt>
                <c:pt idx="17910">
                  <c:v>6230090</c:v>
                </c:pt>
                <c:pt idx="17911">
                  <c:v>6275830</c:v>
                </c:pt>
                <c:pt idx="17912">
                  <c:v>6309570</c:v>
                </c:pt>
                <c:pt idx="17913">
                  <c:v>6343600</c:v>
                </c:pt>
                <c:pt idx="17914">
                  <c:v>6365500</c:v>
                </c:pt>
                <c:pt idx="17915">
                  <c:v>6407990</c:v>
                </c:pt>
                <c:pt idx="17916">
                  <c:v>6442920</c:v>
                </c:pt>
                <c:pt idx="17917">
                  <c:v>6476740</c:v>
                </c:pt>
                <c:pt idx="17918">
                  <c:v>6512350</c:v>
                </c:pt>
                <c:pt idx="17919">
                  <c:v>6542990</c:v>
                </c:pt>
                <c:pt idx="17920">
                  <c:v>6579120</c:v>
                </c:pt>
                <c:pt idx="17921">
                  <c:v>6629730</c:v>
                </c:pt>
                <c:pt idx="17922">
                  <c:v>6650390</c:v>
                </c:pt>
                <c:pt idx="17923">
                  <c:v>6687490</c:v>
                </c:pt>
                <c:pt idx="17924">
                  <c:v>6724880</c:v>
                </c:pt>
                <c:pt idx="17925">
                  <c:v>6781580</c:v>
                </c:pt>
                <c:pt idx="17926">
                  <c:v>6805880</c:v>
                </c:pt>
                <c:pt idx="17927">
                  <c:v>6844290</c:v>
                </c:pt>
                <c:pt idx="17928">
                  <c:v>6890100</c:v>
                </c:pt>
                <c:pt idx="17929">
                  <c:v>6929180</c:v>
                </c:pt>
                <c:pt idx="17930">
                  <c:v>6971200</c:v>
                </c:pt>
                <c:pt idx="17931">
                  <c:v>7010900</c:v>
                </c:pt>
                <c:pt idx="17932">
                  <c:v>7038310</c:v>
                </c:pt>
                <c:pt idx="17933">
                  <c:v>7078490</c:v>
                </c:pt>
                <c:pt idx="17934">
                  <c:v>7138300</c:v>
                </c:pt>
                <c:pt idx="17935">
                  <c:v>7179190</c:v>
                </c:pt>
                <c:pt idx="17936">
                  <c:v>7197480</c:v>
                </c:pt>
                <c:pt idx="17937">
                  <c:v>7257820</c:v>
                </c:pt>
                <c:pt idx="17938">
                  <c:v>7299530</c:v>
                </c:pt>
                <c:pt idx="17939">
                  <c:v>7329990</c:v>
                </c:pt>
                <c:pt idx="17940">
                  <c:v>7372200</c:v>
                </c:pt>
                <c:pt idx="17941">
                  <c:v>7414920</c:v>
                </c:pt>
                <c:pt idx="17942">
                  <c:v>7457670</c:v>
                </c:pt>
                <c:pt idx="17943">
                  <c:v>7512200</c:v>
                </c:pt>
                <c:pt idx="17944">
                  <c:v>7555560</c:v>
                </c:pt>
                <c:pt idx="17945">
                  <c:v>7579710</c:v>
                </c:pt>
                <c:pt idx="17946">
                  <c:v>7623510</c:v>
                </c:pt>
                <c:pt idx="17947">
                  <c:v>7693010</c:v>
                </c:pt>
                <c:pt idx="17948">
                  <c:v>7737470</c:v>
                </c:pt>
                <c:pt idx="17949">
                  <c:v>7760410</c:v>
                </c:pt>
                <c:pt idx="17950">
                  <c:v>7821470</c:v>
                </c:pt>
                <c:pt idx="17951">
                  <c:v>7866680</c:v>
                </c:pt>
                <c:pt idx="17952">
                  <c:v>7907480</c:v>
                </c:pt>
                <c:pt idx="17953">
                  <c:v>7953150</c:v>
                </c:pt>
                <c:pt idx="17954">
                  <c:v>7989820</c:v>
                </c:pt>
                <c:pt idx="17955">
                  <c:v>8035910</c:v>
                </c:pt>
                <c:pt idx="17956">
                  <c:v>8102070</c:v>
                </c:pt>
                <c:pt idx="17957">
                  <c:v>8148670</c:v>
                </c:pt>
                <c:pt idx="17958">
                  <c:v>8168170</c:v>
                </c:pt>
                <c:pt idx="17959">
                  <c:v>8215100</c:v>
                </c:pt>
                <c:pt idx="17960">
                  <c:v>8289770</c:v>
                </c:pt>
                <c:pt idx="17961">
                  <c:v>8317130</c:v>
                </c:pt>
                <c:pt idx="17962">
                  <c:v>8364720</c:v>
                </c:pt>
                <c:pt idx="17963">
                  <c:v>8412510</c:v>
                </c:pt>
                <c:pt idx="17964">
                  <c:v>8468070</c:v>
                </c:pt>
                <c:pt idx="17965">
                  <c:v>8523360</c:v>
                </c:pt>
                <c:pt idx="17966">
                  <c:v>8571810</c:v>
                </c:pt>
                <c:pt idx="17967">
                  <c:v>8601080</c:v>
                </c:pt>
                <c:pt idx="17968">
                  <c:v>8649880</c:v>
                </c:pt>
                <c:pt idx="17969">
                  <c:v>8727670</c:v>
                </c:pt>
                <c:pt idx="17970">
                  <c:v>8776940</c:v>
                </c:pt>
                <c:pt idx="17971">
                  <c:v>8798390</c:v>
                </c:pt>
                <c:pt idx="17972">
                  <c:v>8870800</c:v>
                </c:pt>
                <c:pt idx="17973">
                  <c:v>8920660</c:v>
                </c:pt>
                <c:pt idx="17974">
                  <c:v>8970690</c:v>
                </c:pt>
                <c:pt idx="17975">
                  <c:v>9010150</c:v>
                </c:pt>
                <c:pt idx="17976">
                  <c:v>9055730</c:v>
                </c:pt>
                <c:pt idx="17977">
                  <c:v>9106320</c:v>
                </c:pt>
                <c:pt idx="17978">
                  <c:v>9175330</c:v>
                </c:pt>
                <c:pt idx="17979">
                  <c:v>9226270</c:v>
                </c:pt>
                <c:pt idx="17980">
                  <c:v>9251470</c:v>
                </c:pt>
                <c:pt idx="17981">
                  <c:v>9302780</c:v>
                </c:pt>
                <c:pt idx="17982">
                  <c:v>9383150</c:v>
                </c:pt>
                <c:pt idx="17983">
                  <c:v>9412720</c:v>
                </c:pt>
                <c:pt idx="17984">
                  <c:v>9464600</c:v>
                </c:pt>
                <c:pt idx="17985">
                  <c:v>9516650</c:v>
                </c:pt>
                <c:pt idx="17986">
                  <c:v>9579080</c:v>
                </c:pt>
                <c:pt idx="17987">
                  <c:v>9636200</c:v>
                </c:pt>
                <c:pt idx="17988">
                  <c:v>9688810</c:v>
                </c:pt>
                <c:pt idx="17989">
                  <c:v>9741600</c:v>
                </c:pt>
                <c:pt idx="17990">
                  <c:v>9777010</c:v>
                </c:pt>
                <c:pt idx="17991">
                  <c:v>9857240</c:v>
                </c:pt>
                <c:pt idx="17992">
                  <c:v>9910590</c:v>
                </c:pt>
                <c:pt idx="17993">
                  <c:v>9936530</c:v>
                </c:pt>
                <c:pt idx="17994">
                  <c:v>10010500</c:v>
                </c:pt>
                <c:pt idx="17995">
                  <c:v>10064400</c:v>
                </c:pt>
                <c:pt idx="17996">
                  <c:v>10118600</c:v>
                </c:pt>
                <c:pt idx="17997">
                  <c:v>10163400</c:v>
                </c:pt>
                <c:pt idx="17998">
                  <c:v>10212900</c:v>
                </c:pt>
                <c:pt idx="17999">
                  <c:v>10267900</c:v>
                </c:pt>
                <c:pt idx="18000">
                  <c:v>10323000</c:v>
                </c:pt>
                <c:pt idx="18001">
                  <c:v>10395200</c:v>
                </c:pt>
                <c:pt idx="18002">
                  <c:v>10429200</c:v>
                </c:pt>
                <c:pt idx="18003">
                  <c:v>10485200</c:v>
                </c:pt>
                <c:pt idx="18004">
                  <c:v>10541400</c:v>
                </c:pt>
                <c:pt idx="18005">
                  <c:v>10606200</c:v>
                </c:pt>
                <c:pt idx="18006">
                  <c:v>10662900</c:v>
                </c:pt>
                <c:pt idx="18007">
                  <c:v>10719900</c:v>
                </c:pt>
                <c:pt idx="18008">
                  <c:v>10783700</c:v>
                </c:pt>
                <c:pt idx="18009">
                  <c:v>10848000</c:v>
                </c:pt>
                <c:pt idx="18010">
                  <c:v>10905700</c:v>
                </c:pt>
                <c:pt idx="18011">
                  <c:v>10963700</c:v>
                </c:pt>
                <c:pt idx="18012">
                  <c:v>11005700</c:v>
                </c:pt>
                <c:pt idx="18013">
                  <c:v>11085800</c:v>
                </c:pt>
                <c:pt idx="18014">
                  <c:v>11144600</c:v>
                </c:pt>
                <c:pt idx="18015">
                  <c:v>11203700</c:v>
                </c:pt>
                <c:pt idx="18016">
                  <c:v>11254800</c:v>
                </c:pt>
                <c:pt idx="18017">
                  <c:v>11314500</c:v>
                </c:pt>
                <c:pt idx="18018">
                  <c:v>11374500</c:v>
                </c:pt>
                <c:pt idx="18019">
                  <c:v>11434800</c:v>
                </c:pt>
                <c:pt idx="18020">
                  <c:v>11485300</c:v>
                </c:pt>
                <c:pt idx="18021">
                  <c:v>11546400</c:v>
                </c:pt>
                <c:pt idx="18022">
                  <c:v>11607900</c:v>
                </c:pt>
                <c:pt idx="18023">
                  <c:v>11682500</c:v>
                </c:pt>
                <c:pt idx="18024">
                  <c:v>11730500</c:v>
                </c:pt>
                <c:pt idx="18025">
                  <c:v>11793100</c:v>
                </c:pt>
                <c:pt idx="18026">
                  <c:v>11855900</c:v>
                </c:pt>
                <c:pt idx="18027">
                  <c:v>11927700</c:v>
                </c:pt>
                <c:pt idx="18028">
                  <c:v>11991200</c:v>
                </c:pt>
                <c:pt idx="18029">
                  <c:v>12055000</c:v>
                </c:pt>
                <c:pt idx="18030">
                  <c:v>12119100</c:v>
                </c:pt>
                <c:pt idx="18031">
                  <c:v>12192600</c:v>
                </c:pt>
                <c:pt idx="18032">
                  <c:v>12257300</c:v>
                </c:pt>
                <c:pt idx="18033">
                  <c:v>12322300</c:v>
                </c:pt>
                <c:pt idx="18034">
                  <c:v>12387500</c:v>
                </c:pt>
                <c:pt idx="18035">
                  <c:v>12453400</c:v>
                </c:pt>
                <c:pt idx="18036">
                  <c:v>12519100</c:v>
                </c:pt>
                <c:pt idx="18037">
                  <c:v>12585200</c:v>
                </c:pt>
                <c:pt idx="18038">
                  <c:v>12645500</c:v>
                </c:pt>
                <c:pt idx="18039">
                  <c:v>12712100</c:v>
                </c:pt>
                <c:pt idx="18040">
                  <c:v>12779000</c:v>
                </c:pt>
                <c:pt idx="18041">
                  <c:v>12846100</c:v>
                </c:pt>
                <c:pt idx="18042">
                  <c:v>12908200</c:v>
                </c:pt>
                <c:pt idx="18043">
                  <c:v>12975900</c:v>
                </c:pt>
                <c:pt idx="18044">
                  <c:v>13043800</c:v>
                </c:pt>
                <c:pt idx="18045">
                  <c:v>13111900</c:v>
                </c:pt>
                <c:pt idx="18046">
                  <c:v>13179400</c:v>
                </c:pt>
                <c:pt idx="18047">
                  <c:v>13248000</c:v>
                </c:pt>
                <c:pt idx="18048">
                  <c:v>13316800</c:v>
                </c:pt>
                <c:pt idx="18049">
                  <c:v>13389400</c:v>
                </c:pt>
                <c:pt idx="18050">
                  <c:v>13458500</c:v>
                </c:pt>
                <c:pt idx="18051">
                  <c:v>13527800</c:v>
                </c:pt>
                <c:pt idx="18052">
                  <c:v>13597200</c:v>
                </c:pt>
                <c:pt idx="18053">
                  <c:v>13671600</c:v>
                </c:pt>
                <c:pt idx="18054">
                  <c:v>13741300</c:v>
                </c:pt>
                <c:pt idx="18055">
                  <c:v>13811100</c:v>
                </c:pt>
                <c:pt idx="18056">
                  <c:v>13880900</c:v>
                </c:pt>
                <c:pt idx="18057">
                  <c:v>13953100</c:v>
                </c:pt>
                <c:pt idx="18058">
                  <c:v>14023200</c:v>
                </c:pt>
                <c:pt idx="18059">
                  <c:v>14093200</c:v>
                </c:pt>
                <c:pt idx="18060">
                  <c:v>14160000</c:v>
                </c:pt>
                <c:pt idx="18061">
                  <c:v>14233500</c:v>
                </c:pt>
                <c:pt idx="18062">
                  <c:v>14303600</c:v>
                </c:pt>
                <c:pt idx="18063">
                  <c:v>14373700</c:v>
                </c:pt>
                <c:pt idx="18064">
                  <c:v>14443000</c:v>
                </c:pt>
                <c:pt idx="18065">
                  <c:v>14513000</c:v>
                </c:pt>
                <c:pt idx="18066">
                  <c:v>14583000</c:v>
                </c:pt>
                <c:pt idx="18067">
                  <c:v>14652800</c:v>
                </c:pt>
                <c:pt idx="18068">
                  <c:v>14721200</c:v>
                </c:pt>
                <c:pt idx="18069">
                  <c:v>14790800</c:v>
                </c:pt>
                <c:pt idx="18070">
                  <c:v>14860300</c:v>
                </c:pt>
                <c:pt idx="18071">
                  <c:v>14931000</c:v>
                </c:pt>
                <c:pt idx="18072">
                  <c:v>14997700</c:v>
                </c:pt>
                <c:pt idx="18073">
                  <c:v>15066700</c:v>
                </c:pt>
                <c:pt idx="18074">
                  <c:v>15135500</c:v>
                </c:pt>
                <c:pt idx="18075">
                  <c:v>15213200</c:v>
                </c:pt>
                <c:pt idx="18076">
                  <c:v>15273400</c:v>
                </c:pt>
                <c:pt idx="18077">
                  <c:v>15341600</c:v>
                </c:pt>
                <c:pt idx="18078">
                  <c:v>15409700</c:v>
                </c:pt>
                <c:pt idx="18079">
                  <c:v>15482200</c:v>
                </c:pt>
                <c:pt idx="18080">
                  <c:v>15549900</c:v>
                </c:pt>
                <c:pt idx="18081">
                  <c:v>15617300</c:v>
                </c:pt>
                <c:pt idx="18082">
                  <c:v>15684100</c:v>
                </c:pt>
                <c:pt idx="18083">
                  <c:v>15757500</c:v>
                </c:pt>
                <c:pt idx="18084">
                  <c:v>15824100</c:v>
                </c:pt>
                <c:pt idx="18085">
                  <c:v>15890500</c:v>
                </c:pt>
                <c:pt idx="18086">
                  <c:v>15943300</c:v>
                </c:pt>
                <c:pt idx="18087">
                  <c:v>16022400</c:v>
                </c:pt>
                <c:pt idx="18088">
                  <c:v>16087700</c:v>
                </c:pt>
                <c:pt idx="18089">
                  <c:v>16152700</c:v>
                </c:pt>
                <c:pt idx="18090">
                  <c:v>16204100</c:v>
                </c:pt>
                <c:pt idx="18091">
                  <c:v>16275300</c:v>
                </c:pt>
                <c:pt idx="18092">
                  <c:v>16339200</c:v>
                </c:pt>
                <c:pt idx="18093">
                  <c:v>16404700</c:v>
                </c:pt>
                <c:pt idx="18094">
                  <c:v>16460300</c:v>
                </c:pt>
                <c:pt idx="18095">
                  <c:v>16523100</c:v>
                </c:pt>
                <c:pt idx="18096">
                  <c:v>16585600</c:v>
                </c:pt>
                <c:pt idx="18097">
                  <c:v>16666900</c:v>
                </c:pt>
                <c:pt idx="18098">
                  <c:v>16711000</c:v>
                </c:pt>
                <c:pt idx="18099">
                  <c:v>16772500</c:v>
                </c:pt>
                <c:pt idx="18100">
                  <c:v>16833700</c:v>
                </c:pt>
                <c:pt idx="18101">
                  <c:v>16914600</c:v>
                </c:pt>
                <c:pt idx="18102">
                  <c:v>16964200</c:v>
                </c:pt>
                <c:pt idx="18103">
                  <c:v>17024600</c:v>
                </c:pt>
                <c:pt idx="18104">
                  <c:v>17086900</c:v>
                </c:pt>
                <c:pt idx="18105">
                  <c:v>17155300</c:v>
                </c:pt>
                <c:pt idx="18106">
                  <c:v>17215000</c:v>
                </c:pt>
                <c:pt idx="18107">
                  <c:v>17274400</c:v>
                </c:pt>
                <c:pt idx="18108">
                  <c:v>17318000</c:v>
                </c:pt>
                <c:pt idx="18109">
                  <c:v>17394200</c:v>
                </c:pt>
                <c:pt idx="18110">
                  <c:v>17452800</c:v>
                </c:pt>
                <c:pt idx="18111">
                  <c:v>17511200</c:v>
                </c:pt>
                <c:pt idx="18112">
                  <c:v>17556000</c:v>
                </c:pt>
                <c:pt idx="18113">
                  <c:v>17617900</c:v>
                </c:pt>
                <c:pt idx="18114">
                  <c:v>17675700</c:v>
                </c:pt>
                <c:pt idx="18115">
                  <c:v>17741600</c:v>
                </c:pt>
                <c:pt idx="18116">
                  <c:v>17799100</c:v>
                </c:pt>
                <c:pt idx="18117">
                  <c:v>17839900</c:v>
                </c:pt>
                <c:pt idx="18118">
                  <c:v>17897000</c:v>
                </c:pt>
                <c:pt idx="18119">
                  <c:v>17977900</c:v>
                </c:pt>
                <c:pt idx="18120">
                  <c:v>18014700</c:v>
                </c:pt>
                <c:pt idx="18121">
                  <c:v>18071500</c:v>
                </c:pt>
                <c:pt idx="18122">
                  <c:v>18139400</c:v>
                </c:pt>
                <c:pt idx="18123">
                  <c:v>18196100</c:v>
                </c:pt>
                <c:pt idx="18124">
                  <c:v>18255300</c:v>
                </c:pt>
                <c:pt idx="18125">
                  <c:v>18312000</c:v>
                </c:pt>
                <c:pt idx="18126">
                  <c:v>18350400</c:v>
                </c:pt>
                <c:pt idx="18127">
                  <c:v>18406900</c:v>
                </c:pt>
                <c:pt idx="18128">
                  <c:v>18492300</c:v>
                </c:pt>
                <c:pt idx="18129">
                  <c:v>18549100</c:v>
                </c:pt>
                <c:pt idx="18130">
                  <c:v>18572900</c:v>
                </c:pt>
                <c:pt idx="18131">
                  <c:v>18629800</c:v>
                </c:pt>
                <c:pt idx="18132">
                  <c:v>18713300</c:v>
                </c:pt>
                <c:pt idx="18133">
                  <c:v>18756200</c:v>
                </c:pt>
                <c:pt idx="18134">
                  <c:v>18813500</c:v>
                </c:pt>
                <c:pt idx="18135">
                  <c:v>18867300</c:v>
                </c:pt>
                <c:pt idx="18136">
                  <c:v>18925000</c:v>
                </c:pt>
                <c:pt idx="18137">
                  <c:v>19006500</c:v>
                </c:pt>
                <c:pt idx="18138">
                  <c:v>19064800</c:v>
                </c:pt>
                <c:pt idx="18139">
                  <c:v>19089400</c:v>
                </c:pt>
                <c:pt idx="18140">
                  <c:v>19148100</c:v>
                </c:pt>
                <c:pt idx="18141">
                  <c:v>19249000</c:v>
                </c:pt>
                <c:pt idx="18142">
                  <c:v>19308700</c:v>
                </c:pt>
                <c:pt idx="18143">
                  <c:v>19333700</c:v>
                </c:pt>
                <c:pt idx="18144">
                  <c:v>19413900</c:v>
                </c:pt>
                <c:pt idx="18145">
                  <c:v>19474700</c:v>
                </c:pt>
                <c:pt idx="18146">
                  <c:v>19535800</c:v>
                </c:pt>
                <c:pt idx="18147">
                  <c:v>19598000</c:v>
                </c:pt>
                <c:pt idx="18148">
                  <c:v>19639600</c:v>
                </c:pt>
                <c:pt idx="18149">
                  <c:v>19702000</c:v>
                </c:pt>
                <c:pt idx="18150">
                  <c:v>19801800</c:v>
                </c:pt>
                <c:pt idx="18151">
                  <c:v>19865200</c:v>
                </c:pt>
                <c:pt idx="18152">
                  <c:v>19887900</c:v>
                </c:pt>
                <c:pt idx="18153">
                  <c:v>19952300</c:v>
                </c:pt>
                <c:pt idx="18154">
                  <c:v>20052400</c:v>
                </c:pt>
                <c:pt idx="18155">
                  <c:v>20094800</c:v>
                </c:pt>
                <c:pt idx="18156">
                  <c:v>20160800</c:v>
                </c:pt>
                <c:pt idx="18157">
                  <c:v>20227400</c:v>
                </c:pt>
                <c:pt idx="18158">
                  <c:v>20297300</c:v>
                </c:pt>
                <c:pt idx="18159">
                  <c:v>20380800</c:v>
                </c:pt>
                <c:pt idx="18160">
                  <c:v>20449300</c:v>
                </c:pt>
                <c:pt idx="18161">
                  <c:v>20518500</c:v>
                </c:pt>
                <c:pt idx="18162">
                  <c:v>20560400</c:v>
                </c:pt>
                <c:pt idx="18163">
                  <c:v>20666300</c:v>
                </c:pt>
                <c:pt idx="18164">
                  <c:v>20737900</c:v>
                </c:pt>
                <c:pt idx="18165">
                  <c:v>20776200</c:v>
                </c:pt>
                <c:pt idx="18166">
                  <c:v>20873900</c:v>
                </c:pt>
                <c:pt idx="18167">
                  <c:v>20948000</c:v>
                </c:pt>
                <c:pt idx="18168">
                  <c:v>21022800</c:v>
                </c:pt>
                <c:pt idx="18169">
                  <c:v>21088700</c:v>
                </c:pt>
                <c:pt idx="18170">
                  <c:v>21162800</c:v>
                </c:pt>
                <c:pt idx="18171">
                  <c:v>21240200</c:v>
                </c:pt>
                <c:pt idx="18172">
                  <c:v>21318400</c:v>
                </c:pt>
                <c:pt idx="18173">
                  <c:v>21417400</c:v>
                </c:pt>
                <c:pt idx="18174">
                  <c:v>21473500</c:v>
                </c:pt>
                <c:pt idx="18175">
                  <c:v>21554200</c:v>
                </c:pt>
                <c:pt idx="18176">
                  <c:v>21662300</c:v>
                </c:pt>
                <c:pt idx="18177">
                  <c:v>21723800</c:v>
                </c:pt>
                <c:pt idx="18178">
                  <c:v>21807000</c:v>
                </c:pt>
                <c:pt idx="18179">
                  <c:v>21891000</c:v>
                </c:pt>
                <c:pt idx="18180">
                  <c:v>21985100</c:v>
                </c:pt>
                <c:pt idx="18181">
                  <c:v>22072500</c:v>
                </c:pt>
                <c:pt idx="18182">
                  <c:v>22159100</c:v>
                </c:pt>
                <c:pt idx="18183">
                  <c:v>22246700</c:v>
                </c:pt>
                <c:pt idx="18184">
                  <c:v>22324000</c:v>
                </c:pt>
                <c:pt idx="18185">
                  <c:v>22431200</c:v>
                </c:pt>
                <c:pt idx="18186">
                  <c:v>22521600</c:v>
                </c:pt>
                <c:pt idx="18187">
                  <c:v>22612900</c:v>
                </c:pt>
                <c:pt idx="18188">
                  <c:v>22700100</c:v>
                </c:pt>
                <c:pt idx="18189">
                  <c:v>22793400</c:v>
                </c:pt>
                <c:pt idx="18190">
                  <c:v>22887700</c:v>
                </c:pt>
                <c:pt idx="18191">
                  <c:v>22974200</c:v>
                </c:pt>
                <c:pt idx="18192">
                  <c:v>23073400</c:v>
                </c:pt>
                <c:pt idx="18193">
                  <c:v>23170600</c:v>
                </c:pt>
                <c:pt idx="18194">
                  <c:v>23268600</c:v>
                </c:pt>
                <c:pt idx="18195">
                  <c:v>23374800</c:v>
                </c:pt>
                <c:pt idx="18196">
                  <c:v>23466300</c:v>
                </c:pt>
                <c:pt idx="18197">
                  <c:v>23567000</c:v>
                </c:pt>
                <c:pt idx="18198">
                  <c:v>23668600</c:v>
                </c:pt>
                <c:pt idx="18199">
                  <c:v>23774900</c:v>
                </c:pt>
                <c:pt idx="18200">
                  <c:v>23878100</c:v>
                </c:pt>
                <c:pt idx="18201">
                  <c:v>23982100</c:v>
                </c:pt>
                <c:pt idx="18202">
                  <c:v>24086900</c:v>
                </c:pt>
                <c:pt idx="18203">
                  <c:v>24200200</c:v>
                </c:pt>
                <c:pt idx="18204">
                  <c:v>24306500</c:v>
                </c:pt>
                <c:pt idx="18205">
                  <c:v>24413500</c:v>
                </c:pt>
                <c:pt idx="18206">
                  <c:v>24510200</c:v>
                </c:pt>
                <c:pt idx="18207">
                  <c:v>24629700</c:v>
                </c:pt>
                <c:pt idx="18208">
                  <c:v>24738800</c:v>
                </c:pt>
                <c:pt idx="18209">
                  <c:v>24848500</c:v>
                </c:pt>
                <c:pt idx="18210">
                  <c:v>24950000</c:v>
                </c:pt>
                <c:pt idx="18211">
                  <c:v>25060900</c:v>
                </c:pt>
                <c:pt idx="18212">
                  <c:v>25172500</c:v>
                </c:pt>
                <c:pt idx="18213">
                  <c:v>25284500</c:v>
                </c:pt>
                <c:pt idx="18214">
                  <c:v>25391900</c:v>
                </c:pt>
                <c:pt idx="18215">
                  <c:v>25505000</c:v>
                </c:pt>
                <c:pt idx="18216">
                  <c:v>25618600</c:v>
                </c:pt>
                <c:pt idx="18217">
                  <c:v>25732600</c:v>
                </c:pt>
                <c:pt idx="18218">
                  <c:v>25847500</c:v>
                </c:pt>
                <c:pt idx="18219">
                  <c:v>25962300</c:v>
                </c:pt>
                <c:pt idx="18220">
                  <c:v>26077400</c:v>
                </c:pt>
                <c:pt idx="18221">
                  <c:v>26199900</c:v>
                </c:pt>
                <c:pt idx="18222">
                  <c:v>26315400</c:v>
                </c:pt>
                <c:pt idx="18223">
                  <c:v>26431200</c:v>
                </c:pt>
                <c:pt idx="18224">
                  <c:v>26547000</c:v>
                </c:pt>
                <c:pt idx="18225">
                  <c:v>26672400</c:v>
                </c:pt>
                <c:pt idx="18226">
                  <c:v>26788300</c:v>
                </c:pt>
                <c:pt idx="18227">
                  <c:v>26904200</c:v>
                </c:pt>
                <c:pt idx="18228">
                  <c:v>27020000</c:v>
                </c:pt>
                <c:pt idx="18229">
                  <c:v>27134700</c:v>
                </c:pt>
                <c:pt idx="18230">
                  <c:v>27250400</c:v>
                </c:pt>
                <c:pt idx="18231">
                  <c:v>27365900</c:v>
                </c:pt>
                <c:pt idx="18232">
                  <c:v>27478900</c:v>
                </c:pt>
                <c:pt idx="18233">
                  <c:v>27592300</c:v>
                </c:pt>
                <c:pt idx="18234">
                  <c:v>27707000</c:v>
                </c:pt>
                <c:pt idx="18235">
                  <c:v>27821300</c:v>
                </c:pt>
                <c:pt idx="18236">
                  <c:v>27934500</c:v>
                </c:pt>
                <c:pt idx="18237">
                  <c:v>28047900</c:v>
                </c:pt>
                <c:pt idx="18238">
                  <c:v>28160800</c:v>
                </c:pt>
                <c:pt idx="18239">
                  <c:v>28273000</c:v>
                </c:pt>
                <c:pt idx="18240">
                  <c:v>28384500</c:v>
                </c:pt>
                <c:pt idx="18241">
                  <c:v>28495400</c:v>
                </c:pt>
                <c:pt idx="18242">
                  <c:v>28605500</c:v>
                </c:pt>
                <c:pt idx="18243">
                  <c:v>28707600</c:v>
                </c:pt>
                <c:pt idx="18244">
                  <c:v>28823500</c:v>
                </c:pt>
                <c:pt idx="18245">
                  <c:v>28930800</c:v>
                </c:pt>
                <c:pt idx="18246">
                  <c:v>29037100</c:v>
                </c:pt>
                <c:pt idx="18247">
                  <c:v>29142000</c:v>
                </c:pt>
                <c:pt idx="18248">
                  <c:v>29246000</c:v>
                </c:pt>
                <c:pt idx="18249">
                  <c:v>29348900</c:v>
                </c:pt>
                <c:pt idx="18250">
                  <c:v>29450600</c:v>
                </c:pt>
                <c:pt idx="18251">
                  <c:v>29551800</c:v>
                </c:pt>
                <c:pt idx="18252">
                  <c:v>29651000</c:v>
                </c:pt>
                <c:pt idx="18253">
                  <c:v>29748900</c:v>
                </c:pt>
                <c:pt idx="18254">
                  <c:v>29861800</c:v>
                </c:pt>
                <c:pt idx="18255">
                  <c:v>29947700</c:v>
                </c:pt>
                <c:pt idx="18256">
                  <c:v>30041600</c:v>
                </c:pt>
                <c:pt idx="18257">
                  <c:v>30134100</c:v>
                </c:pt>
                <c:pt idx="18258">
                  <c:v>30230400</c:v>
                </c:pt>
                <c:pt idx="18259">
                  <c:v>30322800</c:v>
                </c:pt>
                <c:pt idx="18260">
                  <c:v>30410900</c:v>
                </c:pt>
                <c:pt idx="18261">
                  <c:v>30497400</c:v>
                </c:pt>
                <c:pt idx="18262">
                  <c:v>30582200</c:v>
                </c:pt>
                <c:pt idx="18263">
                  <c:v>30665600</c:v>
                </c:pt>
                <c:pt idx="18264">
                  <c:v>30747200</c:v>
                </c:pt>
                <c:pt idx="18265">
                  <c:v>30811700</c:v>
                </c:pt>
                <c:pt idx="18266">
                  <c:v>30894400</c:v>
                </c:pt>
                <c:pt idx="18267">
                  <c:v>30970800</c:v>
                </c:pt>
                <c:pt idx="18268">
                  <c:v>31045300</c:v>
                </c:pt>
                <c:pt idx="18269">
                  <c:v>31118300</c:v>
                </c:pt>
                <c:pt idx="18270">
                  <c:v>31178300</c:v>
                </c:pt>
                <c:pt idx="18271">
                  <c:v>31247300</c:v>
                </c:pt>
                <c:pt idx="18272">
                  <c:v>31314400</c:v>
                </c:pt>
                <c:pt idx="18273">
                  <c:v>31402600</c:v>
                </c:pt>
                <c:pt idx="18274">
                  <c:v>31444700</c:v>
                </c:pt>
                <c:pt idx="18275">
                  <c:v>31506300</c:v>
                </c:pt>
                <c:pt idx="18276">
                  <c:v>31590400</c:v>
                </c:pt>
                <c:pt idx="18277">
                  <c:v>31638100</c:v>
                </c:pt>
                <c:pt idx="18278">
                  <c:v>31694300</c:v>
                </c:pt>
                <c:pt idx="18279">
                  <c:v>31748700</c:v>
                </c:pt>
                <c:pt idx="18280">
                  <c:v>31800500</c:v>
                </c:pt>
                <c:pt idx="18281">
                  <c:v>31872600</c:v>
                </c:pt>
                <c:pt idx="18282">
                  <c:v>31921900</c:v>
                </c:pt>
                <c:pt idx="18283">
                  <c:v>31969500</c:v>
                </c:pt>
                <c:pt idx="18284">
                  <c:v>31984700</c:v>
                </c:pt>
                <c:pt idx="18285">
                  <c:v>32064400</c:v>
                </c:pt>
                <c:pt idx="18286">
                  <c:v>32107100</c:v>
                </c:pt>
                <c:pt idx="18287">
                  <c:v>32112300</c:v>
                </c:pt>
                <c:pt idx="18288">
                  <c:v>32151400</c:v>
                </c:pt>
                <c:pt idx="18289">
                  <c:v>32207500</c:v>
                </c:pt>
                <c:pt idx="18290">
                  <c:v>32244000</c:v>
                </c:pt>
                <c:pt idx="18291">
                  <c:v>32275200</c:v>
                </c:pt>
                <c:pt idx="18292">
                  <c:v>32291800</c:v>
                </c:pt>
                <c:pt idx="18293">
                  <c:v>32323900</c:v>
                </c:pt>
                <c:pt idx="18294">
                  <c:v>32354800</c:v>
                </c:pt>
                <c:pt idx="18295">
                  <c:v>32418300</c:v>
                </c:pt>
                <c:pt idx="18296">
                  <c:v>32405300</c:v>
                </c:pt>
                <c:pt idx="18297">
                  <c:v>32432500</c:v>
                </c:pt>
                <c:pt idx="18298">
                  <c:v>32495300</c:v>
                </c:pt>
                <c:pt idx="18299">
                  <c:v>32520400</c:v>
                </c:pt>
                <c:pt idx="18300">
                  <c:v>32521900</c:v>
                </c:pt>
                <c:pt idx="18301">
                  <c:v>32544800</c:v>
                </c:pt>
                <c:pt idx="18302">
                  <c:v>32572700</c:v>
                </c:pt>
                <c:pt idx="18303">
                  <c:v>32594200</c:v>
                </c:pt>
                <c:pt idx="18304">
                  <c:v>32632000</c:v>
                </c:pt>
                <c:pt idx="18305">
                  <c:v>32651700</c:v>
                </c:pt>
                <c:pt idx="18306">
                  <c:v>32642000</c:v>
                </c:pt>
                <c:pt idx="18307">
                  <c:v>32692700</c:v>
                </c:pt>
                <c:pt idx="18308">
                  <c:v>32710600</c:v>
                </c:pt>
                <c:pt idx="18309">
                  <c:v>32701700</c:v>
                </c:pt>
                <c:pt idx="18310">
                  <c:v>32718800</c:v>
                </c:pt>
                <c:pt idx="18311">
                  <c:v>32749000</c:v>
                </c:pt>
                <c:pt idx="18312">
                  <c:v>32765400</c:v>
                </c:pt>
                <c:pt idx="18313">
                  <c:v>32788400</c:v>
                </c:pt>
                <c:pt idx="18314">
                  <c:v>32804400</c:v>
                </c:pt>
                <c:pt idx="18315">
                  <c:v>32800400</c:v>
                </c:pt>
                <c:pt idx="18316">
                  <c:v>32816300</c:v>
                </c:pt>
                <c:pt idx="18317">
                  <c:v>32856900</c:v>
                </c:pt>
                <c:pt idx="18318">
                  <c:v>32845700</c:v>
                </c:pt>
                <c:pt idx="18319">
                  <c:v>32861900</c:v>
                </c:pt>
                <c:pt idx="18320">
                  <c:v>32891800</c:v>
                </c:pt>
                <c:pt idx="18321">
                  <c:v>32908300</c:v>
                </c:pt>
                <c:pt idx="18322">
                  <c:v>32926200</c:v>
                </c:pt>
                <c:pt idx="18323">
                  <c:v>32943400</c:v>
                </c:pt>
                <c:pt idx="18324">
                  <c:v>32950800</c:v>
                </c:pt>
                <c:pt idx="18325">
                  <c:v>32969000</c:v>
                </c:pt>
                <c:pt idx="18326">
                  <c:v>33006900</c:v>
                </c:pt>
                <c:pt idx="18327">
                  <c:v>33026000</c:v>
                </c:pt>
                <c:pt idx="18328">
                  <c:v>33030600</c:v>
                </c:pt>
                <c:pt idx="18329">
                  <c:v>33051300</c:v>
                </c:pt>
                <c:pt idx="18330">
                  <c:v>33079300</c:v>
                </c:pt>
                <c:pt idx="18331">
                  <c:v>33107900</c:v>
                </c:pt>
                <c:pt idx="18332">
                  <c:v>33130500</c:v>
                </c:pt>
                <c:pt idx="18333">
                  <c:v>33140500</c:v>
                </c:pt>
                <c:pt idx="18334">
                  <c:v>33165000</c:v>
                </c:pt>
                <c:pt idx="18335">
                  <c:v>33207800</c:v>
                </c:pt>
                <c:pt idx="18336">
                  <c:v>33233700</c:v>
                </c:pt>
                <c:pt idx="18337">
                  <c:v>33244500</c:v>
                </c:pt>
                <c:pt idx="18338">
                  <c:v>33273900</c:v>
                </c:pt>
                <c:pt idx="18339">
                  <c:v>33302800</c:v>
                </c:pt>
                <c:pt idx="18340">
                  <c:v>33332600</c:v>
                </c:pt>
                <c:pt idx="18341">
                  <c:v>33369600</c:v>
                </c:pt>
                <c:pt idx="18342">
                  <c:v>33383900</c:v>
                </c:pt>
                <c:pt idx="18343">
                  <c:v>33417100</c:v>
                </c:pt>
                <c:pt idx="18344">
                  <c:v>33451300</c:v>
                </c:pt>
                <c:pt idx="18345">
                  <c:v>33511900</c:v>
                </c:pt>
                <c:pt idx="18346">
                  <c:v>33528700</c:v>
                </c:pt>
                <c:pt idx="18347">
                  <c:v>33566500</c:v>
                </c:pt>
                <c:pt idx="18348">
                  <c:v>33618500</c:v>
                </c:pt>
                <c:pt idx="18349">
                  <c:v>33662500</c:v>
                </c:pt>
                <c:pt idx="18350">
                  <c:v>33703600</c:v>
                </c:pt>
                <c:pt idx="18351">
                  <c:v>33745900</c:v>
                </c:pt>
                <c:pt idx="18352">
                  <c:v>33773000</c:v>
                </c:pt>
                <c:pt idx="18353">
                  <c:v>33848900</c:v>
                </c:pt>
                <c:pt idx="18354">
                  <c:v>33894400</c:v>
                </c:pt>
                <c:pt idx="18355">
                  <c:v>33941000</c:v>
                </c:pt>
                <c:pt idx="18356">
                  <c:v>33955900</c:v>
                </c:pt>
                <c:pt idx="18357">
                  <c:v>34032000</c:v>
                </c:pt>
                <c:pt idx="18358">
                  <c:v>34081600</c:v>
                </c:pt>
                <c:pt idx="18359">
                  <c:v>34132300</c:v>
                </c:pt>
                <c:pt idx="18360">
                  <c:v>34165000</c:v>
                </c:pt>
                <c:pt idx="18361">
                  <c:v>34217600</c:v>
                </c:pt>
                <c:pt idx="18362">
                  <c:v>34271200</c:v>
                </c:pt>
                <c:pt idx="18363">
                  <c:v>34337100</c:v>
                </c:pt>
                <c:pt idx="18364">
                  <c:v>34368400</c:v>
                </c:pt>
                <c:pt idx="18365">
                  <c:v>34424600</c:v>
                </c:pt>
                <c:pt idx="18366">
                  <c:v>34481700</c:v>
                </c:pt>
                <c:pt idx="18367">
                  <c:v>34570800</c:v>
                </c:pt>
                <c:pt idx="18368">
                  <c:v>34597500</c:v>
                </c:pt>
                <c:pt idx="18369">
                  <c:v>34656800</c:v>
                </c:pt>
                <c:pt idx="18370">
                  <c:v>34716800</c:v>
                </c:pt>
                <c:pt idx="18371">
                  <c:v>34787800</c:v>
                </c:pt>
                <c:pt idx="18372">
                  <c:v>34849000</c:v>
                </c:pt>
                <c:pt idx="18373">
                  <c:v>34910700</c:v>
                </c:pt>
                <c:pt idx="18374">
                  <c:v>34975800</c:v>
                </c:pt>
                <c:pt idx="18375">
                  <c:v>35051300</c:v>
                </c:pt>
                <c:pt idx="18376">
                  <c:v>35114400</c:v>
                </c:pt>
                <c:pt idx="18377">
                  <c:v>35177900</c:v>
                </c:pt>
                <c:pt idx="18378">
                  <c:v>35224800</c:v>
                </c:pt>
                <c:pt idx="18379">
                  <c:v>35311200</c:v>
                </c:pt>
                <c:pt idx="18380">
                  <c:v>35375500</c:v>
                </c:pt>
                <c:pt idx="18381">
                  <c:v>35439900</c:v>
                </c:pt>
                <c:pt idx="18382">
                  <c:v>35497500</c:v>
                </c:pt>
                <c:pt idx="18383">
                  <c:v>35562100</c:v>
                </c:pt>
                <c:pt idx="18384">
                  <c:v>35626700</c:v>
                </c:pt>
                <c:pt idx="18385">
                  <c:v>35691200</c:v>
                </c:pt>
                <c:pt idx="18386">
                  <c:v>35750800</c:v>
                </c:pt>
                <c:pt idx="18387">
                  <c:v>35815200</c:v>
                </c:pt>
                <c:pt idx="18388">
                  <c:v>35879300</c:v>
                </c:pt>
                <c:pt idx="18389">
                  <c:v>35944400</c:v>
                </c:pt>
                <c:pt idx="18390">
                  <c:v>36003700</c:v>
                </c:pt>
                <c:pt idx="18391">
                  <c:v>36066900</c:v>
                </c:pt>
                <c:pt idx="18392">
                  <c:v>36129600</c:v>
                </c:pt>
                <c:pt idx="18393">
                  <c:v>36193500</c:v>
                </c:pt>
                <c:pt idx="18394">
                  <c:v>36255200</c:v>
                </c:pt>
                <c:pt idx="18395">
                  <c:v>36316200</c:v>
                </c:pt>
                <c:pt idx="18396">
                  <c:v>36376500</c:v>
                </c:pt>
                <c:pt idx="18397">
                  <c:v>36439000</c:v>
                </c:pt>
                <c:pt idx="18398">
                  <c:v>36497700</c:v>
                </c:pt>
                <c:pt idx="18399">
                  <c:v>36555500</c:v>
                </c:pt>
                <c:pt idx="18400">
                  <c:v>36612300</c:v>
                </c:pt>
                <c:pt idx="18401">
                  <c:v>36661300</c:v>
                </c:pt>
                <c:pt idx="18402">
                  <c:v>36716000</c:v>
                </c:pt>
                <c:pt idx="18403">
                  <c:v>36769700</c:v>
                </c:pt>
                <c:pt idx="18404">
                  <c:v>36821000</c:v>
                </c:pt>
                <c:pt idx="18405">
                  <c:v>36872300</c:v>
                </c:pt>
                <c:pt idx="18406">
                  <c:v>36922400</c:v>
                </c:pt>
                <c:pt idx="18407">
                  <c:v>36971100</c:v>
                </c:pt>
                <c:pt idx="18408">
                  <c:v>37030500</c:v>
                </c:pt>
                <c:pt idx="18409">
                  <c:v>37076800</c:v>
                </c:pt>
                <c:pt idx="18410">
                  <c:v>37121700</c:v>
                </c:pt>
                <c:pt idx="18411">
                  <c:v>37165000</c:v>
                </c:pt>
                <c:pt idx="18412">
                  <c:v>37220000</c:v>
                </c:pt>
                <c:pt idx="18413">
                  <c:v>37260500</c:v>
                </c:pt>
                <c:pt idx="18414">
                  <c:v>37299400</c:v>
                </c:pt>
                <c:pt idx="18415">
                  <c:v>37305400</c:v>
                </c:pt>
                <c:pt idx="18416">
                  <c:v>37374000</c:v>
                </c:pt>
                <c:pt idx="18417">
                  <c:v>37407900</c:v>
                </c:pt>
                <c:pt idx="18418">
                  <c:v>37439900</c:v>
                </c:pt>
                <c:pt idx="18419">
                  <c:v>37450900</c:v>
                </c:pt>
                <c:pt idx="18420">
                  <c:v>37479200</c:v>
                </c:pt>
                <c:pt idx="18421">
                  <c:v>37505600</c:v>
                </c:pt>
                <c:pt idx="18422">
                  <c:v>37530100</c:v>
                </c:pt>
                <c:pt idx="18423">
                  <c:v>37529300</c:v>
                </c:pt>
                <c:pt idx="18424">
                  <c:v>37549800</c:v>
                </c:pt>
                <c:pt idx="18425">
                  <c:v>37568400</c:v>
                </c:pt>
                <c:pt idx="18426">
                  <c:v>37637400</c:v>
                </c:pt>
                <c:pt idx="18427">
                  <c:v>37605600</c:v>
                </c:pt>
                <c:pt idx="18428">
                  <c:v>37618300</c:v>
                </c:pt>
                <c:pt idx="18429">
                  <c:v>37628900</c:v>
                </c:pt>
                <c:pt idx="18430">
                  <c:v>37679300</c:v>
                </c:pt>
                <c:pt idx="18431">
                  <c:v>37673600</c:v>
                </c:pt>
                <c:pt idx="18432">
                  <c:v>37678400</c:v>
                </c:pt>
                <c:pt idx="18433">
                  <c:v>37681100</c:v>
                </c:pt>
                <c:pt idx="18434">
                  <c:v>37705900</c:v>
                </c:pt>
                <c:pt idx="18435">
                  <c:v>37704800</c:v>
                </c:pt>
                <c:pt idx="18436">
                  <c:v>37701800</c:v>
                </c:pt>
                <c:pt idx="18437">
                  <c:v>37646700</c:v>
                </c:pt>
                <c:pt idx="18438">
                  <c:v>37688300</c:v>
                </c:pt>
                <c:pt idx="18439">
                  <c:v>37679400</c:v>
                </c:pt>
                <c:pt idx="18440">
                  <c:v>37668600</c:v>
                </c:pt>
                <c:pt idx="18441">
                  <c:v>37613100</c:v>
                </c:pt>
                <c:pt idx="18442">
                  <c:v>37610400</c:v>
                </c:pt>
                <c:pt idx="18443">
                  <c:v>37593800</c:v>
                </c:pt>
                <c:pt idx="18444">
                  <c:v>37575300</c:v>
                </c:pt>
                <c:pt idx="18445">
                  <c:v>37527200</c:v>
                </c:pt>
                <c:pt idx="18446">
                  <c:v>37504900</c:v>
                </c:pt>
                <c:pt idx="18447">
                  <c:v>37480800</c:v>
                </c:pt>
                <c:pt idx="18448">
                  <c:v>37499500</c:v>
                </c:pt>
                <c:pt idx="18449">
                  <c:v>37426900</c:v>
                </c:pt>
                <c:pt idx="18450">
                  <c:v>37397400</c:v>
                </c:pt>
                <c:pt idx="18451">
                  <c:v>37366400</c:v>
                </c:pt>
                <c:pt idx="18452">
                  <c:v>37375200</c:v>
                </c:pt>
                <c:pt idx="18453">
                  <c:v>37325000</c:v>
                </c:pt>
                <c:pt idx="18454">
                  <c:v>37289500</c:v>
                </c:pt>
                <c:pt idx="18455">
                  <c:v>37252500</c:v>
                </c:pt>
                <c:pt idx="18456">
                  <c:v>37226600</c:v>
                </c:pt>
                <c:pt idx="18457">
                  <c:v>37202600</c:v>
                </c:pt>
                <c:pt idx="18458">
                  <c:v>37162100</c:v>
                </c:pt>
                <c:pt idx="18459">
                  <c:v>37098600</c:v>
                </c:pt>
                <c:pt idx="18460">
                  <c:v>37084900</c:v>
                </c:pt>
                <c:pt idx="18461">
                  <c:v>37041700</c:v>
                </c:pt>
                <c:pt idx="18462">
                  <c:v>36997400</c:v>
                </c:pt>
                <c:pt idx="18463">
                  <c:v>36920700</c:v>
                </c:pt>
                <c:pt idx="18464">
                  <c:v>36893400</c:v>
                </c:pt>
                <c:pt idx="18465">
                  <c:v>36847000</c:v>
                </c:pt>
                <c:pt idx="18466">
                  <c:v>36799900</c:v>
                </c:pt>
                <c:pt idx="18467">
                  <c:v>36734900</c:v>
                </c:pt>
                <c:pt idx="18468">
                  <c:v>36681600</c:v>
                </c:pt>
                <c:pt idx="18469">
                  <c:v>36632600</c:v>
                </c:pt>
                <c:pt idx="18470">
                  <c:v>36592800</c:v>
                </c:pt>
                <c:pt idx="18471">
                  <c:v>36542800</c:v>
                </c:pt>
                <c:pt idx="18472">
                  <c:v>36472600</c:v>
                </c:pt>
                <c:pt idx="18473">
                  <c:v>36422300</c:v>
                </c:pt>
                <c:pt idx="18474">
                  <c:v>36395700</c:v>
                </c:pt>
                <c:pt idx="18475">
                  <c:v>36326900</c:v>
                </c:pt>
                <c:pt idx="18476">
                  <c:v>36276400</c:v>
                </c:pt>
                <c:pt idx="18477">
                  <c:v>36226000</c:v>
                </c:pt>
                <c:pt idx="18478">
                  <c:v>36189400</c:v>
                </c:pt>
                <c:pt idx="18479">
                  <c:v>36143900</c:v>
                </c:pt>
                <c:pt idx="18480">
                  <c:v>36094500</c:v>
                </c:pt>
                <c:pt idx="18481">
                  <c:v>36032400</c:v>
                </c:pt>
                <c:pt idx="18482">
                  <c:v>35984200</c:v>
                </c:pt>
                <c:pt idx="18483">
                  <c:v>35956800</c:v>
                </c:pt>
                <c:pt idx="18484">
                  <c:v>35909900</c:v>
                </c:pt>
                <c:pt idx="18485">
                  <c:v>35839300</c:v>
                </c:pt>
                <c:pt idx="18486">
                  <c:v>35793800</c:v>
                </c:pt>
                <c:pt idx="18487">
                  <c:v>35761500</c:v>
                </c:pt>
                <c:pt idx="18488">
                  <c:v>35718100</c:v>
                </c:pt>
                <c:pt idx="18489">
                  <c:v>35676700</c:v>
                </c:pt>
                <c:pt idx="18490">
                  <c:v>35621400</c:v>
                </c:pt>
                <c:pt idx="18491">
                  <c:v>35581100</c:v>
                </c:pt>
                <c:pt idx="18492">
                  <c:v>35574600</c:v>
                </c:pt>
                <c:pt idx="18493">
                  <c:v>35537200</c:v>
                </c:pt>
                <c:pt idx="18494">
                  <c:v>35464700</c:v>
                </c:pt>
                <c:pt idx="18495">
                  <c:v>35429800</c:v>
                </c:pt>
                <c:pt idx="18496">
                  <c:v>35428300</c:v>
                </c:pt>
                <c:pt idx="18497">
                  <c:v>35396600</c:v>
                </c:pt>
                <c:pt idx="18498">
                  <c:v>35352200</c:v>
                </c:pt>
                <c:pt idx="18499">
                  <c:v>35323700</c:v>
                </c:pt>
                <c:pt idx="18500">
                  <c:v>35290600</c:v>
                </c:pt>
                <c:pt idx="18501">
                  <c:v>35265300</c:v>
                </c:pt>
                <c:pt idx="18502">
                  <c:v>35269000</c:v>
                </c:pt>
                <c:pt idx="18503">
                  <c:v>35204600</c:v>
                </c:pt>
                <c:pt idx="18504">
                  <c:v>35184600</c:v>
                </c:pt>
                <c:pt idx="18505">
                  <c:v>35201600</c:v>
                </c:pt>
                <c:pt idx="18506">
                  <c:v>35186100</c:v>
                </c:pt>
                <c:pt idx="18507">
                  <c:v>35139400</c:v>
                </c:pt>
                <c:pt idx="18508">
                  <c:v>35127100</c:v>
                </c:pt>
                <c:pt idx="18509">
                  <c:v>35124200</c:v>
                </c:pt>
                <c:pt idx="18510">
                  <c:v>35116500</c:v>
                </c:pt>
                <c:pt idx="18511">
                  <c:v>35123800</c:v>
                </c:pt>
                <c:pt idx="18512">
                  <c:v>35120000</c:v>
                </c:pt>
                <c:pt idx="18513">
                  <c:v>35092500</c:v>
                </c:pt>
                <c:pt idx="18514">
                  <c:v>35126600</c:v>
                </c:pt>
                <c:pt idx="18515">
                  <c:v>35129500</c:v>
                </c:pt>
                <c:pt idx="18516">
                  <c:v>35109900</c:v>
                </c:pt>
                <c:pt idx="18517">
                  <c:v>35116200</c:v>
                </c:pt>
                <c:pt idx="18518">
                  <c:v>35142800</c:v>
                </c:pt>
                <c:pt idx="18519">
                  <c:v>35154500</c:v>
                </c:pt>
                <c:pt idx="18520">
                  <c:v>35176800</c:v>
                </c:pt>
                <c:pt idx="18521">
                  <c:v>35191800</c:v>
                </c:pt>
                <c:pt idx="18522">
                  <c:v>35196500</c:v>
                </c:pt>
                <c:pt idx="18523">
                  <c:v>35216600</c:v>
                </c:pt>
                <c:pt idx="18524">
                  <c:v>35264700</c:v>
                </c:pt>
                <c:pt idx="18525">
                  <c:v>35272100</c:v>
                </c:pt>
                <c:pt idx="18526">
                  <c:v>35298400</c:v>
                </c:pt>
                <c:pt idx="18527">
                  <c:v>35326700</c:v>
                </c:pt>
                <c:pt idx="18528">
                  <c:v>35357400</c:v>
                </c:pt>
                <c:pt idx="18529">
                  <c:v>35401900</c:v>
                </c:pt>
                <c:pt idx="18530">
                  <c:v>35436000</c:v>
                </c:pt>
                <c:pt idx="18531">
                  <c:v>35440600</c:v>
                </c:pt>
                <c:pt idx="18532">
                  <c:v>35479700</c:v>
                </c:pt>
                <c:pt idx="18533">
                  <c:v>35542800</c:v>
                </c:pt>
                <c:pt idx="18534">
                  <c:v>35584600</c:v>
                </c:pt>
                <c:pt idx="18535">
                  <c:v>35603400</c:v>
                </c:pt>
                <c:pt idx="18536">
                  <c:v>35655500</c:v>
                </c:pt>
                <c:pt idx="18537">
                  <c:v>35703100</c:v>
                </c:pt>
                <c:pt idx="18538">
                  <c:v>35752300</c:v>
                </c:pt>
                <c:pt idx="18539">
                  <c:v>35812500</c:v>
                </c:pt>
                <c:pt idx="18540">
                  <c:v>35842500</c:v>
                </c:pt>
                <c:pt idx="18541">
                  <c:v>35896900</c:v>
                </c:pt>
                <c:pt idx="18542">
                  <c:v>35952700</c:v>
                </c:pt>
                <c:pt idx="18543">
                  <c:v>36045700</c:v>
                </c:pt>
                <c:pt idx="18544">
                  <c:v>36076900</c:v>
                </c:pt>
                <c:pt idx="18545">
                  <c:v>36136800</c:v>
                </c:pt>
                <c:pt idx="18546">
                  <c:v>36227000</c:v>
                </c:pt>
                <c:pt idx="18547">
                  <c:v>36283200</c:v>
                </c:pt>
                <c:pt idx="18548">
                  <c:v>36346400</c:v>
                </c:pt>
                <c:pt idx="18549">
                  <c:v>36410600</c:v>
                </c:pt>
                <c:pt idx="18550">
                  <c:v>36463900</c:v>
                </c:pt>
                <c:pt idx="18551">
                  <c:v>36549600</c:v>
                </c:pt>
                <c:pt idx="18552">
                  <c:v>36616200</c:v>
                </c:pt>
                <c:pt idx="18553">
                  <c:v>36683600</c:v>
                </c:pt>
                <c:pt idx="18554">
                  <c:v>36746700</c:v>
                </c:pt>
                <c:pt idx="18555">
                  <c:v>36815700</c:v>
                </c:pt>
                <c:pt idx="18556">
                  <c:v>36885200</c:v>
                </c:pt>
                <c:pt idx="18557">
                  <c:v>36955200</c:v>
                </c:pt>
                <c:pt idx="18558">
                  <c:v>37012100</c:v>
                </c:pt>
                <c:pt idx="18559">
                  <c:v>37083300</c:v>
                </c:pt>
                <c:pt idx="18560">
                  <c:v>37154700</c:v>
                </c:pt>
                <c:pt idx="18561">
                  <c:v>37221800</c:v>
                </c:pt>
                <c:pt idx="18562">
                  <c:v>37283200</c:v>
                </c:pt>
                <c:pt idx="18563">
                  <c:v>37355300</c:v>
                </c:pt>
                <c:pt idx="18564">
                  <c:v>37427300</c:v>
                </c:pt>
                <c:pt idx="18565">
                  <c:v>37499600</c:v>
                </c:pt>
                <c:pt idx="18566">
                  <c:v>37571200</c:v>
                </c:pt>
                <c:pt idx="18567">
                  <c:v>37642500</c:v>
                </c:pt>
                <c:pt idx="18568">
                  <c:v>37713400</c:v>
                </c:pt>
                <c:pt idx="18569">
                  <c:v>37793500</c:v>
                </c:pt>
                <c:pt idx="18570">
                  <c:v>37863300</c:v>
                </c:pt>
                <c:pt idx="18571">
                  <c:v>37932600</c:v>
                </c:pt>
                <c:pt idx="18572">
                  <c:v>38010400</c:v>
                </c:pt>
                <c:pt idx="18573">
                  <c:v>38087700</c:v>
                </c:pt>
                <c:pt idx="18574">
                  <c:v>38154700</c:v>
                </c:pt>
                <c:pt idx="18575">
                  <c:v>38220800</c:v>
                </c:pt>
                <c:pt idx="18576">
                  <c:v>38296200</c:v>
                </c:pt>
                <c:pt idx="18577">
                  <c:v>38360400</c:v>
                </c:pt>
                <c:pt idx="18578">
                  <c:v>38423500</c:v>
                </c:pt>
                <c:pt idx="18579">
                  <c:v>38485400</c:v>
                </c:pt>
                <c:pt idx="18580">
                  <c:v>38532700</c:v>
                </c:pt>
                <c:pt idx="18581">
                  <c:v>38592300</c:v>
                </c:pt>
                <c:pt idx="18582">
                  <c:v>38650500</c:v>
                </c:pt>
                <c:pt idx="18583">
                  <c:v>38707300</c:v>
                </c:pt>
                <c:pt idx="18584">
                  <c:v>38742600</c:v>
                </c:pt>
                <c:pt idx="18585">
                  <c:v>38796700</c:v>
                </c:pt>
                <c:pt idx="18586">
                  <c:v>38849200</c:v>
                </c:pt>
                <c:pt idx="18587">
                  <c:v>38894500</c:v>
                </c:pt>
                <c:pt idx="18588">
                  <c:v>38944000</c:v>
                </c:pt>
                <c:pt idx="18589">
                  <c:v>38991700</c:v>
                </c:pt>
                <c:pt idx="18590">
                  <c:v>39037600</c:v>
                </c:pt>
                <c:pt idx="18591">
                  <c:v>39100200</c:v>
                </c:pt>
                <c:pt idx="18592">
                  <c:v>39142400</c:v>
                </c:pt>
                <c:pt idx="18593">
                  <c:v>39182700</c:v>
                </c:pt>
                <c:pt idx="18594">
                  <c:v>39220900</c:v>
                </c:pt>
                <c:pt idx="18595">
                  <c:v>39269100</c:v>
                </c:pt>
                <c:pt idx="18596">
                  <c:v>39303000</c:v>
                </c:pt>
                <c:pt idx="18597">
                  <c:v>39334700</c:v>
                </c:pt>
                <c:pt idx="18598">
                  <c:v>39318300</c:v>
                </c:pt>
                <c:pt idx="18599">
                  <c:v>39379600</c:v>
                </c:pt>
                <c:pt idx="18600">
                  <c:v>39404300</c:v>
                </c:pt>
                <c:pt idx="18601">
                  <c:v>39426800</c:v>
                </c:pt>
                <c:pt idx="18602">
                  <c:v>39429100</c:v>
                </c:pt>
                <c:pt idx="18603">
                  <c:v>39446900</c:v>
                </c:pt>
                <c:pt idx="18604">
                  <c:v>39462300</c:v>
                </c:pt>
                <c:pt idx="18605">
                  <c:v>39475300</c:v>
                </c:pt>
                <c:pt idx="18606">
                  <c:v>39484600</c:v>
                </c:pt>
                <c:pt idx="18607">
                  <c:v>39493300</c:v>
                </c:pt>
                <c:pt idx="18608">
                  <c:v>39499600</c:v>
                </c:pt>
                <c:pt idx="18609">
                  <c:v>39541800</c:v>
                </c:pt>
                <c:pt idx="18610">
                  <c:v>39530400</c:v>
                </c:pt>
                <c:pt idx="18611">
                  <c:v>39529900</c:v>
                </c:pt>
                <c:pt idx="18612">
                  <c:v>39527000</c:v>
                </c:pt>
                <c:pt idx="18613">
                  <c:v>39500100</c:v>
                </c:pt>
                <c:pt idx="18614">
                  <c:v>39534800</c:v>
                </c:pt>
                <c:pt idx="18615">
                  <c:v>39524800</c:v>
                </c:pt>
                <c:pt idx="18616">
                  <c:v>39512300</c:v>
                </c:pt>
                <c:pt idx="18617">
                  <c:v>39478600</c:v>
                </c:pt>
                <c:pt idx="18618">
                  <c:v>39461300</c:v>
                </c:pt>
                <c:pt idx="18619">
                  <c:v>39441600</c:v>
                </c:pt>
                <c:pt idx="18620">
                  <c:v>39397600</c:v>
                </c:pt>
                <c:pt idx="18621">
                  <c:v>39358900</c:v>
                </c:pt>
                <c:pt idx="18622">
                  <c:v>39331900</c:v>
                </c:pt>
                <c:pt idx="18623">
                  <c:v>39302700</c:v>
                </c:pt>
                <c:pt idx="18624">
                  <c:v>39315700</c:v>
                </c:pt>
                <c:pt idx="18625">
                  <c:v>39222500</c:v>
                </c:pt>
                <c:pt idx="18626">
                  <c:v>39186500</c:v>
                </c:pt>
                <c:pt idx="18627">
                  <c:v>39148300</c:v>
                </c:pt>
                <c:pt idx="18628">
                  <c:v>39166200</c:v>
                </c:pt>
                <c:pt idx="18629">
                  <c:v>39087900</c:v>
                </c:pt>
                <c:pt idx="18630">
                  <c:v>39043700</c:v>
                </c:pt>
                <c:pt idx="18631">
                  <c:v>39013600</c:v>
                </c:pt>
                <c:pt idx="18632">
                  <c:v>38979600</c:v>
                </c:pt>
                <c:pt idx="18633">
                  <c:v>38929600</c:v>
                </c:pt>
                <c:pt idx="18634">
                  <c:v>38877800</c:v>
                </c:pt>
                <c:pt idx="18635">
                  <c:v>38792500</c:v>
                </c:pt>
                <c:pt idx="18636">
                  <c:v>38777100</c:v>
                </c:pt>
                <c:pt idx="18637">
                  <c:v>38720100</c:v>
                </c:pt>
                <c:pt idx="18638">
                  <c:v>38661300</c:v>
                </c:pt>
                <c:pt idx="18639">
                  <c:v>38562400</c:v>
                </c:pt>
                <c:pt idx="18640">
                  <c:v>38524500</c:v>
                </c:pt>
                <c:pt idx="18641">
                  <c:v>38461100</c:v>
                </c:pt>
                <c:pt idx="18642">
                  <c:v>38385900</c:v>
                </c:pt>
                <c:pt idx="18643">
                  <c:v>38308600</c:v>
                </c:pt>
                <c:pt idx="18644">
                  <c:v>38240900</c:v>
                </c:pt>
                <c:pt idx="18645">
                  <c:v>38171800</c:v>
                </c:pt>
                <c:pt idx="18646">
                  <c:v>38116100</c:v>
                </c:pt>
                <c:pt idx="18647">
                  <c:v>38030800</c:v>
                </c:pt>
                <c:pt idx="18648">
                  <c:v>37958100</c:v>
                </c:pt>
                <c:pt idx="18649">
                  <c:v>37884300</c:v>
                </c:pt>
                <c:pt idx="18650">
                  <c:v>37820900</c:v>
                </c:pt>
                <c:pt idx="18651">
                  <c:v>37741800</c:v>
                </c:pt>
                <c:pt idx="18652">
                  <c:v>37665300</c:v>
                </c:pt>
                <c:pt idx="18653">
                  <c:v>37590700</c:v>
                </c:pt>
                <c:pt idx="18654">
                  <c:v>37512800</c:v>
                </c:pt>
                <c:pt idx="18655">
                  <c:v>37431900</c:v>
                </c:pt>
                <c:pt idx="18656">
                  <c:v>37352900</c:v>
                </c:pt>
                <c:pt idx="18657">
                  <c:v>37278000</c:v>
                </c:pt>
                <c:pt idx="18658">
                  <c:v>37186500</c:v>
                </c:pt>
                <c:pt idx="18659">
                  <c:v>37106100</c:v>
                </c:pt>
                <c:pt idx="18660">
                  <c:v>37025400</c:v>
                </c:pt>
                <c:pt idx="18661">
                  <c:v>36953700</c:v>
                </c:pt>
                <c:pt idx="18662">
                  <c:v>36851600</c:v>
                </c:pt>
                <c:pt idx="18663">
                  <c:v>36769900</c:v>
                </c:pt>
                <c:pt idx="18664">
                  <c:v>36699100</c:v>
                </c:pt>
                <c:pt idx="18665">
                  <c:v>36616900</c:v>
                </c:pt>
                <c:pt idx="18666">
                  <c:v>36533100</c:v>
                </c:pt>
                <c:pt idx="18667">
                  <c:v>36450600</c:v>
                </c:pt>
                <c:pt idx="18668">
                  <c:v>36365000</c:v>
                </c:pt>
                <c:pt idx="18669">
                  <c:v>36283000</c:v>
                </c:pt>
                <c:pt idx="18670">
                  <c:v>36221700</c:v>
                </c:pt>
                <c:pt idx="18671">
                  <c:v>36139300</c:v>
                </c:pt>
                <c:pt idx="18672">
                  <c:v>36033300</c:v>
                </c:pt>
                <c:pt idx="18673">
                  <c:v>35983800</c:v>
                </c:pt>
                <c:pt idx="18674">
                  <c:v>35902200</c:v>
                </c:pt>
                <c:pt idx="18675">
                  <c:v>35799300</c:v>
                </c:pt>
                <c:pt idx="18676">
                  <c:v>35718800</c:v>
                </c:pt>
                <c:pt idx="18677">
                  <c:v>35655300</c:v>
                </c:pt>
                <c:pt idx="18678">
                  <c:v>35575600</c:v>
                </c:pt>
                <c:pt idx="18679">
                  <c:v>35499100</c:v>
                </c:pt>
                <c:pt idx="18680">
                  <c:v>35420300</c:v>
                </c:pt>
                <c:pt idx="18681">
                  <c:v>35317400</c:v>
                </c:pt>
                <c:pt idx="18682">
                  <c:v>35240200</c:v>
                </c:pt>
                <c:pt idx="18683">
                  <c:v>35194800</c:v>
                </c:pt>
                <c:pt idx="18684">
                  <c:v>35118500</c:v>
                </c:pt>
                <c:pt idx="18685">
                  <c:v>35000700</c:v>
                </c:pt>
                <c:pt idx="18686">
                  <c:v>34967300</c:v>
                </c:pt>
                <c:pt idx="18687">
                  <c:v>34893400</c:v>
                </c:pt>
                <c:pt idx="18688">
                  <c:v>34792300</c:v>
                </c:pt>
                <c:pt idx="18689">
                  <c:v>34719900</c:v>
                </c:pt>
                <c:pt idx="18690">
                  <c:v>34656500</c:v>
                </c:pt>
                <c:pt idx="18691">
                  <c:v>34585700</c:v>
                </c:pt>
                <c:pt idx="18692">
                  <c:v>34527300</c:v>
                </c:pt>
                <c:pt idx="18693">
                  <c:v>34457800</c:v>
                </c:pt>
                <c:pt idx="18694">
                  <c:v>34362200</c:v>
                </c:pt>
                <c:pt idx="18695">
                  <c:v>34294300</c:v>
                </c:pt>
                <c:pt idx="18696">
                  <c:v>34268000</c:v>
                </c:pt>
                <c:pt idx="18697">
                  <c:v>34161200</c:v>
                </c:pt>
                <c:pt idx="18698">
                  <c:v>34095400</c:v>
                </c:pt>
                <c:pt idx="18699">
                  <c:v>34030300</c:v>
                </c:pt>
                <c:pt idx="18700">
                  <c:v>33991900</c:v>
                </c:pt>
                <c:pt idx="18701">
                  <c:v>33916100</c:v>
                </c:pt>
                <c:pt idx="18702">
                  <c:v>33853400</c:v>
                </c:pt>
                <c:pt idx="18703">
                  <c:v>33778500</c:v>
                </c:pt>
                <c:pt idx="18704">
                  <c:v>33717700</c:v>
                </c:pt>
                <c:pt idx="18705">
                  <c:v>33690900</c:v>
                </c:pt>
                <c:pt idx="18706">
                  <c:v>33631600</c:v>
                </c:pt>
                <c:pt idx="18707">
                  <c:v>33534500</c:v>
                </c:pt>
                <c:pt idx="18708">
                  <c:v>33512500</c:v>
                </c:pt>
                <c:pt idx="18709">
                  <c:v>33455800</c:v>
                </c:pt>
                <c:pt idx="18710">
                  <c:v>33399900</c:v>
                </c:pt>
                <c:pt idx="18711">
                  <c:v>33325400</c:v>
                </c:pt>
                <c:pt idx="18712">
                  <c:v>33275100</c:v>
                </c:pt>
                <c:pt idx="18713">
                  <c:v>33221300</c:v>
                </c:pt>
                <c:pt idx="18714">
                  <c:v>33191700</c:v>
                </c:pt>
                <c:pt idx="18715">
                  <c:v>33138800</c:v>
                </c:pt>
                <c:pt idx="18716">
                  <c:v>33051400</c:v>
                </c:pt>
                <c:pt idx="18717">
                  <c:v>33000000</c:v>
                </c:pt>
                <c:pt idx="18718">
                  <c:v>32989200</c:v>
                </c:pt>
                <c:pt idx="18719">
                  <c:v>32906500</c:v>
                </c:pt>
                <c:pt idx="18720">
                  <c:v>32856700</c:v>
                </c:pt>
                <c:pt idx="18721">
                  <c:v>32807500</c:v>
                </c:pt>
                <c:pt idx="18722">
                  <c:v>32766900</c:v>
                </c:pt>
                <c:pt idx="18723">
                  <c:v>32732200</c:v>
                </c:pt>
                <c:pt idx="18724">
                  <c:v>32684600</c:v>
                </c:pt>
                <c:pt idx="18725">
                  <c:v>32637600</c:v>
                </c:pt>
                <c:pt idx="18726">
                  <c:v>32557300</c:v>
                </c:pt>
                <c:pt idx="18727">
                  <c:v>32550700</c:v>
                </c:pt>
                <c:pt idx="18728">
                  <c:v>32505600</c:v>
                </c:pt>
                <c:pt idx="18729">
                  <c:v>32423600</c:v>
                </c:pt>
                <c:pt idx="18730">
                  <c:v>32401800</c:v>
                </c:pt>
                <c:pt idx="18731">
                  <c:v>32358700</c:v>
                </c:pt>
                <c:pt idx="18732">
                  <c:v>32316100</c:v>
                </c:pt>
                <c:pt idx="18733">
                  <c:v>32276600</c:v>
                </c:pt>
                <c:pt idx="18734">
                  <c:v>32218000</c:v>
                </c:pt>
                <c:pt idx="18735">
                  <c:v>32177200</c:v>
                </c:pt>
                <c:pt idx="18736">
                  <c:v>32136900</c:v>
                </c:pt>
                <c:pt idx="18737">
                  <c:v>32134300</c:v>
                </c:pt>
                <c:pt idx="18738">
                  <c:v>32065200</c:v>
                </c:pt>
                <c:pt idx="18739">
                  <c:v>32026400</c:v>
                </c:pt>
                <c:pt idx="18740">
                  <c:v>31988100</c:v>
                </c:pt>
                <c:pt idx="18741">
                  <c:v>31971200</c:v>
                </c:pt>
                <c:pt idx="18742">
                  <c:v>31933800</c:v>
                </c:pt>
                <c:pt idx="18743">
                  <c:v>31896900</c:v>
                </c:pt>
                <c:pt idx="18744">
                  <c:v>31844600</c:v>
                </c:pt>
                <c:pt idx="18745">
                  <c:v>31836900</c:v>
                </c:pt>
                <c:pt idx="18746">
                  <c:v>31801700</c:v>
                </c:pt>
                <c:pt idx="18747">
                  <c:v>31767200</c:v>
                </c:pt>
                <c:pt idx="18748">
                  <c:v>31699400</c:v>
                </c:pt>
                <c:pt idx="18749">
                  <c:v>31688800</c:v>
                </c:pt>
                <c:pt idx="18750">
                  <c:v>31656500</c:v>
                </c:pt>
                <c:pt idx="18751">
                  <c:v>31624900</c:v>
                </c:pt>
                <c:pt idx="18752">
                  <c:v>31576700</c:v>
                </c:pt>
                <c:pt idx="18753">
                  <c:v>31547200</c:v>
                </c:pt>
                <c:pt idx="18754">
                  <c:v>31518400</c:v>
                </c:pt>
                <c:pt idx="18755">
                  <c:v>31490500</c:v>
                </c:pt>
                <c:pt idx="18756">
                  <c:v>31464300</c:v>
                </c:pt>
                <c:pt idx="18757">
                  <c:v>31438700</c:v>
                </c:pt>
                <c:pt idx="18758">
                  <c:v>31414000</c:v>
                </c:pt>
                <c:pt idx="18759">
                  <c:v>31409800</c:v>
                </c:pt>
                <c:pt idx="18760">
                  <c:v>31383000</c:v>
                </c:pt>
                <c:pt idx="18761">
                  <c:v>31361600</c:v>
                </c:pt>
                <c:pt idx="18762">
                  <c:v>31341300</c:v>
                </c:pt>
                <c:pt idx="18763">
                  <c:v>31333000</c:v>
                </c:pt>
                <c:pt idx="18764">
                  <c:v>31315200</c:v>
                </c:pt>
                <c:pt idx="18765">
                  <c:v>31298700</c:v>
                </c:pt>
                <c:pt idx="18766">
                  <c:v>31283500</c:v>
                </c:pt>
                <c:pt idx="18767">
                  <c:v>31266100</c:v>
                </c:pt>
                <c:pt idx="18768">
                  <c:v>31253900</c:v>
                </c:pt>
                <c:pt idx="18769">
                  <c:v>31243300</c:v>
                </c:pt>
                <c:pt idx="18770">
                  <c:v>31246200</c:v>
                </c:pt>
                <c:pt idx="18771">
                  <c:v>31224600</c:v>
                </c:pt>
                <c:pt idx="18772">
                  <c:v>31219300</c:v>
                </c:pt>
                <c:pt idx="18773">
                  <c:v>31215800</c:v>
                </c:pt>
                <c:pt idx="18774">
                  <c:v>31222900</c:v>
                </c:pt>
                <c:pt idx="18775">
                  <c:v>31223700</c:v>
                </c:pt>
                <c:pt idx="18776">
                  <c:v>31226500</c:v>
                </c:pt>
                <c:pt idx="18777">
                  <c:v>31231500</c:v>
                </c:pt>
                <c:pt idx="18778">
                  <c:v>31251500</c:v>
                </c:pt>
                <c:pt idx="18779">
                  <c:v>31261200</c:v>
                </c:pt>
                <c:pt idx="18780">
                  <c:v>31273300</c:v>
                </c:pt>
                <c:pt idx="18781">
                  <c:v>31266900</c:v>
                </c:pt>
                <c:pt idx="18782">
                  <c:v>31305800</c:v>
                </c:pt>
                <c:pt idx="18783">
                  <c:v>31325300</c:v>
                </c:pt>
                <c:pt idx="18784">
                  <c:v>31347400</c:v>
                </c:pt>
                <c:pt idx="18785">
                  <c:v>31353500</c:v>
                </c:pt>
                <c:pt idx="18786">
                  <c:v>31380900</c:v>
                </c:pt>
                <c:pt idx="18787">
                  <c:v>31411100</c:v>
                </c:pt>
                <c:pt idx="18788">
                  <c:v>31444100</c:v>
                </c:pt>
                <c:pt idx="18789">
                  <c:v>31460800</c:v>
                </c:pt>
                <c:pt idx="18790">
                  <c:v>31499600</c:v>
                </c:pt>
                <c:pt idx="18791">
                  <c:v>31541400</c:v>
                </c:pt>
                <c:pt idx="18792">
                  <c:v>31605000</c:v>
                </c:pt>
                <c:pt idx="18793">
                  <c:v>31633600</c:v>
                </c:pt>
                <c:pt idx="18794">
                  <c:v>31684800</c:v>
                </c:pt>
                <c:pt idx="18795">
                  <c:v>31739200</c:v>
                </c:pt>
                <c:pt idx="18796">
                  <c:v>31818600</c:v>
                </c:pt>
                <c:pt idx="18797">
                  <c:v>31870200</c:v>
                </c:pt>
                <c:pt idx="18798">
                  <c:v>31934900</c:v>
                </c:pt>
                <c:pt idx="18799">
                  <c:v>32003100</c:v>
                </c:pt>
                <c:pt idx="18800">
                  <c:v>32091900</c:v>
                </c:pt>
                <c:pt idx="18801">
                  <c:v>32167700</c:v>
                </c:pt>
                <c:pt idx="18802">
                  <c:v>32247200</c:v>
                </c:pt>
                <c:pt idx="18803">
                  <c:v>32321200</c:v>
                </c:pt>
                <c:pt idx="18804">
                  <c:v>32424800</c:v>
                </c:pt>
                <c:pt idx="18805">
                  <c:v>32516400</c:v>
                </c:pt>
                <c:pt idx="18806">
                  <c:v>32611800</c:v>
                </c:pt>
                <c:pt idx="18807">
                  <c:v>32693300</c:v>
                </c:pt>
                <c:pt idx="18808">
                  <c:v>32801600</c:v>
                </c:pt>
                <c:pt idx="18809">
                  <c:v>32909400</c:v>
                </c:pt>
                <c:pt idx="18810">
                  <c:v>33021200</c:v>
                </c:pt>
                <c:pt idx="18811">
                  <c:v>33132500</c:v>
                </c:pt>
                <c:pt idx="18812">
                  <c:v>33240100</c:v>
                </c:pt>
                <c:pt idx="18813">
                  <c:v>33364500</c:v>
                </c:pt>
                <c:pt idx="18814">
                  <c:v>33504000</c:v>
                </c:pt>
                <c:pt idx="18815">
                  <c:v>33621000</c:v>
                </c:pt>
                <c:pt idx="18816">
                  <c:v>33758200</c:v>
                </c:pt>
                <c:pt idx="18817">
                  <c:v>33899800</c:v>
                </c:pt>
                <c:pt idx="18818">
                  <c:v>34057800</c:v>
                </c:pt>
                <c:pt idx="18819">
                  <c:v>34204800</c:v>
                </c:pt>
                <c:pt idx="18820">
                  <c:v>34359300</c:v>
                </c:pt>
                <c:pt idx="18821">
                  <c:v>34518300</c:v>
                </c:pt>
                <c:pt idx="18822">
                  <c:v>34672000</c:v>
                </c:pt>
                <c:pt idx="18823">
                  <c:v>34857000</c:v>
                </c:pt>
                <c:pt idx="18824">
                  <c:v>35029100</c:v>
                </c:pt>
                <c:pt idx="18825">
                  <c:v>35183400</c:v>
                </c:pt>
                <c:pt idx="18826">
                  <c:v>35364600</c:v>
                </c:pt>
                <c:pt idx="18827">
                  <c:v>35569900</c:v>
                </c:pt>
                <c:pt idx="18828">
                  <c:v>35759700</c:v>
                </c:pt>
                <c:pt idx="18829">
                  <c:v>35950400</c:v>
                </c:pt>
                <c:pt idx="18830">
                  <c:v>36138400</c:v>
                </c:pt>
                <c:pt idx="18831">
                  <c:v>36341400</c:v>
                </c:pt>
                <c:pt idx="18832">
                  <c:v>36548700</c:v>
                </c:pt>
                <c:pt idx="18833">
                  <c:v>36790900</c:v>
                </c:pt>
                <c:pt idx="18834">
                  <c:v>36972000</c:v>
                </c:pt>
                <c:pt idx="18835">
                  <c:v>37192500</c:v>
                </c:pt>
                <c:pt idx="18836">
                  <c:v>37449700</c:v>
                </c:pt>
                <c:pt idx="18837">
                  <c:v>37678800</c:v>
                </c:pt>
                <c:pt idx="18838">
                  <c:v>37892800</c:v>
                </c:pt>
                <c:pt idx="18839">
                  <c:v>38130400</c:v>
                </c:pt>
                <c:pt idx="18840">
                  <c:v>38366700</c:v>
                </c:pt>
                <c:pt idx="18841">
                  <c:v>38631000</c:v>
                </c:pt>
                <c:pt idx="18842">
                  <c:v>38880700</c:v>
                </c:pt>
                <c:pt idx="18843">
                  <c:v>39134300</c:v>
                </c:pt>
                <c:pt idx="18844">
                  <c:v>39353000</c:v>
                </c:pt>
                <c:pt idx="18845">
                  <c:v>39645000</c:v>
                </c:pt>
                <c:pt idx="18846">
                  <c:v>39909700</c:v>
                </c:pt>
                <c:pt idx="18847">
                  <c:v>40150700</c:v>
                </c:pt>
                <c:pt idx="18848">
                  <c:v>40421900</c:v>
                </c:pt>
                <c:pt idx="18849">
                  <c:v>40706100</c:v>
                </c:pt>
                <c:pt idx="18850">
                  <c:v>40984200</c:v>
                </c:pt>
                <c:pt idx="18851">
                  <c:v>41270900</c:v>
                </c:pt>
                <c:pt idx="18852">
                  <c:v>41555300</c:v>
                </c:pt>
                <c:pt idx="18853">
                  <c:v>41828100</c:v>
                </c:pt>
                <c:pt idx="18854">
                  <c:v>42118200</c:v>
                </c:pt>
                <c:pt idx="18855">
                  <c:v>42427500</c:v>
                </c:pt>
                <c:pt idx="18856">
                  <c:v>42716100</c:v>
                </c:pt>
                <c:pt idx="18857">
                  <c:v>43014200</c:v>
                </c:pt>
                <c:pt idx="18858">
                  <c:v>43320000</c:v>
                </c:pt>
                <c:pt idx="18859">
                  <c:v>43623500</c:v>
                </c:pt>
                <c:pt idx="18860">
                  <c:v>43931800</c:v>
                </c:pt>
                <c:pt idx="18861">
                  <c:v>44239200</c:v>
                </c:pt>
                <c:pt idx="18862">
                  <c:v>44554500</c:v>
                </c:pt>
                <c:pt idx="18863">
                  <c:v>44866100</c:v>
                </c:pt>
                <c:pt idx="18864">
                  <c:v>45163800</c:v>
                </c:pt>
                <c:pt idx="18865">
                  <c:v>45478200</c:v>
                </c:pt>
                <c:pt idx="18866">
                  <c:v>45819000</c:v>
                </c:pt>
                <c:pt idx="18867">
                  <c:v>46136000</c:v>
                </c:pt>
                <c:pt idx="18868">
                  <c:v>46421700</c:v>
                </c:pt>
                <c:pt idx="18869">
                  <c:v>46770500</c:v>
                </c:pt>
                <c:pt idx="18870">
                  <c:v>47090000</c:v>
                </c:pt>
                <c:pt idx="18871">
                  <c:v>47388400</c:v>
                </c:pt>
                <c:pt idx="18872">
                  <c:v>47708800</c:v>
                </c:pt>
                <c:pt idx="18873">
                  <c:v>48026000</c:v>
                </c:pt>
                <c:pt idx="18874">
                  <c:v>48346000</c:v>
                </c:pt>
                <c:pt idx="18875">
                  <c:v>48686700</c:v>
                </c:pt>
                <c:pt idx="18876">
                  <c:v>49005900</c:v>
                </c:pt>
                <c:pt idx="18877">
                  <c:v>49284800</c:v>
                </c:pt>
                <c:pt idx="18878">
                  <c:v>49602000</c:v>
                </c:pt>
                <c:pt idx="18879">
                  <c:v>49966300</c:v>
                </c:pt>
                <c:pt idx="18880">
                  <c:v>50232400</c:v>
                </c:pt>
                <c:pt idx="18881">
                  <c:v>50545000</c:v>
                </c:pt>
                <c:pt idx="18882">
                  <c:v>50855800</c:v>
                </c:pt>
                <c:pt idx="18883">
                  <c:v>51193900</c:v>
                </c:pt>
                <c:pt idx="18884">
                  <c:v>51488700</c:v>
                </c:pt>
                <c:pt idx="18885">
                  <c:v>51792600</c:v>
                </c:pt>
                <c:pt idx="18886">
                  <c:v>52077300</c:v>
                </c:pt>
                <c:pt idx="18887">
                  <c:v>52375600</c:v>
                </c:pt>
                <c:pt idx="18888">
                  <c:v>52707200</c:v>
                </c:pt>
                <c:pt idx="18889">
                  <c:v>52998900</c:v>
                </c:pt>
                <c:pt idx="18890">
                  <c:v>53239600</c:v>
                </c:pt>
                <c:pt idx="18891">
                  <c:v>53578500</c:v>
                </c:pt>
                <c:pt idx="18892">
                  <c:v>53858900</c:v>
                </c:pt>
                <c:pt idx="18893">
                  <c:v>54134700</c:v>
                </c:pt>
                <c:pt idx="18894">
                  <c:v>54367500</c:v>
                </c:pt>
                <c:pt idx="18895">
                  <c:v>54650200</c:v>
                </c:pt>
                <c:pt idx="18896">
                  <c:v>54911100</c:v>
                </c:pt>
                <c:pt idx="18897">
                  <c:v>55166500</c:v>
                </c:pt>
                <c:pt idx="18898">
                  <c:v>55430200</c:v>
                </c:pt>
                <c:pt idx="18899">
                  <c:v>55632200</c:v>
                </c:pt>
                <c:pt idx="18900">
                  <c:v>55869000</c:v>
                </c:pt>
                <c:pt idx="18901">
                  <c:v>56155200</c:v>
                </c:pt>
                <c:pt idx="18902">
                  <c:v>56324500</c:v>
                </c:pt>
                <c:pt idx="18903">
                  <c:v>56540700</c:v>
                </c:pt>
                <c:pt idx="18904">
                  <c:v>56749700</c:v>
                </c:pt>
                <c:pt idx="18905">
                  <c:v>56976400</c:v>
                </c:pt>
                <c:pt idx="18906">
                  <c:v>57164200</c:v>
                </c:pt>
                <c:pt idx="18907">
                  <c:v>57349900</c:v>
                </c:pt>
                <c:pt idx="18908">
                  <c:v>57527300</c:v>
                </c:pt>
                <c:pt idx="18909">
                  <c:v>57669800</c:v>
                </c:pt>
                <c:pt idx="18910">
                  <c:v>57873600</c:v>
                </c:pt>
                <c:pt idx="18911">
                  <c:v>58025300</c:v>
                </c:pt>
                <c:pt idx="18912">
                  <c:v>58122300</c:v>
                </c:pt>
                <c:pt idx="18913">
                  <c:v>58298800</c:v>
                </c:pt>
                <c:pt idx="18914">
                  <c:v>58423000</c:v>
                </c:pt>
                <c:pt idx="18915">
                  <c:v>58537400</c:v>
                </c:pt>
                <c:pt idx="18916">
                  <c:v>58620000</c:v>
                </c:pt>
                <c:pt idx="18917">
                  <c:v>58707400</c:v>
                </c:pt>
                <c:pt idx="18918">
                  <c:v>58791100</c:v>
                </c:pt>
                <c:pt idx="18919">
                  <c:v>58864200</c:v>
                </c:pt>
                <c:pt idx="18920">
                  <c:v>58963500</c:v>
                </c:pt>
                <c:pt idx="18921">
                  <c:v>58969000</c:v>
                </c:pt>
                <c:pt idx="18922">
                  <c:v>59008900</c:v>
                </c:pt>
                <c:pt idx="18923">
                  <c:v>59037600</c:v>
                </c:pt>
                <c:pt idx="18924">
                  <c:v>59062000</c:v>
                </c:pt>
                <c:pt idx="18925">
                  <c:v>59067600</c:v>
                </c:pt>
                <c:pt idx="18926">
                  <c:v>59061400</c:v>
                </c:pt>
                <c:pt idx="18927">
                  <c:v>59043800</c:v>
                </c:pt>
                <c:pt idx="18928">
                  <c:v>59039000</c:v>
                </c:pt>
                <c:pt idx="18929">
                  <c:v>58997500</c:v>
                </c:pt>
                <c:pt idx="18930">
                  <c:v>58943900</c:v>
                </c:pt>
                <c:pt idx="18931">
                  <c:v>58836900</c:v>
                </c:pt>
                <c:pt idx="18932">
                  <c:v>58817200</c:v>
                </c:pt>
                <c:pt idx="18933">
                  <c:v>58727300</c:v>
                </c:pt>
                <c:pt idx="18934">
                  <c:v>58625100</c:v>
                </c:pt>
                <c:pt idx="18935">
                  <c:v>58475600</c:v>
                </c:pt>
                <c:pt idx="18936">
                  <c:v>58348400</c:v>
                </c:pt>
                <c:pt idx="18937">
                  <c:v>58208700</c:v>
                </c:pt>
                <c:pt idx="18938">
                  <c:v>58056500</c:v>
                </c:pt>
                <c:pt idx="18939">
                  <c:v>57863800</c:v>
                </c:pt>
                <c:pt idx="18940">
                  <c:v>57686500</c:v>
                </c:pt>
                <c:pt idx="18941">
                  <c:v>57496800</c:v>
                </c:pt>
                <c:pt idx="18942">
                  <c:v>57352600</c:v>
                </c:pt>
                <c:pt idx="18943">
                  <c:v>57086200</c:v>
                </c:pt>
                <c:pt idx="18944">
                  <c:v>56859600</c:v>
                </c:pt>
                <c:pt idx="18945">
                  <c:v>56620800</c:v>
                </c:pt>
                <c:pt idx="18946">
                  <c:v>56408100</c:v>
                </c:pt>
                <c:pt idx="18947">
                  <c:v>56145400</c:v>
                </c:pt>
                <c:pt idx="18948">
                  <c:v>55870700</c:v>
                </c:pt>
                <c:pt idx="18949">
                  <c:v>55584100</c:v>
                </c:pt>
                <c:pt idx="18950">
                  <c:v>55303300</c:v>
                </c:pt>
                <c:pt idx="18951">
                  <c:v>54993200</c:v>
                </c:pt>
                <c:pt idx="18952">
                  <c:v>54671700</c:v>
                </c:pt>
                <c:pt idx="18953">
                  <c:v>54338800</c:v>
                </c:pt>
                <c:pt idx="18954">
                  <c:v>53947900</c:v>
                </c:pt>
                <c:pt idx="18955">
                  <c:v>53592600</c:v>
                </c:pt>
                <c:pt idx="18956">
                  <c:v>53226500</c:v>
                </c:pt>
                <c:pt idx="18957">
                  <c:v>52827000</c:v>
                </c:pt>
                <c:pt idx="18958">
                  <c:v>52440000</c:v>
                </c:pt>
                <c:pt idx="18959">
                  <c:v>52042800</c:v>
                </c:pt>
                <c:pt idx="18960">
                  <c:v>51635800</c:v>
                </c:pt>
                <c:pt idx="18961">
                  <c:v>51251700</c:v>
                </c:pt>
                <c:pt idx="18962">
                  <c:v>50825700</c:v>
                </c:pt>
                <c:pt idx="18963">
                  <c:v>50390400</c:v>
                </c:pt>
                <c:pt idx="18964">
                  <c:v>49946200</c:v>
                </c:pt>
                <c:pt idx="18965">
                  <c:v>49538700</c:v>
                </c:pt>
                <c:pt idx="18966">
                  <c:v>49077400</c:v>
                </c:pt>
                <c:pt idx="18967">
                  <c:v>48607900</c:v>
                </c:pt>
                <c:pt idx="18968">
                  <c:v>48045400</c:v>
                </c:pt>
                <c:pt idx="18969">
                  <c:v>47616000</c:v>
                </c:pt>
                <c:pt idx="18970">
                  <c:v>47123700</c:v>
                </c:pt>
                <c:pt idx="18971">
                  <c:v>46624500</c:v>
                </c:pt>
                <c:pt idx="18972">
                  <c:v>46060300</c:v>
                </c:pt>
                <c:pt idx="18973">
                  <c:v>45548200</c:v>
                </c:pt>
                <c:pt idx="18974">
                  <c:v>45030000</c:v>
                </c:pt>
                <c:pt idx="18975">
                  <c:v>44506000</c:v>
                </c:pt>
                <c:pt idx="18976">
                  <c:v>43970600</c:v>
                </c:pt>
                <c:pt idx="18977">
                  <c:v>43436200</c:v>
                </c:pt>
                <c:pt idx="18978">
                  <c:v>42897100</c:v>
                </c:pt>
                <c:pt idx="18979">
                  <c:v>42400500</c:v>
                </c:pt>
                <c:pt idx="18980">
                  <c:v>41853400</c:v>
                </c:pt>
                <c:pt idx="18981">
                  <c:v>41301600</c:v>
                </c:pt>
                <c:pt idx="18982">
                  <c:v>40746300</c:v>
                </c:pt>
                <c:pt idx="18983">
                  <c:v>40225800</c:v>
                </c:pt>
                <c:pt idx="18984">
                  <c:v>39664100</c:v>
                </c:pt>
                <c:pt idx="18985">
                  <c:v>39099900</c:v>
                </c:pt>
                <c:pt idx="18986">
                  <c:v>38457700</c:v>
                </c:pt>
                <c:pt idx="18987">
                  <c:v>37928200</c:v>
                </c:pt>
                <c:pt idx="18988">
                  <c:v>37358500</c:v>
                </c:pt>
                <c:pt idx="18989">
                  <c:v>36787600</c:v>
                </c:pt>
                <c:pt idx="18990">
                  <c:v>36230900</c:v>
                </c:pt>
                <c:pt idx="18991">
                  <c:v>35610300</c:v>
                </c:pt>
                <c:pt idx="18992">
                  <c:v>35038100</c:v>
                </c:pt>
                <c:pt idx="18993">
                  <c:v>34465900</c:v>
                </c:pt>
                <c:pt idx="18994">
                  <c:v>33955500</c:v>
                </c:pt>
                <c:pt idx="18995">
                  <c:v>33333200</c:v>
                </c:pt>
                <c:pt idx="18996">
                  <c:v>32763200</c:v>
                </c:pt>
                <c:pt idx="18997">
                  <c:v>32201100</c:v>
                </c:pt>
                <c:pt idx="18998">
                  <c:v>31660200</c:v>
                </c:pt>
                <c:pt idx="18999">
                  <c:v>31094900</c:v>
                </c:pt>
                <c:pt idx="19000">
                  <c:v>30531600</c:v>
                </c:pt>
                <c:pt idx="19001">
                  <c:v>29929600</c:v>
                </c:pt>
                <c:pt idx="19002">
                  <c:v>29427000</c:v>
                </c:pt>
                <c:pt idx="19003">
                  <c:v>28871700</c:v>
                </c:pt>
                <c:pt idx="19004">
                  <c:v>28319600</c:v>
                </c:pt>
                <c:pt idx="19005">
                  <c:v>27737400</c:v>
                </c:pt>
                <c:pt idx="19006">
                  <c:v>27188100</c:v>
                </c:pt>
                <c:pt idx="19007">
                  <c:v>26647600</c:v>
                </c:pt>
                <c:pt idx="19008">
                  <c:v>26143800</c:v>
                </c:pt>
                <c:pt idx="19009">
                  <c:v>25611200</c:v>
                </c:pt>
                <c:pt idx="19010">
                  <c:v>25026400</c:v>
                </c:pt>
                <c:pt idx="19011">
                  <c:v>24504200</c:v>
                </c:pt>
                <c:pt idx="19012">
                  <c:v>24035900</c:v>
                </c:pt>
                <c:pt idx="19013">
                  <c:v>23484600</c:v>
                </c:pt>
                <c:pt idx="19014">
                  <c:v>22977600</c:v>
                </c:pt>
                <c:pt idx="19015">
                  <c:v>22476200</c:v>
                </c:pt>
                <c:pt idx="19016">
                  <c:v>21982600</c:v>
                </c:pt>
                <c:pt idx="19017">
                  <c:v>21517700</c:v>
                </c:pt>
                <c:pt idx="19018">
                  <c:v>21033300</c:v>
                </c:pt>
                <c:pt idx="19019">
                  <c:v>20519500</c:v>
                </c:pt>
                <c:pt idx="19020">
                  <c:v>20048100</c:v>
                </c:pt>
                <c:pt idx="19021">
                  <c:v>19636200</c:v>
                </c:pt>
                <c:pt idx="19022">
                  <c:v>19176500</c:v>
                </c:pt>
                <c:pt idx="19023">
                  <c:v>18686100</c:v>
                </c:pt>
                <c:pt idx="19024">
                  <c:v>18240400</c:v>
                </c:pt>
                <c:pt idx="19025">
                  <c:v>17826300</c:v>
                </c:pt>
                <c:pt idx="19026">
                  <c:v>17393600</c:v>
                </c:pt>
                <c:pt idx="19027">
                  <c:v>16966400</c:v>
                </c:pt>
                <c:pt idx="19028">
                  <c:v>16528000</c:v>
                </c:pt>
                <c:pt idx="19029">
                  <c:v>16116700</c:v>
                </c:pt>
                <c:pt idx="19030">
                  <c:v>15741000</c:v>
                </c:pt>
                <c:pt idx="19031">
                  <c:v>15343300</c:v>
                </c:pt>
                <c:pt idx="19032">
                  <c:v>14918100</c:v>
                </c:pt>
                <c:pt idx="19033">
                  <c:v>14535600</c:v>
                </c:pt>
                <c:pt idx="19034">
                  <c:v>14179800</c:v>
                </c:pt>
                <c:pt idx="19035">
                  <c:v>13811200</c:v>
                </c:pt>
                <c:pt idx="19036">
                  <c:v>13432400</c:v>
                </c:pt>
                <c:pt idx="19037">
                  <c:v>13078800</c:v>
                </c:pt>
                <c:pt idx="19038">
                  <c:v>12736000</c:v>
                </c:pt>
                <c:pt idx="19039">
                  <c:v>12396500</c:v>
                </c:pt>
                <c:pt idx="19040">
                  <c:v>12063000</c:v>
                </c:pt>
                <c:pt idx="19041">
                  <c:v>11735400</c:v>
                </c:pt>
                <c:pt idx="19042">
                  <c:v>11417600</c:v>
                </c:pt>
                <c:pt idx="19043">
                  <c:v>11110500</c:v>
                </c:pt>
                <c:pt idx="19044">
                  <c:v>10806700</c:v>
                </c:pt>
                <c:pt idx="19045">
                  <c:v>10506400</c:v>
                </c:pt>
                <c:pt idx="19046">
                  <c:v>10216800</c:v>
                </c:pt>
                <c:pt idx="19047">
                  <c:v>9940800</c:v>
                </c:pt>
                <c:pt idx="19048">
                  <c:v>9664450</c:v>
                </c:pt>
                <c:pt idx="19049">
                  <c:v>9387940</c:v>
                </c:pt>
                <c:pt idx="19050">
                  <c:v>9125490</c:v>
                </c:pt>
                <c:pt idx="19051">
                  <c:v>8883450</c:v>
                </c:pt>
                <c:pt idx="19052">
                  <c:v>8620060</c:v>
                </c:pt>
                <c:pt idx="19053">
                  <c:v>8377220</c:v>
                </c:pt>
                <c:pt idx="19054">
                  <c:v>8155640</c:v>
                </c:pt>
                <c:pt idx="19055">
                  <c:v>7925190</c:v>
                </c:pt>
                <c:pt idx="19056">
                  <c:v>7691150</c:v>
                </c:pt>
                <c:pt idx="19057">
                  <c:v>7473250</c:v>
                </c:pt>
                <c:pt idx="19058">
                  <c:v>7263590</c:v>
                </c:pt>
                <c:pt idx="19059">
                  <c:v>7057840</c:v>
                </c:pt>
                <c:pt idx="19060">
                  <c:v>6862420</c:v>
                </c:pt>
                <c:pt idx="19061">
                  <c:v>6668030</c:v>
                </c:pt>
                <c:pt idx="19062">
                  <c:v>6464680</c:v>
                </c:pt>
                <c:pt idx="19063">
                  <c:v>6295890</c:v>
                </c:pt>
                <c:pt idx="19064">
                  <c:v>6118320</c:v>
                </c:pt>
                <c:pt idx="19065">
                  <c:v>5946090</c:v>
                </c:pt>
                <c:pt idx="19066">
                  <c:v>5759570</c:v>
                </c:pt>
                <c:pt idx="19067">
                  <c:v>5610420</c:v>
                </c:pt>
                <c:pt idx="19068">
                  <c:v>5453900</c:v>
                </c:pt>
                <c:pt idx="19069">
                  <c:v>5292230</c:v>
                </c:pt>
                <c:pt idx="19070">
                  <c:v>5145780</c:v>
                </c:pt>
                <c:pt idx="19071">
                  <c:v>5006320</c:v>
                </c:pt>
                <c:pt idx="19072">
                  <c:v>4869150</c:v>
                </c:pt>
                <c:pt idx="19073">
                  <c:v>4739430</c:v>
                </c:pt>
                <c:pt idx="19074">
                  <c:v>4605370</c:v>
                </c:pt>
                <c:pt idx="19075">
                  <c:v>4481500</c:v>
                </c:pt>
                <c:pt idx="19076">
                  <c:v>4361820</c:v>
                </c:pt>
                <c:pt idx="19077">
                  <c:v>4253860</c:v>
                </c:pt>
                <c:pt idx="19078">
                  <c:v>4137220</c:v>
                </c:pt>
                <c:pt idx="19079">
                  <c:v>4029450</c:v>
                </c:pt>
                <c:pt idx="19080">
                  <c:v>3925480</c:v>
                </c:pt>
                <c:pt idx="19081">
                  <c:v>3827110</c:v>
                </c:pt>
                <c:pt idx="19082">
                  <c:v>3730860</c:v>
                </c:pt>
                <c:pt idx="19083">
                  <c:v>3637610</c:v>
                </c:pt>
                <c:pt idx="19084">
                  <c:v>3542850</c:v>
                </c:pt>
                <c:pt idx="19085">
                  <c:v>3460340</c:v>
                </c:pt>
                <c:pt idx="19086">
                  <c:v>3377050</c:v>
                </c:pt>
                <c:pt idx="19087">
                  <c:v>3296860</c:v>
                </c:pt>
                <c:pt idx="19088">
                  <c:v>3214560</c:v>
                </c:pt>
                <c:pt idx="19089">
                  <c:v>3141830</c:v>
                </c:pt>
                <c:pt idx="19090">
                  <c:v>3070560</c:v>
                </c:pt>
                <c:pt idx="19091">
                  <c:v>3002030</c:v>
                </c:pt>
                <c:pt idx="19092">
                  <c:v>2936080</c:v>
                </c:pt>
                <c:pt idx="19093">
                  <c:v>2869840</c:v>
                </c:pt>
                <c:pt idx="19094">
                  <c:v>2809160</c:v>
                </c:pt>
                <c:pt idx="19095">
                  <c:v>2750900</c:v>
                </c:pt>
                <c:pt idx="19096">
                  <c:v>2694320</c:v>
                </c:pt>
                <c:pt idx="19097">
                  <c:v>2640700</c:v>
                </c:pt>
                <c:pt idx="19098">
                  <c:v>2589250</c:v>
                </c:pt>
                <c:pt idx="19099">
                  <c:v>2541420</c:v>
                </c:pt>
                <c:pt idx="19100">
                  <c:v>2493100</c:v>
                </c:pt>
                <c:pt idx="19101">
                  <c:v>2447770</c:v>
                </c:pt>
                <c:pt idx="19102">
                  <c:v>2404320</c:v>
                </c:pt>
                <c:pt idx="19103">
                  <c:v>2360250</c:v>
                </c:pt>
                <c:pt idx="19104">
                  <c:v>2322520</c:v>
                </c:pt>
                <c:pt idx="19105">
                  <c:v>2284400</c:v>
                </c:pt>
                <c:pt idx="19106">
                  <c:v>2247900</c:v>
                </c:pt>
                <c:pt idx="19107">
                  <c:v>2211060</c:v>
                </c:pt>
                <c:pt idx="19108">
                  <c:v>2177760</c:v>
                </c:pt>
                <c:pt idx="19109">
                  <c:v>2145910</c:v>
                </c:pt>
                <c:pt idx="19110">
                  <c:v>2113380</c:v>
                </c:pt>
                <c:pt idx="19111">
                  <c:v>2084370</c:v>
                </c:pt>
                <c:pt idx="19112">
                  <c:v>2056670</c:v>
                </c:pt>
                <c:pt idx="19113">
                  <c:v>2030210</c:v>
                </c:pt>
                <c:pt idx="19114">
                  <c:v>2005160</c:v>
                </c:pt>
                <c:pt idx="19115">
                  <c:v>1979190</c:v>
                </c:pt>
                <c:pt idx="19116">
                  <c:v>1956260</c:v>
                </c:pt>
                <c:pt idx="19117">
                  <c:v>1934380</c:v>
                </c:pt>
                <c:pt idx="19118">
                  <c:v>1912250</c:v>
                </c:pt>
                <c:pt idx="19119">
                  <c:v>1892440</c:v>
                </c:pt>
                <c:pt idx="19120">
                  <c:v>1873550</c:v>
                </c:pt>
                <c:pt idx="19121">
                  <c:v>1855540</c:v>
                </c:pt>
                <c:pt idx="19122">
                  <c:v>1836770</c:v>
                </c:pt>
                <c:pt idx="19123">
                  <c:v>1820570</c:v>
                </c:pt>
                <c:pt idx="19124">
                  <c:v>1805140</c:v>
                </c:pt>
                <c:pt idx="19125">
                  <c:v>1786200</c:v>
                </c:pt>
                <c:pt idx="19126">
                  <c:v>1774220</c:v>
                </c:pt>
                <c:pt idx="19127">
                  <c:v>1761120</c:v>
                </c:pt>
                <c:pt idx="19128">
                  <c:v>1748670</c:v>
                </c:pt>
                <c:pt idx="19129">
                  <c:v>1734120</c:v>
                </c:pt>
                <c:pt idx="19130">
                  <c:v>1723080</c:v>
                </c:pt>
                <c:pt idx="19131">
                  <c:v>1712600</c:v>
                </c:pt>
                <c:pt idx="19132">
                  <c:v>1702640</c:v>
                </c:pt>
                <c:pt idx="19133">
                  <c:v>1690130</c:v>
                </c:pt>
                <c:pt idx="19134">
                  <c:v>1681330</c:v>
                </c:pt>
                <c:pt idx="19135">
                  <c:v>1672990</c:v>
                </c:pt>
                <c:pt idx="19136">
                  <c:v>1665090</c:v>
                </c:pt>
                <c:pt idx="19137">
                  <c:v>1655260</c:v>
                </c:pt>
                <c:pt idx="19138">
                  <c:v>1648290</c:v>
                </c:pt>
                <c:pt idx="19139">
                  <c:v>1641700</c:v>
                </c:pt>
                <c:pt idx="19140">
                  <c:v>1633990</c:v>
                </c:pt>
                <c:pt idx="19141">
                  <c:v>1628240</c:v>
                </c:pt>
                <c:pt idx="19142">
                  <c:v>1622800</c:v>
                </c:pt>
                <c:pt idx="19143">
                  <c:v>1617680</c:v>
                </c:pt>
                <c:pt idx="19144">
                  <c:v>1611440</c:v>
                </c:pt>
                <c:pt idx="19145">
                  <c:v>1607080</c:v>
                </c:pt>
                <c:pt idx="19146">
                  <c:v>1602980</c:v>
                </c:pt>
                <c:pt idx="19147">
                  <c:v>1599130</c:v>
                </c:pt>
                <c:pt idx="19148">
                  <c:v>1592790</c:v>
                </c:pt>
                <c:pt idx="19149">
                  <c:v>1589630</c:v>
                </c:pt>
                <c:pt idx="19150">
                  <c:v>1586680</c:v>
                </c:pt>
                <c:pt idx="19151">
                  <c:v>1583020</c:v>
                </c:pt>
                <c:pt idx="19152">
                  <c:v>1577020</c:v>
                </c:pt>
                <c:pt idx="19153">
                  <c:v>1574870</c:v>
                </c:pt>
                <c:pt idx="19154">
                  <c:v>1572890</c:v>
                </c:pt>
                <c:pt idx="19155">
                  <c:v>1566930</c:v>
                </c:pt>
                <c:pt idx="19156">
                  <c:v>1565470</c:v>
                </c:pt>
                <c:pt idx="19157">
                  <c:v>1564140</c:v>
                </c:pt>
                <c:pt idx="19158">
                  <c:v>1562940</c:v>
                </c:pt>
                <c:pt idx="19159">
                  <c:v>1559490</c:v>
                </c:pt>
                <c:pt idx="19160">
                  <c:v>1558720</c:v>
                </c:pt>
                <c:pt idx="19161">
                  <c:v>1558050</c:v>
                </c:pt>
                <c:pt idx="19162">
                  <c:v>1557860</c:v>
                </c:pt>
                <c:pt idx="19163">
                  <c:v>1556070</c:v>
                </c:pt>
                <c:pt idx="19164">
                  <c:v>1555840</c:v>
                </c:pt>
                <c:pt idx="19165">
                  <c:v>1555700</c:v>
                </c:pt>
                <c:pt idx="19166">
                  <c:v>1554530</c:v>
                </c:pt>
                <c:pt idx="19167">
                  <c:v>1554340</c:v>
                </c:pt>
                <c:pt idx="19168">
                  <c:v>1554540</c:v>
                </c:pt>
                <c:pt idx="19169">
                  <c:v>1554800</c:v>
                </c:pt>
                <c:pt idx="19170">
                  <c:v>1553190</c:v>
                </c:pt>
                <c:pt idx="19171">
                  <c:v>1553650</c:v>
                </c:pt>
                <c:pt idx="19172">
                  <c:v>1554160</c:v>
                </c:pt>
                <c:pt idx="19173">
                  <c:v>1555290</c:v>
                </c:pt>
                <c:pt idx="19174">
                  <c:v>1554250</c:v>
                </c:pt>
                <c:pt idx="19175">
                  <c:v>1554930</c:v>
                </c:pt>
                <c:pt idx="19176">
                  <c:v>1555660</c:v>
                </c:pt>
                <c:pt idx="19177">
                  <c:v>1557670</c:v>
                </c:pt>
                <c:pt idx="19178">
                  <c:v>1557680</c:v>
                </c:pt>
                <c:pt idx="19179">
                  <c:v>1558550</c:v>
                </c:pt>
                <c:pt idx="19180">
                  <c:v>1559460</c:v>
                </c:pt>
                <c:pt idx="19181">
                  <c:v>1561600</c:v>
                </c:pt>
                <c:pt idx="19182">
                  <c:v>1562610</c:v>
                </c:pt>
                <c:pt idx="19183">
                  <c:v>1563660</c:v>
                </c:pt>
                <c:pt idx="19184">
                  <c:v>1563760</c:v>
                </c:pt>
                <c:pt idx="19185">
                  <c:v>1565910</c:v>
                </c:pt>
                <c:pt idx="19186">
                  <c:v>1567120</c:v>
                </c:pt>
                <c:pt idx="19187">
                  <c:v>1568360</c:v>
                </c:pt>
                <c:pt idx="19188">
                  <c:v>1568830</c:v>
                </c:pt>
                <c:pt idx="19189">
                  <c:v>1569890</c:v>
                </c:pt>
                <c:pt idx="19190">
                  <c:v>1571270</c:v>
                </c:pt>
                <c:pt idx="19191">
                  <c:v>1572680</c:v>
                </c:pt>
                <c:pt idx="19192">
                  <c:v>1574510</c:v>
                </c:pt>
                <c:pt idx="19193">
                  <c:v>1574710</c:v>
                </c:pt>
                <c:pt idx="19194">
                  <c:v>1576220</c:v>
                </c:pt>
                <c:pt idx="19195">
                  <c:v>1578910</c:v>
                </c:pt>
                <c:pt idx="19196">
                  <c:v>1579700</c:v>
                </c:pt>
                <c:pt idx="19197">
                  <c:v>1581300</c:v>
                </c:pt>
                <c:pt idx="19198">
                  <c:v>1582930</c:v>
                </c:pt>
                <c:pt idx="19199">
                  <c:v>1585090</c:v>
                </c:pt>
                <c:pt idx="19200">
                  <c:v>1587400</c:v>
                </c:pt>
                <c:pt idx="19201">
                  <c:v>1589120</c:v>
                </c:pt>
                <c:pt idx="19202">
                  <c:v>1590120</c:v>
                </c:pt>
                <c:pt idx="19203">
                  <c:v>1591920</c:v>
                </c:pt>
                <c:pt idx="19204">
                  <c:v>1594640</c:v>
                </c:pt>
                <c:pt idx="19205">
                  <c:v>1596490</c:v>
                </c:pt>
                <c:pt idx="19206">
                  <c:v>1597730</c:v>
                </c:pt>
                <c:pt idx="19207">
                  <c:v>1599610</c:v>
                </c:pt>
                <c:pt idx="19208">
                  <c:v>1601340</c:v>
                </c:pt>
                <c:pt idx="19209">
                  <c:v>1603310</c:v>
                </c:pt>
                <c:pt idx="19210">
                  <c:v>1605620</c:v>
                </c:pt>
                <c:pt idx="19211">
                  <c:v>1606540</c:v>
                </c:pt>
                <c:pt idx="19212">
                  <c:v>1608580</c:v>
                </c:pt>
                <c:pt idx="19213">
                  <c:v>1611380</c:v>
                </c:pt>
                <c:pt idx="19214">
                  <c:v>1613440</c:v>
                </c:pt>
                <c:pt idx="19215">
                  <c:v>1615160</c:v>
                </c:pt>
                <c:pt idx="19216">
                  <c:v>1617260</c:v>
                </c:pt>
                <c:pt idx="19217">
                  <c:v>1619260</c:v>
                </c:pt>
                <c:pt idx="19218">
                  <c:v>1621420</c:v>
                </c:pt>
                <c:pt idx="19219">
                  <c:v>1624590</c:v>
                </c:pt>
                <c:pt idx="19220">
                  <c:v>1626760</c:v>
                </c:pt>
                <c:pt idx="19221">
                  <c:v>1628090</c:v>
                </c:pt>
                <c:pt idx="19222">
                  <c:v>1630330</c:v>
                </c:pt>
                <c:pt idx="19223">
                  <c:v>1633350</c:v>
                </c:pt>
                <c:pt idx="19224">
                  <c:v>1635660</c:v>
                </c:pt>
                <c:pt idx="19225">
                  <c:v>1637940</c:v>
                </c:pt>
                <c:pt idx="19226">
                  <c:v>1639380</c:v>
                </c:pt>
                <c:pt idx="19227">
                  <c:v>1641700</c:v>
                </c:pt>
                <c:pt idx="19228">
                  <c:v>1645330</c:v>
                </c:pt>
                <c:pt idx="19229">
                  <c:v>1647670</c:v>
                </c:pt>
                <c:pt idx="19230">
                  <c:v>1648390</c:v>
                </c:pt>
                <c:pt idx="19231">
                  <c:v>1650780</c:v>
                </c:pt>
                <c:pt idx="19232">
                  <c:v>1653990</c:v>
                </c:pt>
                <c:pt idx="19233">
                  <c:v>1656390</c:v>
                </c:pt>
                <c:pt idx="19234">
                  <c:v>1658760</c:v>
                </c:pt>
                <c:pt idx="19235">
                  <c:v>1660210</c:v>
                </c:pt>
                <c:pt idx="19236">
                  <c:v>1662660</c:v>
                </c:pt>
                <c:pt idx="19237">
                  <c:v>1665120</c:v>
                </c:pt>
                <c:pt idx="19238">
                  <c:v>1669300</c:v>
                </c:pt>
                <c:pt idx="19239">
                  <c:v>1670330</c:v>
                </c:pt>
                <c:pt idx="19240">
                  <c:v>1672820</c:v>
                </c:pt>
                <c:pt idx="19241">
                  <c:v>1676280</c:v>
                </c:pt>
                <c:pt idx="19242">
                  <c:v>1678770</c:v>
                </c:pt>
                <c:pt idx="19243">
                  <c:v>1681670</c:v>
                </c:pt>
                <c:pt idx="19244">
                  <c:v>1684200</c:v>
                </c:pt>
                <c:pt idx="19245">
                  <c:v>1685490</c:v>
                </c:pt>
                <c:pt idx="19246">
                  <c:v>1689660</c:v>
                </c:pt>
                <c:pt idx="19247">
                  <c:v>1692200</c:v>
                </c:pt>
                <c:pt idx="19248">
                  <c:v>1694750</c:v>
                </c:pt>
                <c:pt idx="19249">
                  <c:v>1695730</c:v>
                </c:pt>
                <c:pt idx="19250">
                  <c:v>1698710</c:v>
                </c:pt>
                <c:pt idx="19251">
                  <c:v>1701280</c:v>
                </c:pt>
                <c:pt idx="19252">
                  <c:v>1704330</c:v>
                </c:pt>
                <c:pt idx="19253">
                  <c:v>1706940</c:v>
                </c:pt>
                <c:pt idx="19254">
                  <c:v>1707950</c:v>
                </c:pt>
                <c:pt idx="19255">
                  <c:v>1710550</c:v>
                </c:pt>
                <c:pt idx="19256">
                  <c:v>1714970</c:v>
                </c:pt>
                <c:pt idx="19257">
                  <c:v>1716580</c:v>
                </c:pt>
                <c:pt idx="19258">
                  <c:v>1719210</c:v>
                </c:pt>
                <c:pt idx="19259">
                  <c:v>1721840</c:v>
                </c:pt>
                <c:pt idx="19260">
                  <c:v>1724650</c:v>
                </c:pt>
                <c:pt idx="19261">
                  <c:v>1728690</c:v>
                </c:pt>
                <c:pt idx="19262">
                  <c:v>1731330</c:v>
                </c:pt>
                <c:pt idx="19263">
                  <c:v>1733970</c:v>
                </c:pt>
                <c:pt idx="19264">
                  <c:v>1734730</c:v>
                </c:pt>
                <c:pt idx="19265">
                  <c:v>1739260</c:v>
                </c:pt>
                <c:pt idx="19266">
                  <c:v>1741890</c:v>
                </c:pt>
                <c:pt idx="19267">
                  <c:v>1743380</c:v>
                </c:pt>
                <c:pt idx="19268">
                  <c:v>1745580</c:v>
                </c:pt>
                <c:pt idx="19269">
                  <c:v>1748200</c:v>
                </c:pt>
                <c:pt idx="19270">
                  <c:v>1750820</c:v>
                </c:pt>
                <c:pt idx="19271">
                  <c:v>1754830</c:v>
                </c:pt>
                <c:pt idx="19272">
                  <c:v>1755140</c:v>
                </c:pt>
                <c:pt idx="19273">
                  <c:v>1757750</c:v>
                </c:pt>
                <c:pt idx="19274">
                  <c:v>1760370</c:v>
                </c:pt>
                <c:pt idx="19275">
                  <c:v>1764870</c:v>
                </c:pt>
                <c:pt idx="19276">
                  <c:v>1766710</c:v>
                </c:pt>
                <c:pt idx="19277">
                  <c:v>1769330</c:v>
                </c:pt>
                <c:pt idx="19278">
                  <c:v>1771940</c:v>
                </c:pt>
                <c:pt idx="19279">
                  <c:v>1776100</c:v>
                </c:pt>
                <c:pt idx="19280">
                  <c:v>1778720</c:v>
                </c:pt>
                <c:pt idx="19281">
                  <c:v>1781340</c:v>
                </c:pt>
                <c:pt idx="19282">
                  <c:v>1781770</c:v>
                </c:pt>
                <c:pt idx="19283">
                  <c:v>1786550</c:v>
                </c:pt>
                <c:pt idx="19284">
                  <c:v>1789150</c:v>
                </c:pt>
                <c:pt idx="19285">
                  <c:v>1791740</c:v>
                </c:pt>
                <c:pt idx="19286">
                  <c:v>1793310</c:v>
                </c:pt>
                <c:pt idx="19287">
                  <c:v>1795310</c:v>
                </c:pt>
                <c:pt idx="19288">
                  <c:v>1797870</c:v>
                </c:pt>
                <c:pt idx="19289">
                  <c:v>1800430</c:v>
                </c:pt>
                <c:pt idx="19290">
                  <c:v>1802180</c:v>
                </c:pt>
                <c:pt idx="19291">
                  <c:v>1804700</c:v>
                </c:pt>
                <c:pt idx="19292">
                  <c:v>1807220</c:v>
                </c:pt>
                <c:pt idx="19293">
                  <c:v>1809730</c:v>
                </c:pt>
                <c:pt idx="19294">
                  <c:v>1813070</c:v>
                </c:pt>
                <c:pt idx="19295">
                  <c:v>1815570</c:v>
                </c:pt>
                <c:pt idx="19296">
                  <c:v>1818060</c:v>
                </c:pt>
                <c:pt idx="19297">
                  <c:v>1820110</c:v>
                </c:pt>
                <c:pt idx="19298">
                  <c:v>1824490</c:v>
                </c:pt>
                <c:pt idx="19299">
                  <c:v>1826980</c:v>
                </c:pt>
                <c:pt idx="19300">
                  <c:v>1829470</c:v>
                </c:pt>
                <c:pt idx="19301">
                  <c:v>1832120</c:v>
                </c:pt>
                <c:pt idx="19302">
                  <c:v>1834600</c:v>
                </c:pt>
                <c:pt idx="19303">
                  <c:v>1837070</c:v>
                </c:pt>
                <c:pt idx="19304">
                  <c:v>1839520</c:v>
                </c:pt>
                <c:pt idx="19305">
                  <c:v>1840640</c:v>
                </c:pt>
                <c:pt idx="19306">
                  <c:v>1843060</c:v>
                </c:pt>
                <c:pt idx="19307">
                  <c:v>1845470</c:v>
                </c:pt>
                <c:pt idx="19308">
                  <c:v>1847870</c:v>
                </c:pt>
                <c:pt idx="19309">
                  <c:v>1849340</c:v>
                </c:pt>
                <c:pt idx="19310">
                  <c:v>1851710</c:v>
                </c:pt>
                <c:pt idx="19311">
                  <c:v>1854060</c:v>
                </c:pt>
                <c:pt idx="19312">
                  <c:v>1857070</c:v>
                </c:pt>
                <c:pt idx="19313">
                  <c:v>1859420</c:v>
                </c:pt>
                <c:pt idx="19314">
                  <c:v>1861770</c:v>
                </c:pt>
                <c:pt idx="19315">
                  <c:v>1864100</c:v>
                </c:pt>
                <c:pt idx="19316">
                  <c:v>1867990</c:v>
                </c:pt>
                <c:pt idx="19317">
                  <c:v>1870350</c:v>
                </c:pt>
                <c:pt idx="19318">
                  <c:v>1872690</c:v>
                </c:pt>
                <c:pt idx="19319">
                  <c:v>1875020</c:v>
                </c:pt>
                <c:pt idx="19320">
                  <c:v>1877390</c:v>
                </c:pt>
                <c:pt idx="19321">
                  <c:v>1879720</c:v>
                </c:pt>
                <c:pt idx="19322">
                  <c:v>1882040</c:v>
                </c:pt>
                <c:pt idx="19323">
                  <c:v>1882850</c:v>
                </c:pt>
                <c:pt idx="19324">
                  <c:v>1885130</c:v>
                </c:pt>
                <c:pt idx="19325">
                  <c:v>1887410</c:v>
                </c:pt>
                <c:pt idx="19326">
                  <c:v>1889680</c:v>
                </c:pt>
                <c:pt idx="19327">
                  <c:v>1891250</c:v>
                </c:pt>
                <c:pt idx="19328">
                  <c:v>1893490</c:v>
                </c:pt>
                <c:pt idx="19329">
                  <c:v>1895730</c:v>
                </c:pt>
                <c:pt idx="19330">
                  <c:v>1897970</c:v>
                </c:pt>
                <c:pt idx="19331">
                  <c:v>1901360</c:v>
                </c:pt>
                <c:pt idx="19332">
                  <c:v>1903610</c:v>
                </c:pt>
                <c:pt idx="19333">
                  <c:v>1905860</c:v>
                </c:pt>
                <c:pt idx="19334">
                  <c:v>1908430</c:v>
                </c:pt>
                <c:pt idx="19335">
                  <c:v>1911830</c:v>
                </c:pt>
                <c:pt idx="19336">
                  <c:v>1914110</c:v>
                </c:pt>
                <c:pt idx="19337">
                  <c:v>1916390</c:v>
                </c:pt>
                <c:pt idx="19338">
                  <c:v>1917890</c:v>
                </c:pt>
                <c:pt idx="19339">
                  <c:v>1920170</c:v>
                </c:pt>
                <c:pt idx="19340">
                  <c:v>1922450</c:v>
                </c:pt>
                <c:pt idx="19341">
                  <c:v>1924740</c:v>
                </c:pt>
                <c:pt idx="19342">
                  <c:v>1925530</c:v>
                </c:pt>
                <c:pt idx="19343">
                  <c:v>1927800</c:v>
                </c:pt>
                <c:pt idx="19344">
                  <c:v>1930070</c:v>
                </c:pt>
                <c:pt idx="19345">
                  <c:v>1934350</c:v>
                </c:pt>
                <c:pt idx="19346">
                  <c:v>1934790</c:v>
                </c:pt>
                <c:pt idx="19347">
                  <c:v>1937070</c:v>
                </c:pt>
                <c:pt idx="19348">
                  <c:v>1939350</c:v>
                </c:pt>
                <c:pt idx="19349">
                  <c:v>1943130</c:v>
                </c:pt>
                <c:pt idx="19350">
                  <c:v>1945920</c:v>
                </c:pt>
                <c:pt idx="19351">
                  <c:v>1948250</c:v>
                </c:pt>
                <c:pt idx="19352">
                  <c:v>1950590</c:v>
                </c:pt>
                <c:pt idx="19353">
                  <c:v>1953240</c:v>
                </c:pt>
                <c:pt idx="19354">
                  <c:v>1955630</c:v>
                </c:pt>
                <c:pt idx="19355">
                  <c:v>1958030</c:v>
                </c:pt>
                <c:pt idx="19356">
                  <c:v>1958470</c:v>
                </c:pt>
                <c:pt idx="19357">
                  <c:v>1961040</c:v>
                </c:pt>
                <c:pt idx="19358">
                  <c:v>1963480</c:v>
                </c:pt>
                <c:pt idx="19359">
                  <c:v>1965930</c:v>
                </c:pt>
                <c:pt idx="19360">
                  <c:v>1969500</c:v>
                </c:pt>
                <c:pt idx="19361">
                  <c:v>1969660</c:v>
                </c:pt>
                <c:pt idx="19362">
                  <c:v>1972140</c:v>
                </c:pt>
                <c:pt idx="19363">
                  <c:v>1974620</c:v>
                </c:pt>
                <c:pt idx="19364">
                  <c:v>1979770</c:v>
                </c:pt>
                <c:pt idx="19365">
                  <c:v>1981150</c:v>
                </c:pt>
                <c:pt idx="19366">
                  <c:v>1983680</c:v>
                </c:pt>
                <c:pt idx="19367">
                  <c:v>1986550</c:v>
                </c:pt>
                <c:pt idx="19368">
                  <c:v>1991090</c:v>
                </c:pt>
                <c:pt idx="19369">
                  <c:v>1993700</c:v>
                </c:pt>
                <c:pt idx="19370">
                  <c:v>1996330</c:v>
                </c:pt>
                <c:pt idx="19371">
                  <c:v>1996320</c:v>
                </c:pt>
                <c:pt idx="19372">
                  <c:v>2001120</c:v>
                </c:pt>
                <c:pt idx="19373">
                  <c:v>2003860</c:v>
                </c:pt>
                <c:pt idx="19374">
                  <c:v>2006610</c:v>
                </c:pt>
                <c:pt idx="19375">
                  <c:v>2008050</c:v>
                </c:pt>
                <c:pt idx="19376">
                  <c:v>2009680</c:v>
                </c:pt>
                <c:pt idx="19377">
                  <c:v>2012510</c:v>
                </c:pt>
                <c:pt idx="19378">
                  <c:v>2017320</c:v>
                </c:pt>
                <c:pt idx="19379">
                  <c:v>2017300</c:v>
                </c:pt>
                <c:pt idx="19380">
                  <c:v>2020170</c:v>
                </c:pt>
                <c:pt idx="19381">
                  <c:v>2023070</c:v>
                </c:pt>
                <c:pt idx="19382">
                  <c:v>2028560</c:v>
                </c:pt>
                <c:pt idx="19383">
                  <c:v>2031220</c:v>
                </c:pt>
                <c:pt idx="19384">
                  <c:v>2034170</c:v>
                </c:pt>
                <c:pt idx="19385">
                  <c:v>2037150</c:v>
                </c:pt>
                <c:pt idx="19386">
                  <c:v>2039630</c:v>
                </c:pt>
                <c:pt idx="19387">
                  <c:v>2045240</c:v>
                </c:pt>
                <c:pt idx="19388">
                  <c:v>2048320</c:v>
                </c:pt>
                <c:pt idx="19389">
                  <c:v>2048960</c:v>
                </c:pt>
                <c:pt idx="19390">
                  <c:v>2052110</c:v>
                </c:pt>
                <c:pt idx="19391">
                  <c:v>2057020</c:v>
                </c:pt>
                <c:pt idx="19392">
                  <c:v>2060260</c:v>
                </c:pt>
                <c:pt idx="19393">
                  <c:v>2062820</c:v>
                </c:pt>
                <c:pt idx="19394">
                  <c:v>2064390</c:v>
                </c:pt>
                <c:pt idx="19395">
                  <c:v>2067720</c:v>
                </c:pt>
                <c:pt idx="19396">
                  <c:v>2071090</c:v>
                </c:pt>
                <c:pt idx="19397">
                  <c:v>2076390</c:v>
                </c:pt>
                <c:pt idx="19398">
                  <c:v>2077310</c:v>
                </c:pt>
                <c:pt idx="19399">
                  <c:v>2080730</c:v>
                </c:pt>
                <c:pt idx="19400">
                  <c:v>2086060</c:v>
                </c:pt>
                <c:pt idx="19401">
                  <c:v>2089560</c:v>
                </c:pt>
                <c:pt idx="19402">
                  <c:v>2093290</c:v>
                </c:pt>
                <c:pt idx="19403">
                  <c:v>2096790</c:v>
                </c:pt>
                <c:pt idx="19404">
                  <c:v>2099560</c:v>
                </c:pt>
                <c:pt idx="19405">
                  <c:v>2103190</c:v>
                </c:pt>
                <c:pt idx="19406">
                  <c:v>2109050</c:v>
                </c:pt>
                <c:pt idx="19407">
                  <c:v>2112680</c:v>
                </c:pt>
                <c:pt idx="19408">
                  <c:v>2114720</c:v>
                </c:pt>
                <c:pt idx="19409">
                  <c:v>2119090</c:v>
                </c:pt>
                <c:pt idx="19410">
                  <c:v>2122850</c:v>
                </c:pt>
                <c:pt idx="19411">
                  <c:v>2126550</c:v>
                </c:pt>
                <c:pt idx="19412">
                  <c:v>2130300</c:v>
                </c:pt>
                <c:pt idx="19413">
                  <c:v>2132400</c:v>
                </c:pt>
                <c:pt idx="19414">
                  <c:v>2136280</c:v>
                </c:pt>
                <c:pt idx="19415">
                  <c:v>2141540</c:v>
                </c:pt>
                <c:pt idx="19416">
                  <c:v>2145410</c:v>
                </c:pt>
                <c:pt idx="19417">
                  <c:v>2147740</c:v>
                </c:pt>
                <c:pt idx="19418">
                  <c:v>2152480</c:v>
                </c:pt>
                <c:pt idx="19419">
                  <c:v>2156480</c:v>
                </c:pt>
                <c:pt idx="19420">
                  <c:v>2160500</c:v>
                </c:pt>
                <c:pt idx="19421">
                  <c:v>2165250</c:v>
                </c:pt>
                <c:pt idx="19422">
                  <c:v>2168730</c:v>
                </c:pt>
                <c:pt idx="19423">
                  <c:v>2172840</c:v>
                </c:pt>
                <c:pt idx="19424">
                  <c:v>2178640</c:v>
                </c:pt>
                <c:pt idx="19425">
                  <c:v>2182720</c:v>
                </c:pt>
                <c:pt idx="19426">
                  <c:v>2185960</c:v>
                </c:pt>
                <c:pt idx="19427">
                  <c:v>2190110</c:v>
                </c:pt>
                <c:pt idx="19428">
                  <c:v>2194620</c:v>
                </c:pt>
                <c:pt idx="19429">
                  <c:v>2198740</c:v>
                </c:pt>
                <c:pt idx="19430">
                  <c:v>2202910</c:v>
                </c:pt>
                <c:pt idx="19431">
                  <c:v>2207110</c:v>
                </c:pt>
                <c:pt idx="19432">
                  <c:v>2210320</c:v>
                </c:pt>
                <c:pt idx="19433">
                  <c:v>2215200</c:v>
                </c:pt>
                <c:pt idx="19434">
                  <c:v>2219470</c:v>
                </c:pt>
                <c:pt idx="19435">
                  <c:v>2223760</c:v>
                </c:pt>
                <c:pt idx="19436">
                  <c:v>2227010</c:v>
                </c:pt>
                <c:pt idx="19437">
                  <c:v>2232310</c:v>
                </c:pt>
                <c:pt idx="19438">
                  <c:v>2236700</c:v>
                </c:pt>
                <c:pt idx="19439">
                  <c:v>2241050</c:v>
                </c:pt>
                <c:pt idx="19440">
                  <c:v>2245700</c:v>
                </c:pt>
                <c:pt idx="19441">
                  <c:v>2250160</c:v>
                </c:pt>
                <c:pt idx="19442">
                  <c:v>2254630</c:v>
                </c:pt>
                <c:pt idx="19443">
                  <c:v>2259760</c:v>
                </c:pt>
                <c:pt idx="19444">
                  <c:v>2263470</c:v>
                </c:pt>
                <c:pt idx="19445">
                  <c:v>2267950</c:v>
                </c:pt>
                <c:pt idx="19446">
                  <c:v>2272450</c:v>
                </c:pt>
                <c:pt idx="19447">
                  <c:v>2277840</c:v>
                </c:pt>
                <c:pt idx="19448">
                  <c:v>2281410</c:v>
                </c:pt>
                <c:pt idx="19449">
                  <c:v>2285930</c:v>
                </c:pt>
                <c:pt idx="19450">
                  <c:v>2290370</c:v>
                </c:pt>
                <c:pt idx="19451">
                  <c:v>2295390</c:v>
                </c:pt>
                <c:pt idx="19452">
                  <c:v>2299980</c:v>
                </c:pt>
                <c:pt idx="19453">
                  <c:v>2304590</c:v>
                </c:pt>
                <c:pt idx="19454">
                  <c:v>2308050</c:v>
                </c:pt>
                <c:pt idx="19455">
                  <c:v>2314460</c:v>
                </c:pt>
                <c:pt idx="19456">
                  <c:v>2319140</c:v>
                </c:pt>
                <c:pt idx="19457">
                  <c:v>2323840</c:v>
                </c:pt>
                <c:pt idx="19458">
                  <c:v>2327580</c:v>
                </c:pt>
                <c:pt idx="19459">
                  <c:v>2332990</c:v>
                </c:pt>
                <c:pt idx="19460">
                  <c:v>2337730</c:v>
                </c:pt>
                <c:pt idx="19461">
                  <c:v>2342480</c:v>
                </c:pt>
                <c:pt idx="19462">
                  <c:v>2346650</c:v>
                </c:pt>
                <c:pt idx="19463">
                  <c:v>2351400</c:v>
                </c:pt>
                <c:pt idx="19464">
                  <c:v>2356170</c:v>
                </c:pt>
                <c:pt idx="19465">
                  <c:v>2362320</c:v>
                </c:pt>
                <c:pt idx="19466">
                  <c:v>2365720</c:v>
                </c:pt>
                <c:pt idx="19467">
                  <c:v>2370510</c:v>
                </c:pt>
                <c:pt idx="19468">
                  <c:v>2375320</c:v>
                </c:pt>
                <c:pt idx="19469">
                  <c:v>2380170</c:v>
                </c:pt>
                <c:pt idx="19470">
                  <c:v>2385590</c:v>
                </c:pt>
                <c:pt idx="19471">
                  <c:v>2390460</c:v>
                </c:pt>
                <c:pt idx="19472">
                  <c:v>2395340</c:v>
                </c:pt>
                <c:pt idx="19473">
                  <c:v>2400380</c:v>
                </c:pt>
                <c:pt idx="19474">
                  <c:v>2405320</c:v>
                </c:pt>
                <c:pt idx="19475">
                  <c:v>2410280</c:v>
                </c:pt>
                <c:pt idx="19476">
                  <c:v>2415260</c:v>
                </c:pt>
                <c:pt idx="19477">
                  <c:v>2420060</c:v>
                </c:pt>
                <c:pt idx="19478">
                  <c:v>2425080</c:v>
                </c:pt>
                <c:pt idx="19479">
                  <c:v>2430120</c:v>
                </c:pt>
                <c:pt idx="19480">
                  <c:v>2435950</c:v>
                </c:pt>
                <c:pt idx="19481">
                  <c:v>2440390</c:v>
                </c:pt>
                <c:pt idx="19482">
                  <c:v>2445460</c:v>
                </c:pt>
                <c:pt idx="19483">
                  <c:v>2450540</c:v>
                </c:pt>
                <c:pt idx="19484">
                  <c:v>2455820</c:v>
                </c:pt>
                <c:pt idx="19485">
                  <c:v>2460920</c:v>
                </c:pt>
                <c:pt idx="19486">
                  <c:v>2466030</c:v>
                </c:pt>
                <c:pt idx="19487">
                  <c:v>2471160</c:v>
                </c:pt>
                <c:pt idx="19488">
                  <c:v>2475990</c:v>
                </c:pt>
                <c:pt idx="19489">
                  <c:v>2481160</c:v>
                </c:pt>
                <c:pt idx="19490">
                  <c:v>2486350</c:v>
                </c:pt>
                <c:pt idx="19491">
                  <c:v>2491560</c:v>
                </c:pt>
                <c:pt idx="19492">
                  <c:v>2496320</c:v>
                </c:pt>
                <c:pt idx="19493">
                  <c:v>2501600</c:v>
                </c:pt>
                <c:pt idx="19494">
                  <c:v>2506890</c:v>
                </c:pt>
                <c:pt idx="19495">
                  <c:v>2512880</c:v>
                </c:pt>
                <c:pt idx="19496">
                  <c:v>2518220</c:v>
                </c:pt>
                <c:pt idx="19497">
                  <c:v>2523590</c:v>
                </c:pt>
                <c:pt idx="19498">
                  <c:v>2528970</c:v>
                </c:pt>
                <c:pt idx="19499">
                  <c:v>2535160</c:v>
                </c:pt>
                <c:pt idx="19500">
                  <c:v>2540570</c:v>
                </c:pt>
                <c:pt idx="19501">
                  <c:v>2545980</c:v>
                </c:pt>
                <c:pt idx="19502">
                  <c:v>2551420</c:v>
                </c:pt>
                <c:pt idx="19503">
                  <c:v>2556670</c:v>
                </c:pt>
                <c:pt idx="19504">
                  <c:v>2562130</c:v>
                </c:pt>
                <c:pt idx="19505">
                  <c:v>2567600</c:v>
                </c:pt>
                <c:pt idx="19506">
                  <c:v>2572970</c:v>
                </c:pt>
                <c:pt idx="19507">
                  <c:v>2577440</c:v>
                </c:pt>
                <c:pt idx="19508">
                  <c:v>2582980</c:v>
                </c:pt>
                <c:pt idx="19509">
                  <c:v>2588540</c:v>
                </c:pt>
                <c:pt idx="19510">
                  <c:v>2593920</c:v>
                </c:pt>
                <c:pt idx="19511">
                  <c:v>2599550</c:v>
                </c:pt>
                <c:pt idx="19512">
                  <c:v>2605200</c:v>
                </c:pt>
                <c:pt idx="19513">
                  <c:v>2610870</c:v>
                </c:pt>
                <c:pt idx="19514">
                  <c:v>2617770</c:v>
                </c:pt>
                <c:pt idx="19515">
                  <c:v>2623480</c:v>
                </c:pt>
                <c:pt idx="19516">
                  <c:v>2629210</c:v>
                </c:pt>
                <c:pt idx="19517">
                  <c:v>2633500</c:v>
                </c:pt>
                <c:pt idx="19518">
                  <c:v>2641390</c:v>
                </c:pt>
                <c:pt idx="19519">
                  <c:v>2647140</c:v>
                </c:pt>
                <c:pt idx="19520">
                  <c:v>2652910</c:v>
                </c:pt>
                <c:pt idx="19521">
                  <c:v>2658320</c:v>
                </c:pt>
                <c:pt idx="19522">
                  <c:v>2664110</c:v>
                </c:pt>
                <c:pt idx="19523">
                  <c:v>2669910</c:v>
                </c:pt>
                <c:pt idx="19524">
                  <c:v>2675720</c:v>
                </c:pt>
                <c:pt idx="19525">
                  <c:v>2680660</c:v>
                </c:pt>
                <c:pt idx="19526">
                  <c:v>2686530</c:v>
                </c:pt>
                <c:pt idx="19527">
                  <c:v>2692410</c:v>
                </c:pt>
                <c:pt idx="19528">
                  <c:v>2699930</c:v>
                </c:pt>
                <c:pt idx="19529">
                  <c:v>2704380</c:v>
                </c:pt>
                <c:pt idx="19530">
                  <c:v>2710320</c:v>
                </c:pt>
                <c:pt idx="19531">
                  <c:v>2716280</c:v>
                </c:pt>
                <c:pt idx="19532">
                  <c:v>2722430</c:v>
                </c:pt>
                <c:pt idx="19533">
                  <c:v>2728350</c:v>
                </c:pt>
                <c:pt idx="19534">
                  <c:v>2734330</c:v>
                </c:pt>
                <c:pt idx="19535">
                  <c:v>2740320</c:v>
                </c:pt>
                <c:pt idx="19536">
                  <c:v>2746510</c:v>
                </c:pt>
                <c:pt idx="19537">
                  <c:v>2752490</c:v>
                </c:pt>
                <c:pt idx="19538">
                  <c:v>2758480</c:v>
                </c:pt>
                <c:pt idx="19539">
                  <c:v>2764680</c:v>
                </c:pt>
                <c:pt idx="19540">
                  <c:v>2770790</c:v>
                </c:pt>
                <c:pt idx="19541">
                  <c:v>2776790</c:v>
                </c:pt>
                <c:pt idx="19542">
                  <c:v>2782790</c:v>
                </c:pt>
                <c:pt idx="19543">
                  <c:v>2788990</c:v>
                </c:pt>
                <c:pt idx="19544">
                  <c:v>2795360</c:v>
                </c:pt>
                <c:pt idx="19545">
                  <c:v>2801400</c:v>
                </c:pt>
                <c:pt idx="19546">
                  <c:v>2807430</c:v>
                </c:pt>
                <c:pt idx="19547">
                  <c:v>2812920</c:v>
                </c:pt>
                <c:pt idx="19548">
                  <c:v>2819050</c:v>
                </c:pt>
                <c:pt idx="19549">
                  <c:v>2825100</c:v>
                </c:pt>
                <c:pt idx="19550">
                  <c:v>2831020</c:v>
                </c:pt>
                <c:pt idx="19551">
                  <c:v>2836280</c:v>
                </c:pt>
                <c:pt idx="19552">
                  <c:v>2842320</c:v>
                </c:pt>
                <c:pt idx="19553">
                  <c:v>2848360</c:v>
                </c:pt>
                <c:pt idx="19554">
                  <c:v>2855680</c:v>
                </c:pt>
                <c:pt idx="19555">
                  <c:v>2860550</c:v>
                </c:pt>
                <c:pt idx="19556">
                  <c:v>2866550</c:v>
                </c:pt>
                <c:pt idx="19557">
                  <c:v>2872550</c:v>
                </c:pt>
                <c:pt idx="19558">
                  <c:v>2879250</c:v>
                </c:pt>
                <c:pt idx="19559">
                  <c:v>2885880</c:v>
                </c:pt>
                <c:pt idx="19560">
                  <c:v>2891850</c:v>
                </c:pt>
                <c:pt idx="19561">
                  <c:v>2896760</c:v>
                </c:pt>
                <c:pt idx="19562">
                  <c:v>2902730</c:v>
                </c:pt>
                <c:pt idx="19563">
                  <c:v>2910340</c:v>
                </c:pt>
                <c:pt idx="19564">
                  <c:v>2916270</c:v>
                </c:pt>
                <c:pt idx="19565">
                  <c:v>2921010</c:v>
                </c:pt>
                <c:pt idx="19566">
                  <c:v>2926750</c:v>
                </c:pt>
                <c:pt idx="19567">
                  <c:v>2932670</c:v>
                </c:pt>
                <c:pt idx="19568">
                  <c:v>2938560</c:v>
                </c:pt>
                <c:pt idx="19569">
                  <c:v>2945590</c:v>
                </c:pt>
                <c:pt idx="19570">
                  <c:v>2949410</c:v>
                </c:pt>
                <c:pt idx="19571">
                  <c:v>2955260</c:v>
                </c:pt>
                <c:pt idx="19572">
                  <c:v>2962670</c:v>
                </c:pt>
                <c:pt idx="19573">
                  <c:v>2968470</c:v>
                </c:pt>
                <c:pt idx="19574">
                  <c:v>2973430</c:v>
                </c:pt>
                <c:pt idx="19575">
                  <c:v>2979190</c:v>
                </c:pt>
                <c:pt idx="19576">
                  <c:v>2984900</c:v>
                </c:pt>
                <c:pt idx="19577">
                  <c:v>2990640</c:v>
                </c:pt>
                <c:pt idx="19578">
                  <c:v>2997940</c:v>
                </c:pt>
                <c:pt idx="19579">
                  <c:v>3003600</c:v>
                </c:pt>
                <c:pt idx="19580">
                  <c:v>3007760</c:v>
                </c:pt>
                <c:pt idx="19581">
                  <c:v>3014690</c:v>
                </c:pt>
                <c:pt idx="19582">
                  <c:v>3020290</c:v>
                </c:pt>
                <c:pt idx="19583">
                  <c:v>3025570</c:v>
                </c:pt>
                <c:pt idx="19584">
                  <c:v>3031110</c:v>
                </c:pt>
                <c:pt idx="19585">
                  <c:v>3035810</c:v>
                </c:pt>
                <c:pt idx="19586">
                  <c:v>3041340</c:v>
                </c:pt>
                <c:pt idx="19587">
                  <c:v>3047790</c:v>
                </c:pt>
                <c:pt idx="19588">
                  <c:v>3053220</c:v>
                </c:pt>
                <c:pt idx="19589">
                  <c:v>3057170</c:v>
                </c:pt>
                <c:pt idx="19590">
                  <c:v>3062580</c:v>
                </c:pt>
                <c:pt idx="19591">
                  <c:v>3068860</c:v>
                </c:pt>
                <c:pt idx="19592">
                  <c:v>3074160</c:v>
                </c:pt>
                <c:pt idx="19593">
                  <c:v>3079460</c:v>
                </c:pt>
                <c:pt idx="19594">
                  <c:v>3084730</c:v>
                </c:pt>
                <c:pt idx="19595">
                  <c:v>3090020</c:v>
                </c:pt>
                <c:pt idx="19596">
                  <c:v>3096230</c:v>
                </c:pt>
                <c:pt idx="19597">
                  <c:v>3101420</c:v>
                </c:pt>
                <c:pt idx="19598">
                  <c:v>3106090</c:v>
                </c:pt>
                <c:pt idx="19599">
                  <c:v>3111250</c:v>
                </c:pt>
                <c:pt idx="19600">
                  <c:v>3116820</c:v>
                </c:pt>
                <c:pt idx="19601">
                  <c:v>3121920</c:v>
                </c:pt>
                <c:pt idx="19602">
                  <c:v>3126840</c:v>
                </c:pt>
                <c:pt idx="19603">
                  <c:v>3131850</c:v>
                </c:pt>
                <c:pt idx="19604">
                  <c:v>3136270</c:v>
                </c:pt>
                <c:pt idx="19605">
                  <c:v>3141570</c:v>
                </c:pt>
                <c:pt idx="19606">
                  <c:v>3146500</c:v>
                </c:pt>
                <c:pt idx="19607">
                  <c:v>3150590</c:v>
                </c:pt>
                <c:pt idx="19608">
                  <c:v>3155480</c:v>
                </c:pt>
                <c:pt idx="19609">
                  <c:v>3161080</c:v>
                </c:pt>
                <c:pt idx="19610">
                  <c:v>3165910</c:v>
                </c:pt>
                <c:pt idx="19611">
                  <c:v>3170610</c:v>
                </c:pt>
                <c:pt idx="19612">
                  <c:v>3175350</c:v>
                </c:pt>
                <c:pt idx="19613">
                  <c:v>3180220</c:v>
                </c:pt>
                <c:pt idx="19614">
                  <c:v>3184960</c:v>
                </c:pt>
                <c:pt idx="19615">
                  <c:v>3190420</c:v>
                </c:pt>
                <c:pt idx="19616">
                  <c:v>3194430</c:v>
                </c:pt>
                <c:pt idx="19617">
                  <c:v>3199060</c:v>
                </c:pt>
                <c:pt idx="19618">
                  <c:v>3203660</c:v>
                </c:pt>
                <c:pt idx="19619">
                  <c:v>3208990</c:v>
                </c:pt>
                <c:pt idx="19620">
                  <c:v>3213150</c:v>
                </c:pt>
                <c:pt idx="19621">
                  <c:v>3217650</c:v>
                </c:pt>
                <c:pt idx="19622">
                  <c:v>3221560</c:v>
                </c:pt>
                <c:pt idx="19623">
                  <c:v>3226040</c:v>
                </c:pt>
                <c:pt idx="19624">
                  <c:v>3231340</c:v>
                </c:pt>
                <c:pt idx="19625">
                  <c:v>3235760</c:v>
                </c:pt>
                <c:pt idx="19626">
                  <c:v>3238680</c:v>
                </c:pt>
                <c:pt idx="19627">
                  <c:v>3244380</c:v>
                </c:pt>
                <c:pt idx="19628">
                  <c:v>3248750</c:v>
                </c:pt>
                <c:pt idx="19629">
                  <c:v>3253100</c:v>
                </c:pt>
                <c:pt idx="19630">
                  <c:v>3256780</c:v>
                </c:pt>
                <c:pt idx="19631">
                  <c:v>3260980</c:v>
                </c:pt>
                <c:pt idx="19632">
                  <c:v>3265270</c:v>
                </c:pt>
                <c:pt idx="19633">
                  <c:v>3269540</c:v>
                </c:pt>
                <c:pt idx="19634">
                  <c:v>3273520</c:v>
                </c:pt>
                <c:pt idx="19635">
                  <c:v>3277740</c:v>
                </c:pt>
                <c:pt idx="19636">
                  <c:v>3281950</c:v>
                </c:pt>
                <c:pt idx="19637">
                  <c:v>3287720</c:v>
                </c:pt>
                <c:pt idx="19638">
                  <c:v>3290980</c:v>
                </c:pt>
                <c:pt idx="19639">
                  <c:v>3295130</c:v>
                </c:pt>
                <c:pt idx="19640">
                  <c:v>3299260</c:v>
                </c:pt>
                <c:pt idx="19641">
                  <c:v>3303110</c:v>
                </c:pt>
                <c:pt idx="19642">
                  <c:v>3308560</c:v>
                </c:pt>
                <c:pt idx="19643">
                  <c:v>3312670</c:v>
                </c:pt>
                <c:pt idx="19644">
                  <c:v>3316770</c:v>
                </c:pt>
                <c:pt idx="19645">
                  <c:v>3320940</c:v>
                </c:pt>
                <c:pt idx="19646">
                  <c:v>3325060</c:v>
                </c:pt>
                <c:pt idx="19647">
                  <c:v>3329170</c:v>
                </c:pt>
                <c:pt idx="19648">
                  <c:v>3332130</c:v>
                </c:pt>
                <c:pt idx="19649">
                  <c:v>3336460</c:v>
                </c:pt>
                <c:pt idx="19650">
                  <c:v>3340560</c:v>
                </c:pt>
                <c:pt idx="19651">
                  <c:v>3344660</c:v>
                </c:pt>
                <c:pt idx="19652">
                  <c:v>3349750</c:v>
                </c:pt>
                <c:pt idx="19653">
                  <c:v>3352070</c:v>
                </c:pt>
                <c:pt idx="19654">
                  <c:v>3356160</c:v>
                </c:pt>
                <c:pt idx="19655">
                  <c:v>3360250</c:v>
                </c:pt>
                <c:pt idx="19656">
                  <c:v>3364710</c:v>
                </c:pt>
                <c:pt idx="19657">
                  <c:v>3368810</c:v>
                </c:pt>
                <c:pt idx="19658">
                  <c:v>3372910</c:v>
                </c:pt>
                <c:pt idx="19659">
                  <c:v>3377010</c:v>
                </c:pt>
                <c:pt idx="19660">
                  <c:v>3382140</c:v>
                </c:pt>
                <c:pt idx="19661">
                  <c:v>3386290</c:v>
                </c:pt>
                <c:pt idx="19662">
                  <c:v>3390450</c:v>
                </c:pt>
                <c:pt idx="19663">
                  <c:v>3393250</c:v>
                </c:pt>
                <c:pt idx="19664">
                  <c:v>3399460</c:v>
                </c:pt>
                <c:pt idx="19665">
                  <c:v>3403690</c:v>
                </c:pt>
                <c:pt idx="19666">
                  <c:v>3407940</c:v>
                </c:pt>
                <c:pt idx="19667">
                  <c:v>3412050</c:v>
                </c:pt>
                <c:pt idx="19668">
                  <c:v>3416350</c:v>
                </c:pt>
                <c:pt idx="19669">
                  <c:v>3420660</c:v>
                </c:pt>
                <c:pt idx="19670">
                  <c:v>3424990</c:v>
                </c:pt>
                <c:pt idx="19671">
                  <c:v>3428560</c:v>
                </c:pt>
                <c:pt idx="19672">
                  <c:v>3432920</c:v>
                </c:pt>
                <c:pt idx="19673">
                  <c:v>3437310</c:v>
                </c:pt>
                <c:pt idx="19674">
                  <c:v>3441710</c:v>
                </c:pt>
                <c:pt idx="19675">
                  <c:v>3445550</c:v>
                </c:pt>
                <c:pt idx="19676">
                  <c:v>3450000</c:v>
                </c:pt>
                <c:pt idx="19677">
                  <c:v>3454480</c:v>
                </c:pt>
                <c:pt idx="19678">
                  <c:v>3459530</c:v>
                </c:pt>
                <c:pt idx="19679">
                  <c:v>3464090</c:v>
                </c:pt>
                <c:pt idx="19680">
                  <c:v>3468690</c:v>
                </c:pt>
                <c:pt idx="19681">
                  <c:v>3473320</c:v>
                </c:pt>
                <c:pt idx="19682">
                  <c:v>3479090</c:v>
                </c:pt>
                <c:pt idx="19683">
                  <c:v>3483830</c:v>
                </c:pt>
                <c:pt idx="19684">
                  <c:v>3488600</c:v>
                </c:pt>
                <c:pt idx="19685">
                  <c:v>3493410</c:v>
                </c:pt>
                <c:pt idx="19686">
                  <c:v>3498810</c:v>
                </c:pt>
                <c:pt idx="19687">
                  <c:v>3503700</c:v>
                </c:pt>
                <c:pt idx="19688">
                  <c:v>3508640</c:v>
                </c:pt>
                <c:pt idx="19689">
                  <c:v>3511770</c:v>
                </c:pt>
                <c:pt idx="19690">
                  <c:v>3517730</c:v>
                </c:pt>
                <c:pt idx="19691">
                  <c:v>3522770</c:v>
                </c:pt>
                <c:pt idx="19692">
                  <c:v>3527860</c:v>
                </c:pt>
                <c:pt idx="19693">
                  <c:v>3532070</c:v>
                </c:pt>
                <c:pt idx="19694">
                  <c:v>3537250</c:v>
                </c:pt>
                <c:pt idx="19695">
                  <c:v>3542470</c:v>
                </c:pt>
                <c:pt idx="19696">
                  <c:v>3547740</c:v>
                </c:pt>
                <c:pt idx="19697">
                  <c:v>3553760</c:v>
                </c:pt>
                <c:pt idx="19698">
                  <c:v>3559150</c:v>
                </c:pt>
                <c:pt idx="19699">
                  <c:v>3564600</c:v>
                </c:pt>
                <c:pt idx="19700">
                  <c:v>3570630</c:v>
                </c:pt>
                <c:pt idx="19701">
                  <c:v>3576680</c:v>
                </c:pt>
                <c:pt idx="19702">
                  <c:v>3582290</c:v>
                </c:pt>
                <c:pt idx="19703">
                  <c:v>3587950</c:v>
                </c:pt>
                <c:pt idx="19704">
                  <c:v>3592090</c:v>
                </c:pt>
                <c:pt idx="19705">
                  <c:v>3599440</c:v>
                </c:pt>
                <c:pt idx="19706">
                  <c:v>3605240</c:v>
                </c:pt>
                <c:pt idx="19707">
                  <c:v>3611100</c:v>
                </c:pt>
                <c:pt idx="19708">
                  <c:v>3616070</c:v>
                </c:pt>
                <c:pt idx="19709">
                  <c:v>3622020</c:v>
                </c:pt>
                <c:pt idx="19710">
                  <c:v>3628020</c:v>
                </c:pt>
                <c:pt idx="19711">
                  <c:v>3635530</c:v>
                </c:pt>
                <c:pt idx="19712">
                  <c:v>3640440</c:v>
                </c:pt>
                <c:pt idx="19713">
                  <c:v>3646610</c:v>
                </c:pt>
                <c:pt idx="19714">
                  <c:v>3652840</c:v>
                </c:pt>
                <c:pt idx="19715">
                  <c:v>3659800</c:v>
                </c:pt>
                <c:pt idx="19716">
                  <c:v>3666190</c:v>
                </c:pt>
                <c:pt idx="19717">
                  <c:v>3672600</c:v>
                </c:pt>
                <c:pt idx="19718">
                  <c:v>3679060</c:v>
                </c:pt>
                <c:pt idx="19719">
                  <c:v>3685470</c:v>
                </c:pt>
                <c:pt idx="19720">
                  <c:v>3692050</c:v>
                </c:pt>
                <c:pt idx="19721">
                  <c:v>3698670</c:v>
                </c:pt>
                <c:pt idx="19722">
                  <c:v>3705080</c:v>
                </c:pt>
                <c:pt idx="19723">
                  <c:v>3711140</c:v>
                </c:pt>
                <c:pt idx="19724">
                  <c:v>3717910</c:v>
                </c:pt>
                <c:pt idx="19725">
                  <c:v>3724740</c:v>
                </c:pt>
                <c:pt idx="19726">
                  <c:v>3733290</c:v>
                </c:pt>
                <c:pt idx="19727">
                  <c:v>3739140</c:v>
                </c:pt>
                <c:pt idx="19728">
                  <c:v>3746130</c:v>
                </c:pt>
                <c:pt idx="19729">
                  <c:v>3753160</c:v>
                </c:pt>
                <c:pt idx="19730">
                  <c:v>3760690</c:v>
                </c:pt>
                <c:pt idx="19731">
                  <c:v>3768550</c:v>
                </c:pt>
                <c:pt idx="19732">
                  <c:v>3775750</c:v>
                </c:pt>
                <c:pt idx="19733">
                  <c:v>3781460</c:v>
                </c:pt>
                <c:pt idx="19734">
                  <c:v>3790020</c:v>
                </c:pt>
                <c:pt idx="19735">
                  <c:v>3797380</c:v>
                </c:pt>
                <c:pt idx="19736">
                  <c:v>3804790</c:v>
                </c:pt>
                <c:pt idx="19737">
                  <c:v>3811740</c:v>
                </c:pt>
                <c:pt idx="19738">
                  <c:v>3818190</c:v>
                </c:pt>
                <c:pt idx="19739">
                  <c:v>3825730</c:v>
                </c:pt>
                <c:pt idx="19740">
                  <c:v>3833330</c:v>
                </c:pt>
                <c:pt idx="19741">
                  <c:v>3842650</c:v>
                </c:pt>
                <c:pt idx="19742">
                  <c:v>3849110</c:v>
                </c:pt>
                <c:pt idx="19743">
                  <c:v>3856820</c:v>
                </c:pt>
                <c:pt idx="19744">
                  <c:v>3864780</c:v>
                </c:pt>
                <c:pt idx="19745">
                  <c:v>3872600</c:v>
                </c:pt>
                <c:pt idx="19746">
                  <c:v>3881620</c:v>
                </c:pt>
                <c:pt idx="19747">
                  <c:v>3889500</c:v>
                </c:pt>
                <c:pt idx="19748">
                  <c:v>3895980</c:v>
                </c:pt>
                <c:pt idx="19749">
                  <c:v>3905330</c:v>
                </c:pt>
                <c:pt idx="19750">
                  <c:v>3913350</c:v>
                </c:pt>
                <c:pt idx="19751">
                  <c:v>3921400</c:v>
                </c:pt>
                <c:pt idx="19752">
                  <c:v>3929940</c:v>
                </c:pt>
                <c:pt idx="19753">
                  <c:v>3936040</c:v>
                </c:pt>
                <c:pt idx="19754">
                  <c:v>3944240</c:v>
                </c:pt>
                <c:pt idx="19755">
                  <c:v>3954990</c:v>
                </c:pt>
                <c:pt idx="19756">
                  <c:v>3963240</c:v>
                </c:pt>
                <c:pt idx="19757">
                  <c:v>3969660</c:v>
                </c:pt>
                <c:pt idx="19758">
                  <c:v>3978020</c:v>
                </c:pt>
                <c:pt idx="19759">
                  <c:v>3986020</c:v>
                </c:pt>
                <c:pt idx="19760">
                  <c:v>3994420</c:v>
                </c:pt>
                <c:pt idx="19761">
                  <c:v>4004860</c:v>
                </c:pt>
                <c:pt idx="19762">
                  <c:v>4013330</c:v>
                </c:pt>
                <c:pt idx="19763">
                  <c:v>4018930</c:v>
                </c:pt>
                <c:pt idx="19764">
                  <c:v>4030010</c:v>
                </c:pt>
                <c:pt idx="19765">
                  <c:v>4038560</c:v>
                </c:pt>
                <c:pt idx="19766">
                  <c:v>4047110</c:v>
                </c:pt>
                <c:pt idx="19767">
                  <c:v>4055750</c:v>
                </c:pt>
                <c:pt idx="19768">
                  <c:v>4062530</c:v>
                </c:pt>
                <c:pt idx="19769">
                  <c:v>4071210</c:v>
                </c:pt>
                <c:pt idx="19770">
                  <c:v>4083270</c:v>
                </c:pt>
                <c:pt idx="19771">
                  <c:v>4092010</c:v>
                </c:pt>
                <c:pt idx="19772">
                  <c:v>4097810</c:v>
                </c:pt>
                <c:pt idx="19773">
                  <c:v>4106630</c:v>
                </c:pt>
                <c:pt idx="19774">
                  <c:v>4116390</c:v>
                </c:pt>
                <c:pt idx="19775">
                  <c:v>4125240</c:v>
                </c:pt>
                <c:pt idx="19776">
                  <c:v>4135310</c:v>
                </c:pt>
                <c:pt idx="19777">
                  <c:v>4141420</c:v>
                </c:pt>
                <c:pt idx="19778">
                  <c:v>4150360</c:v>
                </c:pt>
                <c:pt idx="19779">
                  <c:v>4162220</c:v>
                </c:pt>
                <c:pt idx="19780">
                  <c:v>4171170</c:v>
                </c:pt>
                <c:pt idx="19781">
                  <c:v>4179080</c:v>
                </c:pt>
                <c:pt idx="19782">
                  <c:v>4188100</c:v>
                </c:pt>
                <c:pt idx="19783">
                  <c:v>4196470</c:v>
                </c:pt>
                <c:pt idx="19784">
                  <c:v>4205510</c:v>
                </c:pt>
                <c:pt idx="19785">
                  <c:v>4216990</c:v>
                </c:pt>
                <c:pt idx="19786">
                  <c:v>4226060</c:v>
                </c:pt>
                <c:pt idx="19787">
                  <c:v>4232280</c:v>
                </c:pt>
                <c:pt idx="19788">
                  <c:v>4243070</c:v>
                </c:pt>
                <c:pt idx="19789">
                  <c:v>4252190</c:v>
                </c:pt>
                <c:pt idx="19790">
                  <c:v>4261150</c:v>
                </c:pt>
                <c:pt idx="19791">
                  <c:v>4270310</c:v>
                </c:pt>
                <c:pt idx="19792">
                  <c:v>4277920</c:v>
                </c:pt>
                <c:pt idx="19793">
                  <c:v>4287100</c:v>
                </c:pt>
                <c:pt idx="19794">
                  <c:v>4298590</c:v>
                </c:pt>
                <c:pt idx="19795">
                  <c:v>4307760</c:v>
                </c:pt>
                <c:pt idx="19796">
                  <c:v>4315500</c:v>
                </c:pt>
                <c:pt idx="19797">
                  <c:v>4324700</c:v>
                </c:pt>
                <c:pt idx="19798">
                  <c:v>4334530</c:v>
                </c:pt>
                <c:pt idx="19799">
                  <c:v>4344670</c:v>
                </c:pt>
                <c:pt idx="19800">
                  <c:v>4353860</c:v>
                </c:pt>
                <c:pt idx="19801">
                  <c:v>4363040</c:v>
                </c:pt>
                <c:pt idx="19802">
                  <c:v>4370850</c:v>
                </c:pt>
                <c:pt idx="19803">
                  <c:v>4381220</c:v>
                </c:pt>
                <c:pt idx="19804">
                  <c:v>4390380</c:v>
                </c:pt>
                <c:pt idx="19805">
                  <c:v>4398540</c:v>
                </c:pt>
                <c:pt idx="19806">
                  <c:v>4407700</c:v>
                </c:pt>
                <c:pt idx="19807">
                  <c:v>4416920</c:v>
                </c:pt>
                <c:pt idx="19808">
                  <c:v>4426040</c:v>
                </c:pt>
                <c:pt idx="19809">
                  <c:v>4435320</c:v>
                </c:pt>
                <c:pt idx="19810">
                  <c:v>4444280</c:v>
                </c:pt>
                <c:pt idx="19811">
                  <c:v>4453370</c:v>
                </c:pt>
                <c:pt idx="19812">
                  <c:v>4462430</c:v>
                </c:pt>
                <c:pt idx="19813">
                  <c:v>4471360</c:v>
                </c:pt>
                <c:pt idx="19814">
                  <c:v>4480830</c:v>
                </c:pt>
                <c:pt idx="19815">
                  <c:v>4489810</c:v>
                </c:pt>
                <c:pt idx="19816">
                  <c:v>4498750</c:v>
                </c:pt>
                <c:pt idx="19817">
                  <c:v>4507830</c:v>
                </c:pt>
                <c:pt idx="19818">
                  <c:v>4516340</c:v>
                </c:pt>
                <c:pt idx="19819">
                  <c:v>4525170</c:v>
                </c:pt>
                <c:pt idx="19820">
                  <c:v>4534830</c:v>
                </c:pt>
                <c:pt idx="19821">
                  <c:v>4543000</c:v>
                </c:pt>
                <c:pt idx="19822">
                  <c:v>4551690</c:v>
                </c:pt>
                <c:pt idx="19823">
                  <c:v>4560330</c:v>
                </c:pt>
                <c:pt idx="19824">
                  <c:v>4568850</c:v>
                </c:pt>
                <c:pt idx="19825">
                  <c:v>4578370</c:v>
                </c:pt>
                <c:pt idx="19826">
                  <c:v>4586850</c:v>
                </c:pt>
                <c:pt idx="19827">
                  <c:v>4595260</c:v>
                </c:pt>
                <c:pt idx="19828">
                  <c:v>4601760</c:v>
                </c:pt>
                <c:pt idx="19829">
                  <c:v>4611450</c:v>
                </c:pt>
                <c:pt idx="19830">
                  <c:v>4619670</c:v>
                </c:pt>
                <c:pt idx="19831">
                  <c:v>4627830</c:v>
                </c:pt>
                <c:pt idx="19832">
                  <c:v>4634430</c:v>
                </c:pt>
                <c:pt idx="19833">
                  <c:v>4642450</c:v>
                </c:pt>
                <c:pt idx="19834">
                  <c:v>4650380</c:v>
                </c:pt>
                <c:pt idx="19835">
                  <c:v>4659990</c:v>
                </c:pt>
                <c:pt idx="19836">
                  <c:v>4666030</c:v>
                </c:pt>
                <c:pt idx="19837">
                  <c:v>4673730</c:v>
                </c:pt>
                <c:pt idx="19838">
                  <c:v>4681350</c:v>
                </c:pt>
                <c:pt idx="19839">
                  <c:v>4690320</c:v>
                </c:pt>
                <c:pt idx="19840">
                  <c:v>4698310</c:v>
                </c:pt>
                <c:pt idx="19841">
                  <c:v>4705640</c:v>
                </c:pt>
                <c:pt idx="19842">
                  <c:v>4712870</c:v>
                </c:pt>
                <c:pt idx="19843">
                  <c:v>4720790</c:v>
                </c:pt>
                <c:pt idx="19844">
                  <c:v>4727800</c:v>
                </c:pt>
                <c:pt idx="19845">
                  <c:v>4734700</c:v>
                </c:pt>
                <c:pt idx="19846">
                  <c:v>4739570</c:v>
                </c:pt>
                <c:pt idx="19847">
                  <c:v>4746280</c:v>
                </c:pt>
                <c:pt idx="19848">
                  <c:v>4752840</c:v>
                </c:pt>
                <c:pt idx="19849">
                  <c:v>4759270</c:v>
                </c:pt>
                <c:pt idx="19850">
                  <c:v>4764080</c:v>
                </c:pt>
                <c:pt idx="19851">
                  <c:v>4770290</c:v>
                </c:pt>
                <c:pt idx="19852">
                  <c:v>4776370</c:v>
                </c:pt>
                <c:pt idx="19853">
                  <c:v>4782330</c:v>
                </c:pt>
                <c:pt idx="19854">
                  <c:v>4789570</c:v>
                </c:pt>
                <c:pt idx="19855">
                  <c:v>4795300</c:v>
                </c:pt>
                <c:pt idx="19856">
                  <c:v>4800900</c:v>
                </c:pt>
                <c:pt idx="19857">
                  <c:v>4806360</c:v>
                </c:pt>
                <c:pt idx="19858">
                  <c:v>4813630</c:v>
                </c:pt>
                <c:pt idx="19859">
                  <c:v>4818850</c:v>
                </c:pt>
                <c:pt idx="19860">
                  <c:v>4823940</c:v>
                </c:pt>
                <c:pt idx="19861">
                  <c:v>4828410</c:v>
                </c:pt>
                <c:pt idx="19862">
                  <c:v>4833230</c:v>
                </c:pt>
                <c:pt idx="19863">
                  <c:v>4837900</c:v>
                </c:pt>
                <c:pt idx="19864">
                  <c:v>4842440</c:v>
                </c:pt>
                <c:pt idx="19865">
                  <c:v>4845230</c:v>
                </c:pt>
                <c:pt idx="19866">
                  <c:v>4849480</c:v>
                </c:pt>
                <c:pt idx="19867">
                  <c:v>4853590</c:v>
                </c:pt>
                <c:pt idx="19868">
                  <c:v>4857560</c:v>
                </c:pt>
                <c:pt idx="19869">
                  <c:v>4861260</c:v>
                </c:pt>
                <c:pt idx="19870">
                  <c:v>4864930</c:v>
                </c:pt>
                <c:pt idx="19871">
                  <c:v>4868460</c:v>
                </c:pt>
                <c:pt idx="19872">
                  <c:v>4872890</c:v>
                </c:pt>
                <c:pt idx="19873">
                  <c:v>4876020</c:v>
                </c:pt>
                <c:pt idx="19874">
                  <c:v>4879140</c:v>
                </c:pt>
                <c:pt idx="19875">
                  <c:v>4882120</c:v>
                </c:pt>
                <c:pt idx="19876">
                  <c:v>4885750</c:v>
                </c:pt>
                <c:pt idx="19877">
                  <c:v>4888490</c:v>
                </c:pt>
                <c:pt idx="19878">
                  <c:v>4891100</c:v>
                </c:pt>
                <c:pt idx="19879">
                  <c:v>4893580</c:v>
                </c:pt>
                <c:pt idx="19880">
                  <c:v>4895780</c:v>
                </c:pt>
                <c:pt idx="19881">
                  <c:v>4898030</c:v>
                </c:pt>
                <c:pt idx="19882">
                  <c:v>4900150</c:v>
                </c:pt>
                <c:pt idx="19883">
                  <c:v>4901340</c:v>
                </c:pt>
                <c:pt idx="19884">
                  <c:v>4903610</c:v>
                </c:pt>
                <c:pt idx="19885">
                  <c:v>4905360</c:v>
                </c:pt>
                <c:pt idx="19886">
                  <c:v>4906980</c:v>
                </c:pt>
                <c:pt idx="19887">
                  <c:v>4907880</c:v>
                </c:pt>
                <c:pt idx="19888">
                  <c:v>4909180</c:v>
                </c:pt>
                <c:pt idx="19889">
                  <c:v>4910440</c:v>
                </c:pt>
                <c:pt idx="19890">
                  <c:v>4911580</c:v>
                </c:pt>
                <c:pt idx="19891">
                  <c:v>4912940</c:v>
                </c:pt>
                <c:pt idx="19892">
                  <c:v>4913890</c:v>
                </c:pt>
                <c:pt idx="19893">
                  <c:v>4914730</c:v>
                </c:pt>
                <c:pt idx="19894">
                  <c:v>4917280</c:v>
                </c:pt>
                <c:pt idx="19895">
                  <c:v>4917620</c:v>
                </c:pt>
                <c:pt idx="19896">
                  <c:v>4918230</c:v>
                </c:pt>
                <c:pt idx="19897">
                  <c:v>4918760</c:v>
                </c:pt>
                <c:pt idx="19898">
                  <c:v>4917790</c:v>
                </c:pt>
                <c:pt idx="19899">
                  <c:v>4919940</c:v>
                </c:pt>
                <c:pt idx="19900">
                  <c:v>4920250</c:v>
                </c:pt>
                <c:pt idx="19901">
                  <c:v>4920480</c:v>
                </c:pt>
                <c:pt idx="19902">
                  <c:v>4918300</c:v>
                </c:pt>
                <c:pt idx="19903">
                  <c:v>4919040</c:v>
                </c:pt>
                <c:pt idx="19904">
                  <c:v>4919060</c:v>
                </c:pt>
                <c:pt idx="19905">
                  <c:v>4920720</c:v>
                </c:pt>
                <c:pt idx="19906">
                  <c:v>4917810</c:v>
                </c:pt>
                <c:pt idx="19907">
                  <c:v>4917680</c:v>
                </c:pt>
                <c:pt idx="19908">
                  <c:v>4917490</c:v>
                </c:pt>
                <c:pt idx="19909">
                  <c:v>4921210</c:v>
                </c:pt>
                <c:pt idx="19910">
                  <c:v>4919340</c:v>
                </c:pt>
                <c:pt idx="19911">
                  <c:v>4919090</c:v>
                </c:pt>
                <c:pt idx="19912">
                  <c:v>4918810</c:v>
                </c:pt>
                <c:pt idx="19913">
                  <c:v>4917800</c:v>
                </c:pt>
                <c:pt idx="19914">
                  <c:v>4920420</c:v>
                </c:pt>
                <c:pt idx="19915">
                  <c:v>4920120</c:v>
                </c:pt>
                <c:pt idx="19916">
                  <c:v>4915540</c:v>
                </c:pt>
                <c:pt idx="19917">
                  <c:v>4917980</c:v>
                </c:pt>
                <c:pt idx="19918">
                  <c:v>4917650</c:v>
                </c:pt>
                <c:pt idx="19919">
                  <c:v>4917310</c:v>
                </c:pt>
                <c:pt idx="19920">
                  <c:v>4916740</c:v>
                </c:pt>
                <c:pt idx="19921">
                  <c:v>4913820</c:v>
                </c:pt>
                <c:pt idx="19922">
                  <c:v>4913510</c:v>
                </c:pt>
                <c:pt idx="19923">
                  <c:v>4913210</c:v>
                </c:pt>
                <c:pt idx="19924">
                  <c:v>4917170</c:v>
                </c:pt>
                <c:pt idx="19925">
                  <c:v>4913550</c:v>
                </c:pt>
                <c:pt idx="19926">
                  <c:v>4913340</c:v>
                </c:pt>
                <c:pt idx="19927">
                  <c:v>4914510</c:v>
                </c:pt>
                <c:pt idx="19928">
                  <c:v>4914380</c:v>
                </c:pt>
                <c:pt idx="19929">
                  <c:v>4915630</c:v>
                </c:pt>
                <c:pt idx="19930">
                  <c:v>4915580</c:v>
                </c:pt>
                <c:pt idx="19931">
                  <c:v>4912670</c:v>
                </c:pt>
                <c:pt idx="19932">
                  <c:v>4915580</c:v>
                </c:pt>
                <c:pt idx="19933">
                  <c:v>4915670</c:v>
                </c:pt>
                <c:pt idx="19934">
                  <c:v>4915800</c:v>
                </c:pt>
                <c:pt idx="19935">
                  <c:v>4914860</c:v>
                </c:pt>
                <c:pt idx="19936">
                  <c:v>4914320</c:v>
                </c:pt>
                <c:pt idx="19937">
                  <c:v>4914630</c:v>
                </c:pt>
                <c:pt idx="19938">
                  <c:v>4916850</c:v>
                </c:pt>
                <c:pt idx="19939">
                  <c:v>4917270</c:v>
                </c:pt>
                <c:pt idx="19940">
                  <c:v>4915860</c:v>
                </c:pt>
                <c:pt idx="19941">
                  <c:v>4916420</c:v>
                </c:pt>
                <c:pt idx="19942">
                  <c:v>4917720</c:v>
                </c:pt>
                <c:pt idx="19943">
                  <c:v>4918420</c:v>
                </c:pt>
                <c:pt idx="19944">
                  <c:v>4919710</c:v>
                </c:pt>
                <c:pt idx="19945">
                  <c:v>4920550</c:v>
                </c:pt>
                <c:pt idx="19946">
                  <c:v>4920780</c:v>
                </c:pt>
                <c:pt idx="19947">
                  <c:v>4922250</c:v>
                </c:pt>
                <c:pt idx="19948">
                  <c:v>4923330</c:v>
                </c:pt>
                <c:pt idx="19949">
                  <c:v>4925290</c:v>
                </c:pt>
                <c:pt idx="19950">
                  <c:v>4926530</c:v>
                </c:pt>
                <c:pt idx="19951">
                  <c:v>4926530</c:v>
                </c:pt>
                <c:pt idx="19952">
                  <c:v>4927940</c:v>
                </c:pt>
                <c:pt idx="19953">
                  <c:v>4929780</c:v>
                </c:pt>
                <c:pt idx="19954">
                  <c:v>4931310</c:v>
                </c:pt>
                <c:pt idx="19955">
                  <c:v>4933310</c:v>
                </c:pt>
                <c:pt idx="19956">
                  <c:v>4935030</c:v>
                </c:pt>
                <c:pt idx="19957">
                  <c:v>4934780</c:v>
                </c:pt>
                <c:pt idx="19958">
                  <c:v>4936630</c:v>
                </c:pt>
                <c:pt idx="19959">
                  <c:v>4940580</c:v>
                </c:pt>
                <c:pt idx="19960">
                  <c:v>4941980</c:v>
                </c:pt>
                <c:pt idx="19961">
                  <c:v>4944110</c:v>
                </c:pt>
                <c:pt idx="19962">
                  <c:v>4945360</c:v>
                </c:pt>
                <c:pt idx="19963">
                  <c:v>4947610</c:v>
                </c:pt>
                <c:pt idx="19964">
                  <c:v>4953300</c:v>
                </c:pt>
                <c:pt idx="19965">
                  <c:v>4955750</c:v>
                </c:pt>
                <c:pt idx="19966">
                  <c:v>4955050</c:v>
                </c:pt>
                <c:pt idx="19967">
                  <c:v>4957630</c:v>
                </c:pt>
                <c:pt idx="19968">
                  <c:v>4961920</c:v>
                </c:pt>
                <c:pt idx="19969">
                  <c:v>4964650</c:v>
                </c:pt>
                <c:pt idx="19970">
                  <c:v>4968230</c:v>
                </c:pt>
                <c:pt idx="19971">
                  <c:v>4967700</c:v>
                </c:pt>
                <c:pt idx="19972">
                  <c:v>4970630</c:v>
                </c:pt>
                <c:pt idx="19973">
                  <c:v>4973630</c:v>
                </c:pt>
                <c:pt idx="19974">
                  <c:v>4980470</c:v>
                </c:pt>
                <c:pt idx="19975">
                  <c:v>4981060</c:v>
                </c:pt>
                <c:pt idx="19976">
                  <c:v>4984270</c:v>
                </c:pt>
                <c:pt idx="19977">
                  <c:v>4987330</c:v>
                </c:pt>
                <c:pt idx="19978">
                  <c:v>4990670</c:v>
                </c:pt>
                <c:pt idx="19979">
                  <c:v>4996980</c:v>
                </c:pt>
                <c:pt idx="19980">
                  <c:v>5000440</c:v>
                </c:pt>
                <c:pt idx="19981">
                  <c:v>4999780</c:v>
                </c:pt>
                <c:pt idx="19982">
                  <c:v>5006520</c:v>
                </c:pt>
                <c:pt idx="19983">
                  <c:v>5010180</c:v>
                </c:pt>
                <c:pt idx="19984">
                  <c:v>5013890</c:v>
                </c:pt>
                <c:pt idx="19985">
                  <c:v>5016930</c:v>
                </c:pt>
                <c:pt idx="19986">
                  <c:v>5019160</c:v>
                </c:pt>
                <c:pt idx="19987">
                  <c:v>5023060</c:v>
                </c:pt>
                <c:pt idx="19988">
                  <c:v>5030410</c:v>
                </c:pt>
                <c:pt idx="19989">
                  <c:v>5034370</c:v>
                </c:pt>
                <c:pt idx="19990">
                  <c:v>5035590</c:v>
                </c:pt>
                <c:pt idx="19991">
                  <c:v>5039670</c:v>
                </c:pt>
                <c:pt idx="19992">
                  <c:v>5045090</c:v>
                </c:pt>
                <c:pt idx="19993">
                  <c:v>5050000</c:v>
                </c:pt>
                <c:pt idx="19994">
                  <c:v>5054170</c:v>
                </c:pt>
                <c:pt idx="19995">
                  <c:v>5058390</c:v>
                </c:pt>
                <c:pt idx="19996">
                  <c:v>5059930</c:v>
                </c:pt>
                <c:pt idx="19997">
                  <c:v>5066700</c:v>
                </c:pt>
                <c:pt idx="19998">
                  <c:v>5071060</c:v>
                </c:pt>
                <c:pt idx="19999">
                  <c:v>5075450</c:v>
                </c:pt>
                <c:pt idx="20000">
                  <c:v>5077750</c:v>
                </c:pt>
                <c:pt idx="20001">
                  <c:v>5083290</c:v>
                </c:pt>
                <c:pt idx="20002">
                  <c:v>5087850</c:v>
                </c:pt>
                <c:pt idx="20003">
                  <c:v>5093100</c:v>
                </c:pt>
                <c:pt idx="20004">
                  <c:v>5096890</c:v>
                </c:pt>
                <c:pt idx="20005">
                  <c:v>5101550</c:v>
                </c:pt>
                <c:pt idx="20006">
                  <c:v>5106240</c:v>
                </c:pt>
                <c:pt idx="20007">
                  <c:v>5112650</c:v>
                </c:pt>
                <c:pt idx="20008">
                  <c:v>5116100</c:v>
                </c:pt>
                <c:pt idx="20009">
                  <c:v>5120810</c:v>
                </c:pt>
                <c:pt idx="20010">
                  <c:v>5125540</c:v>
                </c:pt>
                <c:pt idx="20011">
                  <c:v>5131210</c:v>
                </c:pt>
                <c:pt idx="20012">
                  <c:v>5134700</c:v>
                </c:pt>
                <c:pt idx="20013">
                  <c:v>5139460</c:v>
                </c:pt>
                <c:pt idx="20014">
                  <c:v>5144240</c:v>
                </c:pt>
                <c:pt idx="20015">
                  <c:v>5149470</c:v>
                </c:pt>
                <c:pt idx="20016">
                  <c:v>5154330</c:v>
                </c:pt>
                <c:pt idx="20017">
                  <c:v>5159200</c:v>
                </c:pt>
                <c:pt idx="20018">
                  <c:v>5162110</c:v>
                </c:pt>
                <c:pt idx="20019">
                  <c:v>5169750</c:v>
                </c:pt>
                <c:pt idx="20020">
                  <c:v>5174720</c:v>
                </c:pt>
                <c:pt idx="20021">
                  <c:v>5179700</c:v>
                </c:pt>
                <c:pt idx="20022">
                  <c:v>5183050</c:v>
                </c:pt>
                <c:pt idx="20023">
                  <c:v>5189340</c:v>
                </c:pt>
                <c:pt idx="20024">
                  <c:v>5194350</c:v>
                </c:pt>
                <c:pt idx="20025">
                  <c:v>5199360</c:v>
                </c:pt>
                <c:pt idx="20026">
                  <c:v>5203140</c:v>
                </c:pt>
                <c:pt idx="20027">
                  <c:v>5208100</c:v>
                </c:pt>
                <c:pt idx="20028">
                  <c:v>5213050</c:v>
                </c:pt>
                <c:pt idx="20029">
                  <c:v>5217990</c:v>
                </c:pt>
                <c:pt idx="20030">
                  <c:v>5223200</c:v>
                </c:pt>
                <c:pt idx="20031">
                  <c:v>5228080</c:v>
                </c:pt>
                <c:pt idx="20032">
                  <c:v>5232940</c:v>
                </c:pt>
                <c:pt idx="20033">
                  <c:v>5237960</c:v>
                </c:pt>
                <c:pt idx="20034">
                  <c:v>5243960</c:v>
                </c:pt>
                <c:pt idx="20035">
                  <c:v>5248770</c:v>
                </c:pt>
                <c:pt idx="20036">
                  <c:v>5253560</c:v>
                </c:pt>
                <c:pt idx="20037">
                  <c:v>5258220</c:v>
                </c:pt>
                <c:pt idx="20038">
                  <c:v>5263000</c:v>
                </c:pt>
                <c:pt idx="20039">
                  <c:v>5267750</c:v>
                </c:pt>
                <c:pt idx="20040">
                  <c:v>5272450</c:v>
                </c:pt>
                <c:pt idx="20041">
                  <c:v>5276010</c:v>
                </c:pt>
                <c:pt idx="20042">
                  <c:v>5280680</c:v>
                </c:pt>
                <c:pt idx="20043">
                  <c:v>5285290</c:v>
                </c:pt>
                <c:pt idx="20044">
                  <c:v>5289850</c:v>
                </c:pt>
                <c:pt idx="20045">
                  <c:v>5294320</c:v>
                </c:pt>
                <c:pt idx="20046">
                  <c:v>5298750</c:v>
                </c:pt>
                <c:pt idx="20047">
                  <c:v>5303110</c:v>
                </c:pt>
                <c:pt idx="20048">
                  <c:v>5308060</c:v>
                </c:pt>
                <c:pt idx="20049">
                  <c:v>5312230</c:v>
                </c:pt>
                <c:pt idx="20050">
                  <c:v>5316330</c:v>
                </c:pt>
                <c:pt idx="20051">
                  <c:v>5320350</c:v>
                </c:pt>
                <c:pt idx="20052">
                  <c:v>5323980</c:v>
                </c:pt>
                <c:pt idx="20053">
                  <c:v>5327830</c:v>
                </c:pt>
                <c:pt idx="20054">
                  <c:v>5331580</c:v>
                </c:pt>
                <c:pt idx="20055">
                  <c:v>5335230</c:v>
                </c:pt>
                <c:pt idx="20056">
                  <c:v>5338240</c:v>
                </c:pt>
                <c:pt idx="20057">
                  <c:v>5341740</c:v>
                </c:pt>
                <c:pt idx="20058">
                  <c:v>5345140</c:v>
                </c:pt>
                <c:pt idx="20059">
                  <c:v>5349640</c:v>
                </c:pt>
                <c:pt idx="20060">
                  <c:v>5352860</c:v>
                </c:pt>
                <c:pt idx="20061">
                  <c:v>5355950</c:v>
                </c:pt>
                <c:pt idx="20062">
                  <c:v>5358920</c:v>
                </c:pt>
                <c:pt idx="20063">
                  <c:v>5362120</c:v>
                </c:pt>
                <c:pt idx="20064">
                  <c:v>5364790</c:v>
                </c:pt>
                <c:pt idx="20065">
                  <c:v>5367320</c:v>
                </c:pt>
                <c:pt idx="20066">
                  <c:v>5366600</c:v>
                </c:pt>
                <c:pt idx="20067">
                  <c:v>5370530</c:v>
                </c:pt>
                <c:pt idx="20068">
                  <c:v>5372570</c:v>
                </c:pt>
                <c:pt idx="20069">
                  <c:v>5374440</c:v>
                </c:pt>
                <c:pt idx="20070">
                  <c:v>5377490</c:v>
                </c:pt>
                <c:pt idx="20071">
                  <c:v>5376270</c:v>
                </c:pt>
                <c:pt idx="20072">
                  <c:v>5377660</c:v>
                </c:pt>
                <c:pt idx="20073">
                  <c:v>5378860</c:v>
                </c:pt>
                <c:pt idx="20074">
                  <c:v>5381520</c:v>
                </c:pt>
                <c:pt idx="20075">
                  <c:v>5382420</c:v>
                </c:pt>
                <c:pt idx="20076">
                  <c:v>5383140</c:v>
                </c:pt>
                <c:pt idx="20077">
                  <c:v>5383480</c:v>
                </c:pt>
                <c:pt idx="20078">
                  <c:v>5385310</c:v>
                </c:pt>
                <c:pt idx="20079">
                  <c:v>5385460</c:v>
                </c:pt>
                <c:pt idx="20080">
                  <c:v>5385400</c:v>
                </c:pt>
                <c:pt idx="20081">
                  <c:v>5382250</c:v>
                </c:pt>
                <c:pt idx="20082">
                  <c:v>5383900</c:v>
                </c:pt>
                <c:pt idx="20083">
                  <c:v>5383200</c:v>
                </c:pt>
                <c:pt idx="20084">
                  <c:v>5382280</c:v>
                </c:pt>
                <c:pt idx="20085">
                  <c:v>5380320</c:v>
                </c:pt>
                <c:pt idx="20086">
                  <c:v>5378420</c:v>
                </c:pt>
                <c:pt idx="20087">
                  <c:v>5376820</c:v>
                </c:pt>
                <c:pt idx="20088">
                  <c:v>5376120</c:v>
                </c:pt>
                <c:pt idx="20089">
                  <c:v>5373330</c:v>
                </c:pt>
                <c:pt idx="20090">
                  <c:v>5371050</c:v>
                </c:pt>
                <c:pt idx="20091">
                  <c:v>5368540</c:v>
                </c:pt>
                <c:pt idx="20092">
                  <c:v>5366550</c:v>
                </c:pt>
                <c:pt idx="20093">
                  <c:v>5362880</c:v>
                </c:pt>
                <c:pt idx="20094">
                  <c:v>5359710</c:v>
                </c:pt>
                <c:pt idx="20095">
                  <c:v>5356300</c:v>
                </c:pt>
                <c:pt idx="20096">
                  <c:v>5354250</c:v>
                </c:pt>
                <c:pt idx="20097">
                  <c:v>5348690</c:v>
                </c:pt>
                <c:pt idx="20098">
                  <c:v>5344620</c:v>
                </c:pt>
                <c:pt idx="20099">
                  <c:v>5341690</c:v>
                </c:pt>
                <c:pt idx="20100">
                  <c:v>5337140</c:v>
                </c:pt>
                <c:pt idx="20101">
                  <c:v>5331850</c:v>
                </c:pt>
                <c:pt idx="20102">
                  <c:v>5326850</c:v>
                </c:pt>
                <c:pt idx="20103">
                  <c:v>5319490</c:v>
                </c:pt>
                <c:pt idx="20104">
                  <c:v>5317280</c:v>
                </c:pt>
                <c:pt idx="20105">
                  <c:v>5311570</c:v>
                </c:pt>
                <c:pt idx="20106">
                  <c:v>5305620</c:v>
                </c:pt>
                <c:pt idx="20107">
                  <c:v>5296320</c:v>
                </c:pt>
                <c:pt idx="20108">
                  <c:v>5291260</c:v>
                </c:pt>
                <c:pt idx="20109">
                  <c:v>5284630</c:v>
                </c:pt>
                <c:pt idx="20110">
                  <c:v>5279710</c:v>
                </c:pt>
                <c:pt idx="20111">
                  <c:v>5272690</c:v>
                </c:pt>
                <c:pt idx="20112">
                  <c:v>5262090</c:v>
                </c:pt>
                <c:pt idx="20113">
                  <c:v>5254650</c:v>
                </c:pt>
                <c:pt idx="20114">
                  <c:v>5250780</c:v>
                </c:pt>
                <c:pt idx="20115">
                  <c:v>5240430</c:v>
                </c:pt>
                <c:pt idx="20116">
                  <c:v>5232450</c:v>
                </c:pt>
                <c:pt idx="20117">
                  <c:v>5224260</c:v>
                </c:pt>
                <c:pt idx="20118">
                  <c:v>5215220</c:v>
                </c:pt>
                <c:pt idx="20119">
                  <c:v>5209350</c:v>
                </c:pt>
                <c:pt idx="20120">
                  <c:v>5200620</c:v>
                </c:pt>
                <c:pt idx="20121">
                  <c:v>5188690</c:v>
                </c:pt>
                <c:pt idx="20122">
                  <c:v>5179630</c:v>
                </c:pt>
                <c:pt idx="20123">
                  <c:v>5172150</c:v>
                </c:pt>
                <c:pt idx="20124">
                  <c:v>5162750</c:v>
                </c:pt>
                <c:pt idx="20125">
                  <c:v>5153920</c:v>
                </c:pt>
                <c:pt idx="20126">
                  <c:v>5144250</c:v>
                </c:pt>
                <c:pt idx="20127">
                  <c:v>5132610</c:v>
                </c:pt>
                <c:pt idx="20128">
                  <c:v>5122660</c:v>
                </c:pt>
                <c:pt idx="20129">
                  <c:v>5114640</c:v>
                </c:pt>
                <c:pt idx="20130">
                  <c:v>5102890</c:v>
                </c:pt>
                <c:pt idx="20131">
                  <c:v>5092620</c:v>
                </c:pt>
                <c:pt idx="20132">
                  <c:v>5082380</c:v>
                </c:pt>
                <c:pt idx="20133">
                  <c:v>5071900</c:v>
                </c:pt>
                <c:pt idx="20134">
                  <c:v>5062070</c:v>
                </c:pt>
                <c:pt idx="20135">
                  <c:v>5051430</c:v>
                </c:pt>
                <c:pt idx="20136">
                  <c:v>5039850</c:v>
                </c:pt>
                <c:pt idx="20137">
                  <c:v>5029070</c:v>
                </c:pt>
                <c:pt idx="20138">
                  <c:v>5018460</c:v>
                </c:pt>
                <c:pt idx="20139">
                  <c:v>5007560</c:v>
                </c:pt>
                <c:pt idx="20140">
                  <c:v>4996910</c:v>
                </c:pt>
                <c:pt idx="20141">
                  <c:v>4985910</c:v>
                </c:pt>
                <c:pt idx="20142">
                  <c:v>4974680</c:v>
                </c:pt>
                <c:pt idx="20143">
                  <c:v>4963250</c:v>
                </c:pt>
                <c:pt idx="20144">
                  <c:v>4952170</c:v>
                </c:pt>
                <c:pt idx="20145">
                  <c:v>4941880</c:v>
                </c:pt>
                <c:pt idx="20146">
                  <c:v>4930760</c:v>
                </c:pt>
                <c:pt idx="20147">
                  <c:v>4919360</c:v>
                </c:pt>
                <c:pt idx="20148">
                  <c:v>4908280</c:v>
                </c:pt>
                <c:pt idx="20149">
                  <c:v>4897110</c:v>
                </c:pt>
                <c:pt idx="20150">
                  <c:v>4886050</c:v>
                </c:pt>
                <c:pt idx="20151">
                  <c:v>4875750</c:v>
                </c:pt>
                <c:pt idx="20152">
                  <c:v>4864740</c:v>
                </c:pt>
                <c:pt idx="20153">
                  <c:v>4852280</c:v>
                </c:pt>
                <c:pt idx="20154">
                  <c:v>4842150</c:v>
                </c:pt>
                <c:pt idx="20155">
                  <c:v>4831280</c:v>
                </c:pt>
                <c:pt idx="20156">
                  <c:v>4820460</c:v>
                </c:pt>
                <c:pt idx="20157">
                  <c:v>4809240</c:v>
                </c:pt>
                <c:pt idx="20158">
                  <c:v>4797590</c:v>
                </c:pt>
                <c:pt idx="20159">
                  <c:v>4787020</c:v>
                </c:pt>
                <c:pt idx="20160">
                  <c:v>4777920</c:v>
                </c:pt>
                <c:pt idx="20161">
                  <c:v>4767480</c:v>
                </c:pt>
                <c:pt idx="20162">
                  <c:v>4757130</c:v>
                </c:pt>
                <c:pt idx="20163">
                  <c:v>4746950</c:v>
                </c:pt>
                <c:pt idx="20164">
                  <c:v>4736930</c:v>
                </c:pt>
                <c:pt idx="20165">
                  <c:v>4727960</c:v>
                </c:pt>
                <c:pt idx="20166">
                  <c:v>4718080</c:v>
                </c:pt>
                <c:pt idx="20167">
                  <c:v>4708310</c:v>
                </c:pt>
                <c:pt idx="20168">
                  <c:v>4697870</c:v>
                </c:pt>
                <c:pt idx="20169">
                  <c:v>4688490</c:v>
                </c:pt>
                <c:pt idx="20170">
                  <c:v>4679060</c:v>
                </c:pt>
                <c:pt idx="20171">
                  <c:v>4669760</c:v>
                </c:pt>
                <c:pt idx="20172">
                  <c:v>4660490</c:v>
                </c:pt>
                <c:pt idx="20173">
                  <c:v>4650030</c:v>
                </c:pt>
                <c:pt idx="20174">
                  <c:v>4641150</c:v>
                </c:pt>
                <c:pt idx="20175">
                  <c:v>4633040</c:v>
                </c:pt>
                <c:pt idx="20176">
                  <c:v>4624890</c:v>
                </c:pt>
                <c:pt idx="20177">
                  <c:v>4616500</c:v>
                </c:pt>
                <c:pt idx="20178">
                  <c:v>4608250</c:v>
                </c:pt>
                <c:pt idx="20179">
                  <c:v>4599140</c:v>
                </c:pt>
                <c:pt idx="20180">
                  <c:v>4592230</c:v>
                </c:pt>
                <c:pt idx="20181">
                  <c:v>4584450</c:v>
                </c:pt>
                <c:pt idx="20182">
                  <c:v>4576840</c:v>
                </c:pt>
                <c:pt idx="20183">
                  <c:v>4569840</c:v>
                </c:pt>
                <c:pt idx="20184">
                  <c:v>4561810</c:v>
                </c:pt>
                <c:pt idx="20185">
                  <c:v>4554680</c:v>
                </c:pt>
                <c:pt idx="20186">
                  <c:v>4548400</c:v>
                </c:pt>
                <c:pt idx="20187">
                  <c:v>4541370</c:v>
                </c:pt>
                <c:pt idx="20188">
                  <c:v>4534730</c:v>
                </c:pt>
                <c:pt idx="20189">
                  <c:v>4528250</c:v>
                </c:pt>
                <c:pt idx="20190">
                  <c:v>4520970</c:v>
                </c:pt>
                <c:pt idx="20191">
                  <c:v>4516770</c:v>
                </c:pt>
                <c:pt idx="20192">
                  <c:v>4510790</c:v>
                </c:pt>
                <c:pt idx="20193">
                  <c:v>4504980</c:v>
                </c:pt>
                <c:pt idx="20194">
                  <c:v>4496680</c:v>
                </c:pt>
                <c:pt idx="20195">
                  <c:v>4491760</c:v>
                </c:pt>
                <c:pt idx="20196">
                  <c:v>4486450</c:v>
                </c:pt>
                <c:pt idx="20197">
                  <c:v>4481300</c:v>
                </c:pt>
                <c:pt idx="20198">
                  <c:v>4474980</c:v>
                </c:pt>
                <c:pt idx="20199">
                  <c:v>4470190</c:v>
                </c:pt>
                <c:pt idx="20200">
                  <c:v>4465550</c:v>
                </c:pt>
                <c:pt idx="20201">
                  <c:v>4463850</c:v>
                </c:pt>
                <c:pt idx="20202">
                  <c:v>4459220</c:v>
                </c:pt>
                <c:pt idx="20203">
                  <c:v>4455080</c:v>
                </c:pt>
                <c:pt idx="20204">
                  <c:v>4451090</c:v>
                </c:pt>
                <c:pt idx="20205">
                  <c:v>4446220</c:v>
                </c:pt>
                <c:pt idx="20206">
                  <c:v>4445530</c:v>
                </c:pt>
                <c:pt idx="20207">
                  <c:v>4441950</c:v>
                </c:pt>
                <c:pt idx="20208">
                  <c:v>4438520</c:v>
                </c:pt>
                <c:pt idx="20209">
                  <c:v>4432300</c:v>
                </c:pt>
                <c:pt idx="20210">
                  <c:v>4429130</c:v>
                </c:pt>
                <c:pt idx="20211">
                  <c:v>4426090</c:v>
                </c:pt>
                <c:pt idx="20212">
                  <c:v>4423190</c:v>
                </c:pt>
                <c:pt idx="20213">
                  <c:v>4418520</c:v>
                </c:pt>
                <c:pt idx="20214">
                  <c:v>4415930</c:v>
                </c:pt>
                <c:pt idx="20215">
                  <c:v>4413470</c:v>
                </c:pt>
                <c:pt idx="20216">
                  <c:v>4412520</c:v>
                </c:pt>
                <c:pt idx="20217">
                  <c:v>4411450</c:v>
                </c:pt>
                <c:pt idx="20218">
                  <c:v>4409420</c:v>
                </c:pt>
                <c:pt idx="20219">
                  <c:v>4407500</c:v>
                </c:pt>
                <c:pt idx="20220">
                  <c:v>4406510</c:v>
                </c:pt>
                <c:pt idx="20221">
                  <c:v>4404810</c:v>
                </c:pt>
                <c:pt idx="20222">
                  <c:v>4403220</c:v>
                </c:pt>
                <c:pt idx="20223">
                  <c:v>4401720</c:v>
                </c:pt>
                <c:pt idx="20224">
                  <c:v>4398530</c:v>
                </c:pt>
                <c:pt idx="20225">
                  <c:v>4397200</c:v>
                </c:pt>
                <c:pt idx="20226">
                  <c:v>4395970</c:v>
                </c:pt>
                <c:pt idx="20227">
                  <c:v>4394830</c:v>
                </c:pt>
                <c:pt idx="20228">
                  <c:v>4393680</c:v>
                </c:pt>
                <c:pt idx="20229">
                  <c:v>4392690</c:v>
                </c:pt>
                <c:pt idx="20230">
                  <c:v>4391790</c:v>
                </c:pt>
                <c:pt idx="20231">
                  <c:v>4392910</c:v>
                </c:pt>
                <c:pt idx="20232">
                  <c:v>4392160</c:v>
                </c:pt>
                <c:pt idx="20233">
                  <c:v>4391470</c:v>
                </c:pt>
                <c:pt idx="20234">
                  <c:v>4390850</c:v>
                </c:pt>
                <c:pt idx="20235">
                  <c:v>4388370</c:v>
                </c:pt>
                <c:pt idx="20236">
                  <c:v>4387900</c:v>
                </c:pt>
                <c:pt idx="20237">
                  <c:v>4387480</c:v>
                </c:pt>
                <c:pt idx="20238">
                  <c:v>4387100</c:v>
                </c:pt>
                <c:pt idx="20239">
                  <c:v>4385550</c:v>
                </c:pt>
                <c:pt idx="20240">
                  <c:v>4385290</c:v>
                </c:pt>
                <c:pt idx="20241">
                  <c:v>4385070</c:v>
                </c:pt>
                <c:pt idx="20242">
                  <c:v>4387080</c:v>
                </c:pt>
                <c:pt idx="20243">
                  <c:v>4386630</c:v>
                </c:pt>
                <c:pt idx="20244">
                  <c:v>4386480</c:v>
                </c:pt>
                <c:pt idx="20245">
                  <c:v>4386350</c:v>
                </c:pt>
                <c:pt idx="20246">
                  <c:v>4388230</c:v>
                </c:pt>
                <c:pt idx="20247">
                  <c:v>4388080</c:v>
                </c:pt>
                <c:pt idx="20248">
                  <c:v>4387930</c:v>
                </c:pt>
                <c:pt idx="20249">
                  <c:v>4387780</c:v>
                </c:pt>
                <c:pt idx="20250">
                  <c:v>4384820</c:v>
                </c:pt>
                <c:pt idx="20251">
                  <c:v>4384690</c:v>
                </c:pt>
                <c:pt idx="20252">
                  <c:v>4384550</c:v>
                </c:pt>
                <c:pt idx="20253">
                  <c:v>4388130</c:v>
                </c:pt>
                <c:pt idx="20254">
                  <c:v>4382760</c:v>
                </c:pt>
                <c:pt idx="20255">
                  <c:v>4382620</c:v>
                </c:pt>
                <c:pt idx="20256">
                  <c:v>4382450</c:v>
                </c:pt>
                <c:pt idx="20257">
                  <c:v>4384000</c:v>
                </c:pt>
                <c:pt idx="20258">
                  <c:v>4383790</c:v>
                </c:pt>
                <c:pt idx="20259">
                  <c:v>4383540</c:v>
                </c:pt>
                <c:pt idx="20260">
                  <c:v>4383240</c:v>
                </c:pt>
                <c:pt idx="20261">
                  <c:v>4384550</c:v>
                </c:pt>
                <c:pt idx="20262">
                  <c:v>4384120</c:v>
                </c:pt>
                <c:pt idx="20263">
                  <c:v>4383630</c:v>
                </c:pt>
                <c:pt idx="20264">
                  <c:v>4380380</c:v>
                </c:pt>
                <c:pt idx="20265">
                  <c:v>4381340</c:v>
                </c:pt>
                <c:pt idx="20266">
                  <c:v>4380650</c:v>
                </c:pt>
                <c:pt idx="20267">
                  <c:v>4379880</c:v>
                </c:pt>
                <c:pt idx="20268">
                  <c:v>4379450</c:v>
                </c:pt>
                <c:pt idx="20269">
                  <c:v>4377340</c:v>
                </c:pt>
                <c:pt idx="20270">
                  <c:v>4376350</c:v>
                </c:pt>
                <c:pt idx="20271">
                  <c:v>4375260</c:v>
                </c:pt>
                <c:pt idx="20272">
                  <c:v>4373970</c:v>
                </c:pt>
                <c:pt idx="20273">
                  <c:v>4372710</c:v>
                </c:pt>
                <c:pt idx="20274">
                  <c:v>4371360</c:v>
                </c:pt>
                <c:pt idx="20275">
                  <c:v>4371000</c:v>
                </c:pt>
                <c:pt idx="20276">
                  <c:v>4368210</c:v>
                </c:pt>
                <c:pt idx="20277">
                  <c:v>4366550</c:v>
                </c:pt>
                <c:pt idx="20278">
                  <c:v>4364780</c:v>
                </c:pt>
                <c:pt idx="20279">
                  <c:v>4364000</c:v>
                </c:pt>
                <c:pt idx="20280">
                  <c:v>4361460</c:v>
                </c:pt>
                <c:pt idx="20281">
                  <c:v>4359350</c:v>
                </c:pt>
                <c:pt idx="20282">
                  <c:v>4356300</c:v>
                </c:pt>
                <c:pt idx="20283">
                  <c:v>4353910</c:v>
                </c:pt>
                <c:pt idx="20284">
                  <c:v>4352940</c:v>
                </c:pt>
                <c:pt idx="20285">
                  <c:v>4350300</c:v>
                </c:pt>
                <c:pt idx="20286">
                  <c:v>4345430</c:v>
                </c:pt>
                <c:pt idx="20287">
                  <c:v>4344120</c:v>
                </c:pt>
                <c:pt idx="20288">
                  <c:v>4341030</c:v>
                </c:pt>
                <c:pt idx="20289">
                  <c:v>4337800</c:v>
                </c:pt>
                <c:pt idx="20290">
                  <c:v>4334740</c:v>
                </c:pt>
                <c:pt idx="20291">
                  <c:v>4329480</c:v>
                </c:pt>
                <c:pt idx="20292">
                  <c:v>4325820</c:v>
                </c:pt>
                <c:pt idx="20293">
                  <c:v>4324720</c:v>
                </c:pt>
                <c:pt idx="20294">
                  <c:v>4320780</c:v>
                </c:pt>
                <c:pt idx="20295">
                  <c:v>4314380</c:v>
                </c:pt>
                <c:pt idx="20296">
                  <c:v>4310150</c:v>
                </c:pt>
                <c:pt idx="20297">
                  <c:v>4306260</c:v>
                </c:pt>
                <c:pt idx="20298">
                  <c:v>4301700</c:v>
                </c:pt>
                <c:pt idx="20299">
                  <c:v>4297570</c:v>
                </c:pt>
                <c:pt idx="20300">
                  <c:v>4292730</c:v>
                </c:pt>
                <c:pt idx="20301">
                  <c:v>4285670</c:v>
                </c:pt>
                <c:pt idx="20302">
                  <c:v>4282440</c:v>
                </c:pt>
                <c:pt idx="20303">
                  <c:v>4277110</c:v>
                </c:pt>
                <c:pt idx="20304">
                  <c:v>4270520</c:v>
                </c:pt>
                <c:pt idx="20305">
                  <c:v>4264870</c:v>
                </c:pt>
                <c:pt idx="20306">
                  <c:v>4258840</c:v>
                </c:pt>
                <c:pt idx="20307">
                  <c:v>4252860</c:v>
                </c:pt>
                <c:pt idx="20308">
                  <c:v>4248450</c:v>
                </c:pt>
                <c:pt idx="20309">
                  <c:v>4242190</c:v>
                </c:pt>
                <c:pt idx="20310">
                  <c:v>4234110</c:v>
                </c:pt>
                <c:pt idx="20311">
                  <c:v>4227530</c:v>
                </c:pt>
                <c:pt idx="20312">
                  <c:v>4221920</c:v>
                </c:pt>
                <c:pt idx="20313">
                  <c:v>4215050</c:v>
                </c:pt>
                <c:pt idx="20314">
                  <c:v>4207870</c:v>
                </c:pt>
                <c:pt idx="20315">
                  <c:v>4199840</c:v>
                </c:pt>
                <c:pt idx="20316">
                  <c:v>4192550</c:v>
                </c:pt>
                <c:pt idx="20317">
                  <c:v>4186040</c:v>
                </c:pt>
                <c:pt idx="20318">
                  <c:v>4178480</c:v>
                </c:pt>
                <c:pt idx="20319">
                  <c:v>4169810</c:v>
                </c:pt>
                <c:pt idx="20320">
                  <c:v>4161970</c:v>
                </c:pt>
                <c:pt idx="20321">
                  <c:v>4154070</c:v>
                </c:pt>
                <c:pt idx="20322">
                  <c:v>4145980</c:v>
                </c:pt>
                <c:pt idx="20323">
                  <c:v>4138510</c:v>
                </c:pt>
                <c:pt idx="20324">
                  <c:v>4130180</c:v>
                </c:pt>
                <c:pt idx="20325">
                  <c:v>4120680</c:v>
                </c:pt>
                <c:pt idx="20326">
                  <c:v>4112790</c:v>
                </c:pt>
                <c:pt idx="20327">
                  <c:v>4104130</c:v>
                </c:pt>
                <c:pt idx="20328">
                  <c:v>4095040</c:v>
                </c:pt>
                <c:pt idx="20329">
                  <c:v>4086210</c:v>
                </c:pt>
                <c:pt idx="20330">
                  <c:v>4077030</c:v>
                </c:pt>
                <c:pt idx="20331">
                  <c:v>4067990</c:v>
                </c:pt>
                <c:pt idx="20332">
                  <c:v>4058750</c:v>
                </c:pt>
                <c:pt idx="20333">
                  <c:v>4049550</c:v>
                </c:pt>
                <c:pt idx="20334">
                  <c:v>4040580</c:v>
                </c:pt>
                <c:pt idx="20335">
                  <c:v>4031250</c:v>
                </c:pt>
                <c:pt idx="20336">
                  <c:v>4021540</c:v>
                </c:pt>
                <c:pt idx="20337">
                  <c:v>4012380</c:v>
                </c:pt>
                <c:pt idx="20338">
                  <c:v>4002850</c:v>
                </c:pt>
                <c:pt idx="20339">
                  <c:v>3993280</c:v>
                </c:pt>
                <c:pt idx="20340">
                  <c:v>3984060</c:v>
                </c:pt>
                <c:pt idx="20341">
                  <c:v>3973390</c:v>
                </c:pt>
                <c:pt idx="20342">
                  <c:v>3963660</c:v>
                </c:pt>
                <c:pt idx="20343">
                  <c:v>3955140</c:v>
                </c:pt>
                <c:pt idx="20344">
                  <c:v>3945370</c:v>
                </c:pt>
                <c:pt idx="20345">
                  <c:v>3934600</c:v>
                </c:pt>
                <c:pt idx="20346">
                  <c:v>3924750</c:v>
                </c:pt>
                <c:pt idx="20347">
                  <c:v>3914330</c:v>
                </c:pt>
                <c:pt idx="20348">
                  <c:v>3905940</c:v>
                </c:pt>
                <c:pt idx="20349">
                  <c:v>3896090</c:v>
                </c:pt>
                <c:pt idx="20350">
                  <c:v>3886250</c:v>
                </c:pt>
                <c:pt idx="20351">
                  <c:v>3874460</c:v>
                </c:pt>
                <c:pt idx="20352">
                  <c:v>3866170</c:v>
                </c:pt>
                <c:pt idx="20353">
                  <c:v>3856400</c:v>
                </c:pt>
                <c:pt idx="20354">
                  <c:v>3846660</c:v>
                </c:pt>
                <c:pt idx="20355">
                  <c:v>3836870</c:v>
                </c:pt>
                <c:pt idx="20356">
                  <c:v>3826420</c:v>
                </c:pt>
                <c:pt idx="20357">
                  <c:v>3816780</c:v>
                </c:pt>
                <c:pt idx="20358">
                  <c:v>3809160</c:v>
                </c:pt>
                <c:pt idx="20359">
                  <c:v>3798200</c:v>
                </c:pt>
                <c:pt idx="20360">
                  <c:v>3788690</c:v>
                </c:pt>
                <c:pt idx="20361">
                  <c:v>3779240</c:v>
                </c:pt>
                <c:pt idx="20362">
                  <c:v>3770030</c:v>
                </c:pt>
                <c:pt idx="20363">
                  <c:v>3761660</c:v>
                </c:pt>
                <c:pt idx="20364">
                  <c:v>3752400</c:v>
                </c:pt>
                <c:pt idx="20365">
                  <c:v>3743210</c:v>
                </c:pt>
                <c:pt idx="20366">
                  <c:v>3731990</c:v>
                </c:pt>
                <c:pt idx="20367">
                  <c:v>3724370</c:v>
                </c:pt>
                <c:pt idx="20368">
                  <c:v>3715470</c:v>
                </c:pt>
                <c:pt idx="20369">
                  <c:v>3706660</c:v>
                </c:pt>
                <c:pt idx="20370">
                  <c:v>3697030</c:v>
                </c:pt>
                <c:pt idx="20371">
                  <c:v>3688470</c:v>
                </c:pt>
                <c:pt idx="20372">
                  <c:v>3680000</c:v>
                </c:pt>
                <c:pt idx="20373">
                  <c:v>3672700</c:v>
                </c:pt>
                <c:pt idx="20374">
                  <c:v>3663690</c:v>
                </c:pt>
                <c:pt idx="20375">
                  <c:v>3655570</c:v>
                </c:pt>
                <c:pt idx="20376">
                  <c:v>3647560</c:v>
                </c:pt>
                <c:pt idx="20377">
                  <c:v>3640410</c:v>
                </c:pt>
                <c:pt idx="20378">
                  <c:v>3632730</c:v>
                </c:pt>
                <c:pt idx="20379">
                  <c:v>3625070</c:v>
                </c:pt>
                <c:pt idx="20380">
                  <c:v>3617540</c:v>
                </c:pt>
                <c:pt idx="20381">
                  <c:v>3609980</c:v>
                </c:pt>
                <c:pt idx="20382">
                  <c:v>3602720</c:v>
                </c:pt>
                <c:pt idx="20383">
                  <c:v>3595590</c:v>
                </c:pt>
                <c:pt idx="20384">
                  <c:v>3588290</c:v>
                </c:pt>
                <c:pt idx="20385">
                  <c:v>3581520</c:v>
                </c:pt>
                <c:pt idx="20386">
                  <c:v>3574840</c:v>
                </c:pt>
                <c:pt idx="20387">
                  <c:v>3568290</c:v>
                </c:pt>
                <c:pt idx="20388">
                  <c:v>3561620</c:v>
                </c:pt>
                <c:pt idx="20389">
                  <c:v>3555780</c:v>
                </c:pt>
                <c:pt idx="20390">
                  <c:v>3549700</c:v>
                </c:pt>
                <c:pt idx="20391">
                  <c:v>3543780</c:v>
                </c:pt>
                <c:pt idx="20392">
                  <c:v>3538000</c:v>
                </c:pt>
                <c:pt idx="20393">
                  <c:v>3532390</c:v>
                </c:pt>
                <c:pt idx="20394">
                  <c:v>3526940</c:v>
                </c:pt>
                <c:pt idx="20395">
                  <c:v>3521640</c:v>
                </c:pt>
                <c:pt idx="20396">
                  <c:v>3516220</c:v>
                </c:pt>
                <c:pt idx="20397">
                  <c:v>3511240</c:v>
                </c:pt>
                <c:pt idx="20398">
                  <c:v>3506410</c:v>
                </c:pt>
                <c:pt idx="20399">
                  <c:v>3502480</c:v>
                </c:pt>
                <c:pt idx="20400">
                  <c:v>3497500</c:v>
                </c:pt>
                <c:pt idx="20401">
                  <c:v>3493150</c:v>
                </c:pt>
                <c:pt idx="20402">
                  <c:v>3488950</c:v>
                </c:pt>
                <c:pt idx="20403">
                  <c:v>3485650</c:v>
                </c:pt>
                <c:pt idx="20404">
                  <c:v>3481780</c:v>
                </c:pt>
                <c:pt idx="20405">
                  <c:v>3478070</c:v>
                </c:pt>
                <c:pt idx="20406">
                  <c:v>3474510</c:v>
                </c:pt>
                <c:pt idx="20407">
                  <c:v>3470770</c:v>
                </c:pt>
                <c:pt idx="20408">
                  <c:v>3467550</c:v>
                </c:pt>
                <c:pt idx="20409">
                  <c:v>3464480</c:v>
                </c:pt>
                <c:pt idx="20410">
                  <c:v>3461570</c:v>
                </c:pt>
                <c:pt idx="20411">
                  <c:v>3457920</c:v>
                </c:pt>
                <c:pt idx="20412">
                  <c:v>3455340</c:v>
                </c:pt>
                <c:pt idx="20413">
                  <c:v>3452900</c:v>
                </c:pt>
                <c:pt idx="20414">
                  <c:v>3450540</c:v>
                </c:pt>
                <c:pt idx="20415">
                  <c:v>3448410</c:v>
                </c:pt>
                <c:pt idx="20416">
                  <c:v>3446430</c:v>
                </c:pt>
                <c:pt idx="20417">
                  <c:v>3444600</c:v>
                </c:pt>
                <c:pt idx="20418">
                  <c:v>3443770</c:v>
                </c:pt>
                <c:pt idx="20419">
                  <c:v>3442210</c:v>
                </c:pt>
                <c:pt idx="20420">
                  <c:v>3440800</c:v>
                </c:pt>
                <c:pt idx="20421">
                  <c:v>3439530</c:v>
                </c:pt>
                <c:pt idx="20422">
                  <c:v>3438800</c:v>
                </c:pt>
                <c:pt idx="20423">
                  <c:v>3437830</c:v>
                </c:pt>
                <c:pt idx="20424">
                  <c:v>3436990</c:v>
                </c:pt>
                <c:pt idx="20425">
                  <c:v>3437370</c:v>
                </c:pt>
                <c:pt idx="20426">
                  <c:v>3435850</c:v>
                </c:pt>
                <c:pt idx="20427">
                  <c:v>3435500</c:v>
                </c:pt>
                <c:pt idx="20428">
                  <c:v>3435280</c:v>
                </c:pt>
                <c:pt idx="20429">
                  <c:v>3434950</c:v>
                </c:pt>
                <c:pt idx="20430">
                  <c:v>3435050</c:v>
                </c:pt>
                <c:pt idx="20431">
                  <c:v>3435280</c:v>
                </c:pt>
                <c:pt idx="20432">
                  <c:v>3435640</c:v>
                </c:pt>
                <c:pt idx="20433">
                  <c:v>3435390</c:v>
                </c:pt>
                <c:pt idx="20434">
                  <c:v>3436000</c:v>
                </c:pt>
                <c:pt idx="20435">
                  <c:v>3436720</c:v>
                </c:pt>
                <c:pt idx="20436">
                  <c:v>3437320</c:v>
                </c:pt>
                <c:pt idx="20437">
                  <c:v>3438200</c:v>
                </c:pt>
                <c:pt idx="20438">
                  <c:v>3439270</c:v>
                </c:pt>
                <c:pt idx="20439">
                  <c:v>3440460</c:v>
                </c:pt>
                <c:pt idx="20440">
                  <c:v>3443000</c:v>
                </c:pt>
                <c:pt idx="20441">
                  <c:v>3444500</c:v>
                </c:pt>
                <c:pt idx="20442">
                  <c:v>3446060</c:v>
                </c:pt>
                <c:pt idx="20443">
                  <c:v>3447740</c:v>
                </c:pt>
                <c:pt idx="20444">
                  <c:v>3450330</c:v>
                </c:pt>
                <c:pt idx="20445">
                  <c:v>3452280</c:v>
                </c:pt>
                <c:pt idx="20446">
                  <c:v>3454340</c:v>
                </c:pt>
                <c:pt idx="20447">
                  <c:v>3455270</c:v>
                </c:pt>
                <c:pt idx="20448">
                  <c:v>3457200</c:v>
                </c:pt>
                <c:pt idx="20449">
                  <c:v>3459610</c:v>
                </c:pt>
                <c:pt idx="20450">
                  <c:v>3462140</c:v>
                </c:pt>
                <c:pt idx="20451">
                  <c:v>3466440</c:v>
                </c:pt>
                <c:pt idx="20452">
                  <c:v>3466690</c:v>
                </c:pt>
                <c:pt idx="20453">
                  <c:v>3469540</c:v>
                </c:pt>
                <c:pt idx="20454">
                  <c:v>3472490</c:v>
                </c:pt>
                <c:pt idx="20455">
                  <c:v>3477530</c:v>
                </c:pt>
                <c:pt idx="20456">
                  <c:v>3480700</c:v>
                </c:pt>
                <c:pt idx="20457">
                  <c:v>3483970</c:v>
                </c:pt>
                <c:pt idx="20458">
                  <c:v>3485610</c:v>
                </c:pt>
                <c:pt idx="20459">
                  <c:v>3492100</c:v>
                </c:pt>
                <c:pt idx="20460">
                  <c:v>3495690</c:v>
                </c:pt>
                <c:pt idx="20461">
                  <c:v>3499380</c:v>
                </c:pt>
                <c:pt idx="20462">
                  <c:v>3501040</c:v>
                </c:pt>
                <c:pt idx="20463">
                  <c:v>3504930</c:v>
                </c:pt>
                <c:pt idx="20464">
                  <c:v>3508930</c:v>
                </c:pt>
                <c:pt idx="20465">
                  <c:v>3513020</c:v>
                </c:pt>
                <c:pt idx="20466">
                  <c:v>3519470</c:v>
                </c:pt>
                <c:pt idx="20467">
                  <c:v>3520730</c:v>
                </c:pt>
                <c:pt idx="20468">
                  <c:v>3525140</c:v>
                </c:pt>
                <c:pt idx="20469">
                  <c:v>3531830</c:v>
                </c:pt>
                <c:pt idx="20470">
                  <c:v>3536160</c:v>
                </c:pt>
                <c:pt idx="20471">
                  <c:v>3540880</c:v>
                </c:pt>
                <c:pt idx="20472">
                  <c:v>3545700</c:v>
                </c:pt>
                <c:pt idx="20473">
                  <c:v>3548390</c:v>
                </c:pt>
                <c:pt idx="20474">
                  <c:v>3556320</c:v>
                </c:pt>
                <c:pt idx="20475">
                  <c:v>3561420</c:v>
                </c:pt>
                <c:pt idx="20476">
                  <c:v>3566620</c:v>
                </c:pt>
                <c:pt idx="20477">
                  <c:v>3570030</c:v>
                </c:pt>
                <c:pt idx="20478">
                  <c:v>3575140</c:v>
                </c:pt>
                <c:pt idx="20479">
                  <c:v>3580610</c:v>
                </c:pt>
                <c:pt idx="20480">
                  <c:v>3589110</c:v>
                </c:pt>
                <c:pt idx="20481">
                  <c:v>3594820</c:v>
                </c:pt>
                <c:pt idx="20482">
                  <c:v>3597760</c:v>
                </c:pt>
                <c:pt idx="20483">
                  <c:v>3603630</c:v>
                </c:pt>
                <c:pt idx="20484">
                  <c:v>3611840</c:v>
                </c:pt>
                <c:pt idx="20485">
                  <c:v>3618370</c:v>
                </c:pt>
                <c:pt idx="20486">
                  <c:v>3624570</c:v>
                </c:pt>
                <c:pt idx="20487">
                  <c:v>3630870</c:v>
                </c:pt>
                <c:pt idx="20488">
                  <c:v>3634660</c:v>
                </c:pt>
                <c:pt idx="20489">
                  <c:v>3643830</c:v>
                </c:pt>
                <c:pt idx="20490">
                  <c:v>3650450</c:v>
                </c:pt>
                <c:pt idx="20491">
                  <c:v>3655000</c:v>
                </c:pt>
                <c:pt idx="20492">
                  <c:v>3661770</c:v>
                </c:pt>
                <c:pt idx="20493">
                  <c:v>3667940</c:v>
                </c:pt>
                <c:pt idx="20494">
                  <c:v>3674940</c:v>
                </c:pt>
                <c:pt idx="20495">
                  <c:v>3685460</c:v>
                </c:pt>
                <c:pt idx="20496">
                  <c:v>3692690</c:v>
                </c:pt>
                <c:pt idx="20497">
                  <c:v>3696360</c:v>
                </c:pt>
                <c:pt idx="20498">
                  <c:v>3706430</c:v>
                </c:pt>
                <c:pt idx="20499">
                  <c:v>3713980</c:v>
                </c:pt>
                <c:pt idx="20500">
                  <c:v>3722690</c:v>
                </c:pt>
                <c:pt idx="20501">
                  <c:v>3730420</c:v>
                </c:pt>
                <c:pt idx="20502">
                  <c:v>3735030</c:v>
                </c:pt>
                <c:pt idx="20503">
                  <c:v>3742960</c:v>
                </c:pt>
                <c:pt idx="20504">
                  <c:v>3754190</c:v>
                </c:pt>
                <c:pt idx="20505">
                  <c:v>3762360</c:v>
                </c:pt>
                <c:pt idx="20506">
                  <c:v>3768640</c:v>
                </c:pt>
                <c:pt idx="20507">
                  <c:v>3776980</c:v>
                </c:pt>
                <c:pt idx="20508">
                  <c:v>3784040</c:v>
                </c:pt>
                <c:pt idx="20509">
                  <c:v>3796570</c:v>
                </c:pt>
                <c:pt idx="20510">
                  <c:v>3805270</c:v>
                </c:pt>
                <c:pt idx="20511">
                  <c:v>3814070</c:v>
                </c:pt>
                <c:pt idx="20512">
                  <c:v>3818850</c:v>
                </c:pt>
                <c:pt idx="20513">
                  <c:v>3829850</c:v>
                </c:pt>
                <c:pt idx="20514">
                  <c:v>3838980</c:v>
                </c:pt>
                <c:pt idx="20515">
                  <c:v>3850320</c:v>
                </c:pt>
                <c:pt idx="20516">
                  <c:v>3859660</c:v>
                </c:pt>
                <c:pt idx="20517">
                  <c:v>3864370</c:v>
                </c:pt>
                <c:pt idx="20518">
                  <c:v>3873910</c:v>
                </c:pt>
                <c:pt idx="20519">
                  <c:v>3887660</c:v>
                </c:pt>
                <c:pt idx="20520">
                  <c:v>3896580</c:v>
                </c:pt>
                <c:pt idx="20521">
                  <c:v>3906470</c:v>
                </c:pt>
                <c:pt idx="20522">
                  <c:v>3916470</c:v>
                </c:pt>
                <c:pt idx="20523">
                  <c:v>3923740</c:v>
                </c:pt>
                <c:pt idx="20524">
                  <c:v>3938790</c:v>
                </c:pt>
                <c:pt idx="20525">
                  <c:v>3949130</c:v>
                </c:pt>
                <c:pt idx="20526">
                  <c:v>3955810</c:v>
                </c:pt>
                <c:pt idx="20527">
                  <c:v>3966380</c:v>
                </c:pt>
                <c:pt idx="20528">
                  <c:v>3977490</c:v>
                </c:pt>
                <c:pt idx="20529">
                  <c:v>3988280</c:v>
                </c:pt>
                <c:pt idx="20530">
                  <c:v>4002090</c:v>
                </c:pt>
                <c:pt idx="20531">
                  <c:v>4008360</c:v>
                </c:pt>
                <c:pt idx="20532">
                  <c:v>4019500</c:v>
                </c:pt>
                <c:pt idx="20533">
                  <c:v>4030750</c:v>
                </c:pt>
                <c:pt idx="20534">
                  <c:v>4044670</c:v>
                </c:pt>
                <c:pt idx="20535">
                  <c:v>4058170</c:v>
                </c:pt>
                <c:pt idx="20536">
                  <c:v>4069790</c:v>
                </c:pt>
                <c:pt idx="20537">
                  <c:v>4081520</c:v>
                </c:pt>
                <c:pt idx="20538">
                  <c:v>4088400</c:v>
                </c:pt>
                <c:pt idx="20539">
                  <c:v>4105410</c:v>
                </c:pt>
                <c:pt idx="20540">
                  <c:v>4117490</c:v>
                </c:pt>
                <c:pt idx="20541">
                  <c:v>4128430</c:v>
                </c:pt>
                <c:pt idx="20542">
                  <c:v>4138000</c:v>
                </c:pt>
                <c:pt idx="20543">
                  <c:v>4150420</c:v>
                </c:pt>
                <c:pt idx="20544">
                  <c:v>4162940</c:v>
                </c:pt>
                <c:pt idx="20545">
                  <c:v>4180770</c:v>
                </c:pt>
                <c:pt idx="20546">
                  <c:v>4189170</c:v>
                </c:pt>
                <c:pt idx="20547">
                  <c:v>4202030</c:v>
                </c:pt>
                <c:pt idx="20548">
                  <c:v>4215000</c:v>
                </c:pt>
                <c:pt idx="20549">
                  <c:v>4228720</c:v>
                </c:pt>
                <c:pt idx="20550">
                  <c:v>4245200</c:v>
                </c:pt>
                <c:pt idx="20551">
                  <c:v>4258510</c:v>
                </c:pt>
                <c:pt idx="20552">
                  <c:v>4271930</c:v>
                </c:pt>
                <c:pt idx="20553">
                  <c:v>4283710</c:v>
                </c:pt>
                <c:pt idx="20554">
                  <c:v>4297400</c:v>
                </c:pt>
                <c:pt idx="20555">
                  <c:v>4311200</c:v>
                </c:pt>
                <c:pt idx="20556">
                  <c:v>4325610</c:v>
                </c:pt>
                <c:pt idx="20557">
                  <c:v>4336300</c:v>
                </c:pt>
                <c:pt idx="20558">
                  <c:v>4350490</c:v>
                </c:pt>
                <c:pt idx="20559">
                  <c:v>4364780</c:v>
                </c:pt>
                <c:pt idx="20560">
                  <c:v>4383880</c:v>
                </c:pt>
                <c:pt idx="20561">
                  <c:v>4397030</c:v>
                </c:pt>
                <c:pt idx="20562">
                  <c:v>4411630</c:v>
                </c:pt>
                <c:pt idx="20563">
                  <c:v>4426340</c:v>
                </c:pt>
                <c:pt idx="20564">
                  <c:v>4443200</c:v>
                </c:pt>
                <c:pt idx="20565">
                  <c:v>4458110</c:v>
                </c:pt>
                <c:pt idx="20566">
                  <c:v>4473120</c:v>
                </c:pt>
                <c:pt idx="20567">
                  <c:v>4488240</c:v>
                </c:pt>
                <c:pt idx="20568">
                  <c:v>4500580</c:v>
                </c:pt>
                <c:pt idx="20569">
                  <c:v>4515960</c:v>
                </c:pt>
                <c:pt idx="20570">
                  <c:v>4531440</c:v>
                </c:pt>
                <c:pt idx="20571">
                  <c:v>4548900</c:v>
                </c:pt>
                <c:pt idx="20572">
                  <c:v>4560920</c:v>
                </c:pt>
                <c:pt idx="20573">
                  <c:v>4576740</c:v>
                </c:pt>
                <c:pt idx="20574">
                  <c:v>4592670</c:v>
                </c:pt>
                <c:pt idx="20575">
                  <c:v>4611840</c:v>
                </c:pt>
                <c:pt idx="20576">
                  <c:v>4627950</c:v>
                </c:pt>
                <c:pt idx="20577">
                  <c:v>4644160</c:v>
                </c:pt>
                <c:pt idx="20578">
                  <c:v>4660460</c:v>
                </c:pt>
                <c:pt idx="20579">
                  <c:v>4677660</c:v>
                </c:pt>
                <c:pt idx="20580">
                  <c:v>4694170</c:v>
                </c:pt>
                <c:pt idx="20581">
                  <c:v>4710770</c:v>
                </c:pt>
                <c:pt idx="20582">
                  <c:v>4727470</c:v>
                </c:pt>
                <c:pt idx="20583">
                  <c:v>4742460</c:v>
                </c:pt>
                <c:pt idx="20584">
                  <c:v>4759390</c:v>
                </c:pt>
                <c:pt idx="20585">
                  <c:v>4776420</c:v>
                </c:pt>
                <c:pt idx="20586">
                  <c:v>4793650</c:v>
                </c:pt>
                <c:pt idx="20587">
                  <c:v>4810900</c:v>
                </c:pt>
                <c:pt idx="20588">
                  <c:v>4828230</c:v>
                </c:pt>
                <c:pt idx="20589">
                  <c:v>4845650</c:v>
                </c:pt>
                <c:pt idx="20590">
                  <c:v>4865090</c:v>
                </c:pt>
                <c:pt idx="20591">
                  <c:v>4882670</c:v>
                </c:pt>
                <c:pt idx="20592">
                  <c:v>4900340</c:v>
                </c:pt>
                <c:pt idx="20593">
                  <c:v>4918090</c:v>
                </c:pt>
                <c:pt idx="20594">
                  <c:v>4936020</c:v>
                </c:pt>
                <c:pt idx="20595">
                  <c:v>4953950</c:v>
                </c:pt>
                <c:pt idx="20596">
                  <c:v>4971950</c:v>
                </c:pt>
                <c:pt idx="20597">
                  <c:v>4988860</c:v>
                </c:pt>
                <c:pt idx="20598">
                  <c:v>5007070</c:v>
                </c:pt>
                <c:pt idx="20599">
                  <c:v>5025350</c:v>
                </c:pt>
                <c:pt idx="20600">
                  <c:v>5043700</c:v>
                </c:pt>
                <c:pt idx="20601">
                  <c:v>5062620</c:v>
                </c:pt>
                <c:pt idx="20602">
                  <c:v>5081130</c:v>
                </c:pt>
                <c:pt idx="20603">
                  <c:v>5099710</c:v>
                </c:pt>
                <c:pt idx="20604">
                  <c:v>5118370</c:v>
                </c:pt>
                <c:pt idx="20605">
                  <c:v>5137710</c:v>
                </c:pt>
                <c:pt idx="20606">
                  <c:v>5156490</c:v>
                </c:pt>
                <c:pt idx="20607">
                  <c:v>5175330</c:v>
                </c:pt>
                <c:pt idx="20608">
                  <c:v>5194540</c:v>
                </c:pt>
                <c:pt idx="20609">
                  <c:v>5213090</c:v>
                </c:pt>
                <c:pt idx="20610">
                  <c:v>5232140</c:v>
                </c:pt>
                <c:pt idx="20611">
                  <c:v>5251260</c:v>
                </c:pt>
                <c:pt idx="20612">
                  <c:v>5270780</c:v>
                </c:pt>
                <c:pt idx="20613">
                  <c:v>5290070</c:v>
                </c:pt>
                <c:pt idx="20614">
                  <c:v>5309410</c:v>
                </c:pt>
                <c:pt idx="20615">
                  <c:v>5328800</c:v>
                </c:pt>
                <c:pt idx="20616">
                  <c:v>5349000</c:v>
                </c:pt>
                <c:pt idx="20617">
                  <c:v>5368510</c:v>
                </c:pt>
                <c:pt idx="20618">
                  <c:v>5388060</c:v>
                </c:pt>
                <c:pt idx="20619">
                  <c:v>5405530</c:v>
                </c:pt>
                <c:pt idx="20620">
                  <c:v>5427060</c:v>
                </c:pt>
                <c:pt idx="20621">
                  <c:v>5446710</c:v>
                </c:pt>
                <c:pt idx="20622">
                  <c:v>5466410</c:v>
                </c:pt>
                <c:pt idx="20623">
                  <c:v>5485830</c:v>
                </c:pt>
                <c:pt idx="20624">
                  <c:v>5504940</c:v>
                </c:pt>
                <c:pt idx="20625">
                  <c:v>5524750</c:v>
                </c:pt>
                <c:pt idx="20626">
                  <c:v>5544600</c:v>
                </c:pt>
                <c:pt idx="20627">
                  <c:v>5564830</c:v>
                </c:pt>
                <c:pt idx="20628">
                  <c:v>5584800</c:v>
                </c:pt>
                <c:pt idx="20629">
                  <c:v>5604800</c:v>
                </c:pt>
                <c:pt idx="20630">
                  <c:v>5626120</c:v>
                </c:pt>
                <c:pt idx="20631">
                  <c:v>5646020</c:v>
                </c:pt>
                <c:pt idx="20632">
                  <c:v>5666150</c:v>
                </c:pt>
                <c:pt idx="20633">
                  <c:v>5686310</c:v>
                </c:pt>
                <c:pt idx="20634">
                  <c:v>5705130</c:v>
                </c:pt>
                <c:pt idx="20635">
                  <c:v>5726740</c:v>
                </c:pt>
                <c:pt idx="20636">
                  <c:v>5746940</c:v>
                </c:pt>
                <c:pt idx="20637">
                  <c:v>5767160</c:v>
                </c:pt>
                <c:pt idx="20638">
                  <c:v>5786660</c:v>
                </c:pt>
                <c:pt idx="20639">
                  <c:v>5807160</c:v>
                </c:pt>
                <c:pt idx="20640">
                  <c:v>5827410</c:v>
                </c:pt>
                <c:pt idx="20641">
                  <c:v>5848770</c:v>
                </c:pt>
                <c:pt idx="20642">
                  <c:v>5868610</c:v>
                </c:pt>
                <c:pt idx="20643">
                  <c:v>5888930</c:v>
                </c:pt>
                <c:pt idx="20644">
                  <c:v>5909250</c:v>
                </c:pt>
                <c:pt idx="20645">
                  <c:v>5930330</c:v>
                </c:pt>
                <c:pt idx="20646">
                  <c:v>5950560</c:v>
                </c:pt>
                <c:pt idx="20647">
                  <c:v>5970960</c:v>
                </c:pt>
                <c:pt idx="20648">
                  <c:v>5991360</c:v>
                </c:pt>
                <c:pt idx="20649">
                  <c:v>6011490</c:v>
                </c:pt>
                <c:pt idx="20650">
                  <c:v>6031840</c:v>
                </c:pt>
                <c:pt idx="20651">
                  <c:v>6052290</c:v>
                </c:pt>
                <c:pt idx="20652">
                  <c:v>6073470</c:v>
                </c:pt>
                <c:pt idx="20653">
                  <c:v>6093000</c:v>
                </c:pt>
                <c:pt idx="20654">
                  <c:v>6113460</c:v>
                </c:pt>
                <c:pt idx="20655">
                  <c:v>6133930</c:v>
                </c:pt>
                <c:pt idx="20656">
                  <c:v>6155010</c:v>
                </c:pt>
                <c:pt idx="20657">
                  <c:v>6176070</c:v>
                </c:pt>
                <c:pt idx="20658">
                  <c:v>6196550</c:v>
                </c:pt>
                <c:pt idx="20659">
                  <c:v>6217030</c:v>
                </c:pt>
                <c:pt idx="20660">
                  <c:v>6236060</c:v>
                </c:pt>
                <c:pt idx="20661">
                  <c:v>6257610</c:v>
                </c:pt>
                <c:pt idx="20662">
                  <c:v>6278090</c:v>
                </c:pt>
                <c:pt idx="20663">
                  <c:v>6299180</c:v>
                </c:pt>
                <c:pt idx="20664">
                  <c:v>6319700</c:v>
                </c:pt>
                <c:pt idx="20665">
                  <c:v>6338500</c:v>
                </c:pt>
                <c:pt idx="20666">
                  <c:v>6358990</c:v>
                </c:pt>
                <c:pt idx="20667">
                  <c:v>6383020</c:v>
                </c:pt>
                <c:pt idx="20668">
                  <c:v>6401660</c:v>
                </c:pt>
                <c:pt idx="20669">
                  <c:v>6422210</c:v>
                </c:pt>
                <c:pt idx="20670">
                  <c:v>6442760</c:v>
                </c:pt>
                <c:pt idx="20671">
                  <c:v>6462440</c:v>
                </c:pt>
                <c:pt idx="20672">
                  <c:v>6486370</c:v>
                </c:pt>
                <c:pt idx="20673">
                  <c:v>6506960</c:v>
                </c:pt>
                <c:pt idx="20674">
                  <c:v>6522710</c:v>
                </c:pt>
                <c:pt idx="20675">
                  <c:v>6543270</c:v>
                </c:pt>
                <c:pt idx="20676">
                  <c:v>6566290</c:v>
                </c:pt>
                <c:pt idx="20677">
                  <c:v>6586870</c:v>
                </c:pt>
                <c:pt idx="20678">
                  <c:v>6609220</c:v>
                </c:pt>
                <c:pt idx="20679">
                  <c:v>6629860</c:v>
                </c:pt>
                <c:pt idx="20680">
                  <c:v>6646540</c:v>
                </c:pt>
                <c:pt idx="20681">
                  <c:v>6667170</c:v>
                </c:pt>
                <c:pt idx="20682">
                  <c:v>6693280</c:v>
                </c:pt>
                <c:pt idx="20683">
                  <c:v>6711790</c:v>
                </c:pt>
                <c:pt idx="20684">
                  <c:v>6732510</c:v>
                </c:pt>
                <c:pt idx="20685">
                  <c:v>6751720</c:v>
                </c:pt>
                <c:pt idx="20686">
                  <c:v>6772460</c:v>
                </c:pt>
                <c:pt idx="20687">
                  <c:v>6796880</c:v>
                </c:pt>
                <c:pt idx="20688">
                  <c:v>6817700</c:v>
                </c:pt>
                <c:pt idx="20689">
                  <c:v>6835310</c:v>
                </c:pt>
                <c:pt idx="20690">
                  <c:v>6856160</c:v>
                </c:pt>
                <c:pt idx="20691">
                  <c:v>6876880</c:v>
                </c:pt>
                <c:pt idx="20692">
                  <c:v>6897780</c:v>
                </c:pt>
                <c:pt idx="20693">
                  <c:v>6922550</c:v>
                </c:pt>
                <c:pt idx="20694">
                  <c:v>6943530</c:v>
                </c:pt>
                <c:pt idx="20695">
                  <c:v>6960030</c:v>
                </c:pt>
                <c:pt idx="20696">
                  <c:v>6983040</c:v>
                </c:pt>
                <c:pt idx="20697">
                  <c:v>7004120</c:v>
                </c:pt>
                <c:pt idx="20698">
                  <c:v>7027660</c:v>
                </c:pt>
                <c:pt idx="20699">
                  <c:v>7048790</c:v>
                </c:pt>
                <c:pt idx="20700">
                  <c:v>7065580</c:v>
                </c:pt>
                <c:pt idx="20701">
                  <c:v>7086830</c:v>
                </c:pt>
                <c:pt idx="20702">
                  <c:v>7112050</c:v>
                </c:pt>
                <c:pt idx="20703">
                  <c:v>7133350</c:v>
                </c:pt>
                <c:pt idx="20704">
                  <c:v>7155000</c:v>
                </c:pt>
                <c:pt idx="20705">
                  <c:v>7176420</c:v>
                </c:pt>
                <c:pt idx="20706">
                  <c:v>7194520</c:v>
                </c:pt>
                <c:pt idx="20707">
                  <c:v>7220560</c:v>
                </c:pt>
                <c:pt idx="20708">
                  <c:v>7242130</c:v>
                </c:pt>
                <c:pt idx="20709">
                  <c:v>7263750</c:v>
                </c:pt>
                <c:pt idx="20710">
                  <c:v>7282570</c:v>
                </c:pt>
                <c:pt idx="20711">
                  <c:v>7303860</c:v>
                </c:pt>
                <c:pt idx="20712">
                  <c:v>7325680</c:v>
                </c:pt>
                <c:pt idx="20713">
                  <c:v>7351160</c:v>
                </c:pt>
                <c:pt idx="20714">
                  <c:v>7369700</c:v>
                </c:pt>
                <c:pt idx="20715">
                  <c:v>7391720</c:v>
                </c:pt>
                <c:pt idx="20716">
                  <c:v>7413790</c:v>
                </c:pt>
                <c:pt idx="20717">
                  <c:v>7437250</c:v>
                </c:pt>
                <c:pt idx="20718">
                  <c:v>7461630</c:v>
                </c:pt>
                <c:pt idx="20719">
                  <c:v>7483870</c:v>
                </c:pt>
                <c:pt idx="20720">
                  <c:v>7506170</c:v>
                </c:pt>
                <c:pt idx="20721">
                  <c:v>7524600</c:v>
                </c:pt>
                <c:pt idx="20722">
                  <c:v>7549460</c:v>
                </c:pt>
                <c:pt idx="20723">
                  <c:v>7571980</c:v>
                </c:pt>
                <c:pt idx="20724">
                  <c:v>7594500</c:v>
                </c:pt>
                <c:pt idx="20725">
                  <c:v>7616070</c:v>
                </c:pt>
                <c:pt idx="20726">
                  <c:v>7638860</c:v>
                </c:pt>
                <c:pt idx="20727">
                  <c:v>7661720</c:v>
                </c:pt>
                <c:pt idx="20728">
                  <c:v>7686830</c:v>
                </c:pt>
                <c:pt idx="20729">
                  <c:v>7709390</c:v>
                </c:pt>
                <c:pt idx="20730">
                  <c:v>7732450</c:v>
                </c:pt>
                <c:pt idx="20731">
                  <c:v>7755570</c:v>
                </c:pt>
                <c:pt idx="20732">
                  <c:v>7778150</c:v>
                </c:pt>
                <c:pt idx="20733">
                  <c:v>7802530</c:v>
                </c:pt>
                <c:pt idx="20734">
                  <c:v>7825840</c:v>
                </c:pt>
                <c:pt idx="20735">
                  <c:v>7849210</c:v>
                </c:pt>
                <c:pt idx="20736">
                  <c:v>7871100</c:v>
                </c:pt>
                <c:pt idx="20737">
                  <c:v>7894640</c:v>
                </c:pt>
                <c:pt idx="20738">
                  <c:v>7918260</c:v>
                </c:pt>
                <c:pt idx="20739">
                  <c:v>7943420</c:v>
                </c:pt>
                <c:pt idx="20740">
                  <c:v>7966170</c:v>
                </c:pt>
                <c:pt idx="20741">
                  <c:v>7990020</c:v>
                </c:pt>
                <c:pt idx="20742">
                  <c:v>8013940</c:v>
                </c:pt>
                <c:pt idx="20743">
                  <c:v>8038480</c:v>
                </c:pt>
                <c:pt idx="20744">
                  <c:v>8063450</c:v>
                </c:pt>
                <c:pt idx="20745">
                  <c:v>8087560</c:v>
                </c:pt>
                <c:pt idx="20746">
                  <c:v>8111730</c:v>
                </c:pt>
                <c:pt idx="20747">
                  <c:v>8136240</c:v>
                </c:pt>
                <c:pt idx="20748">
                  <c:v>8160580</c:v>
                </c:pt>
                <c:pt idx="20749">
                  <c:v>8184980</c:v>
                </c:pt>
                <c:pt idx="20750">
                  <c:v>8209430</c:v>
                </c:pt>
                <c:pt idx="20751">
                  <c:v>8233520</c:v>
                </c:pt>
                <c:pt idx="20752">
                  <c:v>8258130</c:v>
                </c:pt>
                <c:pt idx="20753">
                  <c:v>8282810</c:v>
                </c:pt>
                <c:pt idx="20754">
                  <c:v>8308370</c:v>
                </c:pt>
                <c:pt idx="20755">
                  <c:v>8331740</c:v>
                </c:pt>
                <c:pt idx="20756">
                  <c:v>8356580</c:v>
                </c:pt>
                <c:pt idx="20757">
                  <c:v>8381470</c:v>
                </c:pt>
                <c:pt idx="20758">
                  <c:v>8407470</c:v>
                </c:pt>
                <c:pt idx="20759">
                  <c:v>8432480</c:v>
                </c:pt>
                <c:pt idx="20760">
                  <c:v>8457530</c:v>
                </c:pt>
                <c:pt idx="20761">
                  <c:v>8482630</c:v>
                </c:pt>
                <c:pt idx="20762">
                  <c:v>8509440</c:v>
                </c:pt>
                <c:pt idx="20763">
                  <c:v>8534670</c:v>
                </c:pt>
                <c:pt idx="20764">
                  <c:v>8559950</c:v>
                </c:pt>
                <c:pt idx="20765">
                  <c:v>8585270</c:v>
                </c:pt>
                <c:pt idx="20766">
                  <c:v>8610390</c:v>
                </c:pt>
                <c:pt idx="20767">
                  <c:v>8635820</c:v>
                </c:pt>
                <c:pt idx="20768">
                  <c:v>8661290</c:v>
                </c:pt>
                <c:pt idx="20769">
                  <c:v>8685230</c:v>
                </c:pt>
                <c:pt idx="20770">
                  <c:v>8710800</c:v>
                </c:pt>
                <c:pt idx="20771">
                  <c:v>8736400</c:v>
                </c:pt>
                <c:pt idx="20772">
                  <c:v>8762040</c:v>
                </c:pt>
                <c:pt idx="20773">
                  <c:v>8788840</c:v>
                </c:pt>
                <c:pt idx="20774">
                  <c:v>8814580</c:v>
                </c:pt>
                <c:pt idx="20775">
                  <c:v>8840340</c:v>
                </c:pt>
                <c:pt idx="20776">
                  <c:v>8866130</c:v>
                </c:pt>
                <c:pt idx="20777">
                  <c:v>8892560</c:v>
                </c:pt>
                <c:pt idx="20778">
                  <c:v>8918400</c:v>
                </c:pt>
                <c:pt idx="20779">
                  <c:v>8944250</c:v>
                </c:pt>
                <c:pt idx="20780">
                  <c:v>8969190</c:v>
                </c:pt>
                <c:pt idx="20781">
                  <c:v>8993590</c:v>
                </c:pt>
                <c:pt idx="20782">
                  <c:v>9019520</c:v>
                </c:pt>
                <c:pt idx="20783">
                  <c:v>9045460</c:v>
                </c:pt>
                <c:pt idx="20784">
                  <c:v>9073190</c:v>
                </c:pt>
                <c:pt idx="20785">
                  <c:v>9099250</c:v>
                </c:pt>
                <c:pt idx="20786">
                  <c:v>9125320</c:v>
                </c:pt>
                <c:pt idx="20787">
                  <c:v>9151420</c:v>
                </c:pt>
                <c:pt idx="20788">
                  <c:v>9181520</c:v>
                </c:pt>
                <c:pt idx="20789">
                  <c:v>9207710</c:v>
                </c:pt>
                <c:pt idx="20790">
                  <c:v>9233920</c:v>
                </c:pt>
                <c:pt idx="20791">
                  <c:v>9254520</c:v>
                </c:pt>
                <c:pt idx="20792">
                  <c:v>9284630</c:v>
                </c:pt>
                <c:pt idx="20793">
                  <c:v>9310870</c:v>
                </c:pt>
                <c:pt idx="20794">
                  <c:v>9337120</c:v>
                </c:pt>
                <c:pt idx="20795">
                  <c:v>9359450</c:v>
                </c:pt>
                <c:pt idx="20796">
                  <c:v>9385720</c:v>
                </c:pt>
                <c:pt idx="20797">
                  <c:v>9412000</c:v>
                </c:pt>
                <c:pt idx="20798">
                  <c:v>9438290</c:v>
                </c:pt>
                <c:pt idx="20799">
                  <c:v>9467800</c:v>
                </c:pt>
                <c:pt idx="20800">
                  <c:v>9494140</c:v>
                </c:pt>
                <c:pt idx="20801">
                  <c:v>9520500</c:v>
                </c:pt>
                <c:pt idx="20802">
                  <c:v>9544990</c:v>
                </c:pt>
                <c:pt idx="20803">
                  <c:v>9575780</c:v>
                </c:pt>
                <c:pt idx="20804">
                  <c:v>9602180</c:v>
                </c:pt>
                <c:pt idx="20805">
                  <c:v>9628590</c:v>
                </c:pt>
                <c:pt idx="20806">
                  <c:v>9651470</c:v>
                </c:pt>
                <c:pt idx="20807">
                  <c:v>9677780</c:v>
                </c:pt>
                <c:pt idx="20808">
                  <c:v>9704230</c:v>
                </c:pt>
                <c:pt idx="20809">
                  <c:v>9730680</c:v>
                </c:pt>
                <c:pt idx="20810">
                  <c:v>9755930</c:v>
                </c:pt>
                <c:pt idx="20811">
                  <c:v>9782410</c:v>
                </c:pt>
                <c:pt idx="20812">
                  <c:v>9808900</c:v>
                </c:pt>
                <c:pt idx="20813">
                  <c:v>9838070</c:v>
                </c:pt>
                <c:pt idx="20814">
                  <c:v>9866810</c:v>
                </c:pt>
                <c:pt idx="20815">
                  <c:v>9893300</c:v>
                </c:pt>
                <c:pt idx="20816">
                  <c:v>9919790</c:v>
                </c:pt>
                <c:pt idx="20817">
                  <c:v>9940660</c:v>
                </c:pt>
                <c:pt idx="20818">
                  <c:v>9972830</c:v>
                </c:pt>
                <c:pt idx="20819">
                  <c:v>9999310</c:v>
                </c:pt>
                <c:pt idx="20820">
                  <c:v>10025800</c:v>
                </c:pt>
                <c:pt idx="20821">
                  <c:v>10051800</c:v>
                </c:pt>
                <c:pt idx="20822">
                  <c:v>10074600</c:v>
                </c:pt>
                <c:pt idx="20823">
                  <c:v>10101100</c:v>
                </c:pt>
                <c:pt idx="20824">
                  <c:v>10133400</c:v>
                </c:pt>
                <c:pt idx="20825">
                  <c:v>10155800</c:v>
                </c:pt>
                <c:pt idx="20826">
                  <c:v>10182300</c:v>
                </c:pt>
                <c:pt idx="20827">
                  <c:v>10208800</c:v>
                </c:pt>
                <c:pt idx="20828">
                  <c:v>10234500</c:v>
                </c:pt>
                <c:pt idx="20829">
                  <c:v>10264400</c:v>
                </c:pt>
                <c:pt idx="20830">
                  <c:v>10290900</c:v>
                </c:pt>
                <c:pt idx="20831">
                  <c:v>10317300</c:v>
                </c:pt>
                <c:pt idx="20832">
                  <c:v>10340000</c:v>
                </c:pt>
                <c:pt idx="20833">
                  <c:v>10367900</c:v>
                </c:pt>
                <c:pt idx="20834">
                  <c:v>10394300</c:v>
                </c:pt>
                <c:pt idx="20835">
                  <c:v>10423800</c:v>
                </c:pt>
                <c:pt idx="20836">
                  <c:v>10450200</c:v>
                </c:pt>
                <c:pt idx="20837">
                  <c:v>10472100</c:v>
                </c:pt>
                <c:pt idx="20838">
                  <c:v>10498400</c:v>
                </c:pt>
                <c:pt idx="20839">
                  <c:v>10528100</c:v>
                </c:pt>
                <c:pt idx="20840">
                  <c:v>10555300</c:v>
                </c:pt>
                <c:pt idx="20841">
                  <c:v>10581500</c:v>
                </c:pt>
                <c:pt idx="20842">
                  <c:v>10607700</c:v>
                </c:pt>
                <c:pt idx="20843">
                  <c:v>10629200</c:v>
                </c:pt>
                <c:pt idx="20844">
                  <c:v>10659400</c:v>
                </c:pt>
                <c:pt idx="20845">
                  <c:v>10685500</c:v>
                </c:pt>
                <c:pt idx="20846">
                  <c:v>10710500</c:v>
                </c:pt>
                <c:pt idx="20847">
                  <c:v>10736500</c:v>
                </c:pt>
                <c:pt idx="20848">
                  <c:v>10758800</c:v>
                </c:pt>
                <c:pt idx="20849">
                  <c:v>10784700</c:v>
                </c:pt>
                <c:pt idx="20850">
                  <c:v>10816200</c:v>
                </c:pt>
                <c:pt idx="20851">
                  <c:v>10842000</c:v>
                </c:pt>
                <c:pt idx="20852">
                  <c:v>10864200</c:v>
                </c:pt>
                <c:pt idx="20853">
                  <c:v>10889700</c:v>
                </c:pt>
                <c:pt idx="20854">
                  <c:v>10914400</c:v>
                </c:pt>
                <c:pt idx="20855">
                  <c:v>10945100</c:v>
                </c:pt>
                <c:pt idx="20856">
                  <c:v>10970400</c:v>
                </c:pt>
                <c:pt idx="20857">
                  <c:v>10988000</c:v>
                </c:pt>
                <c:pt idx="20858">
                  <c:v>11013100</c:v>
                </c:pt>
                <c:pt idx="20859">
                  <c:v>11042100</c:v>
                </c:pt>
                <c:pt idx="20860">
                  <c:v>11066900</c:v>
                </c:pt>
                <c:pt idx="20861">
                  <c:v>11093400</c:v>
                </c:pt>
                <c:pt idx="20862">
                  <c:v>11118100</c:v>
                </c:pt>
                <c:pt idx="20863">
                  <c:v>11135000</c:v>
                </c:pt>
                <c:pt idx="20864">
                  <c:v>11159400</c:v>
                </c:pt>
                <c:pt idx="20865">
                  <c:v>11193000</c:v>
                </c:pt>
                <c:pt idx="20866">
                  <c:v>11213100</c:v>
                </c:pt>
                <c:pt idx="20867">
                  <c:v>11237100</c:v>
                </c:pt>
                <c:pt idx="20868">
                  <c:v>11259200</c:v>
                </c:pt>
                <c:pt idx="20869">
                  <c:v>11282900</c:v>
                </c:pt>
                <c:pt idx="20870">
                  <c:v>11313200</c:v>
                </c:pt>
                <c:pt idx="20871">
                  <c:v>11336500</c:v>
                </c:pt>
                <c:pt idx="20872">
                  <c:v>11351600</c:v>
                </c:pt>
                <c:pt idx="20873">
                  <c:v>11374500</c:v>
                </c:pt>
                <c:pt idx="20874">
                  <c:v>11400600</c:v>
                </c:pt>
                <c:pt idx="20875">
                  <c:v>11423100</c:v>
                </c:pt>
                <c:pt idx="20876">
                  <c:v>11448600</c:v>
                </c:pt>
                <c:pt idx="20877">
                  <c:v>11470700</c:v>
                </c:pt>
                <c:pt idx="20878">
                  <c:v>11485000</c:v>
                </c:pt>
                <c:pt idx="20879">
                  <c:v>11513000</c:v>
                </c:pt>
                <c:pt idx="20880">
                  <c:v>11534500</c:v>
                </c:pt>
                <c:pt idx="20881">
                  <c:v>11555700</c:v>
                </c:pt>
                <c:pt idx="20882">
                  <c:v>11576700</c:v>
                </c:pt>
                <c:pt idx="20883">
                  <c:v>11590700</c:v>
                </c:pt>
                <c:pt idx="20884">
                  <c:v>11611200</c:v>
                </c:pt>
                <c:pt idx="20885">
                  <c:v>11639000</c:v>
                </c:pt>
                <c:pt idx="20886">
                  <c:v>11659000</c:v>
                </c:pt>
                <c:pt idx="20887">
                  <c:v>11675400</c:v>
                </c:pt>
                <c:pt idx="20888">
                  <c:v>11694800</c:v>
                </c:pt>
                <c:pt idx="20889">
                  <c:v>11710100</c:v>
                </c:pt>
                <c:pt idx="20890">
                  <c:v>11737500</c:v>
                </c:pt>
                <c:pt idx="20891">
                  <c:v>11756100</c:v>
                </c:pt>
                <c:pt idx="20892">
                  <c:v>11774300</c:v>
                </c:pt>
                <c:pt idx="20893">
                  <c:v>11785100</c:v>
                </c:pt>
                <c:pt idx="20894">
                  <c:v>11804000</c:v>
                </c:pt>
                <c:pt idx="20895">
                  <c:v>11821200</c:v>
                </c:pt>
                <c:pt idx="20896">
                  <c:v>11843800</c:v>
                </c:pt>
                <c:pt idx="20897">
                  <c:v>11860300</c:v>
                </c:pt>
                <c:pt idx="20898">
                  <c:v>11867900</c:v>
                </c:pt>
                <c:pt idx="20899">
                  <c:v>11883700</c:v>
                </c:pt>
                <c:pt idx="20900">
                  <c:v>11904700</c:v>
                </c:pt>
                <c:pt idx="20901">
                  <c:v>11921100</c:v>
                </c:pt>
                <c:pt idx="20902">
                  <c:v>11935800</c:v>
                </c:pt>
                <c:pt idx="20903">
                  <c:v>11950000</c:v>
                </c:pt>
                <c:pt idx="20904">
                  <c:v>11955600</c:v>
                </c:pt>
                <c:pt idx="20905">
                  <c:v>11976400</c:v>
                </c:pt>
                <c:pt idx="20906">
                  <c:v>11989400</c:v>
                </c:pt>
                <c:pt idx="20907">
                  <c:v>12002000</c:v>
                </c:pt>
                <c:pt idx="20908">
                  <c:v>12011600</c:v>
                </c:pt>
                <c:pt idx="20909">
                  <c:v>12020000</c:v>
                </c:pt>
                <c:pt idx="20910">
                  <c:v>12031300</c:v>
                </c:pt>
                <c:pt idx="20911">
                  <c:v>12048300</c:v>
                </c:pt>
                <c:pt idx="20912">
                  <c:v>12056000</c:v>
                </c:pt>
                <c:pt idx="20913">
                  <c:v>12066000</c:v>
                </c:pt>
                <c:pt idx="20914">
                  <c:v>12075400</c:v>
                </c:pt>
                <c:pt idx="20915">
                  <c:v>12083400</c:v>
                </c:pt>
                <c:pt idx="20916">
                  <c:v>12094800</c:v>
                </c:pt>
                <c:pt idx="20917">
                  <c:v>12102700</c:v>
                </c:pt>
                <c:pt idx="20918">
                  <c:v>12110200</c:v>
                </c:pt>
                <c:pt idx="20919">
                  <c:v>12113500</c:v>
                </c:pt>
                <c:pt idx="20920">
                  <c:v>12118700</c:v>
                </c:pt>
                <c:pt idx="20921">
                  <c:v>12124600</c:v>
                </c:pt>
                <c:pt idx="20922">
                  <c:v>12133900</c:v>
                </c:pt>
                <c:pt idx="20923">
                  <c:v>12135800</c:v>
                </c:pt>
                <c:pt idx="20924">
                  <c:v>12140200</c:v>
                </c:pt>
                <c:pt idx="20925">
                  <c:v>12144000</c:v>
                </c:pt>
                <c:pt idx="20926">
                  <c:v>12147800</c:v>
                </c:pt>
                <c:pt idx="20927">
                  <c:v>12154500</c:v>
                </c:pt>
                <c:pt idx="20928">
                  <c:v>12156600</c:v>
                </c:pt>
                <c:pt idx="20929">
                  <c:v>12158100</c:v>
                </c:pt>
                <c:pt idx="20930">
                  <c:v>12155600</c:v>
                </c:pt>
                <c:pt idx="20931">
                  <c:v>12155800</c:v>
                </c:pt>
                <c:pt idx="20932">
                  <c:v>12155500</c:v>
                </c:pt>
                <c:pt idx="20933">
                  <c:v>12154600</c:v>
                </c:pt>
                <c:pt idx="20934">
                  <c:v>12149700</c:v>
                </c:pt>
                <c:pt idx="20935">
                  <c:v>12147500</c:v>
                </c:pt>
                <c:pt idx="20936">
                  <c:v>12144800</c:v>
                </c:pt>
                <c:pt idx="20937">
                  <c:v>12145600</c:v>
                </c:pt>
                <c:pt idx="20938">
                  <c:v>12141500</c:v>
                </c:pt>
                <c:pt idx="20939">
                  <c:v>12136800</c:v>
                </c:pt>
                <c:pt idx="20940">
                  <c:v>12131500</c:v>
                </c:pt>
                <c:pt idx="20941">
                  <c:v>12126000</c:v>
                </c:pt>
                <c:pt idx="20942">
                  <c:v>12119300</c:v>
                </c:pt>
                <c:pt idx="20943">
                  <c:v>12111900</c:v>
                </c:pt>
                <c:pt idx="20944">
                  <c:v>12103900</c:v>
                </c:pt>
                <c:pt idx="20945">
                  <c:v>12092000</c:v>
                </c:pt>
                <c:pt idx="20946">
                  <c:v>12082600</c:v>
                </c:pt>
                <c:pt idx="20947">
                  <c:v>12072600</c:v>
                </c:pt>
                <c:pt idx="20948">
                  <c:v>12061800</c:v>
                </c:pt>
                <c:pt idx="20949">
                  <c:v>12051500</c:v>
                </c:pt>
                <c:pt idx="20950">
                  <c:v>12039500</c:v>
                </c:pt>
                <c:pt idx="20951">
                  <c:v>12026700</c:v>
                </c:pt>
                <c:pt idx="20952">
                  <c:v>12015400</c:v>
                </c:pt>
                <c:pt idx="20953">
                  <c:v>12001200</c:v>
                </c:pt>
                <c:pt idx="20954">
                  <c:v>11986200</c:v>
                </c:pt>
                <c:pt idx="20955">
                  <c:v>11970500</c:v>
                </c:pt>
                <c:pt idx="20956">
                  <c:v>11950700</c:v>
                </c:pt>
                <c:pt idx="20957">
                  <c:v>11933500</c:v>
                </c:pt>
                <c:pt idx="20958">
                  <c:v>11915500</c:v>
                </c:pt>
                <c:pt idx="20959">
                  <c:v>11896900</c:v>
                </c:pt>
                <c:pt idx="20960">
                  <c:v>11876700</c:v>
                </c:pt>
                <c:pt idx="20961">
                  <c:v>11856600</c:v>
                </c:pt>
                <c:pt idx="20962">
                  <c:v>11835700</c:v>
                </c:pt>
                <c:pt idx="20963">
                  <c:v>11816400</c:v>
                </c:pt>
                <c:pt idx="20964">
                  <c:v>11794700</c:v>
                </c:pt>
                <c:pt idx="20965">
                  <c:v>11771500</c:v>
                </c:pt>
                <c:pt idx="20966">
                  <c:v>11747600</c:v>
                </c:pt>
                <c:pt idx="20967">
                  <c:v>11723600</c:v>
                </c:pt>
                <c:pt idx="20968">
                  <c:v>11698100</c:v>
                </c:pt>
                <c:pt idx="20969">
                  <c:v>11671900</c:v>
                </c:pt>
                <c:pt idx="20970">
                  <c:v>11644800</c:v>
                </c:pt>
                <c:pt idx="20971">
                  <c:v>11612900</c:v>
                </c:pt>
                <c:pt idx="20972">
                  <c:v>11584300</c:v>
                </c:pt>
                <c:pt idx="20973">
                  <c:v>11555000</c:v>
                </c:pt>
                <c:pt idx="20974">
                  <c:v>11531400</c:v>
                </c:pt>
                <c:pt idx="20975">
                  <c:v>11495800</c:v>
                </c:pt>
                <c:pt idx="20976">
                  <c:v>11464200</c:v>
                </c:pt>
                <c:pt idx="20977">
                  <c:v>11431900</c:v>
                </c:pt>
                <c:pt idx="20978">
                  <c:v>11397300</c:v>
                </c:pt>
                <c:pt idx="20979">
                  <c:v>11367100</c:v>
                </c:pt>
                <c:pt idx="20980">
                  <c:v>11332500</c:v>
                </c:pt>
                <c:pt idx="20981">
                  <c:v>11297000</c:v>
                </c:pt>
                <c:pt idx="20982">
                  <c:v>11257300</c:v>
                </c:pt>
                <c:pt idx="20983">
                  <c:v>11220200</c:v>
                </c:pt>
                <c:pt idx="20984">
                  <c:v>11182400</c:v>
                </c:pt>
                <c:pt idx="20985">
                  <c:v>11147800</c:v>
                </c:pt>
                <c:pt idx="20986">
                  <c:v>11103800</c:v>
                </c:pt>
                <c:pt idx="20987">
                  <c:v>11063700</c:v>
                </c:pt>
                <c:pt idx="20988">
                  <c:v>11022900</c:v>
                </c:pt>
                <c:pt idx="20989">
                  <c:v>10984300</c:v>
                </c:pt>
                <c:pt idx="20990">
                  <c:v>10943000</c:v>
                </c:pt>
                <c:pt idx="20991">
                  <c:v>10900000</c:v>
                </c:pt>
                <c:pt idx="20992">
                  <c:v>10856200</c:v>
                </c:pt>
                <c:pt idx="20993">
                  <c:v>10809300</c:v>
                </c:pt>
                <c:pt idx="20994">
                  <c:v>10764100</c:v>
                </c:pt>
                <c:pt idx="20995">
                  <c:v>10718100</c:v>
                </c:pt>
                <c:pt idx="20996">
                  <c:v>10671500</c:v>
                </c:pt>
                <c:pt idx="20997">
                  <c:v>10619400</c:v>
                </c:pt>
                <c:pt idx="20998">
                  <c:v>10571300</c:v>
                </c:pt>
                <c:pt idx="20999">
                  <c:v>10522400</c:v>
                </c:pt>
                <c:pt idx="21000">
                  <c:v>10480300</c:v>
                </c:pt>
                <c:pt idx="21001">
                  <c:v>10428100</c:v>
                </c:pt>
                <c:pt idx="21002">
                  <c:v>10377200</c:v>
                </c:pt>
                <c:pt idx="21003">
                  <c:v>10325700</c:v>
                </c:pt>
                <c:pt idx="21004">
                  <c:v>10268500</c:v>
                </c:pt>
                <c:pt idx="21005">
                  <c:v>10224000</c:v>
                </c:pt>
                <c:pt idx="21006">
                  <c:v>10170500</c:v>
                </c:pt>
                <c:pt idx="21007">
                  <c:v>10110800</c:v>
                </c:pt>
                <c:pt idx="21008">
                  <c:v>10053700</c:v>
                </c:pt>
                <c:pt idx="21009">
                  <c:v>9998310</c:v>
                </c:pt>
                <c:pt idx="21010">
                  <c:v>9942330</c:v>
                </c:pt>
                <c:pt idx="21011">
                  <c:v>9894660</c:v>
                </c:pt>
                <c:pt idx="21012">
                  <c:v>9828690</c:v>
                </c:pt>
                <c:pt idx="21013">
                  <c:v>9770990</c:v>
                </c:pt>
                <c:pt idx="21014">
                  <c:v>9712720</c:v>
                </c:pt>
                <c:pt idx="21015">
                  <c:v>9655260</c:v>
                </c:pt>
                <c:pt idx="21016">
                  <c:v>9601850</c:v>
                </c:pt>
                <c:pt idx="21017">
                  <c:v>9541980</c:v>
                </c:pt>
                <c:pt idx="21018">
                  <c:v>9472490</c:v>
                </c:pt>
                <c:pt idx="21019">
                  <c:v>9411600</c:v>
                </c:pt>
                <c:pt idx="21020">
                  <c:v>9354760</c:v>
                </c:pt>
                <c:pt idx="21021">
                  <c:v>9292920</c:v>
                </c:pt>
                <c:pt idx="21022">
                  <c:v>9233990</c:v>
                </c:pt>
                <c:pt idx="21023">
                  <c:v>9161740</c:v>
                </c:pt>
                <c:pt idx="21024">
                  <c:v>9098600</c:v>
                </c:pt>
                <c:pt idx="21025">
                  <c:v>9035040</c:v>
                </c:pt>
                <c:pt idx="21026">
                  <c:v>8978660</c:v>
                </c:pt>
                <c:pt idx="21027">
                  <c:v>8913200</c:v>
                </c:pt>
                <c:pt idx="21028">
                  <c:v>8848470</c:v>
                </c:pt>
                <c:pt idx="21029">
                  <c:v>8776580</c:v>
                </c:pt>
                <c:pt idx="21030">
                  <c:v>8711170</c:v>
                </c:pt>
                <c:pt idx="21031">
                  <c:v>8655610</c:v>
                </c:pt>
                <c:pt idx="21032">
                  <c:v>8589500</c:v>
                </c:pt>
                <c:pt idx="21033">
                  <c:v>8518150</c:v>
                </c:pt>
                <c:pt idx="21034">
                  <c:v>8451520</c:v>
                </c:pt>
                <c:pt idx="21035">
                  <c:v>8381760</c:v>
                </c:pt>
                <c:pt idx="21036">
                  <c:v>8314630</c:v>
                </c:pt>
                <c:pt idx="21037">
                  <c:v>8255600</c:v>
                </c:pt>
                <c:pt idx="21038">
                  <c:v>8179310</c:v>
                </c:pt>
                <c:pt idx="21039">
                  <c:v>8111590</c:v>
                </c:pt>
                <c:pt idx="21040">
                  <c:v>8044600</c:v>
                </c:pt>
                <c:pt idx="21041">
                  <c:v>7976510</c:v>
                </c:pt>
                <c:pt idx="21042">
                  <c:v>7913680</c:v>
                </c:pt>
                <c:pt idx="21043">
                  <c:v>7845310</c:v>
                </c:pt>
                <c:pt idx="21044">
                  <c:v>7770030</c:v>
                </c:pt>
                <c:pt idx="21045">
                  <c:v>7701520</c:v>
                </c:pt>
                <c:pt idx="21046">
                  <c:v>7637180</c:v>
                </c:pt>
                <c:pt idx="21047">
                  <c:v>7568470</c:v>
                </c:pt>
                <c:pt idx="21048">
                  <c:v>7501930</c:v>
                </c:pt>
                <c:pt idx="21049">
                  <c:v>7433170</c:v>
                </c:pt>
                <c:pt idx="21050">
                  <c:v>7357840</c:v>
                </c:pt>
                <c:pt idx="21051">
                  <c:v>7293690</c:v>
                </c:pt>
                <c:pt idx="21052">
                  <c:v>7224970</c:v>
                </c:pt>
                <c:pt idx="21053">
                  <c:v>7155240</c:v>
                </c:pt>
                <c:pt idx="21054">
                  <c:v>7086690</c:v>
                </c:pt>
                <c:pt idx="21055">
                  <c:v>7014430</c:v>
                </c:pt>
                <c:pt idx="21056">
                  <c:v>6946090</c:v>
                </c:pt>
                <c:pt idx="21057">
                  <c:v>6883050</c:v>
                </c:pt>
                <c:pt idx="21058">
                  <c:v>6814910</c:v>
                </c:pt>
                <c:pt idx="21059">
                  <c:v>6745060</c:v>
                </c:pt>
                <c:pt idx="21060">
                  <c:v>6677280</c:v>
                </c:pt>
                <c:pt idx="21061">
                  <c:v>6608000</c:v>
                </c:pt>
                <c:pt idx="21062">
                  <c:v>6544290</c:v>
                </c:pt>
                <c:pt idx="21063">
                  <c:v>6477080</c:v>
                </c:pt>
                <c:pt idx="21064">
                  <c:v>6406140</c:v>
                </c:pt>
                <c:pt idx="21065">
                  <c:v>6339480</c:v>
                </c:pt>
                <c:pt idx="21066">
                  <c:v>6273450</c:v>
                </c:pt>
                <c:pt idx="21067">
                  <c:v>6207310</c:v>
                </c:pt>
                <c:pt idx="21068">
                  <c:v>6143800</c:v>
                </c:pt>
                <c:pt idx="21069">
                  <c:v>6078260</c:v>
                </c:pt>
                <c:pt idx="21070">
                  <c:v>6010410</c:v>
                </c:pt>
                <c:pt idx="21071">
                  <c:v>5945580</c:v>
                </c:pt>
                <c:pt idx="21072">
                  <c:v>5882240</c:v>
                </c:pt>
                <c:pt idx="21073">
                  <c:v>5819460</c:v>
                </c:pt>
                <c:pt idx="21074">
                  <c:v>5755700</c:v>
                </c:pt>
                <c:pt idx="21075">
                  <c:v>5692330</c:v>
                </c:pt>
                <c:pt idx="21076">
                  <c:v>5626480</c:v>
                </c:pt>
                <c:pt idx="21077">
                  <c:v>5565160</c:v>
                </c:pt>
                <c:pt idx="21078">
                  <c:v>5503070</c:v>
                </c:pt>
                <c:pt idx="21079">
                  <c:v>5441120</c:v>
                </c:pt>
                <c:pt idx="21080">
                  <c:v>5379970</c:v>
                </c:pt>
                <c:pt idx="21081">
                  <c:v>5318010</c:v>
                </c:pt>
                <c:pt idx="21082">
                  <c:v>5257820</c:v>
                </c:pt>
                <c:pt idx="21083">
                  <c:v>5200030</c:v>
                </c:pt>
                <c:pt idx="21084">
                  <c:v>5140120</c:v>
                </c:pt>
                <c:pt idx="21085">
                  <c:v>5081440</c:v>
                </c:pt>
                <c:pt idx="21086">
                  <c:v>5023290</c:v>
                </c:pt>
                <c:pt idx="21087">
                  <c:v>4964850</c:v>
                </c:pt>
                <c:pt idx="21088">
                  <c:v>4909260</c:v>
                </c:pt>
                <c:pt idx="21089">
                  <c:v>4852710</c:v>
                </c:pt>
                <c:pt idx="21090">
                  <c:v>4796720</c:v>
                </c:pt>
                <c:pt idx="21091">
                  <c:v>4740270</c:v>
                </c:pt>
                <c:pt idx="21092">
                  <c:v>4684830</c:v>
                </c:pt>
                <c:pt idx="21093">
                  <c:v>4630580</c:v>
                </c:pt>
                <c:pt idx="21094">
                  <c:v>4578120</c:v>
                </c:pt>
                <c:pt idx="21095">
                  <c:v>4524010</c:v>
                </c:pt>
                <c:pt idx="21096">
                  <c:v>4471550</c:v>
                </c:pt>
                <c:pt idx="21097">
                  <c:v>4419690</c:v>
                </c:pt>
                <c:pt idx="21098">
                  <c:v>4368200</c:v>
                </c:pt>
                <c:pt idx="21099">
                  <c:v>4318570</c:v>
                </c:pt>
                <c:pt idx="21100">
                  <c:v>4268570</c:v>
                </c:pt>
                <c:pt idx="21101">
                  <c:v>4219190</c:v>
                </c:pt>
                <c:pt idx="21102">
                  <c:v>4167850</c:v>
                </c:pt>
                <c:pt idx="21103">
                  <c:v>4121430</c:v>
                </c:pt>
                <c:pt idx="21104">
                  <c:v>4074000</c:v>
                </c:pt>
                <c:pt idx="21105">
                  <c:v>4027210</c:v>
                </c:pt>
                <c:pt idx="21106">
                  <c:v>3979620</c:v>
                </c:pt>
                <c:pt idx="21107">
                  <c:v>3934170</c:v>
                </c:pt>
                <c:pt idx="21108">
                  <c:v>3889360</c:v>
                </c:pt>
                <c:pt idx="21109">
                  <c:v>3846480</c:v>
                </c:pt>
                <c:pt idx="21110">
                  <c:v>3801720</c:v>
                </c:pt>
                <c:pt idx="21111">
                  <c:v>3758860</c:v>
                </c:pt>
                <c:pt idx="21112">
                  <c:v>3716650</c:v>
                </c:pt>
                <c:pt idx="21113">
                  <c:v>3676700</c:v>
                </c:pt>
                <c:pt idx="21114">
                  <c:v>3634920</c:v>
                </c:pt>
                <c:pt idx="21115">
                  <c:v>3594630</c:v>
                </c:pt>
                <c:pt idx="21116">
                  <c:v>3554980</c:v>
                </c:pt>
                <c:pt idx="21117">
                  <c:v>3516040</c:v>
                </c:pt>
                <c:pt idx="21118">
                  <c:v>3477680</c:v>
                </c:pt>
                <c:pt idx="21119">
                  <c:v>3439950</c:v>
                </c:pt>
                <c:pt idx="21120">
                  <c:v>3401710</c:v>
                </c:pt>
                <c:pt idx="21121">
                  <c:v>3365770</c:v>
                </c:pt>
                <c:pt idx="21122">
                  <c:v>3329990</c:v>
                </c:pt>
                <c:pt idx="21123">
                  <c:v>3294850</c:v>
                </c:pt>
                <c:pt idx="21124">
                  <c:v>3259460</c:v>
                </c:pt>
                <c:pt idx="21125">
                  <c:v>3226210</c:v>
                </c:pt>
                <c:pt idx="21126">
                  <c:v>3192990</c:v>
                </c:pt>
                <c:pt idx="21127">
                  <c:v>3160380</c:v>
                </c:pt>
                <c:pt idx="21128">
                  <c:v>3128300</c:v>
                </c:pt>
                <c:pt idx="21129">
                  <c:v>3096940</c:v>
                </c:pt>
                <c:pt idx="21130">
                  <c:v>3066170</c:v>
                </c:pt>
                <c:pt idx="21131">
                  <c:v>3036010</c:v>
                </c:pt>
                <c:pt idx="21132">
                  <c:v>3005880</c:v>
                </c:pt>
                <c:pt idx="21133">
                  <c:v>2976900</c:v>
                </c:pt>
                <c:pt idx="21134">
                  <c:v>2948490</c:v>
                </c:pt>
                <c:pt idx="21135">
                  <c:v>2920640</c:v>
                </c:pt>
                <c:pt idx="21136">
                  <c:v>2892830</c:v>
                </c:pt>
                <c:pt idx="21137">
                  <c:v>2866160</c:v>
                </c:pt>
                <c:pt idx="21138">
                  <c:v>2840040</c:v>
                </c:pt>
                <c:pt idx="21139">
                  <c:v>2814500</c:v>
                </c:pt>
                <c:pt idx="21140">
                  <c:v>2789520</c:v>
                </c:pt>
                <c:pt idx="21141">
                  <c:v>2765080</c:v>
                </c:pt>
                <c:pt idx="21142">
                  <c:v>2741160</c:v>
                </c:pt>
                <c:pt idx="21143">
                  <c:v>2717670</c:v>
                </c:pt>
                <c:pt idx="21144">
                  <c:v>2694850</c:v>
                </c:pt>
                <c:pt idx="21145">
                  <c:v>2672530</c:v>
                </c:pt>
                <c:pt idx="21146">
                  <c:v>2650450</c:v>
                </c:pt>
                <c:pt idx="21147">
                  <c:v>2628830</c:v>
                </c:pt>
                <c:pt idx="21148">
                  <c:v>2608020</c:v>
                </c:pt>
                <c:pt idx="21149">
                  <c:v>2587690</c:v>
                </c:pt>
                <c:pt idx="21150">
                  <c:v>2567460</c:v>
                </c:pt>
                <c:pt idx="21151">
                  <c:v>2548070</c:v>
                </c:pt>
                <c:pt idx="21152">
                  <c:v>2529140</c:v>
                </c:pt>
                <c:pt idx="21153">
                  <c:v>2510670</c:v>
                </c:pt>
                <c:pt idx="21154">
                  <c:v>2492780</c:v>
                </c:pt>
                <c:pt idx="21155">
                  <c:v>2475190</c:v>
                </c:pt>
                <c:pt idx="21156">
                  <c:v>2458020</c:v>
                </c:pt>
                <c:pt idx="21157">
                  <c:v>2441260</c:v>
                </c:pt>
                <c:pt idx="21158">
                  <c:v>2425020</c:v>
                </c:pt>
                <c:pt idx="21159">
                  <c:v>2409120</c:v>
                </c:pt>
                <c:pt idx="21160">
                  <c:v>2393610</c:v>
                </c:pt>
                <c:pt idx="21161">
                  <c:v>2378660</c:v>
                </c:pt>
                <c:pt idx="21162">
                  <c:v>2363730</c:v>
                </c:pt>
                <c:pt idx="21163">
                  <c:v>2349410</c:v>
                </c:pt>
                <c:pt idx="21164">
                  <c:v>2335450</c:v>
                </c:pt>
                <c:pt idx="21165">
                  <c:v>2321410</c:v>
                </c:pt>
                <c:pt idx="21166">
                  <c:v>2308200</c:v>
                </c:pt>
                <c:pt idx="21167">
                  <c:v>2295340</c:v>
                </c:pt>
                <c:pt idx="21168">
                  <c:v>2282580</c:v>
                </c:pt>
                <c:pt idx="21169">
                  <c:v>2269900</c:v>
                </c:pt>
                <c:pt idx="21170">
                  <c:v>2258050</c:v>
                </c:pt>
                <c:pt idx="21171">
                  <c:v>2246510</c:v>
                </c:pt>
                <c:pt idx="21172">
                  <c:v>2235610</c:v>
                </c:pt>
                <c:pt idx="21173">
                  <c:v>2223860</c:v>
                </c:pt>
                <c:pt idx="21174">
                  <c:v>2213240</c:v>
                </c:pt>
                <c:pt idx="21175">
                  <c:v>2202910</c:v>
                </c:pt>
                <c:pt idx="21176">
                  <c:v>2193470</c:v>
                </c:pt>
                <c:pt idx="21177">
                  <c:v>2183320</c:v>
                </c:pt>
                <c:pt idx="21178">
                  <c:v>2173830</c:v>
                </c:pt>
                <c:pt idx="21179">
                  <c:v>2164650</c:v>
                </c:pt>
                <c:pt idx="21180">
                  <c:v>2155760</c:v>
                </c:pt>
                <c:pt idx="21181">
                  <c:v>2147070</c:v>
                </c:pt>
                <c:pt idx="21182">
                  <c:v>2138610</c:v>
                </c:pt>
                <c:pt idx="21183">
                  <c:v>2129910</c:v>
                </c:pt>
                <c:pt idx="21184">
                  <c:v>2122020</c:v>
                </c:pt>
                <c:pt idx="21185">
                  <c:v>2114270</c:v>
                </c:pt>
                <c:pt idx="21186">
                  <c:v>2106740</c:v>
                </c:pt>
                <c:pt idx="21187">
                  <c:v>2099050</c:v>
                </c:pt>
                <c:pt idx="21188">
                  <c:v>2091630</c:v>
                </c:pt>
                <c:pt idx="21189">
                  <c:v>2084730</c:v>
                </c:pt>
                <c:pt idx="21190">
                  <c:v>2078320</c:v>
                </c:pt>
                <c:pt idx="21191">
                  <c:v>2071040</c:v>
                </c:pt>
                <c:pt idx="21192">
                  <c:v>2064720</c:v>
                </c:pt>
                <c:pt idx="21193">
                  <c:v>2058580</c:v>
                </c:pt>
                <c:pt idx="21194">
                  <c:v>2053080</c:v>
                </c:pt>
                <c:pt idx="21195">
                  <c:v>2046790</c:v>
                </c:pt>
                <c:pt idx="21196">
                  <c:v>2041170</c:v>
                </c:pt>
                <c:pt idx="21197">
                  <c:v>2035700</c:v>
                </c:pt>
                <c:pt idx="21198">
                  <c:v>2030710</c:v>
                </c:pt>
                <c:pt idx="21199">
                  <c:v>2025290</c:v>
                </c:pt>
                <c:pt idx="21200">
                  <c:v>2020280</c:v>
                </c:pt>
                <c:pt idx="21201">
                  <c:v>2015140</c:v>
                </c:pt>
                <c:pt idx="21202">
                  <c:v>2010410</c:v>
                </c:pt>
                <c:pt idx="21203">
                  <c:v>2006160</c:v>
                </c:pt>
                <c:pt idx="21204">
                  <c:v>2001700</c:v>
                </c:pt>
                <c:pt idx="21205">
                  <c:v>1996600</c:v>
                </c:pt>
                <c:pt idx="21206">
                  <c:v>1992430</c:v>
                </c:pt>
                <c:pt idx="21207">
                  <c:v>1988340</c:v>
                </c:pt>
                <c:pt idx="21208">
                  <c:v>1984360</c:v>
                </c:pt>
                <c:pt idx="21209">
                  <c:v>1980650</c:v>
                </c:pt>
                <c:pt idx="21210">
                  <c:v>1975820</c:v>
                </c:pt>
                <c:pt idx="21211">
                  <c:v>1972170</c:v>
                </c:pt>
                <c:pt idx="21212">
                  <c:v>1969510</c:v>
                </c:pt>
                <c:pt idx="21213">
                  <c:v>1966050</c:v>
                </c:pt>
                <c:pt idx="21214">
                  <c:v>1961850</c:v>
                </c:pt>
                <c:pt idx="21215">
                  <c:v>1958580</c:v>
                </c:pt>
                <c:pt idx="21216">
                  <c:v>1955610</c:v>
                </c:pt>
                <c:pt idx="21217">
                  <c:v>1952510</c:v>
                </c:pt>
                <c:pt idx="21218">
                  <c:v>1949510</c:v>
                </c:pt>
                <c:pt idx="21219">
                  <c:v>1946570</c:v>
                </c:pt>
                <c:pt idx="21220">
                  <c:v>1942960</c:v>
                </c:pt>
                <c:pt idx="21221">
                  <c:v>1940590</c:v>
                </c:pt>
                <c:pt idx="21222">
                  <c:v>1937870</c:v>
                </c:pt>
                <c:pt idx="21223">
                  <c:v>1935030</c:v>
                </c:pt>
                <c:pt idx="21224">
                  <c:v>1932420</c:v>
                </c:pt>
                <c:pt idx="21225">
                  <c:v>1929210</c:v>
                </c:pt>
                <c:pt idx="21226">
                  <c:v>1926730</c:v>
                </c:pt>
                <c:pt idx="21227">
                  <c:v>1924790</c:v>
                </c:pt>
                <c:pt idx="21228">
                  <c:v>1922410</c:v>
                </c:pt>
                <c:pt idx="21229">
                  <c:v>1919790</c:v>
                </c:pt>
                <c:pt idx="21230">
                  <c:v>1917520</c:v>
                </c:pt>
                <c:pt idx="21231">
                  <c:v>1915140</c:v>
                </c:pt>
                <c:pt idx="21232">
                  <c:v>1912960</c:v>
                </c:pt>
                <c:pt idx="21233">
                  <c:v>1910950</c:v>
                </c:pt>
                <c:pt idx="21234">
                  <c:v>1909240</c:v>
                </c:pt>
                <c:pt idx="21235">
                  <c:v>1907200</c:v>
                </c:pt>
                <c:pt idx="21236">
                  <c:v>1904400</c:v>
                </c:pt>
                <c:pt idx="21237">
                  <c:v>1902440</c:v>
                </c:pt>
                <c:pt idx="21238">
                  <c:v>1900920</c:v>
                </c:pt>
                <c:pt idx="21239">
                  <c:v>1899010</c:v>
                </c:pt>
                <c:pt idx="21240">
                  <c:v>1897000</c:v>
                </c:pt>
                <c:pt idx="21241">
                  <c:v>1895180</c:v>
                </c:pt>
                <c:pt idx="21242">
                  <c:v>1892440</c:v>
                </c:pt>
                <c:pt idx="21243">
                  <c:v>1890650</c:v>
                </c:pt>
                <c:pt idx="21244">
                  <c:v>1889420</c:v>
                </c:pt>
                <c:pt idx="21245">
                  <c:v>1887350</c:v>
                </c:pt>
                <c:pt idx="21246">
                  <c:v>1885660</c:v>
                </c:pt>
                <c:pt idx="21247">
                  <c:v>1883980</c:v>
                </c:pt>
                <c:pt idx="21248">
                  <c:v>1881940</c:v>
                </c:pt>
                <c:pt idx="21249">
                  <c:v>1881290</c:v>
                </c:pt>
                <c:pt idx="21250">
                  <c:v>1879690</c:v>
                </c:pt>
                <c:pt idx="21251">
                  <c:v>1876920</c:v>
                </c:pt>
                <c:pt idx="21252">
                  <c:v>1875360</c:v>
                </c:pt>
                <c:pt idx="21253">
                  <c:v>1874410</c:v>
                </c:pt>
                <c:pt idx="21254">
                  <c:v>1872880</c:v>
                </c:pt>
                <c:pt idx="21255">
                  <c:v>1871360</c:v>
                </c:pt>
                <c:pt idx="21256">
                  <c:v>1868950</c:v>
                </c:pt>
                <c:pt idx="21257">
                  <c:v>1867460</c:v>
                </c:pt>
                <c:pt idx="21258">
                  <c:v>1865980</c:v>
                </c:pt>
                <c:pt idx="21259">
                  <c:v>1865050</c:v>
                </c:pt>
                <c:pt idx="21260">
                  <c:v>1863620</c:v>
                </c:pt>
                <c:pt idx="21261">
                  <c:v>1862170</c:v>
                </c:pt>
                <c:pt idx="21262">
                  <c:v>1859990</c:v>
                </c:pt>
                <c:pt idx="21263">
                  <c:v>1858570</c:v>
                </c:pt>
                <c:pt idx="21264">
                  <c:v>1857600</c:v>
                </c:pt>
                <c:pt idx="21265">
                  <c:v>1856180</c:v>
                </c:pt>
                <c:pt idx="21266">
                  <c:v>1854690</c:v>
                </c:pt>
                <c:pt idx="21267">
                  <c:v>1852750</c:v>
                </c:pt>
                <c:pt idx="21268">
                  <c:v>1851350</c:v>
                </c:pt>
                <c:pt idx="21269">
                  <c:v>1849960</c:v>
                </c:pt>
                <c:pt idx="21270">
                  <c:v>1848680</c:v>
                </c:pt>
                <c:pt idx="21271">
                  <c:v>1847980</c:v>
                </c:pt>
                <c:pt idx="21272">
                  <c:v>1846610</c:v>
                </c:pt>
                <c:pt idx="21273">
                  <c:v>1845250</c:v>
                </c:pt>
                <c:pt idx="21274">
                  <c:v>1842850</c:v>
                </c:pt>
                <c:pt idx="21275">
                  <c:v>1842140</c:v>
                </c:pt>
                <c:pt idx="21276">
                  <c:v>1840770</c:v>
                </c:pt>
                <c:pt idx="21277">
                  <c:v>1839370</c:v>
                </c:pt>
                <c:pt idx="21278">
                  <c:v>1836970</c:v>
                </c:pt>
                <c:pt idx="21279">
                  <c:v>1835590</c:v>
                </c:pt>
                <c:pt idx="21280">
                  <c:v>1834200</c:v>
                </c:pt>
                <c:pt idx="21281">
                  <c:v>1833890</c:v>
                </c:pt>
                <c:pt idx="21282">
                  <c:v>1831630</c:v>
                </c:pt>
                <c:pt idx="21283">
                  <c:v>1830250</c:v>
                </c:pt>
                <c:pt idx="21284">
                  <c:v>1828860</c:v>
                </c:pt>
                <c:pt idx="21285">
                  <c:v>1827250</c:v>
                </c:pt>
                <c:pt idx="21286">
                  <c:v>1827130</c:v>
                </c:pt>
                <c:pt idx="21287">
                  <c:v>1825740</c:v>
                </c:pt>
                <c:pt idx="21288">
                  <c:v>1824350</c:v>
                </c:pt>
                <c:pt idx="21289">
                  <c:v>1822500</c:v>
                </c:pt>
                <c:pt idx="21290">
                  <c:v>1821110</c:v>
                </c:pt>
                <c:pt idx="21291">
                  <c:v>1819720</c:v>
                </c:pt>
                <c:pt idx="21292">
                  <c:v>1818590</c:v>
                </c:pt>
                <c:pt idx="21293">
                  <c:v>1816090</c:v>
                </c:pt>
                <c:pt idx="21294">
                  <c:v>1814680</c:v>
                </c:pt>
                <c:pt idx="21295">
                  <c:v>1813260</c:v>
                </c:pt>
                <c:pt idx="21296">
                  <c:v>1812550</c:v>
                </c:pt>
                <c:pt idx="21297">
                  <c:v>1811020</c:v>
                </c:pt>
                <c:pt idx="21298">
                  <c:v>1809580</c:v>
                </c:pt>
                <c:pt idx="21299">
                  <c:v>1808130</c:v>
                </c:pt>
                <c:pt idx="21300">
                  <c:v>1806510</c:v>
                </c:pt>
                <c:pt idx="21301">
                  <c:v>1805070</c:v>
                </c:pt>
                <c:pt idx="21302">
                  <c:v>1803610</c:v>
                </c:pt>
                <c:pt idx="21303">
                  <c:v>1802160</c:v>
                </c:pt>
                <c:pt idx="21304">
                  <c:v>1800300</c:v>
                </c:pt>
                <c:pt idx="21305">
                  <c:v>1798840</c:v>
                </c:pt>
                <c:pt idx="21306">
                  <c:v>1797370</c:v>
                </c:pt>
                <c:pt idx="21307">
                  <c:v>1796630</c:v>
                </c:pt>
                <c:pt idx="21308">
                  <c:v>1795130</c:v>
                </c:pt>
                <c:pt idx="21309">
                  <c:v>1793640</c:v>
                </c:pt>
                <c:pt idx="21310">
                  <c:v>1792150</c:v>
                </c:pt>
                <c:pt idx="21311">
                  <c:v>1790780</c:v>
                </c:pt>
                <c:pt idx="21312">
                  <c:v>1789270</c:v>
                </c:pt>
                <c:pt idx="21313">
                  <c:v>1787760</c:v>
                </c:pt>
                <c:pt idx="21314">
                  <c:v>1786250</c:v>
                </c:pt>
                <c:pt idx="21315">
                  <c:v>1783920</c:v>
                </c:pt>
                <c:pt idx="21316">
                  <c:v>1782410</c:v>
                </c:pt>
                <c:pt idx="21317">
                  <c:v>1780890</c:v>
                </c:pt>
                <c:pt idx="21318">
                  <c:v>1779370</c:v>
                </c:pt>
                <c:pt idx="21319">
                  <c:v>1777380</c:v>
                </c:pt>
                <c:pt idx="21320">
                  <c:v>1775860</c:v>
                </c:pt>
                <c:pt idx="21321">
                  <c:v>1774320</c:v>
                </c:pt>
                <c:pt idx="21322">
                  <c:v>1773710</c:v>
                </c:pt>
                <c:pt idx="21323">
                  <c:v>1772170</c:v>
                </c:pt>
                <c:pt idx="21324">
                  <c:v>1770620</c:v>
                </c:pt>
                <c:pt idx="21325">
                  <c:v>1769070</c:v>
                </c:pt>
                <c:pt idx="21326">
                  <c:v>1767910</c:v>
                </c:pt>
                <c:pt idx="21327">
                  <c:v>1766360</c:v>
                </c:pt>
                <c:pt idx="21328">
                  <c:v>1764810</c:v>
                </c:pt>
                <c:pt idx="21329">
                  <c:v>1763250</c:v>
                </c:pt>
                <c:pt idx="21330">
                  <c:v>1761090</c:v>
                </c:pt>
                <c:pt idx="21331">
                  <c:v>1759540</c:v>
                </c:pt>
                <c:pt idx="21332">
                  <c:v>1757970</c:v>
                </c:pt>
                <c:pt idx="21333">
                  <c:v>1756160</c:v>
                </c:pt>
                <c:pt idx="21334">
                  <c:v>1754590</c:v>
                </c:pt>
                <c:pt idx="21335">
                  <c:v>1753020</c:v>
                </c:pt>
                <c:pt idx="21336">
                  <c:v>1751450</c:v>
                </c:pt>
                <c:pt idx="21337">
                  <c:v>1749850</c:v>
                </c:pt>
                <c:pt idx="21338">
                  <c:v>1748280</c:v>
                </c:pt>
                <c:pt idx="21339">
                  <c:v>1746720</c:v>
                </c:pt>
                <c:pt idx="21340">
                  <c:v>1745150</c:v>
                </c:pt>
                <c:pt idx="21341">
                  <c:v>1743700</c:v>
                </c:pt>
                <c:pt idx="21342">
                  <c:v>1742140</c:v>
                </c:pt>
                <c:pt idx="21343">
                  <c:v>1740580</c:v>
                </c:pt>
                <c:pt idx="21344">
                  <c:v>1738940</c:v>
                </c:pt>
                <c:pt idx="21345">
                  <c:v>1737710</c:v>
                </c:pt>
                <c:pt idx="21346">
                  <c:v>1736150</c:v>
                </c:pt>
                <c:pt idx="21347">
                  <c:v>1734590</c:v>
                </c:pt>
                <c:pt idx="21348">
                  <c:v>1733200</c:v>
                </c:pt>
                <c:pt idx="21349">
                  <c:v>1731640</c:v>
                </c:pt>
                <c:pt idx="21350">
                  <c:v>1730080</c:v>
                </c:pt>
                <c:pt idx="21351">
                  <c:v>1728520</c:v>
                </c:pt>
                <c:pt idx="21352">
                  <c:v>1726870</c:v>
                </c:pt>
                <c:pt idx="21353">
                  <c:v>1725330</c:v>
                </c:pt>
                <c:pt idx="21354">
                  <c:v>1723790</c:v>
                </c:pt>
                <c:pt idx="21355">
                  <c:v>1722300</c:v>
                </c:pt>
                <c:pt idx="21356">
                  <c:v>1719860</c:v>
                </c:pt>
                <c:pt idx="21357">
                  <c:v>1718350</c:v>
                </c:pt>
                <c:pt idx="21358">
                  <c:v>1716830</c:v>
                </c:pt>
                <c:pt idx="21359">
                  <c:v>1716230</c:v>
                </c:pt>
                <c:pt idx="21360">
                  <c:v>1714160</c:v>
                </c:pt>
                <c:pt idx="21361">
                  <c:v>1712650</c:v>
                </c:pt>
                <c:pt idx="21362">
                  <c:v>1711020</c:v>
                </c:pt>
                <c:pt idx="21363">
                  <c:v>1710430</c:v>
                </c:pt>
                <c:pt idx="21364">
                  <c:v>1708930</c:v>
                </c:pt>
                <c:pt idx="21365">
                  <c:v>1707440</c:v>
                </c:pt>
                <c:pt idx="21366">
                  <c:v>1705170</c:v>
                </c:pt>
                <c:pt idx="21367">
                  <c:v>1704200</c:v>
                </c:pt>
                <c:pt idx="21368">
                  <c:v>1702720</c:v>
                </c:pt>
                <c:pt idx="21369">
                  <c:v>1701250</c:v>
                </c:pt>
                <c:pt idx="21370">
                  <c:v>1699890</c:v>
                </c:pt>
                <c:pt idx="21371">
                  <c:v>1697800</c:v>
                </c:pt>
                <c:pt idx="21372">
                  <c:v>1696360</c:v>
                </c:pt>
                <c:pt idx="21373">
                  <c:v>1695600</c:v>
                </c:pt>
                <c:pt idx="21374">
                  <c:v>1694170</c:v>
                </c:pt>
                <c:pt idx="21375">
                  <c:v>1692140</c:v>
                </c:pt>
                <c:pt idx="21376">
                  <c:v>1690730</c:v>
                </c:pt>
                <c:pt idx="21377">
                  <c:v>1689330</c:v>
                </c:pt>
                <c:pt idx="21378">
                  <c:v>1688260</c:v>
                </c:pt>
                <c:pt idx="21379">
                  <c:v>1686870</c:v>
                </c:pt>
                <c:pt idx="21380">
                  <c:v>1685490</c:v>
                </c:pt>
                <c:pt idx="21381">
                  <c:v>1683880</c:v>
                </c:pt>
                <c:pt idx="21382">
                  <c:v>1682510</c:v>
                </c:pt>
                <c:pt idx="21383">
                  <c:v>1681150</c:v>
                </c:pt>
                <c:pt idx="21384">
                  <c:v>1680120</c:v>
                </c:pt>
                <c:pt idx="21385">
                  <c:v>1678780</c:v>
                </c:pt>
                <c:pt idx="21386">
                  <c:v>1677420</c:v>
                </c:pt>
                <c:pt idx="21387">
                  <c:v>1676080</c:v>
                </c:pt>
                <c:pt idx="21388">
                  <c:v>1674330</c:v>
                </c:pt>
                <c:pt idx="21389">
                  <c:v>1673690</c:v>
                </c:pt>
                <c:pt idx="21390">
                  <c:v>1672380</c:v>
                </c:pt>
                <c:pt idx="21391">
                  <c:v>1671080</c:v>
                </c:pt>
                <c:pt idx="21392">
                  <c:v>1669580</c:v>
                </c:pt>
                <c:pt idx="21393">
                  <c:v>1667570</c:v>
                </c:pt>
                <c:pt idx="21394">
                  <c:v>1666310</c:v>
                </c:pt>
                <c:pt idx="21395">
                  <c:v>1666100</c:v>
                </c:pt>
                <c:pt idx="21396">
                  <c:v>1664850</c:v>
                </c:pt>
                <c:pt idx="21397">
                  <c:v>1662710</c:v>
                </c:pt>
                <c:pt idx="21398">
                  <c:v>1661490</c:v>
                </c:pt>
                <c:pt idx="21399">
                  <c:v>1660250</c:v>
                </c:pt>
                <c:pt idx="21400">
                  <c:v>1659040</c:v>
                </c:pt>
                <c:pt idx="21401">
                  <c:v>1658520</c:v>
                </c:pt>
                <c:pt idx="21402">
                  <c:v>1657320</c:v>
                </c:pt>
                <c:pt idx="21403">
                  <c:v>1655290</c:v>
                </c:pt>
                <c:pt idx="21404">
                  <c:v>1654900</c:v>
                </c:pt>
                <c:pt idx="21405">
                  <c:v>1653720</c:v>
                </c:pt>
                <c:pt idx="21406">
                  <c:v>1652590</c:v>
                </c:pt>
                <c:pt idx="21407">
                  <c:v>1651430</c:v>
                </c:pt>
                <c:pt idx="21408">
                  <c:v>1649630</c:v>
                </c:pt>
                <c:pt idx="21409">
                  <c:v>1648490</c:v>
                </c:pt>
                <c:pt idx="21410">
                  <c:v>1648120</c:v>
                </c:pt>
                <c:pt idx="21411">
                  <c:v>1646980</c:v>
                </c:pt>
                <c:pt idx="21412">
                  <c:v>1645210</c:v>
                </c:pt>
                <c:pt idx="21413">
                  <c:v>1644110</c:v>
                </c:pt>
                <c:pt idx="21414">
                  <c:v>1642870</c:v>
                </c:pt>
                <c:pt idx="21415">
                  <c:v>1641780</c:v>
                </c:pt>
                <c:pt idx="21416">
                  <c:v>1641230</c:v>
                </c:pt>
                <c:pt idx="21417">
                  <c:v>1639730</c:v>
                </c:pt>
                <c:pt idx="21418">
                  <c:v>1638670</c:v>
                </c:pt>
                <c:pt idx="21419">
                  <c:v>1637660</c:v>
                </c:pt>
                <c:pt idx="21420">
                  <c:v>1636610</c:v>
                </c:pt>
                <c:pt idx="21421">
                  <c:v>1636070</c:v>
                </c:pt>
                <c:pt idx="21422">
                  <c:v>1635030</c:v>
                </c:pt>
                <c:pt idx="21423">
                  <c:v>1633740</c:v>
                </c:pt>
                <c:pt idx="21424">
                  <c:v>1632710</c:v>
                </c:pt>
                <c:pt idx="21425">
                  <c:v>1631480</c:v>
                </c:pt>
                <c:pt idx="21426">
                  <c:v>1630470</c:v>
                </c:pt>
                <c:pt idx="21427">
                  <c:v>1629860</c:v>
                </c:pt>
                <c:pt idx="21428">
                  <c:v>1628530</c:v>
                </c:pt>
                <c:pt idx="21429">
                  <c:v>1627540</c:v>
                </c:pt>
                <c:pt idx="21430">
                  <c:v>1626550</c:v>
                </c:pt>
                <c:pt idx="21431">
                  <c:v>1625310</c:v>
                </c:pt>
                <c:pt idx="21432">
                  <c:v>1625010</c:v>
                </c:pt>
                <c:pt idx="21433">
                  <c:v>1624050</c:v>
                </c:pt>
                <c:pt idx="21434">
                  <c:v>1622340</c:v>
                </c:pt>
                <c:pt idx="21435">
                  <c:v>1621390</c:v>
                </c:pt>
                <c:pt idx="21436">
                  <c:v>1620730</c:v>
                </c:pt>
                <c:pt idx="21437">
                  <c:v>1619800</c:v>
                </c:pt>
                <c:pt idx="21438">
                  <c:v>1619130</c:v>
                </c:pt>
                <c:pt idx="21439">
                  <c:v>1617710</c:v>
                </c:pt>
                <c:pt idx="21440">
                  <c:v>1616800</c:v>
                </c:pt>
                <c:pt idx="21441">
                  <c:v>1615900</c:v>
                </c:pt>
                <c:pt idx="21442">
                  <c:v>1615610</c:v>
                </c:pt>
                <c:pt idx="21443">
                  <c:v>1614540</c:v>
                </c:pt>
                <c:pt idx="21444">
                  <c:v>1613640</c:v>
                </c:pt>
                <c:pt idx="21445">
                  <c:v>1612750</c:v>
                </c:pt>
                <c:pt idx="21446">
                  <c:v>1611650</c:v>
                </c:pt>
                <c:pt idx="21447">
                  <c:v>1611100</c:v>
                </c:pt>
                <c:pt idx="21448">
                  <c:v>1610220</c:v>
                </c:pt>
                <c:pt idx="21449">
                  <c:v>1608960</c:v>
                </c:pt>
                <c:pt idx="21450">
                  <c:v>1608060</c:v>
                </c:pt>
                <c:pt idx="21451">
                  <c:v>1607210</c:v>
                </c:pt>
                <c:pt idx="21452">
                  <c:v>1606360</c:v>
                </c:pt>
                <c:pt idx="21453">
                  <c:v>1605530</c:v>
                </c:pt>
                <c:pt idx="21454">
                  <c:v>1604810</c:v>
                </c:pt>
                <c:pt idx="21455">
                  <c:v>1603990</c:v>
                </c:pt>
                <c:pt idx="21456">
                  <c:v>1603170</c:v>
                </c:pt>
                <c:pt idx="21457">
                  <c:v>1602140</c:v>
                </c:pt>
                <c:pt idx="21458">
                  <c:v>1601610</c:v>
                </c:pt>
                <c:pt idx="21459">
                  <c:v>1600810</c:v>
                </c:pt>
                <c:pt idx="21460">
                  <c:v>1600270</c:v>
                </c:pt>
                <c:pt idx="21461">
                  <c:v>1598870</c:v>
                </c:pt>
                <c:pt idx="21462">
                  <c:v>1598060</c:v>
                </c:pt>
                <c:pt idx="21463">
                  <c:v>1597270</c:v>
                </c:pt>
                <c:pt idx="21464">
                  <c:v>1596920</c:v>
                </c:pt>
                <c:pt idx="21465">
                  <c:v>1596150</c:v>
                </c:pt>
                <c:pt idx="21466">
                  <c:v>1595360</c:v>
                </c:pt>
                <c:pt idx="21467">
                  <c:v>1594580</c:v>
                </c:pt>
                <c:pt idx="21468">
                  <c:v>1593110</c:v>
                </c:pt>
                <c:pt idx="21469">
                  <c:v>1593100</c:v>
                </c:pt>
                <c:pt idx="21470">
                  <c:v>1592340</c:v>
                </c:pt>
                <c:pt idx="21471">
                  <c:v>1591580</c:v>
                </c:pt>
                <c:pt idx="21472">
                  <c:v>1590090</c:v>
                </c:pt>
                <c:pt idx="21473">
                  <c:v>1589350</c:v>
                </c:pt>
                <c:pt idx="21474">
                  <c:v>1588610</c:v>
                </c:pt>
                <c:pt idx="21475">
                  <c:v>1588570</c:v>
                </c:pt>
                <c:pt idx="21476">
                  <c:v>1587310</c:v>
                </c:pt>
                <c:pt idx="21477">
                  <c:v>1586580</c:v>
                </c:pt>
                <c:pt idx="21478">
                  <c:v>1585860</c:v>
                </c:pt>
                <c:pt idx="21479">
                  <c:v>1585470</c:v>
                </c:pt>
                <c:pt idx="21480">
                  <c:v>1585060</c:v>
                </c:pt>
                <c:pt idx="21481">
                  <c:v>1584340</c:v>
                </c:pt>
                <c:pt idx="21482">
                  <c:v>1583620</c:v>
                </c:pt>
                <c:pt idx="21483">
                  <c:v>1582550</c:v>
                </c:pt>
                <c:pt idx="21484">
                  <c:v>1581830</c:v>
                </c:pt>
                <c:pt idx="21485">
                  <c:v>1581110</c:v>
                </c:pt>
                <c:pt idx="21486">
                  <c:v>1580400</c:v>
                </c:pt>
                <c:pt idx="21487">
                  <c:v>1579280</c:v>
                </c:pt>
                <c:pt idx="21488">
                  <c:v>1578580</c:v>
                </c:pt>
                <c:pt idx="21489">
                  <c:v>1577880</c:v>
                </c:pt>
                <c:pt idx="21490">
                  <c:v>1577240</c:v>
                </c:pt>
                <c:pt idx="21491">
                  <c:v>1576970</c:v>
                </c:pt>
                <c:pt idx="21492">
                  <c:v>1576300</c:v>
                </c:pt>
                <c:pt idx="21493">
                  <c:v>1575630</c:v>
                </c:pt>
                <c:pt idx="21494">
                  <c:v>1575000</c:v>
                </c:pt>
                <c:pt idx="21495">
                  <c:v>1574340</c:v>
                </c:pt>
                <c:pt idx="21496">
                  <c:v>1573690</c:v>
                </c:pt>
                <c:pt idx="21497">
                  <c:v>1573040</c:v>
                </c:pt>
                <c:pt idx="21498">
                  <c:v>1572040</c:v>
                </c:pt>
                <c:pt idx="21499">
                  <c:v>1571390</c:v>
                </c:pt>
                <c:pt idx="21500">
                  <c:v>1570740</c:v>
                </c:pt>
                <c:pt idx="21501">
                  <c:v>1570090</c:v>
                </c:pt>
                <c:pt idx="21502">
                  <c:v>1569570</c:v>
                </c:pt>
                <c:pt idx="21503">
                  <c:v>1568910</c:v>
                </c:pt>
                <c:pt idx="21504">
                  <c:v>1568250</c:v>
                </c:pt>
                <c:pt idx="21505">
                  <c:v>1567650</c:v>
                </c:pt>
                <c:pt idx="21506">
                  <c:v>1567000</c:v>
                </c:pt>
                <c:pt idx="21507">
                  <c:v>1566340</c:v>
                </c:pt>
                <c:pt idx="21508">
                  <c:v>1565690</c:v>
                </c:pt>
                <c:pt idx="21509">
                  <c:v>1564870</c:v>
                </c:pt>
                <c:pt idx="21510">
                  <c:v>1564240</c:v>
                </c:pt>
                <c:pt idx="21511">
                  <c:v>1563610</c:v>
                </c:pt>
                <c:pt idx="21512">
                  <c:v>1562980</c:v>
                </c:pt>
                <c:pt idx="21513">
                  <c:v>1562380</c:v>
                </c:pt>
                <c:pt idx="21514">
                  <c:v>1561760</c:v>
                </c:pt>
                <c:pt idx="21515">
                  <c:v>1561140</c:v>
                </c:pt>
                <c:pt idx="21516">
                  <c:v>1560190</c:v>
                </c:pt>
                <c:pt idx="21517">
                  <c:v>1559990</c:v>
                </c:pt>
                <c:pt idx="21518">
                  <c:v>1559350</c:v>
                </c:pt>
                <c:pt idx="21519">
                  <c:v>1558710</c:v>
                </c:pt>
                <c:pt idx="21520">
                  <c:v>1558110</c:v>
                </c:pt>
                <c:pt idx="21521">
                  <c:v>1557470</c:v>
                </c:pt>
                <c:pt idx="21522">
                  <c:v>1556830</c:v>
                </c:pt>
                <c:pt idx="21523">
                  <c:v>1556180</c:v>
                </c:pt>
                <c:pt idx="21524">
                  <c:v>1555490</c:v>
                </c:pt>
                <c:pt idx="21525">
                  <c:v>1554850</c:v>
                </c:pt>
                <c:pt idx="21526">
                  <c:v>1554210</c:v>
                </c:pt>
                <c:pt idx="21527">
                  <c:v>1553600</c:v>
                </c:pt>
                <c:pt idx="21528">
                  <c:v>1552670</c:v>
                </c:pt>
                <c:pt idx="21529">
                  <c:v>1552030</c:v>
                </c:pt>
                <c:pt idx="21530">
                  <c:v>1551380</c:v>
                </c:pt>
                <c:pt idx="21531">
                  <c:v>1550700</c:v>
                </c:pt>
                <c:pt idx="21532">
                  <c:v>1550050</c:v>
                </c:pt>
                <c:pt idx="21533">
                  <c:v>1549400</c:v>
                </c:pt>
                <c:pt idx="21534">
                  <c:v>1548750</c:v>
                </c:pt>
                <c:pt idx="21535">
                  <c:v>1548510</c:v>
                </c:pt>
                <c:pt idx="21536">
                  <c:v>1547840</c:v>
                </c:pt>
                <c:pt idx="21537">
                  <c:v>1547170</c:v>
                </c:pt>
                <c:pt idx="21538">
                  <c:v>1545480</c:v>
                </c:pt>
                <c:pt idx="21539">
                  <c:v>1545540</c:v>
                </c:pt>
                <c:pt idx="21540">
                  <c:v>1544840</c:v>
                </c:pt>
                <c:pt idx="21541">
                  <c:v>1544130</c:v>
                </c:pt>
                <c:pt idx="21542">
                  <c:v>1543490</c:v>
                </c:pt>
                <c:pt idx="21543">
                  <c:v>1542200</c:v>
                </c:pt>
                <c:pt idx="21544">
                  <c:v>1541460</c:v>
                </c:pt>
                <c:pt idx="21545">
                  <c:v>1540730</c:v>
                </c:pt>
                <c:pt idx="21546">
                  <c:v>1540570</c:v>
                </c:pt>
                <c:pt idx="21547">
                  <c:v>1539840</c:v>
                </c:pt>
                <c:pt idx="21548">
                  <c:v>1539100</c:v>
                </c:pt>
                <c:pt idx="21549">
                  <c:v>1538220</c:v>
                </c:pt>
                <c:pt idx="21550">
                  <c:v>1537950</c:v>
                </c:pt>
                <c:pt idx="21551">
                  <c:v>1537200</c:v>
                </c:pt>
                <c:pt idx="21552">
                  <c:v>1536440</c:v>
                </c:pt>
                <c:pt idx="21553">
                  <c:v>1534770</c:v>
                </c:pt>
                <c:pt idx="21554">
                  <c:v>1534110</c:v>
                </c:pt>
                <c:pt idx="21555">
                  <c:v>1533310</c:v>
                </c:pt>
                <c:pt idx="21556">
                  <c:v>1532500</c:v>
                </c:pt>
                <c:pt idx="21557">
                  <c:v>1531940</c:v>
                </c:pt>
                <c:pt idx="21558">
                  <c:v>1530740</c:v>
                </c:pt>
                <c:pt idx="21559">
                  <c:v>1529890</c:v>
                </c:pt>
                <c:pt idx="21560">
                  <c:v>1529510</c:v>
                </c:pt>
                <c:pt idx="21561">
                  <c:v>1528780</c:v>
                </c:pt>
                <c:pt idx="21562">
                  <c:v>1527900</c:v>
                </c:pt>
                <c:pt idx="21563">
                  <c:v>1527010</c:v>
                </c:pt>
                <c:pt idx="21564">
                  <c:v>1525860</c:v>
                </c:pt>
                <c:pt idx="21565">
                  <c:v>1525120</c:v>
                </c:pt>
                <c:pt idx="21566">
                  <c:v>1524210</c:v>
                </c:pt>
                <c:pt idx="21567">
                  <c:v>1523290</c:v>
                </c:pt>
                <c:pt idx="21568">
                  <c:v>1522380</c:v>
                </c:pt>
                <c:pt idx="21569">
                  <c:v>1520880</c:v>
                </c:pt>
                <c:pt idx="21570">
                  <c:v>1519930</c:v>
                </c:pt>
                <c:pt idx="21571">
                  <c:v>1519350</c:v>
                </c:pt>
                <c:pt idx="21572">
                  <c:v>1518360</c:v>
                </c:pt>
                <c:pt idx="21573">
                  <c:v>1517250</c:v>
                </c:pt>
                <c:pt idx="21574">
                  <c:v>1516240</c:v>
                </c:pt>
                <c:pt idx="21575">
                  <c:v>1514730</c:v>
                </c:pt>
                <c:pt idx="21576">
                  <c:v>1514370</c:v>
                </c:pt>
                <c:pt idx="21577">
                  <c:v>1513310</c:v>
                </c:pt>
                <c:pt idx="21578">
                  <c:v>1511810</c:v>
                </c:pt>
                <c:pt idx="21579">
                  <c:v>1510720</c:v>
                </c:pt>
                <c:pt idx="21580">
                  <c:v>1509460</c:v>
                </c:pt>
                <c:pt idx="21581">
                  <c:v>1508340</c:v>
                </c:pt>
                <c:pt idx="21582">
                  <c:v>1508070</c:v>
                </c:pt>
                <c:pt idx="21583">
                  <c:v>1506940</c:v>
                </c:pt>
                <c:pt idx="21584">
                  <c:v>1505110</c:v>
                </c:pt>
                <c:pt idx="21585">
                  <c:v>1503940</c:v>
                </c:pt>
                <c:pt idx="21586">
                  <c:v>1503170</c:v>
                </c:pt>
                <c:pt idx="21587">
                  <c:v>1501980</c:v>
                </c:pt>
                <c:pt idx="21588">
                  <c:v>1501000</c:v>
                </c:pt>
                <c:pt idx="21589">
                  <c:v>1499090</c:v>
                </c:pt>
                <c:pt idx="21590">
                  <c:v>1497860</c:v>
                </c:pt>
                <c:pt idx="21591">
                  <c:v>1496970</c:v>
                </c:pt>
                <c:pt idx="21592">
                  <c:v>1495730</c:v>
                </c:pt>
                <c:pt idx="21593">
                  <c:v>1494350</c:v>
                </c:pt>
                <c:pt idx="21594">
                  <c:v>1493060</c:v>
                </c:pt>
                <c:pt idx="21595">
                  <c:v>1491450</c:v>
                </c:pt>
                <c:pt idx="21596">
                  <c:v>1490140</c:v>
                </c:pt>
                <c:pt idx="21597">
                  <c:v>1489210</c:v>
                </c:pt>
                <c:pt idx="21598">
                  <c:v>1487870</c:v>
                </c:pt>
                <c:pt idx="21599">
                  <c:v>1486430</c:v>
                </c:pt>
                <c:pt idx="21600">
                  <c:v>1485010</c:v>
                </c:pt>
                <c:pt idx="21601">
                  <c:v>1483640</c:v>
                </c:pt>
                <c:pt idx="21602">
                  <c:v>1482440</c:v>
                </c:pt>
                <c:pt idx="21603">
                  <c:v>1481050</c:v>
                </c:pt>
                <c:pt idx="21604">
                  <c:v>1479910</c:v>
                </c:pt>
                <c:pt idx="21605">
                  <c:v>1478500</c:v>
                </c:pt>
                <c:pt idx="21606">
                  <c:v>1476580</c:v>
                </c:pt>
                <c:pt idx="21607">
                  <c:v>1475140</c:v>
                </c:pt>
                <c:pt idx="21608">
                  <c:v>1473860</c:v>
                </c:pt>
                <c:pt idx="21609">
                  <c:v>1472390</c:v>
                </c:pt>
                <c:pt idx="21610">
                  <c:v>1471140</c:v>
                </c:pt>
                <c:pt idx="21611">
                  <c:v>1468710</c:v>
                </c:pt>
                <c:pt idx="21612">
                  <c:v>1467200</c:v>
                </c:pt>
                <c:pt idx="21613">
                  <c:v>1465690</c:v>
                </c:pt>
                <c:pt idx="21614">
                  <c:v>1464820</c:v>
                </c:pt>
                <c:pt idx="21615">
                  <c:v>1463620</c:v>
                </c:pt>
                <c:pt idx="21616">
                  <c:v>1462090</c:v>
                </c:pt>
                <c:pt idx="21617">
                  <c:v>1459440</c:v>
                </c:pt>
                <c:pt idx="21618">
                  <c:v>1457880</c:v>
                </c:pt>
                <c:pt idx="21619">
                  <c:v>1457590</c:v>
                </c:pt>
                <c:pt idx="21620">
                  <c:v>1456030</c:v>
                </c:pt>
                <c:pt idx="21621">
                  <c:v>1454230</c:v>
                </c:pt>
                <c:pt idx="21622">
                  <c:v>1451920</c:v>
                </c:pt>
                <c:pt idx="21623">
                  <c:v>1450340</c:v>
                </c:pt>
                <c:pt idx="21624">
                  <c:v>1448750</c:v>
                </c:pt>
                <c:pt idx="21625">
                  <c:v>1448190</c:v>
                </c:pt>
                <c:pt idx="21626">
                  <c:v>1446080</c:v>
                </c:pt>
                <c:pt idx="21627">
                  <c:v>1444460</c:v>
                </c:pt>
                <c:pt idx="21628">
                  <c:v>1442840</c:v>
                </c:pt>
                <c:pt idx="21629">
                  <c:v>1440770</c:v>
                </c:pt>
                <c:pt idx="21630">
                  <c:v>1439770</c:v>
                </c:pt>
                <c:pt idx="21631">
                  <c:v>1438120</c:v>
                </c:pt>
                <c:pt idx="21632">
                  <c:v>1435950</c:v>
                </c:pt>
                <c:pt idx="21633">
                  <c:v>1434000</c:v>
                </c:pt>
                <c:pt idx="21634">
                  <c:v>1432350</c:v>
                </c:pt>
                <c:pt idx="21635">
                  <c:v>1430700</c:v>
                </c:pt>
                <c:pt idx="21636">
                  <c:v>1429750</c:v>
                </c:pt>
                <c:pt idx="21637">
                  <c:v>1428010</c:v>
                </c:pt>
                <c:pt idx="21638">
                  <c:v>1426360</c:v>
                </c:pt>
                <c:pt idx="21639">
                  <c:v>1424710</c:v>
                </c:pt>
                <c:pt idx="21640">
                  <c:v>1422780</c:v>
                </c:pt>
                <c:pt idx="21641">
                  <c:v>1422100</c:v>
                </c:pt>
                <c:pt idx="21642">
                  <c:v>1420420</c:v>
                </c:pt>
                <c:pt idx="21643">
                  <c:v>1418750</c:v>
                </c:pt>
                <c:pt idx="21644">
                  <c:v>1415750</c:v>
                </c:pt>
                <c:pt idx="21645">
                  <c:v>1414060</c:v>
                </c:pt>
                <c:pt idx="21646">
                  <c:v>1412380</c:v>
                </c:pt>
                <c:pt idx="21647">
                  <c:v>1411650</c:v>
                </c:pt>
                <c:pt idx="21648">
                  <c:v>1408920</c:v>
                </c:pt>
                <c:pt idx="21649">
                  <c:v>1407250</c:v>
                </c:pt>
                <c:pt idx="21650">
                  <c:v>1405580</c:v>
                </c:pt>
                <c:pt idx="21651">
                  <c:v>1404170</c:v>
                </c:pt>
                <c:pt idx="21652">
                  <c:v>1403440</c:v>
                </c:pt>
                <c:pt idx="21653">
                  <c:v>1401770</c:v>
                </c:pt>
                <c:pt idx="21654">
                  <c:v>1400100</c:v>
                </c:pt>
                <c:pt idx="21655">
                  <c:v>1397680</c:v>
                </c:pt>
                <c:pt idx="21656">
                  <c:v>1396010</c:v>
                </c:pt>
                <c:pt idx="21657">
                  <c:v>1394340</c:v>
                </c:pt>
                <c:pt idx="21658">
                  <c:v>1393090</c:v>
                </c:pt>
                <c:pt idx="21659">
                  <c:v>1390800</c:v>
                </c:pt>
                <c:pt idx="21660">
                  <c:v>1389150</c:v>
                </c:pt>
                <c:pt idx="21661">
                  <c:v>1387510</c:v>
                </c:pt>
                <c:pt idx="21662">
                  <c:v>1386180</c:v>
                </c:pt>
                <c:pt idx="21663">
                  <c:v>1385010</c:v>
                </c:pt>
                <c:pt idx="21664">
                  <c:v>1383370</c:v>
                </c:pt>
                <c:pt idx="21665">
                  <c:v>1381740</c:v>
                </c:pt>
                <c:pt idx="21666">
                  <c:v>1379380</c:v>
                </c:pt>
                <c:pt idx="21667">
                  <c:v>1377740</c:v>
                </c:pt>
                <c:pt idx="21668">
                  <c:v>1376110</c:v>
                </c:pt>
                <c:pt idx="21669">
                  <c:v>1374480</c:v>
                </c:pt>
                <c:pt idx="21670">
                  <c:v>1372660</c:v>
                </c:pt>
                <c:pt idx="21671">
                  <c:v>1371060</c:v>
                </c:pt>
                <c:pt idx="21672">
                  <c:v>1369460</c:v>
                </c:pt>
                <c:pt idx="21673">
                  <c:v>1367800</c:v>
                </c:pt>
                <c:pt idx="21674">
                  <c:v>1367100</c:v>
                </c:pt>
                <c:pt idx="21675">
                  <c:v>1365530</c:v>
                </c:pt>
                <c:pt idx="21676">
                  <c:v>1363970</c:v>
                </c:pt>
                <c:pt idx="21677">
                  <c:v>1362160</c:v>
                </c:pt>
                <c:pt idx="21678">
                  <c:v>1360610</c:v>
                </c:pt>
                <c:pt idx="21679">
                  <c:v>1359060</c:v>
                </c:pt>
                <c:pt idx="21680">
                  <c:v>1357520</c:v>
                </c:pt>
                <c:pt idx="21681">
                  <c:v>1355520</c:v>
                </c:pt>
                <c:pt idx="21682">
                  <c:v>1353980</c:v>
                </c:pt>
                <c:pt idx="21683">
                  <c:v>1352460</c:v>
                </c:pt>
                <c:pt idx="21684">
                  <c:v>1350940</c:v>
                </c:pt>
                <c:pt idx="21685">
                  <c:v>1349830</c:v>
                </c:pt>
                <c:pt idx="21686">
                  <c:v>1348330</c:v>
                </c:pt>
                <c:pt idx="21687">
                  <c:v>1346830</c:v>
                </c:pt>
                <c:pt idx="21688">
                  <c:v>1345290</c:v>
                </c:pt>
                <c:pt idx="21689">
                  <c:v>1343830</c:v>
                </c:pt>
                <c:pt idx="21690">
                  <c:v>1342370</c:v>
                </c:pt>
                <c:pt idx="21691">
                  <c:v>1340920</c:v>
                </c:pt>
                <c:pt idx="21692">
                  <c:v>1339000</c:v>
                </c:pt>
                <c:pt idx="21693">
                  <c:v>1337580</c:v>
                </c:pt>
                <c:pt idx="21694">
                  <c:v>1336160</c:v>
                </c:pt>
                <c:pt idx="21695">
                  <c:v>1334760</c:v>
                </c:pt>
                <c:pt idx="21696">
                  <c:v>1334200</c:v>
                </c:pt>
                <c:pt idx="21697">
                  <c:v>1332810</c:v>
                </c:pt>
                <c:pt idx="21698">
                  <c:v>1331430</c:v>
                </c:pt>
                <c:pt idx="21699">
                  <c:v>1329080</c:v>
                </c:pt>
                <c:pt idx="21700">
                  <c:v>1328640</c:v>
                </c:pt>
                <c:pt idx="21701">
                  <c:v>1327290</c:v>
                </c:pt>
                <c:pt idx="21702">
                  <c:v>1325950</c:v>
                </c:pt>
                <c:pt idx="21703">
                  <c:v>1323680</c:v>
                </c:pt>
                <c:pt idx="21704">
                  <c:v>1322370</c:v>
                </c:pt>
                <c:pt idx="21705">
                  <c:v>1321060</c:v>
                </c:pt>
                <c:pt idx="21706">
                  <c:v>1319770</c:v>
                </c:pt>
                <c:pt idx="21707">
                  <c:v>1318940</c:v>
                </c:pt>
                <c:pt idx="21708">
                  <c:v>1317670</c:v>
                </c:pt>
                <c:pt idx="21709">
                  <c:v>1316420</c:v>
                </c:pt>
                <c:pt idx="21710">
                  <c:v>1315160</c:v>
                </c:pt>
                <c:pt idx="21711">
                  <c:v>1314290</c:v>
                </c:pt>
                <c:pt idx="21712">
                  <c:v>1313080</c:v>
                </c:pt>
                <c:pt idx="21713">
                  <c:v>1311880</c:v>
                </c:pt>
                <c:pt idx="21714">
                  <c:v>1310490</c:v>
                </c:pt>
                <c:pt idx="21715">
                  <c:v>1309160</c:v>
                </c:pt>
                <c:pt idx="21716">
                  <c:v>1308010</c:v>
                </c:pt>
                <c:pt idx="21717">
                  <c:v>1306870</c:v>
                </c:pt>
                <c:pt idx="21718">
                  <c:v>1305710</c:v>
                </c:pt>
                <c:pt idx="21719">
                  <c:v>1304590</c:v>
                </c:pt>
                <c:pt idx="21720">
                  <c:v>1303480</c:v>
                </c:pt>
                <c:pt idx="21721">
                  <c:v>1302060</c:v>
                </c:pt>
                <c:pt idx="21722">
                  <c:v>1301480</c:v>
                </c:pt>
                <c:pt idx="21723">
                  <c:v>1300400</c:v>
                </c:pt>
                <c:pt idx="21724">
                  <c:v>1299330</c:v>
                </c:pt>
                <c:pt idx="21725">
                  <c:v>1298450</c:v>
                </c:pt>
                <c:pt idx="21726">
                  <c:v>1297140</c:v>
                </c:pt>
                <c:pt idx="21727">
                  <c:v>1296130</c:v>
                </c:pt>
                <c:pt idx="21728">
                  <c:v>1295140</c:v>
                </c:pt>
                <c:pt idx="21729">
                  <c:v>1293950</c:v>
                </c:pt>
                <c:pt idx="21730">
                  <c:v>1293010</c:v>
                </c:pt>
                <c:pt idx="21731">
                  <c:v>1292070</c:v>
                </c:pt>
                <c:pt idx="21732">
                  <c:v>1290920</c:v>
                </c:pt>
                <c:pt idx="21733">
                  <c:v>1290490</c:v>
                </c:pt>
                <c:pt idx="21734">
                  <c:v>1289590</c:v>
                </c:pt>
                <c:pt idx="21735">
                  <c:v>1288700</c:v>
                </c:pt>
                <c:pt idx="21736">
                  <c:v>1287500</c:v>
                </c:pt>
                <c:pt idx="21737">
                  <c:v>1287060</c:v>
                </c:pt>
                <c:pt idx="21738">
                  <c:v>1286200</c:v>
                </c:pt>
                <c:pt idx="21739">
                  <c:v>1285360</c:v>
                </c:pt>
                <c:pt idx="21740">
                  <c:v>1284740</c:v>
                </c:pt>
                <c:pt idx="21741">
                  <c:v>1283720</c:v>
                </c:pt>
                <c:pt idx="21742">
                  <c:v>1282950</c:v>
                </c:pt>
                <c:pt idx="21743">
                  <c:v>1282160</c:v>
                </c:pt>
                <c:pt idx="21744">
                  <c:v>1281310</c:v>
                </c:pt>
                <c:pt idx="21745">
                  <c:v>1280590</c:v>
                </c:pt>
                <c:pt idx="21746">
                  <c:v>1279880</c:v>
                </c:pt>
                <c:pt idx="21747">
                  <c:v>1279340</c:v>
                </c:pt>
                <c:pt idx="21748">
                  <c:v>1278080</c:v>
                </c:pt>
                <c:pt idx="21749">
                  <c:v>1277420</c:v>
                </c:pt>
                <c:pt idx="21750">
                  <c:v>1276770</c:v>
                </c:pt>
                <c:pt idx="21751">
                  <c:v>1276900</c:v>
                </c:pt>
                <c:pt idx="21752">
                  <c:v>1276170</c:v>
                </c:pt>
                <c:pt idx="21753">
                  <c:v>1275580</c:v>
                </c:pt>
                <c:pt idx="21754">
                  <c:v>1274210</c:v>
                </c:pt>
                <c:pt idx="21755">
                  <c:v>1273640</c:v>
                </c:pt>
                <c:pt idx="21756">
                  <c:v>1274090</c:v>
                </c:pt>
                <c:pt idx="21757">
                  <c:v>1273550</c:v>
                </c:pt>
                <c:pt idx="21758">
                  <c:v>1272320</c:v>
                </c:pt>
                <c:pt idx="21759">
                  <c:v>1271570</c:v>
                </c:pt>
                <c:pt idx="21760">
                  <c:v>1271060</c:v>
                </c:pt>
                <c:pt idx="21761">
                  <c:v>1270570</c:v>
                </c:pt>
                <c:pt idx="21762">
                  <c:v>1271530</c:v>
                </c:pt>
                <c:pt idx="21763">
                  <c:v>1269980</c:v>
                </c:pt>
                <c:pt idx="21764">
                  <c:v>1269540</c:v>
                </c:pt>
                <c:pt idx="21765">
                  <c:v>1269180</c:v>
                </c:pt>
                <c:pt idx="21766">
                  <c:v>1268770</c:v>
                </c:pt>
                <c:pt idx="21767">
                  <c:v>1268950</c:v>
                </c:pt>
                <c:pt idx="21768">
                  <c:v>1268580</c:v>
                </c:pt>
                <c:pt idx="21769">
                  <c:v>1267080</c:v>
                </c:pt>
                <c:pt idx="21770">
                  <c:v>1266720</c:v>
                </c:pt>
                <c:pt idx="21771">
                  <c:v>1266740</c:v>
                </c:pt>
                <c:pt idx="21772">
                  <c:v>1266400</c:v>
                </c:pt>
                <c:pt idx="21773">
                  <c:v>1266640</c:v>
                </c:pt>
                <c:pt idx="21774">
                  <c:v>1265630</c:v>
                </c:pt>
                <c:pt idx="21775">
                  <c:v>1265320</c:v>
                </c:pt>
                <c:pt idx="21776">
                  <c:v>1265300</c:v>
                </c:pt>
                <c:pt idx="21777">
                  <c:v>1265020</c:v>
                </c:pt>
                <c:pt idx="21778">
                  <c:v>1265340</c:v>
                </c:pt>
                <c:pt idx="21779">
                  <c:v>1265080</c:v>
                </c:pt>
                <c:pt idx="21780">
                  <c:v>1263990</c:v>
                </c:pt>
                <c:pt idx="21781">
                  <c:v>1263740</c:v>
                </c:pt>
                <c:pt idx="21782">
                  <c:v>1263610</c:v>
                </c:pt>
                <c:pt idx="21783">
                  <c:v>1263380</c:v>
                </c:pt>
                <c:pt idx="21784">
                  <c:v>1263990</c:v>
                </c:pt>
                <c:pt idx="21785">
                  <c:v>1263780</c:v>
                </c:pt>
                <c:pt idx="21786">
                  <c:v>1262210</c:v>
                </c:pt>
                <c:pt idx="21787">
                  <c:v>1262780</c:v>
                </c:pt>
                <c:pt idx="21788">
                  <c:v>1262580</c:v>
                </c:pt>
                <c:pt idx="21789">
                  <c:v>1262850</c:v>
                </c:pt>
                <c:pt idx="21790">
                  <c:v>1262670</c:v>
                </c:pt>
                <c:pt idx="21791">
                  <c:v>1261090</c:v>
                </c:pt>
                <c:pt idx="21792">
                  <c:v>1260910</c:v>
                </c:pt>
                <c:pt idx="21793">
                  <c:v>1261920</c:v>
                </c:pt>
                <c:pt idx="21794">
                  <c:v>1261610</c:v>
                </c:pt>
                <c:pt idx="21795">
                  <c:v>1261430</c:v>
                </c:pt>
                <c:pt idx="21796">
                  <c:v>1261250</c:v>
                </c:pt>
                <c:pt idx="21797">
                  <c:v>1260200</c:v>
                </c:pt>
                <c:pt idx="21798">
                  <c:v>1261080</c:v>
                </c:pt>
                <c:pt idx="21799">
                  <c:v>1260900</c:v>
                </c:pt>
                <c:pt idx="21800">
                  <c:v>1260410</c:v>
                </c:pt>
                <c:pt idx="21801">
                  <c:v>1260230</c:v>
                </c:pt>
                <c:pt idx="21802">
                  <c:v>1259570</c:v>
                </c:pt>
                <c:pt idx="21803">
                  <c:v>1259380</c:v>
                </c:pt>
                <c:pt idx="21804">
                  <c:v>1259670</c:v>
                </c:pt>
                <c:pt idx="21805">
                  <c:v>1259700</c:v>
                </c:pt>
                <c:pt idx="21806">
                  <c:v>1259510</c:v>
                </c:pt>
                <c:pt idx="21807">
                  <c:v>1259310</c:v>
                </c:pt>
                <c:pt idx="21808">
                  <c:v>1258180</c:v>
                </c:pt>
                <c:pt idx="21809">
                  <c:v>1258600</c:v>
                </c:pt>
                <c:pt idx="21810">
                  <c:v>1258380</c:v>
                </c:pt>
                <c:pt idx="21811">
                  <c:v>1258140</c:v>
                </c:pt>
                <c:pt idx="21812">
                  <c:v>1258160</c:v>
                </c:pt>
                <c:pt idx="21813">
                  <c:v>1256600</c:v>
                </c:pt>
                <c:pt idx="21814">
                  <c:v>1256340</c:v>
                </c:pt>
                <c:pt idx="21815">
                  <c:v>1257560</c:v>
                </c:pt>
                <c:pt idx="21816">
                  <c:v>1257080</c:v>
                </c:pt>
                <c:pt idx="21817">
                  <c:v>1256780</c:v>
                </c:pt>
                <c:pt idx="21818">
                  <c:v>1256480</c:v>
                </c:pt>
                <c:pt idx="21819">
                  <c:v>1255080</c:v>
                </c:pt>
                <c:pt idx="21820">
                  <c:v>1256510</c:v>
                </c:pt>
                <c:pt idx="21821">
                  <c:v>1256170</c:v>
                </c:pt>
                <c:pt idx="21822">
                  <c:v>1255810</c:v>
                </c:pt>
                <c:pt idx="21823">
                  <c:v>1254050</c:v>
                </c:pt>
                <c:pt idx="21824">
                  <c:v>1253210</c:v>
                </c:pt>
                <c:pt idx="21825">
                  <c:v>1252810</c:v>
                </c:pt>
                <c:pt idx="21826">
                  <c:v>1252390</c:v>
                </c:pt>
                <c:pt idx="21827">
                  <c:v>1252090</c:v>
                </c:pt>
                <c:pt idx="21828">
                  <c:v>1251650</c:v>
                </c:pt>
                <c:pt idx="21829">
                  <c:v>1251190</c:v>
                </c:pt>
                <c:pt idx="21830">
                  <c:v>1250980</c:v>
                </c:pt>
                <c:pt idx="21831">
                  <c:v>1251710</c:v>
                </c:pt>
                <c:pt idx="21832">
                  <c:v>1251190</c:v>
                </c:pt>
                <c:pt idx="21833">
                  <c:v>1250640</c:v>
                </c:pt>
                <c:pt idx="21834">
                  <c:v>1248740</c:v>
                </c:pt>
                <c:pt idx="21835">
                  <c:v>1248420</c:v>
                </c:pt>
                <c:pt idx="21836">
                  <c:v>1247810</c:v>
                </c:pt>
                <c:pt idx="21837">
                  <c:v>1247180</c:v>
                </c:pt>
                <c:pt idx="21838">
                  <c:v>1246240</c:v>
                </c:pt>
                <c:pt idx="21839">
                  <c:v>1245580</c:v>
                </c:pt>
                <c:pt idx="21840">
                  <c:v>1244900</c:v>
                </c:pt>
                <c:pt idx="21841">
                  <c:v>1244190</c:v>
                </c:pt>
                <c:pt idx="21842">
                  <c:v>1244690</c:v>
                </c:pt>
                <c:pt idx="21843">
                  <c:v>1243940</c:v>
                </c:pt>
                <c:pt idx="21844">
                  <c:v>1243170</c:v>
                </c:pt>
                <c:pt idx="21845">
                  <c:v>1240950</c:v>
                </c:pt>
                <c:pt idx="21846">
                  <c:v>1240510</c:v>
                </c:pt>
                <c:pt idx="21847">
                  <c:v>1239670</c:v>
                </c:pt>
                <c:pt idx="21848">
                  <c:v>1238800</c:v>
                </c:pt>
                <c:pt idx="21849">
                  <c:v>1237340</c:v>
                </c:pt>
                <c:pt idx="21850">
                  <c:v>1236430</c:v>
                </c:pt>
                <c:pt idx="21851">
                  <c:v>1235500</c:v>
                </c:pt>
                <c:pt idx="21852">
                  <c:v>1234540</c:v>
                </c:pt>
                <c:pt idx="21853">
                  <c:v>1235060</c:v>
                </c:pt>
                <c:pt idx="21854">
                  <c:v>1234040</c:v>
                </c:pt>
                <c:pt idx="21855">
                  <c:v>1233010</c:v>
                </c:pt>
                <c:pt idx="21856">
                  <c:v>1231950</c:v>
                </c:pt>
                <c:pt idx="21857">
                  <c:v>1230530</c:v>
                </c:pt>
                <c:pt idx="21858">
                  <c:v>1229430</c:v>
                </c:pt>
                <c:pt idx="21859">
                  <c:v>1228290</c:v>
                </c:pt>
                <c:pt idx="21860">
                  <c:v>1226060</c:v>
                </c:pt>
                <c:pt idx="21861">
                  <c:v>1224890</c:v>
                </c:pt>
                <c:pt idx="21862">
                  <c:v>1223700</c:v>
                </c:pt>
                <c:pt idx="21863">
                  <c:v>1222490</c:v>
                </c:pt>
                <c:pt idx="21864">
                  <c:v>1221880</c:v>
                </c:pt>
                <c:pt idx="21865">
                  <c:v>1220620</c:v>
                </c:pt>
                <c:pt idx="21866">
                  <c:v>1219340</c:v>
                </c:pt>
                <c:pt idx="21867">
                  <c:v>1218030</c:v>
                </c:pt>
                <c:pt idx="21868">
                  <c:v>1217010</c:v>
                </c:pt>
                <c:pt idx="21869">
                  <c:v>1215650</c:v>
                </c:pt>
                <c:pt idx="21870">
                  <c:v>1214270</c:v>
                </c:pt>
                <c:pt idx="21871">
                  <c:v>1212400</c:v>
                </c:pt>
                <c:pt idx="21872">
                  <c:v>1210980</c:v>
                </c:pt>
                <c:pt idx="21873">
                  <c:v>1209540</c:v>
                </c:pt>
                <c:pt idx="21874">
                  <c:v>1208080</c:v>
                </c:pt>
                <c:pt idx="21875">
                  <c:v>1206970</c:v>
                </c:pt>
                <c:pt idx="21876">
                  <c:v>1205470</c:v>
                </c:pt>
                <c:pt idx="21877">
                  <c:v>1203950</c:v>
                </c:pt>
                <c:pt idx="21878">
                  <c:v>1202410</c:v>
                </c:pt>
                <c:pt idx="21879">
                  <c:v>1200910</c:v>
                </c:pt>
                <c:pt idx="21880">
                  <c:v>1199330</c:v>
                </c:pt>
                <c:pt idx="21881">
                  <c:v>1197730</c:v>
                </c:pt>
                <c:pt idx="21882">
                  <c:v>1196080</c:v>
                </c:pt>
                <c:pt idx="21883">
                  <c:v>1193780</c:v>
                </c:pt>
                <c:pt idx="21884">
                  <c:v>1192130</c:v>
                </c:pt>
                <c:pt idx="21885">
                  <c:v>1190470</c:v>
                </c:pt>
                <c:pt idx="21886">
                  <c:v>1189070</c:v>
                </c:pt>
                <c:pt idx="21887">
                  <c:v>1187380</c:v>
                </c:pt>
                <c:pt idx="21888">
                  <c:v>1185670</c:v>
                </c:pt>
                <c:pt idx="21889">
                  <c:v>1183940</c:v>
                </c:pt>
                <c:pt idx="21890">
                  <c:v>1182680</c:v>
                </c:pt>
                <c:pt idx="21891">
                  <c:v>1180920</c:v>
                </c:pt>
                <c:pt idx="21892">
                  <c:v>1179150</c:v>
                </c:pt>
                <c:pt idx="21893">
                  <c:v>1177080</c:v>
                </c:pt>
                <c:pt idx="21894">
                  <c:v>1175360</c:v>
                </c:pt>
                <c:pt idx="21895">
                  <c:v>1173550</c:v>
                </c:pt>
                <c:pt idx="21896">
                  <c:v>1171730</c:v>
                </c:pt>
                <c:pt idx="21897">
                  <c:v>1169950</c:v>
                </c:pt>
                <c:pt idx="21898">
                  <c:v>1167990</c:v>
                </c:pt>
                <c:pt idx="21899">
                  <c:v>1166150</c:v>
                </c:pt>
                <c:pt idx="21900">
                  <c:v>1164290</c:v>
                </c:pt>
                <c:pt idx="21901">
                  <c:v>1162170</c:v>
                </c:pt>
                <c:pt idx="21902">
                  <c:v>1160290</c:v>
                </c:pt>
                <c:pt idx="21903">
                  <c:v>1158410</c:v>
                </c:pt>
                <c:pt idx="21904">
                  <c:v>1156930</c:v>
                </c:pt>
                <c:pt idx="21905">
                  <c:v>1154410</c:v>
                </c:pt>
                <c:pt idx="21906">
                  <c:v>1152510</c:v>
                </c:pt>
                <c:pt idx="21907">
                  <c:v>1150600</c:v>
                </c:pt>
                <c:pt idx="21908">
                  <c:v>1149060</c:v>
                </c:pt>
                <c:pt idx="21909">
                  <c:v>1147360</c:v>
                </c:pt>
                <c:pt idx="21910">
                  <c:v>1145440</c:v>
                </c:pt>
                <c:pt idx="21911">
                  <c:v>1143510</c:v>
                </c:pt>
                <c:pt idx="21912">
                  <c:v>1140830</c:v>
                </c:pt>
                <c:pt idx="21913">
                  <c:v>1139730</c:v>
                </c:pt>
                <c:pt idx="21914">
                  <c:v>1137780</c:v>
                </c:pt>
                <c:pt idx="21915">
                  <c:v>1135690</c:v>
                </c:pt>
                <c:pt idx="21916">
                  <c:v>1133150</c:v>
                </c:pt>
                <c:pt idx="21917">
                  <c:v>1131210</c:v>
                </c:pt>
                <c:pt idx="21918">
                  <c:v>1129260</c:v>
                </c:pt>
                <c:pt idx="21919">
                  <c:v>1128190</c:v>
                </c:pt>
                <c:pt idx="21920">
                  <c:v>1125560</c:v>
                </c:pt>
                <c:pt idx="21921">
                  <c:v>1123630</c:v>
                </c:pt>
                <c:pt idx="21922">
                  <c:v>1121690</c:v>
                </c:pt>
                <c:pt idx="21923">
                  <c:v>1119590</c:v>
                </c:pt>
                <c:pt idx="21924">
                  <c:v>1118130</c:v>
                </c:pt>
                <c:pt idx="21925">
                  <c:v>1116190</c:v>
                </c:pt>
                <c:pt idx="21926">
                  <c:v>1113950</c:v>
                </c:pt>
                <c:pt idx="21927">
                  <c:v>1112010</c:v>
                </c:pt>
                <c:pt idx="21928">
                  <c:v>1110080</c:v>
                </c:pt>
                <c:pt idx="21929">
                  <c:v>1108150</c:v>
                </c:pt>
                <c:pt idx="21930">
                  <c:v>1106670</c:v>
                </c:pt>
                <c:pt idx="21931">
                  <c:v>1104530</c:v>
                </c:pt>
                <c:pt idx="21932">
                  <c:v>1102620</c:v>
                </c:pt>
                <c:pt idx="21933">
                  <c:v>1100710</c:v>
                </c:pt>
                <c:pt idx="21934">
                  <c:v>1098510</c:v>
                </c:pt>
                <c:pt idx="21935">
                  <c:v>1097070</c:v>
                </c:pt>
                <c:pt idx="21936">
                  <c:v>1095180</c:v>
                </c:pt>
                <c:pt idx="21937">
                  <c:v>1092850</c:v>
                </c:pt>
                <c:pt idx="21938">
                  <c:v>1090970</c:v>
                </c:pt>
                <c:pt idx="21939">
                  <c:v>1089000</c:v>
                </c:pt>
                <c:pt idx="21940">
                  <c:v>1087140</c:v>
                </c:pt>
                <c:pt idx="21941">
                  <c:v>1085930</c:v>
                </c:pt>
                <c:pt idx="21942">
                  <c:v>1083340</c:v>
                </c:pt>
                <c:pt idx="21943">
                  <c:v>1081510</c:v>
                </c:pt>
                <c:pt idx="21944">
                  <c:v>1079680</c:v>
                </c:pt>
                <c:pt idx="21945">
                  <c:v>1078350</c:v>
                </c:pt>
                <c:pt idx="21946">
                  <c:v>1076760</c:v>
                </c:pt>
                <c:pt idx="21947">
                  <c:v>1074970</c:v>
                </c:pt>
                <c:pt idx="21948">
                  <c:v>1072440</c:v>
                </c:pt>
                <c:pt idx="21949">
                  <c:v>1070670</c:v>
                </c:pt>
                <c:pt idx="21950">
                  <c:v>1069660</c:v>
                </c:pt>
                <c:pt idx="21951">
                  <c:v>1067890</c:v>
                </c:pt>
                <c:pt idx="21952">
                  <c:v>1065870</c:v>
                </c:pt>
                <c:pt idx="21953">
                  <c:v>1064130</c:v>
                </c:pt>
                <c:pt idx="21954">
                  <c:v>1062070</c:v>
                </c:pt>
                <c:pt idx="21955">
                  <c:v>1060350</c:v>
                </c:pt>
                <c:pt idx="21956">
                  <c:v>1059210</c:v>
                </c:pt>
                <c:pt idx="21957">
                  <c:v>1056940</c:v>
                </c:pt>
                <c:pt idx="21958">
                  <c:v>1055260</c:v>
                </c:pt>
                <c:pt idx="21959">
                  <c:v>1053670</c:v>
                </c:pt>
                <c:pt idx="21960">
                  <c:v>1052010</c:v>
                </c:pt>
                <c:pt idx="21961">
                  <c:v>1050500</c:v>
                </c:pt>
                <c:pt idx="21962">
                  <c:v>1048860</c:v>
                </c:pt>
                <c:pt idx="21963">
                  <c:v>1047120</c:v>
                </c:pt>
                <c:pt idx="21964">
                  <c:v>1045510</c:v>
                </c:pt>
                <c:pt idx="21965">
                  <c:v>1044040</c:v>
                </c:pt>
                <c:pt idx="21966">
                  <c:v>1042440</c:v>
                </c:pt>
                <c:pt idx="21967">
                  <c:v>1040890</c:v>
                </c:pt>
                <c:pt idx="21968">
                  <c:v>1039320</c:v>
                </c:pt>
                <c:pt idx="21969">
                  <c:v>1037830</c:v>
                </c:pt>
                <c:pt idx="21970">
                  <c:v>1035990</c:v>
                </c:pt>
                <c:pt idx="21971">
                  <c:v>1034450</c:v>
                </c:pt>
                <c:pt idx="21972">
                  <c:v>1032970</c:v>
                </c:pt>
                <c:pt idx="21973">
                  <c:v>1031460</c:v>
                </c:pt>
                <c:pt idx="21974">
                  <c:v>1030130</c:v>
                </c:pt>
                <c:pt idx="21975">
                  <c:v>1028640</c:v>
                </c:pt>
                <c:pt idx="21976">
                  <c:v>1026590</c:v>
                </c:pt>
                <c:pt idx="21977">
                  <c:v>1025120</c:v>
                </c:pt>
                <c:pt idx="21978">
                  <c:v>1024230</c:v>
                </c:pt>
                <c:pt idx="21979">
                  <c:v>1022790</c:v>
                </c:pt>
                <c:pt idx="21980">
                  <c:v>1021430</c:v>
                </c:pt>
                <c:pt idx="21981">
                  <c:v>1019510</c:v>
                </c:pt>
                <c:pt idx="21982">
                  <c:v>1018100</c:v>
                </c:pt>
                <c:pt idx="21983">
                  <c:v>1016710</c:v>
                </c:pt>
                <c:pt idx="21984">
                  <c:v>1015860</c:v>
                </c:pt>
                <c:pt idx="21985">
                  <c:v>1014370</c:v>
                </c:pt>
                <c:pt idx="21986">
                  <c:v>1013000</c:v>
                </c:pt>
                <c:pt idx="21987">
                  <c:v>1011200</c:v>
                </c:pt>
                <c:pt idx="21988">
                  <c:v>1009850</c:v>
                </c:pt>
                <c:pt idx="21989">
                  <c:v>1009040</c:v>
                </c:pt>
                <c:pt idx="21990">
                  <c:v>1007710</c:v>
                </c:pt>
                <c:pt idx="21991">
                  <c:v>1006240</c:v>
                </c:pt>
                <c:pt idx="21992">
                  <c:v>1004490</c:v>
                </c:pt>
                <c:pt idx="21993">
                  <c:v>1003190</c:v>
                </c:pt>
                <c:pt idx="21994">
                  <c:v>1001900</c:v>
                </c:pt>
                <c:pt idx="21995">
                  <c:v>1001150</c:v>
                </c:pt>
                <c:pt idx="21996">
                  <c:v>999765</c:v>
                </c:pt>
                <c:pt idx="21997">
                  <c:v>998503</c:v>
                </c:pt>
                <c:pt idx="21998">
                  <c:v>996750</c:v>
                </c:pt>
                <c:pt idx="21999">
                  <c:v>995506</c:v>
                </c:pt>
                <c:pt idx="22000">
                  <c:v>995065</c:v>
                </c:pt>
                <c:pt idx="22001">
                  <c:v>993840</c:v>
                </c:pt>
                <c:pt idx="22002">
                  <c:v>992194</c:v>
                </c:pt>
                <c:pt idx="22003">
                  <c:v>990651</c:v>
                </c:pt>
                <c:pt idx="22004">
                  <c:v>989447</c:v>
                </c:pt>
                <c:pt idx="22005">
                  <c:v>988249</c:v>
                </c:pt>
                <c:pt idx="22006">
                  <c:v>988042</c:v>
                </c:pt>
                <c:pt idx="22007">
                  <c:v>986075</c:v>
                </c:pt>
                <c:pt idx="22008">
                  <c:v>984892</c:v>
                </c:pt>
                <c:pt idx="22009">
                  <c:v>983714</c:v>
                </c:pt>
                <c:pt idx="22010">
                  <c:v>983272</c:v>
                </c:pt>
                <c:pt idx="22011">
                  <c:v>982103</c:v>
                </c:pt>
                <c:pt idx="22012">
                  <c:v>980939</c:v>
                </c:pt>
                <c:pt idx="22013">
                  <c:v>978731</c:v>
                </c:pt>
                <c:pt idx="22014">
                  <c:v>977881</c:v>
                </c:pt>
                <c:pt idx="22015">
                  <c:v>976741</c:v>
                </c:pt>
                <c:pt idx="22016">
                  <c:v>975604</c:v>
                </c:pt>
                <c:pt idx="22017">
                  <c:v>974846</c:v>
                </c:pt>
                <c:pt idx="22018">
                  <c:v>973177</c:v>
                </c:pt>
                <c:pt idx="22019">
                  <c:v>972062</c:v>
                </c:pt>
                <c:pt idx="22020">
                  <c:v>970949</c:v>
                </c:pt>
                <c:pt idx="22021">
                  <c:v>970510</c:v>
                </c:pt>
                <c:pt idx="22022">
                  <c:v>969396</c:v>
                </c:pt>
                <c:pt idx="22023">
                  <c:v>968285</c:v>
                </c:pt>
                <c:pt idx="22024">
                  <c:v>967175</c:v>
                </c:pt>
                <c:pt idx="22025">
                  <c:v>965536</c:v>
                </c:pt>
                <c:pt idx="22026">
                  <c:v>964421</c:v>
                </c:pt>
                <c:pt idx="22027">
                  <c:v>963307</c:v>
                </c:pt>
                <c:pt idx="22028">
                  <c:v>962655</c:v>
                </c:pt>
                <c:pt idx="22029">
                  <c:v>960932</c:v>
                </c:pt>
                <c:pt idx="22030">
                  <c:v>959828</c:v>
                </c:pt>
                <c:pt idx="22031">
                  <c:v>958725</c:v>
                </c:pt>
                <c:pt idx="22032">
                  <c:v>958523</c:v>
                </c:pt>
                <c:pt idx="22033">
                  <c:v>957431</c:v>
                </c:pt>
                <c:pt idx="22034">
                  <c:v>956338</c:v>
                </c:pt>
                <c:pt idx="22035">
                  <c:v>955245</c:v>
                </c:pt>
                <c:pt idx="22036">
                  <c:v>953481</c:v>
                </c:pt>
                <c:pt idx="22037">
                  <c:v>952386</c:v>
                </c:pt>
                <c:pt idx="22038">
                  <c:v>951289</c:v>
                </c:pt>
                <c:pt idx="22039">
                  <c:v>950191</c:v>
                </c:pt>
                <c:pt idx="22040">
                  <c:v>948447</c:v>
                </c:pt>
                <c:pt idx="22041">
                  <c:v>947349</c:v>
                </c:pt>
                <c:pt idx="22042">
                  <c:v>946249</c:v>
                </c:pt>
                <c:pt idx="22043">
                  <c:v>946339</c:v>
                </c:pt>
                <c:pt idx="22044">
                  <c:v>945234</c:v>
                </c:pt>
                <c:pt idx="22045">
                  <c:v>944127</c:v>
                </c:pt>
                <c:pt idx="22046">
                  <c:v>943018</c:v>
                </c:pt>
                <c:pt idx="22047">
                  <c:v>941790</c:v>
                </c:pt>
                <c:pt idx="22048">
                  <c:v>940670</c:v>
                </c:pt>
                <c:pt idx="22049">
                  <c:v>939548</c:v>
                </c:pt>
                <c:pt idx="22050">
                  <c:v>938422</c:v>
                </c:pt>
                <c:pt idx="22051">
                  <c:v>936296</c:v>
                </c:pt>
                <c:pt idx="22052">
                  <c:v>935172</c:v>
                </c:pt>
                <c:pt idx="22053">
                  <c:v>934044</c:v>
                </c:pt>
                <c:pt idx="22054">
                  <c:v>934069</c:v>
                </c:pt>
                <c:pt idx="22055">
                  <c:v>932542</c:v>
                </c:pt>
                <c:pt idx="22056">
                  <c:v>931415</c:v>
                </c:pt>
                <c:pt idx="22057">
                  <c:v>930284</c:v>
                </c:pt>
                <c:pt idx="22058">
                  <c:v>929314</c:v>
                </c:pt>
                <c:pt idx="22059">
                  <c:v>928173</c:v>
                </c:pt>
                <c:pt idx="22060">
                  <c:v>927028</c:v>
                </c:pt>
                <c:pt idx="22061">
                  <c:v>925878</c:v>
                </c:pt>
                <c:pt idx="22062">
                  <c:v>923811</c:v>
                </c:pt>
                <c:pt idx="22063">
                  <c:v>922650</c:v>
                </c:pt>
                <c:pt idx="22064">
                  <c:v>921485</c:v>
                </c:pt>
                <c:pt idx="22065">
                  <c:v>921331</c:v>
                </c:pt>
                <c:pt idx="22066">
                  <c:v>919662</c:v>
                </c:pt>
                <c:pt idx="22067">
                  <c:v>918490</c:v>
                </c:pt>
                <c:pt idx="22068">
                  <c:v>917312</c:v>
                </c:pt>
                <c:pt idx="22069">
                  <c:v>916615</c:v>
                </c:pt>
                <c:pt idx="22070">
                  <c:v>915435</c:v>
                </c:pt>
                <c:pt idx="22071">
                  <c:v>914252</c:v>
                </c:pt>
                <c:pt idx="22072">
                  <c:v>913064</c:v>
                </c:pt>
                <c:pt idx="22073">
                  <c:v>911125</c:v>
                </c:pt>
                <c:pt idx="22074">
                  <c:v>909932</c:v>
                </c:pt>
                <c:pt idx="22075">
                  <c:v>908734</c:v>
                </c:pt>
                <c:pt idx="22076">
                  <c:v>908152</c:v>
                </c:pt>
                <c:pt idx="22077">
                  <c:v>906384</c:v>
                </c:pt>
                <c:pt idx="22078">
                  <c:v>905175</c:v>
                </c:pt>
                <c:pt idx="22079">
                  <c:v>903960</c:v>
                </c:pt>
                <c:pt idx="22080">
                  <c:v>902702</c:v>
                </c:pt>
                <c:pt idx="22081">
                  <c:v>902051</c:v>
                </c:pt>
                <c:pt idx="22082">
                  <c:v>900828</c:v>
                </c:pt>
                <c:pt idx="22083">
                  <c:v>899602</c:v>
                </c:pt>
                <c:pt idx="22084">
                  <c:v>897845</c:v>
                </c:pt>
                <c:pt idx="22085">
                  <c:v>896613</c:v>
                </c:pt>
                <c:pt idx="22086">
                  <c:v>895378</c:v>
                </c:pt>
                <c:pt idx="22087">
                  <c:v>894590</c:v>
                </c:pt>
                <c:pt idx="22088">
                  <c:v>892853</c:v>
                </c:pt>
                <c:pt idx="22089">
                  <c:v>891608</c:v>
                </c:pt>
                <c:pt idx="22090">
                  <c:v>890361</c:v>
                </c:pt>
                <c:pt idx="22091">
                  <c:v>889355</c:v>
                </c:pt>
                <c:pt idx="22092">
                  <c:v>888360</c:v>
                </c:pt>
                <c:pt idx="22093">
                  <c:v>887113</c:v>
                </c:pt>
                <c:pt idx="22094">
                  <c:v>885864</c:v>
                </c:pt>
                <c:pt idx="22095">
                  <c:v>884208</c:v>
                </c:pt>
                <c:pt idx="22096">
                  <c:v>883009</c:v>
                </c:pt>
                <c:pt idx="22097">
                  <c:v>881761</c:v>
                </c:pt>
                <c:pt idx="22098">
                  <c:v>880593</c:v>
                </c:pt>
                <c:pt idx="22099">
                  <c:v>879075</c:v>
                </c:pt>
                <c:pt idx="22100">
                  <c:v>877813</c:v>
                </c:pt>
                <c:pt idx="22101">
                  <c:v>876551</c:v>
                </c:pt>
                <c:pt idx="22102">
                  <c:v>875432</c:v>
                </c:pt>
                <c:pt idx="22103">
                  <c:v>874498</c:v>
                </c:pt>
                <c:pt idx="22104">
                  <c:v>873233</c:v>
                </c:pt>
                <c:pt idx="22105">
                  <c:v>871966</c:v>
                </c:pt>
                <c:pt idx="22106">
                  <c:v>870463</c:v>
                </c:pt>
                <c:pt idx="22107">
                  <c:v>869195</c:v>
                </c:pt>
                <c:pt idx="22108">
                  <c:v>867943</c:v>
                </c:pt>
                <c:pt idx="22109">
                  <c:v>866932</c:v>
                </c:pt>
                <c:pt idx="22110">
                  <c:v>865673</c:v>
                </c:pt>
                <c:pt idx="22111">
                  <c:v>863839</c:v>
                </c:pt>
                <c:pt idx="22112">
                  <c:v>862593</c:v>
                </c:pt>
                <c:pt idx="22113">
                  <c:v>861679</c:v>
                </c:pt>
                <c:pt idx="22114">
                  <c:v>860630</c:v>
                </c:pt>
                <c:pt idx="22115">
                  <c:v>859382</c:v>
                </c:pt>
                <c:pt idx="22116">
                  <c:v>858136</c:v>
                </c:pt>
                <c:pt idx="22117">
                  <c:v>856399</c:v>
                </c:pt>
                <c:pt idx="22118">
                  <c:v>855668</c:v>
                </c:pt>
                <c:pt idx="22119">
                  <c:v>854432</c:v>
                </c:pt>
                <c:pt idx="22120">
                  <c:v>853127</c:v>
                </c:pt>
                <c:pt idx="22121">
                  <c:v>851895</c:v>
                </c:pt>
                <c:pt idx="22122">
                  <c:v>850131</c:v>
                </c:pt>
                <c:pt idx="22123">
                  <c:v>848910</c:v>
                </c:pt>
                <c:pt idx="22124">
                  <c:v>848411</c:v>
                </c:pt>
                <c:pt idx="22125">
                  <c:v>847204</c:v>
                </c:pt>
                <c:pt idx="22126">
                  <c:v>845681</c:v>
                </c:pt>
                <c:pt idx="22127">
                  <c:v>844478</c:v>
                </c:pt>
                <c:pt idx="22128">
                  <c:v>843119</c:v>
                </c:pt>
                <c:pt idx="22129">
                  <c:v>842530</c:v>
                </c:pt>
                <c:pt idx="22130">
                  <c:v>841348</c:v>
                </c:pt>
                <c:pt idx="22131">
                  <c:v>839634</c:v>
                </c:pt>
                <c:pt idx="22132">
                  <c:v>838455</c:v>
                </c:pt>
                <c:pt idx="22133">
                  <c:v>837165</c:v>
                </c:pt>
                <c:pt idx="22134">
                  <c:v>836007</c:v>
                </c:pt>
                <c:pt idx="22135">
                  <c:v>835309</c:v>
                </c:pt>
                <c:pt idx="22136">
                  <c:v>834160</c:v>
                </c:pt>
                <c:pt idx="22137">
                  <c:v>832607</c:v>
                </c:pt>
                <c:pt idx="22138">
                  <c:v>831470</c:v>
                </c:pt>
                <c:pt idx="22139">
                  <c:v>830327</c:v>
                </c:pt>
                <c:pt idx="22140">
                  <c:v>829750</c:v>
                </c:pt>
                <c:pt idx="22141">
                  <c:v>828635</c:v>
                </c:pt>
                <c:pt idx="22142">
                  <c:v>827129</c:v>
                </c:pt>
                <c:pt idx="22143">
                  <c:v>826036</c:v>
                </c:pt>
                <c:pt idx="22144">
                  <c:v>824857</c:v>
                </c:pt>
                <c:pt idx="22145">
                  <c:v>823784</c:v>
                </c:pt>
                <c:pt idx="22146">
                  <c:v>823383</c:v>
                </c:pt>
                <c:pt idx="22147">
                  <c:v>822326</c:v>
                </c:pt>
                <c:pt idx="22148">
                  <c:v>820427</c:v>
                </c:pt>
                <c:pt idx="22149">
                  <c:v>819397</c:v>
                </c:pt>
                <c:pt idx="22150">
                  <c:v>818523</c:v>
                </c:pt>
                <c:pt idx="22151">
                  <c:v>817506</c:v>
                </c:pt>
                <c:pt idx="22152">
                  <c:v>817052</c:v>
                </c:pt>
                <c:pt idx="22153">
                  <c:v>815231</c:v>
                </c:pt>
                <c:pt idx="22154">
                  <c:v>814248</c:v>
                </c:pt>
                <c:pt idx="22155">
                  <c:v>813707</c:v>
                </c:pt>
                <c:pt idx="22156">
                  <c:v>812741</c:v>
                </c:pt>
                <c:pt idx="22157">
                  <c:v>812121</c:v>
                </c:pt>
                <c:pt idx="22158">
                  <c:v>811183</c:v>
                </c:pt>
                <c:pt idx="22159">
                  <c:v>809533</c:v>
                </c:pt>
                <c:pt idx="22160">
                  <c:v>808616</c:v>
                </c:pt>
                <c:pt idx="22161">
                  <c:v>808220</c:v>
                </c:pt>
                <c:pt idx="22162">
                  <c:v>807330</c:v>
                </c:pt>
                <c:pt idx="22163">
                  <c:v>806664</c:v>
                </c:pt>
                <c:pt idx="22164">
                  <c:v>805194</c:v>
                </c:pt>
                <c:pt idx="22165">
                  <c:v>804346</c:v>
                </c:pt>
                <c:pt idx="22166">
                  <c:v>803510</c:v>
                </c:pt>
                <c:pt idx="22167">
                  <c:v>803029</c:v>
                </c:pt>
                <c:pt idx="22168">
                  <c:v>802540</c:v>
                </c:pt>
                <c:pt idx="22169">
                  <c:v>801744</c:v>
                </c:pt>
                <c:pt idx="22170">
                  <c:v>800190</c:v>
                </c:pt>
                <c:pt idx="22171">
                  <c:v>799428</c:v>
                </c:pt>
                <c:pt idx="22172">
                  <c:v>799019</c:v>
                </c:pt>
                <c:pt idx="22173">
                  <c:v>798279</c:v>
                </c:pt>
                <c:pt idx="22174">
                  <c:v>797933</c:v>
                </c:pt>
                <c:pt idx="22175">
                  <c:v>796322</c:v>
                </c:pt>
                <c:pt idx="22176">
                  <c:v>795629</c:v>
                </c:pt>
                <c:pt idx="22177">
                  <c:v>794950</c:v>
                </c:pt>
                <c:pt idx="22178">
                  <c:v>795022</c:v>
                </c:pt>
                <c:pt idx="22179">
                  <c:v>794602</c:v>
                </c:pt>
                <c:pt idx="22180">
                  <c:v>793971</c:v>
                </c:pt>
                <c:pt idx="22181">
                  <c:v>793355</c:v>
                </c:pt>
                <c:pt idx="22182">
                  <c:v>791729</c:v>
                </c:pt>
                <c:pt idx="22183">
                  <c:v>792245</c:v>
                </c:pt>
                <c:pt idx="22184">
                  <c:v>791683</c:v>
                </c:pt>
                <c:pt idx="22185">
                  <c:v>790705</c:v>
                </c:pt>
                <c:pt idx="22186">
                  <c:v>789543</c:v>
                </c:pt>
                <c:pt idx="22187">
                  <c:v>789035</c:v>
                </c:pt>
                <c:pt idx="22188">
                  <c:v>788544</c:v>
                </c:pt>
                <c:pt idx="22189">
                  <c:v>789163</c:v>
                </c:pt>
                <c:pt idx="22190">
                  <c:v>788016</c:v>
                </c:pt>
                <c:pt idx="22191">
                  <c:v>787572</c:v>
                </c:pt>
                <c:pt idx="22192">
                  <c:v>787146</c:v>
                </c:pt>
                <c:pt idx="22193">
                  <c:v>786595</c:v>
                </c:pt>
                <c:pt idx="22194">
                  <c:v>786965</c:v>
                </c:pt>
                <c:pt idx="22195">
                  <c:v>786592</c:v>
                </c:pt>
                <c:pt idx="22196">
                  <c:v>785562</c:v>
                </c:pt>
                <c:pt idx="22197">
                  <c:v>785259</c:v>
                </c:pt>
                <c:pt idx="22198">
                  <c:v>784946</c:v>
                </c:pt>
                <c:pt idx="22199">
                  <c:v>784651</c:v>
                </c:pt>
                <c:pt idx="22200">
                  <c:v>784911</c:v>
                </c:pt>
                <c:pt idx="22201">
                  <c:v>784195</c:v>
                </c:pt>
                <c:pt idx="22202">
                  <c:v>783959</c:v>
                </c:pt>
                <c:pt idx="22203">
                  <c:v>783742</c:v>
                </c:pt>
                <c:pt idx="22204">
                  <c:v>783453</c:v>
                </c:pt>
                <c:pt idx="22205">
                  <c:v>783871</c:v>
                </c:pt>
                <c:pt idx="22206">
                  <c:v>783711</c:v>
                </c:pt>
                <c:pt idx="22207">
                  <c:v>783570</c:v>
                </c:pt>
                <c:pt idx="22208">
                  <c:v>782876</c:v>
                </c:pt>
                <c:pt idx="22209">
                  <c:v>782777</c:v>
                </c:pt>
                <c:pt idx="22210">
                  <c:v>782698</c:v>
                </c:pt>
                <c:pt idx="22211">
                  <c:v>783149</c:v>
                </c:pt>
                <c:pt idx="22212">
                  <c:v>782422</c:v>
                </c:pt>
                <c:pt idx="22213">
                  <c:v>782404</c:v>
                </c:pt>
                <c:pt idx="22214">
                  <c:v>782406</c:v>
                </c:pt>
                <c:pt idx="22215">
                  <c:v>782738</c:v>
                </c:pt>
                <c:pt idx="22216">
                  <c:v>783298</c:v>
                </c:pt>
                <c:pt idx="22217">
                  <c:v>783364</c:v>
                </c:pt>
                <c:pt idx="22218">
                  <c:v>783449</c:v>
                </c:pt>
                <c:pt idx="22219">
                  <c:v>783378</c:v>
                </c:pt>
                <c:pt idx="22220">
                  <c:v>783503</c:v>
                </c:pt>
                <c:pt idx="22221">
                  <c:v>783648</c:v>
                </c:pt>
                <c:pt idx="22222">
                  <c:v>783813</c:v>
                </c:pt>
                <c:pt idx="22223">
                  <c:v>783315</c:v>
                </c:pt>
                <c:pt idx="22224">
                  <c:v>783516</c:v>
                </c:pt>
                <c:pt idx="22225">
                  <c:v>783736</c:v>
                </c:pt>
                <c:pt idx="22226">
                  <c:v>784366</c:v>
                </c:pt>
                <c:pt idx="22227">
                  <c:v>784631</c:v>
                </c:pt>
                <c:pt idx="22228">
                  <c:v>784914</c:v>
                </c:pt>
                <c:pt idx="22229">
                  <c:v>785217</c:v>
                </c:pt>
                <c:pt idx="22230">
                  <c:v>785644</c:v>
                </c:pt>
                <c:pt idx="22231">
                  <c:v>785991</c:v>
                </c:pt>
                <c:pt idx="22232">
                  <c:v>786358</c:v>
                </c:pt>
                <c:pt idx="22233">
                  <c:v>786743</c:v>
                </c:pt>
                <c:pt idx="22234">
                  <c:v>787041</c:v>
                </c:pt>
                <c:pt idx="22235">
                  <c:v>787468</c:v>
                </c:pt>
                <c:pt idx="22236">
                  <c:v>787914</c:v>
                </c:pt>
                <c:pt idx="22237">
                  <c:v>788481</c:v>
                </c:pt>
                <c:pt idx="22238">
                  <c:v>789209</c:v>
                </c:pt>
                <c:pt idx="22239">
                  <c:v>789715</c:v>
                </c:pt>
                <c:pt idx="22240">
                  <c:v>790240</c:v>
                </c:pt>
                <c:pt idx="22241">
                  <c:v>790452</c:v>
                </c:pt>
                <c:pt idx="22242">
                  <c:v>791012</c:v>
                </c:pt>
                <c:pt idx="22243">
                  <c:v>791590</c:v>
                </c:pt>
                <c:pt idx="22244">
                  <c:v>792186</c:v>
                </c:pt>
                <c:pt idx="22245">
                  <c:v>792376</c:v>
                </c:pt>
                <c:pt idx="22246">
                  <c:v>793010</c:v>
                </c:pt>
                <c:pt idx="22247">
                  <c:v>793660</c:v>
                </c:pt>
                <c:pt idx="22248">
                  <c:v>794972</c:v>
                </c:pt>
                <c:pt idx="22249">
                  <c:v>795622</c:v>
                </c:pt>
                <c:pt idx="22250">
                  <c:v>796326</c:v>
                </c:pt>
                <c:pt idx="22251">
                  <c:v>797046</c:v>
                </c:pt>
                <c:pt idx="22252">
                  <c:v>797282</c:v>
                </c:pt>
                <c:pt idx="22253">
                  <c:v>798611</c:v>
                </c:pt>
                <c:pt idx="22254">
                  <c:v>799383</c:v>
                </c:pt>
                <c:pt idx="22255">
                  <c:v>800170</c:v>
                </c:pt>
                <c:pt idx="22256">
                  <c:v>800445</c:v>
                </c:pt>
                <c:pt idx="22257">
                  <c:v>801265</c:v>
                </c:pt>
                <c:pt idx="22258">
                  <c:v>802100</c:v>
                </c:pt>
                <c:pt idx="22259">
                  <c:v>803474</c:v>
                </c:pt>
                <c:pt idx="22260">
                  <c:v>804315</c:v>
                </c:pt>
                <c:pt idx="22261">
                  <c:v>805196</c:v>
                </c:pt>
                <c:pt idx="22262">
                  <c:v>806091</c:v>
                </c:pt>
                <c:pt idx="22263">
                  <c:v>806407</c:v>
                </c:pt>
                <c:pt idx="22264">
                  <c:v>807847</c:v>
                </c:pt>
                <c:pt idx="22265">
                  <c:v>808780</c:v>
                </c:pt>
                <c:pt idx="22266">
                  <c:v>809725</c:v>
                </c:pt>
                <c:pt idx="22267">
                  <c:v>810078</c:v>
                </c:pt>
                <c:pt idx="22268">
                  <c:v>811049</c:v>
                </c:pt>
                <c:pt idx="22269">
                  <c:v>812032</c:v>
                </c:pt>
                <c:pt idx="22270">
                  <c:v>813819</c:v>
                </c:pt>
                <c:pt idx="22271">
                  <c:v>814672</c:v>
                </c:pt>
                <c:pt idx="22272">
                  <c:v>815689</c:v>
                </c:pt>
                <c:pt idx="22273">
                  <c:v>816715</c:v>
                </c:pt>
                <c:pt idx="22274">
                  <c:v>817235</c:v>
                </c:pt>
                <c:pt idx="22275">
                  <c:v>819132</c:v>
                </c:pt>
                <c:pt idx="22276">
                  <c:v>820191</c:v>
                </c:pt>
                <c:pt idx="22277">
                  <c:v>821259</c:v>
                </c:pt>
                <c:pt idx="22278">
                  <c:v>822025</c:v>
                </c:pt>
                <c:pt idx="22279">
                  <c:v>822580</c:v>
                </c:pt>
                <c:pt idx="22280">
                  <c:v>823678</c:v>
                </c:pt>
                <c:pt idx="22281">
                  <c:v>825469</c:v>
                </c:pt>
                <c:pt idx="22282">
                  <c:v>826131</c:v>
                </c:pt>
                <c:pt idx="22283">
                  <c:v>827250</c:v>
                </c:pt>
                <c:pt idx="22284">
                  <c:v>828374</c:v>
                </c:pt>
                <c:pt idx="22285">
                  <c:v>829241</c:v>
                </c:pt>
                <c:pt idx="22286">
                  <c:v>831026</c:v>
                </c:pt>
                <c:pt idx="22287">
                  <c:v>832163</c:v>
                </c:pt>
                <c:pt idx="22288">
                  <c:v>833304</c:v>
                </c:pt>
                <c:pt idx="22289">
                  <c:v>834366</c:v>
                </c:pt>
                <c:pt idx="22290">
                  <c:v>835093</c:v>
                </c:pt>
                <c:pt idx="22291">
                  <c:v>836253</c:v>
                </c:pt>
                <c:pt idx="22292">
                  <c:v>838113</c:v>
                </c:pt>
                <c:pt idx="22293">
                  <c:v>839281</c:v>
                </c:pt>
                <c:pt idx="22294">
                  <c:v>840178</c:v>
                </c:pt>
                <c:pt idx="22295">
                  <c:v>841355</c:v>
                </c:pt>
                <c:pt idx="22296">
                  <c:v>841966</c:v>
                </c:pt>
                <c:pt idx="22297">
                  <c:v>844003</c:v>
                </c:pt>
                <c:pt idx="22298">
                  <c:v>845179</c:v>
                </c:pt>
                <c:pt idx="22299">
                  <c:v>846355</c:v>
                </c:pt>
                <c:pt idx="22300">
                  <c:v>847024</c:v>
                </c:pt>
                <c:pt idx="22301">
                  <c:v>847879</c:v>
                </c:pt>
                <c:pt idx="22302">
                  <c:v>849054</c:v>
                </c:pt>
                <c:pt idx="22303">
                  <c:v>851133</c:v>
                </c:pt>
                <c:pt idx="22304">
                  <c:v>852310</c:v>
                </c:pt>
                <c:pt idx="22305">
                  <c:v>852797</c:v>
                </c:pt>
                <c:pt idx="22306">
                  <c:v>853971</c:v>
                </c:pt>
                <c:pt idx="22307">
                  <c:v>855091</c:v>
                </c:pt>
                <c:pt idx="22308">
                  <c:v>856264</c:v>
                </c:pt>
                <c:pt idx="22309">
                  <c:v>858152</c:v>
                </c:pt>
                <c:pt idx="22310">
                  <c:v>859317</c:v>
                </c:pt>
                <c:pt idx="22311">
                  <c:v>859787</c:v>
                </c:pt>
                <c:pt idx="22312">
                  <c:v>861041</c:v>
                </c:pt>
                <c:pt idx="22313">
                  <c:v>862193</c:v>
                </c:pt>
                <c:pt idx="22314">
                  <c:v>863859</c:v>
                </c:pt>
                <c:pt idx="22315">
                  <c:v>865003</c:v>
                </c:pt>
                <c:pt idx="22316">
                  <c:v>865485</c:v>
                </c:pt>
                <c:pt idx="22317">
                  <c:v>866622</c:v>
                </c:pt>
                <c:pt idx="22318">
                  <c:v>868048</c:v>
                </c:pt>
                <c:pt idx="22319">
                  <c:v>869177</c:v>
                </c:pt>
                <c:pt idx="22320">
                  <c:v>870658</c:v>
                </c:pt>
                <c:pt idx="22321">
                  <c:v>871775</c:v>
                </c:pt>
                <c:pt idx="22322">
                  <c:v>872281</c:v>
                </c:pt>
                <c:pt idx="22323">
                  <c:v>873383</c:v>
                </c:pt>
                <c:pt idx="22324">
                  <c:v>874722</c:v>
                </c:pt>
                <c:pt idx="22325">
                  <c:v>876044</c:v>
                </c:pt>
                <c:pt idx="22326">
                  <c:v>877125</c:v>
                </c:pt>
                <c:pt idx="22327">
                  <c:v>877639</c:v>
                </c:pt>
                <c:pt idx="22328">
                  <c:v>878710</c:v>
                </c:pt>
                <c:pt idx="22329">
                  <c:v>880181</c:v>
                </c:pt>
                <c:pt idx="22330">
                  <c:v>881241</c:v>
                </c:pt>
                <c:pt idx="22331">
                  <c:v>882434</c:v>
                </c:pt>
                <c:pt idx="22332">
                  <c:v>883474</c:v>
                </c:pt>
                <c:pt idx="22333">
                  <c:v>884157</c:v>
                </c:pt>
                <c:pt idx="22334">
                  <c:v>885188</c:v>
                </c:pt>
                <c:pt idx="22335">
                  <c:v>886545</c:v>
                </c:pt>
                <c:pt idx="22336">
                  <c:v>887638</c:v>
                </c:pt>
                <c:pt idx="22337">
                  <c:v>888641</c:v>
                </c:pt>
                <c:pt idx="22338">
                  <c:v>889178</c:v>
                </c:pt>
                <c:pt idx="22339">
                  <c:v>890173</c:v>
                </c:pt>
                <c:pt idx="22340">
                  <c:v>891498</c:v>
                </c:pt>
                <c:pt idx="22341">
                  <c:v>892474</c:v>
                </c:pt>
                <c:pt idx="22342">
                  <c:v>893338</c:v>
                </c:pt>
                <c:pt idx="22343">
                  <c:v>894302</c:v>
                </c:pt>
                <c:pt idx="22344">
                  <c:v>895032</c:v>
                </c:pt>
                <c:pt idx="22345">
                  <c:v>895982</c:v>
                </c:pt>
                <c:pt idx="22346">
                  <c:v>897231</c:v>
                </c:pt>
                <c:pt idx="22347">
                  <c:v>898139</c:v>
                </c:pt>
                <c:pt idx="22348">
                  <c:v>899067</c:v>
                </c:pt>
                <c:pt idx="22349">
                  <c:v>899988</c:v>
                </c:pt>
                <c:pt idx="22350">
                  <c:v>900772</c:v>
                </c:pt>
                <c:pt idx="22351">
                  <c:v>901912</c:v>
                </c:pt>
                <c:pt idx="22352">
                  <c:v>902812</c:v>
                </c:pt>
                <c:pt idx="22353">
                  <c:v>903661</c:v>
                </c:pt>
                <c:pt idx="22354">
                  <c:v>904548</c:v>
                </c:pt>
                <c:pt idx="22355">
                  <c:v>905242</c:v>
                </c:pt>
                <c:pt idx="22356">
                  <c:v>906114</c:v>
                </c:pt>
                <c:pt idx="22357">
                  <c:v>907136</c:v>
                </c:pt>
                <c:pt idx="22358">
                  <c:v>908015</c:v>
                </c:pt>
                <c:pt idx="22359">
                  <c:v>908875</c:v>
                </c:pt>
                <c:pt idx="22360">
                  <c:v>909729</c:v>
                </c:pt>
                <c:pt idx="22361">
                  <c:v>910241</c:v>
                </c:pt>
                <c:pt idx="22362">
                  <c:v>911540</c:v>
                </c:pt>
                <c:pt idx="22363">
                  <c:v>912390</c:v>
                </c:pt>
                <c:pt idx="22364">
                  <c:v>913235</c:v>
                </c:pt>
                <c:pt idx="22365">
                  <c:v>913927</c:v>
                </c:pt>
                <c:pt idx="22366">
                  <c:v>914629</c:v>
                </c:pt>
                <c:pt idx="22367">
                  <c:v>915457</c:v>
                </c:pt>
                <c:pt idx="22368">
                  <c:v>916720</c:v>
                </c:pt>
                <c:pt idx="22369">
                  <c:v>917033</c:v>
                </c:pt>
                <c:pt idx="22370">
                  <c:v>917850</c:v>
                </c:pt>
                <c:pt idx="22371">
                  <c:v>918664</c:v>
                </c:pt>
                <c:pt idx="22372">
                  <c:v>919415</c:v>
                </c:pt>
                <c:pt idx="22373">
                  <c:v>920758</c:v>
                </c:pt>
                <c:pt idx="22374">
                  <c:v>921576</c:v>
                </c:pt>
                <c:pt idx="22375">
                  <c:v>922393</c:v>
                </c:pt>
                <c:pt idx="22376">
                  <c:v>922782</c:v>
                </c:pt>
                <c:pt idx="22377">
                  <c:v>923810</c:v>
                </c:pt>
                <c:pt idx="22378">
                  <c:v>924625</c:v>
                </c:pt>
                <c:pt idx="22379">
                  <c:v>925440</c:v>
                </c:pt>
                <c:pt idx="22380">
                  <c:v>925933</c:v>
                </c:pt>
                <c:pt idx="22381">
                  <c:v>926747</c:v>
                </c:pt>
                <c:pt idx="22382">
                  <c:v>927562</c:v>
                </c:pt>
                <c:pt idx="22383">
                  <c:v>928496</c:v>
                </c:pt>
                <c:pt idx="22384">
                  <c:v>929743</c:v>
                </c:pt>
                <c:pt idx="22385">
                  <c:v>930576</c:v>
                </c:pt>
                <c:pt idx="22386">
                  <c:v>931412</c:v>
                </c:pt>
                <c:pt idx="22387">
                  <c:v>931784</c:v>
                </c:pt>
                <c:pt idx="22388">
                  <c:v>932908</c:v>
                </c:pt>
                <c:pt idx="22389">
                  <c:v>933755</c:v>
                </c:pt>
                <c:pt idx="22390">
                  <c:v>934605</c:v>
                </c:pt>
                <c:pt idx="22391">
                  <c:v>935105</c:v>
                </c:pt>
                <c:pt idx="22392">
                  <c:v>935957</c:v>
                </c:pt>
                <c:pt idx="22393">
                  <c:v>936814</c:v>
                </c:pt>
                <c:pt idx="22394">
                  <c:v>937925</c:v>
                </c:pt>
                <c:pt idx="22395">
                  <c:v>939214</c:v>
                </c:pt>
                <c:pt idx="22396">
                  <c:v>940098</c:v>
                </c:pt>
                <c:pt idx="22397">
                  <c:v>940988</c:v>
                </c:pt>
                <c:pt idx="22398">
                  <c:v>941022</c:v>
                </c:pt>
                <c:pt idx="22399">
                  <c:v>942547</c:v>
                </c:pt>
                <c:pt idx="22400">
                  <c:v>943467</c:v>
                </c:pt>
                <c:pt idx="22401">
                  <c:v>944395</c:v>
                </c:pt>
                <c:pt idx="22402">
                  <c:v>944741</c:v>
                </c:pt>
                <c:pt idx="22403">
                  <c:v>945681</c:v>
                </c:pt>
                <c:pt idx="22404">
                  <c:v>946629</c:v>
                </c:pt>
                <c:pt idx="22405">
                  <c:v>947586</c:v>
                </c:pt>
                <c:pt idx="22406">
                  <c:v>949350</c:v>
                </c:pt>
                <c:pt idx="22407">
                  <c:v>950326</c:v>
                </c:pt>
                <c:pt idx="22408">
                  <c:v>951312</c:v>
                </c:pt>
                <c:pt idx="22409">
                  <c:v>951537</c:v>
                </c:pt>
                <c:pt idx="22410">
                  <c:v>953289</c:v>
                </c:pt>
                <c:pt idx="22411">
                  <c:v>954310</c:v>
                </c:pt>
                <c:pt idx="22412">
                  <c:v>955342</c:v>
                </c:pt>
                <c:pt idx="22413">
                  <c:v>955784</c:v>
                </c:pt>
                <c:pt idx="22414">
                  <c:v>956839</c:v>
                </c:pt>
                <c:pt idx="22415">
                  <c:v>957904</c:v>
                </c:pt>
                <c:pt idx="22416">
                  <c:v>958982</c:v>
                </c:pt>
                <c:pt idx="22417">
                  <c:v>960678</c:v>
                </c:pt>
                <c:pt idx="22418">
                  <c:v>961780</c:v>
                </c:pt>
                <c:pt idx="22419">
                  <c:v>962894</c:v>
                </c:pt>
                <c:pt idx="22420">
                  <c:v>964019</c:v>
                </c:pt>
                <c:pt idx="22421">
                  <c:v>965034</c:v>
                </c:pt>
                <c:pt idx="22422">
                  <c:v>966192</c:v>
                </c:pt>
                <c:pt idx="22423">
                  <c:v>967361</c:v>
                </c:pt>
                <c:pt idx="22424">
                  <c:v>968031</c:v>
                </c:pt>
                <c:pt idx="22425">
                  <c:v>969229</c:v>
                </c:pt>
                <c:pt idx="22426">
                  <c:v>970439</c:v>
                </c:pt>
                <c:pt idx="22427">
                  <c:v>971661</c:v>
                </c:pt>
                <c:pt idx="22428">
                  <c:v>973614</c:v>
                </c:pt>
                <c:pt idx="22429">
                  <c:v>974858</c:v>
                </c:pt>
                <c:pt idx="22430">
                  <c:v>976114</c:v>
                </c:pt>
                <c:pt idx="22431">
                  <c:v>977382</c:v>
                </c:pt>
                <c:pt idx="22432">
                  <c:v>978791</c:v>
                </c:pt>
                <c:pt idx="22433">
                  <c:v>980088</c:v>
                </c:pt>
                <c:pt idx="22434">
                  <c:v>981398</c:v>
                </c:pt>
                <c:pt idx="22435">
                  <c:v>982723</c:v>
                </c:pt>
                <c:pt idx="22436">
                  <c:v>983379</c:v>
                </c:pt>
                <c:pt idx="22437">
                  <c:v>984737</c:v>
                </c:pt>
                <c:pt idx="22438">
                  <c:v>986109</c:v>
                </c:pt>
                <c:pt idx="22439">
                  <c:v>987841</c:v>
                </c:pt>
                <c:pt idx="22440">
                  <c:v>989237</c:v>
                </c:pt>
                <c:pt idx="22441">
                  <c:v>990646</c:v>
                </c:pt>
                <c:pt idx="22442">
                  <c:v>991645</c:v>
                </c:pt>
                <c:pt idx="22443">
                  <c:v>993626</c:v>
                </c:pt>
                <c:pt idx="22444">
                  <c:v>995066</c:v>
                </c:pt>
                <c:pt idx="22445">
                  <c:v>996516</c:v>
                </c:pt>
                <c:pt idx="22446">
                  <c:v>997986</c:v>
                </c:pt>
                <c:pt idx="22447">
                  <c:v>999042</c:v>
                </c:pt>
                <c:pt idx="22448">
                  <c:v>1000530</c:v>
                </c:pt>
                <c:pt idx="22449">
                  <c:v>1002030</c:v>
                </c:pt>
                <c:pt idx="22450">
                  <c:v>1004020</c:v>
                </c:pt>
                <c:pt idx="22451">
                  <c:v>1005630</c:v>
                </c:pt>
                <c:pt idx="22452">
                  <c:v>1007160</c:v>
                </c:pt>
                <c:pt idx="22453">
                  <c:v>1008090</c:v>
                </c:pt>
                <c:pt idx="22454">
                  <c:v>1010200</c:v>
                </c:pt>
                <c:pt idx="22455">
                  <c:v>1011770</c:v>
                </c:pt>
                <c:pt idx="22456">
                  <c:v>1013340</c:v>
                </c:pt>
                <c:pt idx="22457">
                  <c:v>1015000</c:v>
                </c:pt>
                <c:pt idx="22458">
                  <c:v>1015800</c:v>
                </c:pt>
                <c:pt idx="22459">
                  <c:v>1017400</c:v>
                </c:pt>
                <c:pt idx="22460">
                  <c:v>1019010</c:v>
                </c:pt>
                <c:pt idx="22461">
                  <c:v>1021340</c:v>
                </c:pt>
                <c:pt idx="22462">
                  <c:v>1022850</c:v>
                </c:pt>
                <c:pt idx="22463">
                  <c:v>1024480</c:v>
                </c:pt>
                <c:pt idx="22464">
                  <c:v>1025530</c:v>
                </c:pt>
                <c:pt idx="22465">
                  <c:v>1028070</c:v>
                </c:pt>
                <c:pt idx="22466">
                  <c:v>1029720</c:v>
                </c:pt>
                <c:pt idx="22467">
                  <c:v>1031360</c:v>
                </c:pt>
                <c:pt idx="22468">
                  <c:v>1032960</c:v>
                </c:pt>
                <c:pt idx="22469">
                  <c:v>1033980</c:v>
                </c:pt>
                <c:pt idx="22470">
                  <c:v>1035660</c:v>
                </c:pt>
                <c:pt idx="22471">
                  <c:v>1037330</c:v>
                </c:pt>
                <c:pt idx="22472">
                  <c:v>1039760</c:v>
                </c:pt>
                <c:pt idx="22473">
                  <c:v>1041140</c:v>
                </c:pt>
                <c:pt idx="22474">
                  <c:v>1042830</c:v>
                </c:pt>
                <c:pt idx="22475">
                  <c:v>1043820</c:v>
                </c:pt>
                <c:pt idx="22476">
                  <c:v>1045510</c:v>
                </c:pt>
                <c:pt idx="22477">
                  <c:v>1047990</c:v>
                </c:pt>
                <c:pt idx="22478">
                  <c:v>1049670</c:v>
                </c:pt>
                <c:pt idx="22479">
                  <c:v>1051370</c:v>
                </c:pt>
                <c:pt idx="22480">
                  <c:v>1052520</c:v>
                </c:pt>
                <c:pt idx="22481">
                  <c:v>1054210</c:v>
                </c:pt>
                <c:pt idx="22482">
                  <c:v>1055890</c:v>
                </c:pt>
                <c:pt idx="22483">
                  <c:v>1058380</c:v>
                </c:pt>
                <c:pt idx="22484">
                  <c:v>1059890</c:v>
                </c:pt>
                <c:pt idx="22485">
                  <c:v>1061580</c:v>
                </c:pt>
                <c:pt idx="22486">
                  <c:v>1062570</c:v>
                </c:pt>
                <c:pt idx="22487">
                  <c:v>1064250</c:v>
                </c:pt>
                <c:pt idx="22488">
                  <c:v>1066670</c:v>
                </c:pt>
                <c:pt idx="22489">
                  <c:v>1068340</c:v>
                </c:pt>
                <c:pt idx="22490">
                  <c:v>1070010</c:v>
                </c:pt>
                <c:pt idx="22491">
                  <c:v>1071670</c:v>
                </c:pt>
                <c:pt idx="22492">
                  <c:v>1072660</c:v>
                </c:pt>
                <c:pt idx="22493">
                  <c:v>1074310</c:v>
                </c:pt>
                <c:pt idx="22494">
                  <c:v>1076860</c:v>
                </c:pt>
                <c:pt idx="22495">
                  <c:v>1078210</c:v>
                </c:pt>
                <c:pt idx="22496">
                  <c:v>1079850</c:v>
                </c:pt>
                <c:pt idx="22497">
                  <c:v>1080850</c:v>
                </c:pt>
                <c:pt idx="22498">
                  <c:v>1082470</c:v>
                </c:pt>
                <c:pt idx="22499">
                  <c:v>1084920</c:v>
                </c:pt>
                <c:pt idx="22500">
                  <c:v>1086530</c:v>
                </c:pt>
                <c:pt idx="22501">
                  <c:v>1087940</c:v>
                </c:pt>
                <c:pt idx="22502">
                  <c:v>1089530</c:v>
                </c:pt>
                <c:pt idx="22503">
                  <c:v>1090690</c:v>
                </c:pt>
                <c:pt idx="22504">
                  <c:v>1092260</c:v>
                </c:pt>
                <c:pt idx="22505">
                  <c:v>1094650</c:v>
                </c:pt>
                <c:pt idx="22506">
                  <c:v>1096210</c:v>
                </c:pt>
                <c:pt idx="22507">
                  <c:v>1097560</c:v>
                </c:pt>
                <c:pt idx="22508">
                  <c:v>1098590</c:v>
                </c:pt>
                <c:pt idx="22509">
                  <c:v>1100110</c:v>
                </c:pt>
                <c:pt idx="22510">
                  <c:v>1102350</c:v>
                </c:pt>
                <c:pt idx="22511">
                  <c:v>1103860</c:v>
                </c:pt>
                <c:pt idx="22512">
                  <c:v>1104980</c:v>
                </c:pt>
                <c:pt idx="22513">
                  <c:v>1106460</c:v>
                </c:pt>
                <c:pt idx="22514">
                  <c:v>1107340</c:v>
                </c:pt>
                <c:pt idx="22515">
                  <c:v>1108800</c:v>
                </c:pt>
                <c:pt idx="22516">
                  <c:v>1111230</c:v>
                </c:pt>
                <c:pt idx="22517">
                  <c:v>1112660</c:v>
                </c:pt>
                <c:pt idx="22518">
                  <c:v>1113390</c:v>
                </c:pt>
                <c:pt idx="22519">
                  <c:v>1114860</c:v>
                </c:pt>
                <c:pt idx="22520">
                  <c:v>1116260</c:v>
                </c:pt>
                <c:pt idx="22521">
                  <c:v>1117650</c:v>
                </c:pt>
                <c:pt idx="22522">
                  <c:v>1119740</c:v>
                </c:pt>
                <c:pt idx="22523">
                  <c:v>1120260</c:v>
                </c:pt>
                <c:pt idx="22524">
                  <c:v>1121600</c:v>
                </c:pt>
                <c:pt idx="22525">
                  <c:v>1123180</c:v>
                </c:pt>
                <c:pt idx="22526">
                  <c:v>1124480</c:v>
                </c:pt>
                <c:pt idx="22527">
                  <c:v>1126160</c:v>
                </c:pt>
                <c:pt idx="22528">
                  <c:v>1127430</c:v>
                </c:pt>
                <c:pt idx="22529">
                  <c:v>1128060</c:v>
                </c:pt>
                <c:pt idx="22530">
                  <c:v>1129830</c:v>
                </c:pt>
                <c:pt idx="22531">
                  <c:v>1131070</c:v>
                </c:pt>
                <c:pt idx="22532">
                  <c:v>1132300</c:v>
                </c:pt>
                <c:pt idx="22533">
                  <c:v>1133480</c:v>
                </c:pt>
                <c:pt idx="22534">
                  <c:v>1134270</c:v>
                </c:pt>
                <c:pt idx="22535">
                  <c:v>1135460</c:v>
                </c:pt>
                <c:pt idx="22536">
                  <c:v>1136820</c:v>
                </c:pt>
                <c:pt idx="22537">
                  <c:v>1137970</c:v>
                </c:pt>
                <c:pt idx="22538">
                  <c:v>1139440</c:v>
                </c:pt>
                <c:pt idx="22539">
                  <c:v>1140580</c:v>
                </c:pt>
                <c:pt idx="22540">
                  <c:v>1141350</c:v>
                </c:pt>
                <c:pt idx="22541">
                  <c:v>1142910</c:v>
                </c:pt>
                <c:pt idx="22542">
                  <c:v>1144010</c:v>
                </c:pt>
                <c:pt idx="22543">
                  <c:v>1145090</c:v>
                </c:pt>
                <c:pt idx="22544">
                  <c:v>1146240</c:v>
                </c:pt>
                <c:pt idx="22545">
                  <c:v>1146590</c:v>
                </c:pt>
                <c:pt idx="22546">
                  <c:v>1147630</c:v>
                </c:pt>
                <c:pt idx="22547">
                  <c:v>1148660</c:v>
                </c:pt>
                <c:pt idx="22548">
                  <c:v>1150050</c:v>
                </c:pt>
                <c:pt idx="22549">
                  <c:v>1151260</c:v>
                </c:pt>
                <c:pt idx="22550">
                  <c:v>1152270</c:v>
                </c:pt>
                <c:pt idx="22551">
                  <c:v>1152680</c:v>
                </c:pt>
                <c:pt idx="22552">
                  <c:v>1154510</c:v>
                </c:pt>
                <c:pt idx="22553">
                  <c:v>1155500</c:v>
                </c:pt>
                <c:pt idx="22554">
                  <c:v>1156470</c:v>
                </c:pt>
                <c:pt idx="22555">
                  <c:v>1157450</c:v>
                </c:pt>
                <c:pt idx="22556">
                  <c:v>1157590</c:v>
                </c:pt>
                <c:pt idx="22557">
                  <c:v>1158530</c:v>
                </c:pt>
                <c:pt idx="22558">
                  <c:v>1159460</c:v>
                </c:pt>
                <c:pt idx="22559">
                  <c:v>1161000</c:v>
                </c:pt>
                <c:pt idx="22560">
                  <c:v>1161670</c:v>
                </c:pt>
                <c:pt idx="22561">
                  <c:v>1162590</c:v>
                </c:pt>
                <c:pt idx="22562">
                  <c:v>1163510</c:v>
                </c:pt>
                <c:pt idx="22563">
                  <c:v>1164990</c:v>
                </c:pt>
                <c:pt idx="22564">
                  <c:v>1165910</c:v>
                </c:pt>
                <c:pt idx="22565">
                  <c:v>1166820</c:v>
                </c:pt>
                <c:pt idx="22566">
                  <c:v>1167490</c:v>
                </c:pt>
                <c:pt idx="22567">
                  <c:v>1168020</c:v>
                </c:pt>
                <c:pt idx="22568">
                  <c:v>1168910</c:v>
                </c:pt>
                <c:pt idx="22569">
                  <c:v>1169800</c:v>
                </c:pt>
                <c:pt idx="22570">
                  <c:v>1171300</c:v>
                </c:pt>
                <c:pt idx="22571">
                  <c:v>1171630</c:v>
                </c:pt>
                <c:pt idx="22572">
                  <c:v>1172510</c:v>
                </c:pt>
                <c:pt idx="22573">
                  <c:v>1173390</c:v>
                </c:pt>
                <c:pt idx="22574">
                  <c:v>1174690</c:v>
                </c:pt>
                <c:pt idx="22575">
                  <c:v>1175590</c:v>
                </c:pt>
                <c:pt idx="22576">
                  <c:v>1176500</c:v>
                </c:pt>
                <c:pt idx="22577">
                  <c:v>1177400</c:v>
                </c:pt>
                <c:pt idx="22578">
                  <c:v>1177840</c:v>
                </c:pt>
                <c:pt idx="22579">
                  <c:v>1178740</c:v>
                </c:pt>
                <c:pt idx="22580">
                  <c:v>1179650</c:v>
                </c:pt>
                <c:pt idx="22581">
                  <c:v>1181230</c:v>
                </c:pt>
                <c:pt idx="22582">
                  <c:v>1181510</c:v>
                </c:pt>
                <c:pt idx="22583">
                  <c:v>1182430</c:v>
                </c:pt>
                <c:pt idx="22584">
                  <c:v>1183350</c:v>
                </c:pt>
                <c:pt idx="22585">
                  <c:v>1184840</c:v>
                </c:pt>
                <c:pt idx="22586">
                  <c:v>1185800</c:v>
                </c:pt>
                <c:pt idx="22587">
                  <c:v>1186750</c:v>
                </c:pt>
                <c:pt idx="22588">
                  <c:v>1187720</c:v>
                </c:pt>
                <c:pt idx="22589">
                  <c:v>1188220</c:v>
                </c:pt>
                <c:pt idx="22590">
                  <c:v>1189200</c:v>
                </c:pt>
                <c:pt idx="22591">
                  <c:v>1190180</c:v>
                </c:pt>
                <c:pt idx="22592">
                  <c:v>1191180</c:v>
                </c:pt>
                <c:pt idx="22593">
                  <c:v>1191870</c:v>
                </c:pt>
                <c:pt idx="22594">
                  <c:v>1192870</c:v>
                </c:pt>
                <c:pt idx="22595">
                  <c:v>1193890</c:v>
                </c:pt>
                <c:pt idx="22596">
                  <c:v>1195550</c:v>
                </c:pt>
                <c:pt idx="22597">
                  <c:v>1196610</c:v>
                </c:pt>
                <c:pt idx="22598">
                  <c:v>1197680</c:v>
                </c:pt>
                <c:pt idx="22599">
                  <c:v>1198770</c:v>
                </c:pt>
                <c:pt idx="22600">
                  <c:v>1199560</c:v>
                </c:pt>
                <c:pt idx="22601">
                  <c:v>1200670</c:v>
                </c:pt>
                <c:pt idx="22602">
                  <c:v>1201810</c:v>
                </c:pt>
                <c:pt idx="22603">
                  <c:v>1202950</c:v>
                </c:pt>
                <c:pt idx="22604">
                  <c:v>1203870</c:v>
                </c:pt>
                <c:pt idx="22605">
                  <c:v>1205050</c:v>
                </c:pt>
                <c:pt idx="22606">
                  <c:v>1206230</c:v>
                </c:pt>
                <c:pt idx="22607">
                  <c:v>1208430</c:v>
                </c:pt>
                <c:pt idx="22608">
                  <c:v>1209670</c:v>
                </c:pt>
                <c:pt idx="22609">
                  <c:v>1210930</c:v>
                </c:pt>
                <c:pt idx="22610">
                  <c:v>1212210</c:v>
                </c:pt>
                <c:pt idx="22611">
                  <c:v>1212730</c:v>
                </c:pt>
                <c:pt idx="22612">
                  <c:v>1214030</c:v>
                </c:pt>
                <c:pt idx="22613">
                  <c:v>1215360</c:v>
                </c:pt>
                <c:pt idx="22614">
                  <c:v>1216710</c:v>
                </c:pt>
                <c:pt idx="22615">
                  <c:v>1217500</c:v>
                </c:pt>
                <c:pt idx="22616">
                  <c:v>1218880</c:v>
                </c:pt>
                <c:pt idx="22617">
                  <c:v>1220270</c:v>
                </c:pt>
                <c:pt idx="22618">
                  <c:v>1222790</c:v>
                </c:pt>
                <c:pt idx="22619">
                  <c:v>1224840</c:v>
                </c:pt>
                <c:pt idx="22620">
                  <c:v>1226310</c:v>
                </c:pt>
                <c:pt idx="22621">
                  <c:v>1227820</c:v>
                </c:pt>
                <c:pt idx="22622">
                  <c:v>1228220</c:v>
                </c:pt>
                <c:pt idx="22623">
                  <c:v>1229760</c:v>
                </c:pt>
                <c:pt idx="22624">
                  <c:v>1231320</c:v>
                </c:pt>
                <c:pt idx="22625">
                  <c:v>1232900</c:v>
                </c:pt>
                <c:pt idx="22626">
                  <c:v>1233660</c:v>
                </c:pt>
                <c:pt idx="22627">
                  <c:v>1235270</c:v>
                </c:pt>
                <c:pt idx="22628">
                  <c:v>1236910</c:v>
                </c:pt>
                <c:pt idx="22629">
                  <c:v>1239960</c:v>
                </c:pt>
                <c:pt idx="22630">
                  <c:v>1242560</c:v>
                </c:pt>
                <c:pt idx="22631">
                  <c:v>1244290</c:v>
                </c:pt>
                <c:pt idx="22632">
                  <c:v>1246030</c:v>
                </c:pt>
                <c:pt idx="22633">
                  <c:v>1245250</c:v>
                </c:pt>
                <c:pt idx="22634">
                  <c:v>1248220</c:v>
                </c:pt>
                <c:pt idx="22635">
                  <c:v>1250030</c:v>
                </c:pt>
                <c:pt idx="22636">
                  <c:v>1251860</c:v>
                </c:pt>
                <c:pt idx="22637">
                  <c:v>1252500</c:v>
                </c:pt>
                <c:pt idx="22638">
                  <c:v>1254370</c:v>
                </c:pt>
                <c:pt idx="22639">
                  <c:v>1256250</c:v>
                </c:pt>
                <c:pt idx="22640">
                  <c:v>1259900</c:v>
                </c:pt>
                <c:pt idx="22641">
                  <c:v>1262900</c:v>
                </c:pt>
                <c:pt idx="22642">
                  <c:v>1264870</c:v>
                </c:pt>
                <c:pt idx="22643">
                  <c:v>1266850</c:v>
                </c:pt>
                <c:pt idx="22644">
                  <c:v>1266170</c:v>
                </c:pt>
                <c:pt idx="22645">
                  <c:v>1269480</c:v>
                </c:pt>
                <c:pt idx="22646">
                  <c:v>1271540</c:v>
                </c:pt>
                <c:pt idx="22647">
                  <c:v>1273610</c:v>
                </c:pt>
                <c:pt idx="22648">
                  <c:v>1276820</c:v>
                </c:pt>
                <c:pt idx="22649">
                  <c:v>1276340</c:v>
                </c:pt>
                <c:pt idx="22650">
                  <c:v>1278460</c:v>
                </c:pt>
                <c:pt idx="22651">
                  <c:v>1282160</c:v>
                </c:pt>
                <c:pt idx="22652">
                  <c:v>1285690</c:v>
                </c:pt>
                <c:pt idx="22653">
                  <c:v>1287860</c:v>
                </c:pt>
                <c:pt idx="22654">
                  <c:v>1290060</c:v>
                </c:pt>
                <c:pt idx="22655">
                  <c:v>1289600</c:v>
                </c:pt>
                <c:pt idx="22656">
                  <c:v>1293170</c:v>
                </c:pt>
                <c:pt idx="22657">
                  <c:v>1295430</c:v>
                </c:pt>
                <c:pt idx="22658">
                  <c:v>1299100</c:v>
                </c:pt>
                <c:pt idx="22659">
                  <c:v>1301380</c:v>
                </c:pt>
                <c:pt idx="22660">
                  <c:v>1300920</c:v>
                </c:pt>
                <c:pt idx="22661">
                  <c:v>1303240</c:v>
                </c:pt>
                <c:pt idx="22662">
                  <c:v>1306650</c:v>
                </c:pt>
                <c:pt idx="22663">
                  <c:v>1310630</c:v>
                </c:pt>
                <c:pt idx="22664">
                  <c:v>1312980</c:v>
                </c:pt>
                <c:pt idx="22665">
                  <c:v>1315330</c:v>
                </c:pt>
                <c:pt idx="22666">
                  <c:v>1315010</c:v>
                </c:pt>
                <c:pt idx="22667">
                  <c:v>1318570</c:v>
                </c:pt>
                <c:pt idx="22668">
                  <c:v>1320970</c:v>
                </c:pt>
                <c:pt idx="22669">
                  <c:v>1325240</c:v>
                </c:pt>
                <c:pt idx="22670">
                  <c:v>1327650</c:v>
                </c:pt>
                <c:pt idx="22671">
                  <c:v>1326990</c:v>
                </c:pt>
                <c:pt idx="22672">
                  <c:v>1329430</c:v>
                </c:pt>
                <c:pt idx="22673">
                  <c:v>1332590</c:v>
                </c:pt>
                <c:pt idx="22674">
                  <c:v>1335030</c:v>
                </c:pt>
                <c:pt idx="22675">
                  <c:v>1339320</c:v>
                </c:pt>
                <c:pt idx="22676">
                  <c:v>1341760</c:v>
                </c:pt>
                <c:pt idx="22677">
                  <c:v>1341950</c:v>
                </c:pt>
                <c:pt idx="22678">
                  <c:v>1345150</c:v>
                </c:pt>
                <c:pt idx="22679">
                  <c:v>1347600</c:v>
                </c:pt>
                <c:pt idx="22680">
                  <c:v>1352560</c:v>
                </c:pt>
                <c:pt idx="22681">
                  <c:v>1355020</c:v>
                </c:pt>
                <c:pt idx="22682">
                  <c:v>1354430</c:v>
                </c:pt>
                <c:pt idx="22683">
                  <c:v>1356910</c:v>
                </c:pt>
                <c:pt idx="22684">
                  <c:v>1359050</c:v>
                </c:pt>
                <c:pt idx="22685">
                  <c:v>1361490</c:v>
                </c:pt>
                <c:pt idx="22686">
                  <c:v>1366570</c:v>
                </c:pt>
                <c:pt idx="22687">
                  <c:v>1369010</c:v>
                </c:pt>
                <c:pt idx="22688">
                  <c:v>1368960</c:v>
                </c:pt>
                <c:pt idx="22689">
                  <c:v>1371400</c:v>
                </c:pt>
                <c:pt idx="22690">
                  <c:v>1374070</c:v>
                </c:pt>
                <c:pt idx="22691">
                  <c:v>1379550</c:v>
                </c:pt>
                <c:pt idx="22692">
                  <c:v>1381950</c:v>
                </c:pt>
                <c:pt idx="22693">
                  <c:v>1381450</c:v>
                </c:pt>
                <c:pt idx="22694">
                  <c:v>1383850</c:v>
                </c:pt>
                <c:pt idx="22695">
                  <c:v>1385280</c:v>
                </c:pt>
                <c:pt idx="22696">
                  <c:v>1387630</c:v>
                </c:pt>
                <c:pt idx="22697">
                  <c:v>1393050</c:v>
                </c:pt>
                <c:pt idx="22698">
                  <c:v>1395380</c:v>
                </c:pt>
                <c:pt idx="22699">
                  <c:v>1395680</c:v>
                </c:pt>
                <c:pt idx="22700">
                  <c:v>1398000</c:v>
                </c:pt>
                <c:pt idx="22701">
                  <c:v>1399550</c:v>
                </c:pt>
                <c:pt idx="22702">
                  <c:v>1405270</c:v>
                </c:pt>
                <c:pt idx="22703">
                  <c:v>1407510</c:v>
                </c:pt>
                <c:pt idx="22704">
                  <c:v>1409730</c:v>
                </c:pt>
                <c:pt idx="22705">
                  <c:v>1409510</c:v>
                </c:pt>
                <c:pt idx="22706">
                  <c:v>1409810</c:v>
                </c:pt>
                <c:pt idx="22707">
                  <c:v>1411960</c:v>
                </c:pt>
                <c:pt idx="22708">
                  <c:v>1417580</c:v>
                </c:pt>
                <c:pt idx="22709">
                  <c:v>1419680</c:v>
                </c:pt>
                <c:pt idx="22710">
                  <c:v>1420610</c:v>
                </c:pt>
                <c:pt idx="22711">
                  <c:v>1422700</c:v>
                </c:pt>
                <c:pt idx="22712">
                  <c:v>1423060</c:v>
                </c:pt>
                <c:pt idx="22713">
                  <c:v>1428600</c:v>
                </c:pt>
                <c:pt idx="22714">
                  <c:v>1430570</c:v>
                </c:pt>
                <c:pt idx="22715">
                  <c:v>1432520</c:v>
                </c:pt>
                <c:pt idx="22716">
                  <c:v>1432940</c:v>
                </c:pt>
                <c:pt idx="22717">
                  <c:v>1431870</c:v>
                </c:pt>
                <c:pt idx="22718">
                  <c:v>1433730</c:v>
                </c:pt>
                <c:pt idx="22719">
                  <c:v>1435560</c:v>
                </c:pt>
                <c:pt idx="22720">
                  <c:v>1440790</c:v>
                </c:pt>
                <c:pt idx="22721">
                  <c:v>1442660</c:v>
                </c:pt>
                <c:pt idx="22722">
                  <c:v>1444420</c:v>
                </c:pt>
                <c:pt idx="22723">
                  <c:v>1443260</c:v>
                </c:pt>
                <c:pt idx="22724">
                  <c:v>1448240</c:v>
                </c:pt>
                <c:pt idx="22725">
                  <c:v>1449870</c:v>
                </c:pt>
                <c:pt idx="22726">
                  <c:v>1451470</c:v>
                </c:pt>
                <c:pt idx="22727">
                  <c:v>1452830</c:v>
                </c:pt>
                <c:pt idx="22728">
                  <c:v>1450340</c:v>
                </c:pt>
                <c:pt idx="22729">
                  <c:v>1451830</c:v>
                </c:pt>
                <c:pt idx="22730">
                  <c:v>1453290</c:v>
                </c:pt>
                <c:pt idx="22731">
                  <c:v>1458030</c:v>
                </c:pt>
                <c:pt idx="22732">
                  <c:v>1460640</c:v>
                </c:pt>
                <c:pt idx="22733">
                  <c:v>1462010</c:v>
                </c:pt>
                <c:pt idx="22734">
                  <c:v>1459560</c:v>
                </c:pt>
                <c:pt idx="22735">
                  <c:v>1463750</c:v>
                </c:pt>
                <c:pt idx="22736">
                  <c:v>1464980</c:v>
                </c:pt>
                <c:pt idx="22737">
                  <c:v>1466160</c:v>
                </c:pt>
                <c:pt idx="22738">
                  <c:v>1468180</c:v>
                </c:pt>
                <c:pt idx="22739">
                  <c:v>1464770</c:v>
                </c:pt>
                <c:pt idx="22740">
                  <c:v>1465840</c:v>
                </c:pt>
                <c:pt idx="22741">
                  <c:v>1466870</c:v>
                </c:pt>
                <c:pt idx="22742">
                  <c:v>1470620</c:v>
                </c:pt>
                <c:pt idx="22743">
                  <c:v>1473590</c:v>
                </c:pt>
                <c:pt idx="22744">
                  <c:v>1474510</c:v>
                </c:pt>
                <c:pt idx="22745">
                  <c:v>1475390</c:v>
                </c:pt>
                <c:pt idx="22746">
                  <c:v>1474480</c:v>
                </c:pt>
                <c:pt idx="22747">
                  <c:v>1475270</c:v>
                </c:pt>
                <c:pt idx="22748">
                  <c:v>1476020</c:v>
                </c:pt>
                <c:pt idx="22749">
                  <c:v>1478410</c:v>
                </c:pt>
                <c:pt idx="22750">
                  <c:v>1474850</c:v>
                </c:pt>
                <c:pt idx="22751">
                  <c:v>1475480</c:v>
                </c:pt>
                <c:pt idx="22752">
                  <c:v>1476070</c:v>
                </c:pt>
                <c:pt idx="22753">
                  <c:v>1478770</c:v>
                </c:pt>
                <c:pt idx="22754">
                  <c:v>1481470</c:v>
                </c:pt>
                <c:pt idx="22755">
                  <c:v>1481930</c:v>
                </c:pt>
                <c:pt idx="22756">
                  <c:v>1482350</c:v>
                </c:pt>
                <c:pt idx="22757">
                  <c:v>1480350</c:v>
                </c:pt>
                <c:pt idx="22758">
                  <c:v>1480700</c:v>
                </c:pt>
                <c:pt idx="22759">
                  <c:v>1481010</c:v>
                </c:pt>
                <c:pt idx="22760">
                  <c:v>1481270</c:v>
                </c:pt>
                <c:pt idx="22761">
                  <c:v>1480050</c:v>
                </c:pt>
                <c:pt idx="22762">
                  <c:v>1480250</c:v>
                </c:pt>
                <c:pt idx="22763">
                  <c:v>1480410</c:v>
                </c:pt>
                <c:pt idx="22764">
                  <c:v>1481940</c:v>
                </c:pt>
                <c:pt idx="22765">
                  <c:v>1484090</c:v>
                </c:pt>
                <c:pt idx="22766">
                  <c:v>1484120</c:v>
                </c:pt>
                <c:pt idx="22767">
                  <c:v>1484110</c:v>
                </c:pt>
                <c:pt idx="22768">
                  <c:v>1481730</c:v>
                </c:pt>
                <c:pt idx="22769">
                  <c:v>1481660</c:v>
                </c:pt>
                <c:pt idx="22770">
                  <c:v>1481550</c:v>
                </c:pt>
                <c:pt idx="22771">
                  <c:v>1481410</c:v>
                </c:pt>
                <c:pt idx="22772">
                  <c:v>1481010</c:v>
                </c:pt>
                <c:pt idx="22773">
                  <c:v>1480810</c:v>
                </c:pt>
                <c:pt idx="22774">
                  <c:v>1480570</c:v>
                </c:pt>
                <c:pt idx="22775">
                  <c:v>1480300</c:v>
                </c:pt>
                <c:pt idx="22776">
                  <c:v>1482360</c:v>
                </c:pt>
                <c:pt idx="22777">
                  <c:v>1482010</c:v>
                </c:pt>
                <c:pt idx="22778">
                  <c:v>1481620</c:v>
                </c:pt>
                <c:pt idx="22779">
                  <c:v>1478670</c:v>
                </c:pt>
                <c:pt idx="22780">
                  <c:v>1478240</c:v>
                </c:pt>
                <c:pt idx="22781">
                  <c:v>1477780</c:v>
                </c:pt>
                <c:pt idx="22782">
                  <c:v>1477280</c:v>
                </c:pt>
                <c:pt idx="22783">
                  <c:v>1477220</c:v>
                </c:pt>
                <c:pt idx="22784">
                  <c:v>1476660</c:v>
                </c:pt>
                <c:pt idx="22785">
                  <c:v>1476060</c:v>
                </c:pt>
                <c:pt idx="22786">
                  <c:v>1475440</c:v>
                </c:pt>
                <c:pt idx="22787">
                  <c:v>1476630</c:v>
                </c:pt>
                <c:pt idx="22788">
                  <c:v>1475950</c:v>
                </c:pt>
                <c:pt idx="22789">
                  <c:v>1475240</c:v>
                </c:pt>
                <c:pt idx="22790">
                  <c:v>1473400</c:v>
                </c:pt>
                <c:pt idx="22791">
                  <c:v>1471490</c:v>
                </c:pt>
                <c:pt idx="22792">
                  <c:v>1470740</c:v>
                </c:pt>
                <c:pt idx="22793">
                  <c:v>1469960</c:v>
                </c:pt>
                <c:pt idx="22794">
                  <c:v>1469740</c:v>
                </c:pt>
                <c:pt idx="22795">
                  <c:v>1468900</c:v>
                </c:pt>
                <c:pt idx="22796">
                  <c:v>1468040</c:v>
                </c:pt>
                <c:pt idx="22797">
                  <c:v>1467150</c:v>
                </c:pt>
                <c:pt idx="22798">
                  <c:v>1467490</c:v>
                </c:pt>
                <c:pt idx="22799">
                  <c:v>1466540</c:v>
                </c:pt>
                <c:pt idx="22800">
                  <c:v>1465560</c:v>
                </c:pt>
                <c:pt idx="22801">
                  <c:v>1464110</c:v>
                </c:pt>
                <c:pt idx="22802">
                  <c:v>1461630</c:v>
                </c:pt>
                <c:pt idx="22803">
                  <c:v>1460630</c:v>
                </c:pt>
                <c:pt idx="22804">
                  <c:v>1459610</c:v>
                </c:pt>
                <c:pt idx="22805">
                  <c:v>1459510</c:v>
                </c:pt>
                <c:pt idx="22806">
                  <c:v>1458460</c:v>
                </c:pt>
                <c:pt idx="22807">
                  <c:v>1457380</c:v>
                </c:pt>
                <c:pt idx="22808">
                  <c:v>1456290</c:v>
                </c:pt>
                <c:pt idx="22809">
                  <c:v>1456180</c:v>
                </c:pt>
                <c:pt idx="22810">
                  <c:v>1455040</c:v>
                </c:pt>
                <c:pt idx="22811">
                  <c:v>1453870</c:v>
                </c:pt>
                <c:pt idx="22812">
                  <c:v>1452070</c:v>
                </c:pt>
                <c:pt idx="22813">
                  <c:v>1449530</c:v>
                </c:pt>
                <c:pt idx="22814">
                  <c:v>1448340</c:v>
                </c:pt>
                <c:pt idx="22815">
                  <c:v>1447130</c:v>
                </c:pt>
                <c:pt idx="22816">
                  <c:v>1447880</c:v>
                </c:pt>
                <c:pt idx="22817">
                  <c:v>1445520</c:v>
                </c:pt>
                <c:pt idx="22818">
                  <c:v>1444280</c:v>
                </c:pt>
                <c:pt idx="22819">
                  <c:v>1443020</c:v>
                </c:pt>
                <c:pt idx="22820">
                  <c:v>1442820</c:v>
                </c:pt>
                <c:pt idx="22821">
                  <c:v>1441510</c:v>
                </c:pt>
                <c:pt idx="22822">
                  <c:v>1440190</c:v>
                </c:pt>
                <c:pt idx="22823">
                  <c:v>1438240</c:v>
                </c:pt>
                <c:pt idx="22824">
                  <c:v>1435930</c:v>
                </c:pt>
                <c:pt idx="22825">
                  <c:v>1434590</c:v>
                </c:pt>
                <c:pt idx="22826">
                  <c:v>1433240</c:v>
                </c:pt>
                <c:pt idx="22827">
                  <c:v>1433460</c:v>
                </c:pt>
                <c:pt idx="22828">
                  <c:v>1430950</c:v>
                </c:pt>
                <c:pt idx="22829">
                  <c:v>1429580</c:v>
                </c:pt>
                <c:pt idx="22830">
                  <c:v>1428190</c:v>
                </c:pt>
                <c:pt idx="22831">
                  <c:v>1426050</c:v>
                </c:pt>
                <c:pt idx="22832">
                  <c:v>1426300</c:v>
                </c:pt>
                <c:pt idx="22833">
                  <c:v>1424860</c:v>
                </c:pt>
                <c:pt idx="22834">
                  <c:v>1423080</c:v>
                </c:pt>
                <c:pt idx="22835">
                  <c:v>1421020</c:v>
                </c:pt>
                <c:pt idx="22836">
                  <c:v>1419560</c:v>
                </c:pt>
                <c:pt idx="22837">
                  <c:v>1418080</c:v>
                </c:pt>
                <c:pt idx="22838">
                  <c:v>1417160</c:v>
                </c:pt>
                <c:pt idx="22839">
                  <c:v>1415120</c:v>
                </c:pt>
                <c:pt idx="22840">
                  <c:v>1413620</c:v>
                </c:pt>
                <c:pt idx="22841">
                  <c:v>1412100</c:v>
                </c:pt>
                <c:pt idx="22842">
                  <c:v>1410190</c:v>
                </c:pt>
                <c:pt idx="22843">
                  <c:v>1409150</c:v>
                </c:pt>
                <c:pt idx="22844">
                  <c:v>1407570</c:v>
                </c:pt>
                <c:pt idx="22845">
                  <c:v>1406710</c:v>
                </c:pt>
                <c:pt idx="22846">
                  <c:v>1405140</c:v>
                </c:pt>
                <c:pt idx="22847">
                  <c:v>1402870</c:v>
                </c:pt>
                <c:pt idx="22848">
                  <c:v>1401280</c:v>
                </c:pt>
                <c:pt idx="22849">
                  <c:v>1399360</c:v>
                </c:pt>
                <c:pt idx="22850">
                  <c:v>1398360</c:v>
                </c:pt>
                <c:pt idx="22851">
                  <c:v>1396720</c:v>
                </c:pt>
                <c:pt idx="22852">
                  <c:v>1395070</c:v>
                </c:pt>
                <c:pt idx="22853">
                  <c:v>1392390</c:v>
                </c:pt>
                <c:pt idx="22854">
                  <c:v>1390880</c:v>
                </c:pt>
                <c:pt idx="22855">
                  <c:v>1389160</c:v>
                </c:pt>
                <c:pt idx="22856">
                  <c:v>1388690</c:v>
                </c:pt>
                <c:pt idx="22857">
                  <c:v>1386970</c:v>
                </c:pt>
                <c:pt idx="22858">
                  <c:v>1384420</c:v>
                </c:pt>
                <c:pt idx="22859">
                  <c:v>1382660</c:v>
                </c:pt>
                <c:pt idx="22860">
                  <c:v>1380480</c:v>
                </c:pt>
                <c:pt idx="22861">
                  <c:v>1378680</c:v>
                </c:pt>
                <c:pt idx="22862">
                  <c:v>1377730</c:v>
                </c:pt>
                <c:pt idx="22863">
                  <c:v>1375920</c:v>
                </c:pt>
                <c:pt idx="22864">
                  <c:v>1373520</c:v>
                </c:pt>
                <c:pt idx="22865">
                  <c:v>1371060</c:v>
                </c:pt>
                <c:pt idx="22866">
                  <c:v>1369190</c:v>
                </c:pt>
                <c:pt idx="22867">
                  <c:v>1368900</c:v>
                </c:pt>
                <c:pt idx="22868">
                  <c:v>1367010</c:v>
                </c:pt>
                <c:pt idx="22869">
                  <c:v>1364570</c:v>
                </c:pt>
                <c:pt idx="22870">
                  <c:v>1362640</c:v>
                </c:pt>
                <c:pt idx="22871">
                  <c:v>1359520</c:v>
                </c:pt>
                <c:pt idx="22872">
                  <c:v>1357540</c:v>
                </c:pt>
                <c:pt idx="22873">
                  <c:v>1356970</c:v>
                </c:pt>
                <c:pt idx="22874">
                  <c:v>1354570</c:v>
                </c:pt>
                <c:pt idx="22875">
                  <c:v>1352560</c:v>
                </c:pt>
                <c:pt idx="22876">
                  <c:v>1349500</c:v>
                </c:pt>
                <c:pt idx="22877">
                  <c:v>1347440</c:v>
                </c:pt>
                <c:pt idx="22878">
                  <c:v>1347010</c:v>
                </c:pt>
                <c:pt idx="22879">
                  <c:v>1344930</c:v>
                </c:pt>
                <c:pt idx="22880">
                  <c:v>1342600</c:v>
                </c:pt>
                <c:pt idx="22881">
                  <c:v>1340480</c:v>
                </c:pt>
                <c:pt idx="22882">
                  <c:v>1336900</c:v>
                </c:pt>
                <c:pt idx="22883">
                  <c:v>1334740</c:v>
                </c:pt>
                <c:pt idx="22884">
                  <c:v>1333690</c:v>
                </c:pt>
                <c:pt idx="22885">
                  <c:v>1331960</c:v>
                </c:pt>
                <c:pt idx="22886">
                  <c:v>1329760</c:v>
                </c:pt>
                <c:pt idx="22887">
                  <c:v>1327540</c:v>
                </c:pt>
                <c:pt idx="22888">
                  <c:v>1323490</c:v>
                </c:pt>
                <c:pt idx="22889">
                  <c:v>1322610</c:v>
                </c:pt>
                <c:pt idx="22890">
                  <c:v>1320330</c:v>
                </c:pt>
                <c:pt idx="22891">
                  <c:v>1318840</c:v>
                </c:pt>
                <c:pt idx="22892">
                  <c:v>1316520</c:v>
                </c:pt>
                <c:pt idx="22893">
                  <c:v>1311770</c:v>
                </c:pt>
                <c:pt idx="22894">
                  <c:v>1309410</c:v>
                </c:pt>
                <c:pt idx="22895">
                  <c:v>1308470</c:v>
                </c:pt>
                <c:pt idx="22896">
                  <c:v>1307230</c:v>
                </c:pt>
                <c:pt idx="22897">
                  <c:v>1304830</c:v>
                </c:pt>
                <c:pt idx="22898">
                  <c:v>1302410</c:v>
                </c:pt>
                <c:pt idx="22899">
                  <c:v>1297380</c:v>
                </c:pt>
                <c:pt idx="22900">
                  <c:v>1296430</c:v>
                </c:pt>
                <c:pt idx="22901">
                  <c:v>1293960</c:v>
                </c:pt>
                <c:pt idx="22902">
                  <c:v>1291470</c:v>
                </c:pt>
                <c:pt idx="22903">
                  <c:v>1290260</c:v>
                </c:pt>
                <c:pt idx="22904">
                  <c:v>1284830</c:v>
                </c:pt>
                <c:pt idx="22905">
                  <c:v>1282290</c:v>
                </c:pt>
                <c:pt idx="22906">
                  <c:v>1281100</c:v>
                </c:pt>
                <c:pt idx="22907">
                  <c:v>1280270</c:v>
                </c:pt>
                <c:pt idx="22908">
                  <c:v>1277690</c:v>
                </c:pt>
                <c:pt idx="22909">
                  <c:v>1275100</c:v>
                </c:pt>
                <c:pt idx="22910">
                  <c:v>1269320</c:v>
                </c:pt>
                <c:pt idx="22911">
                  <c:v>1268100</c:v>
                </c:pt>
                <c:pt idx="22912">
                  <c:v>1265470</c:v>
                </c:pt>
                <c:pt idx="22913">
                  <c:v>1262840</c:v>
                </c:pt>
                <c:pt idx="22914">
                  <c:v>1261950</c:v>
                </c:pt>
                <c:pt idx="22915">
                  <c:v>1256110</c:v>
                </c:pt>
                <c:pt idx="22916">
                  <c:v>1253430</c:v>
                </c:pt>
                <c:pt idx="22917">
                  <c:v>1250750</c:v>
                </c:pt>
                <c:pt idx="22918">
                  <c:v>1251570</c:v>
                </c:pt>
                <c:pt idx="22919">
                  <c:v>1248870</c:v>
                </c:pt>
                <c:pt idx="22920">
                  <c:v>1246160</c:v>
                </c:pt>
                <c:pt idx="22921">
                  <c:v>1240170</c:v>
                </c:pt>
                <c:pt idx="22922">
                  <c:v>1238600</c:v>
                </c:pt>
                <c:pt idx="22923">
                  <c:v>1235870</c:v>
                </c:pt>
                <c:pt idx="22924">
                  <c:v>1233140</c:v>
                </c:pt>
                <c:pt idx="22925">
                  <c:v>1232260</c:v>
                </c:pt>
                <c:pt idx="22926">
                  <c:v>1226380</c:v>
                </c:pt>
                <c:pt idx="22927">
                  <c:v>1223630</c:v>
                </c:pt>
                <c:pt idx="22928">
                  <c:v>1220880</c:v>
                </c:pt>
                <c:pt idx="22929">
                  <c:v>1221400</c:v>
                </c:pt>
                <c:pt idx="22930">
                  <c:v>1218650</c:v>
                </c:pt>
                <c:pt idx="22931">
                  <c:v>1215900</c:v>
                </c:pt>
                <c:pt idx="22932">
                  <c:v>1210260</c:v>
                </c:pt>
                <c:pt idx="22933">
                  <c:v>1208580</c:v>
                </c:pt>
                <c:pt idx="22934">
                  <c:v>1205840</c:v>
                </c:pt>
                <c:pt idx="22935">
                  <c:v>1203110</c:v>
                </c:pt>
                <c:pt idx="22936">
                  <c:v>1202100</c:v>
                </c:pt>
                <c:pt idx="22937">
                  <c:v>1196870</c:v>
                </c:pt>
                <c:pt idx="22938">
                  <c:v>1194140</c:v>
                </c:pt>
                <c:pt idx="22939">
                  <c:v>1191430</c:v>
                </c:pt>
                <c:pt idx="22940">
                  <c:v>1191100</c:v>
                </c:pt>
                <c:pt idx="22941">
                  <c:v>1188390</c:v>
                </c:pt>
                <c:pt idx="22942">
                  <c:v>1185690</c:v>
                </c:pt>
                <c:pt idx="22943">
                  <c:v>1183010</c:v>
                </c:pt>
                <c:pt idx="22944">
                  <c:v>1178600</c:v>
                </c:pt>
                <c:pt idx="22945">
                  <c:v>1175960</c:v>
                </c:pt>
                <c:pt idx="22946">
                  <c:v>1173330</c:v>
                </c:pt>
                <c:pt idx="22947">
                  <c:v>1172430</c:v>
                </c:pt>
                <c:pt idx="22948">
                  <c:v>1168060</c:v>
                </c:pt>
                <c:pt idx="22949">
                  <c:v>1165470</c:v>
                </c:pt>
                <c:pt idx="22950">
                  <c:v>1162900</c:v>
                </c:pt>
                <c:pt idx="22951">
                  <c:v>1161790</c:v>
                </c:pt>
                <c:pt idx="22952">
                  <c:v>1159240</c:v>
                </c:pt>
                <c:pt idx="22953">
                  <c:v>1156710</c:v>
                </c:pt>
                <c:pt idx="22954">
                  <c:v>1154190</c:v>
                </c:pt>
                <c:pt idx="22955">
                  <c:v>1150210</c:v>
                </c:pt>
                <c:pt idx="22956">
                  <c:v>1147770</c:v>
                </c:pt>
                <c:pt idx="22957">
                  <c:v>1145350</c:v>
                </c:pt>
                <c:pt idx="22958">
                  <c:v>1142960</c:v>
                </c:pt>
                <c:pt idx="22959">
                  <c:v>1141030</c:v>
                </c:pt>
                <c:pt idx="22960">
                  <c:v>1138680</c:v>
                </c:pt>
                <c:pt idx="22961">
                  <c:v>1136360</c:v>
                </c:pt>
                <c:pt idx="22962">
                  <c:v>1134770</c:v>
                </c:pt>
                <c:pt idx="22963">
                  <c:v>1132490</c:v>
                </c:pt>
                <c:pt idx="22964">
                  <c:v>1130250</c:v>
                </c:pt>
                <c:pt idx="22965">
                  <c:v>1128040</c:v>
                </c:pt>
                <c:pt idx="22966">
                  <c:v>1124550</c:v>
                </c:pt>
                <c:pt idx="22967">
                  <c:v>1122430</c:v>
                </c:pt>
                <c:pt idx="22968">
                  <c:v>1120340</c:v>
                </c:pt>
                <c:pt idx="22969">
                  <c:v>1118290</c:v>
                </c:pt>
                <c:pt idx="22970">
                  <c:v>1116740</c:v>
                </c:pt>
                <c:pt idx="22971">
                  <c:v>1114750</c:v>
                </c:pt>
                <c:pt idx="22972">
                  <c:v>1112790</c:v>
                </c:pt>
                <c:pt idx="22973">
                  <c:v>1110950</c:v>
                </c:pt>
                <c:pt idx="22974">
                  <c:v>1109590</c:v>
                </c:pt>
                <c:pt idx="22975">
                  <c:v>1107750</c:v>
                </c:pt>
                <c:pt idx="22976">
                  <c:v>1105950</c:v>
                </c:pt>
                <c:pt idx="22977">
                  <c:v>1103420</c:v>
                </c:pt>
                <c:pt idx="22978">
                  <c:v>1101720</c:v>
                </c:pt>
                <c:pt idx="22979">
                  <c:v>1100080</c:v>
                </c:pt>
                <c:pt idx="22980">
                  <c:v>1098470</c:v>
                </c:pt>
                <c:pt idx="22981">
                  <c:v>1096860</c:v>
                </c:pt>
                <c:pt idx="22982">
                  <c:v>1095330</c:v>
                </c:pt>
                <c:pt idx="22983">
                  <c:v>1093850</c:v>
                </c:pt>
                <c:pt idx="22984">
                  <c:v>1092560</c:v>
                </c:pt>
                <c:pt idx="22985">
                  <c:v>1091600</c:v>
                </c:pt>
                <c:pt idx="22986">
                  <c:v>1090280</c:v>
                </c:pt>
                <c:pt idx="22987">
                  <c:v>1089000</c:v>
                </c:pt>
                <c:pt idx="22988">
                  <c:v>1087340</c:v>
                </c:pt>
                <c:pt idx="22989">
                  <c:v>1086300</c:v>
                </c:pt>
                <c:pt idx="22990">
                  <c:v>1085200</c:v>
                </c:pt>
                <c:pt idx="22991">
                  <c:v>1084150</c:v>
                </c:pt>
                <c:pt idx="22992">
                  <c:v>1082700</c:v>
                </c:pt>
                <c:pt idx="22993">
                  <c:v>1081740</c:v>
                </c:pt>
                <c:pt idx="22994">
                  <c:v>1080830</c:v>
                </c:pt>
                <c:pt idx="22995">
                  <c:v>1080280</c:v>
                </c:pt>
                <c:pt idx="22996">
                  <c:v>1080020</c:v>
                </c:pt>
                <c:pt idx="22997">
                  <c:v>1079310</c:v>
                </c:pt>
                <c:pt idx="22998">
                  <c:v>1078640</c:v>
                </c:pt>
                <c:pt idx="22999">
                  <c:v>1077540</c:v>
                </c:pt>
                <c:pt idx="23000">
                  <c:v>1077090</c:v>
                </c:pt>
                <c:pt idx="23001">
                  <c:v>1076610</c:v>
                </c:pt>
                <c:pt idx="23002">
                  <c:v>1076200</c:v>
                </c:pt>
                <c:pt idx="23003">
                  <c:v>1075030</c:v>
                </c:pt>
                <c:pt idx="23004">
                  <c:v>1074720</c:v>
                </c:pt>
                <c:pt idx="23005">
                  <c:v>1074460</c:v>
                </c:pt>
                <c:pt idx="23006">
                  <c:v>1075040</c:v>
                </c:pt>
                <c:pt idx="23007">
                  <c:v>1075640</c:v>
                </c:pt>
                <c:pt idx="23008">
                  <c:v>1075590</c:v>
                </c:pt>
                <c:pt idx="23009">
                  <c:v>1075610</c:v>
                </c:pt>
                <c:pt idx="23010">
                  <c:v>1074930</c:v>
                </c:pt>
                <c:pt idx="23011">
                  <c:v>1075160</c:v>
                </c:pt>
                <c:pt idx="23012">
                  <c:v>1075380</c:v>
                </c:pt>
                <c:pt idx="23013">
                  <c:v>1075660</c:v>
                </c:pt>
                <c:pt idx="23014">
                  <c:v>1075810</c:v>
                </c:pt>
                <c:pt idx="23015">
                  <c:v>1075180</c:v>
                </c:pt>
                <c:pt idx="23016">
                  <c:v>1075650</c:v>
                </c:pt>
                <c:pt idx="23017">
                  <c:v>1077150</c:v>
                </c:pt>
                <c:pt idx="23018">
                  <c:v>1078710</c:v>
                </c:pt>
                <c:pt idx="23019">
                  <c:v>1079380</c:v>
                </c:pt>
                <c:pt idx="23020">
                  <c:v>1080110</c:v>
                </c:pt>
                <c:pt idx="23021">
                  <c:v>1079920</c:v>
                </c:pt>
                <c:pt idx="23022">
                  <c:v>1080580</c:v>
                </c:pt>
                <c:pt idx="23023">
                  <c:v>1081510</c:v>
                </c:pt>
                <c:pt idx="23024">
                  <c:v>1082500</c:v>
                </c:pt>
                <c:pt idx="23025">
                  <c:v>1083770</c:v>
                </c:pt>
                <c:pt idx="23026">
                  <c:v>1083970</c:v>
                </c:pt>
                <c:pt idx="23027">
                  <c:v>1085170</c:v>
                </c:pt>
                <c:pt idx="23028">
                  <c:v>1087350</c:v>
                </c:pt>
                <c:pt idx="23029">
                  <c:v>1088680</c:v>
                </c:pt>
                <c:pt idx="23030">
                  <c:v>1091400</c:v>
                </c:pt>
                <c:pt idx="23031">
                  <c:v>1092860</c:v>
                </c:pt>
                <c:pt idx="23032">
                  <c:v>1093030</c:v>
                </c:pt>
                <c:pt idx="23033">
                  <c:v>1094010</c:v>
                </c:pt>
                <c:pt idx="23034">
                  <c:v>1095650</c:v>
                </c:pt>
                <c:pt idx="23035">
                  <c:v>1097360</c:v>
                </c:pt>
                <c:pt idx="23036">
                  <c:v>1099750</c:v>
                </c:pt>
                <c:pt idx="23037">
                  <c:v>1100920</c:v>
                </c:pt>
                <c:pt idx="23038">
                  <c:v>1102830</c:v>
                </c:pt>
                <c:pt idx="23039">
                  <c:v>1105480</c:v>
                </c:pt>
                <c:pt idx="23040">
                  <c:v>1107500</c:v>
                </c:pt>
                <c:pt idx="23041">
                  <c:v>1110990</c:v>
                </c:pt>
                <c:pt idx="23042">
                  <c:v>1113140</c:v>
                </c:pt>
                <c:pt idx="23043">
                  <c:v>1113980</c:v>
                </c:pt>
                <c:pt idx="23044">
                  <c:v>1116240</c:v>
                </c:pt>
                <c:pt idx="23045">
                  <c:v>1117160</c:v>
                </c:pt>
                <c:pt idx="23046">
                  <c:v>1119520</c:v>
                </c:pt>
                <c:pt idx="23047">
                  <c:v>1123420</c:v>
                </c:pt>
                <c:pt idx="23048">
                  <c:v>1125420</c:v>
                </c:pt>
                <c:pt idx="23049">
                  <c:v>1127960</c:v>
                </c:pt>
                <c:pt idx="23050">
                  <c:v>1131100</c:v>
                </c:pt>
                <c:pt idx="23051">
                  <c:v>1133750</c:v>
                </c:pt>
                <c:pt idx="23052">
                  <c:v>1138230</c:v>
                </c:pt>
                <c:pt idx="23053">
                  <c:v>1140980</c:v>
                </c:pt>
                <c:pt idx="23054">
                  <c:v>1142000</c:v>
                </c:pt>
                <c:pt idx="23055">
                  <c:v>1144840</c:v>
                </c:pt>
                <c:pt idx="23056">
                  <c:v>1145720</c:v>
                </c:pt>
                <c:pt idx="23057">
                  <c:v>1148650</c:v>
                </c:pt>
                <c:pt idx="23058">
                  <c:v>1153590</c:v>
                </c:pt>
                <c:pt idx="23059">
                  <c:v>1156610</c:v>
                </c:pt>
                <c:pt idx="23060">
                  <c:v>1159010</c:v>
                </c:pt>
                <c:pt idx="23061">
                  <c:v>1162650</c:v>
                </c:pt>
                <c:pt idx="23062">
                  <c:v>1165790</c:v>
                </c:pt>
                <c:pt idx="23063">
                  <c:v>1170950</c:v>
                </c:pt>
                <c:pt idx="23064">
                  <c:v>1174160</c:v>
                </c:pt>
                <c:pt idx="23065">
                  <c:v>1175290</c:v>
                </c:pt>
                <c:pt idx="23066">
                  <c:v>1178550</c:v>
                </c:pt>
                <c:pt idx="23067">
                  <c:v>1180050</c:v>
                </c:pt>
                <c:pt idx="23068">
                  <c:v>1183370</c:v>
                </c:pt>
                <c:pt idx="23069">
                  <c:v>1188430</c:v>
                </c:pt>
                <c:pt idx="23070">
                  <c:v>1191800</c:v>
                </c:pt>
                <c:pt idx="23071">
                  <c:v>1194950</c:v>
                </c:pt>
                <c:pt idx="23072">
                  <c:v>1198520</c:v>
                </c:pt>
                <c:pt idx="23073">
                  <c:v>1201950</c:v>
                </c:pt>
                <c:pt idx="23074">
                  <c:v>1207510</c:v>
                </c:pt>
                <c:pt idx="23075">
                  <c:v>1210970</c:v>
                </c:pt>
                <c:pt idx="23076">
                  <c:v>1212250</c:v>
                </c:pt>
                <c:pt idx="23077">
                  <c:v>1215730</c:v>
                </c:pt>
                <c:pt idx="23078">
                  <c:v>1217600</c:v>
                </c:pt>
                <c:pt idx="23079">
                  <c:v>1221080</c:v>
                </c:pt>
                <c:pt idx="23080">
                  <c:v>1226150</c:v>
                </c:pt>
                <c:pt idx="23081">
                  <c:v>1229640</c:v>
                </c:pt>
                <c:pt idx="23082">
                  <c:v>1233080</c:v>
                </c:pt>
                <c:pt idx="23083">
                  <c:v>1236590</c:v>
                </c:pt>
                <c:pt idx="23084">
                  <c:v>1240060</c:v>
                </c:pt>
                <c:pt idx="23085">
                  <c:v>1243520</c:v>
                </c:pt>
                <c:pt idx="23086">
                  <c:v>1248770</c:v>
                </c:pt>
                <c:pt idx="23087">
                  <c:v>1250390</c:v>
                </c:pt>
                <c:pt idx="23088">
                  <c:v>1253800</c:v>
                </c:pt>
                <c:pt idx="23089">
                  <c:v>1255630</c:v>
                </c:pt>
                <c:pt idx="23090">
                  <c:v>1260550</c:v>
                </c:pt>
                <c:pt idx="23091">
                  <c:v>1263890</c:v>
                </c:pt>
                <c:pt idx="23092">
                  <c:v>1267200</c:v>
                </c:pt>
                <c:pt idx="23093">
                  <c:v>1270730</c:v>
                </c:pt>
                <c:pt idx="23094">
                  <c:v>1273720</c:v>
                </c:pt>
                <c:pt idx="23095">
                  <c:v>1276920</c:v>
                </c:pt>
                <c:pt idx="23096">
                  <c:v>1280090</c:v>
                </c:pt>
                <c:pt idx="23097">
                  <c:v>1284740</c:v>
                </c:pt>
                <c:pt idx="23098">
                  <c:v>1286270</c:v>
                </c:pt>
                <c:pt idx="23099">
                  <c:v>1289290</c:v>
                </c:pt>
                <c:pt idx="23100">
                  <c:v>1292270</c:v>
                </c:pt>
                <c:pt idx="23101">
                  <c:v>1295140</c:v>
                </c:pt>
                <c:pt idx="23102">
                  <c:v>1298010</c:v>
                </c:pt>
                <c:pt idx="23103">
                  <c:v>1300810</c:v>
                </c:pt>
                <c:pt idx="23104">
                  <c:v>1304020</c:v>
                </c:pt>
                <c:pt idx="23105">
                  <c:v>1306170</c:v>
                </c:pt>
                <c:pt idx="23106">
                  <c:v>1308770</c:v>
                </c:pt>
                <c:pt idx="23107">
                  <c:v>1311300</c:v>
                </c:pt>
                <c:pt idx="23108">
                  <c:v>1315040</c:v>
                </c:pt>
                <c:pt idx="23109">
                  <c:v>1316100</c:v>
                </c:pt>
                <c:pt idx="23110">
                  <c:v>1318400</c:v>
                </c:pt>
                <c:pt idx="23111">
                  <c:v>1320610</c:v>
                </c:pt>
                <c:pt idx="23112">
                  <c:v>1322720</c:v>
                </c:pt>
                <c:pt idx="23113">
                  <c:v>1324770</c:v>
                </c:pt>
                <c:pt idx="23114">
                  <c:v>1326710</c:v>
                </c:pt>
                <c:pt idx="23115">
                  <c:v>1328570</c:v>
                </c:pt>
                <c:pt idx="23116">
                  <c:v>1330340</c:v>
                </c:pt>
                <c:pt idx="23117">
                  <c:v>1332000</c:v>
                </c:pt>
                <c:pt idx="23118">
                  <c:v>1333560</c:v>
                </c:pt>
                <c:pt idx="23119">
                  <c:v>1335610</c:v>
                </c:pt>
                <c:pt idx="23120">
                  <c:v>1336400</c:v>
                </c:pt>
                <c:pt idx="23121">
                  <c:v>1337630</c:v>
                </c:pt>
                <c:pt idx="23122">
                  <c:v>1338760</c:v>
                </c:pt>
                <c:pt idx="23123">
                  <c:v>1339830</c:v>
                </c:pt>
                <c:pt idx="23124">
                  <c:v>1340720</c:v>
                </c:pt>
                <c:pt idx="23125">
                  <c:v>1341500</c:v>
                </c:pt>
                <c:pt idx="23126">
                  <c:v>1342150</c:v>
                </c:pt>
                <c:pt idx="23127">
                  <c:v>1342740</c:v>
                </c:pt>
                <c:pt idx="23128">
                  <c:v>1343140</c:v>
                </c:pt>
                <c:pt idx="23129">
                  <c:v>1343410</c:v>
                </c:pt>
                <c:pt idx="23130">
                  <c:v>1343560</c:v>
                </c:pt>
                <c:pt idx="23131">
                  <c:v>1343610</c:v>
                </c:pt>
                <c:pt idx="23132">
                  <c:v>1343490</c:v>
                </c:pt>
                <c:pt idx="23133">
                  <c:v>1343230</c:v>
                </c:pt>
                <c:pt idx="23134">
                  <c:v>1342850</c:v>
                </c:pt>
                <c:pt idx="23135">
                  <c:v>1342320</c:v>
                </c:pt>
                <c:pt idx="23136">
                  <c:v>1341650</c:v>
                </c:pt>
                <c:pt idx="23137">
                  <c:v>1340840</c:v>
                </c:pt>
                <c:pt idx="23138">
                  <c:v>1339860</c:v>
                </c:pt>
                <c:pt idx="23139">
                  <c:v>1338760</c:v>
                </c:pt>
                <c:pt idx="23140">
                  <c:v>1337520</c:v>
                </c:pt>
                <c:pt idx="23141">
                  <c:v>1336130</c:v>
                </c:pt>
                <c:pt idx="23142">
                  <c:v>1334570</c:v>
                </c:pt>
                <c:pt idx="23143">
                  <c:v>1332890</c:v>
                </c:pt>
                <c:pt idx="23144">
                  <c:v>1331050</c:v>
                </c:pt>
                <c:pt idx="23145">
                  <c:v>1329050</c:v>
                </c:pt>
                <c:pt idx="23146">
                  <c:v>1326920</c:v>
                </c:pt>
                <c:pt idx="23147">
                  <c:v>1324640</c:v>
                </c:pt>
                <c:pt idx="23148">
                  <c:v>1322210</c:v>
                </c:pt>
                <c:pt idx="23149">
                  <c:v>1319600</c:v>
                </c:pt>
                <c:pt idx="23150">
                  <c:v>1316870</c:v>
                </c:pt>
                <c:pt idx="23151">
                  <c:v>1313980</c:v>
                </c:pt>
                <c:pt idx="23152">
                  <c:v>1310940</c:v>
                </c:pt>
                <c:pt idx="23153">
                  <c:v>1307730</c:v>
                </c:pt>
                <c:pt idx="23154">
                  <c:v>1304390</c:v>
                </c:pt>
                <c:pt idx="23155">
                  <c:v>1300900</c:v>
                </c:pt>
                <c:pt idx="23156">
                  <c:v>1296640</c:v>
                </c:pt>
                <c:pt idx="23157">
                  <c:v>1293450</c:v>
                </c:pt>
                <c:pt idx="23158">
                  <c:v>1289510</c:v>
                </c:pt>
                <c:pt idx="23159">
                  <c:v>1285420</c:v>
                </c:pt>
                <c:pt idx="23160">
                  <c:v>1281180</c:v>
                </c:pt>
                <c:pt idx="23161">
                  <c:v>1276800</c:v>
                </c:pt>
                <c:pt idx="23162">
                  <c:v>1272270</c:v>
                </c:pt>
                <c:pt idx="23163">
                  <c:v>1267600</c:v>
                </c:pt>
                <c:pt idx="23164">
                  <c:v>1262800</c:v>
                </c:pt>
                <c:pt idx="23165">
                  <c:v>1257840</c:v>
                </c:pt>
                <c:pt idx="23166">
                  <c:v>1252740</c:v>
                </c:pt>
                <c:pt idx="23167">
                  <c:v>1246900</c:v>
                </c:pt>
                <c:pt idx="23168">
                  <c:v>1242150</c:v>
                </c:pt>
                <c:pt idx="23169">
                  <c:v>1236640</c:v>
                </c:pt>
                <c:pt idx="23170">
                  <c:v>1230990</c:v>
                </c:pt>
                <c:pt idx="23171">
                  <c:v>1224590</c:v>
                </c:pt>
                <c:pt idx="23172">
                  <c:v>1219280</c:v>
                </c:pt>
                <c:pt idx="23173">
                  <c:v>1213240</c:v>
                </c:pt>
                <c:pt idx="23174">
                  <c:v>1207070</c:v>
                </c:pt>
                <c:pt idx="23175">
                  <c:v>1200710</c:v>
                </c:pt>
                <c:pt idx="23176">
                  <c:v>1194290</c:v>
                </c:pt>
                <c:pt idx="23177">
                  <c:v>1187760</c:v>
                </c:pt>
                <c:pt idx="23178">
                  <c:v>1180590</c:v>
                </c:pt>
                <c:pt idx="23179">
                  <c:v>1174220</c:v>
                </c:pt>
                <c:pt idx="23180">
                  <c:v>1167330</c:v>
                </c:pt>
                <c:pt idx="23181">
                  <c:v>1160340</c:v>
                </c:pt>
                <c:pt idx="23182">
                  <c:v>1152870</c:v>
                </c:pt>
                <c:pt idx="23183">
                  <c:v>1145900</c:v>
                </c:pt>
                <c:pt idx="23184">
                  <c:v>1138600</c:v>
                </c:pt>
                <c:pt idx="23185">
                  <c:v>1131190</c:v>
                </c:pt>
                <c:pt idx="23186">
                  <c:v>1123470</c:v>
                </c:pt>
                <c:pt idx="23187">
                  <c:v>1115960</c:v>
                </c:pt>
                <c:pt idx="23188">
                  <c:v>1108280</c:v>
                </c:pt>
                <c:pt idx="23189">
                  <c:v>1100460</c:v>
                </c:pt>
                <c:pt idx="23190">
                  <c:v>1092530</c:v>
                </c:pt>
                <c:pt idx="23191">
                  <c:v>1084590</c:v>
                </c:pt>
                <c:pt idx="23192">
                  <c:v>1076580</c:v>
                </c:pt>
                <c:pt idx="23193">
                  <c:v>1068630</c:v>
                </c:pt>
                <c:pt idx="23194">
                  <c:v>1060250</c:v>
                </c:pt>
                <c:pt idx="23195">
                  <c:v>1052020</c:v>
                </c:pt>
                <c:pt idx="23196">
                  <c:v>1043740</c:v>
                </c:pt>
                <c:pt idx="23197">
                  <c:v>1035690</c:v>
                </c:pt>
                <c:pt idx="23198">
                  <c:v>1026920</c:v>
                </c:pt>
                <c:pt idx="23199">
                  <c:v>1018460</c:v>
                </c:pt>
                <c:pt idx="23200">
                  <c:v>1010390</c:v>
                </c:pt>
                <c:pt idx="23201">
                  <c:v>1001330</c:v>
                </c:pt>
                <c:pt idx="23202">
                  <c:v>992735</c:v>
                </c:pt>
                <c:pt idx="23203">
                  <c:v>984095</c:v>
                </c:pt>
                <c:pt idx="23204">
                  <c:v>975956</c:v>
                </c:pt>
                <c:pt idx="23205">
                  <c:v>966658</c:v>
                </c:pt>
                <c:pt idx="23206">
                  <c:v>957918</c:v>
                </c:pt>
                <c:pt idx="23207">
                  <c:v>949152</c:v>
                </c:pt>
                <c:pt idx="23208">
                  <c:v>940965</c:v>
                </c:pt>
                <c:pt idx="23209">
                  <c:v>931522</c:v>
                </c:pt>
                <c:pt idx="23210">
                  <c:v>922697</c:v>
                </c:pt>
                <c:pt idx="23211">
                  <c:v>914489</c:v>
                </c:pt>
                <c:pt idx="23212">
                  <c:v>905637</c:v>
                </c:pt>
                <c:pt idx="23213">
                  <c:v>896165</c:v>
                </c:pt>
                <c:pt idx="23214">
                  <c:v>887308</c:v>
                </c:pt>
                <c:pt idx="23215">
                  <c:v>879043</c:v>
                </c:pt>
                <c:pt idx="23216">
                  <c:v>869621</c:v>
                </c:pt>
                <c:pt idx="23217">
                  <c:v>860775</c:v>
                </c:pt>
                <c:pt idx="23218">
                  <c:v>851938</c:v>
                </c:pt>
                <c:pt idx="23219">
                  <c:v>843625</c:v>
                </c:pt>
                <c:pt idx="23220">
                  <c:v>834331</c:v>
                </c:pt>
                <c:pt idx="23221">
                  <c:v>825543</c:v>
                </c:pt>
                <c:pt idx="23222">
                  <c:v>817186</c:v>
                </c:pt>
                <c:pt idx="23223">
                  <c:v>808443</c:v>
                </c:pt>
                <c:pt idx="23224">
                  <c:v>799341</c:v>
                </c:pt>
                <c:pt idx="23225">
                  <c:v>790659</c:v>
                </c:pt>
                <c:pt idx="23226">
                  <c:v>782320</c:v>
                </c:pt>
                <c:pt idx="23227">
                  <c:v>773707</c:v>
                </c:pt>
                <c:pt idx="23228">
                  <c:v>764824</c:v>
                </c:pt>
                <c:pt idx="23229">
                  <c:v>756294</c:v>
                </c:pt>
                <c:pt idx="23230">
                  <c:v>748040</c:v>
                </c:pt>
                <c:pt idx="23231">
                  <c:v>739343</c:v>
                </c:pt>
                <c:pt idx="23232">
                  <c:v>730956</c:v>
                </c:pt>
                <c:pt idx="23233">
                  <c:v>722811</c:v>
                </c:pt>
                <c:pt idx="23234">
                  <c:v>714530</c:v>
                </c:pt>
                <c:pt idx="23235">
                  <c:v>706082</c:v>
                </c:pt>
                <c:pt idx="23236">
                  <c:v>697918</c:v>
                </c:pt>
                <c:pt idx="23237">
                  <c:v>689993</c:v>
                </c:pt>
                <c:pt idx="23238">
                  <c:v>681950</c:v>
                </c:pt>
                <c:pt idx="23239">
                  <c:v>673771</c:v>
                </c:pt>
                <c:pt idx="23240">
                  <c:v>665864</c:v>
                </c:pt>
                <c:pt idx="23241">
                  <c:v>658195</c:v>
                </c:pt>
                <c:pt idx="23242">
                  <c:v>650424</c:v>
                </c:pt>
                <c:pt idx="23243">
                  <c:v>642555</c:v>
                </c:pt>
                <c:pt idx="23244">
                  <c:v>635076</c:v>
                </c:pt>
                <c:pt idx="23245">
                  <c:v>627527</c:v>
                </c:pt>
                <c:pt idx="23246">
                  <c:v>619935</c:v>
                </c:pt>
                <c:pt idx="23247">
                  <c:v>612544</c:v>
                </c:pt>
                <c:pt idx="23248">
                  <c:v>605318</c:v>
                </c:pt>
                <c:pt idx="23249">
                  <c:v>598086</c:v>
                </c:pt>
                <c:pt idx="23250">
                  <c:v>590882</c:v>
                </c:pt>
                <c:pt idx="23251">
                  <c:v>583817</c:v>
                </c:pt>
                <c:pt idx="23252">
                  <c:v>576848</c:v>
                </c:pt>
                <c:pt idx="23253">
                  <c:v>569953</c:v>
                </c:pt>
                <c:pt idx="23254">
                  <c:v>563152</c:v>
                </c:pt>
                <c:pt idx="23255">
                  <c:v>556383</c:v>
                </c:pt>
                <c:pt idx="23256">
                  <c:v>549752</c:v>
                </c:pt>
                <c:pt idx="23257">
                  <c:v>543209</c:v>
                </c:pt>
                <c:pt idx="23258">
                  <c:v>536805</c:v>
                </c:pt>
                <c:pt idx="23259">
                  <c:v>530358</c:v>
                </c:pt>
                <c:pt idx="23260">
                  <c:v>524087</c:v>
                </c:pt>
                <c:pt idx="23261">
                  <c:v>517972</c:v>
                </c:pt>
                <c:pt idx="23262">
                  <c:v>511884</c:v>
                </c:pt>
                <c:pt idx="23263">
                  <c:v>505796</c:v>
                </c:pt>
                <c:pt idx="23264">
                  <c:v>499895</c:v>
                </c:pt>
                <c:pt idx="23265">
                  <c:v>494141</c:v>
                </c:pt>
                <c:pt idx="23266">
                  <c:v>488356</c:v>
                </c:pt>
                <c:pt idx="23267">
                  <c:v>482734</c:v>
                </c:pt>
                <c:pt idx="23268">
                  <c:v>477205</c:v>
                </c:pt>
                <c:pt idx="23269">
                  <c:v>471794</c:v>
                </c:pt>
                <c:pt idx="23270">
                  <c:v>466442</c:v>
                </c:pt>
                <c:pt idx="23271">
                  <c:v>461192</c:v>
                </c:pt>
                <c:pt idx="23272">
                  <c:v>456003</c:v>
                </c:pt>
                <c:pt idx="23273">
                  <c:v>450940</c:v>
                </c:pt>
                <c:pt idx="23274">
                  <c:v>446030</c:v>
                </c:pt>
                <c:pt idx="23275">
                  <c:v>441151</c:v>
                </c:pt>
                <c:pt idx="23276">
                  <c:v>436280</c:v>
                </c:pt>
                <c:pt idx="23277">
                  <c:v>431698</c:v>
                </c:pt>
                <c:pt idx="23278">
                  <c:v>427093</c:v>
                </c:pt>
                <c:pt idx="23279">
                  <c:v>422579</c:v>
                </c:pt>
                <c:pt idx="23280">
                  <c:v>418034</c:v>
                </c:pt>
                <c:pt idx="23281">
                  <c:v>413838</c:v>
                </c:pt>
                <c:pt idx="23282">
                  <c:v>409593</c:v>
                </c:pt>
                <c:pt idx="23283">
                  <c:v>405437</c:v>
                </c:pt>
                <c:pt idx="23284">
                  <c:v>401231</c:v>
                </c:pt>
                <c:pt idx="23285">
                  <c:v>397386</c:v>
                </c:pt>
                <c:pt idx="23286">
                  <c:v>393492</c:v>
                </c:pt>
                <c:pt idx="23287">
                  <c:v>389553</c:v>
                </c:pt>
                <c:pt idx="23288">
                  <c:v>385957</c:v>
                </c:pt>
                <c:pt idx="23289">
                  <c:v>382320</c:v>
                </c:pt>
                <c:pt idx="23290">
                  <c:v>378766</c:v>
                </c:pt>
                <c:pt idx="23291">
                  <c:v>375188</c:v>
                </c:pt>
                <c:pt idx="23292">
                  <c:v>371889</c:v>
                </c:pt>
                <c:pt idx="23293">
                  <c:v>368581</c:v>
                </c:pt>
                <c:pt idx="23294">
                  <c:v>365353</c:v>
                </c:pt>
                <c:pt idx="23295">
                  <c:v>362125</c:v>
                </c:pt>
                <c:pt idx="23296">
                  <c:v>359101</c:v>
                </c:pt>
                <c:pt idx="23297">
                  <c:v>356110</c:v>
                </c:pt>
                <c:pt idx="23298">
                  <c:v>353194</c:v>
                </c:pt>
                <c:pt idx="23299">
                  <c:v>350313</c:v>
                </c:pt>
                <c:pt idx="23300">
                  <c:v>347549</c:v>
                </c:pt>
                <c:pt idx="23301">
                  <c:v>344859</c:v>
                </c:pt>
                <c:pt idx="23302">
                  <c:v>342198</c:v>
                </c:pt>
                <c:pt idx="23303">
                  <c:v>339663</c:v>
                </c:pt>
                <c:pt idx="23304">
                  <c:v>337187</c:v>
                </c:pt>
                <c:pt idx="23305">
                  <c:v>334780</c:v>
                </c:pt>
                <c:pt idx="23306">
                  <c:v>332426</c:v>
                </c:pt>
                <c:pt idx="23307">
                  <c:v>330155</c:v>
                </c:pt>
                <c:pt idx="23308">
                  <c:v>327949</c:v>
                </c:pt>
                <c:pt idx="23309">
                  <c:v>325809</c:v>
                </c:pt>
                <c:pt idx="23310">
                  <c:v>323733</c:v>
                </c:pt>
                <c:pt idx="23311">
                  <c:v>321719</c:v>
                </c:pt>
                <c:pt idx="23312">
                  <c:v>319766</c:v>
                </c:pt>
                <c:pt idx="23313">
                  <c:v>317874</c:v>
                </c:pt>
                <c:pt idx="23314">
                  <c:v>316047</c:v>
                </c:pt>
                <c:pt idx="23315">
                  <c:v>314273</c:v>
                </c:pt>
                <c:pt idx="23316">
                  <c:v>312556</c:v>
                </c:pt>
                <c:pt idx="23317">
                  <c:v>310889</c:v>
                </c:pt>
                <c:pt idx="23318">
                  <c:v>309285</c:v>
                </c:pt>
                <c:pt idx="23319">
                  <c:v>307734</c:v>
                </c:pt>
                <c:pt idx="23320">
                  <c:v>306237</c:v>
                </c:pt>
                <c:pt idx="23321">
                  <c:v>304777</c:v>
                </c:pt>
                <c:pt idx="23322">
                  <c:v>303384</c:v>
                </c:pt>
                <c:pt idx="23323">
                  <c:v>302041</c:v>
                </c:pt>
                <c:pt idx="23324">
                  <c:v>300746</c:v>
                </c:pt>
                <c:pt idx="23325">
                  <c:v>299485</c:v>
                </c:pt>
                <c:pt idx="23326">
                  <c:v>298286</c:v>
                </c:pt>
                <c:pt idx="23327">
                  <c:v>297134</c:v>
                </c:pt>
                <c:pt idx="23328">
                  <c:v>296020</c:v>
                </c:pt>
                <c:pt idx="23329">
                  <c:v>294948</c:v>
                </c:pt>
                <c:pt idx="23330">
                  <c:v>293929</c:v>
                </c:pt>
                <c:pt idx="23331">
                  <c:v>292951</c:v>
                </c:pt>
                <c:pt idx="23332">
                  <c:v>291999</c:v>
                </c:pt>
                <c:pt idx="23333">
                  <c:v>291104</c:v>
                </c:pt>
                <c:pt idx="23334">
                  <c:v>290249</c:v>
                </c:pt>
                <c:pt idx="23335">
                  <c:v>289431</c:v>
                </c:pt>
                <c:pt idx="23336">
                  <c:v>288634</c:v>
                </c:pt>
                <c:pt idx="23337">
                  <c:v>287893</c:v>
                </c:pt>
                <c:pt idx="23338">
                  <c:v>287186</c:v>
                </c:pt>
                <c:pt idx="23339">
                  <c:v>286525</c:v>
                </c:pt>
                <c:pt idx="23340">
                  <c:v>285859</c:v>
                </c:pt>
                <c:pt idx="23341">
                  <c:v>285256</c:v>
                </c:pt>
                <c:pt idx="23342">
                  <c:v>284685</c:v>
                </c:pt>
                <c:pt idx="23343">
                  <c:v>284125</c:v>
                </c:pt>
                <c:pt idx="23344">
                  <c:v>283618</c:v>
                </c:pt>
                <c:pt idx="23345">
                  <c:v>283140</c:v>
                </c:pt>
                <c:pt idx="23346">
                  <c:v>282692</c:v>
                </c:pt>
                <c:pt idx="23347">
                  <c:v>282250</c:v>
                </c:pt>
                <c:pt idx="23348">
                  <c:v>281859</c:v>
                </c:pt>
                <c:pt idx="23349">
                  <c:v>281495</c:v>
                </c:pt>
                <c:pt idx="23350">
                  <c:v>281182</c:v>
                </c:pt>
                <c:pt idx="23351">
                  <c:v>280824</c:v>
                </c:pt>
                <c:pt idx="23352">
                  <c:v>280537</c:v>
                </c:pt>
                <c:pt idx="23353">
                  <c:v>280274</c:v>
                </c:pt>
                <c:pt idx="23354">
                  <c:v>280066</c:v>
                </c:pt>
                <c:pt idx="23355">
                  <c:v>279802</c:v>
                </c:pt>
                <c:pt idx="23356">
                  <c:v>279608</c:v>
                </c:pt>
                <c:pt idx="23357">
                  <c:v>279435</c:v>
                </c:pt>
                <c:pt idx="23358">
                  <c:v>279270</c:v>
                </c:pt>
                <c:pt idx="23359">
                  <c:v>279139</c:v>
                </c:pt>
                <c:pt idx="23360">
                  <c:v>279028</c:v>
                </c:pt>
                <c:pt idx="23361">
                  <c:v>278964</c:v>
                </c:pt>
                <c:pt idx="23362">
                  <c:v>278840</c:v>
                </c:pt>
                <c:pt idx="23363">
                  <c:v>278785</c:v>
                </c:pt>
                <c:pt idx="23364">
                  <c:v>278746</c:v>
                </c:pt>
                <c:pt idx="23365">
                  <c:v>278745</c:v>
                </c:pt>
                <c:pt idx="23366">
                  <c:v>278686</c:v>
                </c:pt>
                <c:pt idx="23367">
                  <c:v>278698</c:v>
                </c:pt>
                <c:pt idx="23368">
                  <c:v>278725</c:v>
                </c:pt>
                <c:pt idx="23369">
                  <c:v>278779</c:v>
                </c:pt>
                <c:pt idx="23370">
                  <c:v>278783</c:v>
                </c:pt>
                <c:pt idx="23371">
                  <c:v>278853</c:v>
                </c:pt>
                <c:pt idx="23372">
                  <c:v>278944</c:v>
                </c:pt>
                <c:pt idx="23373">
                  <c:v>278994</c:v>
                </c:pt>
                <c:pt idx="23374">
                  <c:v>279105</c:v>
                </c:pt>
                <c:pt idx="23375">
                  <c:v>279227</c:v>
                </c:pt>
                <c:pt idx="23376">
                  <c:v>279361</c:v>
                </c:pt>
                <c:pt idx="23377">
                  <c:v>279469</c:v>
                </c:pt>
                <c:pt idx="23378">
                  <c:v>279625</c:v>
                </c:pt>
                <c:pt idx="23379">
                  <c:v>279791</c:v>
                </c:pt>
                <c:pt idx="23380">
                  <c:v>279964</c:v>
                </c:pt>
                <c:pt idx="23381">
                  <c:v>280121</c:v>
                </c:pt>
                <c:pt idx="23382">
                  <c:v>280316</c:v>
                </c:pt>
                <c:pt idx="23383">
                  <c:v>280515</c:v>
                </c:pt>
                <c:pt idx="23384">
                  <c:v>280726</c:v>
                </c:pt>
                <c:pt idx="23385">
                  <c:v>280922</c:v>
                </c:pt>
                <c:pt idx="23386">
                  <c:v>281149</c:v>
                </c:pt>
                <c:pt idx="23387">
                  <c:v>281380</c:v>
                </c:pt>
                <c:pt idx="23388">
                  <c:v>281596</c:v>
                </c:pt>
                <c:pt idx="23389">
                  <c:v>281844</c:v>
                </c:pt>
                <c:pt idx="23390">
                  <c:v>282098</c:v>
                </c:pt>
                <c:pt idx="23391">
                  <c:v>282351</c:v>
                </c:pt>
                <c:pt idx="23392">
                  <c:v>282593</c:v>
                </c:pt>
                <c:pt idx="23393">
                  <c:v>282864</c:v>
                </c:pt>
                <c:pt idx="23394">
                  <c:v>283130</c:v>
                </c:pt>
                <c:pt idx="23395">
                  <c:v>283410</c:v>
                </c:pt>
                <c:pt idx="23396">
                  <c:v>283672</c:v>
                </c:pt>
                <c:pt idx="23397">
                  <c:v>283961</c:v>
                </c:pt>
                <c:pt idx="23398">
                  <c:v>284242</c:v>
                </c:pt>
                <c:pt idx="23399">
                  <c:v>284538</c:v>
                </c:pt>
                <c:pt idx="23400">
                  <c:v>284811</c:v>
                </c:pt>
                <c:pt idx="23401">
                  <c:v>285114</c:v>
                </c:pt>
                <c:pt idx="23402">
                  <c:v>285409</c:v>
                </c:pt>
                <c:pt idx="23403">
                  <c:v>285680</c:v>
                </c:pt>
                <c:pt idx="23404">
                  <c:v>285992</c:v>
                </c:pt>
                <c:pt idx="23405">
                  <c:v>286297</c:v>
                </c:pt>
                <c:pt idx="23406">
                  <c:v>286612</c:v>
                </c:pt>
                <c:pt idx="23407">
                  <c:v>286881</c:v>
                </c:pt>
                <c:pt idx="23408">
                  <c:v>287201</c:v>
                </c:pt>
                <c:pt idx="23409">
                  <c:v>287515</c:v>
                </c:pt>
                <c:pt idx="23410">
                  <c:v>287836</c:v>
                </c:pt>
                <c:pt idx="23411">
                  <c:v>288105</c:v>
                </c:pt>
                <c:pt idx="23412">
                  <c:v>288430</c:v>
                </c:pt>
                <c:pt idx="23413">
                  <c:v>288747</c:v>
                </c:pt>
                <c:pt idx="23414">
                  <c:v>289018</c:v>
                </c:pt>
                <c:pt idx="23415">
                  <c:v>289346</c:v>
                </c:pt>
                <c:pt idx="23416">
                  <c:v>289666</c:v>
                </c:pt>
                <c:pt idx="23417">
                  <c:v>289992</c:v>
                </c:pt>
                <c:pt idx="23418">
                  <c:v>290274</c:v>
                </c:pt>
                <c:pt idx="23419">
                  <c:v>290601</c:v>
                </c:pt>
                <c:pt idx="23420">
                  <c:v>290923</c:v>
                </c:pt>
                <c:pt idx="23421">
                  <c:v>291247</c:v>
                </c:pt>
                <c:pt idx="23422">
                  <c:v>291539</c:v>
                </c:pt>
                <c:pt idx="23423">
                  <c:v>291862</c:v>
                </c:pt>
                <c:pt idx="23424">
                  <c:v>292184</c:v>
                </c:pt>
                <c:pt idx="23425">
                  <c:v>292503</c:v>
                </c:pt>
                <c:pt idx="23426">
                  <c:v>292801</c:v>
                </c:pt>
                <c:pt idx="23427">
                  <c:v>293122</c:v>
                </c:pt>
                <c:pt idx="23428">
                  <c:v>293435</c:v>
                </c:pt>
                <c:pt idx="23429">
                  <c:v>293733</c:v>
                </c:pt>
                <c:pt idx="23430">
                  <c:v>294042</c:v>
                </c:pt>
                <c:pt idx="23431">
                  <c:v>294354</c:v>
                </c:pt>
                <c:pt idx="23432">
                  <c:v>294658</c:v>
                </c:pt>
                <c:pt idx="23433">
                  <c:v>294950</c:v>
                </c:pt>
                <c:pt idx="23434">
                  <c:v>295249</c:v>
                </c:pt>
                <c:pt idx="23435">
                  <c:v>295551</c:v>
                </c:pt>
                <c:pt idx="23436">
                  <c:v>295844</c:v>
                </c:pt>
                <c:pt idx="23437">
                  <c:v>296125</c:v>
                </c:pt>
                <c:pt idx="23438">
                  <c:v>296421</c:v>
                </c:pt>
                <c:pt idx="23439">
                  <c:v>296705</c:v>
                </c:pt>
                <c:pt idx="23440">
                  <c:v>296987</c:v>
                </c:pt>
                <c:pt idx="23441">
                  <c:v>297251</c:v>
                </c:pt>
                <c:pt idx="23442">
                  <c:v>297543</c:v>
                </c:pt>
                <c:pt idx="23443">
                  <c:v>297816</c:v>
                </c:pt>
                <c:pt idx="23444">
                  <c:v>298065</c:v>
                </c:pt>
                <c:pt idx="23445">
                  <c:v>298331</c:v>
                </c:pt>
                <c:pt idx="23446">
                  <c:v>298619</c:v>
                </c:pt>
                <c:pt idx="23447">
                  <c:v>298879</c:v>
                </c:pt>
                <c:pt idx="23448">
                  <c:v>299110</c:v>
                </c:pt>
                <c:pt idx="23449">
                  <c:v>299394</c:v>
                </c:pt>
                <c:pt idx="23450">
                  <c:v>299645</c:v>
                </c:pt>
                <c:pt idx="23451">
                  <c:v>299892</c:v>
                </c:pt>
                <c:pt idx="23452">
                  <c:v>300108</c:v>
                </c:pt>
                <c:pt idx="23453">
                  <c:v>300384</c:v>
                </c:pt>
                <c:pt idx="23454">
                  <c:v>300622</c:v>
                </c:pt>
                <c:pt idx="23455">
                  <c:v>300856</c:v>
                </c:pt>
                <c:pt idx="23456">
                  <c:v>301057</c:v>
                </c:pt>
                <c:pt idx="23457">
                  <c:v>301325</c:v>
                </c:pt>
                <c:pt idx="23458">
                  <c:v>301550</c:v>
                </c:pt>
                <c:pt idx="23459">
                  <c:v>301735</c:v>
                </c:pt>
                <c:pt idx="23460">
                  <c:v>301997</c:v>
                </c:pt>
                <c:pt idx="23461">
                  <c:v>302213</c:v>
                </c:pt>
                <c:pt idx="23462">
                  <c:v>302425</c:v>
                </c:pt>
                <c:pt idx="23463">
                  <c:v>302593</c:v>
                </c:pt>
                <c:pt idx="23464">
                  <c:v>302841</c:v>
                </c:pt>
                <c:pt idx="23465">
                  <c:v>303045</c:v>
                </c:pt>
                <c:pt idx="23466">
                  <c:v>303245</c:v>
                </c:pt>
                <c:pt idx="23467">
                  <c:v>303404</c:v>
                </c:pt>
                <c:pt idx="23468">
                  <c:v>303632</c:v>
                </c:pt>
                <c:pt idx="23469">
                  <c:v>303824</c:v>
                </c:pt>
                <c:pt idx="23470">
                  <c:v>303985</c:v>
                </c:pt>
                <c:pt idx="23471">
                  <c:v>304193</c:v>
                </c:pt>
                <c:pt idx="23472">
                  <c:v>304378</c:v>
                </c:pt>
                <c:pt idx="23473">
                  <c:v>304559</c:v>
                </c:pt>
                <c:pt idx="23474">
                  <c:v>304723</c:v>
                </c:pt>
                <c:pt idx="23475">
                  <c:v>304909</c:v>
                </c:pt>
                <c:pt idx="23476">
                  <c:v>305083</c:v>
                </c:pt>
                <c:pt idx="23477">
                  <c:v>305255</c:v>
                </c:pt>
                <c:pt idx="23478">
                  <c:v>305421</c:v>
                </c:pt>
                <c:pt idx="23479">
                  <c:v>305587</c:v>
                </c:pt>
                <c:pt idx="23480">
                  <c:v>305753</c:v>
                </c:pt>
                <c:pt idx="23481">
                  <c:v>305916</c:v>
                </c:pt>
                <c:pt idx="23482">
                  <c:v>306072</c:v>
                </c:pt>
                <c:pt idx="23483">
                  <c:v>306232</c:v>
                </c:pt>
                <c:pt idx="23484">
                  <c:v>306389</c:v>
                </c:pt>
                <c:pt idx="23485">
                  <c:v>306560</c:v>
                </c:pt>
                <c:pt idx="23486">
                  <c:v>306694</c:v>
                </c:pt>
                <c:pt idx="23487">
                  <c:v>306846</c:v>
                </c:pt>
                <c:pt idx="23488">
                  <c:v>306997</c:v>
                </c:pt>
                <c:pt idx="23489">
                  <c:v>307174</c:v>
                </c:pt>
                <c:pt idx="23490">
                  <c:v>307293</c:v>
                </c:pt>
                <c:pt idx="23491">
                  <c:v>307440</c:v>
                </c:pt>
                <c:pt idx="23492">
                  <c:v>307586</c:v>
                </c:pt>
                <c:pt idx="23493">
                  <c:v>307735</c:v>
                </c:pt>
                <c:pt idx="23494">
                  <c:v>307880</c:v>
                </c:pt>
                <c:pt idx="23495">
                  <c:v>308023</c:v>
                </c:pt>
                <c:pt idx="23496">
                  <c:v>308165</c:v>
                </c:pt>
                <c:pt idx="23497">
                  <c:v>308317</c:v>
                </c:pt>
                <c:pt idx="23498">
                  <c:v>308459</c:v>
                </c:pt>
                <c:pt idx="23499">
                  <c:v>308600</c:v>
                </c:pt>
                <c:pt idx="23500">
                  <c:v>308773</c:v>
                </c:pt>
                <c:pt idx="23501">
                  <c:v>308891</c:v>
                </c:pt>
                <c:pt idx="23502">
                  <c:v>309032</c:v>
                </c:pt>
                <c:pt idx="23503">
                  <c:v>309172</c:v>
                </c:pt>
                <c:pt idx="23504">
                  <c:v>309318</c:v>
                </c:pt>
                <c:pt idx="23505">
                  <c:v>309458</c:v>
                </c:pt>
                <c:pt idx="23506">
                  <c:v>309599</c:v>
                </c:pt>
                <c:pt idx="23507">
                  <c:v>309740</c:v>
                </c:pt>
                <c:pt idx="23508">
                  <c:v>309882</c:v>
                </c:pt>
                <c:pt idx="23509">
                  <c:v>310025</c:v>
                </c:pt>
                <c:pt idx="23510">
                  <c:v>310167</c:v>
                </c:pt>
                <c:pt idx="23511">
                  <c:v>310310</c:v>
                </c:pt>
                <c:pt idx="23512">
                  <c:v>310456</c:v>
                </c:pt>
                <c:pt idx="23513">
                  <c:v>310601</c:v>
                </c:pt>
                <c:pt idx="23514">
                  <c:v>310747</c:v>
                </c:pt>
                <c:pt idx="23515">
                  <c:v>310898</c:v>
                </c:pt>
                <c:pt idx="23516">
                  <c:v>311047</c:v>
                </c:pt>
                <c:pt idx="23517">
                  <c:v>311197</c:v>
                </c:pt>
                <c:pt idx="23518">
                  <c:v>311349</c:v>
                </c:pt>
                <c:pt idx="23519">
                  <c:v>311509</c:v>
                </c:pt>
                <c:pt idx="23520">
                  <c:v>311664</c:v>
                </c:pt>
                <c:pt idx="23521">
                  <c:v>311821</c:v>
                </c:pt>
                <c:pt idx="23522">
                  <c:v>311981</c:v>
                </c:pt>
                <c:pt idx="23523">
                  <c:v>312148</c:v>
                </c:pt>
                <c:pt idx="23524">
                  <c:v>312311</c:v>
                </c:pt>
                <c:pt idx="23525">
                  <c:v>312476</c:v>
                </c:pt>
                <c:pt idx="23526">
                  <c:v>312640</c:v>
                </c:pt>
                <c:pt idx="23527">
                  <c:v>312820</c:v>
                </c:pt>
                <c:pt idx="23528">
                  <c:v>312993</c:v>
                </c:pt>
                <c:pt idx="23529">
                  <c:v>313167</c:v>
                </c:pt>
                <c:pt idx="23530">
                  <c:v>313353</c:v>
                </c:pt>
                <c:pt idx="23531">
                  <c:v>313533</c:v>
                </c:pt>
                <c:pt idx="23532">
                  <c:v>313716</c:v>
                </c:pt>
                <c:pt idx="23533">
                  <c:v>313891</c:v>
                </c:pt>
                <c:pt idx="23534">
                  <c:v>314101</c:v>
                </c:pt>
                <c:pt idx="23535">
                  <c:v>314293</c:v>
                </c:pt>
                <c:pt idx="23536">
                  <c:v>314489</c:v>
                </c:pt>
                <c:pt idx="23537">
                  <c:v>314667</c:v>
                </c:pt>
                <c:pt idx="23538">
                  <c:v>314896</c:v>
                </c:pt>
                <c:pt idx="23539">
                  <c:v>315102</c:v>
                </c:pt>
                <c:pt idx="23540">
                  <c:v>315311</c:v>
                </c:pt>
                <c:pt idx="23541">
                  <c:v>315527</c:v>
                </c:pt>
                <c:pt idx="23542">
                  <c:v>315743</c:v>
                </c:pt>
                <c:pt idx="23543">
                  <c:v>315964</c:v>
                </c:pt>
                <c:pt idx="23544">
                  <c:v>316160</c:v>
                </c:pt>
                <c:pt idx="23545">
                  <c:v>316417</c:v>
                </c:pt>
                <c:pt idx="23546">
                  <c:v>316649</c:v>
                </c:pt>
                <c:pt idx="23547">
                  <c:v>316885</c:v>
                </c:pt>
                <c:pt idx="23548">
                  <c:v>317100</c:v>
                </c:pt>
                <c:pt idx="23549">
                  <c:v>317369</c:v>
                </c:pt>
                <c:pt idx="23550">
                  <c:v>317618</c:v>
                </c:pt>
                <c:pt idx="23551">
                  <c:v>317870</c:v>
                </c:pt>
                <c:pt idx="23552">
                  <c:v>318106</c:v>
                </c:pt>
                <c:pt idx="23553">
                  <c:v>318390</c:v>
                </c:pt>
                <c:pt idx="23554">
                  <c:v>318656</c:v>
                </c:pt>
                <c:pt idx="23555">
                  <c:v>318908</c:v>
                </c:pt>
                <c:pt idx="23556">
                  <c:v>319204</c:v>
                </c:pt>
                <c:pt idx="23557">
                  <c:v>319484</c:v>
                </c:pt>
                <c:pt idx="23558">
                  <c:v>319767</c:v>
                </c:pt>
                <c:pt idx="23559">
                  <c:v>320039</c:v>
                </c:pt>
                <c:pt idx="23560">
                  <c:v>320353</c:v>
                </c:pt>
                <c:pt idx="23561">
                  <c:v>320651</c:v>
                </c:pt>
                <c:pt idx="23562">
                  <c:v>320953</c:v>
                </c:pt>
                <c:pt idx="23563">
                  <c:v>321245</c:v>
                </c:pt>
                <c:pt idx="23564">
                  <c:v>321575</c:v>
                </c:pt>
                <c:pt idx="23565">
                  <c:v>321891</c:v>
                </c:pt>
                <c:pt idx="23566">
                  <c:v>322199</c:v>
                </c:pt>
                <c:pt idx="23567">
                  <c:v>322525</c:v>
                </c:pt>
                <c:pt idx="23568">
                  <c:v>322872</c:v>
                </c:pt>
                <c:pt idx="23569">
                  <c:v>323208</c:v>
                </c:pt>
                <c:pt idx="23570">
                  <c:v>323533</c:v>
                </c:pt>
                <c:pt idx="23571">
                  <c:v>323896</c:v>
                </c:pt>
                <c:pt idx="23572">
                  <c:v>324246</c:v>
                </c:pt>
                <c:pt idx="23573">
                  <c:v>324600</c:v>
                </c:pt>
                <c:pt idx="23574">
                  <c:v>324939</c:v>
                </c:pt>
                <c:pt idx="23575">
                  <c:v>325326</c:v>
                </c:pt>
                <c:pt idx="23576">
                  <c:v>325695</c:v>
                </c:pt>
                <c:pt idx="23577">
                  <c:v>326043</c:v>
                </c:pt>
                <c:pt idx="23578">
                  <c:v>326421</c:v>
                </c:pt>
                <c:pt idx="23579">
                  <c:v>326828</c:v>
                </c:pt>
                <c:pt idx="23580">
                  <c:v>327215</c:v>
                </c:pt>
                <c:pt idx="23581">
                  <c:v>327586</c:v>
                </c:pt>
                <c:pt idx="23582">
                  <c:v>327982</c:v>
                </c:pt>
                <c:pt idx="23583">
                  <c:v>328401</c:v>
                </c:pt>
                <c:pt idx="23584">
                  <c:v>328807</c:v>
                </c:pt>
                <c:pt idx="23585">
                  <c:v>329205</c:v>
                </c:pt>
                <c:pt idx="23586">
                  <c:v>329625</c:v>
                </c:pt>
                <c:pt idx="23587">
                  <c:v>330044</c:v>
                </c:pt>
                <c:pt idx="23588">
                  <c:v>330467</c:v>
                </c:pt>
                <c:pt idx="23589">
                  <c:v>330894</c:v>
                </c:pt>
                <c:pt idx="23590">
                  <c:v>331321</c:v>
                </c:pt>
                <c:pt idx="23591">
                  <c:v>331756</c:v>
                </c:pt>
                <c:pt idx="23592">
                  <c:v>332204</c:v>
                </c:pt>
                <c:pt idx="23593">
                  <c:v>332647</c:v>
                </c:pt>
                <c:pt idx="23594">
                  <c:v>333085</c:v>
                </c:pt>
                <c:pt idx="23595">
                  <c:v>333536</c:v>
                </c:pt>
                <c:pt idx="23596">
                  <c:v>334004</c:v>
                </c:pt>
                <c:pt idx="23597">
                  <c:v>334462</c:v>
                </c:pt>
                <c:pt idx="23598">
                  <c:v>334910</c:v>
                </c:pt>
                <c:pt idx="23599">
                  <c:v>335394</c:v>
                </c:pt>
                <c:pt idx="23600">
                  <c:v>335863</c:v>
                </c:pt>
                <c:pt idx="23601">
                  <c:v>336312</c:v>
                </c:pt>
                <c:pt idx="23602">
                  <c:v>336786</c:v>
                </c:pt>
                <c:pt idx="23603">
                  <c:v>337292</c:v>
                </c:pt>
                <c:pt idx="23604">
                  <c:v>337772</c:v>
                </c:pt>
                <c:pt idx="23605">
                  <c:v>338222</c:v>
                </c:pt>
                <c:pt idx="23606">
                  <c:v>338708</c:v>
                </c:pt>
                <c:pt idx="23607">
                  <c:v>339236</c:v>
                </c:pt>
                <c:pt idx="23608">
                  <c:v>339728</c:v>
                </c:pt>
                <c:pt idx="23609">
                  <c:v>340179</c:v>
                </c:pt>
                <c:pt idx="23610">
                  <c:v>340724</c:v>
                </c:pt>
                <c:pt idx="23611">
                  <c:v>341223</c:v>
                </c:pt>
                <c:pt idx="23612">
                  <c:v>341679</c:v>
                </c:pt>
                <c:pt idx="23613">
                  <c:v>342182</c:v>
                </c:pt>
                <c:pt idx="23614">
                  <c:v>342738</c:v>
                </c:pt>
                <c:pt idx="23615">
                  <c:v>343244</c:v>
                </c:pt>
                <c:pt idx="23616">
                  <c:v>343712</c:v>
                </c:pt>
                <c:pt idx="23617">
                  <c:v>344221</c:v>
                </c:pt>
                <c:pt idx="23618">
                  <c:v>344782</c:v>
                </c:pt>
                <c:pt idx="23619">
                  <c:v>345294</c:v>
                </c:pt>
                <c:pt idx="23620">
                  <c:v>345768</c:v>
                </c:pt>
                <c:pt idx="23621">
                  <c:v>346332</c:v>
                </c:pt>
                <c:pt idx="23622">
                  <c:v>346848</c:v>
                </c:pt>
                <c:pt idx="23623">
                  <c:v>347364</c:v>
                </c:pt>
                <c:pt idx="23624">
                  <c:v>347836</c:v>
                </c:pt>
                <c:pt idx="23625">
                  <c:v>348407</c:v>
                </c:pt>
                <c:pt idx="23626">
                  <c:v>348926</c:v>
                </c:pt>
                <c:pt idx="23627">
                  <c:v>349393</c:v>
                </c:pt>
                <c:pt idx="23628">
                  <c:v>349911</c:v>
                </c:pt>
                <c:pt idx="23629">
                  <c:v>350483</c:v>
                </c:pt>
                <c:pt idx="23630">
                  <c:v>351002</c:v>
                </c:pt>
                <c:pt idx="23631">
                  <c:v>351470</c:v>
                </c:pt>
                <c:pt idx="23632">
                  <c:v>352031</c:v>
                </c:pt>
                <c:pt idx="23633">
                  <c:v>352549</c:v>
                </c:pt>
                <c:pt idx="23634">
                  <c:v>353066</c:v>
                </c:pt>
                <c:pt idx="23635">
                  <c:v>353545</c:v>
                </c:pt>
                <c:pt idx="23636">
                  <c:v>354086</c:v>
                </c:pt>
                <c:pt idx="23637">
                  <c:v>354600</c:v>
                </c:pt>
                <c:pt idx="23638">
                  <c:v>355114</c:v>
                </c:pt>
                <c:pt idx="23639">
                  <c:v>355609</c:v>
                </c:pt>
                <c:pt idx="23640">
                  <c:v>356128</c:v>
                </c:pt>
                <c:pt idx="23641">
                  <c:v>356637</c:v>
                </c:pt>
                <c:pt idx="23642">
                  <c:v>357148</c:v>
                </c:pt>
                <c:pt idx="23643">
                  <c:v>357649</c:v>
                </c:pt>
                <c:pt idx="23644">
                  <c:v>358153</c:v>
                </c:pt>
                <c:pt idx="23645">
                  <c:v>358655</c:v>
                </c:pt>
                <c:pt idx="23646">
                  <c:v>359172</c:v>
                </c:pt>
                <c:pt idx="23647">
                  <c:v>359654</c:v>
                </c:pt>
                <c:pt idx="23648">
                  <c:v>360150</c:v>
                </c:pt>
                <c:pt idx="23649">
                  <c:v>360643</c:v>
                </c:pt>
                <c:pt idx="23650">
                  <c:v>361162</c:v>
                </c:pt>
                <c:pt idx="23651">
                  <c:v>361620</c:v>
                </c:pt>
                <c:pt idx="23652">
                  <c:v>362106</c:v>
                </c:pt>
                <c:pt idx="23653">
                  <c:v>362589</c:v>
                </c:pt>
                <c:pt idx="23654">
                  <c:v>363062</c:v>
                </c:pt>
                <c:pt idx="23655">
                  <c:v>363539</c:v>
                </c:pt>
                <c:pt idx="23656">
                  <c:v>364013</c:v>
                </c:pt>
                <c:pt idx="23657">
                  <c:v>364537</c:v>
                </c:pt>
                <c:pt idx="23658">
                  <c:v>364943</c:v>
                </c:pt>
                <c:pt idx="23659">
                  <c:v>365407</c:v>
                </c:pt>
                <c:pt idx="23660">
                  <c:v>365867</c:v>
                </c:pt>
                <c:pt idx="23661">
                  <c:v>366387</c:v>
                </c:pt>
                <c:pt idx="23662">
                  <c:v>366773</c:v>
                </c:pt>
                <c:pt idx="23663">
                  <c:v>367222</c:v>
                </c:pt>
                <c:pt idx="23664">
                  <c:v>367668</c:v>
                </c:pt>
                <c:pt idx="23665">
                  <c:v>368110</c:v>
                </c:pt>
                <c:pt idx="23666">
                  <c:v>368548</c:v>
                </c:pt>
                <c:pt idx="23667">
                  <c:v>368982</c:v>
                </c:pt>
                <c:pt idx="23668">
                  <c:v>369469</c:v>
                </c:pt>
                <c:pt idx="23669">
                  <c:v>369845</c:v>
                </c:pt>
                <c:pt idx="23670">
                  <c:v>370267</c:v>
                </c:pt>
                <c:pt idx="23671">
                  <c:v>370684</c:v>
                </c:pt>
                <c:pt idx="23672">
                  <c:v>371142</c:v>
                </c:pt>
                <c:pt idx="23673">
                  <c:v>371519</c:v>
                </c:pt>
                <c:pt idx="23674">
                  <c:v>371924</c:v>
                </c:pt>
                <c:pt idx="23675">
                  <c:v>372324</c:v>
                </c:pt>
                <c:pt idx="23676">
                  <c:v>372738</c:v>
                </c:pt>
                <c:pt idx="23677">
                  <c:v>373130</c:v>
                </c:pt>
                <c:pt idx="23678">
                  <c:v>373517</c:v>
                </c:pt>
                <c:pt idx="23679">
                  <c:v>373899</c:v>
                </c:pt>
                <c:pt idx="23680">
                  <c:v>374300</c:v>
                </c:pt>
                <c:pt idx="23681">
                  <c:v>374674</c:v>
                </c:pt>
                <c:pt idx="23682">
                  <c:v>375042</c:v>
                </c:pt>
                <c:pt idx="23683">
                  <c:v>375384</c:v>
                </c:pt>
                <c:pt idx="23684">
                  <c:v>375792</c:v>
                </c:pt>
                <c:pt idx="23685">
                  <c:v>376147</c:v>
                </c:pt>
                <c:pt idx="23686">
                  <c:v>376497</c:v>
                </c:pt>
                <c:pt idx="23687">
                  <c:v>376866</c:v>
                </c:pt>
                <c:pt idx="23688">
                  <c:v>377207</c:v>
                </c:pt>
                <c:pt idx="23689">
                  <c:v>377543</c:v>
                </c:pt>
                <c:pt idx="23690">
                  <c:v>377875</c:v>
                </c:pt>
                <c:pt idx="23691">
                  <c:v>378218</c:v>
                </c:pt>
                <c:pt idx="23692">
                  <c:v>378540</c:v>
                </c:pt>
                <c:pt idx="23693">
                  <c:v>378858</c:v>
                </c:pt>
                <c:pt idx="23694">
                  <c:v>379170</c:v>
                </c:pt>
                <c:pt idx="23695">
                  <c:v>379488</c:v>
                </c:pt>
                <c:pt idx="23696">
                  <c:v>379792</c:v>
                </c:pt>
                <c:pt idx="23697">
                  <c:v>380091</c:v>
                </c:pt>
                <c:pt idx="23698">
                  <c:v>380388</c:v>
                </c:pt>
                <c:pt idx="23699">
                  <c:v>380679</c:v>
                </c:pt>
                <c:pt idx="23700">
                  <c:v>380965</c:v>
                </c:pt>
                <c:pt idx="23701">
                  <c:v>381246</c:v>
                </c:pt>
                <c:pt idx="23702">
                  <c:v>381521</c:v>
                </c:pt>
                <c:pt idx="23703">
                  <c:v>381794</c:v>
                </c:pt>
                <c:pt idx="23704">
                  <c:v>382063</c:v>
                </c:pt>
                <c:pt idx="23705">
                  <c:v>382327</c:v>
                </c:pt>
                <c:pt idx="23706">
                  <c:v>382581</c:v>
                </c:pt>
                <c:pt idx="23707">
                  <c:v>382836</c:v>
                </c:pt>
                <c:pt idx="23708">
                  <c:v>383088</c:v>
                </c:pt>
                <c:pt idx="23709">
                  <c:v>383273</c:v>
                </c:pt>
                <c:pt idx="23710">
                  <c:v>383566</c:v>
                </c:pt>
                <c:pt idx="23711">
                  <c:v>383806</c:v>
                </c:pt>
                <c:pt idx="23712">
                  <c:v>384041</c:v>
                </c:pt>
                <c:pt idx="23713">
                  <c:v>384255</c:v>
                </c:pt>
                <c:pt idx="23714">
                  <c:v>384483</c:v>
                </c:pt>
                <c:pt idx="23715">
                  <c:v>384706</c:v>
                </c:pt>
                <c:pt idx="23716">
                  <c:v>384926</c:v>
                </c:pt>
                <c:pt idx="23717">
                  <c:v>385127</c:v>
                </c:pt>
                <c:pt idx="23718">
                  <c:v>385340</c:v>
                </c:pt>
                <c:pt idx="23719">
                  <c:v>385550</c:v>
                </c:pt>
                <c:pt idx="23720">
                  <c:v>385826</c:v>
                </c:pt>
                <c:pt idx="23721">
                  <c:v>385947</c:v>
                </c:pt>
                <c:pt idx="23722">
                  <c:v>386147</c:v>
                </c:pt>
                <c:pt idx="23723">
                  <c:v>386344</c:v>
                </c:pt>
                <c:pt idx="23724">
                  <c:v>386628</c:v>
                </c:pt>
                <c:pt idx="23725">
                  <c:v>386721</c:v>
                </c:pt>
                <c:pt idx="23726">
                  <c:v>386909</c:v>
                </c:pt>
                <c:pt idx="23727">
                  <c:v>387200</c:v>
                </c:pt>
                <c:pt idx="23728">
                  <c:v>387273</c:v>
                </c:pt>
                <c:pt idx="23729">
                  <c:v>387453</c:v>
                </c:pt>
                <c:pt idx="23730">
                  <c:v>387630</c:v>
                </c:pt>
                <c:pt idx="23731">
                  <c:v>387921</c:v>
                </c:pt>
                <c:pt idx="23732">
                  <c:v>387980</c:v>
                </c:pt>
                <c:pt idx="23733">
                  <c:v>388151</c:v>
                </c:pt>
                <c:pt idx="23734">
                  <c:v>388319</c:v>
                </c:pt>
                <c:pt idx="23735">
                  <c:v>388596</c:v>
                </c:pt>
                <c:pt idx="23736">
                  <c:v>388658</c:v>
                </c:pt>
                <c:pt idx="23737">
                  <c:v>388820</c:v>
                </c:pt>
                <c:pt idx="23738">
                  <c:v>389068</c:v>
                </c:pt>
                <c:pt idx="23739">
                  <c:v>389154</c:v>
                </c:pt>
                <c:pt idx="23740">
                  <c:v>389311</c:v>
                </c:pt>
                <c:pt idx="23741">
                  <c:v>389466</c:v>
                </c:pt>
                <c:pt idx="23742">
                  <c:v>389667</c:v>
                </c:pt>
                <c:pt idx="23743">
                  <c:v>389792</c:v>
                </c:pt>
                <c:pt idx="23744">
                  <c:v>389944</c:v>
                </c:pt>
                <c:pt idx="23745">
                  <c:v>390094</c:v>
                </c:pt>
                <c:pt idx="23746">
                  <c:v>390242</c:v>
                </c:pt>
                <c:pt idx="23747">
                  <c:v>390412</c:v>
                </c:pt>
                <c:pt idx="23748">
                  <c:v>390560</c:v>
                </c:pt>
                <c:pt idx="23749">
                  <c:v>390666</c:v>
                </c:pt>
                <c:pt idx="23750">
                  <c:v>390812</c:v>
                </c:pt>
                <c:pt idx="23751">
                  <c:v>391018</c:v>
                </c:pt>
                <c:pt idx="23752">
                  <c:v>391164</c:v>
                </c:pt>
                <c:pt idx="23753">
                  <c:v>391244</c:v>
                </c:pt>
                <c:pt idx="23754">
                  <c:v>391467</c:v>
                </c:pt>
                <c:pt idx="23755">
                  <c:v>391613</c:v>
                </c:pt>
                <c:pt idx="23756">
                  <c:v>391759</c:v>
                </c:pt>
                <c:pt idx="23757">
                  <c:v>391830</c:v>
                </c:pt>
                <c:pt idx="23758">
                  <c:v>392058</c:v>
                </c:pt>
                <c:pt idx="23759">
                  <c:v>392205</c:v>
                </c:pt>
                <c:pt idx="23760">
                  <c:v>392278</c:v>
                </c:pt>
                <c:pt idx="23761">
                  <c:v>392427</c:v>
                </c:pt>
                <c:pt idx="23762">
                  <c:v>392652</c:v>
                </c:pt>
                <c:pt idx="23763">
                  <c:v>392802</c:v>
                </c:pt>
                <c:pt idx="23764">
                  <c:v>392891</c:v>
                </c:pt>
                <c:pt idx="23765">
                  <c:v>393044</c:v>
                </c:pt>
                <c:pt idx="23766">
                  <c:v>393257</c:v>
                </c:pt>
                <c:pt idx="23767">
                  <c:v>393411</c:v>
                </c:pt>
                <c:pt idx="23768">
                  <c:v>393526</c:v>
                </c:pt>
                <c:pt idx="23769">
                  <c:v>393719</c:v>
                </c:pt>
                <c:pt idx="23770">
                  <c:v>393878</c:v>
                </c:pt>
                <c:pt idx="23771">
                  <c:v>394024</c:v>
                </c:pt>
                <c:pt idx="23772">
                  <c:v>394188</c:v>
                </c:pt>
                <c:pt idx="23773">
                  <c:v>394357</c:v>
                </c:pt>
                <c:pt idx="23774">
                  <c:v>394524</c:v>
                </c:pt>
                <c:pt idx="23775">
                  <c:v>394711</c:v>
                </c:pt>
                <c:pt idx="23776">
                  <c:v>394883</c:v>
                </c:pt>
                <c:pt idx="23777">
                  <c:v>395024</c:v>
                </c:pt>
                <c:pt idx="23778">
                  <c:v>395201</c:v>
                </c:pt>
                <c:pt idx="23779">
                  <c:v>395434</c:v>
                </c:pt>
                <c:pt idx="23780">
                  <c:v>395617</c:v>
                </c:pt>
                <c:pt idx="23781">
                  <c:v>395732</c:v>
                </c:pt>
                <c:pt idx="23782">
                  <c:v>396010</c:v>
                </c:pt>
                <c:pt idx="23783">
                  <c:v>396202</c:v>
                </c:pt>
                <c:pt idx="23784">
                  <c:v>396300</c:v>
                </c:pt>
                <c:pt idx="23785">
                  <c:v>396498</c:v>
                </c:pt>
                <c:pt idx="23786">
                  <c:v>396814</c:v>
                </c:pt>
                <c:pt idx="23787">
                  <c:v>397018</c:v>
                </c:pt>
                <c:pt idx="23788">
                  <c:v>397116</c:v>
                </c:pt>
                <c:pt idx="23789">
                  <c:v>397327</c:v>
                </c:pt>
                <c:pt idx="23790">
                  <c:v>397663</c:v>
                </c:pt>
                <c:pt idx="23791">
                  <c:v>397882</c:v>
                </c:pt>
                <c:pt idx="23792">
                  <c:v>397997</c:v>
                </c:pt>
                <c:pt idx="23793">
                  <c:v>398334</c:v>
                </c:pt>
                <c:pt idx="23794">
                  <c:v>398566</c:v>
                </c:pt>
                <c:pt idx="23795">
                  <c:v>398801</c:v>
                </c:pt>
                <c:pt idx="23796">
                  <c:v>398945</c:v>
                </c:pt>
                <c:pt idx="23797">
                  <c:v>399286</c:v>
                </c:pt>
                <c:pt idx="23798">
                  <c:v>399534</c:v>
                </c:pt>
                <c:pt idx="23799">
                  <c:v>399704</c:v>
                </c:pt>
                <c:pt idx="23800">
                  <c:v>399961</c:v>
                </c:pt>
                <c:pt idx="23801">
                  <c:v>400308</c:v>
                </c:pt>
                <c:pt idx="23802">
                  <c:v>400574</c:v>
                </c:pt>
                <c:pt idx="23803">
                  <c:v>400772</c:v>
                </c:pt>
                <c:pt idx="23804">
                  <c:v>401119</c:v>
                </c:pt>
                <c:pt idx="23805">
                  <c:v>401400</c:v>
                </c:pt>
                <c:pt idx="23806">
                  <c:v>401685</c:v>
                </c:pt>
                <c:pt idx="23807">
                  <c:v>401916</c:v>
                </c:pt>
                <c:pt idx="23808">
                  <c:v>402256</c:v>
                </c:pt>
                <c:pt idx="23809">
                  <c:v>402557</c:v>
                </c:pt>
                <c:pt idx="23810">
                  <c:v>402833</c:v>
                </c:pt>
                <c:pt idx="23811">
                  <c:v>403144</c:v>
                </c:pt>
                <c:pt idx="23812">
                  <c:v>403465</c:v>
                </c:pt>
                <c:pt idx="23813">
                  <c:v>403787</c:v>
                </c:pt>
                <c:pt idx="23814">
                  <c:v>404126</c:v>
                </c:pt>
                <c:pt idx="23815">
                  <c:v>404424</c:v>
                </c:pt>
                <c:pt idx="23816">
                  <c:v>404761</c:v>
                </c:pt>
                <c:pt idx="23817">
                  <c:v>405104</c:v>
                </c:pt>
                <c:pt idx="23818">
                  <c:v>405503</c:v>
                </c:pt>
                <c:pt idx="23819">
                  <c:v>405798</c:v>
                </c:pt>
                <c:pt idx="23820">
                  <c:v>406157</c:v>
                </c:pt>
                <c:pt idx="23821">
                  <c:v>406521</c:v>
                </c:pt>
                <c:pt idx="23822">
                  <c:v>406962</c:v>
                </c:pt>
                <c:pt idx="23823">
                  <c:v>407274</c:v>
                </c:pt>
                <c:pt idx="23824">
                  <c:v>407655</c:v>
                </c:pt>
                <c:pt idx="23825">
                  <c:v>408111</c:v>
                </c:pt>
                <c:pt idx="23826">
                  <c:v>408446</c:v>
                </c:pt>
                <c:pt idx="23827">
                  <c:v>408844</c:v>
                </c:pt>
                <c:pt idx="23828">
                  <c:v>409246</c:v>
                </c:pt>
                <c:pt idx="23829">
                  <c:v>409712</c:v>
                </c:pt>
                <c:pt idx="23830">
                  <c:v>410078</c:v>
                </c:pt>
                <c:pt idx="23831">
                  <c:v>410497</c:v>
                </c:pt>
                <c:pt idx="23832">
                  <c:v>410921</c:v>
                </c:pt>
                <c:pt idx="23833">
                  <c:v>411396</c:v>
                </c:pt>
                <c:pt idx="23834">
                  <c:v>411792</c:v>
                </c:pt>
                <c:pt idx="23835">
                  <c:v>412232</c:v>
                </c:pt>
                <c:pt idx="23836">
                  <c:v>412678</c:v>
                </c:pt>
                <c:pt idx="23837">
                  <c:v>413142</c:v>
                </c:pt>
                <c:pt idx="23838">
                  <c:v>413599</c:v>
                </c:pt>
                <c:pt idx="23839">
                  <c:v>414060</c:v>
                </c:pt>
                <c:pt idx="23840">
                  <c:v>414538</c:v>
                </c:pt>
                <c:pt idx="23841">
                  <c:v>415022</c:v>
                </c:pt>
                <c:pt idx="23842">
                  <c:v>415499</c:v>
                </c:pt>
                <c:pt idx="23843">
                  <c:v>415980</c:v>
                </c:pt>
                <c:pt idx="23844">
                  <c:v>416446</c:v>
                </c:pt>
                <c:pt idx="23845">
                  <c:v>416982</c:v>
                </c:pt>
                <c:pt idx="23846">
                  <c:v>417479</c:v>
                </c:pt>
                <c:pt idx="23847">
                  <c:v>417980</c:v>
                </c:pt>
                <c:pt idx="23848">
                  <c:v>418499</c:v>
                </c:pt>
                <c:pt idx="23849">
                  <c:v>419010</c:v>
                </c:pt>
                <c:pt idx="23850">
                  <c:v>419525</c:v>
                </c:pt>
                <c:pt idx="23851">
                  <c:v>420045</c:v>
                </c:pt>
                <c:pt idx="23852">
                  <c:v>420575</c:v>
                </c:pt>
                <c:pt idx="23853">
                  <c:v>421104</c:v>
                </c:pt>
                <c:pt idx="23854">
                  <c:v>421636</c:v>
                </c:pt>
                <c:pt idx="23855">
                  <c:v>422098</c:v>
                </c:pt>
                <c:pt idx="23856">
                  <c:v>422720</c:v>
                </c:pt>
                <c:pt idx="23857">
                  <c:v>423265</c:v>
                </c:pt>
                <c:pt idx="23858">
                  <c:v>423814</c:v>
                </c:pt>
                <c:pt idx="23859">
                  <c:v>424377</c:v>
                </c:pt>
                <c:pt idx="23860">
                  <c:v>424934</c:v>
                </c:pt>
                <c:pt idx="23861">
                  <c:v>425494</c:v>
                </c:pt>
                <c:pt idx="23862">
                  <c:v>426057</c:v>
                </c:pt>
                <c:pt idx="23863">
                  <c:v>426632</c:v>
                </c:pt>
                <c:pt idx="23864">
                  <c:v>427203</c:v>
                </c:pt>
                <c:pt idx="23865">
                  <c:v>427776</c:v>
                </c:pt>
                <c:pt idx="23866">
                  <c:v>428353</c:v>
                </c:pt>
                <c:pt idx="23867">
                  <c:v>428931</c:v>
                </c:pt>
                <c:pt idx="23868">
                  <c:v>429513</c:v>
                </c:pt>
                <c:pt idx="23869">
                  <c:v>430098</c:v>
                </c:pt>
                <c:pt idx="23870">
                  <c:v>430673</c:v>
                </c:pt>
                <c:pt idx="23871">
                  <c:v>431263</c:v>
                </c:pt>
                <c:pt idx="23872">
                  <c:v>431856</c:v>
                </c:pt>
                <c:pt idx="23873">
                  <c:v>432451</c:v>
                </c:pt>
                <c:pt idx="23874">
                  <c:v>433031</c:v>
                </c:pt>
                <c:pt idx="23875">
                  <c:v>433631</c:v>
                </c:pt>
                <c:pt idx="23876">
                  <c:v>434232</c:v>
                </c:pt>
                <c:pt idx="23877">
                  <c:v>434834</c:v>
                </c:pt>
                <c:pt idx="23878">
                  <c:v>435429</c:v>
                </c:pt>
                <c:pt idx="23879">
                  <c:v>436035</c:v>
                </c:pt>
                <c:pt idx="23880">
                  <c:v>436643</c:v>
                </c:pt>
                <c:pt idx="23881">
                  <c:v>437249</c:v>
                </c:pt>
                <c:pt idx="23882">
                  <c:v>437859</c:v>
                </c:pt>
                <c:pt idx="23883">
                  <c:v>438470</c:v>
                </c:pt>
                <c:pt idx="23884">
                  <c:v>439081</c:v>
                </c:pt>
                <c:pt idx="23885">
                  <c:v>439695</c:v>
                </c:pt>
                <c:pt idx="23886">
                  <c:v>440308</c:v>
                </c:pt>
                <c:pt idx="23887">
                  <c:v>440921</c:v>
                </c:pt>
                <c:pt idx="23888">
                  <c:v>441534</c:v>
                </c:pt>
                <c:pt idx="23889">
                  <c:v>442146</c:v>
                </c:pt>
                <c:pt idx="23890">
                  <c:v>442759</c:v>
                </c:pt>
                <c:pt idx="23891">
                  <c:v>443372</c:v>
                </c:pt>
                <c:pt idx="23892">
                  <c:v>444042</c:v>
                </c:pt>
                <c:pt idx="23893">
                  <c:v>444592</c:v>
                </c:pt>
                <c:pt idx="23894">
                  <c:v>445204</c:v>
                </c:pt>
                <c:pt idx="23895">
                  <c:v>445815</c:v>
                </c:pt>
                <c:pt idx="23896">
                  <c:v>446421</c:v>
                </c:pt>
                <c:pt idx="23897">
                  <c:v>447031</c:v>
                </c:pt>
                <c:pt idx="23898">
                  <c:v>447640</c:v>
                </c:pt>
                <c:pt idx="23899">
                  <c:v>448247</c:v>
                </c:pt>
                <c:pt idx="23900">
                  <c:v>448851</c:v>
                </c:pt>
                <c:pt idx="23901">
                  <c:v>449457</c:v>
                </c:pt>
                <c:pt idx="23902">
                  <c:v>450060</c:v>
                </c:pt>
                <c:pt idx="23903">
                  <c:v>450750</c:v>
                </c:pt>
                <c:pt idx="23904">
                  <c:v>451263</c:v>
                </c:pt>
                <c:pt idx="23905">
                  <c:v>451862</c:v>
                </c:pt>
                <c:pt idx="23906">
                  <c:v>452458</c:v>
                </c:pt>
                <c:pt idx="23907">
                  <c:v>453166</c:v>
                </c:pt>
                <c:pt idx="23908">
                  <c:v>453651</c:v>
                </c:pt>
                <c:pt idx="23909">
                  <c:v>454241</c:v>
                </c:pt>
                <c:pt idx="23910">
                  <c:v>454828</c:v>
                </c:pt>
                <c:pt idx="23911">
                  <c:v>455425</c:v>
                </c:pt>
                <c:pt idx="23912">
                  <c:v>456007</c:v>
                </c:pt>
                <c:pt idx="23913">
                  <c:v>456586</c:v>
                </c:pt>
                <c:pt idx="23914">
                  <c:v>457267</c:v>
                </c:pt>
                <c:pt idx="23915">
                  <c:v>457755</c:v>
                </c:pt>
                <c:pt idx="23916">
                  <c:v>458326</c:v>
                </c:pt>
                <c:pt idx="23917">
                  <c:v>458894</c:v>
                </c:pt>
                <c:pt idx="23918">
                  <c:v>459521</c:v>
                </c:pt>
                <c:pt idx="23919">
                  <c:v>460042</c:v>
                </c:pt>
                <c:pt idx="23920">
                  <c:v>460600</c:v>
                </c:pt>
                <c:pt idx="23921">
                  <c:v>461154</c:v>
                </c:pt>
                <c:pt idx="23922">
                  <c:v>461721</c:v>
                </c:pt>
                <c:pt idx="23923">
                  <c:v>462277</c:v>
                </c:pt>
                <c:pt idx="23924">
                  <c:v>462821</c:v>
                </c:pt>
                <c:pt idx="23925">
                  <c:v>463333</c:v>
                </c:pt>
                <c:pt idx="23926">
                  <c:v>463921</c:v>
                </c:pt>
                <c:pt idx="23927">
                  <c:v>464455</c:v>
                </c:pt>
                <c:pt idx="23928">
                  <c:v>464984</c:v>
                </c:pt>
                <c:pt idx="23929">
                  <c:v>465452</c:v>
                </c:pt>
                <c:pt idx="23930">
                  <c:v>466055</c:v>
                </c:pt>
                <c:pt idx="23931">
                  <c:v>466573</c:v>
                </c:pt>
                <c:pt idx="23932">
                  <c:v>467087</c:v>
                </c:pt>
                <c:pt idx="23933">
                  <c:v>467520</c:v>
                </c:pt>
                <c:pt idx="23934">
                  <c:v>468122</c:v>
                </c:pt>
                <c:pt idx="23935">
                  <c:v>468624</c:v>
                </c:pt>
                <c:pt idx="23936">
                  <c:v>469036</c:v>
                </c:pt>
                <c:pt idx="23937">
                  <c:v>469618</c:v>
                </c:pt>
                <c:pt idx="23938">
                  <c:v>470108</c:v>
                </c:pt>
                <c:pt idx="23939">
                  <c:v>470593</c:v>
                </c:pt>
                <c:pt idx="23940">
                  <c:v>471000</c:v>
                </c:pt>
                <c:pt idx="23941">
                  <c:v>471534</c:v>
                </c:pt>
                <c:pt idx="23942">
                  <c:v>472007</c:v>
                </c:pt>
                <c:pt idx="23943">
                  <c:v>472434</c:v>
                </c:pt>
                <c:pt idx="23944">
                  <c:v>472900</c:v>
                </c:pt>
                <c:pt idx="23945">
                  <c:v>473375</c:v>
                </c:pt>
                <c:pt idx="23946">
                  <c:v>473832</c:v>
                </c:pt>
                <c:pt idx="23947">
                  <c:v>474292</c:v>
                </c:pt>
                <c:pt idx="23948">
                  <c:v>474741</c:v>
                </c:pt>
                <c:pt idx="23949">
                  <c:v>475157</c:v>
                </c:pt>
                <c:pt idx="23950">
                  <c:v>475597</c:v>
                </c:pt>
                <c:pt idx="23951">
                  <c:v>476092</c:v>
                </c:pt>
                <c:pt idx="23952">
                  <c:v>476463</c:v>
                </c:pt>
                <c:pt idx="23953">
                  <c:v>476892</c:v>
                </c:pt>
                <c:pt idx="23954">
                  <c:v>477403</c:v>
                </c:pt>
                <c:pt idx="23955">
                  <c:v>477824</c:v>
                </c:pt>
                <c:pt idx="23956">
                  <c:v>478166</c:v>
                </c:pt>
                <c:pt idx="23957">
                  <c:v>478579</c:v>
                </c:pt>
                <c:pt idx="23958">
                  <c:v>479067</c:v>
                </c:pt>
                <c:pt idx="23959">
                  <c:v>479472</c:v>
                </c:pt>
                <c:pt idx="23960">
                  <c:v>479808</c:v>
                </c:pt>
                <c:pt idx="23961">
                  <c:v>480206</c:v>
                </c:pt>
                <c:pt idx="23962">
                  <c:v>480646</c:v>
                </c:pt>
                <c:pt idx="23963">
                  <c:v>481037</c:v>
                </c:pt>
                <c:pt idx="23964">
                  <c:v>481384</c:v>
                </c:pt>
                <c:pt idx="23965">
                  <c:v>481774</c:v>
                </c:pt>
                <c:pt idx="23966">
                  <c:v>482155</c:v>
                </c:pt>
                <c:pt idx="23967">
                  <c:v>482529</c:v>
                </c:pt>
                <c:pt idx="23968">
                  <c:v>482904</c:v>
                </c:pt>
                <c:pt idx="23969">
                  <c:v>483263</c:v>
                </c:pt>
                <c:pt idx="23970">
                  <c:v>483632</c:v>
                </c:pt>
                <c:pt idx="23971">
                  <c:v>484018</c:v>
                </c:pt>
                <c:pt idx="23972">
                  <c:v>484382</c:v>
                </c:pt>
                <c:pt idx="23973">
                  <c:v>484728</c:v>
                </c:pt>
                <c:pt idx="23974">
                  <c:v>485086</c:v>
                </c:pt>
                <c:pt idx="23975">
                  <c:v>485472</c:v>
                </c:pt>
                <c:pt idx="23976">
                  <c:v>485812</c:v>
                </c:pt>
                <c:pt idx="23977">
                  <c:v>486163</c:v>
                </c:pt>
                <c:pt idx="23978">
                  <c:v>486511</c:v>
                </c:pt>
                <c:pt idx="23979">
                  <c:v>486883</c:v>
                </c:pt>
                <c:pt idx="23980">
                  <c:v>487216</c:v>
                </c:pt>
                <c:pt idx="23981">
                  <c:v>487557</c:v>
                </c:pt>
                <c:pt idx="23982">
                  <c:v>487904</c:v>
                </c:pt>
                <c:pt idx="23983">
                  <c:v>488241</c:v>
                </c:pt>
                <c:pt idx="23984">
                  <c:v>488576</c:v>
                </c:pt>
                <c:pt idx="23985">
                  <c:v>488911</c:v>
                </c:pt>
                <c:pt idx="23986">
                  <c:v>489225</c:v>
                </c:pt>
                <c:pt idx="23987">
                  <c:v>489576</c:v>
                </c:pt>
                <c:pt idx="23988">
                  <c:v>489906</c:v>
                </c:pt>
                <c:pt idx="23989">
                  <c:v>490234</c:v>
                </c:pt>
                <c:pt idx="23990">
                  <c:v>490528</c:v>
                </c:pt>
                <c:pt idx="23991">
                  <c:v>490894</c:v>
                </c:pt>
                <c:pt idx="23992">
                  <c:v>491219</c:v>
                </c:pt>
                <c:pt idx="23993">
                  <c:v>491544</c:v>
                </c:pt>
                <c:pt idx="23994">
                  <c:v>491838</c:v>
                </c:pt>
                <c:pt idx="23995">
                  <c:v>492201</c:v>
                </c:pt>
                <c:pt idx="23996">
                  <c:v>492524</c:v>
                </c:pt>
                <c:pt idx="23997">
                  <c:v>492836</c:v>
                </c:pt>
                <c:pt idx="23998">
                  <c:v>493172</c:v>
                </c:pt>
                <c:pt idx="23999">
                  <c:v>493493</c:v>
                </c:pt>
                <c:pt idx="24000">
                  <c:v>493813</c:v>
                </c:pt>
                <c:pt idx="24001">
                  <c:v>494144</c:v>
                </c:pt>
                <c:pt idx="24002">
                  <c:v>494451</c:v>
                </c:pt>
                <c:pt idx="24003">
                  <c:v>494772</c:v>
                </c:pt>
                <c:pt idx="24004">
                  <c:v>495092</c:v>
                </c:pt>
                <c:pt idx="24005">
                  <c:v>495432</c:v>
                </c:pt>
                <c:pt idx="24006">
                  <c:v>495722</c:v>
                </c:pt>
                <c:pt idx="24007">
                  <c:v>496044</c:v>
                </c:pt>
                <c:pt idx="24008">
                  <c:v>496391</c:v>
                </c:pt>
                <c:pt idx="24009">
                  <c:v>496669</c:v>
                </c:pt>
                <c:pt idx="24010">
                  <c:v>496992</c:v>
                </c:pt>
                <c:pt idx="24011">
                  <c:v>497317</c:v>
                </c:pt>
                <c:pt idx="24012">
                  <c:v>497682</c:v>
                </c:pt>
                <c:pt idx="24013">
                  <c:v>497949</c:v>
                </c:pt>
                <c:pt idx="24014">
                  <c:v>498277</c:v>
                </c:pt>
                <c:pt idx="24015">
                  <c:v>498606</c:v>
                </c:pt>
                <c:pt idx="24016">
                  <c:v>498996</c:v>
                </c:pt>
                <c:pt idx="24017">
                  <c:v>499265</c:v>
                </c:pt>
                <c:pt idx="24018">
                  <c:v>499598</c:v>
                </c:pt>
                <c:pt idx="24019">
                  <c:v>499932</c:v>
                </c:pt>
                <c:pt idx="24020">
                  <c:v>500298</c:v>
                </c:pt>
                <c:pt idx="24021">
                  <c:v>500636</c:v>
                </c:pt>
                <c:pt idx="24022">
                  <c:v>500976</c:v>
                </c:pt>
                <c:pt idx="24023">
                  <c:v>501343</c:v>
                </c:pt>
                <c:pt idx="24024">
                  <c:v>501717</c:v>
                </c:pt>
                <c:pt idx="24025">
                  <c:v>502062</c:v>
                </c:pt>
                <c:pt idx="24026">
                  <c:v>502409</c:v>
                </c:pt>
                <c:pt idx="24027">
                  <c:v>502712</c:v>
                </c:pt>
                <c:pt idx="24028">
                  <c:v>503164</c:v>
                </c:pt>
                <c:pt idx="24029">
                  <c:v>503517</c:v>
                </c:pt>
                <c:pt idx="24030">
                  <c:v>503872</c:v>
                </c:pt>
                <c:pt idx="24031">
                  <c:v>504259</c:v>
                </c:pt>
                <c:pt idx="24032">
                  <c:v>504619</c:v>
                </c:pt>
                <c:pt idx="24033">
                  <c:v>504981</c:v>
                </c:pt>
                <c:pt idx="24034">
                  <c:v>505346</c:v>
                </c:pt>
                <c:pt idx="24035">
                  <c:v>505705</c:v>
                </c:pt>
                <c:pt idx="24036">
                  <c:v>506075</c:v>
                </c:pt>
                <c:pt idx="24037">
                  <c:v>506446</c:v>
                </c:pt>
                <c:pt idx="24038">
                  <c:v>506691</c:v>
                </c:pt>
                <c:pt idx="24039">
                  <c:v>507169</c:v>
                </c:pt>
                <c:pt idx="24040">
                  <c:v>507548</c:v>
                </c:pt>
                <c:pt idx="24041">
                  <c:v>507930</c:v>
                </c:pt>
                <c:pt idx="24042">
                  <c:v>508280</c:v>
                </c:pt>
                <c:pt idx="24043">
                  <c:v>508667</c:v>
                </c:pt>
                <c:pt idx="24044">
                  <c:v>509057</c:v>
                </c:pt>
                <c:pt idx="24045">
                  <c:v>509449</c:v>
                </c:pt>
                <c:pt idx="24046">
                  <c:v>509816</c:v>
                </c:pt>
                <c:pt idx="24047">
                  <c:v>510214</c:v>
                </c:pt>
                <c:pt idx="24048">
                  <c:v>510614</c:v>
                </c:pt>
                <c:pt idx="24049">
                  <c:v>511017</c:v>
                </c:pt>
                <c:pt idx="24050">
                  <c:v>511396</c:v>
                </c:pt>
                <c:pt idx="24051">
                  <c:v>511805</c:v>
                </c:pt>
                <c:pt idx="24052">
                  <c:v>512216</c:v>
                </c:pt>
                <c:pt idx="24053">
                  <c:v>512612</c:v>
                </c:pt>
                <c:pt idx="24054">
                  <c:v>513030</c:v>
                </c:pt>
                <c:pt idx="24055">
                  <c:v>513450</c:v>
                </c:pt>
                <c:pt idx="24056">
                  <c:v>513873</c:v>
                </c:pt>
                <c:pt idx="24057">
                  <c:v>514298</c:v>
                </c:pt>
                <c:pt idx="24058">
                  <c:v>514727</c:v>
                </c:pt>
                <c:pt idx="24059">
                  <c:v>515159</c:v>
                </c:pt>
                <c:pt idx="24060">
                  <c:v>515593</c:v>
                </c:pt>
                <c:pt idx="24061">
                  <c:v>516050</c:v>
                </c:pt>
                <c:pt idx="24062">
                  <c:v>516490</c:v>
                </c:pt>
                <c:pt idx="24063">
                  <c:v>516933</c:v>
                </c:pt>
                <c:pt idx="24064">
                  <c:v>517553</c:v>
                </c:pt>
                <c:pt idx="24065">
                  <c:v>517853</c:v>
                </c:pt>
                <c:pt idx="24066">
                  <c:v>518305</c:v>
                </c:pt>
                <c:pt idx="24067">
                  <c:v>518759</c:v>
                </c:pt>
                <c:pt idx="24068">
                  <c:v>519239</c:v>
                </c:pt>
                <c:pt idx="24069">
                  <c:v>519698</c:v>
                </c:pt>
                <c:pt idx="24070">
                  <c:v>520160</c:v>
                </c:pt>
                <c:pt idx="24071">
                  <c:v>520624</c:v>
                </c:pt>
                <c:pt idx="24072">
                  <c:v>521112</c:v>
                </c:pt>
                <c:pt idx="24073">
                  <c:v>521581</c:v>
                </c:pt>
                <c:pt idx="24074">
                  <c:v>522052</c:v>
                </c:pt>
                <c:pt idx="24075">
                  <c:v>522515</c:v>
                </c:pt>
                <c:pt idx="24076">
                  <c:v>523036</c:v>
                </c:pt>
                <c:pt idx="24077">
                  <c:v>523514</c:v>
                </c:pt>
                <c:pt idx="24078">
                  <c:v>523993</c:v>
                </c:pt>
                <c:pt idx="24079">
                  <c:v>524515</c:v>
                </c:pt>
                <c:pt idx="24080">
                  <c:v>524998</c:v>
                </c:pt>
                <c:pt idx="24081">
                  <c:v>525483</c:v>
                </c:pt>
                <c:pt idx="24082">
                  <c:v>525969</c:v>
                </c:pt>
                <c:pt idx="24083">
                  <c:v>526481</c:v>
                </c:pt>
                <c:pt idx="24084">
                  <c:v>526970</c:v>
                </c:pt>
                <c:pt idx="24085">
                  <c:v>527461</c:v>
                </c:pt>
                <c:pt idx="24086">
                  <c:v>527854</c:v>
                </c:pt>
                <c:pt idx="24087">
                  <c:v>528435</c:v>
                </c:pt>
                <c:pt idx="24088">
                  <c:v>528929</c:v>
                </c:pt>
                <c:pt idx="24089">
                  <c:v>529425</c:v>
                </c:pt>
                <c:pt idx="24090">
                  <c:v>529865</c:v>
                </c:pt>
                <c:pt idx="24091">
                  <c:v>530387</c:v>
                </c:pt>
                <c:pt idx="24092">
                  <c:v>530886</c:v>
                </c:pt>
                <c:pt idx="24093">
                  <c:v>531385</c:v>
                </c:pt>
                <c:pt idx="24094">
                  <c:v>531848</c:v>
                </c:pt>
                <c:pt idx="24095">
                  <c:v>532350</c:v>
                </c:pt>
                <c:pt idx="24096">
                  <c:v>532852</c:v>
                </c:pt>
                <c:pt idx="24097">
                  <c:v>533444</c:v>
                </c:pt>
                <c:pt idx="24098">
                  <c:v>533836</c:v>
                </c:pt>
                <c:pt idx="24099">
                  <c:v>534339</c:v>
                </c:pt>
                <c:pt idx="24100">
                  <c:v>534843</c:v>
                </c:pt>
                <c:pt idx="24101">
                  <c:v>535492</c:v>
                </c:pt>
                <c:pt idx="24102">
                  <c:v>535846</c:v>
                </c:pt>
                <c:pt idx="24103">
                  <c:v>536349</c:v>
                </c:pt>
                <c:pt idx="24104">
                  <c:v>536853</c:v>
                </c:pt>
                <c:pt idx="24105">
                  <c:v>537524</c:v>
                </c:pt>
                <c:pt idx="24106">
                  <c:v>537861</c:v>
                </c:pt>
                <c:pt idx="24107">
                  <c:v>538363</c:v>
                </c:pt>
                <c:pt idx="24108">
                  <c:v>539027</c:v>
                </c:pt>
                <c:pt idx="24109">
                  <c:v>539369</c:v>
                </c:pt>
                <c:pt idx="24110">
                  <c:v>539869</c:v>
                </c:pt>
                <c:pt idx="24111">
                  <c:v>540367</c:v>
                </c:pt>
                <c:pt idx="24112">
                  <c:v>540999</c:v>
                </c:pt>
                <c:pt idx="24113">
                  <c:v>541382</c:v>
                </c:pt>
                <c:pt idx="24114">
                  <c:v>541878</c:v>
                </c:pt>
                <c:pt idx="24115">
                  <c:v>542371</c:v>
                </c:pt>
                <c:pt idx="24116">
                  <c:v>542944</c:v>
                </c:pt>
                <c:pt idx="24117">
                  <c:v>543390</c:v>
                </c:pt>
                <c:pt idx="24118">
                  <c:v>543879</c:v>
                </c:pt>
                <c:pt idx="24119">
                  <c:v>544375</c:v>
                </c:pt>
                <c:pt idx="24120">
                  <c:v>544860</c:v>
                </c:pt>
                <c:pt idx="24121">
                  <c:v>545373</c:v>
                </c:pt>
                <c:pt idx="24122">
                  <c:v>545854</c:v>
                </c:pt>
                <c:pt idx="24123">
                  <c:v>546272</c:v>
                </c:pt>
                <c:pt idx="24124">
                  <c:v>546834</c:v>
                </c:pt>
                <c:pt idx="24125">
                  <c:v>547308</c:v>
                </c:pt>
                <c:pt idx="24126">
                  <c:v>547779</c:v>
                </c:pt>
                <c:pt idx="24127">
                  <c:v>548148</c:v>
                </c:pt>
                <c:pt idx="24128">
                  <c:v>548716</c:v>
                </c:pt>
                <c:pt idx="24129">
                  <c:v>549179</c:v>
                </c:pt>
                <c:pt idx="24130">
                  <c:v>549548</c:v>
                </c:pt>
                <c:pt idx="24131">
                  <c:v>550005</c:v>
                </c:pt>
                <c:pt idx="24132">
                  <c:v>550545</c:v>
                </c:pt>
                <c:pt idx="24133">
                  <c:v>550995</c:v>
                </c:pt>
                <c:pt idx="24134">
                  <c:v>551389</c:v>
                </c:pt>
                <c:pt idx="24135">
                  <c:v>551834</c:v>
                </c:pt>
                <c:pt idx="24136">
                  <c:v>552320</c:v>
                </c:pt>
                <c:pt idx="24137">
                  <c:v>552756</c:v>
                </c:pt>
                <c:pt idx="24138">
                  <c:v>553196</c:v>
                </c:pt>
                <c:pt idx="24139">
                  <c:v>553612</c:v>
                </c:pt>
                <c:pt idx="24140">
                  <c:v>554037</c:v>
                </c:pt>
                <c:pt idx="24141">
                  <c:v>554540</c:v>
                </c:pt>
                <c:pt idx="24142">
                  <c:v>554960</c:v>
                </c:pt>
                <c:pt idx="24143">
                  <c:v>555277</c:v>
                </c:pt>
                <c:pt idx="24144">
                  <c:v>555686</c:v>
                </c:pt>
                <c:pt idx="24145">
                  <c:v>556245</c:v>
                </c:pt>
                <c:pt idx="24146">
                  <c:v>556648</c:v>
                </c:pt>
                <c:pt idx="24147">
                  <c:v>556871</c:v>
                </c:pt>
                <c:pt idx="24148">
                  <c:v>557263</c:v>
                </c:pt>
                <c:pt idx="24149">
                  <c:v>557853</c:v>
                </c:pt>
                <c:pt idx="24150">
                  <c:v>558028</c:v>
                </c:pt>
                <c:pt idx="24151">
                  <c:v>558407</c:v>
                </c:pt>
                <c:pt idx="24152">
                  <c:v>558977</c:v>
                </c:pt>
                <c:pt idx="24153">
                  <c:v>559348</c:v>
                </c:pt>
                <c:pt idx="24154">
                  <c:v>559537</c:v>
                </c:pt>
                <c:pt idx="24155">
                  <c:v>559897</c:v>
                </c:pt>
                <c:pt idx="24156">
                  <c:v>560384</c:v>
                </c:pt>
                <c:pt idx="24157">
                  <c:v>560735</c:v>
                </c:pt>
                <c:pt idx="24158">
                  <c:v>560995</c:v>
                </c:pt>
                <c:pt idx="24159">
                  <c:v>561370</c:v>
                </c:pt>
                <c:pt idx="24160">
                  <c:v>561706</c:v>
                </c:pt>
                <c:pt idx="24161">
                  <c:v>562036</c:v>
                </c:pt>
                <c:pt idx="24162">
                  <c:v>562386</c:v>
                </c:pt>
                <c:pt idx="24163">
                  <c:v>562643</c:v>
                </c:pt>
                <c:pt idx="24164">
                  <c:v>562958</c:v>
                </c:pt>
                <c:pt idx="24165">
                  <c:v>563391</c:v>
                </c:pt>
                <c:pt idx="24166">
                  <c:v>563698</c:v>
                </c:pt>
                <c:pt idx="24167">
                  <c:v>563851</c:v>
                </c:pt>
                <c:pt idx="24168">
                  <c:v>564145</c:v>
                </c:pt>
                <c:pt idx="24169">
                  <c:v>564619</c:v>
                </c:pt>
                <c:pt idx="24170">
                  <c:v>564700</c:v>
                </c:pt>
                <c:pt idx="24171">
                  <c:v>564980</c:v>
                </c:pt>
                <c:pt idx="24172">
                  <c:v>565255</c:v>
                </c:pt>
                <c:pt idx="24173">
                  <c:v>565736</c:v>
                </c:pt>
                <c:pt idx="24174">
                  <c:v>565781</c:v>
                </c:pt>
                <c:pt idx="24175">
                  <c:v>566042</c:v>
                </c:pt>
                <c:pt idx="24176">
                  <c:v>566297</c:v>
                </c:pt>
                <c:pt idx="24177">
                  <c:v>566740</c:v>
                </c:pt>
                <c:pt idx="24178">
                  <c:v>566812</c:v>
                </c:pt>
                <c:pt idx="24179">
                  <c:v>567052</c:v>
                </c:pt>
                <c:pt idx="24180">
                  <c:v>567405</c:v>
                </c:pt>
                <c:pt idx="24181">
                  <c:v>567566</c:v>
                </c:pt>
                <c:pt idx="24182">
                  <c:v>567793</c:v>
                </c:pt>
                <c:pt idx="24183">
                  <c:v>568015</c:v>
                </c:pt>
                <c:pt idx="24184">
                  <c:v>568236</c:v>
                </c:pt>
                <c:pt idx="24185">
                  <c:v>568513</c:v>
                </c:pt>
                <c:pt idx="24186">
                  <c:v>568721</c:v>
                </c:pt>
                <c:pt idx="24187">
                  <c:v>568925</c:v>
                </c:pt>
                <c:pt idx="24188">
                  <c:v>569007</c:v>
                </c:pt>
                <c:pt idx="24189">
                  <c:v>569392</c:v>
                </c:pt>
                <c:pt idx="24190">
                  <c:v>569582</c:v>
                </c:pt>
                <c:pt idx="24191">
                  <c:v>569768</c:v>
                </c:pt>
                <c:pt idx="24192">
                  <c:v>569999</c:v>
                </c:pt>
                <c:pt idx="24193">
                  <c:v>570177</c:v>
                </c:pt>
                <c:pt idx="24194">
                  <c:v>570351</c:v>
                </c:pt>
                <c:pt idx="24195">
                  <c:v>570246</c:v>
                </c:pt>
                <c:pt idx="24196">
                  <c:v>570690</c:v>
                </c:pt>
                <c:pt idx="24197">
                  <c:v>570852</c:v>
                </c:pt>
                <c:pt idx="24198">
                  <c:v>571011</c:v>
                </c:pt>
                <c:pt idx="24199">
                  <c:v>570893</c:v>
                </c:pt>
                <c:pt idx="24200">
                  <c:v>571287</c:v>
                </c:pt>
                <c:pt idx="24201">
                  <c:v>571435</c:v>
                </c:pt>
                <c:pt idx="24202">
                  <c:v>571579</c:v>
                </c:pt>
                <c:pt idx="24203">
                  <c:v>571667</c:v>
                </c:pt>
                <c:pt idx="24204">
                  <c:v>571806</c:v>
                </c:pt>
                <c:pt idx="24205">
                  <c:v>571941</c:v>
                </c:pt>
                <c:pt idx="24206">
                  <c:v>571945</c:v>
                </c:pt>
                <c:pt idx="24207">
                  <c:v>572148</c:v>
                </c:pt>
                <c:pt idx="24208">
                  <c:v>572276</c:v>
                </c:pt>
                <c:pt idx="24209">
                  <c:v>572401</c:v>
                </c:pt>
                <c:pt idx="24210">
                  <c:v>572505</c:v>
                </c:pt>
                <c:pt idx="24211">
                  <c:v>572598</c:v>
                </c:pt>
                <c:pt idx="24212">
                  <c:v>572718</c:v>
                </c:pt>
                <c:pt idx="24213">
                  <c:v>572836</c:v>
                </c:pt>
                <c:pt idx="24214">
                  <c:v>572924</c:v>
                </c:pt>
                <c:pt idx="24215">
                  <c:v>573039</c:v>
                </c:pt>
                <c:pt idx="24216">
                  <c:v>573153</c:v>
                </c:pt>
                <c:pt idx="24217">
                  <c:v>573265</c:v>
                </c:pt>
                <c:pt idx="24218">
                  <c:v>573370</c:v>
                </c:pt>
                <c:pt idx="24219">
                  <c:v>573481</c:v>
                </c:pt>
                <c:pt idx="24220">
                  <c:v>573590</c:v>
                </c:pt>
                <c:pt idx="24221">
                  <c:v>573865</c:v>
                </c:pt>
                <c:pt idx="24222">
                  <c:v>573817</c:v>
                </c:pt>
                <c:pt idx="24223">
                  <c:v>573925</c:v>
                </c:pt>
                <c:pt idx="24224">
                  <c:v>574031</c:v>
                </c:pt>
                <c:pt idx="24225">
                  <c:v>574162</c:v>
                </c:pt>
                <c:pt idx="24226">
                  <c:v>574269</c:v>
                </c:pt>
                <c:pt idx="24227">
                  <c:v>574376</c:v>
                </c:pt>
                <c:pt idx="24228">
                  <c:v>574482</c:v>
                </c:pt>
                <c:pt idx="24229">
                  <c:v>574622</c:v>
                </c:pt>
                <c:pt idx="24230">
                  <c:v>574730</c:v>
                </c:pt>
                <c:pt idx="24231">
                  <c:v>574838</c:v>
                </c:pt>
                <c:pt idx="24232">
                  <c:v>574947</c:v>
                </c:pt>
                <c:pt idx="24233">
                  <c:v>575094</c:v>
                </c:pt>
                <c:pt idx="24234">
                  <c:v>575206</c:v>
                </c:pt>
                <c:pt idx="24235">
                  <c:v>575318</c:v>
                </c:pt>
                <c:pt idx="24236">
                  <c:v>575468</c:v>
                </c:pt>
                <c:pt idx="24237">
                  <c:v>575584</c:v>
                </c:pt>
                <c:pt idx="24238">
                  <c:v>575701</c:v>
                </c:pt>
                <c:pt idx="24239">
                  <c:v>575820</c:v>
                </c:pt>
                <c:pt idx="24240">
                  <c:v>575968</c:v>
                </c:pt>
                <c:pt idx="24241">
                  <c:v>576091</c:v>
                </c:pt>
                <c:pt idx="24242">
                  <c:v>576216</c:v>
                </c:pt>
                <c:pt idx="24243">
                  <c:v>576343</c:v>
                </c:pt>
                <c:pt idx="24244">
                  <c:v>576485</c:v>
                </c:pt>
                <c:pt idx="24245">
                  <c:v>576618</c:v>
                </c:pt>
                <c:pt idx="24246">
                  <c:v>576753</c:v>
                </c:pt>
                <c:pt idx="24247">
                  <c:v>576777</c:v>
                </c:pt>
                <c:pt idx="24248">
                  <c:v>577035</c:v>
                </c:pt>
                <c:pt idx="24249">
                  <c:v>577179</c:v>
                </c:pt>
                <c:pt idx="24250">
                  <c:v>577327</c:v>
                </c:pt>
                <c:pt idx="24251">
                  <c:v>577471</c:v>
                </c:pt>
                <c:pt idx="24252">
                  <c:v>577627</c:v>
                </c:pt>
                <c:pt idx="24253">
                  <c:v>577786</c:v>
                </c:pt>
                <c:pt idx="24254">
                  <c:v>577949</c:v>
                </c:pt>
                <c:pt idx="24255">
                  <c:v>578098</c:v>
                </c:pt>
                <c:pt idx="24256">
                  <c:v>578270</c:v>
                </c:pt>
                <c:pt idx="24257">
                  <c:v>578445</c:v>
                </c:pt>
                <c:pt idx="24258">
                  <c:v>578509</c:v>
                </c:pt>
                <c:pt idx="24259">
                  <c:v>578777</c:v>
                </c:pt>
                <c:pt idx="24260">
                  <c:v>578965</c:v>
                </c:pt>
                <c:pt idx="24261">
                  <c:v>579158</c:v>
                </c:pt>
                <c:pt idx="24262">
                  <c:v>579323</c:v>
                </c:pt>
                <c:pt idx="24263">
                  <c:v>579517</c:v>
                </c:pt>
                <c:pt idx="24264">
                  <c:v>579724</c:v>
                </c:pt>
                <c:pt idx="24265">
                  <c:v>579936</c:v>
                </c:pt>
                <c:pt idx="24266">
                  <c:v>580116</c:v>
                </c:pt>
                <c:pt idx="24267">
                  <c:v>580338</c:v>
                </c:pt>
                <c:pt idx="24268">
                  <c:v>580564</c:v>
                </c:pt>
                <c:pt idx="24269">
                  <c:v>580956</c:v>
                </c:pt>
                <c:pt idx="24270">
                  <c:v>581013</c:v>
                </c:pt>
                <c:pt idx="24271">
                  <c:v>581255</c:v>
                </c:pt>
                <c:pt idx="24272">
                  <c:v>581502</c:v>
                </c:pt>
                <c:pt idx="24273">
                  <c:v>581929</c:v>
                </c:pt>
                <c:pt idx="24274">
                  <c:v>582010</c:v>
                </c:pt>
                <c:pt idx="24275">
                  <c:v>582273</c:v>
                </c:pt>
                <c:pt idx="24276">
                  <c:v>582541</c:v>
                </c:pt>
                <c:pt idx="24277">
                  <c:v>582828</c:v>
                </c:pt>
                <c:pt idx="24278">
                  <c:v>583108</c:v>
                </c:pt>
                <c:pt idx="24279">
                  <c:v>583393</c:v>
                </c:pt>
                <c:pt idx="24280">
                  <c:v>583799</c:v>
                </c:pt>
                <c:pt idx="24281">
                  <c:v>584000</c:v>
                </c:pt>
                <c:pt idx="24282">
                  <c:v>584302</c:v>
                </c:pt>
                <c:pt idx="24283">
                  <c:v>584609</c:v>
                </c:pt>
                <c:pt idx="24284">
                  <c:v>585008</c:v>
                </c:pt>
                <c:pt idx="24285">
                  <c:v>585266</c:v>
                </c:pt>
                <c:pt idx="24286">
                  <c:v>585589</c:v>
                </c:pt>
                <c:pt idx="24287">
                  <c:v>585917</c:v>
                </c:pt>
                <c:pt idx="24288">
                  <c:v>586290</c:v>
                </c:pt>
                <c:pt idx="24289">
                  <c:v>586610</c:v>
                </c:pt>
                <c:pt idx="24290">
                  <c:v>586954</c:v>
                </c:pt>
                <c:pt idx="24291">
                  <c:v>587293</c:v>
                </c:pt>
                <c:pt idx="24292">
                  <c:v>587672</c:v>
                </c:pt>
                <c:pt idx="24293">
                  <c:v>588032</c:v>
                </c:pt>
                <c:pt idx="24294">
                  <c:v>588397</c:v>
                </c:pt>
                <c:pt idx="24295">
                  <c:v>588729</c:v>
                </c:pt>
                <c:pt idx="24296">
                  <c:v>589150</c:v>
                </c:pt>
                <c:pt idx="24297">
                  <c:v>589529</c:v>
                </c:pt>
                <c:pt idx="24298">
                  <c:v>589913</c:v>
                </c:pt>
                <c:pt idx="24299">
                  <c:v>590282</c:v>
                </c:pt>
                <c:pt idx="24300">
                  <c:v>590699</c:v>
                </c:pt>
                <c:pt idx="24301">
                  <c:v>591097</c:v>
                </c:pt>
                <c:pt idx="24302">
                  <c:v>591528</c:v>
                </c:pt>
                <c:pt idx="24303">
                  <c:v>591936</c:v>
                </c:pt>
                <c:pt idx="24304">
                  <c:v>592316</c:v>
                </c:pt>
                <c:pt idx="24305">
                  <c:v>592731</c:v>
                </c:pt>
                <c:pt idx="24306">
                  <c:v>593221</c:v>
                </c:pt>
                <c:pt idx="24307">
                  <c:v>593567</c:v>
                </c:pt>
                <c:pt idx="24308">
                  <c:v>593994</c:v>
                </c:pt>
                <c:pt idx="24309">
                  <c:v>594424</c:v>
                </c:pt>
                <c:pt idx="24310">
                  <c:v>594942</c:v>
                </c:pt>
                <c:pt idx="24311">
                  <c:v>595293</c:v>
                </c:pt>
                <c:pt idx="24312">
                  <c:v>595734</c:v>
                </c:pt>
                <c:pt idx="24313">
                  <c:v>596242</c:v>
                </c:pt>
                <c:pt idx="24314">
                  <c:v>596690</c:v>
                </c:pt>
                <c:pt idx="24315">
                  <c:v>597078</c:v>
                </c:pt>
                <c:pt idx="24316">
                  <c:v>597530</c:v>
                </c:pt>
                <c:pt idx="24317">
                  <c:v>598028</c:v>
                </c:pt>
                <c:pt idx="24318">
                  <c:v>598486</c:v>
                </c:pt>
                <c:pt idx="24319">
                  <c:v>598905</c:v>
                </c:pt>
                <c:pt idx="24320">
                  <c:v>599367</c:v>
                </c:pt>
                <c:pt idx="24321">
                  <c:v>599869</c:v>
                </c:pt>
                <c:pt idx="24322">
                  <c:v>600301</c:v>
                </c:pt>
                <c:pt idx="24323">
                  <c:v>600768</c:v>
                </c:pt>
                <c:pt idx="24324">
                  <c:v>601268</c:v>
                </c:pt>
                <c:pt idx="24325">
                  <c:v>601737</c:v>
                </c:pt>
                <c:pt idx="24326">
                  <c:v>602193</c:v>
                </c:pt>
                <c:pt idx="24327">
                  <c:v>602665</c:v>
                </c:pt>
                <c:pt idx="24328">
                  <c:v>603131</c:v>
                </c:pt>
                <c:pt idx="24329">
                  <c:v>603603</c:v>
                </c:pt>
                <c:pt idx="24330">
                  <c:v>604114</c:v>
                </c:pt>
                <c:pt idx="24331">
                  <c:v>604588</c:v>
                </c:pt>
                <c:pt idx="24332">
                  <c:v>604990</c:v>
                </c:pt>
                <c:pt idx="24333">
                  <c:v>605462</c:v>
                </c:pt>
                <c:pt idx="24334">
                  <c:v>606037</c:v>
                </c:pt>
                <c:pt idx="24335">
                  <c:v>606401</c:v>
                </c:pt>
                <c:pt idx="24336">
                  <c:v>606872</c:v>
                </c:pt>
                <c:pt idx="24337">
                  <c:v>607460</c:v>
                </c:pt>
                <c:pt idx="24338">
                  <c:v>607930</c:v>
                </c:pt>
                <c:pt idx="24339">
                  <c:v>608310</c:v>
                </c:pt>
                <c:pt idx="24340">
                  <c:v>608777</c:v>
                </c:pt>
                <c:pt idx="24341">
                  <c:v>609308</c:v>
                </c:pt>
                <c:pt idx="24342">
                  <c:v>609771</c:v>
                </c:pt>
                <c:pt idx="24343">
                  <c:v>610207</c:v>
                </c:pt>
                <c:pt idx="24344">
                  <c:v>610666</c:v>
                </c:pt>
                <c:pt idx="24345">
                  <c:v>611113</c:v>
                </c:pt>
                <c:pt idx="24346">
                  <c:v>611584</c:v>
                </c:pt>
                <c:pt idx="24347">
                  <c:v>612036</c:v>
                </c:pt>
                <c:pt idx="24348">
                  <c:v>612440</c:v>
                </c:pt>
                <c:pt idx="24349">
                  <c:v>612884</c:v>
                </c:pt>
                <c:pt idx="24350">
                  <c:v>613357</c:v>
                </c:pt>
                <c:pt idx="24351">
                  <c:v>613796</c:v>
                </c:pt>
                <c:pt idx="24352">
                  <c:v>614196</c:v>
                </c:pt>
                <c:pt idx="24353">
                  <c:v>614628</c:v>
                </c:pt>
                <c:pt idx="24354">
                  <c:v>615104</c:v>
                </c:pt>
                <c:pt idx="24355">
                  <c:v>615528</c:v>
                </c:pt>
                <c:pt idx="24356">
                  <c:v>615919</c:v>
                </c:pt>
                <c:pt idx="24357">
                  <c:v>616403</c:v>
                </c:pt>
                <c:pt idx="24358">
                  <c:v>616815</c:v>
                </c:pt>
                <c:pt idx="24359">
                  <c:v>617222</c:v>
                </c:pt>
                <c:pt idx="24360">
                  <c:v>617582</c:v>
                </c:pt>
                <c:pt idx="24361">
                  <c:v>618055</c:v>
                </c:pt>
                <c:pt idx="24362">
                  <c:v>618448</c:v>
                </c:pt>
                <c:pt idx="24363">
                  <c:v>618784</c:v>
                </c:pt>
                <c:pt idx="24364">
                  <c:v>619167</c:v>
                </c:pt>
                <c:pt idx="24365">
                  <c:v>619581</c:v>
                </c:pt>
                <c:pt idx="24366">
                  <c:v>619953</c:v>
                </c:pt>
                <c:pt idx="24367">
                  <c:v>620292</c:v>
                </c:pt>
                <c:pt idx="24368">
                  <c:v>620624</c:v>
                </c:pt>
                <c:pt idx="24369">
                  <c:v>620979</c:v>
                </c:pt>
                <c:pt idx="24370">
                  <c:v>621329</c:v>
                </c:pt>
                <c:pt idx="24371">
                  <c:v>621701</c:v>
                </c:pt>
                <c:pt idx="24372">
                  <c:v>621954</c:v>
                </c:pt>
                <c:pt idx="24373">
                  <c:v>622286</c:v>
                </c:pt>
                <c:pt idx="24374">
                  <c:v>622612</c:v>
                </c:pt>
                <c:pt idx="24375">
                  <c:v>622931</c:v>
                </c:pt>
                <c:pt idx="24376">
                  <c:v>623246</c:v>
                </c:pt>
                <c:pt idx="24377">
                  <c:v>623554</c:v>
                </c:pt>
                <c:pt idx="24378">
                  <c:v>623954</c:v>
                </c:pt>
                <c:pt idx="24379">
                  <c:v>624212</c:v>
                </c:pt>
                <c:pt idx="24380">
                  <c:v>624502</c:v>
                </c:pt>
                <c:pt idx="24381">
                  <c:v>624784</c:v>
                </c:pt>
                <c:pt idx="24382">
                  <c:v>625095</c:v>
                </c:pt>
                <c:pt idx="24383">
                  <c:v>625410</c:v>
                </c:pt>
                <c:pt idx="24384">
                  <c:v>625674</c:v>
                </c:pt>
                <c:pt idx="24385">
                  <c:v>625930</c:v>
                </c:pt>
                <c:pt idx="24386">
                  <c:v>626217</c:v>
                </c:pt>
                <c:pt idx="24387">
                  <c:v>626461</c:v>
                </c:pt>
                <c:pt idx="24388">
                  <c:v>626699</c:v>
                </c:pt>
                <c:pt idx="24389">
                  <c:v>626929</c:v>
                </c:pt>
                <c:pt idx="24390">
                  <c:v>627135</c:v>
                </c:pt>
                <c:pt idx="24391">
                  <c:v>627353</c:v>
                </c:pt>
                <c:pt idx="24392">
                  <c:v>627563</c:v>
                </c:pt>
                <c:pt idx="24393">
                  <c:v>627609</c:v>
                </c:pt>
                <c:pt idx="24394">
                  <c:v>627943</c:v>
                </c:pt>
                <c:pt idx="24395">
                  <c:v>628134</c:v>
                </c:pt>
                <c:pt idx="24396">
                  <c:v>628318</c:v>
                </c:pt>
                <c:pt idx="24397">
                  <c:v>628496</c:v>
                </c:pt>
                <c:pt idx="24398">
                  <c:v>628667</c:v>
                </c:pt>
                <c:pt idx="24399">
                  <c:v>628832</c:v>
                </c:pt>
                <c:pt idx="24400">
                  <c:v>628990</c:v>
                </c:pt>
                <c:pt idx="24401">
                  <c:v>629148</c:v>
                </c:pt>
                <c:pt idx="24402">
                  <c:v>629295</c:v>
                </c:pt>
                <c:pt idx="24403">
                  <c:v>629435</c:v>
                </c:pt>
                <c:pt idx="24404">
                  <c:v>629568</c:v>
                </c:pt>
                <c:pt idx="24405">
                  <c:v>629681</c:v>
                </c:pt>
                <c:pt idx="24406">
                  <c:v>629804</c:v>
                </c:pt>
                <c:pt idx="24407">
                  <c:v>629921</c:v>
                </c:pt>
                <c:pt idx="24408">
                  <c:v>629980</c:v>
                </c:pt>
                <c:pt idx="24409">
                  <c:v>630086</c:v>
                </c:pt>
                <c:pt idx="24410">
                  <c:v>630186</c:v>
                </c:pt>
                <c:pt idx="24411">
                  <c:v>630280</c:v>
                </c:pt>
                <c:pt idx="24412">
                  <c:v>630315</c:v>
                </c:pt>
                <c:pt idx="24413">
                  <c:v>630399</c:v>
                </c:pt>
                <c:pt idx="24414">
                  <c:v>630478</c:v>
                </c:pt>
                <c:pt idx="24415">
                  <c:v>630551</c:v>
                </c:pt>
                <c:pt idx="24416">
                  <c:v>630606</c:v>
                </c:pt>
                <c:pt idx="24417">
                  <c:v>630669</c:v>
                </c:pt>
                <c:pt idx="24418">
                  <c:v>630728</c:v>
                </c:pt>
                <c:pt idx="24419">
                  <c:v>630821</c:v>
                </c:pt>
                <c:pt idx="24420">
                  <c:v>630871</c:v>
                </c:pt>
                <c:pt idx="24421">
                  <c:v>630916</c:v>
                </c:pt>
                <c:pt idx="24422">
                  <c:v>630957</c:v>
                </c:pt>
                <c:pt idx="24423">
                  <c:v>631048</c:v>
                </c:pt>
                <c:pt idx="24424">
                  <c:v>631081</c:v>
                </c:pt>
                <c:pt idx="24425">
                  <c:v>631109</c:v>
                </c:pt>
                <c:pt idx="24426">
                  <c:v>631132</c:v>
                </c:pt>
                <c:pt idx="24427">
                  <c:v>631182</c:v>
                </c:pt>
                <c:pt idx="24428">
                  <c:v>631198</c:v>
                </c:pt>
                <c:pt idx="24429">
                  <c:v>631210</c:v>
                </c:pt>
                <c:pt idx="24430">
                  <c:v>631037</c:v>
                </c:pt>
                <c:pt idx="24431">
                  <c:v>631212</c:v>
                </c:pt>
                <c:pt idx="24432">
                  <c:v>631214</c:v>
                </c:pt>
                <c:pt idx="24433">
                  <c:v>631212</c:v>
                </c:pt>
                <c:pt idx="24434">
                  <c:v>631177</c:v>
                </c:pt>
                <c:pt idx="24435">
                  <c:v>631170</c:v>
                </c:pt>
                <c:pt idx="24436">
                  <c:v>631159</c:v>
                </c:pt>
                <c:pt idx="24437">
                  <c:v>631146</c:v>
                </c:pt>
                <c:pt idx="24438">
                  <c:v>631093</c:v>
                </c:pt>
                <c:pt idx="24439">
                  <c:v>631075</c:v>
                </c:pt>
                <c:pt idx="24440">
                  <c:v>631055</c:v>
                </c:pt>
                <c:pt idx="24441">
                  <c:v>631079</c:v>
                </c:pt>
                <c:pt idx="24442">
                  <c:v>630961</c:v>
                </c:pt>
                <c:pt idx="24443">
                  <c:v>630935</c:v>
                </c:pt>
                <c:pt idx="24444">
                  <c:v>630907</c:v>
                </c:pt>
                <c:pt idx="24445">
                  <c:v>631059</c:v>
                </c:pt>
                <c:pt idx="24446">
                  <c:v>630803</c:v>
                </c:pt>
                <c:pt idx="24447">
                  <c:v>630771</c:v>
                </c:pt>
                <c:pt idx="24448">
                  <c:v>630737</c:v>
                </c:pt>
                <c:pt idx="24449">
                  <c:v>630686</c:v>
                </c:pt>
                <c:pt idx="24450">
                  <c:v>630651</c:v>
                </c:pt>
                <c:pt idx="24451">
                  <c:v>630614</c:v>
                </c:pt>
                <c:pt idx="24452">
                  <c:v>630821</c:v>
                </c:pt>
                <c:pt idx="24453">
                  <c:v>630578</c:v>
                </c:pt>
                <c:pt idx="24454">
                  <c:v>630540</c:v>
                </c:pt>
                <c:pt idx="24455">
                  <c:v>630502</c:v>
                </c:pt>
                <c:pt idx="24456">
                  <c:v>630637</c:v>
                </c:pt>
                <c:pt idx="24457">
                  <c:v>630509</c:v>
                </c:pt>
                <c:pt idx="24458">
                  <c:v>630470</c:v>
                </c:pt>
                <c:pt idx="24459">
                  <c:v>630432</c:v>
                </c:pt>
                <c:pt idx="24460">
                  <c:v>630453</c:v>
                </c:pt>
                <c:pt idx="24461">
                  <c:v>630443</c:v>
                </c:pt>
                <c:pt idx="24462">
                  <c:v>630406</c:v>
                </c:pt>
                <c:pt idx="24463">
                  <c:v>630282</c:v>
                </c:pt>
                <c:pt idx="24464">
                  <c:v>630367</c:v>
                </c:pt>
                <c:pt idx="24465">
                  <c:v>630331</c:v>
                </c:pt>
                <c:pt idx="24466">
                  <c:v>630296</c:v>
                </c:pt>
                <c:pt idx="24467">
                  <c:v>630059</c:v>
                </c:pt>
                <c:pt idx="24468">
                  <c:v>630218</c:v>
                </c:pt>
                <c:pt idx="24469">
                  <c:v>630185</c:v>
                </c:pt>
                <c:pt idx="24470">
                  <c:v>630153</c:v>
                </c:pt>
                <c:pt idx="24471">
                  <c:v>629874</c:v>
                </c:pt>
                <c:pt idx="24472">
                  <c:v>630076</c:v>
                </c:pt>
                <c:pt idx="24473">
                  <c:v>630047</c:v>
                </c:pt>
                <c:pt idx="24474">
                  <c:v>629817</c:v>
                </c:pt>
                <c:pt idx="24475">
                  <c:v>630000</c:v>
                </c:pt>
                <c:pt idx="24476">
                  <c:v>629976</c:v>
                </c:pt>
                <c:pt idx="24477">
                  <c:v>629953</c:v>
                </c:pt>
                <c:pt idx="24478">
                  <c:v>629840</c:v>
                </c:pt>
                <c:pt idx="24479">
                  <c:v>629919</c:v>
                </c:pt>
                <c:pt idx="24480">
                  <c:v>629902</c:v>
                </c:pt>
                <c:pt idx="24481">
                  <c:v>629887</c:v>
                </c:pt>
                <c:pt idx="24482">
                  <c:v>629899</c:v>
                </c:pt>
                <c:pt idx="24483">
                  <c:v>629819</c:v>
                </c:pt>
                <c:pt idx="24484">
                  <c:v>629810</c:v>
                </c:pt>
                <c:pt idx="24485">
                  <c:v>629917</c:v>
                </c:pt>
                <c:pt idx="24486">
                  <c:v>629913</c:v>
                </c:pt>
                <c:pt idx="24487">
                  <c:v>629712</c:v>
                </c:pt>
                <c:pt idx="24488">
                  <c:v>629711</c:v>
                </c:pt>
                <c:pt idx="24489">
                  <c:v>629877</c:v>
                </c:pt>
                <c:pt idx="24490">
                  <c:v>629653</c:v>
                </c:pt>
                <c:pt idx="24491">
                  <c:v>629660</c:v>
                </c:pt>
                <c:pt idx="24492">
                  <c:v>629669</c:v>
                </c:pt>
                <c:pt idx="24493">
                  <c:v>629872</c:v>
                </c:pt>
                <c:pt idx="24494">
                  <c:v>629708</c:v>
                </c:pt>
                <c:pt idx="24495">
                  <c:v>629725</c:v>
                </c:pt>
                <c:pt idx="24496">
                  <c:v>629928</c:v>
                </c:pt>
                <c:pt idx="24497">
                  <c:v>629950</c:v>
                </c:pt>
                <c:pt idx="24498">
                  <c:v>629871</c:v>
                </c:pt>
                <c:pt idx="24499">
                  <c:v>629898</c:v>
                </c:pt>
                <c:pt idx="24500">
                  <c:v>630050</c:v>
                </c:pt>
                <c:pt idx="24501">
                  <c:v>630082</c:v>
                </c:pt>
                <c:pt idx="24502">
                  <c:v>630071</c:v>
                </c:pt>
                <c:pt idx="24503">
                  <c:v>630109</c:v>
                </c:pt>
                <c:pt idx="24504">
                  <c:v>630167</c:v>
                </c:pt>
                <c:pt idx="24505">
                  <c:v>630209</c:v>
                </c:pt>
                <c:pt idx="24506">
                  <c:v>630254</c:v>
                </c:pt>
                <c:pt idx="24507">
                  <c:v>630232</c:v>
                </c:pt>
                <c:pt idx="24508">
                  <c:v>630283</c:v>
                </c:pt>
                <c:pt idx="24509">
                  <c:v>630376</c:v>
                </c:pt>
                <c:pt idx="24510">
                  <c:v>630431</c:v>
                </c:pt>
                <c:pt idx="24511">
                  <c:v>630406</c:v>
                </c:pt>
                <c:pt idx="24512">
                  <c:v>630468</c:v>
                </c:pt>
                <c:pt idx="24513">
                  <c:v>630613</c:v>
                </c:pt>
                <c:pt idx="24514">
                  <c:v>630679</c:v>
                </c:pt>
                <c:pt idx="24515">
                  <c:v>630698</c:v>
                </c:pt>
                <c:pt idx="24516">
                  <c:v>630770</c:v>
                </c:pt>
                <c:pt idx="24517">
                  <c:v>630929</c:v>
                </c:pt>
                <c:pt idx="24518">
                  <c:v>630996</c:v>
                </c:pt>
                <c:pt idx="24519">
                  <c:v>631075</c:v>
                </c:pt>
                <c:pt idx="24520">
                  <c:v>631206</c:v>
                </c:pt>
                <c:pt idx="24521">
                  <c:v>631291</c:v>
                </c:pt>
                <c:pt idx="24522">
                  <c:v>631370</c:v>
                </c:pt>
                <c:pt idx="24523">
                  <c:v>631458</c:v>
                </c:pt>
                <c:pt idx="24524">
                  <c:v>631561</c:v>
                </c:pt>
                <c:pt idx="24525">
                  <c:v>631656</c:v>
                </c:pt>
                <c:pt idx="24526">
                  <c:v>631709</c:v>
                </c:pt>
                <c:pt idx="24527">
                  <c:v>631806</c:v>
                </c:pt>
                <c:pt idx="24528">
                  <c:v>631920</c:v>
                </c:pt>
                <c:pt idx="24529">
                  <c:v>631944</c:v>
                </c:pt>
                <c:pt idx="24530">
                  <c:v>632048</c:v>
                </c:pt>
                <c:pt idx="24531">
                  <c:v>632153</c:v>
                </c:pt>
                <c:pt idx="24532">
                  <c:v>632329</c:v>
                </c:pt>
                <c:pt idx="24533">
                  <c:v>632354</c:v>
                </c:pt>
                <c:pt idx="24534">
                  <c:v>632466</c:v>
                </c:pt>
                <c:pt idx="24535">
                  <c:v>632676</c:v>
                </c:pt>
                <c:pt idx="24536">
                  <c:v>632796</c:v>
                </c:pt>
                <c:pt idx="24537">
                  <c:v>632841</c:v>
                </c:pt>
                <c:pt idx="24538">
                  <c:v>632962</c:v>
                </c:pt>
                <c:pt idx="24539">
                  <c:v>633164</c:v>
                </c:pt>
                <c:pt idx="24540">
                  <c:v>633234</c:v>
                </c:pt>
                <c:pt idx="24541">
                  <c:v>633360</c:v>
                </c:pt>
                <c:pt idx="24542">
                  <c:v>633487</c:v>
                </c:pt>
                <c:pt idx="24543">
                  <c:v>633657</c:v>
                </c:pt>
                <c:pt idx="24544">
                  <c:v>633758</c:v>
                </c:pt>
                <c:pt idx="24545">
                  <c:v>633890</c:v>
                </c:pt>
                <c:pt idx="24546">
                  <c:v>634028</c:v>
                </c:pt>
                <c:pt idx="24547">
                  <c:v>634166</c:v>
                </c:pt>
                <c:pt idx="24548">
                  <c:v>634305</c:v>
                </c:pt>
                <c:pt idx="24549">
                  <c:v>634444</c:v>
                </c:pt>
                <c:pt idx="24550">
                  <c:v>634577</c:v>
                </c:pt>
                <c:pt idx="24551">
                  <c:v>634751</c:v>
                </c:pt>
                <c:pt idx="24552">
                  <c:v>634895</c:v>
                </c:pt>
                <c:pt idx="24553">
                  <c:v>635040</c:v>
                </c:pt>
                <c:pt idx="24554">
                  <c:v>635181</c:v>
                </c:pt>
                <c:pt idx="24555">
                  <c:v>635362</c:v>
                </c:pt>
                <c:pt idx="24556">
                  <c:v>635510</c:v>
                </c:pt>
                <c:pt idx="24557">
                  <c:v>635659</c:v>
                </c:pt>
                <c:pt idx="24558">
                  <c:v>635803</c:v>
                </c:pt>
                <c:pt idx="24559">
                  <c:v>635956</c:v>
                </c:pt>
                <c:pt idx="24560">
                  <c:v>636108</c:v>
                </c:pt>
                <c:pt idx="24561">
                  <c:v>636263</c:v>
                </c:pt>
                <c:pt idx="24562">
                  <c:v>636371</c:v>
                </c:pt>
                <c:pt idx="24563">
                  <c:v>636526</c:v>
                </c:pt>
                <c:pt idx="24564">
                  <c:v>636681</c:v>
                </c:pt>
                <c:pt idx="24565">
                  <c:v>636892</c:v>
                </c:pt>
                <c:pt idx="24566">
                  <c:v>636956</c:v>
                </c:pt>
                <c:pt idx="24567">
                  <c:v>637113</c:v>
                </c:pt>
                <c:pt idx="24568">
                  <c:v>637271</c:v>
                </c:pt>
                <c:pt idx="24569">
                  <c:v>637554</c:v>
                </c:pt>
                <c:pt idx="24570">
                  <c:v>637588</c:v>
                </c:pt>
                <c:pt idx="24571">
                  <c:v>637747</c:v>
                </c:pt>
                <c:pt idx="24572">
                  <c:v>637907</c:v>
                </c:pt>
                <c:pt idx="24573">
                  <c:v>638101</c:v>
                </c:pt>
                <c:pt idx="24574">
                  <c:v>638262</c:v>
                </c:pt>
                <c:pt idx="24575">
                  <c:v>638423</c:v>
                </c:pt>
                <c:pt idx="24576">
                  <c:v>638718</c:v>
                </c:pt>
                <c:pt idx="24577">
                  <c:v>638769</c:v>
                </c:pt>
                <c:pt idx="24578">
                  <c:v>638931</c:v>
                </c:pt>
                <c:pt idx="24579">
                  <c:v>639093</c:v>
                </c:pt>
                <c:pt idx="24580">
                  <c:v>639317</c:v>
                </c:pt>
                <c:pt idx="24581">
                  <c:v>639427</c:v>
                </c:pt>
                <c:pt idx="24582">
                  <c:v>639590</c:v>
                </c:pt>
                <c:pt idx="24583">
                  <c:v>639752</c:v>
                </c:pt>
                <c:pt idx="24584">
                  <c:v>639973</c:v>
                </c:pt>
                <c:pt idx="24585">
                  <c:v>640136</c:v>
                </c:pt>
                <c:pt idx="24586">
                  <c:v>640299</c:v>
                </c:pt>
                <c:pt idx="24587">
                  <c:v>640461</c:v>
                </c:pt>
                <c:pt idx="24588">
                  <c:v>640730</c:v>
                </c:pt>
                <c:pt idx="24589">
                  <c:v>640893</c:v>
                </c:pt>
                <c:pt idx="24590">
                  <c:v>641056</c:v>
                </c:pt>
                <c:pt idx="24591">
                  <c:v>641285</c:v>
                </c:pt>
                <c:pt idx="24592">
                  <c:v>641448</c:v>
                </c:pt>
                <c:pt idx="24593">
                  <c:v>641611</c:v>
                </c:pt>
                <c:pt idx="24594">
                  <c:v>641773</c:v>
                </c:pt>
                <c:pt idx="24595">
                  <c:v>641910</c:v>
                </c:pt>
                <c:pt idx="24596">
                  <c:v>642073</c:v>
                </c:pt>
                <c:pt idx="24597">
                  <c:v>642234</c:v>
                </c:pt>
                <c:pt idx="24598">
                  <c:v>642396</c:v>
                </c:pt>
                <c:pt idx="24599">
                  <c:v>642463</c:v>
                </c:pt>
                <c:pt idx="24600">
                  <c:v>642625</c:v>
                </c:pt>
                <c:pt idx="24601">
                  <c:v>642786</c:v>
                </c:pt>
                <c:pt idx="24602">
                  <c:v>642777</c:v>
                </c:pt>
                <c:pt idx="24603">
                  <c:v>643035</c:v>
                </c:pt>
                <c:pt idx="24604">
                  <c:v>643196</c:v>
                </c:pt>
                <c:pt idx="24605">
                  <c:v>643357</c:v>
                </c:pt>
                <c:pt idx="24606">
                  <c:v>643512</c:v>
                </c:pt>
                <c:pt idx="24607">
                  <c:v>643674</c:v>
                </c:pt>
                <c:pt idx="24608">
                  <c:v>643836</c:v>
                </c:pt>
                <c:pt idx="24609">
                  <c:v>643998</c:v>
                </c:pt>
                <c:pt idx="24610">
                  <c:v>644181</c:v>
                </c:pt>
                <c:pt idx="24611">
                  <c:v>644344</c:v>
                </c:pt>
                <c:pt idx="24612">
                  <c:v>644506</c:v>
                </c:pt>
                <c:pt idx="24613">
                  <c:v>644902</c:v>
                </c:pt>
                <c:pt idx="24614">
                  <c:v>644822</c:v>
                </c:pt>
                <c:pt idx="24615">
                  <c:v>644985</c:v>
                </c:pt>
                <c:pt idx="24616">
                  <c:v>645148</c:v>
                </c:pt>
                <c:pt idx="24617">
                  <c:v>645267</c:v>
                </c:pt>
                <c:pt idx="24618">
                  <c:v>645431</c:v>
                </c:pt>
                <c:pt idx="24619">
                  <c:v>645594</c:v>
                </c:pt>
                <c:pt idx="24620">
                  <c:v>645758</c:v>
                </c:pt>
                <c:pt idx="24621">
                  <c:v>645923</c:v>
                </c:pt>
                <c:pt idx="24622">
                  <c:v>646088</c:v>
                </c:pt>
                <c:pt idx="24623">
                  <c:v>646254</c:v>
                </c:pt>
                <c:pt idx="24624">
                  <c:v>646413</c:v>
                </c:pt>
                <c:pt idx="24625">
                  <c:v>646687</c:v>
                </c:pt>
                <c:pt idx="24626">
                  <c:v>646855</c:v>
                </c:pt>
                <c:pt idx="24627">
                  <c:v>647023</c:v>
                </c:pt>
                <c:pt idx="24628">
                  <c:v>647130</c:v>
                </c:pt>
                <c:pt idx="24629">
                  <c:v>647489</c:v>
                </c:pt>
                <c:pt idx="24630">
                  <c:v>647659</c:v>
                </c:pt>
                <c:pt idx="24631">
                  <c:v>647829</c:v>
                </c:pt>
                <c:pt idx="24632">
                  <c:v>648022</c:v>
                </c:pt>
                <c:pt idx="24633">
                  <c:v>648194</c:v>
                </c:pt>
                <c:pt idx="24634">
                  <c:v>648366</c:v>
                </c:pt>
                <c:pt idx="24635">
                  <c:v>648356</c:v>
                </c:pt>
                <c:pt idx="24636">
                  <c:v>648614</c:v>
                </c:pt>
                <c:pt idx="24637">
                  <c:v>648789</c:v>
                </c:pt>
                <c:pt idx="24638">
                  <c:v>648965</c:v>
                </c:pt>
                <c:pt idx="24639">
                  <c:v>648989</c:v>
                </c:pt>
                <c:pt idx="24640">
                  <c:v>649231</c:v>
                </c:pt>
                <c:pt idx="24641">
                  <c:v>649411</c:v>
                </c:pt>
                <c:pt idx="24642">
                  <c:v>649591</c:v>
                </c:pt>
                <c:pt idx="24643">
                  <c:v>649725</c:v>
                </c:pt>
                <c:pt idx="24644">
                  <c:v>649970</c:v>
                </c:pt>
                <c:pt idx="24645">
                  <c:v>650155</c:v>
                </c:pt>
                <c:pt idx="24646">
                  <c:v>650422</c:v>
                </c:pt>
                <c:pt idx="24647">
                  <c:v>650601</c:v>
                </c:pt>
                <c:pt idx="24648">
                  <c:v>650791</c:v>
                </c:pt>
                <c:pt idx="24649">
                  <c:v>650982</c:v>
                </c:pt>
                <c:pt idx="24650">
                  <c:v>651294</c:v>
                </c:pt>
                <c:pt idx="24651">
                  <c:v>651391</c:v>
                </c:pt>
                <c:pt idx="24652">
                  <c:v>651587</c:v>
                </c:pt>
                <c:pt idx="24653">
                  <c:v>651783</c:v>
                </c:pt>
                <c:pt idx="24654">
                  <c:v>652015</c:v>
                </c:pt>
                <c:pt idx="24655">
                  <c:v>652123</c:v>
                </c:pt>
                <c:pt idx="24656">
                  <c:v>652325</c:v>
                </c:pt>
                <c:pt idx="24657">
                  <c:v>652457</c:v>
                </c:pt>
                <c:pt idx="24658">
                  <c:v>652660</c:v>
                </c:pt>
                <c:pt idx="24659">
                  <c:v>652887</c:v>
                </c:pt>
                <c:pt idx="24660">
                  <c:v>653096</c:v>
                </c:pt>
                <c:pt idx="24661">
                  <c:v>653186</c:v>
                </c:pt>
                <c:pt idx="24662">
                  <c:v>653554</c:v>
                </c:pt>
                <c:pt idx="24663">
                  <c:v>653769</c:v>
                </c:pt>
                <c:pt idx="24664">
                  <c:v>653985</c:v>
                </c:pt>
                <c:pt idx="24665">
                  <c:v>654114</c:v>
                </c:pt>
                <c:pt idx="24666">
                  <c:v>654517</c:v>
                </c:pt>
                <c:pt idx="24667">
                  <c:v>654739</c:v>
                </c:pt>
                <c:pt idx="24668">
                  <c:v>654874</c:v>
                </c:pt>
                <c:pt idx="24669">
                  <c:v>655098</c:v>
                </c:pt>
                <c:pt idx="24670">
                  <c:v>655455</c:v>
                </c:pt>
                <c:pt idx="24671">
                  <c:v>655684</c:v>
                </c:pt>
                <c:pt idx="24672">
                  <c:v>655771</c:v>
                </c:pt>
                <c:pt idx="24673">
                  <c:v>656072</c:v>
                </c:pt>
                <c:pt idx="24674">
                  <c:v>656307</c:v>
                </c:pt>
                <c:pt idx="24675">
                  <c:v>656543</c:v>
                </c:pt>
                <c:pt idx="24676">
                  <c:v>656616</c:v>
                </c:pt>
                <c:pt idx="24677">
                  <c:v>656903</c:v>
                </c:pt>
                <c:pt idx="24678">
                  <c:v>657146</c:v>
                </c:pt>
                <c:pt idx="24679">
                  <c:v>657308</c:v>
                </c:pt>
                <c:pt idx="24680">
                  <c:v>657554</c:v>
                </c:pt>
                <c:pt idx="24681">
                  <c:v>657855</c:v>
                </c:pt>
                <c:pt idx="24682">
                  <c:v>658106</c:v>
                </c:pt>
                <c:pt idx="24683">
                  <c:v>658426</c:v>
                </c:pt>
                <c:pt idx="24684">
                  <c:v>658680</c:v>
                </c:pt>
                <c:pt idx="24685">
                  <c:v>658925</c:v>
                </c:pt>
                <c:pt idx="24686">
                  <c:v>659184</c:v>
                </c:pt>
                <c:pt idx="24687">
                  <c:v>659592</c:v>
                </c:pt>
                <c:pt idx="24688">
                  <c:v>659736</c:v>
                </c:pt>
                <c:pt idx="24689">
                  <c:v>660001</c:v>
                </c:pt>
                <c:pt idx="24690">
                  <c:v>660389</c:v>
                </c:pt>
                <c:pt idx="24691">
                  <c:v>660655</c:v>
                </c:pt>
                <c:pt idx="24692">
                  <c:v>660751</c:v>
                </c:pt>
                <c:pt idx="24693">
                  <c:v>661022</c:v>
                </c:pt>
                <c:pt idx="24694">
                  <c:v>661345</c:v>
                </c:pt>
                <c:pt idx="24695">
                  <c:v>661619</c:v>
                </c:pt>
                <c:pt idx="24696">
                  <c:v>661774</c:v>
                </c:pt>
                <c:pt idx="24697">
                  <c:v>662052</c:v>
                </c:pt>
                <c:pt idx="24698">
                  <c:v>662360</c:v>
                </c:pt>
                <c:pt idx="24699">
                  <c:v>662641</c:v>
                </c:pt>
                <c:pt idx="24700">
                  <c:v>662908</c:v>
                </c:pt>
                <c:pt idx="24701">
                  <c:v>663277</c:v>
                </c:pt>
                <c:pt idx="24702">
                  <c:v>663564</c:v>
                </c:pt>
                <c:pt idx="24703">
                  <c:v>663859</c:v>
                </c:pt>
                <c:pt idx="24704">
                  <c:v>664149</c:v>
                </c:pt>
                <c:pt idx="24705">
                  <c:v>664537</c:v>
                </c:pt>
                <c:pt idx="24706">
                  <c:v>664830</c:v>
                </c:pt>
                <c:pt idx="24707">
                  <c:v>665095</c:v>
                </c:pt>
                <c:pt idx="24708">
                  <c:v>665390</c:v>
                </c:pt>
                <c:pt idx="24709">
                  <c:v>665701</c:v>
                </c:pt>
                <c:pt idx="24710">
                  <c:v>665997</c:v>
                </c:pt>
                <c:pt idx="24711">
                  <c:v>666266</c:v>
                </c:pt>
                <c:pt idx="24712">
                  <c:v>666463</c:v>
                </c:pt>
                <c:pt idx="24713">
                  <c:v>666763</c:v>
                </c:pt>
                <c:pt idx="24714">
                  <c:v>667064</c:v>
                </c:pt>
                <c:pt idx="24715">
                  <c:v>667423</c:v>
                </c:pt>
                <c:pt idx="24716">
                  <c:v>667569</c:v>
                </c:pt>
                <c:pt idx="24717">
                  <c:v>667873</c:v>
                </c:pt>
                <c:pt idx="24718">
                  <c:v>668347</c:v>
                </c:pt>
                <c:pt idx="24719">
                  <c:v>668654</c:v>
                </c:pt>
                <c:pt idx="24720">
                  <c:v>668847</c:v>
                </c:pt>
                <c:pt idx="24721">
                  <c:v>669154</c:v>
                </c:pt>
                <c:pt idx="24722">
                  <c:v>669657</c:v>
                </c:pt>
                <c:pt idx="24723">
                  <c:v>669883</c:v>
                </c:pt>
                <c:pt idx="24724">
                  <c:v>670193</c:v>
                </c:pt>
                <c:pt idx="24725">
                  <c:v>670502</c:v>
                </c:pt>
                <c:pt idx="24726">
                  <c:v>670946</c:v>
                </c:pt>
                <c:pt idx="24727">
                  <c:v>671153</c:v>
                </c:pt>
                <c:pt idx="24728">
                  <c:v>671464</c:v>
                </c:pt>
                <c:pt idx="24729">
                  <c:v>671774</c:v>
                </c:pt>
                <c:pt idx="24730">
                  <c:v>672135</c:v>
                </c:pt>
                <c:pt idx="24731">
                  <c:v>672325</c:v>
                </c:pt>
                <c:pt idx="24732">
                  <c:v>672636</c:v>
                </c:pt>
                <c:pt idx="24733">
                  <c:v>672975</c:v>
                </c:pt>
                <c:pt idx="24734">
                  <c:v>673204</c:v>
                </c:pt>
                <c:pt idx="24735">
                  <c:v>673516</c:v>
                </c:pt>
                <c:pt idx="24736">
                  <c:v>673828</c:v>
                </c:pt>
                <c:pt idx="24737">
                  <c:v>674191</c:v>
                </c:pt>
                <c:pt idx="24738">
                  <c:v>674521</c:v>
                </c:pt>
                <c:pt idx="24739">
                  <c:v>674833</c:v>
                </c:pt>
                <c:pt idx="24740">
                  <c:v>675144</c:v>
                </c:pt>
                <c:pt idx="24741">
                  <c:v>675491</c:v>
                </c:pt>
                <c:pt idx="24742">
                  <c:v>675893</c:v>
                </c:pt>
                <c:pt idx="24743">
                  <c:v>676203</c:v>
                </c:pt>
                <c:pt idx="24744">
                  <c:v>676482</c:v>
                </c:pt>
                <c:pt idx="24745">
                  <c:v>676862</c:v>
                </c:pt>
                <c:pt idx="24746">
                  <c:v>677171</c:v>
                </c:pt>
                <c:pt idx="24747">
                  <c:v>677479</c:v>
                </c:pt>
                <c:pt idx="24748">
                  <c:v>677705</c:v>
                </c:pt>
                <c:pt idx="24749">
                  <c:v>677995</c:v>
                </c:pt>
                <c:pt idx="24750">
                  <c:v>678301</c:v>
                </c:pt>
                <c:pt idx="24751">
                  <c:v>678605</c:v>
                </c:pt>
                <c:pt idx="24752">
                  <c:v>678878</c:v>
                </c:pt>
                <c:pt idx="24753">
                  <c:v>679113</c:v>
                </c:pt>
                <c:pt idx="24754">
                  <c:v>679416</c:v>
                </c:pt>
                <c:pt idx="24755">
                  <c:v>679718</c:v>
                </c:pt>
                <c:pt idx="24756">
                  <c:v>680044</c:v>
                </c:pt>
                <c:pt idx="24757">
                  <c:v>680345</c:v>
                </c:pt>
                <c:pt idx="24758">
                  <c:v>680644</c:v>
                </c:pt>
                <c:pt idx="24759">
                  <c:v>681060</c:v>
                </c:pt>
                <c:pt idx="24760">
                  <c:v>681323</c:v>
                </c:pt>
                <c:pt idx="24761">
                  <c:v>681619</c:v>
                </c:pt>
                <c:pt idx="24762">
                  <c:v>681913</c:v>
                </c:pt>
                <c:pt idx="24763">
                  <c:v>682313</c:v>
                </c:pt>
                <c:pt idx="24764">
                  <c:v>682523</c:v>
                </c:pt>
                <c:pt idx="24765">
                  <c:v>682814</c:v>
                </c:pt>
                <c:pt idx="24766">
                  <c:v>683103</c:v>
                </c:pt>
                <c:pt idx="24767">
                  <c:v>683322</c:v>
                </c:pt>
                <c:pt idx="24768">
                  <c:v>683608</c:v>
                </c:pt>
                <c:pt idx="24769">
                  <c:v>683894</c:v>
                </c:pt>
                <c:pt idx="24770">
                  <c:v>684177</c:v>
                </c:pt>
                <c:pt idx="24771">
                  <c:v>684402</c:v>
                </c:pt>
                <c:pt idx="24772">
                  <c:v>684684</c:v>
                </c:pt>
                <c:pt idx="24773">
                  <c:v>684964</c:v>
                </c:pt>
                <c:pt idx="24774">
                  <c:v>685279</c:v>
                </c:pt>
                <c:pt idx="24775">
                  <c:v>685569</c:v>
                </c:pt>
                <c:pt idx="24776">
                  <c:v>685847</c:v>
                </c:pt>
                <c:pt idx="24777">
                  <c:v>686122</c:v>
                </c:pt>
                <c:pt idx="24778">
                  <c:v>686507</c:v>
                </c:pt>
                <c:pt idx="24779">
                  <c:v>686781</c:v>
                </c:pt>
                <c:pt idx="24780">
                  <c:v>687052</c:v>
                </c:pt>
                <c:pt idx="24781">
                  <c:v>687323</c:v>
                </c:pt>
                <c:pt idx="24782">
                  <c:v>687652</c:v>
                </c:pt>
                <c:pt idx="24783">
                  <c:v>687920</c:v>
                </c:pt>
                <c:pt idx="24784">
                  <c:v>688186</c:v>
                </c:pt>
                <c:pt idx="24785">
                  <c:v>688450</c:v>
                </c:pt>
                <c:pt idx="24786">
                  <c:v>688647</c:v>
                </c:pt>
                <c:pt idx="24787">
                  <c:v>688909</c:v>
                </c:pt>
                <c:pt idx="24788">
                  <c:v>689170</c:v>
                </c:pt>
                <c:pt idx="24789">
                  <c:v>689348</c:v>
                </c:pt>
                <c:pt idx="24790">
                  <c:v>689607</c:v>
                </c:pt>
                <c:pt idx="24791">
                  <c:v>689864</c:v>
                </c:pt>
                <c:pt idx="24792">
                  <c:v>690119</c:v>
                </c:pt>
                <c:pt idx="24793">
                  <c:v>690381</c:v>
                </c:pt>
                <c:pt idx="24794">
                  <c:v>690635</c:v>
                </c:pt>
                <c:pt idx="24795">
                  <c:v>690888</c:v>
                </c:pt>
                <c:pt idx="24796">
                  <c:v>691139</c:v>
                </c:pt>
                <c:pt idx="24797">
                  <c:v>691438</c:v>
                </c:pt>
                <c:pt idx="24798">
                  <c:v>691688</c:v>
                </c:pt>
                <c:pt idx="24799">
                  <c:v>691936</c:v>
                </c:pt>
                <c:pt idx="24800">
                  <c:v>692265</c:v>
                </c:pt>
                <c:pt idx="24801">
                  <c:v>692425</c:v>
                </c:pt>
                <c:pt idx="24802">
                  <c:v>692669</c:v>
                </c:pt>
                <c:pt idx="24803">
                  <c:v>692912</c:v>
                </c:pt>
                <c:pt idx="24804">
                  <c:v>693081</c:v>
                </c:pt>
                <c:pt idx="24805">
                  <c:v>693321</c:v>
                </c:pt>
                <c:pt idx="24806">
                  <c:v>693561</c:v>
                </c:pt>
                <c:pt idx="24807">
                  <c:v>693824</c:v>
                </c:pt>
                <c:pt idx="24808">
                  <c:v>693973</c:v>
                </c:pt>
                <c:pt idx="24809">
                  <c:v>694209</c:v>
                </c:pt>
                <c:pt idx="24810">
                  <c:v>694444</c:v>
                </c:pt>
                <c:pt idx="24811">
                  <c:v>694741</c:v>
                </c:pt>
                <c:pt idx="24812">
                  <c:v>694942</c:v>
                </c:pt>
                <c:pt idx="24813">
                  <c:v>695175</c:v>
                </c:pt>
                <c:pt idx="24814">
                  <c:v>695407</c:v>
                </c:pt>
                <c:pt idx="24815">
                  <c:v>695729</c:v>
                </c:pt>
                <c:pt idx="24816">
                  <c:v>695961</c:v>
                </c:pt>
                <c:pt idx="24817">
                  <c:v>696191</c:v>
                </c:pt>
                <c:pt idx="24818">
                  <c:v>696509</c:v>
                </c:pt>
                <c:pt idx="24819">
                  <c:v>696717</c:v>
                </c:pt>
                <c:pt idx="24820">
                  <c:v>696945</c:v>
                </c:pt>
                <c:pt idx="24821">
                  <c:v>697173</c:v>
                </c:pt>
                <c:pt idx="24822">
                  <c:v>697428</c:v>
                </c:pt>
                <c:pt idx="24823">
                  <c:v>697623</c:v>
                </c:pt>
                <c:pt idx="24824">
                  <c:v>697850</c:v>
                </c:pt>
                <c:pt idx="24825">
                  <c:v>698076</c:v>
                </c:pt>
                <c:pt idx="24826">
                  <c:v>698265</c:v>
                </c:pt>
                <c:pt idx="24827">
                  <c:v>698515</c:v>
                </c:pt>
                <c:pt idx="24828">
                  <c:v>698742</c:v>
                </c:pt>
                <c:pt idx="24829">
                  <c:v>698901</c:v>
                </c:pt>
                <c:pt idx="24830">
                  <c:v>699243</c:v>
                </c:pt>
                <c:pt idx="24831">
                  <c:v>699471</c:v>
                </c:pt>
                <c:pt idx="24832">
                  <c:v>699698</c:v>
                </c:pt>
                <c:pt idx="24833">
                  <c:v>699834</c:v>
                </c:pt>
                <c:pt idx="24834">
                  <c:v>700236</c:v>
                </c:pt>
                <c:pt idx="24835">
                  <c:v>700465</c:v>
                </c:pt>
                <c:pt idx="24836">
                  <c:v>700694</c:v>
                </c:pt>
                <c:pt idx="24837">
                  <c:v>700789</c:v>
                </c:pt>
                <c:pt idx="24838">
                  <c:v>701184</c:v>
                </c:pt>
                <c:pt idx="24839">
                  <c:v>701414</c:v>
                </c:pt>
                <c:pt idx="24840">
                  <c:v>701478</c:v>
                </c:pt>
                <c:pt idx="24841">
                  <c:v>701709</c:v>
                </c:pt>
                <c:pt idx="24842">
                  <c:v>702027</c:v>
                </c:pt>
                <c:pt idx="24843">
                  <c:v>702260</c:v>
                </c:pt>
                <c:pt idx="24844">
                  <c:v>702401</c:v>
                </c:pt>
                <c:pt idx="24845">
                  <c:v>702610</c:v>
                </c:pt>
                <c:pt idx="24846">
                  <c:v>702845</c:v>
                </c:pt>
                <c:pt idx="24847">
                  <c:v>703081</c:v>
                </c:pt>
                <c:pt idx="24848">
                  <c:v>703399</c:v>
                </c:pt>
                <c:pt idx="24849">
                  <c:v>703499</c:v>
                </c:pt>
                <c:pt idx="24850">
                  <c:v>703739</c:v>
                </c:pt>
                <c:pt idx="24851">
                  <c:v>704226</c:v>
                </c:pt>
                <c:pt idx="24852">
                  <c:v>704468</c:v>
                </c:pt>
                <c:pt idx="24853">
                  <c:v>704482</c:v>
                </c:pt>
                <c:pt idx="24854">
                  <c:v>704726</c:v>
                </c:pt>
                <c:pt idx="24855">
                  <c:v>705288</c:v>
                </c:pt>
                <c:pt idx="24856">
                  <c:v>705535</c:v>
                </c:pt>
                <c:pt idx="24857">
                  <c:v>705507</c:v>
                </c:pt>
                <c:pt idx="24858">
                  <c:v>705757</c:v>
                </c:pt>
                <c:pt idx="24859">
                  <c:v>706254</c:v>
                </c:pt>
                <c:pt idx="24860">
                  <c:v>706288</c:v>
                </c:pt>
                <c:pt idx="24861">
                  <c:v>706543</c:v>
                </c:pt>
                <c:pt idx="24862">
                  <c:v>706883</c:v>
                </c:pt>
                <c:pt idx="24863">
                  <c:v>707140</c:v>
                </c:pt>
                <c:pt idx="24864">
                  <c:v>707348</c:v>
                </c:pt>
                <c:pt idx="24865">
                  <c:v>707609</c:v>
                </c:pt>
                <c:pt idx="24866">
                  <c:v>707788</c:v>
                </c:pt>
                <c:pt idx="24867">
                  <c:v>708051</c:v>
                </c:pt>
                <c:pt idx="24868">
                  <c:v>708472</c:v>
                </c:pt>
                <c:pt idx="24869">
                  <c:v>708739</c:v>
                </c:pt>
                <c:pt idx="24870">
                  <c:v>708795</c:v>
                </c:pt>
                <c:pt idx="24871">
                  <c:v>709065</c:v>
                </c:pt>
                <c:pt idx="24872">
                  <c:v>709643</c:v>
                </c:pt>
                <c:pt idx="24873">
                  <c:v>709647</c:v>
                </c:pt>
                <c:pt idx="24874">
                  <c:v>709923</c:v>
                </c:pt>
                <c:pt idx="24875">
                  <c:v>710510</c:v>
                </c:pt>
                <c:pt idx="24876">
                  <c:v>710791</c:v>
                </c:pt>
                <c:pt idx="24877">
                  <c:v>710842</c:v>
                </c:pt>
                <c:pt idx="24878">
                  <c:v>711127</c:v>
                </c:pt>
                <c:pt idx="24879">
                  <c:v>711571</c:v>
                </c:pt>
                <c:pt idx="24880">
                  <c:v>711859</c:v>
                </c:pt>
                <c:pt idx="24881">
                  <c:v>712078</c:v>
                </c:pt>
                <c:pt idx="24882">
                  <c:v>712371</c:v>
                </c:pt>
                <c:pt idx="24883">
                  <c:v>712603</c:v>
                </c:pt>
                <c:pt idx="24884">
                  <c:v>713039</c:v>
                </c:pt>
                <c:pt idx="24885">
                  <c:v>713337</c:v>
                </c:pt>
                <c:pt idx="24886">
                  <c:v>713390</c:v>
                </c:pt>
                <c:pt idx="24887">
                  <c:v>713693</c:v>
                </c:pt>
                <c:pt idx="24888">
                  <c:v>714309</c:v>
                </c:pt>
                <c:pt idx="24889">
                  <c:v>714616</c:v>
                </c:pt>
                <c:pt idx="24890">
                  <c:v>714607</c:v>
                </c:pt>
                <c:pt idx="24891">
                  <c:v>714918</c:v>
                </c:pt>
                <c:pt idx="24892">
                  <c:v>715578</c:v>
                </c:pt>
                <c:pt idx="24893">
                  <c:v>715893</c:v>
                </c:pt>
                <c:pt idx="24894">
                  <c:v>715933</c:v>
                </c:pt>
                <c:pt idx="24895">
                  <c:v>716493</c:v>
                </c:pt>
                <c:pt idx="24896">
                  <c:v>716815</c:v>
                </c:pt>
                <c:pt idx="24897">
                  <c:v>717138</c:v>
                </c:pt>
                <c:pt idx="24898">
                  <c:v>717305</c:v>
                </c:pt>
                <c:pt idx="24899">
                  <c:v>717707</c:v>
                </c:pt>
                <c:pt idx="24900">
                  <c:v>718037</c:v>
                </c:pt>
                <c:pt idx="24901">
                  <c:v>718339</c:v>
                </c:pt>
                <c:pt idx="24902">
                  <c:v>718674</c:v>
                </c:pt>
                <c:pt idx="24903">
                  <c:v>718950</c:v>
                </c:pt>
                <c:pt idx="24904">
                  <c:v>719289</c:v>
                </c:pt>
                <c:pt idx="24905">
                  <c:v>719710</c:v>
                </c:pt>
                <c:pt idx="24906">
                  <c:v>719931</c:v>
                </c:pt>
                <c:pt idx="24907">
                  <c:v>720277</c:v>
                </c:pt>
                <c:pt idx="24908">
                  <c:v>720624</c:v>
                </c:pt>
                <c:pt idx="24909">
                  <c:v>721122</c:v>
                </c:pt>
                <c:pt idx="24910">
                  <c:v>721341</c:v>
                </c:pt>
                <c:pt idx="24911">
                  <c:v>721694</c:v>
                </c:pt>
                <c:pt idx="24912">
                  <c:v>722049</c:v>
                </c:pt>
                <c:pt idx="24913">
                  <c:v>722571</c:v>
                </c:pt>
                <c:pt idx="24914">
                  <c:v>722809</c:v>
                </c:pt>
                <c:pt idx="24915">
                  <c:v>723168</c:v>
                </c:pt>
                <c:pt idx="24916">
                  <c:v>723657</c:v>
                </c:pt>
                <c:pt idx="24917">
                  <c:v>723937</c:v>
                </c:pt>
                <c:pt idx="24918">
                  <c:v>724302</c:v>
                </c:pt>
                <c:pt idx="24919">
                  <c:v>724668</c:v>
                </c:pt>
                <c:pt idx="24920">
                  <c:v>725069</c:v>
                </c:pt>
                <c:pt idx="24921">
                  <c:v>725444</c:v>
                </c:pt>
                <c:pt idx="24922">
                  <c:v>725816</c:v>
                </c:pt>
                <c:pt idx="24923">
                  <c:v>726189</c:v>
                </c:pt>
                <c:pt idx="24924">
                  <c:v>726481</c:v>
                </c:pt>
                <c:pt idx="24925">
                  <c:v>726982</c:v>
                </c:pt>
                <c:pt idx="24926">
                  <c:v>727361</c:v>
                </c:pt>
                <c:pt idx="24927">
                  <c:v>727740</c:v>
                </c:pt>
                <c:pt idx="24928">
                  <c:v>728166</c:v>
                </c:pt>
                <c:pt idx="24929">
                  <c:v>728549</c:v>
                </c:pt>
                <c:pt idx="24930">
                  <c:v>728933</c:v>
                </c:pt>
                <c:pt idx="24931">
                  <c:v>729118</c:v>
                </c:pt>
                <c:pt idx="24932">
                  <c:v>729733</c:v>
                </c:pt>
                <c:pt idx="24933">
                  <c:v>730121</c:v>
                </c:pt>
                <c:pt idx="24934">
                  <c:v>730510</c:v>
                </c:pt>
                <c:pt idx="24935">
                  <c:v>730732</c:v>
                </c:pt>
                <c:pt idx="24936">
                  <c:v>731268</c:v>
                </c:pt>
                <c:pt idx="24937">
                  <c:v>731661</c:v>
                </c:pt>
                <c:pt idx="24938">
                  <c:v>732055</c:v>
                </c:pt>
                <c:pt idx="24939">
                  <c:v>732365</c:v>
                </c:pt>
                <c:pt idx="24940">
                  <c:v>732762</c:v>
                </c:pt>
                <c:pt idx="24941">
                  <c:v>733159</c:v>
                </c:pt>
                <c:pt idx="24942">
                  <c:v>733592</c:v>
                </c:pt>
                <c:pt idx="24943">
                  <c:v>733856</c:v>
                </c:pt>
                <c:pt idx="24944">
                  <c:v>734257</c:v>
                </c:pt>
                <c:pt idx="24945">
                  <c:v>734658</c:v>
                </c:pt>
                <c:pt idx="24946">
                  <c:v>735222</c:v>
                </c:pt>
                <c:pt idx="24947">
                  <c:v>735407</c:v>
                </c:pt>
                <c:pt idx="24948">
                  <c:v>735812</c:v>
                </c:pt>
                <c:pt idx="24949">
                  <c:v>736216</c:v>
                </c:pt>
                <c:pt idx="24950">
                  <c:v>736659</c:v>
                </c:pt>
                <c:pt idx="24951">
                  <c:v>737066</c:v>
                </c:pt>
                <c:pt idx="24952">
                  <c:v>737474</c:v>
                </c:pt>
                <c:pt idx="24953">
                  <c:v>737883</c:v>
                </c:pt>
                <c:pt idx="24954">
                  <c:v>738390</c:v>
                </c:pt>
                <c:pt idx="24955">
                  <c:v>738801</c:v>
                </c:pt>
                <c:pt idx="24956">
                  <c:v>739213</c:v>
                </c:pt>
                <c:pt idx="24957">
                  <c:v>739684</c:v>
                </c:pt>
                <c:pt idx="24958">
                  <c:v>740135</c:v>
                </c:pt>
                <c:pt idx="24959">
                  <c:v>740549</c:v>
                </c:pt>
                <c:pt idx="24960">
                  <c:v>740963</c:v>
                </c:pt>
                <c:pt idx="24961">
                  <c:v>741426</c:v>
                </c:pt>
                <c:pt idx="24962">
                  <c:v>741842</c:v>
                </c:pt>
                <c:pt idx="24963">
                  <c:v>742259</c:v>
                </c:pt>
                <c:pt idx="24964">
                  <c:v>742675</c:v>
                </c:pt>
                <c:pt idx="24965">
                  <c:v>743104</c:v>
                </c:pt>
                <c:pt idx="24966">
                  <c:v>743522</c:v>
                </c:pt>
                <c:pt idx="24967">
                  <c:v>743940</c:v>
                </c:pt>
                <c:pt idx="24968">
                  <c:v>744358</c:v>
                </c:pt>
                <c:pt idx="24969">
                  <c:v>744771</c:v>
                </c:pt>
                <c:pt idx="24970">
                  <c:v>745190</c:v>
                </c:pt>
                <c:pt idx="24971">
                  <c:v>745609</c:v>
                </c:pt>
                <c:pt idx="24972">
                  <c:v>745992</c:v>
                </c:pt>
                <c:pt idx="24973">
                  <c:v>746413</c:v>
                </c:pt>
                <c:pt idx="24974">
                  <c:v>746834</c:v>
                </c:pt>
                <c:pt idx="24975">
                  <c:v>747254</c:v>
                </c:pt>
                <c:pt idx="24976">
                  <c:v>747604</c:v>
                </c:pt>
                <c:pt idx="24977">
                  <c:v>748027</c:v>
                </c:pt>
                <c:pt idx="24978">
                  <c:v>748449</c:v>
                </c:pt>
                <c:pt idx="24979">
                  <c:v>748871</c:v>
                </c:pt>
                <c:pt idx="24980">
                  <c:v>749211</c:v>
                </c:pt>
                <c:pt idx="24981">
                  <c:v>749635</c:v>
                </c:pt>
                <c:pt idx="24982">
                  <c:v>750059</c:v>
                </c:pt>
                <c:pt idx="24983">
                  <c:v>750696</c:v>
                </c:pt>
                <c:pt idx="24984">
                  <c:v>750881</c:v>
                </c:pt>
                <c:pt idx="24985">
                  <c:v>751307</c:v>
                </c:pt>
                <c:pt idx="24986">
                  <c:v>751733</c:v>
                </c:pt>
                <c:pt idx="24987">
                  <c:v>752216</c:v>
                </c:pt>
                <c:pt idx="24988">
                  <c:v>752643</c:v>
                </c:pt>
                <c:pt idx="24989">
                  <c:v>753069</c:v>
                </c:pt>
                <c:pt idx="24990">
                  <c:v>753495</c:v>
                </c:pt>
                <c:pt idx="24991">
                  <c:v>754012</c:v>
                </c:pt>
                <c:pt idx="24992">
                  <c:v>754438</c:v>
                </c:pt>
                <c:pt idx="24993">
                  <c:v>754864</c:v>
                </c:pt>
                <c:pt idx="24994">
                  <c:v>755256</c:v>
                </c:pt>
                <c:pt idx="24995">
                  <c:v>755765</c:v>
                </c:pt>
                <c:pt idx="24996">
                  <c:v>756191</c:v>
                </c:pt>
                <c:pt idx="24997">
                  <c:v>756617</c:v>
                </c:pt>
                <c:pt idx="24998">
                  <c:v>756935</c:v>
                </c:pt>
                <c:pt idx="24999">
                  <c:v>757459</c:v>
                </c:pt>
                <c:pt idx="25000">
                  <c:v>757886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705-4978-B1A6-CBA2B1CA6551}"/>
            </c:ext>
          </c:extLst>
        </c:ser>
        <c:ser>
          <c:idx val="1"/>
          <c:order val="1"/>
          <c:tx>
            <c:strRef>
              <c:f>'250 мкм'!$C$1</c:f>
              <c:strCache>
                <c:ptCount val="1"/>
                <c:pt idx="0">
                  <c:v>ПМ-5</c:v>
                </c:pt>
              </c:strCache>
            </c:strRef>
          </c:tx>
          <c:spPr>
            <a:ln w="19050" cap="rnd">
              <a:solidFill>
                <a:srgbClr val="0066FF"/>
              </a:solidFill>
              <a:round/>
            </a:ln>
            <a:effectLst/>
          </c:spPr>
          <c:marker>
            <c:symbol val="none"/>
          </c:marker>
          <c:xVal>
            <c:numRef>
              <c:f>'250 мкм'!$A$2:$A$25002</c:f>
              <c:numCache>
                <c:formatCode>0.00E+00</c:formatCode>
                <c:ptCount val="250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  <c:pt idx="3001">
                  <c:v>6002</c:v>
                </c:pt>
                <c:pt idx="3002">
                  <c:v>6004</c:v>
                </c:pt>
                <c:pt idx="3003">
                  <c:v>6006</c:v>
                </c:pt>
                <c:pt idx="3004">
                  <c:v>6008</c:v>
                </c:pt>
                <c:pt idx="3005">
                  <c:v>6010</c:v>
                </c:pt>
                <c:pt idx="3006">
                  <c:v>6012</c:v>
                </c:pt>
                <c:pt idx="3007">
                  <c:v>6014</c:v>
                </c:pt>
                <c:pt idx="3008">
                  <c:v>6016</c:v>
                </c:pt>
                <c:pt idx="3009">
                  <c:v>6018</c:v>
                </c:pt>
                <c:pt idx="3010">
                  <c:v>6020</c:v>
                </c:pt>
                <c:pt idx="3011">
                  <c:v>6022</c:v>
                </c:pt>
                <c:pt idx="3012">
                  <c:v>6024</c:v>
                </c:pt>
                <c:pt idx="3013">
                  <c:v>6026</c:v>
                </c:pt>
                <c:pt idx="3014">
                  <c:v>6028</c:v>
                </c:pt>
                <c:pt idx="3015">
                  <c:v>6030</c:v>
                </c:pt>
                <c:pt idx="3016">
                  <c:v>6032</c:v>
                </c:pt>
                <c:pt idx="3017">
                  <c:v>6034</c:v>
                </c:pt>
                <c:pt idx="3018">
                  <c:v>6036</c:v>
                </c:pt>
                <c:pt idx="3019">
                  <c:v>6038</c:v>
                </c:pt>
                <c:pt idx="3020">
                  <c:v>6040</c:v>
                </c:pt>
                <c:pt idx="3021">
                  <c:v>6042</c:v>
                </c:pt>
                <c:pt idx="3022">
                  <c:v>6044</c:v>
                </c:pt>
                <c:pt idx="3023">
                  <c:v>6046</c:v>
                </c:pt>
                <c:pt idx="3024">
                  <c:v>6048</c:v>
                </c:pt>
                <c:pt idx="3025">
                  <c:v>6050</c:v>
                </c:pt>
                <c:pt idx="3026">
                  <c:v>6052</c:v>
                </c:pt>
                <c:pt idx="3027">
                  <c:v>6054</c:v>
                </c:pt>
                <c:pt idx="3028">
                  <c:v>6056</c:v>
                </c:pt>
                <c:pt idx="3029">
                  <c:v>6058</c:v>
                </c:pt>
                <c:pt idx="3030">
                  <c:v>6060</c:v>
                </c:pt>
                <c:pt idx="3031">
                  <c:v>6062</c:v>
                </c:pt>
                <c:pt idx="3032">
                  <c:v>6064</c:v>
                </c:pt>
                <c:pt idx="3033">
                  <c:v>6066</c:v>
                </c:pt>
                <c:pt idx="3034">
                  <c:v>6068</c:v>
                </c:pt>
                <c:pt idx="3035">
                  <c:v>6070</c:v>
                </c:pt>
                <c:pt idx="3036">
                  <c:v>6072</c:v>
                </c:pt>
                <c:pt idx="3037">
                  <c:v>6074</c:v>
                </c:pt>
                <c:pt idx="3038">
                  <c:v>6076</c:v>
                </c:pt>
                <c:pt idx="3039">
                  <c:v>6078</c:v>
                </c:pt>
                <c:pt idx="3040">
                  <c:v>6080</c:v>
                </c:pt>
                <c:pt idx="3041">
                  <c:v>6082</c:v>
                </c:pt>
                <c:pt idx="3042">
                  <c:v>6084</c:v>
                </c:pt>
                <c:pt idx="3043">
                  <c:v>6086</c:v>
                </c:pt>
                <c:pt idx="3044">
                  <c:v>6088</c:v>
                </c:pt>
                <c:pt idx="3045">
                  <c:v>6090</c:v>
                </c:pt>
                <c:pt idx="3046">
                  <c:v>6092</c:v>
                </c:pt>
                <c:pt idx="3047">
                  <c:v>6094</c:v>
                </c:pt>
                <c:pt idx="3048">
                  <c:v>6096</c:v>
                </c:pt>
                <c:pt idx="3049">
                  <c:v>6098</c:v>
                </c:pt>
                <c:pt idx="3050">
                  <c:v>6100</c:v>
                </c:pt>
                <c:pt idx="3051">
                  <c:v>6102</c:v>
                </c:pt>
                <c:pt idx="3052">
                  <c:v>6104</c:v>
                </c:pt>
                <c:pt idx="3053">
                  <c:v>6106</c:v>
                </c:pt>
                <c:pt idx="3054">
                  <c:v>6108</c:v>
                </c:pt>
                <c:pt idx="3055">
                  <c:v>6110</c:v>
                </c:pt>
                <c:pt idx="3056">
                  <c:v>6112</c:v>
                </c:pt>
                <c:pt idx="3057">
                  <c:v>6114</c:v>
                </c:pt>
                <c:pt idx="3058">
                  <c:v>6116</c:v>
                </c:pt>
                <c:pt idx="3059">
                  <c:v>6118</c:v>
                </c:pt>
                <c:pt idx="3060">
                  <c:v>6120</c:v>
                </c:pt>
                <c:pt idx="3061">
                  <c:v>6122</c:v>
                </c:pt>
                <c:pt idx="3062">
                  <c:v>6124</c:v>
                </c:pt>
                <c:pt idx="3063">
                  <c:v>6126</c:v>
                </c:pt>
                <c:pt idx="3064">
                  <c:v>6128</c:v>
                </c:pt>
                <c:pt idx="3065">
                  <c:v>6130</c:v>
                </c:pt>
                <c:pt idx="3066">
                  <c:v>6132</c:v>
                </c:pt>
                <c:pt idx="3067">
                  <c:v>6134</c:v>
                </c:pt>
                <c:pt idx="3068">
                  <c:v>6136</c:v>
                </c:pt>
                <c:pt idx="3069">
                  <c:v>6138</c:v>
                </c:pt>
                <c:pt idx="3070">
                  <c:v>6140</c:v>
                </c:pt>
                <c:pt idx="3071">
                  <c:v>6142</c:v>
                </c:pt>
                <c:pt idx="3072">
                  <c:v>6144</c:v>
                </c:pt>
                <c:pt idx="3073">
                  <c:v>6146</c:v>
                </c:pt>
                <c:pt idx="3074">
                  <c:v>6148</c:v>
                </c:pt>
                <c:pt idx="3075">
                  <c:v>6150</c:v>
                </c:pt>
                <c:pt idx="3076">
                  <c:v>6152</c:v>
                </c:pt>
                <c:pt idx="3077">
                  <c:v>6154</c:v>
                </c:pt>
                <c:pt idx="3078">
                  <c:v>6156</c:v>
                </c:pt>
                <c:pt idx="3079">
                  <c:v>6158</c:v>
                </c:pt>
                <c:pt idx="3080">
                  <c:v>6160</c:v>
                </c:pt>
                <c:pt idx="3081">
                  <c:v>6162</c:v>
                </c:pt>
                <c:pt idx="3082">
                  <c:v>6164</c:v>
                </c:pt>
                <c:pt idx="3083">
                  <c:v>6166</c:v>
                </c:pt>
                <c:pt idx="3084">
                  <c:v>6168</c:v>
                </c:pt>
                <c:pt idx="3085">
                  <c:v>6170</c:v>
                </c:pt>
                <c:pt idx="3086">
                  <c:v>6172</c:v>
                </c:pt>
                <c:pt idx="3087">
                  <c:v>6174</c:v>
                </c:pt>
                <c:pt idx="3088">
                  <c:v>6176</c:v>
                </c:pt>
                <c:pt idx="3089">
                  <c:v>6178</c:v>
                </c:pt>
                <c:pt idx="3090">
                  <c:v>6180</c:v>
                </c:pt>
                <c:pt idx="3091">
                  <c:v>6182</c:v>
                </c:pt>
                <c:pt idx="3092">
                  <c:v>6184</c:v>
                </c:pt>
                <c:pt idx="3093">
                  <c:v>6186</c:v>
                </c:pt>
                <c:pt idx="3094">
                  <c:v>6188</c:v>
                </c:pt>
                <c:pt idx="3095">
                  <c:v>6190</c:v>
                </c:pt>
                <c:pt idx="3096">
                  <c:v>6192</c:v>
                </c:pt>
                <c:pt idx="3097">
                  <c:v>6194</c:v>
                </c:pt>
                <c:pt idx="3098">
                  <c:v>6196</c:v>
                </c:pt>
                <c:pt idx="3099">
                  <c:v>6198</c:v>
                </c:pt>
                <c:pt idx="3100">
                  <c:v>6200</c:v>
                </c:pt>
                <c:pt idx="3101">
                  <c:v>6202</c:v>
                </c:pt>
                <c:pt idx="3102">
                  <c:v>6204</c:v>
                </c:pt>
                <c:pt idx="3103">
                  <c:v>6206</c:v>
                </c:pt>
                <c:pt idx="3104">
                  <c:v>6208</c:v>
                </c:pt>
                <c:pt idx="3105">
                  <c:v>6210</c:v>
                </c:pt>
                <c:pt idx="3106">
                  <c:v>6212</c:v>
                </c:pt>
                <c:pt idx="3107">
                  <c:v>6214</c:v>
                </c:pt>
                <c:pt idx="3108">
                  <c:v>6216</c:v>
                </c:pt>
                <c:pt idx="3109">
                  <c:v>6218</c:v>
                </c:pt>
                <c:pt idx="3110">
                  <c:v>6220</c:v>
                </c:pt>
                <c:pt idx="3111">
                  <c:v>6222</c:v>
                </c:pt>
                <c:pt idx="3112">
                  <c:v>6224</c:v>
                </c:pt>
                <c:pt idx="3113">
                  <c:v>6226</c:v>
                </c:pt>
                <c:pt idx="3114">
                  <c:v>6228</c:v>
                </c:pt>
                <c:pt idx="3115">
                  <c:v>6230</c:v>
                </c:pt>
                <c:pt idx="3116">
                  <c:v>6232</c:v>
                </c:pt>
                <c:pt idx="3117">
                  <c:v>6234</c:v>
                </c:pt>
                <c:pt idx="3118">
                  <c:v>6236</c:v>
                </c:pt>
                <c:pt idx="3119">
                  <c:v>6238</c:v>
                </c:pt>
                <c:pt idx="3120">
                  <c:v>6240</c:v>
                </c:pt>
                <c:pt idx="3121">
                  <c:v>6242</c:v>
                </c:pt>
                <c:pt idx="3122">
                  <c:v>6244</c:v>
                </c:pt>
                <c:pt idx="3123">
                  <c:v>6246</c:v>
                </c:pt>
                <c:pt idx="3124">
                  <c:v>6248</c:v>
                </c:pt>
                <c:pt idx="3125">
                  <c:v>6250</c:v>
                </c:pt>
                <c:pt idx="3126">
                  <c:v>6252</c:v>
                </c:pt>
                <c:pt idx="3127">
                  <c:v>6254</c:v>
                </c:pt>
                <c:pt idx="3128">
                  <c:v>6256</c:v>
                </c:pt>
                <c:pt idx="3129">
                  <c:v>6258</c:v>
                </c:pt>
                <c:pt idx="3130">
                  <c:v>6260</c:v>
                </c:pt>
                <c:pt idx="3131">
                  <c:v>6262</c:v>
                </c:pt>
                <c:pt idx="3132">
                  <c:v>6264</c:v>
                </c:pt>
                <c:pt idx="3133">
                  <c:v>6266</c:v>
                </c:pt>
                <c:pt idx="3134">
                  <c:v>6268</c:v>
                </c:pt>
                <c:pt idx="3135">
                  <c:v>6270</c:v>
                </c:pt>
                <c:pt idx="3136">
                  <c:v>6272</c:v>
                </c:pt>
                <c:pt idx="3137">
                  <c:v>6274</c:v>
                </c:pt>
                <c:pt idx="3138">
                  <c:v>6276</c:v>
                </c:pt>
                <c:pt idx="3139">
                  <c:v>6278</c:v>
                </c:pt>
                <c:pt idx="3140">
                  <c:v>6280</c:v>
                </c:pt>
                <c:pt idx="3141">
                  <c:v>6282</c:v>
                </c:pt>
                <c:pt idx="3142">
                  <c:v>6284</c:v>
                </c:pt>
                <c:pt idx="3143">
                  <c:v>6286</c:v>
                </c:pt>
                <c:pt idx="3144">
                  <c:v>6288</c:v>
                </c:pt>
                <c:pt idx="3145">
                  <c:v>6290</c:v>
                </c:pt>
                <c:pt idx="3146">
                  <c:v>6292</c:v>
                </c:pt>
                <c:pt idx="3147">
                  <c:v>6294</c:v>
                </c:pt>
                <c:pt idx="3148">
                  <c:v>6296</c:v>
                </c:pt>
                <c:pt idx="3149">
                  <c:v>6298</c:v>
                </c:pt>
                <c:pt idx="3150">
                  <c:v>6300</c:v>
                </c:pt>
                <c:pt idx="3151">
                  <c:v>6302</c:v>
                </c:pt>
                <c:pt idx="3152">
                  <c:v>6304</c:v>
                </c:pt>
                <c:pt idx="3153">
                  <c:v>6306</c:v>
                </c:pt>
                <c:pt idx="3154">
                  <c:v>6308</c:v>
                </c:pt>
                <c:pt idx="3155">
                  <c:v>6310</c:v>
                </c:pt>
                <c:pt idx="3156">
                  <c:v>6312</c:v>
                </c:pt>
                <c:pt idx="3157">
                  <c:v>6314</c:v>
                </c:pt>
                <c:pt idx="3158">
                  <c:v>6316</c:v>
                </c:pt>
                <c:pt idx="3159">
                  <c:v>6318</c:v>
                </c:pt>
                <c:pt idx="3160">
                  <c:v>6320</c:v>
                </c:pt>
                <c:pt idx="3161">
                  <c:v>6322</c:v>
                </c:pt>
                <c:pt idx="3162">
                  <c:v>6324</c:v>
                </c:pt>
                <c:pt idx="3163">
                  <c:v>6326</c:v>
                </c:pt>
                <c:pt idx="3164">
                  <c:v>6328</c:v>
                </c:pt>
                <c:pt idx="3165">
                  <c:v>6330</c:v>
                </c:pt>
                <c:pt idx="3166">
                  <c:v>6332</c:v>
                </c:pt>
                <c:pt idx="3167">
                  <c:v>6334</c:v>
                </c:pt>
                <c:pt idx="3168">
                  <c:v>6336</c:v>
                </c:pt>
                <c:pt idx="3169">
                  <c:v>6338</c:v>
                </c:pt>
                <c:pt idx="3170">
                  <c:v>6340</c:v>
                </c:pt>
                <c:pt idx="3171">
                  <c:v>6342</c:v>
                </c:pt>
                <c:pt idx="3172">
                  <c:v>6344</c:v>
                </c:pt>
                <c:pt idx="3173">
                  <c:v>6346</c:v>
                </c:pt>
                <c:pt idx="3174">
                  <c:v>6348</c:v>
                </c:pt>
                <c:pt idx="3175">
                  <c:v>6350</c:v>
                </c:pt>
                <c:pt idx="3176">
                  <c:v>6352</c:v>
                </c:pt>
                <c:pt idx="3177">
                  <c:v>6354</c:v>
                </c:pt>
                <c:pt idx="3178">
                  <c:v>6356</c:v>
                </c:pt>
                <c:pt idx="3179">
                  <c:v>6358</c:v>
                </c:pt>
                <c:pt idx="3180">
                  <c:v>6360</c:v>
                </c:pt>
                <c:pt idx="3181">
                  <c:v>6362</c:v>
                </c:pt>
                <c:pt idx="3182">
                  <c:v>6364</c:v>
                </c:pt>
                <c:pt idx="3183">
                  <c:v>6366</c:v>
                </c:pt>
                <c:pt idx="3184">
                  <c:v>6368</c:v>
                </c:pt>
                <c:pt idx="3185">
                  <c:v>6370</c:v>
                </c:pt>
                <c:pt idx="3186">
                  <c:v>6372</c:v>
                </c:pt>
                <c:pt idx="3187">
                  <c:v>6374</c:v>
                </c:pt>
                <c:pt idx="3188">
                  <c:v>6376</c:v>
                </c:pt>
                <c:pt idx="3189">
                  <c:v>6378</c:v>
                </c:pt>
                <c:pt idx="3190">
                  <c:v>6380</c:v>
                </c:pt>
                <c:pt idx="3191">
                  <c:v>6382</c:v>
                </c:pt>
                <c:pt idx="3192">
                  <c:v>6384</c:v>
                </c:pt>
                <c:pt idx="3193">
                  <c:v>6386</c:v>
                </c:pt>
                <c:pt idx="3194">
                  <c:v>6388</c:v>
                </c:pt>
                <c:pt idx="3195">
                  <c:v>6390</c:v>
                </c:pt>
                <c:pt idx="3196">
                  <c:v>6392</c:v>
                </c:pt>
                <c:pt idx="3197">
                  <c:v>6394</c:v>
                </c:pt>
                <c:pt idx="3198">
                  <c:v>6396</c:v>
                </c:pt>
                <c:pt idx="3199">
                  <c:v>6398</c:v>
                </c:pt>
                <c:pt idx="3200">
                  <c:v>6400</c:v>
                </c:pt>
                <c:pt idx="3201">
                  <c:v>6402</c:v>
                </c:pt>
                <c:pt idx="3202">
                  <c:v>6404</c:v>
                </c:pt>
                <c:pt idx="3203">
                  <c:v>6406</c:v>
                </c:pt>
                <c:pt idx="3204">
                  <c:v>6408</c:v>
                </c:pt>
                <c:pt idx="3205">
                  <c:v>6410</c:v>
                </c:pt>
                <c:pt idx="3206">
                  <c:v>6412</c:v>
                </c:pt>
                <c:pt idx="3207">
                  <c:v>6414</c:v>
                </c:pt>
                <c:pt idx="3208">
                  <c:v>6416</c:v>
                </c:pt>
                <c:pt idx="3209">
                  <c:v>6418</c:v>
                </c:pt>
                <c:pt idx="3210">
                  <c:v>6420</c:v>
                </c:pt>
                <c:pt idx="3211">
                  <c:v>6422</c:v>
                </c:pt>
                <c:pt idx="3212">
                  <c:v>6424</c:v>
                </c:pt>
                <c:pt idx="3213">
                  <c:v>6426</c:v>
                </c:pt>
                <c:pt idx="3214">
                  <c:v>6428</c:v>
                </c:pt>
                <c:pt idx="3215">
                  <c:v>6430</c:v>
                </c:pt>
                <c:pt idx="3216">
                  <c:v>6432</c:v>
                </c:pt>
                <c:pt idx="3217">
                  <c:v>6434</c:v>
                </c:pt>
                <c:pt idx="3218">
                  <c:v>6436</c:v>
                </c:pt>
                <c:pt idx="3219">
                  <c:v>6438</c:v>
                </c:pt>
                <c:pt idx="3220">
                  <c:v>6440</c:v>
                </c:pt>
                <c:pt idx="3221">
                  <c:v>6442</c:v>
                </c:pt>
                <c:pt idx="3222">
                  <c:v>6444</c:v>
                </c:pt>
                <c:pt idx="3223">
                  <c:v>6446</c:v>
                </c:pt>
                <c:pt idx="3224">
                  <c:v>6448</c:v>
                </c:pt>
                <c:pt idx="3225">
                  <c:v>6450</c:v>
                </c:pt>
                <c:pt idx="3226">
                  <c:v>6452</c:v>
                </c:pt>
                <c:pt idx="3227">
                  <c:v>6454</c:v>
                </c:pt>
                <c:pt idx="3228">
                  <c:v>6456</c:v>
                </c:pt>
                <c:pt idx="3229">
                  <c:v>6458</c:v>
                </c:pt>
                <c:pt idx="3230">
                  <c:v>6460</c:v>
                </c:pt>
                <c:pt idx="3231">
                  <c:v>6462</c:v>
                </c:pt>
                <c:pt idx="3232">
                  <c:v>6464</c:v>
                </c:pt>
                <c:pt idx="3233">
                  <c:v>6466</c:v>
                </c:pt>
                <c:pt idx="3234">
                  <c:v>6468</c:v>
                </c:pt>
                <c:pt idx="3235">
                  <c:v>6470</c:v>
                </c:pt>
                <c:pt idx="3236">
                  <c:v>6472</c:v>
                </c:pt>
                <c:pt idx="3237">
                  <c:v>6474</c:v>
                </c:pt>
                <c:pt idx="3238">
                  <c:v>6476</c:v>
                </c:pt>
                <c:pt idx="3239">
                  <c:v>6478</c:v>
                </c:pt>
                <c:pt idx="3240">
                  <c:v>6480</c:v>
                </c:pt>
                <c:pt idx="3241">
                  <c:v>6482</c:v>
                </c:pt>
                <c:pt idx="3242">
                  <c:v>6484</c:v>
                </c:pt>
                <c:pt idx="3243">
                  <c:v>6486</c:v>
                </c:pt>
                <c:pt idx="3244">
                  <c:v>6488</c:v>
                </c:pt>
                <c:pt idx="3245">
                  <c:v>6490</c:v>
                </c:pt>
                <c:pt idx="3246">
                  <c:v>6492</c:v>
                </c:pt>
                <c:pt idx="3247">
                  <c:v>6494</c:v>
                </c:pt>
                <c:pt idx="3248">
                  <c:v>6496</c:v>
                </c:pt>
                <c:pt idx="3249">
                  <c:v>6498</c:v>
                </c:pt>
                <c:pt idx="3250">
                  <c:v>6500</c:v>
                </c:pt>
                <c:pt idx="3251">
                  <c:v>6502</c:v>
                </c:pt>
                <c:pt idx="3252">
                  <c:v>6504</c:v>
                </c:pt>
                <c:pt idx="3253">
                  <c:v>6506</c:v>
                </c:pt>
                <c:pt idx="3254">
                  <c:v>6508</c:v>
                </c:pt>
                <c:pt idx="3255">
                  <c:v>6510</c:v>
                </c:pt>
                <c:pt idx="3256">
                  <c:v>6512</c:v>
                </c:pt>
                <c:pt idx="3257">
                  <c:v>6514</c:v>
                </c:pt>
                <c:pt idx="3258">
                  <c:v>6516</c:v>
                </c:pt>
                <c:pt idx="3259">
                  <c:v>6518</c:v>
                </c:pt>
                <c:pt idx="3260">
                  <c:v>6520</c:v>
                </c:pt>
                <c:pt idx="3261">
                  <c:v>6522</c:v>
                </c:pt>
                <c:pt idx="3262">
                  <c:v>6524</c:v>
                </c:pt>
                <c:pt idx="3263">
                  <c:v>6526</c:v>
                </c:pt>
                <c:pt idx="3264">
                  <c:v>6528</c:v>
                </c:pt>
                <c:pt idx="3265">
                  <c:v>6530</c:v>
                </c:pt>
                <c:pt idx="3266">
                  <c:v>6532</c:v>
                </c:pt>
                <c:pt idx="3267">
                  <c:v>6534</c:v>
                </c:pt>
                <c:pt idx="3268">
                  <c:v>6536</c:v>
                </c:pt>
                <c:pt idx="3269">
                  <c:v>6538</c:v>
                </c:pt>
                <c:pt idx="3270">
                  <c:v>6540</c:v>
                </c:pt>
                <c:pt idx="3271">
                  <c:v>6542</c:v>
                </c:pt>
                <c:pt idx="3272">
                  <c:v>6544</c:v>
                </c:pt>
                <c:pt idx="3273">
                  <c:v>6546</c:v>
                </c:pt>
                <c:pt idx="3274">
                  <c:v>6548</c:v>
                </c:pt>
                <c:pt idx="3275">
                  <c:v>6550</c:v>
                </c:pt>
                <c:pt idx="3276">
                  <c:v>6552</c:v>
                </c:pt>
                <c:pt idx="3277">
                  <c:v>6554</c:v>
                </c:pt>
                <c:pt idx="3278">
                  <c:v>6556</c:v>
                </c:pt>
                <c:pt idx="3279">
                  <c:v>6558</c:v>
                </c:pt>
                <c:pt idx="3280">
                  <c:v>6560</c:v>
                </c:pt>
                <c:pt idx="3281">
                  <c:v>6562</c:v>
                </c:pt>
                <c:pt idx="3282">
                  <c:v>6564</c:v>
                </c:pt>
                <c:pt idx="3283">
                  <c:v>6566</c:v>
                </c:pt>
                <c:pt idx="3284">
                  <c:v>6568</c:v>
                </c:pt>
                <c:pt idx="3285">
                  <c:v>6570</c:v>
                </c:pt>
                <c:pt idx="3286">
                  <c:v>6572</c:v>
                </c:pt>
                <c:pt idx="3287">
                  <c:v>6574</c:v>
                </c:pt>
                <c:pt idx="3288">
                  <c:v>6576</c:v>
                </c:pt>
                <c:pt idx="3289">
                  <c:v>6578</c:v>
                </c:pt>
                <c:pt idx="3290">
                  <c:v>6580</c:v>
                </c:pt>
                <c:pt idx="3291">
                  <c:v>6582</c:v>
                </c:pt>
                <c:pt idx="3292">
                  <c:v>6584</c:v>
                </c:pt>
                <c:pt idx="3293">
                  <c:v>6586</c:v>
                </c:pt>
                <c:pt idx="3294">
                  <c:v>6588</c:v>
                </c:pt>
                <c:pt idx="3295">
                  <c:v>6590</c:v>
                </c:pt>
                <c:pt idx="3296">
                  <c:v>6592</c:v>
                </c:pt>
                <c:pt idx="3297">
                  <c:v>6594</c:v>
                </c:pt>
                <c:pt idx="3298">
                  <c:v>6596</c:v>
                </c:pt>
                <c:pt idx="3299">
                  <c:v>6598</c:v>
                </c:pt>
                <c:pt idx="3300">
                  <c:v>6600</c:v>
                </c:pt>
                <c:pt idx="3301">
                  <c:v>6602</c:v>
                </c:pt>
                <c:pt idx="3302">
                  <c:v>6604</c:v>
                </c:pt>
                <c:pt idx="3303">
                  <c:v>6606</c:v>
                </c:pt>
                <c:pt idx="3304">
                  <c:v>6608</c:v>
                </c:pt>
                <c:pt idx="3305">
                  <c:v>6610</c:v>
                </c:pt>
                <c:pt idx="3306">
                  <c:v>6612</c:v>
                </c:pt>
                <c:pt idx="3307">
                  <c:v>6614</c:v>
                </c:pt>
                <c:pt idx="3308">
                  <c:v>6616</c:v>
                </c:pt>
                <c:pt idx="3309">
                  <c:v>6618</c:v>
                </c:pt>
                <c:pt idx="3310">
                  <c:v>6620</c:v>
                </c:pt>
                <c:pt idx="3311">
                  <c:v>6622</c:v>
                </c:pt>
                <c:pt idx="3312">
                  <c:v>6624</c:v>
                </c:pt>
                <c:pt idx="3313">
                  <c:v>6626</c:v>
                </c:pt>
                <c:pt idx="3314">
                  <c:v>6628</c:v>
                </c:pt>
                <c:pt idx="3315">
                  <c:v>6630</c:v>
                </c:pt>
                <c:pt idx="3316">
                  <c:v>6632</c:v>
                </c:pt>
                <c:pt idx="3317">
                  <c:v>6634</c:v>
                </c:pt>
                <c:pt idx="3318">
                  <c:v>6636</c:v>
                </c:pt>
                <c:pt idx="3319">
                  <c:v>6638</c:v>
                </c:pt>
                <c:pt idx="3320">
                  <c:v>6640</c:v>
                </c:pt>
                <c:pt idx="3321">
                  <c:v>6642</c:v>
                </c:pt>
                <c:pt idx="3322">
                  <c:v>6644</c:v>
                </c:pt>
                <c:pt idx="3323">
                  <c:v>6646</c:v>
                </c:pt>
                <c:pt idx="3324">
                  <c:v>6648</c:v>
                </c:pt>
                <c:pt idx="3325">
                  <c:v>6650</c:v>
                </c:pt>
                <c:pt idx="3326">
                  <c:v>6652</c:v>
                </c:pt>
                <c:pt idx="3327">
                  <c:v>6654</c:v>
                </c:pt>
                <c:pt idx="3328">
                  <c:v>6656</c:v>
                </c:pt>
                <c:pt idx="3329">
                  <c:v>6658</c:v>
                </c:pt>
                <c:pt idx="3330">
                  <c:v>6660</c:v>
                </c:pt>
                <c:pt idx="3331">
                  <c:v>6662</c:v>
                </c:pt>
                <c:pt idx="3332">
                  <c:v>6664</c:v>
                </c:pt>
                <c:pt idx="3333">
                  <c:v>6666</c:v>
                </c:pt>
                <c:pt idx="3334">
                  <c:v>6668</c:v>
                </c:pt>
                <c:pt idx="3335">
                  <c:v>6670</c:v>
                </c:pt>
                <c:pt idx="3336">
                  <c:v>6672</c:v>
                </c:pt>
                <c:pt idx="3337">
                  <c:v>6674</c:v>
                </c:pt>
                <c:pt idx="3338">
                  <c:v>6676</c:v>
                </c:pt>
                <c:pt idx="3339">
                  <c:v>6678</c:v>
                </c:pt>
                <c:pt idx="3340">
                  <c:v>6680</c:v>
                </c:pt>
                <c:pt idx="3341">
                  <c:v>6682</c:v>
                </c:pt>
                <c:pt idx="3342">
                  <c:v>6684</c:v>
                </c:pt>
                <c:pt idx="3343">
                  <c:v>6686</c:v>
                </c:pt>
                <c:pt idx="3344">
                  <c:v>6688</c:v>
                </c:pt>
                <c:pt idx="3345">
                  <c:v>6690</c:v>
                </c:pt>
                <c:pt idx="3346">
                  <c:v>6692</c:v>
                </c:pt>
                <c:pt idx="3347">
                  <c:v>6694</c:v>
                </c:pt>
                <c:pt idx="3348">
                  <c:v>6696</c:v>
                </c:pt>
                <c:pt idx="3349">
                  <c:v>6698</c:v>
                </c:pt>
                <c:pt idx="3350">
                  <c:v>6700</c:v>
                </c:pt>
                <c:pt idx="3351">
                  <c:v>6702</c:v>
                </c:pt>
                <c:pt idx="3352">
                  <c:v>6704</c:v>
                </c:pt>
                <c:pt idx="3353">
                  <c:v>6706</c:v>
                </c:pt>
                <c:pt idx="3354">
                  <c:v>6708</c:v>
                </c:pt>
                <c:pt idx="3355">
                  <c:v>6710</c:v>
                </c:pt>
                <c:pt idx="3356">
                  <c:v>6712</c:v>
                </c:pt>
                <c:pt idx="3357">
                  <c:v>6714</c:v>
                </c:pt>
                <c:pt idx="3358">
                  <c:v>6716</c:v>
                </c:pt>
                <c:pt idx="3359">
                  <c:v>6718</c:v>
                </c:pt>
                <c:pt idx="3360">
                  <c:v>6720</c:v>
                </c:pt>
                <c:pt idx="3361">
                  <c:v>6722</c:v>
                </c:pt>
                <c:pt idx="3362">
                  <c:v>6724</c:v>
                </c:pt>
                <c:pt idx="3363">
                  <c:v>6726</c:v>
                </c:pt>
                <c:pt idx="3364">
                  <c:v>6728</c:v>
                </c:pt>
                <c:pt idx="3365">
                  <c:v>6730</c:v>
                </c:pt>
                <c:pt idx="3366">
                  <c:v>6732</c:v>
                </c:pt>
                <c:pt idx="3367">
                  <c:v>6734</c:v>
                </c:pt>
                <c:pt idx="3368">
                  <c:v>6736</c:v>
                </c:pt>
                <c:pt idx="3369">
                  <c:v>6738</c:v>
                </c:pt>
                <c:pt idx="3370">
                  <c:v>6740</c:v>
                </c:pt>
                <c:pt idx="3371">
                  <c:v>6742</c:v>
                </c:pt>
                <c:pt idx="3372">
                  <c:v>6744</c:v>
                </c:pt>
                <c:pt idx="3373">
                  <c:v>6746</c:v>
                </c:pt>
                <c:pt idx="3374">
                  <c:v>6748</c:v>
                </c:pt>
                <c:pt idx="3375">
                  <c:v>6750</c:v>
                </c:pt>
                <c:pt idx="3376">
                  <c:v>6752</c:v>
                </c:pt>
                <c:pt idx="3377">
                  <c:v>6754</c:v>
                </c:pt>
                <c:pt idx="3378">
                  <c:v>6756</c:v>
                </c:pt>
                <c:pt idx="3379">
                  <c:v>6758</c:v>
                </c:pt>
                <c:pt idx="3380">
                  <c:v>6760</c:v>
                </c:pt>
                <c:pt idx="3381">
                  <c:v>6762</c:v>
                </c:pt>
                <c:pt idx="3382">
                  <c:v>6764</c:v>
                </c:pt>
                <c:pt idx="3383">
                  <c:v>6766</c:v>
                </c:pt>
                <c:pt idx="3384">
                  <c:v>6768</c:v>
                </c:pt>
                <c:pt idx="3385">
                  <c:v>6770</c:v>
                </c:pt>
                <c:pt idx="3386">
                  <c:v>6772</c:v>
                </c:pt>
                <c:pt idx="3387">
                  <c:v>6774</c:v>
                </c:pt>
                <c:pt idx="3388">
                  <c:v>6776</c:v>
                </c:pt>
                <c:pt idx="3389">
                  <c:v>6778</c:v>
                </c:pt>
                <c:pt idx="3390">
                  <c:v>6780</c:v>
                </c:pt>
                <c:pt idx="3391">
                  <c:v>6782</c:v>
                </c:pt>
                <c:pt idx="3392">
                  <c:v>6784</c:v>
                </c:pt>
                <c:pt idx="3393">
                  <c:v>6786</c:v>
                </c:pt>
                <c:pt idx="3394">
                  <c:v>6788</c:v>
                </c:pt>
                <c:pt idx="3395">
                  <c:v>6790</c:v>
                </c:pt>
                <c:pt idx="3396">
                  <c:v>6792</c:v>
                </c:pt>
                <c:pt idx="3397">
                  <c:v>6794</c:v>
                </c:pt>
                <c:pt idx="3398">
                  <c:v>6796</c:v>
                </c:pt>
                <c:pt idx="3399">
                  <c:v>6798</c:v>
                </c:pt>
                <c:pt idx="3400">
                  <c:v>6800</c:v>
                </c:pt>
                <c:pt idx="3401">
                  <c:v>6802</c:v>
                </c:pt>
                <c:pt idx="3402">
                  <c:v>6804</c:v>
                </c:pt>
                <c:pt idx="3403">
                  <c:v>6806</c:v>
                </c:pt>
                <c:pt idx="3404">
                  <c:v>6808</c:v>
                </c:pt>
                <c:pt idx="3405">
                  <c:v>6810</c:v>
                </c:pt>
                <c:pt idx="3406">
                  <c:v>6812</c:v>
                </c:pt>
                <c:pt idx="3407">
                  <c:v>6814</c:v>
                </c:pt>
                <c:pt idx="3408">
                  <c:v>6816</c:v>
                </c:pt>
                <c:pt idx="3409">
                  <c:v>6818</c:v>
                </c:pt>
                <c:pt idx="3410">
                  <c:v>6820</c:v>
                </c:pt>
                <c:pt idx="3411">
                  <c:v>6822</c:v>
                </c:pt>
                <c:pt idx="3412">
                  <c:v>6824</c:v>
                </c:pt>
                <c:pt idx="3413">
                  <c:v>6826</c:v>
                </c:pt>
                <c:pt idx="3414">
                  <c:v>6828</c:v>
                </c:pt>
                <c:pt idx="3415">
                  <c:v>6830</c:v>
                </c:pt>
                <c:pt idx="3416">
                  <c:v>6832</c:v>
                </c:pt>
                <c:pt idx="3417">
                  <c:v>6834</c:v>
                </c:pt>
                <c:pt idx="3418">
                  <c:v>6836</c:v>
                </c:pt>
                <c:pt idx="3419">
                  <c:v>6838</c:v>
                </c:pt>
                <c:pt idx="3420">
                  <c:v>6840</c:v>
                </c:pt>
                <c:pt idx="3421">
                  <c:v>6842</c:v>
                </c:pt>
                <c:pt idx="3422">
                  <c:v>6844</c:v>
                </c:pt>
                <c:pt idx="3423">
                  <c:v>6846</c:v>
                </c:pt>
                <c:pt idx="3424">
                  <c:v>6848</c:v>
                </c:pt>
                <c:pt idx="3425">
                  <c:v>6850</c:v>
                </c:pt>
                <c:pt idx="3426">
                  <c:v>6852</c:v>
                </c:pt>
                <c:pt idx="3427">
                  <c:v>6854</c:v>
                </c:pt>
                <c:pt idx="3428">
                  <c:v>6856</c:v>
                </c:pt>
                <c:pt idx="3429">
                  <c:v>6858</c:v>
                </c:pt>
                <c:pt idx="3430">
                  <c:v>6860</c:v>
                </c:pt>
                <c:pt idx="3431">
                  <c:v>6862</c:v>
                </c:pt>
                <c:pt idx="3432">
                  <c:v>6864</c:v>
                </c:pt>
                <c:pt idx="3433">
                  <c:v>6866</c:v>
                </c:pt>
                <c:pt idx="3434">
                  <c:v>6868</c:v>
                </c:pt>
                <c:pt idx="3435">
                  <c:v>6870</c:v>
                </c:pt>
                <c:pt idx="3436">
                  <c:v>6872</c:v>
                </c:pt>
                <c:pt idx="3437">
                  <c:v>6874</c:v>
                </c:pt>
                <c:pt idx="3438">
                  <c:v>6876</c:v>
                </c:pt>
                <c:pt idx="3439">
                  <c:v>6878</c:v>
                </c:pt>
                <c:pt idx="3440">
                  <c:v>6880</c:v>
                </c:pt>
                <c:pt idx="3441">
                  <c:v>6882</c:v>
                </c:pt>
                <c:pt idx="3442">
                  <c:v>6884</c:v>
                </c:pt>
                <c:pt idx="3443">
                  <c:v>6886</c:v>
                </c:pt>
                <c:pt idx="3444">
                  <c:v>6888</c:v>
                </c:pt>
                <c:pt idx="3445">
                  <c:v>6890</c:v>
                </c:pt>
                <c:pt idx="3446">
                  <c:v>6892</c:v>
                </c:pt>
                <c:pt idx="3447">
                  <c:v>6894</c:v>
                </c:pt>
                <c:pt idx="3448">
                  <c:v>6896</c:v>
                </c:pt>
                <c:pt idx="3449">
                  <c:v>6898</c:v>
                </c:pt>
                <c:pt idx="3450">
                  <c:v>6900</c:v>
                </c:pt>
                <c:pt idx="3451">
                  <c:v>6902</c:v>
                </c:pt>
                <c:pt idx="3452">
                  <c:v>6904</c:v>
                </c:pt>
                <c:pt idx="3453">
                  <c:v>6906</c:v>
                </c:pt>
                <c:pt idx="3454">
                  <c:v>6908</c:v>
                </c:pt>
                <c:pt idx="3455">
                  <c:v>6910</c:v>
                </c:pt>
                <c:pt idx="3456">
                  <c:v>6912</c:v>
                </c:pt>
                <c:pt idx="3457">
                  <c:v>6914</c:v>
                </c:pt>
                <c:pt idx="3458">
                  <c:v>6916</c:v>
                </c:pt>
                <c:pt idx="3459">
                  <c:v>6918</c:v>
                </c:pt>
                <c:pt idx="3460">
                  <c:v>6920</c:v>
                </c:pt>
                <c:pt idx="3461">
                  <c:v>6922</c:v>
                </c:pt>
                <c:pt idx="3462">
                  <c:v>6924</c:v>
                </c:pt>
                <c:pt idx="3463">
                  <c:v>6926</c:v>
                </c:pt>
                <c:pt idx="3464">
                  <c:v>6928</c:v>
                </c:pt>
                <c:pt idx="3465">
                  <c:v>6930</c:v>
                </c:pt>
                <c:pt idx="3466">
                  <c:v>6932</c:v>
                </c:pt>
                <c:pt idx="3467">
                  <c:v>6934</c:v>
                </c:pt>
                <c:pt idx="3468">
                  <c:v>6936</c:v>
                </c:pt>
                <c:pt idx="3469">
                  <c:v>6938</c:v>
                </c:pt>
                <c:pt idx="3470">
                  <c:v>6940</c:v>
                </c:pt>
                <c:pt idx="3471">
                  <c:v>6942</c:v>
                </c:pt>
                <c:pt idx="3472">
                  <c:v>6944</c:v>
                </c:pt>
                <c:pt idx="3473">
                  <c:v>6946</c:v>
                </c:pt>
                <c:pt idx="3474">
                  <c:v>6948</c:v>
                </c:pt>
                <c:pt idx="3475">
                  <c:v>6950</c:v>
                </c:pt>
                <c:pt idx="3476">
                  <c:v>6952</c:v>
                </c:pt>
                <c:pt idx="3477">
                  <c:v>6954</c:v>
                </c:pt>
                <c:pt idx="3478">
                  <c:v>6956</c:v>
                </c:pt>
                <c:pt idx="3479">
                  <c:v>6958</c:v>
                </c:pt>
                <c:pt idx="3480">
                  <c:v>6960</c:v>
                </c:pt>
                <c:pt idx="3481">
                  <c:v>6962</c:v>
                </c:pt>
                <c:pt idx="3482">
                  <c:v>6964</c:v>
                </c:pt>
                <c:pt idx="3483">
                  <c:v>6966</c:v>
                </c:pt>
                <c:pt idx="3484">
                  <c:v>6968</c:v>
                </c:pt>
                <c:pt idx="3485">
                  <c:v>6970</c:v>
                </c:pt>
                <c:pt idx="3486">
                  <c:v>6972</c:v>
                </c:pt>
                <c:pt idx="3487">
                  <c:v>6974</c:v>
                </c:pt>
                <c:pt idx="3488">
                  <c:v>6976</c:v>
                </c:pt>
                <c:pt idx="3489">
                  <c:v>6978</c:v>
                </c:pt>
                <c:pt idx="3490">
                  <c:v>6980</c:v>
                </c:pt>
                <c:pt idx="3491">
                  <c:v>6982</c:v>
                </c:pt>
                <c:pt idx="3492">
                  <c:v>6984</c:v>
                </c:pt>
                <c:pt idx="3493">
                  <c:v>6986</c:v>
                </c:pt>
                <c:pt idx="3494">
                  <c:v>6988</c:v>
                </c:pt>
                <c:pt idx="3495">
                  <c:v>6990</c:v>
                </c:pt>
                <c:pt idx="3496">
                  <c:v>6992</c:v>
                </c:pt>
                <c:pt idx="3497">
                  <c:v>6994</c:v>
                </c:pt>
                <c:pt idx="3498">
                  <c:v>6996</c:v>
                </c:pt>
                <c:pt idx="3499">
                  <c:v>6998</c:v>
                </c:pt>
                <c:pt idx="3500">
                  <c:v>7000</c:v>
                </c:pt>
                <c:pt idx="3501">
                  <c:v>7002</c:v>
                </c:pt>
                <c:pt idx="3502">
                  <c:v>7004</c:v>
                </c:pt>
                <c:pt idx="3503">
                  <c:v>7006</c:v>
                </c:pt>
                <c:pt idx="3504">
                  <c:v>7008</c:v>
                </c:pt>
                <c:pt idx="3505">
                  <c:v>7010</c:v>
                </c:pt>
                <c:pt idx="3506">
                  <c:v>7012</c:v>
                </c:pt>
                <c:pt idx="3507">
                  <c:v>7014</c:v>
                </c:pt>
                <c:pt idx="3508">
                  <c:v>7016</c:v>
                </c:pt>
                <c:pt idx="3509">
                  <c:v>7018</c:v>
                </c:pt>
                <c:pt idx="3510">
                  <c:v>7020</c:v>
                </c:pt>
                <c:pt idx="3511">
                  <c:v>7022</c:v>
                </c:pt>
                <c:pt idx="3512">
                  <c:v>7024</c:v>
                </c:pt>
                <c:pt idx="3513">
                  <c:v>7026</c:v>
                </c:pt>
                <c:pt idx="3514">
                  <c:v>7028</c:v>
                </c:pt>
                <c:pt idx="3515">
                  <c:v>7030</c:v>
                </c:pt>
                <c:pt idx="3516">
                  <c:v>7032</c:v>
                </c:pt>
                <c:pt idx="3517">
                  <c:v>7034</c:v>
                </c:pt>
                <c:pt idx="3518">
                  <c:v>7036</c:v>
                </c:pt>
                <c:pt idx="3519">
                  <c:v>7038</c:v>
                </c:pt>
                <c:pt idx="3520">
                  <c:v>7040</c:v>
                </c:pt>
                <c:pt idx="3521">
                  <c:v>7042</c:v>
                </c:pt>
                <c:pt idx="3522">
                  <c:v>7044</c:v>
                </c:pt>
                <c:pt idx="3523">
                  <c:v>7046</c:v>
                </c:pt>
                <c:pt idx="3524">
                  <c:v>7048</c:v>
                </c:pt>
                <c:pt idx="3525">
                  <c:v>7050</c:v>
                </c:pt>
                <c:pt idx="3526">
                  <c:v>7052</c:v>
                </c:pt>
                <c:pt idx="3527">
                  <c:v>7054</c:v>
                </c:pt>
                <c:pt idx="3528">
                  <c:v>7056</c:v>
                </c:pt>
                <c:pt idx="3529">
                  <c:v>7058</c:v>
                </c:pt>
                <c:pt idx="3530">
                  <c:v>7060</c:v>
                </c:pt>
                <c:pt idx="3531">
                  <c:v>7062</c:v>
                </c:pt>
                <c:pt idx="3532">
                  <c:v>7064</c:v>
                </c:pt>
                <c:pt idx="3533">
                  <c:v>7066</c:v>
                </c:pt>
                <c:pt idx="3534">
                  <c:v>7068</c:v>
                </c:pt>
                <c:pt idx="3535">
                  <c:v>7070</c:v>
                </c:pt>
                <c:pt idx="3536">
                  <c:v>7072</c:v>
                </c:pt>
                <c:pt idx="3537">
                  <c:v>7074</c:v>
                </c:pt>
                <c:pt idx="3538">
                  <c:v>7076</c:v>
                </c:pt>
                <c:pt idx="3539">
                  <c:v>7078</c:v>
                </c:pt>
                <c:pt idx="3540">
                  <c:v>7080</c:v>
                </c:pt>
                <c:pt idx="3541">
                  <c:v>7082</c:v>
                </c:pt>
                <c:pt idx="3542">
                  <c:v>7084</c:v>
                </c:pt>
                <c:pt idx="3543">
                  <c:v>7086</c:v>
                </c:pt>
                <c:pt idx="3544">
                  <c:v>7088</c:v>
                </c:pt>
                <c:pt idx="3545">
                  <c:v>7090</c:v>
                </c:pt>
                <c:pt idx="3546">
                  <c:v>7092</c:v>
                </c:pt>
                <c:pt idx="3547">
                  <c:v>7094</c:v>
                </c:pt>
                <c:pt idx="3548">
                  <c:v>7096</c:v>
                </c:pt>
                <c:pt idx="3549">
                  <c:v>7098</c:v>
                </c:pt>
                <c:pt idx="3550">
                  <c:v>7100</c:v>
                </c:pt>
                <c:pt idx="3551">
                  <c:v>7102</c:v>
                </c:pt>
                <c:pt idx="3552">
                  <c:v>7104</c:v>
                </c:pt>
                <c:pt idx="3553">
                  <c:v>7106</c:v>
                </c:pt>
                <c:pt idx="3554">
                  <c:v>7108</c:v>
                </c:pt>
                <c:pt idx="3555">
                  <c:v>7110</c:v>
                </c:pt>
                <c:pt idx="3556">
                  <c:v>7112</c:v>
                </c:pt>
                <c:pt idx="3557">
                  <c:v>7114</c:v>
                </c:pt>
                <c:pt idx="3558">
                  <c:v>7116</c:v>
                </c:pt>
                <c:pt idx="3559">
                  <c:v>7118</c:v>
                </c:pt>
                <c:pt idx="3560">
                  <c:v>7120</c:v>
                </c:pt>
                <c:pt idx="3561">
                  <c:v>7122</c:v>
                </c:pt>
                <c:pt idx="3562">
                  <c:v>7124</c:v>
                </c:pt>
                <c:pt idx="3563">
                  <c:v>7126</c:v>
                </c:pt>
                <c:pt idx="3564">
                  <c:v>7128</c:v>
                </c:pt>
                <c:pt idx="3565">
                  <c:v>7130</c:v>
                </c:pt>
                <c:pt idx="3566">
                  <c:v>7132</c:v>
                </c:pt>
                <c:pt idx="3567">
                  <c:v>7134</c:v>
                </c:pt>
                <c:pt idx="3568">
                  <c:v>7136</c:v>
                </c:pt>
                <c:pt idx="3569">
                  <c:v>7138</c:v>
                </c:pt>
                <c:pt idx="3570">
                  <c:v>7140</c:v>
                </c:pt>
                <c:pt idx="3571">
                  <c:v>7142</c:v>
                </c:pt>
                <c:pt idx="3572">
                  <c:v>7144</c:v>
                </c:pt>
                <c:pt idx="3573">
                  <c:v>7146</c:v>
                </c:pt>
                <c:pt idx="3574">
                  <c:v>7148</c:v>
                </c:pt>
                <c:pt idx="3575">
                  <c:v>7150</c:v>
                </c:pt>
                <c:pt idx="3576">
                  <c:v>7152</c:v>
                </c:pt>
                <c:pt idx="3577">
                  <c:v>7154</c:v>
                </c:pt>
                <c:pt idx="3578">
                  <c:v>7156</c:v>
                </c:pt>
                <c:pt idx="3579">
                  <c:v>7158</c:v>
                </c:pt>
                <c:pt idx="3580">
                  <c:v>7160</c:v>
                </c:pt>
                <c:pt idx="3581">
                  <c:v>7162</c:v>
                </c:pt>
                <c:pt idx="3582">
                  <c:v>7164</c:v>
                </c:pt>
                <c:pt idx="3583">
                  <c:v>7166</c:v>
                </c:pt>
                <c:pt idx="3584">
                  <c:v>7168</c:v>
                </c:pt>
                <c:pt idx="3585">
                  <c:v>7170</c:v>
                </c:pt>
                <c:pt idx="3586">
                  <c:v>7172</c:v>
                </c:pt>
                <c:pt idx="3587">
                  <c:v>7174</c:v>
                </c:pt>
                <c:pt idx="3588">
                  <c:v>7176</c:v>
                </c:pt>
                <c:pt idx="3589">
                  <c:v>7178</c:v>
                </c:pt>
                <c:pt idx="3590">
                  <c:v>7180</c:v>
                </c:pt>
                <c:pt idx="3591">
                  <c:v>7182</c:v>
                </c:pt>
                <c:pt idx="3592">
                  <c:v>7184</c:v>
                </c:pt>
                <c:pt idx="3593">
                  <c:v>7186</c:v>
                </c:pt>
                <c:pt idx="3594">
                  <c:v>7188</c:v>
                </c:pt>
                <c:pt idx="3595">
                  <c:v>7190</c:v>
                </c:pt>
                <c:pt idx="3596">
                  <c:v>7192</c:v>
                </c:pt>
                <c:pt idx="3597">
                  <c:v>7194</c:v>
                </c:pt>
                <c:pt idx="3598">
                  <c:v>7196</c:v>
                </c:pt>
                <c:pt idx="3599">
                  <c:v>7198</c:v>
                </c:pt>
                <c:pt idx="3600">
                  <c:v>7200</c:v>
                </c:pt>
                <c:pt idx="3601">
                  <c:v>7202</c:v>
                </c:pt>
                <c:pt idx="3602">
                  <c:v>7204</c:v>
                </c:pt>
                <c:pt idx="3603">
                  <c:v>7206</c:v>
                </c:pt>
                <c:pt idx="3604">
                  <c:v>7208</c:v>
                </c:pt>
                <c:pt idx="3605">
                  <c:v>7210</c:v>
                </c:pt>
                <c:pt idx="3606">
                  <c:v>7212</c:v>
                </c:pt>
                <c:pt idx="3607">
                  <c:v>7214</c:v>
                </c:pt>
                <c:pt idx="3608">
                  <c:v>7216</c:v>
                </c:pt>
                <c:pt idx="3609">
                  <c:v>7218</c:v>
                </c:pt>
                <c:pt idx="3610">
                  <c:v>7220</c:v>
                </c:pt>
                <c:pt idx="3611">
                  <c:v>7222</c:v>
                </c:pt>
                <c:pt idx="3612">
                  <c:v>7224</c:v>
                </c:pt>
                <c:pt idx="3613">
                  <c:v>7226</c:v>
                </c:pt>
                <c:pt idx="3614">
                  <c:v>7228</c:v>
                </c:pt>
                <c:pt idx="3615">
                  <c:v>7230</c:v>
                </c:pt>
                <c:pt idx="3616">
                  <c:v>7232</c:v>
                </c:pt>
                <c:pt idx="3617">
                  <c:v>7234</c:v>
                </c:pt>
                <c:pt idx="3618">
                  <c:v>7236</c:v>
                </c:pt>
                <c:pt idx="3619">
                  <c:v>7238</c:v>
                </c:pt>
                <c:pt idx="3620">
                  <c:v>7240</c:v>
                </c:pt>
                <c:pt idx="3621">
                  <c:v>7242</c:v>
                </c:pt>
                <c:pt idx="3622">
                  <c:v>7244</c:v>
                </c:pt>
                <c:pt idx="3623">
                  <c:v>7246</c:v>
                </c:pt>
                <c:pt idx="3624">
                  <c:v>7248</c:v>
                </c:pt>
                <c:pt idx="3625">
                  <c:v>7250</c:v>
                </c:pt>
                <c:pt idx="3626">
                  <c:v>7252</c:v>
                </c:pt>
                <c:pt idx="3627">
                  <c:v>7254</c:v>
                </c:pt>
                <c:pt idx="3628">
                  <c:v>7256</c:v>
                </c:pt>
                <c:pt idx="3629">
                  <c:v>7258</c:v>
                </c:pt>
                <c:pt idx="3630">
                  <c:v>7260</c:v>
                </c:pt>
                <c:pt idx="3631">
                  <c:v>7262</c:v>
                </c:pt>
                <c:pt idx="3632">
                  <c:v>7264</c:v>
                </c:pt>
                <c:pt idx="3633">
                  <c:v>7266</c:v>
                </c:pt>
                <c:pt idx="3634">
                  <c:v>7268</c:v>
                </c:pt>
                <c:pt idx="3635">
                  <c:v>7270</c:v>
                </c:pt>
                <c:pt idx="3636">
                  <c:v>7272</c:v>
                </c:pt>
                <c:pt idx="3637">
                  <c:v>7274</c:v>
                </c:pt>
                <c:pt idx="3638">
                  <c:v>7276</c:v>
                </c:pt>
                <c:pt idx="3639">
                  <c:v>7278</c:v>
                </c:pt>
                <c:pt idx="3640">
                  <c:v>7280</c:v>
                </c:pt>
                <c:pt idx="3641">
                  <c:v>7282</c:v>
                </c:pt>
                <c:pt idx="3642">
                  <c:v>7284</c:v>
                </c:pt>
                <c:pt idx="3643">
                  <c:v>7286</c:v>
                </c:pt>
                <c:pt idx="3644">
                  <c:v>7288</c:v>
                </c:pt>
                <c:pt idx="3645">
                  <c:v>7290</c:v>
                </c:pt>
                <c:pt idx="3646">
                  <c:v>7292</c:v>
                </c:pt>
                <c:pt idx="3647">
                  <c:v>7294</c:v>
                </c:pt>
                <c:pt idx="3648">
                  <c:v>7296</c:v>
                </c:pt>
                <c:pt idx="3649">
                  <c:v>7298</c:v>
                </c:pt>
                <c:pt idx="3650">
                  <c:v>7300</c:v>
                </c:pt>
                <c:pt idx="3651">
                  <c:v>7302</c:v>
                </c:pt>
                <c:pt idx="3652">
                  <c:v>7304</c:v>
                </c:pt>
                <c:pt idx="3653">
                  <c:v>7306</c:v>
                </c:pt>
                <c:pt idx="3654">
                  <c:v>7308</c:v>
                </c:pt>
                <c:pt idx="3655">
                  <c:v>7310</c:v>
                </c:pt>
                <c:pt idx="3656">
                  <c:v>7312</c:v>
                </c:pt>
                <c:pt idx="3657">
                  <c:v>7314</c:v>
                </c:pt>
                <c:pt idx="3658">
                  <c:v>7316</c:v>
                </c:pt>
                <c:pt idx="3659">
                  <c:v>7318</c:v>
                </c:pt>
                <c:pt idx="3660">
                  <c:v>7320</c:v>
                </c:pt>
                <c:pt idx="3661">
                  <c:v>7322</c:v>
                </c:pt>
                <c:pt idx="3662">
                  <c:v>7324</c:v>
                </c:pt>
                <c:pt idx="3663">
                  <c:v>7326</c:v>
                </c:pt>
                <c:pt idx="3664">
                  <c:v>7328</c:v>
                </c:pt>
                <c:pt idx="3665">
                  <c:v>7330</c:v>
                </c:pt>
                <c:pt idx="3666">
                  <c:v>7332</c:v>
                </c:pt>
                <c:pt idx="3667">
                  <c:v>7334</c:v>
                </c:pt>
                <c:pt idx="3668">
                  <c:v>7336</c:v>
                </c:pt>
                <c:pt idx="3669">
                  <c:v>7338</c:v>
                </c:pt>
                <c:pt idx="3670">
                  <c:v>7340</c:v>
                </c:pt>
                <c:pt idx="3671">
                  <c:v>7342</c:v>
                </c:pt>
                <c:pt idx="3672">
                  <c:v>7344</c:v>
                </c:pt>
                <c:pt idx="3673">
                  <c:v>7346</c:v>
                </c:pt>
                <c:pt idx="3674">
                  <c:v>7348</c:v>
                </c:pt>
                <c:pt idx="3675">
                  <c:v>7350</c:v>
                </c:pt>
                <c:pt idx="3676">
                  <c:v>7352</c:v>
                </c:pt>
                <c:pt idx="3677">
                  <c:v>7354</c:v>
                </c:pt>
                <c:pt idx="3678">
                  <c:v>7356</c:v>
                </c:pt>
                <c:pt idx="3679">
                  <c:v>7358</c:v>
                </c:pt>
                <c:pt idx="3680">
                  <c:v>7360</c:v>
                </c:pt>
                <c:pt idx="3681">
                  <c:v>7362</c:v>
                </c:pt>
                <c:pt idx="3682">
                  <c:v>7364</c:v>
                </c:pt>
                <c:pt idx="3683">
                  <c:v>7366</c:v>
                </c:pt>
                <c:pt idx="3684">
                  <c:v>7368</c:v>
                </c:pt>
                <c:pt idx="3685">
                  <c:v>7370</c:v>
                </c:pt>
                <c:pt idx="3686">
                  <c:v>7372</c:v>
                </c:pt>
                <c:pt idx="3687">
                  <c:v>7374</c:v>
                </c:pt>
                <c:pt idx="3688">
                  <c:v>7376</c:v>
                </c:pt>
                <c:pt idx="3689">
                  <c:v>7378</c:v>
                </c:pt>
                <c:pt idx="3690">
                  <c:v>7380</c:v>
                </c:pt>
                <c:pt idx="3691">
                  <c:v>7382</c:v>
                </c:pt>
                <c:pt idx="3692">
                  <c:v>7384</c:v>
                </c:pt>
                <c:pt idx="3693">
                  <c:v>7386</c:v>
                </c:pt>
                <c:pt idx="3694">
                  <c:v>7388</c:v>
                </c:pt>
                <c:pt idx="3695">
                  <c:v>7390</c:v>
                </c:pt>
                <c:pt idx="3696">
                  <c:v>7392</c:v>
                </c:pt>
                <c:pt idx="3697">
                  <c:v>7394</c:v>
                </c:pt>
                <c:pt idx="3698">
                  <c:v>7396</c:v>
                </c:pt>
                <c:pt idx="3699">
                  <c:v>7398</c:v>
                </c:pt>
                <c:pt idx="3700">
                  <c:v>7400</c:v>
                </c:pt>
                <c:pt idx="3701">
                  <c:v>7402</c:v>
                </c:pt>
                <c:pt idx="3702">
                  <c:v>7404</c:v>
                </c:pt>
                <c:pt idx="3703">
                  <c:v>7406</c:v>
                </c:pt>
                <c:pt idx="3704">
                  <c:v>7408</c:v>
                </c:pt>
                <c:pt idx="3705">
                  <c:v>7410</c:v>
                </c:pt>
                <c:pt idx="3706">
                  <c:v>7412</c:v>
                </c:pt>
                <c:pt idx="3707">
                  <c:v>7414</c:v>
                </c:pt>
                <c:pt idx="3708">
                  <c:v>7416</c:v>
                </c:pt>
                <c:pt idx="3709">
                  <c:v>7418</c:v>
                </c:pt>
                <c:pt idx="3710">
                  <c:v>7420</c:v>
                </c:pt>
                <c:pt idx="3711">
                  <c:v>7422</c:v>
                </c:pt>
                <c:pt idx="3712">
                  <c:v>7424</c:v>
                </c:pt>
                <c:pt idx="3713">
                  <c:v>7426</c:v>
                </c:pt>
                <c:pt idx="3714">
                  <c:v>7428</c:v>
                </c:pt>
                <c:pt idx="3715">
                  <c:v>7430</c:v>
                </c:pt>
                <c:pt idx="3716">
                  <c:v>7432</c:v>
                </c:pt>
                <c:pt idx="3717">
                  <c:v>7434</c:v>
                </c:pt>
                <c:pt idx="3718">
                  <c:v>7436</c:v>
                </c:pt>
                <c:pt idx="3719">
                  <c:v>7438</c:v>
                </c:pt>
                <c:pt idx="3720">
                  <c:v>7440</c:v>
                </c:pt>
                <c:pt idx="3721">
                  <c:v>7442</c:v>
                </c:pt>
                <c:pt idx="3722">
                  <c:v>7444</c:v>
                </c:pt>
                <c:pt idx="3723">
                  <c:v>7446</c:v>
                </c:pt>
                <c:pt idx="3724">
                  <c:v>7448</c:v>
                </c:pt>
                <c:pt idx="3725">
                  <c:v>7450</c:v>
                </c:pt>
                <c:pt idx="3726">
                  <c:v>7452</c:v>
                </c:pt>
                <c:pt idx="3727">
                  <c:v>7454</c:v>
                </c:pt>
                <c:pt idx="3728">
                  <c:v>7456</c:v>
                </c:pt>
                <c:pt idx="3729">
                  <c:v>7458</c:v>
                </c:pt>
                <c:pt idx="3730">
                  <c:v>7460</c:v>
                </c:pt>
                <c:pt idx="3731">
                  <c:v>7462</c:v>
                </c:pt>
                <c:pt idx="3732">
                  <c:v>7464</c:v>
                </c:pt>
                <c:pt idx="3733">
                  <c:v>7466</c:v>
                </c:pt>
                <c:pt idx="3734">
                  <c:v>7468</c:v>
                </c:pt>
                <c:pt idx="3735">
                  <c:v>7470</c:v>
                </c:pt>
                <c:pt idx="3736">
                  <c:v>7472</c:v>
                </c:pt>
                <c:pt idx="3737">
                  <c:v>7474</c:v>
                </c:pt>
                <c:pt idx="3738">
                  <c:v>7476</c:v>
                </c:pt>
                <c:pt idx="3739">
                  <c:v>7478</c:v>
                </c:pt>
                <c:pt idx="3740">
                  <c:v>7480</c:v>
                </c:pt>
                <c:pt idx="3741">
                  <c:v>7482</c:v>
                </c:pt>
                <c:pt idx="3742">
                  <c:v>7484</c:v>
                </c:pt>
                <c:pt idx="3743">
                  <c:v>7486</c:v>
                </c:pt>
                <c:pt idx="3744">
                  <c:v>7488</c:v>
                </c:pt>
                <c:pt idx="3745">
                  <c:v>7490</c:v>
                </c:pt>
                <c:pt idx="3746">
                  <c:v>7492</c:v>
                </c:pt>
                <c:pt idx="3747">
                  <c:v>7494</c:v>
                </c:pt>
                <c:pt idx="3748">
                  <c:v>7496</c:v>
                </c:pt>
                <c:pt idx="3749">
                  <c:v>7498</c:v>
                </c:pt>
                <c:pt idx="3750">
                  <c:v>7500</c:v>
                </c:pt>
                <c:pt idx="3751">
                  <c:v>7502</c:v>
                </c:pt>
                <c:pt idx="3752">
                  <c:v>7504</c:v>
                </c:pt>
                <c:pt idx="3753">
                  <c:v>7506</c:v>
                </c:pt>
                <c:pt idx="3754">
                  <c:v>7508</c:v>
                </c:pt>
                <c:pt idx="3755">
                  <c:v>7510</c:v>
                </c:pt>
                <c:pt idx="3756">
                  <c:v>7512</c:v>
                </c:pt>
                <c:pt idx="3757">
                  <c:v>7514</c:v>
                </c:pt>
                <c:pt idx="3758">
                  <c:v>7516</c:v>
                </c:pt>
                <c:pt idx="3759">
                  <c:v>7518</c:v>
                </c:pt>
                <c:pt idx="3760">
                  <c:v>7520</c:v>
                </c:pt>
                <c:pt idx="3761">
                  <c:v>7522</c:v>
                </c:pt>
                <c:pt idx="3762">
                  <c:v>7524</c:v>
                </c:pt>
                <c:pt idx="3763">
                  <c:v>7526</c:v>
                </c:pt>
                <c:pt idx="3764">
                  <c:v>7528</c:v>
                </c:pt>
                <c:pt idx="3765">
                  <c:v>7530</c:v>
                </c:pt>
                <c:pt idx="3766">
                  <c:v>7532</c:v>
                </c:pt>
                <c:pt idx="3767">
                  <c:v>7534</c:v>
                </c:pt>
                <c:pt idx="3768">
                  <c:v>7536</c:v>
                </c:pt>
                <c:pt idx="3769">
                  <c:v>7538</c:v>
                </c:pt>
                <c:pt idx="3770">
                  <c:v>7540</c:v>
                </c:pt>
                <c:pt idx="3771">
                  <c:v>7542</c:v>
                </c:pt>
                <c:pt idx="3772">
                  <c:v>7544</c:v>
                </c:pt>
                <c:pt idx="3773">
                  <c:v>7546</c:v>
                </c:pt>
                <c:pt idx="3774">
                  <c:v>7548</c:v>
                </c:pt>
                <c:pt idx="3775">
                  <c:v>7550</c:v>
                </c:pt>
                <c:pt idx="3776">
                  <c:v>7552</c:v>
                </c:pt>
                <c:pt idx="3777">
                  <c:v>7554</c:v>
                </c:pt>
                <c:pt idx="3778">
                  <c:v>7556</c:v>
                </c:pt>
                <c:pt idx="3779">
                  <c:v>7558</c:v>
                </c:pt>
                <c:pt idx="3780">
                  <c:v>7560</c:v>
                </c:pt>
                <c:pt idx="3781">
                  <c:v>7562</c:v>
                </c:pt>
                <c:pt idx="3782">
                  <c:v>7564</c:v>
                </c:pt>
                <c:pt idx="3783">
                  <c:v>7566</c:v>
                </c:pt>
                <c:pt idx="3784">
                  <c:v>7568</c:v>
                </c:pt>
                <c:pt idx="3785">
                  <c:v>7570</c:v>
                </c:pt>
                <c:pt idx="3786">
                  <c:v>7572</c:v>
                </c:pt>
                <c:pt idx="3787">
                  <c:v>7574</c:v>
                </c:pt>
                <c:pt idx="3788">
                  <c:v>7576</c:v>
                </c:pt>
                <c:pt idx="3789">
                  <c:v>7578</c:v>
                </c:pt>
                <c:pt idx="3790">
                  <c:v>7580</c:v>
                </c:pt>
                <c:pt idx="3791">
                  <c:v>7582</c:v>
                </c:pt>
                <c:pt idx="3792">
                  <c:v>7584</c:v>
                </c:pt>
                <c:pt idx="3793">
                  <c:v>7586</c:v>
                </c:pt>
                <c:pt idx="3794">
                  <c:v>7588</c:v>
                </c:pt>
                <c:pt idx="3795">
                  <c:v>7590</c:v>
                </c:pt>
                <c:pt idx="3796">
                  <c:v>7592</c:v>
                </c:pt>
                <c:pt idx="3797">
                  <c:v>7594</c:v>
                </c:pt>
                <c:pt idx="3798">
                  <c:v>7596</c:v>
                </c:pt>
                <c:pt idx="3799">
                  <c:v>7598</c:v>
                </c:pt>
                <c:pt idx="3800">
                  <c:v>7600</c:v>
                </c:pt>
                <c:pt idx="3801">
                  <c:v>7602</c:v>
                </c:pt>
                <c:pt idx="3802">
                  <c:v>7604</c:v>
                </c:pt>
                <c:pt idx="3803">
                  <c:v>7606</c:v>
                </c:pt>
                <c:pt idx="3804">
                  <c:v>7608</c:v>
                </c:pt>
                <c:pt idx="3805">
                  <c:v>7610</c:v>
                </c:pt>
                <c:pt idx="3806">
                  <c:v>7612</c:v>
                </c:pt>
                <c:pt idx="3807">
                  <c:v>7614</c:v>
                </c:pt>
                <c:pt idx="3808">
                  <c:v>7616</c:v>
                </c:pt>
                <c:pt idx="3809">
                  <c:v>7618</c:v>
                </c:pt>
                <c:pt idx="3810">
                  <c:v>7620</c:v>
                </c:pt>
                <c:pt idx="3811">
                  <c:v>7622</c:v>
                </c:pt>
                <c:pt idx="3812">
                  <c:v>7624</c:v>
                </c:pt>
                <c:pt idx="3813">
                  <c:v>7626</c:v>
                </c:pt>
                <c:pt idx="3814">
                  <c:v>7628</c:v>
                </c:pt>
                <c:pt idx="3815">
                  <c:v>7630</c:v>
                </c:pt>
                <c:pt idx="3816">
                  <c:v>7632</c:v>
                </c:pt>
                <c:pt idx="3817">
                  <c:v>7634</c:v>
                </c:pt>
                <c:pt idx="3818">
                  <c:v>7636</c:v>
                </c:pt>
                <c:pt idx="3819">
                  <c:v>7638</c:v>
                </c:pt>
                <c:pt idx="3820">
                  <c:v>7640</c:v>
                </c:pt>
                <c:pt idx="3821">
                  <c:v>7642</c:v>
                </c:pt>
                <c:pt idx="3822">
                  <c:v>7644</c:v>
                </c:pt>
                <c:pt idx="3823">
                  <c:v>7646</c:v>
                </c:pt>
                <c:pt idx="3824">
                  <c:v>7648</c:v>
                </c:pt>
                <c:pt idx="3825">
                  <c:v>7650</c:v>
                </c:pt>
                <c:pt idx="3826">
                  <c:v>7652</c:v>
                </c:pt>
                <c:pt idx="3827">
                  <c:v>7654</c:v>
                </c:pt>
                <c:pt idx="3828">
                  <c:v>7656</c:v>
                </c:pt>
                <c:pt idx="3829">
                  <c:v>7658</c:v>
                </c:pt>
                <c:pt idx="3830">
                  <c:v>7660</c:v>
                </c:pt>
                <c:pt idx="3831">
                  <c:v>7662</c:v>
                </c:pt>
                <c:pt idx="3832">
                  <c:v>7664</c:v>
                </c:pt>
                <c:pt idx="3833">
                  <c:v>7666</c:v>
                </c:pt>
                <c:pt idx="3834">
                  <c:v>7668</c:v>
                </c:pt>
                <c:pt idx="3835">
                  <c:v>7670</c:v>
                </c:pt>
                <c:pt idx="3836">
                  <c:v>7672</c:v>
                </c:pt>
                <c:pt idx="3837">
                  <c:v>7674</c:v>
                </c:pt>
                <c:pt idx="3838">
                  <c:v>7676</c:v>
                </c:pt>
                <c:pt idx="3839">
                  <c:v>7678</c:v>
                </c:pt>
                <c:pt idx="3840">
                  <c:v>7680</c:v>
                </c:pt>
                <c:pt idx="3841">
                  <c:v>7682</c:v>
                </c:pt>
                <c:pt idx="3842">
                  <c:v>7684</c:v>
                </c:pt>
                <c:pt idx="3843">
                  <c:v>7686</c:v>
                </c:pt>
                <c:pt idx="3844">
                  <c:v>7688</c:v>
                </c:pt>
                <c:pt idx="3845">
                  <c:v>7690</c:v>
                </c:pt>
                <c:pt idx="3846">
                  <c:v>7692</c:v>
                </c:pt>
                <c:pt idx="3847">
                  <c:v>7694</c:v>
                </c:pt>
                <c:pt idx="3848">
                  <c:v>7696</c:v>
                </c:pt>
                <c:pt idx="3849">
                  <c:v>7698</c:v>
                </c:pt>
                <c:pt idx="3850">
                  <c:v>7700</c:v>
                </c:pt>
                <c:pt idx="3851">
                  <c:v>7702</c:v>
                </c:pt>
                <c:pt idx="3852">
                  <c:v>7704</c:v>
                </c:pt>
                <c:pt idx="3853">
                  <c:v>7706</c:v>
                </c:pt>
                <c:pt idx="3854">
                  <c:v>7708</c:v>
                </c:pt>
                <c:pt idx="3855">
                  <c:v>7710</c:v>
                </c:pt>
                <c:pt idx="3856">
                  <c:v>7712</c:v>
                </c:pt>
                <c:pt idx="3857">
                  <c:v>7714</c:v>
                </c:pt>
                <c:pt idx="3858">
                  <c:v>7716</c:v>
                </c:pt>
                <c:pt idx="3859">
                  <c:v>7718</c:v>
                </c:pt>
                <c:pt idx="3860">
                  <c:v>7720</c:v>
                </c:pt>
                <c:pt idx="3861">
                  <c:v>7722</c:v>
                </c:pt>
                <c:pt idx="3862">
                  <c:v>7724</c:v>
                </c:pt>
                <c:pt idx="3863">
                  <c:v>7726</c:v>
                </c:pt>
                <c:pt idx="3864">
                  <c:v>7728</c:v>
                </c:pt>
                <c:pt idx="3865">
                  <c:v>7730</c:v>
                </c:pt>
                <c:pt idx="3866">
                  <c:v>7732</c:v>
                </c:pt>
                <c:pt idx="3867">
                  <c:v>7734</c:v>
                </c:pt>
                <c:pt idx="3868">
                  <c:v>7736</c:v>
                </c:pt>
                <c:pt idx="3869">
                  <c:v>7738</c:v>
                </c:pt>
                <c:pt idx="3870">
                  <c:v>7740</c:v>
                </c:pt>
                <c:pt idx="3871">
                  <c:v>7742</c:v>
                </c:pt>
                <c:pt idx="3872">
                  <c:v>7744</c:v>
                </c:pt>
                <c:pt idx="3873">
                  <c:v>7746</c:v>
                </c:pt>
                <c:pt idx="3874">
                  <c:v>7748</c:v>
                </c:pt>
                <c:pt idx="3875">
                  <c:v>7750</c:v>
                </c:pt>
                <c:pt idx="3876">
                  <c:v>7752</c:v>
                </c:pt>
                <c:pt idx="3877">
                  <c:v>7754</c:v>
                </c:pt>
                <c:pt idx="3878">
                  <c:v>7756</c:v>
                </c:pt>
                <c:pt idx="3879">
                  <c:v>7758</c:v>
                </c:pt>
                <c:pt idx="3880">
                  <c:v>7760</c:v>
                </c:pt>
                <c:pt idx="3881">
                  <c:v>7762</c:v>
                </c:pt>
                <c:pt idx="3882">
                  <c:v>7764</c:v>
                </c:pt>
                <c:pt idx="3883">
                  <c:v>7766</c:v>
                </c:pt>
                <c:pt idx="3884">
                  <c:v>7768</c:v>
                </c:pt>
                <c:pt idx="3885">
                  <c:v>7770</c:v>
                </c:pt>
                <c:pt idx="3886">
                  <c:v>7772</c:v>
                </c:pt>
                <c:pt idx="3887">
                  <c:v>7774</c:v>
                </c:pt>
                <c:pt idx="3888">
                  <c:v>7776</c:v>
                </c:pt>
                <c:pt idx="3889">
                  <c:v>7778</c:v>
                </c:pt>
                <c:pt idx="3890">
                  <c:v>7780</c:v>
                </c:pt>
                <c:pt idx="3891">
                  <c:v>7782</c:v>
                </c:pt>
                <c:pt idx="3892">
                  <c:v>7784</c:v>
                </c:pt>
                <c:pt idx="3893">
                  <c:v>7786</c:v>
                </c:pt>
                <c:pt idx="3894">
                  <c:v>7788</c:v>
                </c:pt>
                <c:pt idx="3895">
                  <c:v>7790</c:v>
                </c:pt>
                <c:pt idx="3896">
                  <c:v>7792</c:v>
                </c:pt>
                <c:pt idx="3897">
                  <c:v>7794</c:v>
                </c:pt>
                <c:pt idx="3898">
                  <c:v>7796</c:v>
                </c:pt>
                <c:pt idx="3899">
                  <c:v>7798</c:v>
                </c:pt>
                <c:pt idx="3900">
                  <c:v>7800</c:v>
                </c:pt>
                <c:pt idx="3901">
                  <c:v>7802</c:v>
                </c:pt>
                <c:pt idx="3902">
                  <c:v>7804</c:v>
                </c:pt>
                <c:pt idx="3903">
                  <c:v>7806</c:v>
                </c:pt>
                <c:pt idx="3904">
                  <c:v>7808</c:v>
                </c:pt>
                <c:pt idx="3905">
                  <c:v>7810</c:v>
                </c:pt>
                <c:pt idx="3906">
                  <c:v>7812</c:v>
                </c:pt>
                <c:pt idx="3907">
                  <c:v>7814</c:v>
                </c:pt>
                <c:pt idx="3908">
                  <c:v>7816</c:v>
                </c:pt>
                <c:pt idx="3909">
                  <c:v>7818</c:v>
                </c:pt>
                <c:pt idx="3910">
                  <c:v>7820</c:v>
                </c:pt>
                <c:pt idx="3911">
                  <c:v>7822</c:v>
                </c:pt>
                <c:pt idx="3912">
                  <c:v>7824</c:v>
                </c:pt>
                <c:pt idx="3913">
                  <c:v>7826</c:v>
                </c:pt>
                <c:pt idx="3914">
                  <c:v>7828</c:v>
                </c:pt>
                <c:pt idx="3915">
                  <c:v>7830</c:v>
                </c:pt>
                <c:pt idx="3916">
                  <c:v>7832</c:v>
                </c:pt>
                <c:pt idx="3917">
                  <c:v>7834</c:v>
                </c:pt>
                <c:pt idx="3918">
                  <c:v>7836</c:v>
                </c:pt>
                <c:pt idx="3919">
                  <c:v>7838</c:v>
                </c:pt>
                <c:pt idx="3920">
                  <c:v>7840</c:v>
                </c:pt>
                <c:pt idx="3921">
                  <c:v>7842</c:v>
                </c:pt>
                <c:pt idx="3922">
                  <c:v>7844</c:v>
                </c:pt>
                <c:pt idx="3923">
                  <c:v>7846</c:v>
                </c:pt>
                <c:pt idx="3924">
                  <c:v>7848</c:v>
                </c:pt>
                <c:pt idx="3925">
                  <c:v>7850</c:v>
                </c:pt>
                <c:pt idx="3926">
                  <c:v>7852</c:v>
                </c:pt>
                <c:pt idx="3927">
                  <c:v>7854</c:v>
                </c:pt>
                <c:pt idx="3928">
                  <c:v>7856</c:v>
                </c:pt>
                <c:pt idx="3929">
                  <c:v>7858</c:v>
                </c:pt>
                <c:pt idx="3930">
                  <c:v>7860</c:v>
                </c:pt>
                <c:pt idx="3931">
                  <c:v>7862</c:v>
                </c:pt>
                <c:pt idx="3932">
                  <c:v>7864</c:v>
                </c:pt>
                <c:pt idx="3933">
                  <c:v>7866</c:v>
                </c:pt>
                <c:pt idx="3934">
                  <c:v>7868</c:v>
                </c:pt>
                <c:pt idx="3935">
                  <c:v>7870</c:v>
                </c:pt>
                <c:pt idx="3936">
                  <c:v>7872</c:v>
                </c:pt>
                <c:pt idx="3937">
                  <c:v>7874</c:v>
                </c:pt>
                <c:pt idx="3938">
                  <c:v>7876</c:v>
                </c:pt>
                <c:pt idx="3939">
                  <c:v>7878</c:v>
                </c:pt>
                <c:pt idx="3940">
                  <c:v>7880</c:v>
                </c:pt>
                <c:pt idx="3941">
                  <c:v>7882</c:v>
                </c:pt>
                <c:pt idx="3942">
                  <c:v>7884</c:v>
                </c:pt>
                <c:pt idx="3943">
                  <c:v>7886</c:v>
                </c:pt>
                <c:pt idx="3944">
                  <c:v>7888</c:v>
                </c:pt>
                <c:pt idx="3945">
                  <c:v>7890</c:v>
                </c:pt>
                <c:pt idx="3946">
                  <c:v>7892</c:v>
                </c:pt>
                <c:pt idx="3947">
                  <c:v>7894</c:v>
                </c:pt>
                <c:pt idx="3948">
                  <c:v>7896</c:v>
                </c:pt>
                <c:pt idx="3949">
                  <c:v>7898</c:v>
                </c:pt>
                <c:pt idx="3950">
                  <c:v>7900</c:v>
                </c:pt>
                <c:pt idx="3951">
                  <c:v>7902</c:v>
                </c:pt>
                <c:pt idx="3952">
                  <c:v>7904</c:v>
                </c:pt>
                <c:pt idx="3953">
                  <c:v>7906</c:v>
                </c:pt>
                <c:pt idx="3954">
                  <c:v>7908</c:v>
                </c:pt>
                <c:pt idx="3955">
                  <c:v>7910</c:v>
                </c:pt>
                <c:pt idx="3956">
                  <c:v>7912</c:v>
                </c:pt>
                <c:pt idx="3957">
                  <c:v>7914</c:v>
                </c:pt>
                <c:pt idx="3958">
                  <c:v>7916</c:v>
                </c:pt>
                <c:pt idx="3959">
                  <c:v>7918</c:v>
                </c:pt>
                <c:pt idx="3960">
                  <c:v>7920</c:v>
                </c:pt>
                <c:pt idx="3961">
                  <c:v>7922</c:v>
                </c:pt>
                <c:pt idx="3962">
                  <c:v>7924</c:v>
                </c:pt>
                <c:pt idx="3963">
                  <c:v>7926</c:v>
                </c:pt>
                <c:pt idx="3964">
                  <c:v>7928</c:v>
                </c:pt>
                <c:pt idx="3965">
                  <c:v>7930</c:v>
                </c:pt>
                <c:pt idx="3966">
                  <c:v>7932</c:v>
                </c:pt>
                <c:pt idx="3967">
                  <c:v>7934</c:v>
                </c:pt>
                <c:pt idx="3968">
                  <c:v>7936</c:v>
                </c:pt>
                <c:pt idx="3969">
                  <c:v>7938</c:v>
                </c:pt>
                <c:pt idx="3970">
                  <c:v>7940</c:v>
                </c:pt>
                <c:pt idx="3971">
                  <c:v>7942</c:v>
                </c:pt>
                <c:pt idx="3972">
                  <c:v>7944</c:v>
                </c:pt>
                <c:pt idx="3973">
                  <c:v>7946</c:v>
                </c:pt>
                <c:pt idx="3974">
                  <c:v>7948</c:v>
                </c:pt>
                <c:pt idx="3975">
                  <c:v>7950</c:v>
                </c:pt>
                <c:pt idx="3976">
                  <c:v>7952</c:v>
                </c:pt>
                <c:pt idx="3977">
                  <c:v>7954</c:v>
                </c:pt>
                <c:pt idx="3978">
                  <c:v>7956</c:v>
                </c:pt>
                <c:pt idx="3979">
                  <c:v>7958</c:v>
                </c:pt>
                <c:pt idx="3980">
                  <c:v>7960</c:v>
                </c:pt>
                <c:pt idx="3981">
                  <c:v>7962</c:v>
                </c:pt>
                <c:pt idx="3982">
                  <c:v>7964</c:v>
                </c:pt>
                <c:pt idx="3983">
                  <c:v>7966</c:v>
                </c:pt>
                <c:pt idx="3984">
                  <c:v>7968</c:v>
                </c:pt>
                <c:pt idx="3985">
                  <c:v>7970</c:v>
                </c:pt>
                <c:pt idx="3986">
                  <c:v>7972</c:v>
                </c:pt>
                <c:pt idx="3987">
                  <c:v>7974</c:v>
                </c:pt>
                <c:pt idx="3988">
                  <c:v>7976</c:v>
                </c:pt>
                <c:pt idx="3989">
                  <c:v>7978</c:v>
                </c:pt>
                <c:pt idx="3990">
                  <c:v>7980</c:v>
                </c:pt>
                <c:pt idx="3991">
                  <c:v>7982</c:v>
                </c:pt>
                <c:pt idx="3992">
                  <c:v>7984</c:v>
                </c:pt>
                <c:pt idx="3993">
                  <c:v>7986</c:v>
                </c:pt>
                <c:pt idx="3994">
                  <c:v>7988</c:v>
                </c:pt>
                <c:pt idx="3995">
                  <c:v>7990</c:v>
                </c:pt>
                <c:pt idx="3996">
                  <c:v>7992</c:v>
                </c:pt>
                <c:pt idx="3997">
                  <c:v>7994</c:v>
                </c:pt>
                <c:pt idx="3998">
                  <c:v>7996</c:v>
                </c:pt>
                <c:pt idx="3999">
                  <c:v>7998</c:v>
                </c:pt>
                <c:pt idx="4000">
                  <c:v>8000</c:v>
                </c:pt>
                <c:pt idx="4001">
                  <c:v>8002</c:v>
                </c:pt>
                <c:pt idx="4002">
                  <c:v>8004</c:v>
                </c:pt>
                <c:pt idx="4003">
                  <c:v>8006</c:v>
                </c:pt>
                <c:pt idx="4004">
                  <c:v>8008</c:v>
                </c:pt>
                <c:pt idx="4005">
                  <c:v>8010</c:v>
                </c:pt>
                <c:pt idx="4006">
                  <c:v>8012</c:v>
                </c:pt>
                <c:pt idx="4007">
                  <c:v>8014</c:v>
                </c:pt>
                <c:pt idx="4008">
                  <c:v>8016</c:v>
                </c:pt>
                <c:pt idx="4009">
                  <c:v>8018</c:v>
                </c:pt>
                <c:pt idx="4010">
                  <c:v>8020</c:v>
                </c:pt>
                <c:pt idx="4011">
                  <c:v>8022</c:v>
                </c:pt>
                <c:pt idx="4012">
                  <c:v>8024</c:v>
                </c:pt>
                <c:pt idx="4013">
                  <c:v>8026</c:v>
                </c:pt>
                <c:pt idx="4014">
                  <c:v>8028</c:v>
                </c:pt>
                <c:pt idx="4015">
                  <c:v>8030</c:v>
                </c:pt>
                <c:pt idx="4016">
                  <c:v>8032</c:v>
                </c:pt>
                <c:pt idx="4017">
                  <c:v>8034</c:v>
                </c:pt>
                <c:pt idx="4018">
                  <c:v>8036</c:v>
                </c:pt>
                <c:pt idx="4019">
                  <c:v>8038</c:v>
                </c:pt>
                <c:pt idx="4020">
                  <c:v>8040</c:v>
                </c:pt>
                <c:pt idx="4021">
                  <c:v>8042</c:v>
                </c:pt>
                <c:pt idx="4022">
                  <c:v>8044</c:v>
                </c:pt>
                <c:pt idx="4023">
                  <c:v>8046</c:v>
                </c:pt>
                <c:pt idx="4024">
                  <c:v>8048</c:v>
                </c:pt>
                <c:pt idx="4025">
                  <c:v>8050</c:v>
                </c:pt>
                <c:pt idx="4026">
                  <c:v>8052</c:v>
                </c:pt>
                <c:pt idx="4027">
                  <c:v>8054</c:v>
                </c:pt>
                <c:pt idx="4028">
                  <c:v>8056</c:v>
                </c:pt>
                <c:pt idx="4029">
                  <c:v>8058</c:v>
                </c:pt>
                <c:pt idx="4030">
                  <c:v>8060</c:v>
                </c:pt>
                <c:pt idx="4031">
                  <c:v>8062</c:v>
                </c:pt>
                <c:pt idx="4032">
                  <c:v>8064</c:v>
                </c:pt>
                <c:pt idx="4033">
                  <c:v>8066</c:v>
                </c:pt>
                <c:pt idx="4034">
                  <c:v>8068</c:v>
                </c:pt>
                <c:pt idx="4035">
                  <c:v>8070</c:v>
                </c:pt>
                <c:pt idx="4036">
                  <c:v>8072</c:v>
                </c:pt>
                <c:pt idx="4037">
                  <c:v>8074</c:v>
                </c:pt>
                <c:pt idx="4038">
                  <c:v>8076</c:v>
                </c:pt>
                <c:pt idx="4039">
                  <c:v>8078</c:v>
                </c:pt>
                <c:pt idx="4040">
                  <c:v>8080</c:v>
                </c:pt>
                <c:pt idx="4041">
                  <c:v>8082</c:v>
                </c:pt>
                <c:pt idx="4042">
                  <c:v>8084</c:v>
                </c:pt>
                <c:pt idx="4043">
                  <c:v>8086</c:v>
                </c:pt>
                <c:pt idx="4044">
                  <c:v>8088</c:v>
                </c:pt>
                <c:pt idx="4045">
                  <c:v>8090</c:v>
                </c:pt>
                <c:pt idx="4046">
                  <c:v>8092</c:v>
                </c:pt>
                <c:pt idx="4047">
                  <c:v>8094</c:v>
                </c:pt>
                <c:pt idx="4048">
                  <c:v>8096</c:v>
                </c:pt>
                <c:pt idx="4049">
                  <c:v>8098</c:v>
                </c:pt>
                <c:pt idx="4050">
                  <c:v>8100</c:v>
                </c:pt>
                <c:pt idx="4051">
                  <c:v>8102</c:v>
                </c:pt>
                <c:pt idx="4052">
                  <c:v>8104</c:v>
                </c:pt>
                <c:pt idx="4053">
                  <c:v>8106</c:v>
                </c:pt>
                <c:pt idx="4054">
                  <c:v>8108</c:v>
                </c:pt>
                <c:pt idx="4055">
                  <c:v>8110</c:v>
                </c:pt>
                <c:pt idx="4056">
                  <c:v>8112</c:v>
                </c:pt>
                <c:pt idx="4057">
                  <c:v>8114</c:v>
                </c:pt>
                <c:pt idx="4058">
                  <c:v>8116</c:v>
                </c:pt>
                <c:pt idx="4059">
                  <c:v>8118</c:v>
                </c:pt>
                <c:pt idx="4060">
                  <c:v>8120</c:v>
                </c:pt>
                <c:pt idx="4061">
                  <c:v>8122</c:v>
                </c:pt>
                <c:pt idx="4062">
                  <c:v>8124</c:v>
                </c:pt>
                <c:pt idx="4063">
                  <c:v>8126</c:v>
                </c:pt>
                <c:pt idx="4064">
                  <c:v>8128</c:v>
                </c:pt>
                <c:pt idx="4065">
                  <c:v>8130</c:v>
                </c:pt>
                <c:pt idx="4066">
                  <c:v>8132</c:v>
                </c:pt>
                <c:pt idx="4067">
                  <c:v>8134</c:v>
                </c:pt>
                <c:pt idx="4068">
                  <c:v>8136</c:v>
                </c:pt>
                <c:pt idx="4069">
                  <c:v>8138</c:v>
                </c:pt>
                <c:pt idx="4070">
                  <c:v>8140</c:v>
                </c:pt>
                <c:pt idx="4071">
                  <c:v>8142</c:v>
                </c:pt>
                <c:pt idx="4072">
                  <c:v>8144</c:v>
                </c:pt>
                <c:pt idx="4073">
                  <c:v>8146</c:v>
                </c:pt>
                <c:pt idx="4074">
                  <c:v>8148</c:v>
                </c:pt>
                <c:pt idx="4075">
                  <c:v>8150</c:v>
                </c:pt>
                <c:pt idx="4076">
                  <c:v>8152</c:v>
                </c:pt>
                <c:pt idx="4077">
                  <c:v>8154</c:v>
                </c:pt>
                <c:pt idx="4078">
                  <c:v>8156</c:v>
                </c:pt>
                <c:pt idx="4079">
                  <c:v>8158</c:v>
                </c:pt>
                <c:pt idx="4080">
                  <c:v>8160</c:v>
                </c:pt>
                <c:pt idx="4081">
                  <c:v>8162</c:v>
                </c:pt>
                <c:pt idx="4082">
                  <c:v>8164</c:v>
                </c:pt>
                <c:pt idx="4083">
                  <c:v>8166</c:v>
                </c:pt>
                <c:pt idx="4084">
                  <c:v>8168</c:v>
                </c:pt>
                <c:pt idx="4085">
                  <c:v>8170</c:v>
                </c:pt>
                <c:pt idx="4086">
                  <c:v>8172</c:v>
                </c:pt>
                <c:pt idx="4087">
                  <c:v>8174</c:v>
                </c:pt>
                <c:pt idx="4088">
                  <c:v>8176</c:v>
                </c:pt>
                <c:pt idx="4089">
                  <c:v>8178</c:v>
                </c:pt>
                <c:pt idx="4090">
                  <c:v>8180</c:v>
                </c:pt>
                <c:pt idx="4091">
                  <c:v>8182</c:v>
                </c:pt>
                <c:pt idx="4092">
                  <c:v>8184</c:v>
                </c:pt>
                <c:pt idx="4093">
                  <c:v>8186</c:v>
                </c:pt>
                <c:pt idx="4094">
                  <c:v>8188</c:v>
                </c:pt>
                <c:pt idx="4095">
                  <c:v>8190</c:v>
                </c:pt>
                <c:pt idx="4096">
                  <c:v>8192</c:v>
                </c:pt>
                <c:pt idx="4097">
                  <c:v>8194</c:v>
                </c:pt>
                <c:pt idx="4098">
                  <c:v>8196</c:v>
                </c:pt>
                <c:pt idx="4099">
                  <c:v>8198</c:v>
                </c:pt>
                <c:pt idx="4100">
                  <c:v>8200</c:v>
                </c:pt>
                <c:pt idx="4101">
                  <c:v>8202</c:v>
                </c:pt>
                <c:pt idx="4102">
                  <c:v>8204</c:v>
                </c:pt>
                <c:pt idx="4103">
                  <c:v>8206</c:v>
                </c:pt>
                <c:pt idx="4104">
                  <c:v>8208</c:v>
                </c:pt>
                <c:pt idx="4105">
                  <c:v>8210</c:v>
                </c:pt>
                <c:pt idx="4106">
                  <c:v>8212</c:v>
                </c:pt>
                <c:pt idx="4107">
                  <c:v>8214</c:v>
                </c:pt>
                <c:pt idx="4108">
                  <c:v>8216</c:v>
                </c:pt>
                <c:pt idx="4109">
                  <c:v>8218</c:v>
                </c:pt>
                <c:pt idx="4110">
                  <c:v>8220</c:v>
                </c:pt>
                <c:pt idx="4111">
                  <c:v>8222</c:v>
                </c:pt>
                <c:pt idx="4112">
                  <c:v>8224</c:v>
                </c:pt>
                <c:pt idx="4113">
                  <c:v>8226</c:v>
                </c:pt>
                <c:pt idx="4114">
                  <c:v>8228</c:v>
                </c:pt>
                <c:pt idx="4115">
                  <c:v>8230</c:v>
                </c:pt>
                <c:pt idx="4116">
                  <c:v>8232</c:v>
                </c:pt>
                <c:pt idx="4117">
                  <c:v>8234</c:v>
                </c:pt>
                <c:pt idx="4118">
                  <c:v>8236</c:v>
                </c:pt>
                <c:pt idx="4119">
                  <c:v>8238</c:v>
                </c:pt>
                <c:pt idx="4120">
                  <c:v>8240</c:v>
                </c:pt>
                <c:pt idx="4121">
                  <c:v>8242</c:v>
                </c:pt>
                <c:pt idx="4122">
                  <c:v>8244</c:v>
                </c:pt>
                <c:pt idx="4123">
                  <c:v>8246</c:v>
                </c:pt>
                <c:pt idx="4124">
                  <c:v>8248</c:v>
                </c:pt>
                <c:pt idx="4125">
                  <c:v>8250</c:v>
                </c:pt>
                <c:pt idx="4126">
                  <c:v>8252</c:v>
                </c:pt>
                <c:pt idx="4127">
                  <c:v>8254</c:v>
                </c:pt>
                <c:pt idx="4128">
                  <c:v>8256</c:v>
                </c:pt>
                <c:pt idx="4129">
                  <c:v>8258</c:v>
                </c:pt>
                <c:pt idx="4130">
                  <c:v>8260</c:v>
                </c:pt>
                <c:pt idx="4131">
                  <c:v>8262</c:v>
                </c:pt>
                <c:pt idx="4132">
                  <c:v>8264</c:v>
                </c:pt>
                <c:pt idx="4133">
                  <c:v>8266</c:v>
                </c:pt>
                <c:pt idx="4134">
                  <c:v>8268</c:v>
                </c:pt>
                <c:pt idx="4135">
                  <c:v>8270</c:v>
                </c:pt>
                <c:pt idx="4136">
                  <c:v>8272</c:v>
                </c:pt>
                <c:pt idx="4137">
                  <c:v>8274</c:v>
                </c:pt>
                <c:pt idx="4138">
                  <c:v>8276</c:v>
                </c:pt>
                <c:pt idx="4139">
                  <c:v>8278</c:v>
                </c:pt>
                <c:pt idx="4140">
                  <c:v>8280</c:v>
                </c:pt>
                <c:pt idx="4141">
                  <c:v>8282</c:v>
                </c:pt>
                <c:pt idx="4142">
                  <c:v>8284</c:v>
                </c:pt>
                <c:pt idx="4143">
                  <c:v>8286</c:v>
                </c:pt>
                <c:pt idx="4144">
                  <c:v>8288</c:v>
                </c:pt>
                <c:pt idx="4145">
                  <c:v>8290</c:v>
                </c:pt>
                <c:pt idx="4146">
                  <c:v>8292</c:v>
                </c:pt>
                <c:pt idx="4147">
                  <c:v>8294</c:v>
                </c:pt>
                <c:pt idx="4148">
                  <c:v>8296</c:v>
                </c:pt>
                <c:pt idx="4149">
                  <c:v>8298</c:v>
                </c:pt>
                <c:pt idx="4150">
                  <c:v>8300</c:v>
                </c:pt>
                <c:pt idx="4151">
                  <c:v>8302</c:v>
                </c:pt>
                <c:pt idx="4152">
                  <c:v>8304</c:v>
                </c:pt>
                <c:pt idx="4153">
                  <c:v>8306</c:v>
                </c:pt>
                <c:pt idx="4154">
                  <c:v>8308</c:v>
                </c:pt>
                <c:pt idx="4155">
                  <c:v>8310</c:v>
                </c:pt>
                <c:pt idx="4156">
                  <c:v>8312</c:v>
                </c:pt>
                <c:pt idx="4157">
                  <c:v>8314</c:v>
                </c:pt>
                <c:pt idx="4158">
                  <c:v>8316</c:v>
                </c:pt>
                <c:pt idx="4159">
                  <c:v>8318</c:v>
                </c:pt>
                <c:pt idx="4160">
                  <c:v>8320</c:v>
                </c:pt>
                <c:pt idx="4161">
                  <c:v>8322</c:v>
                </c:pt>
                <c:pt idx="4162">
                  <c:v>8324</c:v>
                </c:pt>
                <c:pt idx="4163">
                  <c:v>8326</c:v>
                </c:pt>
                <c:pt idx="4164">
                  <c:v>8328</c:v>
                </c:pt>
                <c:pt idx="4165">
                  <c:v>8330</c:v>
                </c:pt>
                <c:pt idx="4166">
                  <c:v>8332</c:v>
                </c:pt>
                <c:pt idx="4167">
                  <c:v>8334</c:v>
                </c:pt>
                <c:pt idx="4168">
                  <c:v>8336</c:v>
                </c:pt>
                <c:pt idx="4169">
                  <c:v>8338</c:v>
                </c:pt>
                <c:pt idx="4170">
                  <c:v>8340</c:v>
                </c:pt>
                <c:pt idx="4171">
                  <c:v>8342</c:v>
                </c:pt>
                <c:pt idx="4172">
                  <c:v>8344</c:v>
                </c:pt>
                <c:pt idx="4173">
                  <c:v>8346</c:v>
                </c:pt>
                <c:pt idx="4174">
                  <c:v>8348</c:v>
                </c:pt>
                <c:pt idx="4175">
                  <c:v>8350</c:v>
                </c:pt>
                <c:pt idx="4176">
                  <c:v>8352</c:v>
                </c:pt>
                <c:pt idx="4177">
                  <c:v>8354</c:v>
                </c:pt>
                <c:pt idx="4178">
                  <c:v>8356</c:v>
                </c:pt>
                <c:pt idx="4179">
                  <c:v>8358</c:v>
                </c:pt>
                <c:pt idx="4180">
                  <c:v>8360</c:v>
                </c:pt>
                <c:pt idx="4181">
                  <c:v>8362</c:v>
                </c:pt>
                <c:pt idx="4182">
                  <c:v>8364</c:v>
                </c:pt>
                <c:pt idx="4183">
                  <c:v>8366</c:v>
                </c:pt>
                <c:pt idx="4184">
                  <c:v>8368</c:v>
                </c:pt>
                <c:pt idx="4185">
                  <c:v>8370</c:v>
                </c:pt>
                <c:pt idx="4186">
                  <c:v>8372</c:v>
                </c:pt>
                <c:pt idx="4187">
                  <c:v>8374</c:v>
                </c:pt>
                <c:pt idx="4188">
                  <c:v>8376</c:v>
                </c:pt>
                <c:pt idx="4189">
                  <c:v>8378</c:v>
                </c:pt>
                <c:pt idx="4190">
                  <c:v>8380</c:v>
                </c:pt>
                <c:pt idx="4191">
                  <c:v>8382</c:v>
                </c:pt>
                <c:pt idx="4192">
                  <c:v>8384</c:v>
                </c:pt>
                <c:pt idx="4193">
                  <c:v>8386</c:v>
                </c:pt>
                <c:pt idx="4194">
                  <c:v>8388</c:v>
                </c:pt>
                <c:pt idx="4195">
                  <c:v>8390</c:v>
                </c:pt>
                <c:pt idx="4196">
                  <c:v>8392</c:v>
                </c:pt>
                <c:pt idx="4197">
                  <c:v>8394</c:v>
                </c:pt>
                <c:pt idx="4198">
                  <c:v>8396</c:v>
                </c:pt>
                <c:pt idx="4199">
                  <c:v>8398</c:v>
                </c:pt>
                <c:pt idx="4200">
                  <c:v>8400</c:v>
                </c:pt>
                <c:pt idx="4201">
                  <c:v>8402</c:v>
                </c:pt>
                <c:pt idx="4202">
                  <c:v>8404</c:v>
                </c:pt>
                <c:pt idx="4203">
                  <c:v>8406</c:v>
                </c:pt>
                <c:pt idx="4204">
                  <c:v>8408</c:v>
                </c:pt>
                <c:pt idx="4205">
                  <c:v>8410</c:v>
                </c:pt>
                <c:pt idx="4206">
                  <c:v>8412</c:v>
                </c:pt>
                <c:pt idx="4207">
                  <c:v>8414</c:v>
                </c:pt>
                <c:pt idx="4208">
                  <c:v>8416</c:v>
                </c:pt>
                <c:pt idx="4209">
                  <c:v>8418</c:v>
                </c:pt>
                <c:pt idx="4210">
                  <c:v>8420</c:v>
                </c:pt>
                <c:pt idx="4211">
                  <c:v>8422</c:v>
                </c:pt>
                <c:pt idx="4212">
                  <c:v>8424</c:v>
                </c:pt>
                <c:pt idx="4213">
                  <c:v>8426</c:v>
                </c:pt>
                <c:pt idx="4214">
                  <c:v>8428</c:v>
                </c:pt>
                <c:pt idx="4215">
                  <c:v>8430</c:v>
                </c:pt>
                <c:pt idx="4216">
                  <c:v>8432</c:v>
                </c:pt>
                <c:pt idx="4217">
                  <c:v>8434</c:v>
                </c:pt>
                <c:pt idx="4218">
                  <c:v>8436</c:v>
                </c:pt>
                <c:pt idx="4219">
                  <c:v>8438</c:v>
                </c:pt>
                <c:pt idx="4220">
                  <c:v>8440</c:v>
                </c:pt>
                <c:pt idx="4221">
                  <c:v>8442</c:v>
                </c:pt>
                <c:pt idx="4222">
                  <c:v>8444</c:v>
                </c:pt>
                <c:pt idx="4223">
                  <c:v>8446</c:v>
                </c:pt>
                <c:pt idx="4224">
                  <c:v>8448</c:v>
                </c:pt>
                <c:pt idx="4225">
                  <c:v>8450</c:v>
                </c:pt>
                <c:pt idx="4226">
                  <c:v>8452</c:v>
                </c:pt>
                <c:pt idx="4227">
                  <c:v>8454</c:v>
                </c:pt>
                <c:pt idx="4228">
                  <c:v>8456</c:v>
                </c:pt>
                <c:pt idx="4229">
                  <c:v>8458</c:v>
                </c:pt>
                <c:pt idx="4230">
                  <c:v>8460</c:v>
                </c:pt>
                <c:pt idx="4231">
                  <c:v>8462</c:v>
                </c:pt>
                <c:pt idx="4232">
                  <c:v>8464</c:v>
                </c:pt>
                <c:pt idx="4233">
                  <c:v>8466</c:v>
                </c:pt>
                <c:pt idx="4234">
                  <c:v>8468</c:v>
                </c:pt>
                <c:pt idx="4235">
                  <c:v>8470</c:v>
                </c:pt>
                <c:pt idx="4236">
                  <c:v>8472</c:v>
                </c:pt>
                <c:pt idx="4237">
                  <c:v>8474</c:v>
                </c:pt>
                <c:pt idx="4238">
                  <c:v>8476</c:v>
                </c:pt>
                <c:pt idx="4239">
                  <c:v>8478</c:v>
                </c:pt>
                <c:pt idx="4240">
                  <c:v>8480</c:v>
                </c:pt>
                <c:pt idx="4241">
                  <c:v>8482</c:v>
                </c:pt>
                <c:pt idx="4242">
                  <c:v>8484</c:v>
                </c:pt>
                <c:pt idx="4243">
                  <c:v>8486</c:v>
                </c:pt>
                <c:pt idx="4244">
                  <c:v>8488</c:v>
                </c:pt>
                <c:pt idx="4245">
                  <c:v>8490</c:v>
                </c:pt>
                <c:pt idx="4246">
                  <c:v>8492</c:v>
                </c:pt>
                <c:pt idx="4247">
                  <c:v>8494</c:v>
                </c:pt>
                <c:pt idx="4248">
                  <c:v>8496</c:v>
                </c:pt>
                <c:pt idx="4249">
                  <c:v>8498</c:v>
                </c:pt>
                <c:pt idx="4250">
                  <c:v>8500</c:v>
                </c:pt>
                <c:pt idx="4251">
                  <c:v>8502</c:v>
                </c:pt>
                <c:pt idx="4252">
                  <c:v>8504</c:v>
                </c:pt>
                <c:pt idx="4253">
                  <c:v>8506</c:v>
                </c:pt>
                <c:pt idx="4254">
                  <c:v>8508</c:v>
                </c:pt>
                <c:pt idx="4255">
                  <c:v>8510</c:v>
                </c:pt>
                <c:pt idx="4256">
                  <c:v>8512</c:v>
                </c:pt>
                <c:pt idx="4257">
                  <c:v>8514</c:v>
                </c:pt>
                <c:pt idx="4258">
                  <c:v>8516</c:v>
                </c:pt>
                <c:pt idx="4259">
                  <c:v>8518</c:v>
                </c:pt>
                <c:pt idx="4260">
                  <c:v>8520</c:v>
                </c:pt>
                <c:pt idx="4261">
                  <c:v>8522</c:v>
                </c:pt>
                <c:pt idx="4262">
                  <c:v>8524</c:v>
                </c:pt>
                <c:pt idx="4263">
                  <c:v>8526</c:v>
                </c:pt>
                <c:pt idx="4264">
                  <c:v>8528</c:v>
                </c:pt>
                <c:pt idx="4265">
                  <c:v>8530</c:v>
                </c:pt>
                <c:pt idx="4266">
                  <c:v>8532</c:v>
                </c:pt>
                <c:pt idx="4267">
                  <c:v>8534</c:v>
                </c:pt>
                <c:pt idx="4268">
                  <c:v>8536</c:v>
                </c:pt>
                <c:pt idx="4269">
                  <c:v>8538</c:v>
                </c:pt>
                <c:pt idx="4270">
                  <c:v>8540</c:v>
                </c:pt>
                <c:pt idx="4271">
                  <c:v>8542</c:v>
                </c:pt>
                <c:pt idx="4272">
                  <c:v>8544</c:v>
                </c:pt>
                <c:pt idx="4273">
                  <c:v>8546</c:v>
                </c:pt>
                <c:pt idx="4274">
                  <c:v>8548</c:v>
                </c:pt>
                <c:pt idx="4275">
                  <c:v>8550</c:v>
                </c:pt>
                <c:pt idx="4276">
                  <c:v>8552</c:v>
                </c:pt>
                <c:pt idx="4277">
                  <c:v>8554</c:v>
                </c:pt>
                <c:pt idx="4278">
                  <c:v>8556</c:v>
                </c:pt>
                <c:pt idx="4279">
                  <c:v>8558</c:v>
                </c:pt>
                <c:pt idx="4280">
                  <c:v>8560</c:v>
                </c:pt>
                <c:pt idx="4281">
                  <c:v>8562</c:v>
                </c:pt>
                <c:pt idx="4282">
                  <c:v>8564</c:v>
                </c:pt>
                <c:pt idx="4283">
                  <c:v>8566</c:v>
                </c:pt>
                <c:pt idx="4284">
                  <c:v>8568</c:v>
                </c:pt>
                <c:pt idx="4285">
                  <c:v>8570</c:v>
                </c:pt>
                <c:pt idx="4286">
                  <c:v>8572</c:v>
                </c:pt>
                <c:pt idx="4287">
                  <c:v>8574</c:v>
                </c:pt>
                <c:pt idx="4288">
                  <c:v>8576</c:v>
                </c:pt>
                <c:pt idx="4289">
                  <c:v>8578</c:v>
                </c:pt>
                <c:pt idx="4290">
                  <c:v>8580</c:v>
                </c:pt>
                <c:pt idx="4291">
                  <c:v>8582</c:v>
                </c:pt>
                <c:pt idx="4292">
                  <c:v>8584</c:v>
                </c:pt>
                <c:pt idx="4293">
                  <c:v>8586</c:v>
                </c:pt>
                <c:pt idx="4294">
                  <c:v>8588</c:v>
                </c:pt>
                <c:pt idx="4295">
                  <c:v>8590</c:v>
                </c:pt>
                <c:pt idx="4296">
                  <c:v>8592</c:v>
                </c:pt>
                <c:pt idx="4297">
                  <c:v>8594</c:v>
                </c:pt>
                <c:pt idx="4298">
                  <c:v>8596</c:v>
                </c:pt>
                <c:pt idx="4299">
                  <c:v>8598</c:v>
                </c:pt>
                <c:pt idx="4300">
                  <c:v>8600</c:v>
                </c:pt>
                <c:pt idx="4301">
                  <c:v>8602</c:v>
                </c:pt>
                <c:pt idx="4302">
                  <c:v>8604</c:v>
                </c:pt>
                <c:pt idx="4303">
                  <c:v>8606</c:v>
                </c:pt>
                <c:pt idx="4304">
                  <c:v>8608</c:v>
                </c:pt>
                <c:pt idx="4305">
                  <c:v>8610</c:v>
                </c:pt>
                <c:pt idx="4306">
                  <c:v>8612</c:v>
                </c:pt>
                <c:pt idx="4307">
                  <c:v>8614</c:v>
                </c:pt>
                <c:pt idx="4308">
                  <c:v>8616</c:v>
                </c:pt>
                <c:pt idx="4309">
                  <c:v>8618</c:v>
                </c:pt>
                <c:pt idx="4310">
                  <c:v>8620</c:v>
                </c:pt>
                <c:pt idx="4311">
                  <c:v>8622</c:v>
                </c:pt>
                <c:pt idx="4312">
                  <c:v>8624</c:v>
                </c:pt>
                <c:pt idx="4313">
                  <c:v>8626</c:v>
                </c:pt>
                <c:pt idx="4314">
                  <c:v>8628</c:v>
                </c:pt>
                <c:pt idx="4315">
                  <c:v>8630</c:v>
                </c:pt>
                <c:pt idx="4316">
                  <c:v>8632</c:v>
                </c:pt>
                <c:pt idx="4317">
                  <c:v>8634</c:v>
                </c:pt>
                <c:pt idx="4318">
                  <c:v>8636</c:v>
                </c:pt>
                <c:pt idx="4319">
                  <c:v>8638</c:v>
                </c:pt>
                <c:pt idx="4320">
                  <c:v>8640</c:v>
                </c:pt>
                <c:pt idx="4321">
                  <c:v>8642</c:v>
                </c:pt>
                <c:pt idx="4322">
                  <c:v>8644</c:v>
                </c:pt>
                <c:pt idx="4323">
                  <c:v>8646</c:v>
                </c:pt>
                <c:pt idx="4324">
                  <c:v>8648</c:v>
                </c:pt>
                <c:pt idx="4325">
                  <c:v>8650</c:v>
                </c:pt>
                <c:pt idx="4326">
                  <c:v>8652</c:v>
                </c:pt>
                <c:pt idx="4327">
                  <c:v>8654</c:v>
                </c:pt>
                <c:pt idx="4328">
                  <c:v>8656</c:v>
                </c:pt>
                <c:pt idx="4329">
                  <c:v>8658</c:v>
                </c:pt>
                <c:pt idx="4330">
                  <c:v>8660</c:v>
                </c:pt>
                <c:pt idx="4331">
                  <c:v>8662</c:v>
                </c:pt>
                <c:pt idx="4332">
                  <c:v>8664</c:v>
                </c:pt>
                <c:pt idx="4333">
                  <c:v>8666</c:v>
                </c:pt>
                <c:pt idx="4334">
                  <c:v>8668</c:v>
                </c:pt>
                <c:pt idx="4335">
                  <c:v>8670</c:v>
                </c:pt>
                <c:pt idx="4336">
                  <c:v>8672</c:v>
                </c:pt>
                <c:pt idx="4337">
                  <c:v>8674</c:v>
                </c:pt>
                <c:pt idx="4338">
                  <c:v>8676</c:v>
                </c:pt>
                <c:pt idx="4339">
                  <c:v>8678</c:v>
                </c:pt>
                <c:pt idx="4340">
                  <c:v>8680</c:v>
                </c:pt>
                <c:pt idx="4341">
                  <c:v>8682</c:v>
                </c:pt>
                <c:pt idx="4342">
                  <c:v>8684</c:v>
                </c:pt>
                <c:pt idx="4343">
                  <c:v>8686</c:v>
                </c:pt>
                <c:pt idx="4344">
                  <c:v>8688</c:v>
                </c:pt>
                <c:pt idx="4345">
                  <c:v>8690</c:v>
                </c:pt>
                <c:pt idx="4346">
                  <c:v>8692</c:v>
                </c:pt>
                <c:pt idx="4347">
                  <c:v>8694</c:v>
                </c:pt>
                <c:pt idx="4348">
                  <c:v>8696</c:v>
                </c:pt>
                <c:pt idx="4349">
                  <c:v>8698</c:v>
                </c:pt>
                <c:pt idx="4350">
                  <c:v>8700</c:v>
                </c:pt>
                <c:pt idx="4351">
                  <c:v>8702</c:v>
                </c:pt>
                <c:pt idx="4352">
                  <c:v>8704</c:v>
                </c:pt>
                <c:pt idx="4353">
                  <c:v>8706</c:v>
                </c:pt>
                <c:pt idx="4354">
                  <c:v>8708</c:v>
                </c:pt>
                <c:pt idx="4355">
                  <c:v>8710</c:v>
                </c:pt>
                <c:pt idx="4356">
                  <c:v>8712</c:v>
                </c:pt>
                <c:pt idx="4357">
                  <c:v>8714</c:v>
                </c:pt>
                <c:pt idx="4358">
                  <c:v>8716</c:v>
                </c:pt>
                <c:pt idx="4359">
                  <c:v>8718</c:v>
                </c:pt>
                <c:pt idx="4360">
                  <c:v>8720</c:v>
                </c:pt>
                <c:pt idx="4361">
                  <c:v>8722</c:v>
                </c:pt>
                <c:pt idx="4362">
                  <c:v>8724</c:v>
                </c:pt>
                <c:pt idx="4363">
                  <c:v>8726</c:v>
                </c:pt>
                <c:pt idx="4364">
                  <c:v>8728</c:v>
                </c:pt>
                <c:pt idx="4365">
                  <c:v>8730</c:v>
                </c:pt>
                <c:pt idx="4366">
                  <c:v>8732</c:v>
                </c:pt>
                <c:pt idx="4367">
                  <c:v>8734</c:v>
                </c:pt>
                <c:pt idx="4368">
                  <c:v>8736</c:v>
                </c:pt>
                <c:pt idx="4369">
                  <c:v>8738</c:v>
                </c:pt>
                <c:pt idx="4370">
                  <c:v>8740</c:v>
                </c:pt>
                <c:pt idx="4371">
                  <c:v>8742</c:v>
                </c:pt>
                <c:pt idx="4372">
                  <c:v>8744</c:v>
                </c:pt>
                <c:pt idx="4373">
                  <c:v>8746</c:v>
                </c:pt>
                <c:pt idx="4374">
                  <c:v>8748</c:v>
                </c:pt>
                <c:pt idx="4375">
                  <c:v>8750</c:v>
                </c:pt>
                <c:pt idx="4376">
                  <c:v>8752</c:v>
                </c:pt>
                <c:pt idx="4377">
                  <c:v>8754</c:v>
                </c:pt>
                <c:pt idx="4378">
                  <c:v>8756</c:v>
                </c:pt>
                <c:pt idx="4379">
                  <c:v>8758</c:v>
                </c:pt>
                <c:pt idx="4380">
                  <c:v>8760</c:v>
                </c:pt>
                <c:pt idx="4381">
                  <c:v>8762</c:v>
                </c:pt>
                <c:pt idx="4382">
                  <c:v>8764</c:v>
                </c:pt>
                <c:pt idx="4383">
                  <c:v>8766</c:v>
                </c:pt>
                <c:pt idx="4384">
                  <c:v>8768</c:v>
                </c:pt>
                <c:pt idx="4385">
                  <c:v>8770</c:v>
                </c:pt>
                <c:pt idx="4386">
                  <c:v>8772</c:v>
                </c:pt>
                <c:pt idx="4387">
                  <c:v>8774</c:v>
                </c:pt>
                <c:pt idx="4388">
                  <c:v>8776</c:v>
                </c:pt>
                <c:pt idx="4389">
                  <c:v>8778</c:v>
                </c:pt>
                <c:pt idx="4390">
                  <c:v>8780</c:v>
                </c:pt>
                <c:pt idx="4391">
                  <c:v>8782</c:v>
                </c:pt>
                <c:pt idx="4392">
                  <c:v>8784</c:v>
                </c:pt>
                <c:pt idx="4393">
                  <c:v>8786</c:v>
                </c:pt>
                <c:pt idx="4394">
                  <c:v>8788</c:v>
                </c:pt>
                <c:pt idx="4395">
                  <c:v>8790</c:v>
                </c:pt>
                <c:pt idx="4396">
                  <c:v>8792</c:v>
                </c:pt>
                <c:pt idx="4397">
                  <c:v>8794</c:v>
                </c:pt>
                <c:pt idx="4398">
                  <c:v>8796</c:v>
                </c:pt>
                <c:pt idx="4399">
                  <c:v>8798</c:v>
                </c:pt>
                <c:pt idx="4400">
                  <c:v>8800</c:v>
                </c:pt>
                <c:pt idx="4401">
                  <c:v>8802</c:v>
                </c:pt>
                <c:pt idx="4402">
                  <c:v>8804</c:v>
                </c:pt>
                <c:pt idx="4403">
                  <c:v>8806</c:v>
                </c:pt>
                <c:pt idx="4404">
                  <c:v>8808</c:v>
                </c:pt>
                <c:pt idx="4405">
                  <c:v>8810</c:v>
                </c:pt>
                <c:pt idx="4406">
                  <c:v>8812</c:v>
                </c:pt>
                <c:pt idx="4407">
                  <c:v>8814</c:v>
                </c:pt>
                <c:pt idx="4408">
                  <c:v>8816</c:v>
                </c:pt>
                <c:pt idx="4409">
                  <c:v>8818</c:v>
                </c:pt>
                <c:pt idx="4410">
                  <c:v>8820</c:v>
                </c:pt>
                <c:pt idx="4411">
                  <c:v>8822</c:v>
                </c:pt>
                <c:pt idx="4412">
                  <c:v>8824</c:v>
                </c:pt>
                <c:pt idx="4413">
                  <c:v>8826</c:v>
                </c:pt>
                <c:pt idx="4414">
                  <c:v>8828</c:v>
                </c:pt>
                <c:pt idx="4415">
                  <c:v>8830</c:v>
                </c:pt>
                <c:pt idx="4416">
                  <c:v>8832</c:v>
                </c:pt>
                <c:pt idx="4417">
                  <c:v>8834</c:v>
                </c:pt>
                <c:pt idx="4418">
                  <c:v>8836</c:v>
                </c:pt>
                <c:pt idx="4419">
                  <c:v>8838</c:v>
                </c:pt>
                <c:pt idx="4420">
                  <c:v>8840</c:v>
                </c:pt>
                <c:pt idx="4421">
                  <c:v>8842</c:v>
                </c:pt>
                <c:pt idx="4422">
                  <c:v>8844</c:v>
                </c:pt>
                <c:pt idx="4423">
                  <c:v>8846</c:v>
                </c:pt>
                <c:pt idx="4424">
                  <c:v>8848</c:v>
                </c:pt>
                <c:pt idx="4425">
                  <c:v>8850</c:v>
                </c:pt>
                <c:pt idx="4426">
                  <c:v>8852</c:v>
                </c:pt>
                <c:pt idx="4427">
                  <c:v>8854</c:v>
                </c:pt>
                <c:pt idx="4428">
                  <c:v>8856</c:v>
                </c:pt>
                <c:pt idx="4429">
                  <c:v>8858</c:v>
                </c:pt>
                <c:pt idx="4430">
                  <c:v>8860</c:v>
                </c:pt>
                <c:pt idx="4431">
                  <c:v>8862</c:v>
                </c:pt>
                <c:pt idx="4432">
                  <c:v>8864</c:v>
                </c:pt>
                <c:pt idx="4433">
                  <c:v>8866</c:v>
                </c:pt>
                <c:pt idx="4434">
                  <c:v>8868</c:v>
                </c:pt>
                <c:pt idx="4435">
                  <c:v>8870</c:v>
                </c:pt>
                <c:pt idx="4436">
                  <c:v>8872</c:v>
                </c:pt>
                <c:pt idx="4437">
                  <c:v>8874</c:v>
                </c:pt>
                <c:pt idx="4438">
                  <c:v>8876</c:v>
                </c:pt>
                <c:pt idx="4439">
                  <c:v>8878</c:v>
                </c:pt>
                <c:pt idx="4440">
                  <c:v>8880</c:v>
                </c:pt>
                <c:pt idx="4441">
                  <c:v>8882</c:v>
                </c:pt>
                <c:pt idx="4442">
                  <c:v>8884</c:v>
                </c:pt>
                <c:pt idx="4443">
                  <c:v>8886</c:v>
                </c:pt>
                <c:pt idx="4444">
                  <c:v>8888</c:v>
                </c:pt>
                <c:pt idx="4445">
                  <c:v>8890</c:v>
                </c:pt>
                <c:pt idx="4446">
                  <c:v>8892</c:v>
                </c:pt>
                <c:pt idx="4447">
                  <c:v>8894</c:v>
                </c:pt>
                <c:pt idx="4448">
                  <c:v>8896</c:v>
                </c:pt>
                <c:pt idx="4449">
                  <c:v>8898</c:v>
                </c:pt>
                <c:pt idx="4450">
                  <c:v>8900</c:v>
                </c:pt>
                <c:pt idx="4451">
                  <c:v>8902</c:v>
                </c:pt>
                <c:pt idx="4452">
                  <c:v>8904</c:v>
                </c:pt>
                <c:pt idx="4453">
                  <c:v>8906</c:v>
                </c:pt>
                <c:pt idx="4454">
                  <c:v>8908</c:v>
                </c:pt>
                <c:pt idx="4455">
                  <c:v>8910</c:v>
                </c:pt>
                <c:pt idx="4456">
                  <c:v>8912</c:v>
                </c:pt>
                <c:pt idx="4457">
                  <c:v>8914</c:v>
                </c:pt>
                <c:pt idx="4458">
                  <c:v>8916</c:v>
                </c:pt>
                <c:pt idx="4459">
                  <c:v>8918</c:v>
                </c:pt>
                <c:pt idx="4460">
                  <c:v>8920</c:v>
                </c:pt>
                <c:pt idx="4461">
                  <c:v>8922</c:v>
                </c:pt>
                <c:pt idx="4462">
                  <c:v>8924</c:v>
                </c:pt>
                <c:pt idx="4463">
                  <c:v>8926</c:v>
                </c:pt>
                <c:pt idx="4464">
                  <c:v>8928</c:v>
                </c:pt>
                <c:pt idx="4465">
                  <c:v>8930</c:v>
                </c:pt>
                <c:pt idx="4466">
                  <c:v>8932</c:v>
                </c:pt>
                <c:pt idx="4467">
                  <c:v>8934</c:v>
                </c:pt>
                <c:pt idx="4468">
                  <c:v>8936</c:v>
                </c:pt>
                <c:pt idx="4469">
                  <c:v>8938</c:v>
                </c:pt>
                <c:pt idx="4470">
                  <c:v>8940</c:v>
                </c:pt>
                <c:pt idx="4471">
                  <c:v>8942</c:v>
                </c:pt>
                <c:pt idx="4472">
                  <c:v>8944</c:v>
                </c:pt>
                <c:pt idx="4473">
                  <c:v>8946</c:v>
                </c:pt>
                <c:pt idx="4474">
                  <c:v>8948</c:v>
                </c:pt>
                <c:pt idx="4475">
                  <c:v>8950</c:v>
                </c:pt>
                <c:pt idx="4476">
                  <c:v>8952</c:v>
                </c:pt>
                <c:pt idx="4477">
                  <c:v>8954</c:v>
                </c:pt>
                <c:pt idx="4478">
                  <c:v>8956</c:v>
                </c:pt>
                <c:pt idx="4479">
                  <c:v>8958</c:v>
                </c:pt>
                <c:pt idx="4480">
                  <c:v>8960</c:v>
                </c:pt>
                <c:pt idx="4481">
                  <c:v>8962</c:v>
                </c:pt>
                <c:pt idx="4482">
                  <c:v>8964</c:v>
                </c:pt>
                <c:pt idx="4483">
                  <c:v>8966</c:v>
                </c:pt>
                <c:pt idx="4484">
                  <c:v>8968</c:v>
                </c:pt>
                <c:pt idx="4485">
                  <c:v>8970</c:v>
                </c:pt>
                <c:pt idx="4486">
                  <c:v>8972</c:v>
                </c:pt>
                <c:pt idx="4487">
                  <c:v>8974</c:v>
                </c:pt>
                <c:pt idx="4488">
                  <c:v>8976</c:v>
                </c:pt>
                <c:pt idx="4489">
                  <c:v>8978</c:v>
                </c:pt>
                <c:pt idx="4490">
                  <c:v>8980</c:v>
                </c:pt>
                <c:pt idx="4491">
                  <c:v>8982</c:v>
                </c:pt>
                <c:pt idx="4492">
                  <c:v>8984</c:v>
                </c:pt>
                <c:pt idx="4493">
                  <c:v>8986</c:v>
                </c:pt>
                <c:pt idx="4494">
                  <c:v>8988</c:v>
                </c:pt>
                <c:pt idx="4495">
                  <c:v>8990</c:v>
                </c:pt>
                <c:pt idx="4496">
                  <c:v>8992</c:v>
                </c:pt>
                <c:pt idx="4497">
                  <c:v>8994</c:v>
                </c:pt>
                <c:pt idx="4498">
                  <c:v>8996</c:v>
                </c:pt>
                <c:pt idx="4499">
                  <c:v>8998</c:v>
                </c:pt>
                <c:pt idx="4500">
                  <c:v>9000</c:v>
                </c:pt>
                <c:pt idx="4501">
                  <c:v>9002</c:v>
                </c:pt>
                <c:pt idx="4502">
                  <c:v>9004</c:v>
                </c:pt>
                <c:pt idx="4503">
                  <c:v>9006</c:v>
                </c:pt>
                <c:pt idx="4504">
                  <c:v>9008</c:v>
                </c:pt>
                <c:pt idx="4505">
                  <c:v>9010</c:v>
                </c:pt>
                <c:pt idx="4506">
                  <c:v>9012</c:v>
                </c:pt>
                <c:pt idx="4507">
                  <c:v>9014</c:v>
                </c:pt>
                <c:pt idx="4508">
                  <c:v>9016</c:v>
                </c:pt>
                <c:pt idx="4509">
                  <c:v>9018</c:v>
                </c:pt>
                <c:pt idx="4510">
                  <c:v>9020</c:v>
                </c:pt>
                <c:pt idx="4511">
                  <c:v>9022</c:v>
                </c:pt>
                <c:pt idx="4512">
                  <c:v>9024</c:v>
                </c:pt>
                <c:pt idx="4513">
                  <c:v>9026</c:v>
                </c:pt>
                <c:pt idx="4514">
                  <c:v>9028</c:v>
                </c:pt>
                <c:pt idx="4515">
                  <c:v>9030</c:v>
                </c:pt>
                <c:pt idx="4516">
                  <c:v>9032</c:v>
                </c:pt>
                <c:pt idx="4517">
                  <c:v>9034</c:v>
                </c:pt>
                <c:pt idx="4518">
                  <c:v>9036</c:v>
                </c:pt>
                <c:pt idx="4519">
                  <c:v>9038</c:v>
                </c:pt>
                <c:pt idx="4520">
                  <c:v>9040</c:v>
                </c:pt>
                <c:pt idx="4521">
                  <c:v>9042</c:v>
                </c:pt>
                <c:pt idx="4522">
                  <c:v>9044</c:v>
                </c:pt>
                <c:pt idx="4523">
                  <c:v>9046</c:v>
                </c:pt>
                <c:pt idx="4524">
                  <c:v>9048</c:v>
                </c:pt>
                <c:pt idx="4525">
                  <c:v>9050</c:v>
                </c:pt>
                <c:pt idx="4526">
                  <c:v>9052</c:v>
                </c:pt>
                <c:pt idx="4527">
                  <c:v>9054</c:v>
                </c:pt>
                <c:pt idx="4528">
                  <c:v>9056</c:v>
                </c:pt>
                <c:pt idx="4529">
                  <c:v>9058</c:v>
                </c:pt>
                <c:pt idx="4530">
                  <c:v>9060</c:v>
                </c:pt>
                <c:pt idx="4531">
                  <c:v>9062</c:v>
                </c:pt>
                <c:pt idx="4532">
                  <c:v>9064</c:v>
                </c:pt>
                <c:pt idx="4533">
                  <c:v>9066</c:v>
                </c:pt>
                <c:pt idx="4534">
                  <c:v>9068</c:v>
                </c:pt>
                <c:pt idx="4535">
                  <c:v>9070</c:v>
                </c:pt>
                <c:pt idx="4536">
                  <c:v>9072</c:v>
                </c:pt>
                <c:pt idx="4537">
                  <c:v>9074</c:v>
                </c:pt>
                <c:pt idx="4538">
                  <c:v>9076</c:v>
                </c:pt>
                <c:pt idx="4539">
                  <c:v>9078</c:v>
                </c:pt>
                <c:pt idx="4540">
                  <c:v>9080</c:v>
                </c:pt>
                <c:pt idx="4541">
                  <c:v>9082</c:v>
                </c:pt>
                <c:pt idx="4542">
                  <c:v>9084</c:v>
                </c:pt>
                <c:pt idx="4543">
                  <c:v>9086</c:v>
                </c:pt>
                <c:pt idx="4544">
                  <c:v>9088</c:v>
                </c:pt>
                <c:pt idx="4545">
                  <c:v>9090</c:v>
                </c:pt>
                <c:pt idx="4546">
                  <c:v>9092</c:v>
                </c:pt>
                <c:pt idx="4547">
                  <c:v>9094</c:v>
                </c:pt>
                <c:pt idx="4548">
                  <c:v>9096</c:v>
                </c:pt>
                <c:pt idx="4549">
                  <c:v>9098</c:v>
                </c:pt>
                <c:pt idx="4550">
                  <c:v>9100</c:v>
                </c:pt>
                <c:pt idx="4551">
                  <c:v>9102</c:v>
                </c:pt>
                <c:pt idx="4552">
                  <c:v>9104</c:v>
                </c:pt>
                <c:pt idx="4553">
                  <c:v>9106</c:v>
                </c:pt>
                <c:pt idx="4554">
                  <c:v>9108</c:v>
                </c:pt>
                <c:pt idx="4555">
                  <c:v>9110</c:v>
                </c:pt>
                <c:pt idx="4556">
                  <c:v>9112</c:v>
                </c:pt>
                <c:pt idx="4557">
                  <c:v>9114</c:v>
                </c:pt>
                <c:pt idx="4558">
                  <c:v>9116</c:v>
                </c:pt>
                <c:pt idx="4559">
                  <c:v>9118</c:v>
                </c:pt>
                <c:pt idx="4560">
                  <c:v>9120</c:v>
                </c:pt>
                <c:pt idx="4561">
                  <c:v>9122</c:v>
                </c:pt>
                <c:pt idx="4562">
                  <c:v>9124</c:v>
                </c:pt>
                <c:pt idx="4563">
                  <c:v>9126</c:v>
                </c:pt>
                <c:pt idx="4564">
                  <c:v>9128</c:v>
                </c:pt>
                <c:pt idx="4565">
                  <c:v>9130</c:v>
                </c:pt>
                <c:pt idx="4566">
                  <c:v>9132</c:v>
                </c:pt>
                <c:pt idx="4567">
                  <c:v>9134</c:v>
                </c:pt>
                <c:pt idx="4568">
                  <c:v>9136</c:v>
                </c:pt>
                <c:pt idx="4569">
                  <c:v>9138</c:v>
                </c:pt>
                <c:pt idx="4570">
                  <c:v>9140</c:v>
                </c:pt>
                <c:pt idx="4571">
                  <c:v>9142</c:v>
                </c:pt>
                <c:pt idx="4572">
                  <c:v>9144</c:v>
                </c:pt>
                <c:pt idx="4573">
                  <c:v>9146</c:v>
                </c:pt>
                <c:pt idx="4574">
                  <c:v>9148</c:v>
                </c:pt>
                <c:pt idx="4575">
                  <c:v>9150</c:v>
                </c:pt>
                <c:pt idx="4576">
                  <c:v>9152</c:v>
                </c:pt>
                <c:pt idx="4577">
                  <c:v>9154</c:v>
                </c:pt>
                <c:pt idx="4578">
                  <c:v>9156</c:v>
                </c:pt>
                <c:pt idx="4579">
                  <c:v>9158</c:v>
                </c:pt>
                <c:pt idx="4580">
                  <c:v>9160</c:v>
                </c:pt>
                <c:pt idx="4581">
                  <c:v>9162</c:v>
                </c:pt>
                <c:pt idx="4582">
                  <c:v>9164</c:v>
                </c:pt>
                <c:pt idx="4583">
                  <c:v>9166</c:v>
                </c:pt>
                <c:pt idx="4584">
                  <c:v>9168</c:v>
                </c:pt>
                <c:pt idx="4585">
                  <c:v>9170</c:v>
                </c:pt>
                <c:pt idx="4586">
                  <c:v>9172</c:v>
                </c:pt>
                <c:pt idx="4587">
                  <c:v>9174</c:v>
                </c:pt>
                <c:pt idx="4588">
                  <c:v>9176</c:v>
                </c:pt>
                <c:pt idx="4589">
                  <c:v>9178</c:v>
                </c:pt>
                <c:pt idx="4590">
                  <c:v>9180</c:v>
                </c:pt>
                <c:pt idx="4591">
                  <c:v>9182</c:v>
                </c:pt>
                <c:pt idx="4592">
                  <c:v>9184</c:v>
                </c:pt>
                <c:pt idx="4593">
                  <c:v>9186</c:v>
                </c:pt>
                <c:pt idx="4594">
                  <c:v>9188</c:v>
                </c:pt>
                <c:pt idx="4595">
                  <c:v>9190</c:v>
                </c:pt>
                <c:pt idx="4596">
                  <c:v>9192</c:v>
                </c:pt>
                <c:pt idx="4597">
                  <c:v>9194</c:v>
                </c:pt>
                <c:pt idx="4598">
                  <c:v>9196</c:v>
                </c:pt>
                <c:pt idx="4599">
                  <c:v>9198</c:v>
                </c:pt>
                <c:pt idx="4600">
                  <c:v>9200</c:v>
                </c:pt>
                <c:pt idx="4601">
                  <c:v>9202</c:v>
                </c:pt>
                <c:pt idx="4602">
                  <c:v>9204</c:v>
                </c:pt>
                <c:pt idx="4603">
                  <c:v>9206</c:v>
                </c:pt>
                <c:pt idx="4604">
                  <c:v>9208</c:v>
                </c:pt>
                <c:pt idx="4605">
                  <c:v>9210</c:v>
                </c:pt>
                <c:pt idx="4606">
                  <c:v>9212</c:v>
                </c:pt>
                <c:pt idx="4607">
                  <c:v>9214</c:v>
                </c:pt>
                <c:pt idx="4608">
                  <c:v>9216</c:v>
                </c:pt>
                <c:pt idx="4609">
                  <c:v>9218</c:v>
                </c:pt>
                <c:pt idx="4610">
                  <c:v>9220</c:v>
                </c:pt>
                <c:pt idx="4611">
                  <c:v>9222</c:v>
                </c:pt>
                <c:pt idx="4612">
                  <c:v>9224</c:v>
                </c:pt>
                <c:pt idx="4613">
                  <c:v>9226</c:v>
                </c:pt>
                <c:pt idx="4614">
                  <c:v>9228</c:v>
                </c:pt>
                <c:pt idx="4615">
                  <c:v>9230</c:v>
                </c:pt>
                <c:pt idx="4616">
                  <c:v>9232</c:v>
                </c:pt>
                <c:pt idx="4617">
                  <c:v>9234</c:v>
                </c:pt>
                <c:pt idx="4618">
                  <c:v>9236</c:v>
                </c:pt>
                <c:pt idx="4619">
                  <c:v>9238</c:v>
                </c:pt>
                <c:pt idx="4620">
                  <c:v>9240</c:v>
                </c:pt>
                <c:pt idx="4621">
                  <c:v>9242</c:v>
                </c:pt>
                <c:pt idx="4622">
                  <c:v>9244</c:v>
                </c:pt>
                <c:pt idx="4623">
                  <c:v>9246</c:v>
                </c:pt>
                <c:pt idx="4624">
                  <c:v>9248</c:v>
                </c:pt>
                <c:pt idx="4625">
                  <c:v>9250</c:v>
                </c:pt>
                <c:pt idx="4626">
                  <c:v>9252</c:v>
                </c:pt>
                <c:pt idx="4627">
                  <c:v>9254</c:v>
                </c:pt>
                <c:pt idx="4628">
                  <c:v>9256</c:v>
                </c:pt>
                <c:pt idx="4629">
                  <c:v>9258</c:v>
                </c:pt>
                <c:pt idx="4630">
                  <c:v>9260</c:v>
                </c:pt>
                <c:pt idx="4631">
                  <c:v>9262</c:v>
                </c:pt>
                <c:pt idx="4632">
                  <c:v>9264</c:v>
                </c:pt>
                <c:pt idx="4633">
                  <c:v>9266</c:v>
                </c:pt>
                <c:pt idx="4634">
                  <c:v>9268</c:v>
                </c:pt>
                <c:pt idx="4635">
                  <c:v>9270</c:v>
                </c:pt>
                <c:pt idx="4636">
                  <c:v>9272</c:v>
                </c:pt>
                <c:pt idx="4637">
                  <c:v>9274</c:v>
                </c:pt>
                <c:pt idx="4638">
                  <c:v>9276</c:v>
                </c:pt>
                <c:pt idx="4639">
                  <c:v>9278</c:v>
                </c:pt>
                <c:pt idx="4640">
                  <c:v>9280</c:v>
                </c:pt>
                <c:pt idx="4641">
                  <c:v>9282</c:v>
                </c:pt>
                <c:pt idx="4642">
                  <c:v>9284</c:v>
                </c:pt>
                <c:pt idx="4643">
                  <c:v>9286</c:v>
                </c:pt>
                <c:pt idx="4644">
                  <c:v>9288</c:v>
                </c:pt>
                <c:pt idx="4645">
                  <c:v>9290</c:v>
                </c:pt>
                <c:pt idx="4646">
                  <c:v>9292</c:v>
                </c:pt>
                <c:pt idx="4647">
                  <c:v>9294</c:v>
                </c:pt>
                <c:pt idx="4648">
                  <c:v>9296</c:v>
                </c:pt>
                <c:pt idx="4649">
                  <c:v>9298</c:v>
                </c:pt>
                <c:pt idx="4650">
                  <c:v>9300</c:v>
                </c:pt>
                <c:pt idx="4651">
                  <c:v>9302</c:v>
                </c:pt>
                <c:pt idx="4652">
                  <c:v>9304</c:v>
                </c:pt>
                <c:pt idx="4653">
                  <c:v>9306</c:v>
                </c:pt>
                <c:pt idx="4654">
                  <c:v>9308</c:v>
                </c:pt>
                <c:pt idx="4655">
                  <c:v>9310</c:v>
                </c:pt>
                <c:pt idx="4656">
                  <c:v>9312</c:v>
                </c:pt>
                <c:pt idx="4657">
                  <c:v>9314</c:v>
                </c:pt>
                <c:pt idx="4658">
                  <c:v>9316</c:v>
                </c:pt>
                <c:pt idx="4659">
                  <c:v>9318</c:v>
                </c:pt>
                <c:pt idx="4660">
                  <c:v>9320</c:v>
                </c:pt>
                <c:pt idx="4661">
                  <c:v>9322</c:v>
                </c:pt>
                <c:pt idx="4662">
                  <c:v>9324</c:v>
                </c:pt>
                <c:pt idx="4663">
                  <c:v>9326</c:v>
                </c:pt>
                <c:pt idx="4664">
                  <c:v>9328</c:v>
                </c:pt>
                <c:pt idx="4665">
                  <c:v>9330</c:v>
                </c:pt>
                <c:pt idx="4666">
                  <c:v>9332</c:v>
                </c:pt>
                <c:pt idx="4667">
                  <c:v>9334</c:v>
                </c:pt>
                <c:pt idx="4668">
                  <c:v>9336</c:v>
                </c:pt>
                <c:pt idx="4669">
                  <c:v>9338</c:v>
                </c:pt>
                <c:pt idx="4670">
                  <c:v>9340</c:v>
                </c:pt>
                <c:pt idx="4671">
                  <c:v>9342</c:v>
                </c:pt>
                <c:pt idx="4672">
                  <c:v>9344</c:v>
                </c:pt>
                <c:pt idx="4673">
                  <c:v>9346</c:v>
                </c:pt>
                <c:pt idx="4674">
                  <c:v>9348</c:v>
                </c:pt>
                <c:pt idx="4675">
                  <c:v>9350</c:v>
                </c:pt>
                <c:pt idx="4676">
                  <c:v>9352</c:v>
                </c:pt>
                <c:pt idx="4677">
                  <c:v>9354</c:v>
                </c:pt>
                <c:pt idx="4678">
                  <c:v>9356</c:v>
                </c:pt>
                <c:pt idx="4679">
                  <c:v>9358</c:v>
                </c:pt>
                <c:pt idx="4680">
                  <c:v>9360</c:v>
                </c:pt>
                <c:pt idx="4681">
                  <c:v>9362</c:v>
                </c:pt>
                <c:pt idx="4682">
                  <c:v>9364</c:v>
                </c:pt>
                <c:pt idx="4683">
                  <c:v>9366</c:v>
                </c:pt>
                <c:pt idx="4684">
                  <c:v>9368</c:v>
                </c:pt>
                <c:pt idx="4685">
                  <c:v>9370</c:v>
                </c:pt>
                <c:pt idx="4686">
                  <c:v>9372</c:v>
                </c:pt>
                <c:pt idx="4687">
                  <c:v>9374</c:v>
                </c:pt>
                <c:pt idx="4688">
                  <c:v>9376</c:v>
                </c:pt>
                <c:pt idx="4689">
                  <c:v>9378</c:v>
                </c:pt>
                <c:pt idx="4690">
                  <c:v>9380</c:v>
                </c:pt>
                <c:pt idx="4691">
                  <c:v>9382</c:v>
                </c:pt>
                <c:pt idx="4692">
                  <c:v>9384</c:v>
                </c:pt>
                <c:pt idx="4693">
                  <c:v>9386</c:v>
                </c:pt>
                <c:pt idx="4694">
                  <c:v>9388</c:v>
                </c:pt>
                <c:pt idx="4695">
                  <c:v>9390</c:v>
                </c:pt>
                <c:pt idx="4696">
                  <c:v>9392</c:v>
                </c:pt>
                <c:pt idx="4697">
                  <c:v>9394</c:v>
                </c:pt>
                <c:pt idx="4698">
                  <c:v>9396</c:v>
                </c:pt>
                <c:pt idx="4699">
                  <c:v>9398</c:v>
                </c:pt>
                <c:pt idx="4700">
                  <c:v>9400</c:v>
                </c:pt>
                <c:pt idx="4701">
                  <c:v>9402</c:v>
                </c:pt>
                <c:pt idx="4702">
                  <c:v>9404</c:v>
                </c:pt>
                <c:pt idx="4703">
                  <c:v>9406</c:v>
                </c:pt>
                <c:pt idx="4704">
                  <c:v>9408</c:v>
                </c:pt>
                <c:pt idx="4705">
                  <c:v>9410</c:v>
                </c:pt>
                <c:pt idx="4706">
                  <c:v>9412</c:v>
                </c:pt>
                <c:pt idx="4707">
                  <c:v>9414</c:v>
                </c:pt>
                <c:pt idx="4708">
                  <c:v>9416</c:v>
                </c:pt>
                <c:pt idx="4709">
                  <c:v>9418</c:v>
                </c:pt>
                <c:pt idx="4710">
                  <c:v>9420</c:v>
                </c:pt>
                <c:pt idx="4711">
                  <c:v>9422</c:v>
                </c:pt>
                <c:pt idx="4712">
                  <c:v>9424</c:v>
                </c:pt>
                <c:pt idx="4713">
                  <c:v>9426</c:v>
                </c:pt>
                <c:pt idx="4714">
                  <c:v>9428</c:v>
                </c:pt>
                <c:pt idx="4715">
                  <c:v>9430</c:v>
                </c:pt>
                <c:pt idx="4716">
                  <c:v>9432</c:v>
                </c:pt>
                <c:pt idx="4717">
                  <c:v>9434</c:v>
                </c:pt>
                <c:pt idx="4718">
                  <c:v>9436</c:v>
                </c:pt>
                <c:pt idx="4719">
                  <c:v>9438</c:v>
                </c:pt>
                <c:pt idx="4720">
                  <c:v>9440</c:v>
                </c:pt>
                <c:pt idx="4721">
                  <c:v>9442</c:v>
                </c:pt>
                <c:pt idx="4722">
                  <c:v>9444</c:v>
                </c:pt>
                <c:pt idx="4723">
                  <c:v>9446</c:v>
                </c:pt>
                <c:pt idx="4724">
                  <c:v>9448</c:v>
                </c:pt>
                <c:pt idx="4725">
                  <c:v>9450</c:v>
                </c:pt>
                <c:pt idx="4726">
                  <c:v>9452</c:v>
                </c:pt>
                <c:pt idx="4727">
                  <c:v>9454</c:v>
                </c:pt>
                <c:pt idx="4728">
                  <c:v>9456</c:v>
                </c:pt>
                <c:pt idx="4729">
                  <c:v>9458</c:v>
                </c:pt>
                <c:pt idx="4730">
                  <c:v>9460</c:v>
                </c:pt>
                <c:pt idx="4731">
                  <c:v>9462</c:v>
                </c:pt>
                <c:pt idx="4732">
                  <c:v>9464</c:v>
                </c:pt>
                <c:pt idx="4733">
                  <c:v>9466</c:v>
                </c:pt>
                <c:pt idx="4734">
                  <c:v>9468</c:v>
                </c:pt>
                <c:pt idx="4735">
                  <c:v>9470</c:v>
                </c:pt>
                <c:pt idx="4736">
                  <c:v>9472</c:v>
                </c:pt>
                <c:pt idx="4737">
                  <c:v>9474</c:v>
                </c:pt>
                <c:pt idx="4738">
                  <c:v>9476</c:v>
                </c:pt>
                <c:pt idx="4739">
                  <c:v>9478</c:v>
                </c:pt>
                <c:pt idx="4740">
                  <c:v>9480</c:v>
                </c:pt>
                <c:pt idx="4741">
                  <c:v>9482</c:v>
                </c:pt>
                <c:pt idx="4742">
                  <c:v>9484</c:v>
                </c:pt>
                <c:pt idx="4743">
                  <c:v>9486</c:v>
                </c:pt>
                <c:pt idx="4744">
                  <c:v>9488</c:v>
                </c:pt>
                <c:pt idx="4745">
                  <c:v>9490</c:v>
                </c:pt>
                <c:pt idx="4746">
                  <c:v>9492</c:v>
                </c:pt>
                <c:pt idx="4747">
                  <c:v>9494</c:v>
                </c:pt>
                <c:pt idx="4748">
                  <c:v>9496</c:v>
                </c:pt>
                <c:pt idx="4749">
                  <c:v>9498</c:v>
                </c:pt>
                <c:pt idx="4750">
                  <c:v>9500</c:v>
                </c:pt>
                <c:pt idx="4751">
                  <c:v>9502</c:v>
                </c:pt>
                <c:pt idx="4752">
                  <c:v>9504</c:v>
                </c:pt>
                <c:pt idx="4753">
                  <c:v>9506</c:v>
                </c:pt>
                <c:pt idx="4754">
                  <c:v>9508</c:v>
                </c:pt>
                <c:pt idx="4755">
                  <c:v>9510</c:v>
                </c:pt>
                <c:pt idx="4756">
                  <c:v>9512</c:v>
                </c:pt>
                <c:pt idx="4757">
                  <c:v>9514</c:v>
                </c:pt>
                <c:pt idx="4758">
                  <c:v>9516</c:v>
                </c:pt>
                <c:pt idx="4759">
                  <c:v>9518</c:v>
                </c:pt>
                <c:pt idx="4760">
                  <c:v>9520</c:v>
                </c:pt>
                <c:pt idx="4761">
                  <c:v>9522</c:v>
                </c:pt>
                <c:pt idx="4762">
                  <c:v>9524</c:v>
                </c:pt>
                <c:pt idx="4763">
                  <c:v>9526</c:v>
                </c:pt>
                <c:pt idx="4764">
                  <c:v>9528</c:v>
                </c:pt>
                <c:pt idx="4765">
                  <c:v>9530</c:v>
                </c:pt>
                <c:pt idx="4766">
                  <c:v>9532</c:v>
                </c:pt>
                <c:pt idx="4767">
                  <c:v>9534</c:v>
                </c:pt>
                <c:pt idx="4768">
                  <c:v>9536</c:v>
                </c:pt>
                <c:pt idx="4769">
                  <c:v>9538</c:v>
                </c:pt>
                <c:pt idx="4770">
                  <c:v>9540</c:v>
                </c:pt>
                <c:pt idx="4771">
                  <c:v>9542</c:v>
                </c:pt>
                <c:pt idx="4772">
                  <c:v>9544</c:v>
                </c:pt>
                <c:pt idx="4773">
                  <c:v>9546</c:v>
                </c:pt>
                <c:pt idx="4774">
                  <c:v>9548</c:v>
                </c:pt>
                <c:pt idx="4775">
                  <c:v>9550</c:v>
                </c:pt>
                <c:pt idx="4776">
                  <c:v>9552</c:v>
                </c:pt>
                <c:pt idx="4777">
                  <c:v>9554</c:v>
                </c:pt>
                <c:pt idx="4778">
                  <c:v>9556</c:v>
                </c:pt>
                <c:pt idx="4779">
                  <c:v>9558</c:v>
                </c:pt>
                <c:pt idx="4780">
                  <c:v>9560</c:v>
                </c:pt>
                <c:pt idx="4781">
                  <c:v>9562</c:v>
                </c:pt>
                <c:pt idx="4782">
                  <c:v>9564</c:v>
                </c:pt>
                <c:pt idx="4783">
                  <c:v>9566</c:v>
                </c:pt>
                <c:pt idx="4784">
                  <c:v>9568</c:v>
                </c:pt>
                <c:pt idx="4785">
                  <c:v>9570</c:v>
                </c:pt>
                <c:pt idx="4786">
                  <c:v>9572</c:v>
                </c:pt>
                <c:pt idx="4787">
                  <c:v>9574</c:v>
                </c:pt>
                <c:pt idx="4788">
                  <c:v>9576</c:v>
                </c:pt>
                <c:pt idx="4789">
                  <c:v>9578</c:v>
                </c:pt>
                <c:pt idx="4790">
                  <c:v>9580</c:v>
                </c:pt>
                <c:pt idx="4791">
                  <c:v>9582</c:v>
                </c:pt>
                <c:pt idx="4792">
                  <c:v>9584</c:v>
                </c:pt>
                <c:pt idx="4793">
                  <c:v>9586</c:v>
                </c:pt>
                <c:pt idx="4794">
                  <c:v>9588</c:v>
                </c:pt>
                <c:pt idx="4795">
                  <c:v>9590</c:v>
                </c:pt>
                <c:pt idx="4796">
                  <c:v>9592</c:v>
                </c:pt>
                <c:pt idx="4797">
                  <c:v>9594</c:v>
                </c:pt>
                <c:pt idx="4798">
                  <c:v>9596</c:v>
                </c:pt>
                <c:pt idx="4799">
                  <c:v>9598</c:v>
                </c:pt>
                <c:pt idx="4800">
                  <c:v>9600</c:v>
                </c:pt>
                <c:pt idx="4801">
                  <c:v>9602</c:v>
                </c:pt>
                <c:pt idx="4802">
                  <c:v>9604</c:v>
                </c:pt>
                <c:pt idx="4803">
                  <c:v>9606</c:v>
                </c:pt>
                <c:pt idx="4804">
                  <c:v>9608</c:v>
                </c:pt>
                <c:pt idx="4805">
                  <c:v>9610</c:v>
                </c:pt>
                <c:pt idx="4806">
                  <c:v>9612</c:v>
                </c:pt>
                <c:pt idx="4807">
                  <c:v>9614</c:v>
                </c:pt>
                <c:pt idx="4808">
                  <c:v>9616</c:v>
                </c:pt>
                <c:pt idx="4809">
                  <c:v>9618</c:v>
                </c:pt>
                <c:pt idx="4810">
                  <c:v>9620</c:v>
                </c:pt>
                <c:pt idx="4811">
                  <c:v>9622</c:v>
                </c:pt>
                <c:pt idx="4812">
                  <c:v>9624</c:v>
                </c:pt>
                <c:pt idx="4813">
                  <c:v>9626</c:v>
                </c:pt>
                <c:pt idx="4814">
                  <c:v>9628</c:v>
                </c:pt>
                <c:pt idx="4815">
                  <c:v>9630</c:v>
                </c:pt>
                <c:pt idx="4816">
                  <c:v>9632</c:v>
                </c:pt>
                <c:pt idx="4817">
                  <c:v>9634</c:v>
                </c:pt>
                <c:pt idx="4818">
                  <c:v>9636</c:v>
                </c:pt>
                <c:pt idx="4819">
                  <c:v>9638</c:v>
                </c:pt>
                <c:pt idx="4820">
                  <c:v>9640</c:v>
                </c:pt>
                <c:pt idx="4821">
                  <c:v>9642</c:v>
                </c:pt>
                <c:pt idx="4822">
                  <c:v>9644</c:v>
                </c:pt>
                <c:pt idx="4823">
                  <c:v>9646</c:v>
                </c:pt>
                <c:pt idx="4824">
                  <c:v>9648</c:v>
                </c:pt>
                <c:pt idx="4825">
                  <c:v>9650</c:v>
                </c:pt>
                <c:pt idx="4826">
                  <c:v>9652</c:v>
                </c:pt>
                <c:pt idx="4827">
                  <c:v>9654</c:v>
                </c:pt>
                <c:pt idx="4828">
                  <c:v>9656</c:v>
                </c:pt>
                <c:pt idx="4829">
                  <c:v>9658</c:v>
                </c:pt>
                <c:pt idx="4830">
                  <c:v>9660</c:v>
                </c:pt>
                <c:pt idx="4831">
                  <c:v>9662</c:v>
                </c:pt>
                <c:pt idx="4832">
                  <c:v>9664</c:v>
                </c:pt>
                <c:pt idx="4833">
                  <c:v>9666</c:v>
                </c:pt>
                <c:pt idx="4834">
                  <c:v>9668</c:v>
                </c:pt>
                <c:pt idx="4835">
                  <c:v>9670</c:v>
                </c:pt>
                <c:pt idx="4836">
                  <c:v>9672</c:v>
                </c:pt>
                <c:pt idx="4837">
                  <c:v>9674</c:v>
                </c:pt>
                <c:pt idx="4838">
                  <c:v>9676</c:v>
                </c:pt>
                <c:pt idx="4839">
                  <c:v>9678</c:v>
                </c:pt>
                <c:pt idx="4840">
                  <c:v>9680</c:v>
                </c:pt>
                <c:pt idx="4841">
                  <c:v>9682</c:v>
                </c:pt>
                <c:pt idx="4842">
                  <c:v>9684</c:v>
                </c:pt>
                <c:pt idx="4843">
                  <c:v>9686</c:v>
                </c:pt>
                <c:pt idx="4844">
                  <c:v>9688</c:v>
                </c:pt>
                <c:pt idx="4845">
                  <c:v>9690</c:v>
                </c:pt>
                <c:pt idx="4846">
                  <c:v>9692</c:v>
                </c:pt>
                <c:pt idx="4847">
                  <c:v>9694</c:v>
                </c:pt>
                <c:pt idx="4848">
                  <c:v>9696</c:v>
                </c:pt>
                <c:pt idx="4849">
                  <c:v>9698</c:v>
                </c:pt>
                <c:pt idx="4850">
                  <c:v>9700</c:v>
                </c:pt>
                <c:pt idx="4851">
                  <c:v>9702</c:v>
                </c:pt>
                <c:pt idx="4852">
                  <c:v>9704</c:v>
                </c:pt>
                <c:pt idx="4853">
                  <c:v>9706</c:v>
                </c:pt>
                <c:pt idx="4854">
                  <c:v>9708</c:v>
                </c:pt>
                <c:pt idx="4855">
                  <c:v>9710</c:v>
                </c:pt>
                <c:pt idx="4856">
                  <c:v>9712</c:v>
                </c:pt>
                <c:pt idx="4857">
                  <c:v>9714</c:v>
                </c:pt>
                <c:pt idx="4858">
                  <c:v>9716</c:v>
                </c:pt>
                <c:pt idx="4859">
                  <c:v>9718</c:v>
                </c:pt>
                <c:pt idx="4860">
                  <c:v>9720</c:v>
                </c:pt>
                <c:pt idx="4861">
                  <c:v>9722</c:v>
                </c:pt>
                <c:pt idx="4862">
                  <c:v>9724</c:v>
                </c:pt>
                <c:pt idx="4863">
                  <c:v>9726</c:v>
                </c:pt>
                <c:pt idx="4864">
                  <c:v>9728</c:v>
                </c:pt>
                <c:pt idx="4865">
                  <c:v>9730</c:v>
                </c:pt>
                <c:pt idx="4866">
                  <c:v>9732</c:v>
                </c:pt>
                <c:pt idx="4867">
                  <c:v>9734</c:v>
                </c:pt>
                <c:pt idx="4868">
                  <c:v>9736</c:v>
                </c:pt>
                <c:pt idx="4869">
                  <c:v>9738</c:v>
                </c:pt>
                <c:pt idx="4870">
                  <c:v>9740</c:v>
                </c:pt>
                <c:pt idx="4871">
                  <c:v>9742</c:v>
                </c:pt>
                <c:pt idx="4872">
                  <c:v>9744</c:v>
                </c:pt>
                <c:pt idx="4873">
                  <c:v>9746</c:v>
                </c:pt>
                <c:pt idx="4874">
                  <c:v>9748</c:v>
                </c:pt>
                <c:pt idx="4875">
                  <c:v>9750</c:v>
                </c:pt>
                <c:pt idx="4876">
                  <c:v>9752</c:v>
                </c:pt>
                <c:pt idx="4877">
                  <c:v>9754</c:v>
                </c:pt>
                <c:pt idx="4878">
                  <c:v>9756</c:v>
                </c:pt>
                <c:pt idx="4879">
                  <c:v>9758</c:v>
                </c:pt>
                <c:pt idx="4880">
                  <c:v>9760</c:v>
                </c:pt>
                <c:pt idx="4881">
                  <c:v>9762</c:v>
                </c:pt>
                <c:pt idx="4882">
                  <c:v>9764</c:v>
                </c:pt>
                <c:pt idx="4883">
                  <c:v>9766</c:v>
                </c:pt>
                <c:pt idx="4884">
                  <c:v>9768</c:v>
                </c:pt>
                <c:pt idx="4885">
                  <c:v>9770</c:v>
                </c:pt>
                <c:pt idx="4886">
                  <c:v>9772</c:v>
                </c:pt>
                <c:pt idx="4887">
                  <c:v>9774</c:v>
                </c:pt>
                <c:pt idx="4888">
                  <c:v>9776</c:v>
                </c:pt>
                <c:pt idx="4889">
                  <c:v>9778</c:v>
                </c:pt>
                <c:pt idx="4890">
                  <c:v>9780</c:v>
                </c:pt>
                <c:pt idx="4891">
                  <c:v>9782</c:v>
                </c:pt>
                <c:pt idx="4892">
                  <c:v>9784</c:v>
                </c:pt>
                <c:pt idx="4893">
                  <c:v>9786</c:v>
                </c:pt>
                <c:pt idx="4894">
                  <c:v>9788</c:v>
                </c:pt>
                <c:pt idx="4895">
                  <c:v>9790</c:v>
                </c:pt>
                <c:pt idx="4896">
                  <c:v>9792</c:v>
                </c:pt>
                <c:pt idx="4897">
                  <c:v>9794</c:v>
                </c:pt>
                <c:pt idx="4898">
                  <c:v>9796</c:v>
                </c:pt>
                <c:pt idx="4899">
                  <c:v>9798</c:v>
                </c:pt>
                <c:pt idx="4900">
                  <c:v>9800</c:v>
                </c:pt>
                <c:pt idx="4901">
                  <c:v>9802</c:v>
                </c:pt>
                <c:pt idx="4902">
                  <c:v>9804</c:v>
                </c:pt>
                <c:pt idx="4903">
                  <c:v>9806</c:v>
                </c:pt>
                <c:pt idx="4904">
                  <c:v>9808</c:v>
                </c:pt>
                <c:pt idx="4905">
                  <c:v>9810</c:v>
                </c:pt>
                <c:pt idx="4906">
                  <c:v>9812</c:v>
                </c:pt>
                <c:pt idx="4907">
                  <c:v>9814</c:v>
                </c:pt>
                <c:pt idx="4908">
                  <c:v>9816</c:v>
                </c:pt>
                <c:pt idx="4909">
                  <c:v>9818</c:v>
                </c:pt>
                <c:pt idx="4910">
                  <c:v>9820</c:v>
                </c:pt>
                <c:pt idx="4911">
                  <c:v>9822</c:v>
                </c:pt>
                <c:pt idx="4912">
                  <c:v>9824</c:v>
                </c:pt>
                <c:pt idx="4913">
                  <c:v>9826</c:v>
                </c:pt>
                <c:pt idx="4914">
                  <c:v>9828</c:v>
                </c:pt>
                <c:pt idx="4915">
                  <c:v>9830</c:v>
                </c:pt>
                <c:pt idx="4916">
                  <c:v>9832</c:v>
                </c:pt>
                <c:pt idx="4917">
                  <c:v>9834</c:v>
                </c:pt>
                <c:pt idx="4918">
                  <c:v>9836</c:v>
                </c:pt>
                <c:pt idx="4919">
                  <c:v>9838</c:v>
                </c:pt>
                <c:pt idx="4920">
                  <c:v>9840</c:v>
                </c:pt>
                <c:pt idx="4921">
                  <c:v>9842</c:v>
                </c:pt>
                <c:pt idx="4922">
                  <c:v>9844</c:v>
                </c:pt>
                <c:pt idx="4923">
                  <c:v>9846</c:v>
                </c:pt>
                <c:pt idx="4924">
                  <c:v>9848</c:v>
                </c:pt>
                <c:pt idx="4925">
                  <c:v>9850</c:v>
                </c:pt>
                <c:pt idx="4926">
                  <c:v>9852</c:v>
                </c:pt>
                <c:pt idx="4927">
                  <c:v>9854</c:v>
                </c:pt>
                <c:pt idx="4928">
                  <c:v>9856</c:v>
                </c:pt>
                <c:pt idx="4929">
                  <c:v>9858</c:v>
                </c:pt>
                <c:pt idx="4930">
                  <c:v>9860</c:v>
                </c:pt>
                <c:pt idx="4931">
                  <c:v>9862</c:v>
                </c:pt>
                <c:pt idx="4932">
                  <c:v>9864</c:v>
                </c:pt>
                <c:pt idx="4933">
                  <c:v>9866</c:v>
                </c:pt>
                <c:pt idx="4934">
                  <c:v>9868</c:v>
                </c:pt>
                <c:pt idx="4935">
                  <c:v>9870</c:v>
                </c:pt>
                <c:pt idx="4936">
                  <c:v>9872</c:v>
                </c:pt>
                <c:pt idx="4937">
                  <c:v>9874</c:v>
                </c:pt>
                <c:pt idx="4938">
                  <c:v>9876</c:v>
                </c:pt>
                <c:pt idx="4939">
                  <c:v>9878</c:v>
                </c:pt>
                <c:pt idx="4940">
                  <c:v>9880</c:v>
                </c:pt>
                <c:pt idx="4941">
                  <c:v>9882</c:v>
                </c:pt>
                <c:pt idx="4942">
                  <c:v>9884</c:v>
                </c:pt>
                <c:pt idx="4943">
                  <c:v>9886</c:v>
                </c:pt>
                <c:pt idx="4944">
                  <c:v>9888</c:v>
                </c:pt>
                <c:pt idx="4945">
                  <c:v>9890</c:v>
                </c:pt>
                <c:pt idx="4946">
                  <c:v>9892</c:v>
                </c:pt>
                <c:pt idx="4947">
                  <c:v>9894</c:v>
                </c:pt>
                <c:pt idx="4948">
                  <c:v>9896</c:v>
                </c:pt>
                <c:pt idx="4949">
                  <c:v>9898</c:v>
                </c:pt>
                <c:pt idx="4950">
                  <c:v>9900</c:v>
                </c:pt>
                <c:pt idx="4951">
                  <c:v>9902</c:v>
                </c:pt>
                <c:pt idx="4952">
                  <c:v>9904</c:v>
                </c:pt>
                <c:pt idx="4953">
                  <c:v>9906</c:v>
                </c:pt>
                <c:pt idx="4954">
                  <c:v>9908</c:v>
                </c:pt>
                <c:pt idx="4955">
                  <c:v>9910</c:v>
                </c:pt>
                <c:pt idx="4956">
                  <c:v>9912</c:v>
                </c:pt>
                <c:pt idx="4957">
                  <c:v>9914</c:v>
                </c:pt>
                <c:pt idx="4958">
                  <c:v>9916</c:v>
                </c:pt>
                <c:pt idx="4959">
                  <c:v>9918</c:v>
                </c:pt>
                <c:pt idx="4960">
                  <c:v>9920</c:v>
                </c:pt>
                <c:pt idx="4961">
                  <c:v>9922</c:v>
                </c:pt>
                <c:pt idx="4962">
                  <c:v>9924</c:v>
                </c:pt>
                <c:pt idx="4963">
                  <c:v>9926</c:v>
                </c:pt>
                <c:pt idx="4964">
                  <c:v>9928</c:v>
                </c:pt>
                <c:pt idx="4965">
                  <c:v>9930</c:v>
                </c:pt>
                <c:pt idx="4966">
                  <c:v>9932</c:v>
                </c:pt>
                <c:pt idx="4967">
                  <c:v>9934</c:v>
                </c:pt>
                <c:pt idx="4968">
                  <c:v>9936</c:v>
                </c:pt>
                <c:pt idx="4969">
                  <c:v>9938</c:v>
                </c:pt>
                <c:pt idx="4970">
                  <c:v>9940</c:v>
                </c:pt>
                <c:pt idx="4971">
                  <c:v>9942</c:v>
                </c:pt>
                <c:pt idx="4972">
                  <c:v>9944</c:v>
                </c:pt>
                <c:pt idx="4973">
                  <c:v>9946</c:v>
                </c:pt>
                <c:pt idx="4974">
                  <c:v>9948</c:v>
                </c:pt>
                <c:pt idx="4975">
                  <c:v>9950</c:v>
                </c:pt>
                <c:pt idx="4976">
                  <c:v>9952</c:v>
                </c:pt>
                <c:pt idx="4977">
                  <c:v>9954</c:v>
                </c:pt>
                <c:pt idx="4978">
                  <c:v>9956</c:v>
                </c:pt>
                <c:pt idx="4979">
                  <c:v>9958</c:v>
                </c:pt>
                <c:pt idx="4980">
                  <c:v>9960</c:v>
                </c:pt>
                <c:pt idx="4981">
                  <c:v>9962</c:v>
                </c:pt>
                <c:pt idx="4982">
                  <c:v>9964</c:v>
                </c:pt>
                <c:pt idx="4983">
                  <c:v>9966</c:v>
                </c:pt>
                <c:pt idx="4984">
                  <c:v>9968</c:v>
                </c:pt>
                <c:pt idx="4985">
                  <c:v>9970</c:v>
                </c:pt>
                <c:pt idx="4986">
                  <c:v>9972</c:v>
                </c:pt>
                <c:pt idx="4987">
                  <c:v>9974</c:v>
                </c:pt>
                <c:pt idx="4988">
                  <c:v>9976</c:v>
                </c:pt>
                <c:pt idx="4989">
                  <c:v>9978</c:v>
                </c:pt>
                <c:pt idx="4990">
                  <c:v>9980</c:v>
                </c:pt>
                <c:pt idx="4991">
                  <c:v>9982</c:v>
                </c:pt>
                <c:pt idx="4992">
                  <c:v>9984</c:v>
                </c:pt>
                <c:pt idx="4993">
                  <c:v>9986</c:v>
                </c:pt>
                <c:pt idx="4994">
                  <c:v>9988</c:v>
                </c:pt>
                <c:pt idx="4995">
                  <c:v>9990</c:v>
                </c:pt>
                <c:pt idx="4996">
                  <c:v>9992</c:v>
                </c:pt>
                <c:pt idx="4997">
                  <c:v>9994</c:v>
                </c:pt>
                <c:pt idx="4998">
                  <c:v>9996</c:v>
                </c:pt>
                <c:pt idx="4999">
                  <c:v>9998</c:v>
                </c:pt>
                <c:pt idx="5000">
                  <c:v>10000</c:v>
                </c:pt>
                <c:pt idx="5001">
                  <c:v>10002</c:v>
                </c:pt>
                <c:pt idx="5002">
                  <c:v>10004</c:v>
                </c:pt>
                <c:pt idx="5003">
                  <c:v>10006</c:v>
                </c:pt>
                <c:pt idx="5004">
                  <c:v>10008</c:v>
                </c:pt>
                <c:pt idx="5005">
                  <c:v>10010</c:v>
                </c:pt>
                <c:pt idx="5006">
                  <c:v>10012</c:v>
                </c:pt>
                <c:pt idx="5007">
                  <c:v>10014</c:v>
                </c:pt>
                <c:pt idx="5008">
                  <c:v>10016</c:v>
                </c:pt>
                <c:pt idx="5009">
                  <c:v>10018</c:v>
                </c:pt>
                <c:pt idx="5010">
                  <c:v>10020</c:v>
                </c:pt>
                <c:pt idx="5011">
                  <c:v>10022</c:v>
                </c:pt>
                <c:pt idx="5012">
                  <c:v>10024</c:v>
                </c:pt>
                <c:pt idx="5013">
                  <c:v>10026</c:v>
                </c:pt>
                <c:pt idx="5014">
                  <c:v>10028</c:v>
                </c:pt>
                <c:pt idx="5015">
                  <c:v>10030</c:v>
                </c:pt>
                <c:pt idx="5016">
                  <c:v>10032</c:v>
                </c:pt>
                <c:pt idx="5017">
                  <c:v>10034</c:v>
                </c:pt>
                <c:pt idx="5018">
                  <c:v>10036</c:v>
                </c:pt>
                <c:pt idx="5019">
                  <c:v>10038</c:v>
                </c:pt>
                <c:pt idx="5020">
                  <c:v>10040</c:v>
                </c:pt>
                <c:pt idx="5021">
                  <c:v>10042</c:v>
                </c:pt>
                <c:pt idx="5022">
                  <c:v>10044</c:v>
                </c:pt>
                <c:pt idx="5023">
                  <c:v>10046</c:v>
                </c:pt>
                <c:pt idx="5024">
                  <c:v>10048</c:v>
                </c:pt>
                <c:pt idx="5025">
                  <c:v>10050</c:v>
                </c:pt>
                <c:pt idx="5026">
                  <c:v>10052</c:v>
                </c:pt>
                <c:pt idx="5027">
                  <c:v>10054</c:v>
                </c:pt>
                <c:pt idx="5028">
                  <c:v>10056</c:v>
                </c:pt>
                <c:pt idx="5029">
                  <c:v>10058</c:v>
                </c:pt>
                <c:pt idx="5030">
                  <c:v>10060</c:v>
                </c:pt>
                <c:pt idx="5031">
                  <c:v>10062</c:v>
                </c:pt>
                <c:pt idx="5032">
                  <c:v>10064</c:v>
                </c:pt>
                <c:pt idx="5033">
                  <c:v>10066</c:v>
                </c:pt>
                <c:pt idx="5034">
                  <c:v>10068</c:v>
                </c:pt>
                <c:pt idx="5035">
                  <c:v>10070</c:v>
                </c:pt>
                <c:pt idx="5036">
                  <c:v>10072</c:v>
                </c:pt>
                <c:pt idx="5037">
                  <c:v>10074</c:v>
                </c:pt>
                <c:pt idx="5038">
                  <c:v>10076</c:v>
                </c:pt>
                <c:pt idx="5039">
                  <c:v>10078</c:v>
                </c:pt>
                <c:pt idx="5040">
                  <c:v>10080</c:v>
                </c:pt>
                <c:pt idx="5041">
                  <c:v>10082</c:v>
                </c:pt>
                <c:pt idx="5042">
                  <c:v>10084</c:v>
                </c:pt>
                <c:pt idx="5043">
                  <c:v>10086</c:v>
                </c:pt>
                <c:pt idx="5044">
                  <c:v>10088</c:v>
                </c:pt>
                <c:pt idx="5045">
                  <c:v>10090</c:v>
                </c:pt>
                <c:pt idx="5046">
                  <c:v>10092</c:v>
                </c:pt>
                <c:pt idx="5047">
                  <c:v>10094</c:v>
                </c:pt>
                <c:pt idx="5048">
                  <c:v>10096</c:v>
                </c:pt>
                <c:pt idx="5049">
                  <c:v>10098</c:v>
                </c:pt>
                <c:pt idx="5050">
                  <c:v>10100</c:v>
                </c:pt>
                <c:pt idx="5051">
                  <c:v>10102</c:v>
                </c:pt>
                <c:pt idx="5052">
                  <c:v>10104</c:v>
                </c:pt>
                <c:pt idx="5053">
                  <c:v>10106</c:v>
                </c:pt>
                <c:pt idx="5054">
                  <c:v>10108</c:v>
                </c:pt>
                <c:pt idx="5055">
                  <c:v>10110</c:v>
                </c:pt>
                <c:pt idx="5056">
                  <c:v>10112</c:v>
                </c:pt>
                <c:pt idx="5057">
                  <c:v>10114</c:v>
                </c:pt>
                <c:pt idx="5058">
                  <c:v>10116</c:v>
                </c:pt>
                <c:pt idx="5059">
                  <c:v>10118</c:v>
                </c:pt>
                <c:pt idx="5060">
                  <c:v>10120</c:v>
                </c:pt>
                <c:pt idx="5061">
                  <c:v>10122</c:v>
                </c:pt>
                <c:pt idx="5062">
                  <c:v>10124</c:v>
                </c:pt>
                <c:pt idx="5063">
                  <c:v>10126</c:v>
                </c:pt>
                <c:pt idx="5064">
                  <c:v>10128</c:v>
                </c:pt>
                <c:pt idx="5065">
                  <c:v>10130</c:v>
                </c:pt>
                <c:pt idx="5066">
                  <c:v>10132</c:v>
                </c:pt>
                <c:pt idx="5067">
                  <c:v>10134</c:v>
                </c:pt>
                <c:pt idx="5068">
                  <c:v>10136</c:v>
                </c:pt>
                <c:pt idx="5069">
                  <c:v>10138</c:v>
                </c:pt>
                <c:pt idx="5070">
                  <c:v>10140</c:v>
                </c:pt>
                <c:pt idx="5071">
                  <c:v>10142</c:v>
                </c:pt>
                <c:pt idx="5072">
                  <c:v>10144</c:v>
                </c:pt>
                <c:pt idx="5073">
                  <c:v>10146</c:v>
                </c:pt>
                <c:pt idx="5074">
                  <c:v>10148</c:v>
                </c:pt>
                <c:pt idx="5075">
                  <c:v>10150</c:v>
                </c:pt>
                <c:pt idx="5076">
                  <c:v>10152</c:v>
                </c:pt>
                <c:pt idx="5077">
                  <c:v>10154</c:v>
                </c:pt>
                <c:pt idx="5078">
                  <c:v>10156</c:v>
                </c:pt>
                <c:pt idx="5079">
                  <c:v>10158</c:v>
                </c:pt>
                <c:pt idx="5080">
                  <c:v>10160</c:v>
                </c:pt>
                <c:pt idx="5081">
                  <c:v>10162</c:v>
                </c:pt>
                <c:pt idx="5082">
                  <c:v>10164</c:v>
                </c:pt>
                <c:pt idx="5083">
                  <c:v>10166</c:v>
                </c:pt>
                <c:pt idx="5084">
                  <c:v>10168</c:v>
                </c:pt>
                <c:pt idx="5085">
                  <c:v>10170</c:v>
                </c:pt>
                <c:pt idx="5086">
                  <c:v>10172</c:v>
                </c:pt>
                <c:pt idx="5087">
                  <c:v>10174</c:v>
                </c:pt>
                <c:pt idx="5088">
                  <c:v>10176</c:v>
                </c:pt>
                <c:pt idx="5089">
                  <c:v>10178</c:v>
                </c:pt>
                <c:pt idx="5090">
                  <c:v>10180</c:v>
                </c:pt>
                <c:pt idx="5091">
                  <c:v>10182</c:v>
                </c:pt>
                <c:pt idx="5092">
                  <c:v>10184</c:v>
                </c:pt>
                <c:pt idx="5093">
                  <c:v>10186</c:v>
                </c:pt>
                <c:pt idx="5094">
                  <c:v>10188</c:v>
                </c:pt>
                <c:pt idx="5095">
                  <c:v>10190</c:v>
                </c:pt>
                <c:pt idx="5096">
                  <c:v>10192</c:v>
                </c:pt>
                <c:pt idx="5097">
                  <c:v>10194</c:v>
                </c:pt>
                <c:pt idx="5098">
                  <c:v>10196</c:v>
                </c:pt>
                <c:pt idx="5099">
                  <c:v>10198</c:v>
                </c:pt>
                <c:pt idx="5100">
                  <c:v>10200</c:v>
                </c:pt>
                <c:pt idx="5101">
                  <c:v>10202</c:v>
                </c:pt>
                <c:pt idx="5102">
                  <c:v>10204</c:v>
                </c:pt>
                <c:pt idx="5103">
                  <c:v>10206</c:v>
                </c:pt>
                <c:pt idx="5104">
                  <c:v>10208</c:v>
                </c:pt>
                <c:pt idx="5105">
                  <c:v>10210</c:v>
                </c:pt>
                <c:pt idx="5106">
                  <c:v>10212</c:v>
                </c:pt>
                <c:pt idx="5107">
                  <c:v>10214</c:v>
                </c:pt>
                <c:pt idx="5108">
                  <c:v>10216</c:v>
                </c:pt>
                <c:pt idx="5109">
                  <c:v>10218</c:v>
                </c:pt>
                <c:pt idx="5110">
                  <c:v>10220</c:v>
                </c:pt>
                <c:pt idx="5111">
                  <c:v>10222</c:v>
                </c:pt>
                <c:pt idx="5112">
                  <c:v>10224</c:v>
                </c:pt>
                <c:pt idx="5113">
                  <c:v>10226</c:v>
                </c:pt>
                <c:pt idx="5114">
                  <c:v>10228</c:v>
                </c:pt>
                <c:pt idx="5115">
                  <c:v>10230</c:v>
                </c:pt>
                <c:pt idx="5116">
                  <c:v>10232</c:v>
                </c:pt>
                <c:pt idx="5117">
                  <c:v>10234</c:v>
                </c:pt>
                <c:pt idx="5118">
                  <c:v>10236</c:v>
                </c:pt>
                <c:pt idx="5119">
                  <c:v>10238</c:v>
                </c:pt>
                <c:pt idx="5120">
                  <c:v>10240</c:v>
                </c:pt>
                <c:pt idx="5121">
                  <c:v>10242</c:v>
                </c:pt>
                <c:pt idx="5122">
                  <c:v>10244</c:v>
                </c:pt>
                <c:pt idx="5123">
                  <c:v>10246</c:v>
                </c:pt>
                <c:pt idx="5124">
                  <c:v>10248</c:v>
                </c:pt>
                <c:pt idx="5125">
                  <c:v>10250</c:v>
                </c:pt>
                <c:pt idx="5126">
                  <c:v>10252</c:v>
                </c:pt>
                <c:pt idx="5127">
                  <c:v>10254</c:v>
                </c:pt>
                <c:pt idx="5128">
                  <c:v>10256</c:v>
                </c:pt>
                <c:pt idx="5129">
                  <c:v>10258</c:v>
                </c:pt>
                <c:pt idx="5130">
                  <c:v>10260</c:v>
                </c:pt>
                <c:pt idx="5131">
                  <c:v>10262</c:v>
                </c:pt>
                <c:pt idx="5132">
                  <c:v>10264</c:v>
                </c:pt>
                <c:pt idx="5133">
                  <c:v>10266</c:v>
                </c:pt>
                <c:pt idx="5134">
                  <c:v>10268</c:v>
                </c:pt>
                <c:pt idx="5135">
                  <c:v>10270</c:v>
                </c:pt>
                <c:pt idx="5136">
                  <c:v>10272</c:v>
                </c:pt>
                <c:pt idx="5137">
                  <c:v>10274</c:v>
                </c:pt>
                <c:pt idx="5138">
                  <c:v>10276</c:v>
                </c:pt>
                <c:pt idx="5139">
                  <c:v>10278</c:v>
                </c:pt>
                <c:pt idx="5140">
                  <c:v>10280</c:v>
                </c:pt>
                <c:pt idx="5141">
                  <c:v>10282</c:v>
                </c:pt>
                <c:pt idx="5142">
                  <c:v>10284</c:v>
                </c:pt>
                <c:pt idx="5143">
                  <c:v>10286</c:v>
                </c:pt>
                <c:pt idx="5144">
                  <c:v>10288</c:v>
                </c:pt>
                <c:pt idx="5145">
                  <c:v>10290</c:v>
                </c:pt>
                <c:pt idx="5146">
                  <c:v>10292</c:v>
                </c:pt>
                <c:pt idx="5147">
                  <c:v>10294</c:v>
                </c:pt>
                <c:pt idx="5148">
                  <c:v>10296</c:v>
                </c:pt>
                <c:pt idx="5149">
                  <c:v>10298</c:v>
                </c:pt>
                <c:pt idx="5150">
                  <c:v>10300</c:v>
                </c:pt>
                <c:pt idx="5151">
                  <c:v>10302</c:v>
                </c:pt>
                <c:pt idx="5152">
                  <c:v>10304</c:v>
                </c:pt>
                <c:pt idx="5153">
                  <c:v>10306</c:v>
                </c:pt>
                <c:pt idx="5154">
                  <c:v>10308</c:v>
                </c:pt>
                <c:pt idx="5155">
                  <c:v>10310</c:v>
                </c:pt>
                <c:pt idx="5156">
                  <c:v>10312</c:v>
                </c:pt>
                <c:pt idx="5157">
                  <c:v>10314</c:v>
                </c:pt>
                <c:pt idx="5158">
                  <c:v>10316</c:v>
                </c:pt>
                <c:pt idx="5159">
                  <c:v>10318</c:v>
                </c:pt>
                <c:pt idx="5160">
                  <c:v>10320</c:v>
                </c:pt>
                <c:pt idx="5161">
                  <c:v>10322</c:v>
                </c:pt>
                <c:pt idx="5162">
                  <c:v>10324</c:v>
                </c:pt>
                <c:pt idx="5163">
                  <c:v>10326</c:v>
                </c:pt>
                <c:pt idx="5164">
                  <c:v>10328</c:v>
                </c:pt>
                <c:pt idx="5165">
                  <c:v>10330</c:v>
                </c:pt>
                <c:pt idx="5166">
                  <c:v>10332</c:v>
                </c:pt>
                <c:pt idx="5167">
                  <c:v>10334</c:v>
                </c:pt>
                <c:pt idx="5168">
                  <c:v>10336</c:v>
                </c:pt>
                <c:pt idx="5169">
                  <c:v>10338</c:v>
                </c:pt>
                <c:pt idx="5170">
                  <c:v>10340</c:v>
                </c:pt>
                <c:pt idx="5171">
                  <c:v>10342</c:v>
                </c:pt>
                <c:pt idx="5172">
                  <c:v>10344</c:v>
                </c:pt>
                <c:pt idx="5173">
                  <c:v>10346</c:v>
                </c:pt>
                <c:pt idx="5174">
                  <c:v>10348</c:v>
                </c:pt>
                <c:pt idx="5175">
                  <c:v>10350</c:v>
                </c:pt>
                <c:pt idx="5176">
                  <c:v>10352</c:v>
                </c:pt>
                <c:pt idx="5177">
                  <c:v>10354</c:v>
                </c:pt>
                <c:pt idx="5178">
                  <c:v>10356</c:v>
                </c:pt>
                <c:pt idx="5179">
                  <c:v>10358</c:v>
                </c:pt>
                <c:pt idx="5180">
                  <c:v>10360</c:v>
                </c:pt>
                <c:pt idx="5181">
                  <c:v>10362</c:v>
                </c:pt>
                <c:pt idx="5182">
                  <c:v>10364</c:v>
                </c:pt>
                <c:pt idx="5183">
                  <c:v>10366</c:v>
                </c:pt>
                <c:pt idx="5184">
                  <c:v>10368</c:v>
                </c:pt>
                <c:pt idx="5185">
                  <c:v>10370</c:v>
                </c:pt>
                <c:pt idx="5186">
                  <c:v>10372</c:v>
                </c:pt>
                <c:pt idx="5187">
                  <c:v>10374</c:v>
                </c:pt>
                <c:pt idx="5188">
                  <c:v>10376</c:v>
                </c:pt>
                <c:pt idx="5189">
                  <c:v>10378</c:v>
                </c:pt>
                <c:pt idx="5190">
                  <c:v>10380</c:v>
                </c:pt>
                <c:pt idx="5191">
                  <c:v>10382</c:v>
                </c:pt>
                <c:pt idx="5192">
                  <c:v>10384</c:v>
                </c:pt>
                <c:pt idx="5193">
                  <c:v>10386</c:v>
                </c:pt>
                <c:pt idx="5194">
                  <c:v>10388</c:v>
                </c:pt>
                <c:pt idx="5195">
                  <c:v>10390</c:v>
                </c:pt>
                <c:pt idx="5196">
                  <c:v>10392</c:v>
                </c:pt>
                <c:pt idx="5197">
                  <c:v>10394</c:v>
                </c:pt>
                <c:pt idx="5198">
                  <c:v>10396</c:v>
                </c:pt>
                <c:pt idx="5199">
                  <c:v>10398</c:v>
                </c:pt>
                <c:pt idx="5200">
                  <c:v>10400</c:v>
                </c:pt>
                <c:pt idx="5201">
                  <c:v>10402</c:v>
                </c:pt>
                <c:pt idx="5202">
                  <c:v>10404</c:v>
                </c:pt>
                <c:pt idx="5203">
                  <c:v>10406</c:v>
                </c:pt>
                <c:pt idx="5204">
                  <c:v>10408</c:v>
                </c:pt>
                <c:pt idx="5205">
                  <c:v>10410</c:v>
                </c:pt>
                <c:pt idx="5206">
                  <c:v>10412</c:v>
                </c:pt>
                <c:pt idx="5207">
                  <c:v>10414</c:v>
                </c:pt>
                <c:pt idx="5208">
                  <c:v>10416</c:v>
                </c:pt>
                <c:pt idx="5209">
                  <c:v>10418</c:v>
                </c:pt>
                <c:pt idx="5210">
                  <c:v>10420</c:v>
                </c:pt>
                <c:pt idx="5211">
                  <c:v>10422</c:v>
                </c:pt>
                <c:pt idx="5212">
                  <c:v>10424</c:v>
                </c:pt>
                <c:pt idx="5213">
                  <c:v>10426</c:v>
                </c:pt>
                <c:pt idx="5214">
                  <c:v>10428</c:v>
                </c:pt>
                <c:pt idx="5215">
                  <c:v>10430</c:v>
                </c:pt>
                <c:pt idx="5216">
                  <c:v>10432</c:v>
                </c:pt>
                <c:pt idx="5217">
                  <c:v>10434</c:v>
                </c:pt>
                <c:pt idx="5218">
                  <c:v>10436</c:v>
                </c:pt>
                <c:pt idx="5219">
                  <c:v>10438</c:v>
                </c:pt>
                <c:pt idx="5220">
                  <c:v>10440</c:v>
                </c:pt>
                <c:pt idx="5221">
                  <c:v>10442</c:v>
                </c:pt>
                <c:pt idx="5222">
                  <c:v>10444</c:v>
                </c:pt>
                <c:pt idx="5223">
                  <c:v>10446</c:v>
                </c:pt>
                <c:pt idx="5224">
                  <c:v>10448</c:v>
                </c:pt>
                <c:pt idx="5225">
                  <c:v>10450</c:v>
                </c:pt>
                <c:pt idx="5226">
                  <c:v>10452</c:v>
                </c:pt>
                <c:pt idx="5227">
                  <c:v>10454</c:v>
                </c:pt>
                <c:pt idx="5228">
                  <c:v>10456</c:v>
                </c:pt>
                <c:pt idx="5229">
                  <c:v>10458</c:v>
                </c:pt>
                <c:pt idx="5230">
                  <c:v>10460</c:v>
                </c:pt>
                <c:pt idx="5231">
                  <c:v>10462</c:v>
                </c:pt>
                <c:pt idx="5232">
                  <c:v>10464</c:v>
                </c:pt>
                <c:pt idx="5233">
                  <c:v>10466</c:v>
                </c:pt>
                <c:pt idx="5234">
                  <c:v>10468</c:v>
                </c:pt>
                <c:pt idx="5235">
                  <c:v>10470</c:v>
                </c:pt>
                <c:pt idx="5236">
                  <c:v>10472</c:v>
                </c:pt>
                <c:pt idx="5237">
                  <c:v>10474</c:v>
                </c:pt>
                <c:pt idx="5238">
                  <c:v>10476</c:v>
                </c:pt>
                <c:pt idx="5239">
                  <c:v>10478</c:v>
                </c:pt>
                <c:pt idx="5240">
                  <c:v>10480</c:v>
                </c:pt>
                <c:pt idx="5241">
                  <c:v>10482</c:v>
                </c:pt>
                <c:pt idx="5242">
                  <c:v>10484</c:v>
                </c:pt>
                <c:pt idx="5243">
                  <c:v>10486</c:v>
                </c:pt>
                <c:pt idx="5244">
                  <c:v>10488</c:v>
                </c:pt>
                <c:pt idx="5245">
                  <c:v>10490</c:v>
                </c:pt>
                <c:pt idx="5246">
                  <c:v>10492</c:v>
                </c:pt>
                <c:pt idx="5247">
                  <c:v>10494</c:v>
                </c:pt>
                <c:pt idx="5248">
                  <c:v>10496</c:v>
                </c:pt>
                <c:pt idx="5249">
                  <c:v>10498</c:v>
                </c:pt>
                <c:pt idx="5250">
                  <c:v>10500</c:v>
                </c:pt>
                <c:pt idx="5251">
                  <c:v>10502</c:v>
                </c:pt>
                <c:pt idx="5252">
                  <c:v>10504</c:v>
                </c:pt>
                <c:pt idx="5253">
                  <c:v>10506</c:v>
                </c:pt>
                <c:pt idx="5254">
                  <c:v>10508</c:v>
                </c:pt>
                <c:pt idx="5255">
                  <c:v>10510</c:v>
                </c:pt>
                <c:pt idx="5256">
                  <c:v>10512</c:v>
                </c:pt>
                <c:pt idx="5257">
                  <c:v>10514</c:v>
                </c:pt>
                <c:pt idx="5258">
                  <c:v>10516</c:v>
                </c:pt>
                <c:pt idx="5259">
                  <c:v>10518</c:v>
                </c:pt>
                <c:pt idx="5260">
                  <c:v>10520</c:v>
                </c:pt>
                <c:pt idx="5261">
                  <c:v>10522</c:v>
                </c:pt>
                <c:pt idx="5262">
                  <c:v>10524</c:v>
                </c:pt>
                <c:pt idx="5263">
                  <c:v>10526</c:v>
                </c:pt>
                <c:pt idx="5264">
                  <c:v>10528</c:v>
                </c:pt>
                <c:pt idx="5265">
                  <c:v>10530</c:v>
                </c:pt>
                <c:pt idx="5266">
                  <c:v>10532</c:v>
                </c:pt>
                <c:pt idx="5267">
                  <c:v>10534</c:v>
                </c:pt>
                <c:pt idx="5268">
                  <c:v>10536</c:v>
                </c:pt>
                <c:pt idx="5269">
                  <c:v>10538</c:v>
                </c:pt>
                <c:pt idx="5270">
                  <c:v>10540</c:v>
                </c:pt>
                <c:pt idx="5271">
                  <c:v>10542</c:v>
                </c:pt>
                <c:pt idx="5272">
                  <c:v>10544</c:v>
                </c:pt>
                <c:pt idx="5273">
                  <c:v>10546</c:v>
                </c:pt>
                <c:pt idx="5274">
                  <c:v>10548</c:v>
                </c:pt>
                <c:pt idx="5275">
                  <c:v>10550</c:v>
                </c:pt>
                <c:pt idx="5276">
                  <c:v>10552</c:v>
                </c:pt>
                <c:pt idx="5277">
                  <c:v>10554</c:v>
                </c:pt>
                <c:pt idx="5278">
                  <c:v>10556</c:v>
                </c:pt>
                <c:pt idx="5279">
                  <c:v>10558</c:v>
                </c:pt>
                <c:pt idx="5280">
                  <c:v>10560</c:v>
                </c:pt>
                <c:pt idx="5281">
                  <c:v>10562</c:v>
                </c:pt>
                <c:pt idx="5282">
                  <c:v>10564</c:v>
                </c:pt>
                <c:pt idx="5283">
                  <c:v>10566</c:v>
                </c:pt>
                <c:pt idx="5284">
                  <c:v>10568</c:v>
                </c:pt>
                <c:pt idx="5285">
                  <c:v>10570</c:v>
                </c:pt>
                <c:pt idx="5286">
                  <c:v>10572</c:v>
                </c:pt>
                <c:pt idx="5287">
                  <c:v>10574</c:v>
                </c:pt>
                <c:pt idx="5288">
                  <c:v>10576</c:v>
                </c:pt>
                <c:pt idx="5289">
                  <c:v>10578</c:v>
                </c:pt>
                <c:pt idx="5290">
                  <c:v>10580</c:v>
                </c:pt>
                <c:pt idx="5291">
                  <c:v>10582</c:v>
                </c:pt>
                <c:pt idx="5292">
                  <c:v>10584</c:v>
                </c:pt>
                <c:pt idx="5293">
                  <c:v>10586</c:v>
                </c:pt>
                <c:pt idx="5294">
                  <c:v>10588</c:v>
                </c:pt>
                <c:pt idx="5295">
                  <c:v>10590</c:v>
                </c:pt>
                <c:pt idx="5296">
                  <c:v>10592</c:v>
                </c:pt>
                <c:pt idx="5297">
                  <c:v>10594</c:v>
                </c:pt>
                <c:pt idx="5298">
                  <c:v>10596</c:v>
                </c:pt>
                <c:pt idx="5299">
                  <c:v>10598</c:v>
                </c:pt>
                <c:pt idx="5300">
                  <c:v>10600</c:v>
                </c:pt>
                <c:pt idx="5301">
                  <c:v>10602</c:v>
                </c:pt>
                <c:pt idx="5302">
                  <c:v>10604</c:v>
                </c:pt>
                <c:pt idx="5303">
                  <c:v>10606</c:v>
                </c:pt>
                <c:pt idx="5304">
                  <c:v>10608</c:v>
                </c:pt>
                <c:pt idx="5305">
                  <c:v>10610</c:v>
                </c:pt>
                <c:pt idx="5306">
                  <c:v>10612</c:v>
                </c:pt>
                <c:pt idx="5307">
                  <c:v>10614</c:v>
                </c:pt>
                <c:pt idx="5308">
                  <c:v>10616</c:v>
                </c:pt>
                <c:pt idx="5309">
                  <c:v>10618</c:v>
                </c:pt>
                <c:pt idx="5310">
                  <c:v>10620</c:v>
                </c:pt>
                <c:pt idx="5311">
                  <c:v>10622</c:v>
                </c:pt>
                <c:pt idx="5312">
                  <c:v>10624</c:v>
                </c:pt>
                <c:pt idx="5313">
                  <c:v>10626</c:v>
                </c:pt>
                <c:pt idx="5314">
                  <c:v>10628</c:v>
                </c:pt>
                <c:pt idx="5315">
                  <c:v>10630</c:v>
                </c:pt>
                <c:pt idx="5316">
                  <c:v>10632</c:v>
                </c:pt>
                <c:pt idx="5317">
                  <c:v>10634</c:v>
                </c:pt>
                <c:pt idx="5318">
                  <c:v>10636</c:v>
                </c:pt>
                <c:pt idx="5319">
                  <c:v>10638</c:v>
                </c:pt>
                <c:pt idx="5320">
                  <c:v>10640</c:v>
                </c:pt>
                <c:pt idx="5321">
                  <c:v>10642</c:v>
                </c:pt>
                <c:pt idx="5322">
                  <c:v>10644</c:v>
                </c:pt>
                <c:pt idx="5323">
                  <c:v>10646</c:v>
                </c:pt>
                <c:pt idx="5324">
                  <c:v>10648</c:v>
                </c:pt>
                <c:pt idx="5325">
                  <c:v>10650</c:v>
                </c:pt>
                <c:pt idx="5326">
                  <c:v>10652</c:v>
                </c:pt>
                <c:pt idx="5327">
                  <c:v>10654</c:v>
                </c:pt>
                <c:pt idx="5328">
                  <c:v>10656</c:v>
                </c:pt>
                <c:pt idx="5329">
                  <c:v>10658</c:v>
                </c:pt>
                <c:pt idx="5330">
                  <c:v>10660</c:v>
                </c:pt>
                <c:pt idx="5331">
                  <c:v>10662</c:v>
                </c:pt>
                <c:pt idx="5332">
                  <c:v>10664</c:v>
                </c:pt>
                <c:pt idx="5333">
                  <c:v>10666</c:v>
                </c:pt>
                <c:pt idx="5334">
                  <c:v>10668</c:v>
                </c:pt>
                <c:pt idx="5335">
                  <c:v>10670</c:v>
                </c:pt>
                <c:pt idx="5336">
                  <c:v>10672</c:v>
                </c:pt>
                <c:pt idx="5337">
                  <c:v>10674</c:v>
                </c:pt>
                <c:pt idx="5338">
                  <c:v>10676</c:v>
                </c:pt>
                <c:pt idx="5339">
                  <c:v>10678</c:v>
                </c:pt>
                <c:pt idx="5340">
                  <c:v>10680</c:v>
                </c:pt>
                <c:pt idx="5341">
                  <c:v>10682</c:v>
                </c:pt>
                <c:pt idx="5342">
                  <c:v>10684</c:v>
                </c:pt>
                <c:pt idx="5343">
                  <c:v>10686</c:v>
                </c:pt>
                <c:pt idx="5344">
                  <c:v>10688</c:v>
                </c:pt>
                <c:pt idx="5345">
                  <c:v>10690</c:v>
                </c:pt>
                <c:pt idx="5346">
                  <c:v>10692</c:v>
                </c:pt>
                <c:pt idx="5347">
                  <c:v>10694</c:v>
                </c:pt>
                <c:pt idx="5348">
                  <c:v>10696</c:v>
                </c:pt>
                <c:pt idx="5349">
                  <c:v>10698</c:v>
                </c:pt>
                <c:pt idx="5350">
                  <c:v>10700</c:v>
                </c:pt>
                <c:pt idx="5351">
                  <c:v>10702</c:v>
                </c:pt>
                <c:pt idx="5352">
                  <c:v>10704</c:v>
                </c:pt>
                <c:pt idx="5353">
                  <c:v>10706</c:v>
                </c:pt>
                <c:pt idx="5354">
                  <c:v>10708</c:v>
                </c:pt>
                <c:pt idx="5355">
                  <c:v>10710</c:v>
                </c:pt>
                <c:pt idx="5356">
                  <c:v>10712</c:v>
                </c:pt>
                <c:pt idx="5357">
                  <c:v>10714</c:v>
                </c:pt>
                <c:pt idx="5358">
                  <c:v>10716</c:v>
                </c:pt>
                <c:pt idx="5359">
                  <c:v>10718</c:v>
                </c:pt>
                <c:pt idx="5360">
                  <c:v>10720</c:v>
                </c:pt>
                <c:pt idx="5361">
                  <c:v>10722</c:v>
                </c:pt>
                <c:pt idx="5362">
                  <c:v>10724</c:v>
                </c:pt>
                <c:pt idx="5363">
                  <c:v>10726</c:v>
                </c:pt>
                <c:pt idx="5364">
                  <c:v>10728</c:v>
                </c:pt>
                <c:pt idx="5365">
                  <c:v>10730</c:v>
                </c:pt>
                <c:pt idx="5366">
                  <c:v>10732</c:v>
                </c:pt>
                <c:pt idx="5367">
                  <c:v>10734</c:v>
                </c:pt>
                <c:pt idx="5368">
                  <c:v>10736</c:v>
                </c:pt>
                <c:pt idx="5369">
                  <c:v>10738</c:v>
                </c:pt>
                <c:pt idx="5370">
                  <c:v>10740</c:v>
                </c:pt>
                <c:pt idx="5371">
                  <c:v>10742</c:v>
                </c:pt>
                <c:pt idx="5372">
                  <c:v>10744</c:v>
                </c:pt>
                <c:pt idx="5373">
                  <c:v>10746</c:v>
                </c:pt>
                <c:pt idx="5374">
                  <c:v>10748</c:v>
                </c:pt>
                <c:pt idx="5375">
                  <c:v>10750</c:v>
                </c:pt>
                <c:pt idx="5376">
                  <c:v>10752</c:v>
                </c:pt>
                <c:pt idx="5377">
                  <c:v>10754</c:v>
                </c:pt>
                <c:pt idx="5378">
                  <c:v>10756</c:v>
                </c:pt>
                <c:pt idx="5379">
                  <c:v>10758</c:v>
                </c:pt>
                <c:pt idx="5380">
                  <c:v>10760</c:v>
                </c:pt>
                <c:pt idx="5381">
                  <c:v>10762</c:v>
                </c:pt>
                <c:pt idx="5382">
                  <c:v>10764</c:v>
                </c:pt>
                <c:pt idx="5383">
                  <c:v>10766</c:v>
                </c:pt>
                <c:pt idx="5384">
                  <c:v>10768</c:v>
                </c:pt>
                <c:pt idx="5385">
                  <c:v>10770</c:v>
                </c:pt>
                <c:pt idx="5386">
                  <c:v>10772</c:v>
                </c:pt>
                <c:pt idx="5387">
                  <c:v>10774</c:v>
                </c:pt>
                <c:pt idx="5388">
                  <c:v>10776</c:v>
                </c:pt>
                <c:pt idx="5389">
                  <c:v>10778</c:v>
                </c:pt>
                <c:pt idx="5390">
                  <c:v>10780</c:v>
                </c:pt>
                <c:pt idx="5391">
                  <c:v>10782</c:v>
                </c:pt>
                <c:pt idx="5392">
                  <c:v>10784</c:v>
                </c:pt>
                <c:pt idx="5393">
                  <c:v>10786</c:v>
                </c:pt>
                <c:pt idx="5394">
                  <c:v>10788</c:v>
                </c:pt>
                <c:pt idx="5395">
                  <c:v>10790</c:v>
                </c:pt>
                <c:pt idx="5396">
                  <c:v>10792</c:v>
                </c:pt>
                <c:pt idx="5397">
                  <c:v>10794</c:v>
                </c:pt>
                <c:pt idx="5398">
                  <c:v>10796</c:v>
                </c:pt>
                <c:pt idx="5399">
                  <c:v>10798</c:v>
                </c:pt>
                <c:pt idx="5400">
                  <c:v>10800</c:v>
                </c:pt>
                <c:pt idx="5401">
                  <c:v>10802</c:v>
                </c:pt>
                <c:pt idx="5402">
                  <c:v>10804</c:v>
                </c:pt>
                <c:pt idx="5403">
                  <c:v>10806</c:v>
                </c:pt>
                <c:pt idx="5404">
                  <c:v>10808</c:v>
                </c:pt>
                <c:pt idx="5405">
                  <c:v>10810</c:v>
                </c:pt>
                <c:pt idx="5406">
                  <c:v>10812</c:v>
                </c:pt>
                <c:pt idx="5407">
                  <c:v>10814</c:v>
                </c:pt>
                <c:pt idx="5408">
                  <c:v>10816</c:v>
                </c:pt>
                <c:pt idx="5409">
                  <c:v>10818</c:v>
                </c:pt>
                <c:pt idx="5410">
                  <c:v>10820</c:v>
                </c:pt>
                <c:pt idx="5411">
                  <c:v>10822</c:v>
                </c:pt>
                <c:pt idx="5412">
                  <c:v>10824</c:v>
                </c:pt>
                <c:pt idx="5413">
                  <c:v>10826</c:v>
                </c:pt>
                <c:pt idx="5414">
                  <c:v>10828</c:v>
                </c:pt>
                <c:pt idx="5415">
                  <c:v>10830</c:v>
                </c:pt>
                <c:pt idx="5416">
                  <c:v>10832</c:v>
                </c:pt>
                <c:pt idx="5417">
                  <c:v>10834</c:v>
                </c:pt>
                <c:pt idx="5418">
                  <c:v>10836</c:v>
                </c:pt>
                <c:pt idx="5419">
                  <c:v>10838</c:v>
                </c:pt>
                <c:pt idx="5420">
                  <c:v>10840</c:v>
                </c:pt>
                <c:pt idx="5421">
                  <c:v>10842</c:v>
                </c:pt>
                <c:pt idx="5422">
                  <c:v>10844</c:v>
                </c:pt>
                <c:pt idx="5423">
                  <c:v>10846</c:v>
                </c:pt>
                <c:pt idx="5424">
                  <c:v>10848</c:v>
                </c:pt>
                <c:pt idx="5425">
                  <c:v>10850</c:v>
                </c:pt>
                <c:pt idx="5426">
                  <c:v>10852</c:v>
                </c:pt>
                <c:pt idx="5427">
                  <c:v>10854</c:v>
                </c:pt>
                <c:pt idx="5428">
                  <c:v>10856</c:v>
                </c:pt>
                <c:pt idx="5429">
                  <c:v>10858</c:v>
                </c:pt>
                <c:pt idx="5430">
                  <c:v>10860</c:v>
                </c:pt>
                <c:pt idx="5431">
                  <c:v>10862</c:v>
                </c:pt>
                <c:pt idx="5432">
                  <c:v>10864</c:v>
                </c:pt>
                <c:pt idx="5433">
                  <c:v>10866</c:v>
                </c:pt>
                <c:pt idx="5434">
                  <c:v>10868</c:v>
                </c:pt>
                <c:pt idx="5435">
                  <c:v>10870</c:v>
                </c:pt>
                <c:pt idx="5436">
                  <c:v>10872</c:v>
                </c:pt>
                <c:pt idx="5437">
                  <c:v>10874</c:v>
                </c:pt>
                <c:pt idx="5438">
                  <c:v>10876</c:v>
                </c:pt>
                <c:pt idx="5439">
                  <c:v>10878</c:v>
                </c:pt>
                <c:pt idx="5440">
                  <c:v>10880</c:v>
                </c:pt>
                <c:pt idx="5441">
                  <c:v>10882</c:v>
                </c:pt>
                <c:pt idx="5442">
                  <c:v>10884</c:v>
                </c:pt>
                <c:pt idx="5443">
                  <c:v>10886</c:v>
                </c:pt>
                <c:pt idx="5444">
                  <c:v>10888</c:v>
                </c:pt>
                <c:pt idx="5445">
                  <c:v>10890</c:v>
                </c:pt>
                <c:pt idx="5446">
                  <c:v>10892</c:v>
                </c:pt>
                <c:pt idx="5447">
                  <c:v>10894</c:v>
                </c:pt>
                <c:pt idx="5448">
                  <c:v>10896</c:v>
                </c:pt>
                <c:pt idx="5449">
                  <c:v>10898</c:v>
                </c:pt>
                <c:pt idx="5450">
                  <c:v>10900</c:v>
                </c:pt>
                <c:pt idx="5451">
                  <c:v>10902</c:v>
                </c:pt>
                <c:pt idx="5452">
                  <c:v>10904</c:v>
                </c:pt>
                <c:pt idx="5453">
                  <c:v>10906</c:v>
                </c:pt>
                <c:pt idx="5454">
                  <c:v>10908</c:v>
                </c:pt>
                <c:pt idx="5455">
                  <c:v>10910</c:v>
                </c:pt>
                <c:pt idx="5456">
                  <c:v>10912</c:v>
                </c:pt>
                <c:pt idx="5457">
                  <c:v>10914</c:v>
                </c:pt>
                <c:pt idx="5458">
                  <c:v>10916</c:v>
                </c:pt>
                <c:pt idx="5459">
                  <c:v>10918</c:v>
                </c:pt>
                <c:pt idx="5460">
                  <c:v>10920</c:v>
                </c:pt>
                <c:pt idx="5461">
                  <c:v>10922</c:v>
                </c:pt>
                <c:pt idx="5462">
                  <c:v>10924</c:v>
                </c:pt>
                <c:pt idx="5463">
                  <c:v>10926</c:v>
                </c:pt>
                <c:pt idx="5464">
                  <c:v>10928</c:v>
                </c:pt>
                <c:pt idx="5465">
                  <c:v>10930</c:v>
                </c:pt>
                <c:pt idx="5466">
                  <c:v>10932</c:v>
                </c:pt>
                <c:pt idx="5467">
                  <c:v>10934</c:v>
                </c:pt>
                <c:pt idx="5468">
                  <c:v>10936</c:v>
                </c:pt>
                <c:pt idx="5469">
                  <c:v>10938</c:v>
                </c:pt>
                <c:pt idx="5470">
                  <c:v>10940</c:v>
                </c:pt>
                <c:pt idx="5471">
                  <c:v>10942</c:v>
                </c:pt>
                <c:pt idx="5472">
                  <c:v>10944</c:v>
                </c:pt>
                <c:pt idx="5473">
                  <c:v>10946</c:v>
                </c:pt>
                <c:pt idx="5474">
                  <c:v>10948</c:v>
                </c:pt>
                <c:pt idx="5475">
                  <c:v>10950</c:v>
                </c:pt>
                <c:pt idx="5476">
                  <c:v>10952</c:v>
                </c:pt>
                <c:pt idx="5477">
                  <c:v>10954</c:v>
                </c:pt>
                <c:pt idx="5478">
                  <c:v>10956</c:v>
                </c:pt>
                <c:pt idx="5479">
                  <c:v>10958</c:v>
                </c:pt>
                <c:pt idx="5480">
                  <c:v>10960</c:v>
                </c:pt>
                <c:pt idx="5481">
                  <c:v>10962</c:v>
                </c:pt>
                <c:pt idx="5482">
                  <c:v>10964</c:v>
                </c:pt>
                <c:pt idx="5483">
                  <c:v>10966</c:v>
                </c:pt>
                <c:pt idx="5484">
                  <c:v>10968</c:v>
                </c:pt>
                <c:pt idx="5485">
                  <c:v>10970</c:v>
                </c:pt>
                <c:pt idx="5486">
                  <c:v>10972</c:v>
                </c:pt>
                <c:pt idx="5487">
                  <c:v>10974</c:v>
                </c:pt>
                <c:pt idx="5488">
                  <c:v>10976</c:v>
                </c:pt>
                <c:pt idx="5489">
                  <c:v>10978</c:v>
                </c:pt>
                <c:pt idx="5490">
                  <c:v>10980</c:v>
                </c:pt>
                <c:pt idx="5491">
                  <c:v>10982</c:v>
                </c:pt>
                <c:pt idx="5492">
                  <c:v>10984</c:v>
                </c:pt>
                <c:pt idx="5493">
                  <c:v>10986</c:v>
                </c:pt>
                <c:pt idx="5494">
                  <c:v>10988</c:v>
                </c:pt>
                <c:pt idx="5495">
                  <c:v>10990</c:v>
                </c:pt>
                <c:pt idx="5496">
                  <c:v>10992</c:v>
                </c:pt>
                <c:pt idx="5497">
                  <c:v>10994</c:v>
                </c:pt>
                <c:pt idx="5498">
                  <c:v>10996</c:v>
                </c:pt>
                <c:pt idx="5499">
                  <c:v>10998</c:v>
                </c:pt>
                <c:pt idx="5500">
                  <c:v>11000</c:v>
                </c:pt>
                <c:pt idx="5501">
                  <c:v>11002</c:v>
                </c:pt>
                <c:pt idx="5502">
                  <c:v>11004</c:v>
                </c:pt>
                <c:pt idx="5503">
                  <c:v>11006</c:v>
                </c:pt>
                <c:pt idx="5504">
                  <c:v>11008</c:v>
                </c:pt>
                <c:pt idx="5505">
                  <c:v>11010</c:v>
                </c:pt>
                <c:pt idx="5506">
                  <c:v>11012</c:v>
                </c:pt>
                <c:pt idx="5507">
                  <c:v>11014</c:v>
                </c:pt>
                <c:pt idx="5508">
                  <c:v>11016</c:v>
                </c:pt>
                <c:pt idx="5509">
                  <c:v>11018</c:v>
                </c:pt>
                <c:pt idx="5510">
                  <c:v>11020</c:v>
                </c:pt>
                <c:pt idx="5511">
                  <c:v>11022</c:v>
                </c:pt>
                <c:pt idx="5512">
                  <c:v>11024</c:v>
                </c:pt>
                <c:pt idx="5513">
                  <c:v>11026</c:v>
                </c:pt>
                <c:pt idx="5514">
                  <c:v>11028</c:v>
                </c:pt>
                <c:pt idx="5515">
                  <c:v>11030</c:v>
                </c:pt>
                <c:pt idx="5516">
                  <c:v>11032</c:v>
                </c:pt>
                <c:pt idx="5517">
                  <c:v>11034</c:v>
                </c:pt>
                <c:pt idx="5518">
                  <c:v>11036</c:v>
                </c:pt>
                <c:pt idx="5519">
                  <c:v>11038</c:v>
                </c:pt>
                <c:pt idx="5520">
                  <c:v>11040</c:v>
                </c:pt>
                <c:pt idx="5521">
                  <c:v>11042</c:v>
                </c:pt>
                <c:pt idx="5522">
                  <c:v>11044</c:v>
                </c:pt>
                <c:pt idx="5523">
                  <c:v>11046</c:v>
                </c:pt>
                <c:pt idx="5524">
                  <c:v>11048</c:v>
                </c:pt>
                <c:pt idx="5525">
                  <c:v>11050</c:v>
                </c:pt>
                <c:pt idx="5526">
                  <c:v>11052</c:v>
                </c:pt>
                <c:pt idx="5527">
                  <c:v>11054</c:v>
                </c:pt>
                <c:pt idx="5528">
                  <c:v>11056</c:v>
                </c:pt>
                <c:pt idx="5529">
                  <c:v>11058</c:v>
                </c:pt>
                <c:pt idx="5530">
                  <c:v>11060</c:v>
                </c:pt>
                <c:pt idx="5531">
                  <c:v>11062</c:v>
                </c:pt>
                <c:pt idx="5532">
                  <c:v>11064</c:v>
                </c:pt>
                <c:pt idx="5533">
                  <c:v>11066</c:v>
                </c:pt>
                <c:pt idx="5534">
                  <c:v>11068</c:v>
                </c:pt>
                <c:pt idx="5535">
                  <c:v>11070</c:v>
                </c:pt>
                <c:pt idx="5536">
                  <c:v>11072</c:v>
                </c:pt>
                <c:pt idx="5537">
                  <c:v>11074</c:v>
                </c:pt>
                <c:pt idx="5538">
                  <c:v>11076</c:v>
                </c:pt>
                <c:pt idx="5539">
                  <c:v>11078</c:v>
                </c:pt>
                <c:pt idx="5540">
                  <c:v>11080</c:v>
                </c:pt>
                <c:pt idx="5541">
                  <c:v>11082</c:v>
                </c:pt>
                <c:pt idx="5542">
                  <c:v>11084</c:v>
                </c:pt>
                <c:pt idx="5543">
                  <c:v>11086</c:v>
                </c:pt>
                <c:pt idx="5544">
                  <c:v>11088</c:v>
                </c:pt>
                <c:pt idx="5545">
                  <c:v>11090</c:v>
                </c:pt>
                <c:pt idx="5546">
                  <c:v>11092</c:v>
                </c:pt>
                <c:pt idx="5547">
                  <c:v>11094</c:v>
                </c:pt>
                <c:pt idx="5548">
                  <c:v>11096</c:v>
                </c:pt>
                <c:pt idx="5549">
                  <c:v>11098</c:v>
                </c:pt>
                <c:pt idx="5550">
                  <c:v>11100</c:v>
                </c:pt>
                <c:pt idx="5551">
                  <c:v>11102</c:v>
                </c:pt>
                <c:pt idx="5552">
                  <c:v>11104</c:v>
                </c:pt>
                <c:pt idx="5553">
                  <c:v>11106</c:v>
                </c:pt>
                <c:pt idx="5554">
                  <c:v>11108</c:v>
                </c:pt>
                <c:pt idx="5555">
                  <c:v>11110</c:v>
                </c:pt>
                <c:pt idx="5556">
                  <c:v>11112</c:v>
                </c:pt>
                <c:pt idx="5557">
                  <c:v>11114</c:v>
                </c:pt>
                <c:pt idx="5558">
                  <c:v>11116</c:v>
                </c:pt>
                <c:pt idx="5559">
                  <c:v>11118</c:v>
                </c:pt>
                <c:pt idx="5560">
                  <c:v>11120</c:v>
                </c:pt>
                <c:pt idx="5561">
                  <c:v>11122</c:v>
                </c:pt>
                <c:pt idx="5562">
                  <c:v>11124</c:v>
                </c:pt>
                <c:pt idx="5563">
                  <c:v>11126</c:v>
                </c:pt>
                <c:pt idx="5564">
                  <c:v>11128</c:v>
                </c:pt>
                <c:pt idx="5565">
                  <c:v>11130</c:v>
                </c:pt>
                <c:pt idx="5566">
                  <c:v>11132</c:v>
                </c:pt>
                <c:pt idx="5567">
                  <c:v>11134</c:v>
                </c:pt>
                <c:pt idx="5568">
                  <c:v>11136</c:v>
                </c:pt>
                <c:pt idx="5569">
                  <c:v>11138</c:v>
                </c:pt>
                <c:pt idx="5570">
                  <c:v>11140</c:v>
                </c:pt>
                <c:pt idx="5571">
                  <c:v>11142</c:v>
                </c:pt>
                <c:pt idx="5572">
                  <c:v>11144</c:v>
                </c:pt>
                <c:pt idx="5573">
                  <c:v>11146</c:v>
                </c:pt>
                <c:pt idx="5574">
                  <c:v>11148</c:v>
                </c:pt>
                <c:pt idx="5575">
                  <c:v>11150</c:v>
                </c:pt>
                <c:pt idx="5576">
                  <c:v>11152</c:v>
                </c:pt>
                <c:pt idx="5577">
                  <c:v>11154</c:v>
                </c:pt>
                <c:pt idx="5578">
                  <c:v>11156</c:v>
                </c:pt>
                <c:pt idx="5579">
                  <c:v>11158</c:v>
                </c:pt>
                <c:pt idx="5580">
                  <c:v>11160</c:v>
                </c:pt>
                <c:pt idx="5581">
                  <c:v>11162</c:v>
                </c:pt>
                <c:pt idx="5582">
                  <c:v>11164</c:v>
                </c:pt>
                <c:pt idx="5583">
                  <c:v>11166</c:v>
                </c:pt>
                <c:pt idx="5584">
                  <c:v>11168</c:v>
                </c:pt>
                <c:pt idx="5585">
                  <c:v>11170</c:v>
                </c:pt>
                <c:pt idx="5586">
                  <c:v>11172</c:v>
                </c:pt>
                <c:pt idx="5587">
                  <c:v>11174</c:v>
                </c:pt>
                <c:pt idx="5588">
                  <c:v>11176</c:v>
                </c:pt>
                <c:pt idx="5589">
                  <c:v>11178</c:v>
                </c:pt>
                <c:pt idx="5590">
                  <c:v>11180</c:v>
                </c:pt>
                <c:pt idx="5591">
                  <c:v>11182</c:v>
                </c:pt>
                <c:pt idx="5592">
                  <c:v>11184</c:v>
                </c:pt>
                <c:pt idx="5593">
                  <c:v>11186</c:v>
                </c:pt>
                <c:pt idx="5594">
                  <c:v>11188</c:v>
                </c:pt>
                <c:pt idx="5595">
                  <c:v>11190</c:v>
                </c:pt>
                <c:pt idx="5596">
                  <c:v>11192</c:v>
                </c:pt>
                <c:pt idx="5597">
                  <c:v>11194</c:v>
                </c:pt>
                <c:pt idx="5598">
                  <c:v>11196</c:v>
                </c:pt>
                <c:pt idx="5599">
                  <c:v>11198</c:v>
                </c:pt>
                <c:pt idx="5600">
                  <c:v>11200</c:v>
                </c:pt>
                <c:pt idx="5601">
                  <c:v>11202</c:v>
                </c:pt>
                <c:pt idx="5602">
                  <c:v>11204</c:v>
                </c:pt>
                <c:pt idx="5603">
                  <c:v>11206</c:v>
                </c:pt>
                <c:pt idx="5604">
                  <c:v>11208</c:v>
                </c:pt>
                <c:pt idx="5605">
                  <c:v>11210</c:v>
                </c:pt>
                <c:pt idx="5606">
                  <c:v>11212</c:v>
                </c:pt>
                <c:pt idx="5607">
                  <c:v>11214</c:v>
                </c:pt>
                <c:pt idx="5608">
                  <c:v>11216</c:v>
                </c:pt>
                <c:pt idx="5609">
                  <c:v>11218</c:v>
                </c:pt>
                <c:pt idx="5610">
                  <c:v>11220</c:v>
                </c:pt>
                <c:pt idx="5611">
                  <c:v>11222</c:v>
                </c:pt>
                <c:pt idx="5612">
                  <c:v>11224</c:v>
                </c:pt>
                <c:pt idx="5613">
                  <c:v>11226</c:v>
                </c:pt>
                <c:pt idx="5614">
                  <c:v>11228</c:v>
                </c:pt>
                <c:pt idx="5615">
                  <c:v>11230</c:v>
                </c:pt>
                <c:pt idx="5616">
                  <c:v>11232</c:v>
                </c:pt>
                <c:pt idx="5617">
                  <c:v>11234</c:v>
                </c:pt>
                <c:pt idx="5618">
                  <c:v>11236</c:v>
                </c:pt>
                <c:pt idx="5619">
                  <c:v>11238</c:v>
                </c:pt>
                <c:pt idx="5620">
                  <c:v>11240</c:v>
                </c:pt>
                <c:pt idx="5621">
                  <c:v>11242</c:v>
                </c:pt>
                <c:pt idx="5622">
                  <c:v>11244</c:v>
                </c:pt>
                <c:pt idx="5623">
                  <c:v>11246</c:v>
                </c:pt>
                <c:pt idx="5624">
                  <c:v>11248</c:v>
                </c:pt>
                <c:pt idx="5625">
                  <c:v>11250</c:v>
                </c:pt>
                <c:pt idx="5626">
                  <c:v>11252</c:v>
                </c:pt>
                <c:pt idx="5627">
                  <c:v>11254</c:v>
                </c:pt>
                <c:pt idx="5628">
                  <c:v>11256</c:v>
                </c:pt>
                <c:pt idx="5629">
                  <c:v>11258</c:v>
                </c:pt>
                <c:pt idx="5630">
                  <c:v>11260</c:v>
                </c:pt>
                <c:pt idx="5631">
                  <c:v>11262</c:v>
                </c:pt>
                <c:pt idx="5632">
                  <c:v>11264</c:v>
                </c:pt>
                <c:pt idx="5633">
                  <c:v>11266</c:v>
                </c:pt>
                <c:pt idx="5634">
                  <c:v>11268</c:v>
                </c:pt>
                <c:pt idx="5635">
                  <c:v>11270</c:v>
                </c:pt>
                <c:pt idx="5636">
                  <c:v>11272</c:v>
                </c:pt>
                <c:pt idx="5637">
                  <c:v>11274</c:v>
                </c:pt>
                <c:pt idx="5638">
                  <c:v>11276</c:v>
                </c:pt>
                <c:pt idx="5639">
                  <c:v>11278</c:v>
                </c:pt>
                <c:pt idx="5640">
                  <c:v>11280</c:v>
                </c:pt>
                <c:pt idx="5641">
                  <c:v>11282</c:v>
                </c:pt>
                <c:pt idx="5642">
                  <c:v>11284</c:v>
                </c:pt>
                <c:pt idx="5643">
                  <c:v>11286</c:v>
                </c:pt>
                <c:pt idx="5644">
                  <c:v>11288</c:v>
                </c:pt>
                <c:pt idx="5645">
                  <c:v>11290</c:v>
                </c:pt>
                <c:pt idx="5646">
                  <c:v>11292</c:v>
                </c:pt>
                <c:pt idx="5647">
                  <c:v>11294</c:v>
                </c:pt>
                <c:pt idx="5648">
                  <c:v>11296</c:v>
                </c:pt>
                <c:pt idx="5649">
                  <c:v>11298</c:v>
                </c:pt>
                <c:pt idx="5650">
                  <c:v>11300</c:v>
                </c:pt>
                <c:pt idx="5651">
                  <c:v>11302</c:v>
                </c:pt>
                <c:pt idx="5652">
                  <c:v>11304</c:v>
                </c:pt>
                <c:pt idx="5653">
                  <c:v>11306</c:v>
                </c:pt>
                <c:pt idx="5654">
                  <c:v>11308</c:v>
                </c:pt>
                <c:pt idx="5655">
                  <c:v>11310</c:v>
                </c:pt>
                <c:pt idx="5656">
                  <c:v>11312</c:v>
                </c:pt>
                <c:pt idx="5657">
                  <c:v>11314</c:v>
                </c:pt>
                <c:pt idx="5658">
                  <c:v>11316</c:v>
                </c:pt>
                <c:pt idx="5659">
                  <c:v>11318</c:v>
                </c:pt>
                <c:pt idx="5660">
                  <c:v>11320</c:v>
                </c:pt>
                <c:pt idx="5661">
                  <c:v>11322</c:v>
                </c:pt>
                <c:pt idx="5662">
                  <c:v>11324</c:v>
                </c:pt>
                <c:pt idx="5663">
                  <c:v>11326</c:v>
                </c:pt>
                <c:pt idx="5664">
                  <c:v>11328</c:v>
                </c:pt>
                <c:pt idx="5665">
                  <c:v>11330</c:v>
                </c:pt>
                <c:pt idx="5666">
                  <c:v>11332</c:v>
                </c:pt>
                <c:pt idx="5667">
                  <c:v>11334</c:v>
                </c:pt>
                <c:pt idx="5668">
                  <c:v>11336</c:v>
                </c:pt>
                <c:pt idx="5669">
                  <c:v>11338</c:v>
                </c:pt>
                <c:pt idx="5670">
                  <c:v>11340</c:v>
                </c:pt>
                <c:pt idx="5671">
                  <c:v>11342</c:v>
                </c:pt>
                <c:pt idx="5672">
                  <c:v>11344</c:v>
                </c:pt>
                <c:pt idx="5673">
                  <c:v>11346</c:v>
                </c:pt>
                <c:pt idx="5674">
                  <c:v>11348</c:v>
                </c:pt>
                <c:pt idx="5675">
                  <c:v>11350</c:v>
                </c:pt>
                <c:pt idx="5676">
                  <c:v>11352</c:v>
                </c:pt>
                <c:pt idx="5677">
                  <c:v>11354</c:v>
                </c:pt>
                <c:pt idx="5678">
                  <c:v>11356</c:v>
                </c:pt>
                <c:pt idx="5679">
                  <c:v>11358</c:v>
                </c:pt>
                <c:pt idx="5680">
                  <c:v>11360</c:v>
                </c:pt>
                <c:pt idx="5681">
                  <c:v>11362</c:v>
                </c:pt>
                <c:pt idx="5682">
                  <c:v>11364</c:v>
                </c:pt>
                <c:pt idx="5683">
                  <c:v>11366</c:v>
                </c:pt>
                <c:pt idx="5684">
                  <c:v>11368</c:v>
                </c:pt>
                <c:pt idx="5685">
                  <c:v>11370</c:v>
                </c:pt>
                <c:pt idx="5686">
                  <c:v>11372</c:v>
                </c:pt>
                <c:pt idx="5687">
                  <c:v>11374</c:v>
                </c:pt>
                <c:pt idx="5688">
                  <c:v>11376</c:v>
                </c:pt>
                <c:pt idx="5689">
                  <c:v>11378</c:v>
                </c:pt>
                <c:pt idx="5690">
                  <c:v>11380</c:v>
                </c:pt>
                <c:pt idx="5691">
                  <c:v>11382</c:v>
                </c:pt>
                <c:pt idx="5692">
                  <c:v>11384</c:v>
                </c:pt>
                <c:pt idx="5693">
                  <c:v>11386</c:v>
                </c:pt>
                <c:pt idx="5694">
                  <c:v>11388</c:v>
                </c:pt>
                <c:pt idx="5695">
                  <c:v>11390</c:v>
                </c:pt>
                <c:pt idx="5696">
                  <c:v>11392</c:v>
                </c:pt>
                <c:pt idx="5697">
                  <c:v>11394</c:v>
                </c:pt>
                <c:pt idx="5698">
                  <c:v>11396</c:v>
                </c:pt>
                <c:pt idx="5699">
                  <c:v>11398</c:v>
                </c:pt>
                <c:pt idx="5700">
                  <c:v>11400</c:v>
                </c:pt>
                <c:pt idx="5701">
                  <c:v>11402</c:v>
                </c:pt>
                <c:pt idx="5702">
                  <c:v>11404</c:v>
                </c:pt>
                <c:pt idx="5703">
                  <c:v>11406</c:v>
                </c:pt>
                <c:pt idx="5704">
                  <c:v>11408</c:v>
                </c:pt>
                <c:pt idx="5705">
                  <c:v>11410</c:v>
                </c:pt>
                <c:pt idx="5706">
                  <c:v>11412</c:v>
                </c:pt>
                <c:pt idx="5707">
                  <c:v>11414</c:v>
                </c:pt>
                <c:pt idx="5708">
                  <c:v>11416</c:v>
                </c:pt>
                <c:pt idx="5709">
                  <c:v>11418</c:v>
                </c:pt>
                <c:pt idx="5710">
                  <c:v>11420</c:v>
                </c:pt>
                <c:pt idx="5711">
                  <c:v>11422</c:v>
                </c:pt>
                <c:pt idx="5712">
                  <c:v>11424</c:v>
                </c:pt>
                <c:pt idx="5713">
                  <c:v>11426</c:v>
                </c:pt>
                <c:pt idx="5714">
                  <c:v>11428</c:v>
                </c:pt>
                <c:pt idx="5715">
                  <c:v>11430</c:v>
                </c:pt>
                <c:pt idx="5716">
                  <c:v>11432</c:v>
                </c:pt>
                <c:pt idx="5717">
                  <c:v>11434</c:v>
                </c:pt>
                <c:pt idx="5718">
                  <c:v>11436</c:v>
                </c:pt>
                <c:pt idx="5719">
                  <c:v>11438</c:v>
                </c:pt>
                <c:pt idx="5720">
                  <c:v>11440</c:v>
                </c:pt>
                <c:pt idx="5721">
                  <c:v>11442</c:v>
                </c:pt>
                <c:pt idx="5722">
                  <c:v>11444</c:v>
                </c:pt>
                <c:pt idx="5723">
                  <c:v>11446</c:v>
                </c:pt>
                <c:pt idx="5724">
                  <c:v>11448</c:v>
                </c:pt>
                <c:pt idx="5725">
                  <c:v>11450</c:v>
                </c:pt>
                <c:pt idx="5726">
                  <c:v>11452</c:v>
                </c:pt>
                <c:pt idx="5727">
                  <c:v>11454</c:v>
                </c:pt>
                <c:pt idx="5728">
                  <c:v>11456</c:v>
                </c:pt>
                <c:pt idx="5729">
                  <c:v>11458</c:v>
                </c:pt>
                <c:pt idx="5730">
                  <c:v>11460</c:v>
                </c:pt>
                <c:pt idx="5731">
                  <c:v>11462</c:v>
                </c:pt>
                <c:pt idx="5732">
                  <c:v>11464</c:v>
                </c:pt>
                <c:pt idx="5733">
                  <c:v>11466</c:v>
                </c:pt>
                <c:pt idx="5734">
                  <c:v>11468</c:v>
                </c:pt>
                <c:pt idx="5735">
                  <c:v>11470</c:v>
                </c:pt>
                <c:pt idx="5736">
                  <c:v>11472</c:v>
                </c:pt>
                <c:pt idx="5737">
                  <c:v>11474</c:v>
                </c:pt>
                <c:pt idx="5738">
                  <c:v>11476</c:v>
                </c:pt>
                <c:pt idx="5739">
                  <c:v>11478</c:v>
                </c:pt>
                <c:pt idx="5740">
                  <c:v>11480</c:v>
                </c:pt>
                <c:pt idx="5741">
                  <c:v>11482</c:v>
                </c:pt>
                <c:pt idx="5742">
                  <c:v>11484</c:v>
                </c:pt>
                <c:pt idx="5743">
                  <c:v>11486</c:v>
                </c:pt>
                <c:pt idx="5744">
                  <c:v>11488</c:v>
                </c:pt>
                <c:pt idx="5745">
                  <c:v>11490</c:v>
                </c:pt>
                <c:pt idx="5746">
                  <c:v>11492</c:v>
                </c:pt>
                <c:pt idx="5747">
                  <c:v>11494</c:v>
                </c:pt>
                <c:pt idx="5748">
                  <c:v>11496</c:v>
                </c:pt>
                <c:pt idx="5749">
                  <c:v>11498</c:v>
                </c:pt>
                <c:pt idx="5750">
                  <c:v>11500</c:v>
                </c:pt>
                <c:pt idx="5751">
                  <c:v>11502</c:v>
                </c:pt>
                <c:pt idx="5752">
                  <c:v>11504</c:v>
                </c:pt>
                <c:pt idx="5753">
                  <c:v>11506</c:v>
                </c:pt>
                <c:pt idx="5754">
                  <c:v>11508</c:v>
                </c:pt>
                <c:pt idx="5755">
                  <c:v>11510</c:v>
                </c:pt>
                <c:pt idx="5756">
                  <c:v>11512</c:v>
                </c:pt>
                <c:pt idx="5757">
                  <c:v>11514</c:v>
                </c:pt>
                <c:pt idx="5758">
                  <c:v>11516</c:v>
                </c:pt>
                <c:pt idx="5759">
                  <c:v>11518</c:v>
                </c:pt>
                <c:pt idx="5760">
                  <c:v>11520</c:v>
                </c:pt>
                <c:pt idx="5761">
                  <c:v>11522</c:v>
                </c:pt>
                <c:pt idx="5762">
                  <c:v>11524</c:v>
                </c:pt>
                <c:pt idx="5763">
                  <c:v>11526</c:v>
                </c:pt>
                <c:pt idx="5764">
                  <c:v>11528</c:v>
                </c:pt>
                <c:pt idx="5765">
                  <c:v>11530</c:v>
                </c:pt>
                <c:pt idx="5766">
                  <c:v>11532</c:v>
                </c:pt>
                <c:pt idx="5767">
                  <c:v>11534</c:v>
                </c:pt>
                <c:pt idx="5768">
                  <c:v>11536</c:v>
                </c:pt>
                <c:pt idx="5769">
                  <c:v>11538</c:v>
                </c:pt>
                <c:pt idx="5770">
                  <c:v>11540</c:v>
                </c:pt>
                <c:pt idx="5771">
                  <c:v>11542</c:v>
                </c:pt>
                <c:pt idx="5772">
                  <c:v>11544</c:v>
                </c:pt>
                <c:pt idx="5773">
                  <c:v>11546</c:v>
                </c:pt>
                <c:pt idx="5774">
                  <c:v>11548</c:v>
                </c:pt>
                <c:pt idx="5775">
                  <c:v>11550</c:v>
                </c:pt>
                <c:pt idx="5776">
                  <c:v>11552</c:v>
                </c:pt>
                <c:pt idx="5777">
                  <c:v>11554</c:v>
                </c:pt>
                <c:pt idx="5778">
                  <c:v>11556</c:v>
                </c:pt>
                <c:pt idx="5779">
                  <c:v>11558</c:v>
                </c:pt>
                <c:pt idx="5780">
                  <c:v>11560</c:v>
                </c:pt>
                <c:pt idx="5781">
                  <c:v>11562</c:v>
                </c:pt>
                <c:pt idx="5782">
                  <c:v>11564</c:v>
                </c:pt>
                <c:pt idx="5783">
                  <c:v>11566</c:v>
                </c:pt>
                <c:pt idx="5784">
                  <c:v>11568</c:v>
                </c:pt>
                <c:pt idx="5785">
                  <c:v>11570</c:v>
                </c:pt>
                <c:pt idx="5786">
                  <c:v>11572</c:v>
                </c:pt>
                <c:pt idx="5787">
                  <c:v>11574</c:v>
                </c:pt>
                <c:pt idx="5788">
                  <c:v>11576</c:v>
                </c:pt>
                <c:pt idx="5789">
                  <c:v>11578</c:v>
                </c:pt>
                <c:pt idx="5790">
                  <c:v>11580</c:v>
                </c:pt>
                <c:pt idx="5791">
                  <c:v>11582</c:v>
                </c:pt>
                <c:pt idx="5792">
                  <c:v>11584</c:v>
                </c:pt>
                <c:pt idx="5793">
                  <c:v>11586</c:v>
                </c:pt>
                <c:pt idx="5794">
                  <c:v>11588</c:v>
                </c:pt>
                <c:pt idx="5795">
                  <c:v>11590</c:v>
                </c:pt>
                <c:pt idx="5796">
                  <c:v>11592</c:v>
                </c:pt>
                <c:pt idx="5797">
                  <c:v>11594</c:v>
                </c:pt>
                <c:pt idx="5798">
                  <c:v>11596</c:v>
                </c:pt>
                <c:pt idx="5799">
                  <c:v>11598</c:v>
                </c:pt>
                <c:pt idx="5800">
                  <c:v>11600</c:v>
                </c:pt>
                <c:pt idx="5801">
                  <c:v>11602</c:v>
                </c:pt>
                <c:pt idx="5802">
                  <c:v>11604</c:v>
                </c:pt>
                <c:pt idx="5803">
                  <c:v>11606</c:v>
                </c:pt>
                <c:pt idx="5804">
                  <c:v>11608</c:v>
                </c:pt>
                <c:pt idx="5805">
                  <c:v>11610</c:v>
                </c:pt>
                <c:pt idx="5806">
                  <c:v>11612</c:v>
                </c:pt>
                <c:pt idx="5807">
                  <c:v>11614</c:v>
                </c:pt>
                <c:pt idx="5808">
                  <c:v>11616</c:v>
                </c:pt>
                <c:pt idx="5809">
                  <c:v>11618</c:v>
                </c:pt>
                <c:pt idx="5810">
                  <c:v>11620</c:v>
                </c:pt>
                <c:pt idx="5811">
                  <c:v>11622</c:v>
                </c:pt>
                <c:pt idx="5812">
                  <c:v>11624</c:v>
                </c:pt>
                <c:pt idx="5813">
                  <c:v>11626</c:v>
                </c:pt>
                <c:pt idx="5814">
                  <c:v>11628</c:v>
                </c:pt>
                <c:pt idx="5815">
                  <c:v>11630</c:v>
                </c:pt>
                <c:pt idx="5816">
                  <c:v>11632</c:v>
                </c:pt>
                <c:pt idx="5817">
                  <c:v>11634</c:v>
                </c:pt>
                <c:pt idx="5818">
                  <c:v>11636</c:v>
                </c:pt>
                <c:pt idx="5819">
                  <c:v>11638</c:v>
                </c:pt>
                <c:pt idx="5820">
                  <c:v>11640</c:v>
                </c:pt>
                <c:pt idx="5821">
                  <c:v>11642</c:v>
                </c:pt>
                <c:pt idx="5822">
                  <c:v>11644</c:v>
                </c:pt>
                <c:pt idx="5823">
                  <c:v>11646</c:v>
                </c:pt>
                <c:pt idx="5824">
                  <c:v>11648</c:v>
                </c:pt>
                <c:pt idx="5825">
                  <c:v>11650</c:v>
                </c:pt>
                <c:pt idx="5826">
                  <c:v>11652</c:v>
                </c:pt>
                <c:pt idx="5827">
                  <c:v>11654</c:v>
                </c:pt>
                <c:pt idx="5828">
                  <c:v>11656</c:v>
                </c:pt>
                <c:pt idx="5829">
                  <c:v>11658</c:v>
                </c:pt>
                <c:pt idx="5830">
                  <c:v>11660</c:v>
                </c:pt>
                <c:pt idx="5831">
                  <c:v>11662</c:v>
                </c:pt>
                <c:pt idx="5832">
                  <c:v>11664</c:v>
                </c:pt>
                <c:pt idx="5833">
                  <c:v>11666</c:v>
                </c:pt>
                <c:pt idx="5834">
                  <c:v>11668</c:v>
                </c:pt>
                <c:pt idx="5835">
                  <c:v>11670</c:v>
                </c:pt>
                <c:pt idx="5836">
                  <c:v>11672</c:v>
                </c:pt>
                <c:pt idx="5837">
                  <c:v>11674</c:v>
                </c:pt>
                <c:pt idx="5838">
                  <c:v>11676</c:v>
                </c:pt>
                <c:pt idx="5839">
                  <c:v>11678</c:v>
                </c:pt>
                <c:pt idx="5840">
                  <c:v>11680</c:v>
                </c:pt>
                <c:pt idx="5841">
                  <c:v>11682</c:v>
                </c:pt>
                <c:pt idx="5842">
                  <c:v>11684</c:v>
                </c:pt>
                <c:pt idx="5843">
                  <c:v>11686</c:v>
                </c:pt>
                <c:pt idx="5844">
                  <c:v>11688</c:v>
                </c:pt>
                <c:pt idx="5845">
                  <c:v>11690</c:v>
                </c:pt>
                <c:pt idx="5846">
                  <c:v>11692</c:v>
                </c:pt>
                <c:pt idx="5847">
                  <c:v>11694</c:v>
                </c:pt>
                <c:pt idx="5848">
                  <c:v>11696</c:v>
                </c:pt>
                <c:pt idx="5849">
                  <c:v>11698</c:v>
                </c:pt>
                <c:pt idx="5850">
                  <c:v>11700</c:v>
                </c:pt>
                <c:pt idx="5851">
                  <c:v>11702</c:v>
                </c:pt>
                <c:pt idx="5852">
                  <c:v>11704</c:v>
                </c:pt>
                <c:pt idx="5853">
                  <c:v>11706</c:v>
                </c:pt>
                <c:pt idx="5854">
                  <c:v>11708</c:v>
                </c:pt>
                <c:pt idx="5855">
                  <c:v>11710</c:v>
                </c:pt>
                <c:pt idx="5856">
                  <c:v>11712</c:v>
                </c:pt>
                <c:pt idx="5857">
                  <c:v>11714</c:v>
                </c:pt>
                <c:pt idx="5858">
                  <c:v>11716</c:v>
                </c:pt>
                <c:pt idx="5859">
                  <c:v>11718</c:v>
                </c:pt>
                <c:pt idx="5860">
                  <c:v>11720</c:v>
                </c:pt>
                <c:pt idx="5861">
                  <c:v>11722</c:v>
                </c:pt>
                <c:pt idx="5862">
                  <c:v>11724</c:v>
                </c:pt>
                <c:pt idx="5863">
                  <c:v>11726</c:v>
                </c:pt>
                <c:pt idx="5864">
                  <c:v>11728</c:v>
                </c:pt>
                <c:pt idx="5865">
                  <c:v>11730</c:v>
                </c:pt>
                <c:pt idx="5866">
                  <c:v>11732</c:v>
                </c:pt>
                <c:pt idx="5867">
                  <c:v>11734</c:v>
                </c:pt>
                <c:pt idx="5868">
                  <c:v>11736</c:v>
                </c:pt>
                <c:pt idx="5869">
                  <c:v>11738</c:v>
                </c:pt>
                <c:pt idx="5870">
                  <c:v>11740</c:v>
                </c:pt>
                <c:pt idx="5871">
                  <c:v>11742</c:v>
                </c:pt>
                <c:pt idx="5872">
                  <c:v>11744</c:v>
                </c:pt>
                <c:pt idx="5873">
                  <c:v>11746</c:v>
                </c:pt>
                <c:pt idx="5874">
                  <c:v>11748</c:v>
                </c:pt>
                <c:pt idx="5875">
                  <c:v>11750</c:v>
                </c:pt>
                <c:pt idx="5876">
                  <c:v>11752</c:v>
                </c:pt>
                <c:pt idx="5877">
                  <c:v>11754</c:v>
                </c:pt>
                <c:pt idx="5878">
                  <c:v>11756</c:v>
                </c:pt>
                <c:pt idx="5879">
                  <c:v>11758</c:v>
                </c:pt>
                <c:pt idx="5880">
                  <c:v>11760</c:v>
                </c:pt>
                <c:pt idx="5881">
                  <c:v>11762</c:v>
                </c:pt>
                <c:pt idx="5882">
                  <c:v>11764</c:v>
                </c:pt>
                <c:pt idx="5883">
                  <c:v>11766</c:v>
                </c:pt>
                <c:pt idx="5884">
                  <c:v>11768</c:v>
                </c:pt>
                <c:pt idx="5885">
                  <c:v>11770</c:v>
                </c:pt>
                <c:pt idx="5886">
                  <c:v>11772</c:v>
                </c:pt>
                <c:pt idx="5887">
                  <c:v>11774</c:v>
                </c:pt>
                <c:pt idx="5888">
                  <c:v>11776</c:v>
                </c:pt>
                <c:pt idx="5889">
                  <c:v>11778</c:v>
                </c:pt>
                <c:pt idx="5890">
                  <c:v>11780</c:v>
                </c:pt>
                <c:pt idx="5891">
                  <c:v>11782</c:v>
                </c:pt>
                <c:pt idx="5892">
                  <c:v>11784</c:v>
                </c:pt>
                <c:pt idx="5893">
                  <c:v>11786</c:v>
                </c:pt>
                <c:pt idx="5894">
                  <c:v>11788</c:v>
                </c:pt>
                <c:pt idx="5895">
                  <c:v>11790</c:v>
                </c:pt>
                <c:pt idx="5896">
                  <c:v>11792</c:v>
                </c:pt>
                <c:pt idx="5897">
                  <c:v>11794</c:v>
                </c:pt>
                <c:pt idx="5898">
                  <c:v>11796</c:v>
                </c:pt>
                <c:pt idx="5899">
                  <c:v>11798</c:v>
                </c:pt>
                <c:pt idx="5900">
                  <c:v>11800</c:v>
                </c:pt>
                <c:pt idx="5901">
                  <c:v>11802</c:v>
                </c:pt>
                <c:pt idx="5902">
                  <c:v>11804</c:v>
                </c:pt>
                <c:pt idx="5903">
                  <c:v>11806</c:v>
                </c:pt>
                <c:pt idx="5904">
                  <c:v>11808</c:v>
                </c:pt>
                <c:pt idx="5905">
                  <c:v>11810</c:v>
                </c:pt>
                <c:pt idx="5906">
                  <c:v>11812</c:v>
                </c:pt>
                <c:pt idx="5907">
                  <c:v>11814</c:v>
                </c:pt>
                <c:pt idx="5908">
                  <c:v>11816</c:v>
                </c:pt>
                <c:pt idx="5909">
                  <c:v>11818</c:v>
                </c:pt>
                <c:pt idx="5910">
                  <c:v>11820</c:v>
                </c:pt>
                <c:pt idx="5911">
                  <c:v>11822</c:v>
                </c:pt>
                <c:pt idx="5912">
                  <c:v>11824</c:v>
                </c:pt>
                <c:pt idx="5913">
                  <c:v>11826</c:v>
                </c:pt>
                <c:pt idx="5914">
                  <c:v>11828</c:v>
                </c:pt>
                <c:pt idx="5915">
                  <c:v>11830</c:v>
                </c:pt>
                <c:pt idx="5916">
                  <c:v>11832</c:v>
                </c:pt>
                <c:pt idx="5917">
                  <c:v>11834</c:v>
                </c:pt>
                <c:pt idx="5918">
                  <c:v>11836</c:v>
                </c:pt>
                <c:pt idx="5919">
                  <c:v>11838</c:v>
                </c:pt>
                <c:pt idx="5920">
                  <c:v>11840</c:v>
                </c:pt>
                <c:pt idx="5921">
                  <c:v>11842</c:v>
                </c:pt>
                <c:pt idx="5922">
                  <c:v>11844</c:v>
                </c:pt>
                <c:pt idx="5923">
                  <c:v>11846</c:v>
                </c:pt>
                <c:pt idx="5924">
                  <c:v>11848</c:v>
                </c:pt>
                <c:pt idx="5925">
                  <c:v>11850</c:v>
                </c:pt>
                <c:pt idx="5926">
                  <c:v>11852</c:v>
                </c:pt>
                <c:pt idx="5927">
                  <c:v>11854</c:v>
                </c:pt>
                <c:pt idx="5928">
                  <c:v>11856</c:v>
                </c:pt>
                <c:pt idx="5929">
                  <c:v>11858</c:v>
                </c:pt>
                <c:pt idx="5930">
                  <c:v>11860</c:v>
                </c:pt>
                <c:pt idx="5931">
                  <c:v>11862</c:v>
                </c:pt>
                <c:pt idx="5932">
                  <c:v>11864</c:v>
                </c:pt>
                <c:pt idx="5933">
                  <c:v>11866</c:v>
                </c:pt>
                <c:pt idx="5934">
                  <c:v>11868</c:v>
                </c:pt>
                <c:pt idx="5935">
                  <c:v>11870</c:v>
                </c:pt>
                <c:pt idx="5936">
                  <c:v>11872</c:v>
                </c:pt>
                <c:pt idx="5937">
                  <c:v>11874</c:v>
                </c:pt>
                <c:pt idx="5938">
                  <c:v>11876</c:v>
                </c:pt>
                <c:pt idx="5939">
                  <c:v>11878</c:v>
                </c:pt>
                <c:pt idx="5940">
                  <c:v>11880</c:v>
                </c:pt>
                <c:pt idx="5941">
                  <c:v>11882</c:v>
                </c:pt>
                <c:pt idx="5942">
                  <c:v>11884</c:v>
                </c:pt>
                <c:pt idx="5943">
                  <c:v>11886</c:v>
                </c:pt>
                <c:pt idx="5944">
                  <c:v>11888</c:v>
                </c:pt>
                <c:pt idx="5945">
                  <c:v>11890</c:v>
                </c:pt>
                <c:pt idx="5946">
                  <c:v>11892</c:v>
                </c:pt>
                <c:pt idx="5947">
                  <c:v>11894</c:v>
                </c:pt>
                <c:pt idx="5948">
                  <c:v>11896</c:v>
                </c:pt>
                <c:pt idx="5949">
                  <c:v>11898</c:v>
                </c:pt>
                <c:pt idx="5950">
                  <c:v>11900</c:v>
                </c:pt>
                <c:pt idx="5951">
                  <c:v>11902</c:v>
                </c:pt>
                <c:pt idx="5952">
                  <c:v>11904</c:v>
                </c:pt>
                <c:pt idx="5953">
                  <c:v>11906</c:v>
                </c:pt>
                <c:pt idx="5954">
                  <c:v>11908</c:v>
                </c:pt>
                <c:pt idx="5955">
                  <c:v>11910</c:v>
                </c:pt>
                <c:pt idx="5956">
                  <c:v>11912</c:v>
                </c:pt>
                <c:pt idx="5957">
                  <c:v>11914</c:v>
                </c:pt>
                <c:pt idx="5958">
                  <c:v>11916</c:v>
                </c:pt>
                <c:pt idx="5959">
                  <c:v>11918</c:v>
                </c:pt>
                <c:pt idx="5960">
                  <c:v>11920</c:v>
                </c:pt>
                <c:pt idx="5961">
                  <c:v>11922</c:v>
                </c:pt>
                <c:pt idx="5962">
                  <c:v>11924</c:v>
                </c:pt>
                <c:pt idx="5963">
                  <c:v>11926</c:v>
                </c:pt>
                <c:pt idx="5964">
                  <c:v>11928</c:v>
                </c:pt>
                <c:pt idx="5965">
                  <c:v>11930</c:v>
                </c:pt>
                <c:pt idx="5966">
                  <c:v>11932</c:v>
                </c:pt>
                <c:pt idx="5967">
                  <c:v>11934</c:v>
                </c:pt>
                <c:pt idx="5968">
                  <c:v>11936</c:v>
                </c:pt>
                <c:pt idx="5969">
                  <c:v>11938</c:v>
                </c:pt>
                <c:pt idx="5970">
                  <c:v>11940</c:v>
                </c:pt>
                <c:pt idx="5971">
                  <c:v>11942</c:v>
                </c:pt>
                <c:pt idx="5972">
                  <c:v>11944</c:v>
                </c:pt>
                <c:pt idx="5973">
                  <c:v>11946</c:v>
                </c:pt>
                <c:pt idx="5974">
                  <c:v>11948</c:v>
                </c:pt>
                <c:pt idx="5975">
                  <c:v>11950</c:v>
                </c:pt>
                <c:pt idx="5976">
                  <c:v>11952</c:v>
                </c:pt>
                <c:pt idx="5977">
                  <c:v>11954</c:v>
                </c:pt>
                <c:pt idx="5978">
                  <c:v>11956</c:v>
                </c:pt>
                <c:pt idx="5979">
                  <c:v>11958</c:v>
                </c:pt>
                <c:pt idx="5980">
                  <c:v>11960</c:v>
                </c:pt>
                <c:pt idx="5981">
                  <c:v>11962</c:v>
                </c:pt>
                <c:pt idx="5982">
                  <c:v>11964</c:v>
                </c:pt>
                <c:pt idx="5983">
                  <c:v>11966</c:v>
                </c:pt>
                <c:pt idx="5984">
                  <c:v>11968</c:v>
                </c:pt>
                <c:pt idx="5985">
                  <c:v>11970</c:v>
                </c:pt>
                <c:pt idx="5986">
                  <c:v>11972</c:v>
                </c:pt>
                <c:pt idx="5987">
                  <c:v>11974</c:v>
                </c:pt>
                <c:pt idx="5988">
                  <c:v>11976</c:v>
                </c:pt>
                <c:pt idx="5989">
                  <c:v>11978</c:v>
                </c:pt>
                <c:pt idx="5990">
                  <c:v>11980</c:v>
                </c:pt>
                <c:pt idx="5991">
                  <c:v>11982</c:v>
                </c:pt>
                <c:pt idx="5992">
                  <c:v>11984</c:v>
                </c:pt>
                <c:pt idx="5993">
                  <c:v>11986</c:v>
                </c:pt>
                <c:pt idx="5994">
                  <c:v>11988</c:v>
                </c:pt>
                <c:pt idx="5995">
                  <c:v>11990</c:v>
                </c:pt>
                <c:pt idx="5996">
                  <c:v>11992</c:v>
                </c:pt>
                <c:pt idx="5997">
                  <c:v>11994</c:v>
                </c:pt>
                <c:pt idx="5998">
                  <c:v>11996</c:v>
                </c:pt>
                <c:pt idx="5999">
                  <c:v>11998</c:v>
                </c:pt>
                <c:pt idx="6000">
                  <c:v>12000</c:v>
                </c:pt>
                <c:pt idx="6001">
                  <c:v>12002</c:v>
                </c:pt>
                <c:pt idx="6002">
                  <c:v>12004</c:v>
                </c:pt>
                <c:pt idx="6003">
                  <c:v>12006</c:v>
                </c:pt>
                <c:pt idx="6004">
                  <c:v>12008</c:v>
                </c:pt>
                <c:pt idx="6005">
                  <c:v>12010</c:v>
                </c:pt>
                <c:pt idx="6006">
                  <c:v>12012</c:v>
                </c:pt>
                <c:pt idx="6007">
                  <c:v>12014</c:v>
                </c:pt>
                <c:pt idx="6008">
                  <c:v>12016</c:v>
                </c:pt>
                <c:pt idx="6009">
                  <c:v>12018</c:v>
                </c:pt>
                <c:pt idx="6010">
                  <c:v>12020</c:v>
                </c:pt>
                <c:pt idx="6011">
                  <c:v>12022</c:v>
                </c:pt>
                <c:pt idx="6012">
                  <c:v>12024</c:v>
                </c:pt>
                <c:pt idx="6013">
                  <c:v>12026</c:v>
                </c:pt>
                <c:pt idx="6014">
                  <c:v>12028</c:v>
                </c:pt>
                <c:pt idx="6015">
                  <c:v>12030</c:v>
                </c:pt>
                <c:pt idx="6016">
                  <c:v>12032</c:v>
                </c:pt>
                <c:pt idx="6017">
                  <c:v>12034</c:v>
                </c:pt>
                <c:pt idx="6018">
                  <c:v>12036</c:v>
                </c:pt>
                <c:pt idx="6019">
                  <c:v>12038</c:v>
                </c:pt>
                <c:pt idx="6020">
                  <c:v>12040</c:v>
                </c:pt>
                <c:pt idx="6021">
                  <c:v>12042</c:v>
                </c:pt>
                <c:pt idx="6022">
                  <c:v>12044</c:v>
                </c:pt>
                <c:pt idx="6023">
                  <c:v>12046</c:v>
                </c:pt>
                <c:pt idx="6024">
                  <c:v>12048</c:v>
                </c:pt>
                <c:pt idx="6025">
                  <c:v>12050</c:v>
                </c:pt>
                <c:pt idx="6026">
                  <c:v>12052</c:v>
                </c:pt>
                <c:pt idx="6027">
                  <c:v>12054</c:v>
                </c:pt>
                <c:pt idx="6028">
                  <c:v>12056</c:v>
                </c:pt>
                <c:pt idx="6029">
                  <c:v>12058</c:v>
                </c:pt>
                <c:pt idx="6030">
                  <c:v>12060</c:v>
                </c:pt>
                <c:pt idx="6031">
                  <c:v>12062</c:v>
                </c:pt>
                <c:pt idx="6032">
                  <c:v>12064</c:v>
                </c:pt>
                <c:pt idx="6033">
                  <c:v>12066</c:v>
                </c:pt>
                <c:pt idx="6034">
                  <c:v>12068</c:v>
                </c:pt>
                <c:pt idx="6035">
                  <c:v>12070</c:v>
                </c:pt>
                <c:pt idx="6036">
                  <c:v>12072</c:v>
                </c:pt>
                <c:pt idx="6037">
                  <c:v>12074</c:v>
                </c:pt>
                <c:pt idx="6038">
                  <c:v>12076</c:v>
                </c:pt>
                <c:pt idx="6039">
                  <c:v>12078</c:v>
                </c:pt>
                <c:pt idx="6040">
                  <c:v>12080</c:v>
                </c:pt>
                <c:pt idx="6041">
                  <c:v>12082</c:v>
                </c:pt>
                <c:pt idx="6042">
                  <c:v>12084</c:v>
                </c:pt>
                <c:pt idx="6043">
                  <c:v>12086</c:v>
                </c:pt>
                <c:pt idx="6044">
                  <c:v>12088</c:v>
                </c:pt>
                <c:pt idx="6045">
                  <c:v>12090</c:v>
                </c:pt>
                <c:pt idx="6046">
                  <c:v>12092</c:v>
                </c:pt>
                <c:pt idx="6047">
                  <c:v>12094</c:v>
                </c:pt>
                <c:pt idx="6048">
                  <c:v>12096</c:v>
                </c:pt>
                <c:pt idx="6049">
                  <c:v>12098</c:v>
                </c:pt>
                <c:pt idx="6050">
                  <c:v>12100</c:v>
                </c:pt>
                <c:pt idx="6051">
                  <c:v>12102</c:v>
                </c:pt>
                <c:pt idx="6052">
                  <c:v>12104</c:v>
                </c:pt>
                <c:pt idx="6053">
                  <c:v>12106</c:v>
                </c:pt>
                <c:pt idx="6054">
                  <c:v>12108</c:v>
                </c:pt>
                <c:pt idx="6055">
                  <c:v>12110</c:v>
                </c:pt>
                <c:pt idx="6056">
                  <c:v>12112</c:v>
                </c:pt>
                <c:pt idx="6057">
                  <c:v>12114</c:v>
                </c:pt>
                <c:pt idx="6058">
                  <c:v>12116</c:v>
                </c:pt>
                <c:pt idx="6059">
                  <c:v>12118</c:v>
                </c:pt>
                <c:pt idx="6060">
                  <c:v>12120</c:v>
                </c:pt>
                <c:pt idx="6061">
                  <c:v>12122</c:v>
                </c:pt>
                <c:pt idx="6062">
                  <c:v>12124</c:v>
                </c:pt>
                <c:pt idx="6063">
                  <c:v>12126</c:v>
                </c:pt>
                <c:pt idx="6064">
                  <c:v>12128</c:v>
                </c:pt>
                <c:pt idx="6065">
                  <c:v>12130</c:v>
                </c:pt>
                <c:pt idx="6066">
                  <c:v>12132</c:v>
                </c:pt>
                <c:pt idx="6067">
                  <c:v>12134</c:v>
                </c:pt>
                <c:pt idx="6068">
                  <c:v>12136</c:v>
                </c:pt>
                <c:pt idx="6069">
                  <c:v>12138</c:v>
                </c:pt>
                <c:pt idx="6070">
                  <c:v>12140</c:v>
                </c:pt>
                <c:pt idx="6071">
                  <c:v>12142</c:v>
                </c:pt>
                <c:pt idx="6072">
                  <c:v>12144</c:v>
                </c:pt>
                <c:pt idx="6073">
                  <c:v>12146</c:v>
                </c:pt>
                <c:pt idx="6074">
                  <c:v>12148</c:v>
                </c:pt>
                <c:pt idx="6075">
                  <c:v>12150</c:v>
                </c:pt>
                <c:pt idx="6076">
                  <c:v>12152</c:v>
                </c:pt>
                <c:pt idx="6077">
                  <c:v>12154</c:v>
                </c:pt>
                <c:pt idx="6078">
                  <c:v>12156</c:v>
                </c:pt>
                <c:pt idx="6079">
                  <c:v>12158</c:v>
                </c:pt>
                <c:pt idx="6080">
                  <c:v>12160</c:v>
                </c:pt>
                <c:pt idx="6081">
                  <c:v>12162</c:v>
                </c:pt>
                <c:pt idx="6082">
                  <c:v>12164</c:v>
                </c:pt>
                <c:pt idx="6083">
                  <c:v>12166</c:v>
                </c:pt>
                <c:pt idx="6084">
                  <c:v>12168</c:v>
                </c:pt>
                <c:pt idx="6085">
                  <c:v>12170</c:v>
                </c:pt>
                <c:pt idx="6086">
                  <c:v>12172</c:v>
                </c:pt>
                <c:pt idx="6087">
                  <c:v>12174</c:v>
                </c:pt>
                <c:pt idx="6088">
                  <c:v>12176</c:v>
                </c:pt>
                <c:pt idx="6089">
                  <c:v>12178</c:v>
                </c:pt>
                <c:pt idx="6090">
                  <c:v>12180</c:v>
                </c:pt>
                <c:pt idx="6091">
                  <c:v>12182</c:v>
                </c:pt>
                <c:pt idx="6092">
                  <c:v>12184</c:v>
                </c:pt>
                <c:pt idx="6093">
                  <c:v>12186</c:v>
                </c:pt>
                <c:pt idx="6094">
                  <c:v>12188</c:v>
                </c:pt>
                <c:pt idx="6095">
                  <c:v>12190</c:v>
                </c:pt>
                <c:pt idx="6096">
                  <c:v>12192</c:v>
                </c:pt>
                <c:pt idx="6097">
                  <c:v>12194</c:v>
                </c:pt>
                <c:pt idx="6098">
                  <c:v>12196</c:v>
                </c:pt>
                <c:pt idx="6099">
                  <c:v>12198</c:v>
                </c:pt>
                <c:pt idx="6100">
                  <c:v>12200</c:v>
                </c:pt>
                <c:pt idx="6101">
                  <c:v>12202</c:v>
                </c:pt>
                <c:pt idx="6102">
                  <c:v>12204</c:v>
                </c:pt>
                <c:pt idx="6103">
                  <c:v>12206</c:v>
                </c:pt>
                <c:pt idx="6104">
                  <c:v>12208</c:v>
                </c:pt>
                <c:pt idx="6105">
                  <c:v>12210</c:v>
                </c:pt>
                <c:pt idx="6106">
                  <c:v>12212</c:v>
                </c:pt>
                <c:pt idx="6107">
                  <c:v>12214</c:v>
                </c:pt>
                <c:pt idx="6108">
                  <c:v>12216</c:v>
                </c:pt>
                <c:pt idx="6109">
                  <c:v>12218</c:v>
                </c:pt>
                <c:pt idx="6110">
                  <c:v>12220</c:v>
                </c:pt>
                <c:pt idx="6111">
                  <c:v>12222</c:v>
                </c:pt>
                <c:pt idx="6112">
                  <c:v>12224</c:v>
                </c:pt>
                <c:pt idx="6113">
                  <c:v>12226</c:v>
                </c:pt>
                <c:pt idx="6114">
                  <c:v>12228</c:v>
                </c:pt>
                <c:pt idx="6115">
                  <c:v>12230</c:v>
                </c:pt>
                <c:pt idx="6116">
                  <c:v>12232</c:v>
                </c:pt>
                <c:pt idx="6117">
                  <c:v>12234</c:v>
                </c:pt>
                <c:pt idx="6118">
                  <c:v>12236</c:v>
                </c:pt>
                <c:pt idx="6119">
                  <c:v>12238</c:v>
                </c:pt>
                <c:pt idx="6120">
                  <c:v>12240</c:v>
                </c:pt>
                <c:pt idx="6121">
                  <c:v>12242</c:v>
                </c:pt>
                <c:pt idx="6122">
                  <c:v>12244</c:v>
                </c:pt>
                <c:pt idx="6123">
                  <c:v>12246</c:v>
                </c:pt>
                <c:pt idx="6124">
                  <c:v>12248</c:v>
                </c:pt>
                <c:pt idx="6125">
                  <c:v>12250</c:v>
                </c:pt>
                <c:pt idx="6126">
                  <c:v>12252</c:v>
                </c:pt>
                <c:pt idx="6127">
                  <c:v>12254</c:v>
                </c:pt>
                <c:pt idx="6128">
                  <c:v>12256</c:v>
                </c:pt>
                <c:pt idx="6129">
                  <c:v>12258</c:v>
                </c:pt>
                <c:pt idx="6130">
                  <c:v>12260</c:v>
                </c:pt>
                <c:pt idx="6131">
                  <c:v>12262</c:v>
                </c:pt>
                <c:pt idx="6132">
                  <c:v>12264</c:v>
                </c:pt>
                <c:pt idx="6133">
                  <c:v>12266</c:v>
                </c:pt>
                <c:pt idx="6134">
                  <c:v>12268</c:v>
                </c:pt>
                <c:pt idx="6135">
                  <c:v>12270</c:v>
                </c:pt>
                <c:pt idx="6136">
                  <c:v>12272</c:v>
                </c:pt>
                <c:pt idx="6137">
                  <c:v>12274</c:v>
                </c:pt>
                <c:pt idx="6138">
                  <c:v>12276</c:v>
                </c:pt>
                <c:pt idx="6139">
                  <c:v>12278</c:v>
                </c:pt>
                <c:pt idx="6140">
                  <c:v>12280</c:v>
                </c:pt>
                <c:pt idx="6141">
                  <c:v>12282</c:v>
                </c:pt>
                <c:pt idx="6142">
                  <c:v>12284</c:v>
                </c:pt>
                <c:pt idx="6143">
                  <c:v>12286</c:v>
                </c:pt>
                <c:pt idx="6144">
                  <c:v>12288</c:v>
                </c:pt>
                <c:pt idx="6145">
                  <c:v>12290</c:v>
                </c:pt>
                <c:pt idx="6146">
                  <c:v>12292</c:v>
                </c:pt>
                <c:pt idx="6147">
                  <c:v>12294</c:v>
                </c:pt>
                <c:pt idx="6148">
                  <c:v>12296</c:v>
                </c:pt>
                <c:pt idx="6149">
                  <c:v>12298</c:v>
                </c:pt>
                <c:pt idx="6150">
                  <c:v>12300</c:v>
                </c:pt>
                <c:pt idx="6151">
                  <c:v>12302</c:v>
                </c:pt>
                <c:pt idx="6152">
                  <c:v>12304</c:v>
                </c:pt>
                <c:pt idx="6153">
                  <c:v>12306</c:v>
                </c:pt>
                <c:pt idx="6154">
                  <c:v>12308</c:v>
                </c:pt>
                <c:pt idx="6155">
                  <c:v>12310</c:v>
                </c:pt>
                <c:pt idx="6156">
                  <c:v>12312</c:v>
                </c:pt>
                <c:pt idx="6157">
                  <c:v>12314</c:v>
                </c:pt>
                <c:pt idx="6158">
                  <c:v>12316</c:v>
                </c:pt>
                <c:pt idx="6159">
                  <c:v>12318</c:v>
                </c:pt>
                <c:pt idx="6160">
                  <c:v>12320</c:v>
                </c:pt>
                <c:pt idx="6161">
                  <c:v>12322</c:v>
                </c:pt>
                <c:pt idx="6162">
                  <c:v>12324</c:v>
                </c:pt>
                <c:pt idx="6163">
                  <c:v>12326</c:v>
                </c:pt>
                <c:pt idx="6164">
                  <c:v>12328</c:v>
                </c:pt>
                <c:pt idx="6165">
                  <c:v>12330</c:v>
                </c:pt>
                <c:pt idx="6166">
                  <c:v>12332</c:v>
                </c:pt>
                <c:pt idx="6167">
                  <c:v>12334</c:v>
                </c:pt>
                <c:pt idx="6168">
                  <c:v>12336</c:v>
                </c:pt>
                <c:pt idx="6169">
                  <c:v>12338</c:v>
                </c:pt>
                <c:pt idx="6170">
                  <c:v>12340</c:v>
                </c:pt>
                <c:pt idx="6171">
                  <c:v>12342</c:v>
                </c:pt>
                <c:pt idx="6172">
                  <c:v>12344</c:v>
                </c:pt>
                <c:pt idx="6173">
                  <c:v>12346</c:v>
                </c:pt>
                <c:pt idx="6174">
                  <c:v>12348</c:v>
                </c:pt>
                <c:pt idx="6175">
                  <c:v>12350</c:v>
                </c:pt>
                <c:pt idx="6176">
                  <c:v>12352</c:v>
                </c:pt>
                <c:pt idx="6177">
                  <c:v>12354</c:v>
                </c:pt>
                <c:pt idx="6178">
                  <c:v>12356</c:v>
                </c:pt>
                <c:pt idx="6179">
                  <c:v>12358</c:v>
                </c:pt>
                <c:pt idx="6180">
                  <c:v>12360</c:v>
                </c:pt>
                <c:pt idx="6181">
                  <c:v>12362</c:v>
                </c:pt>
                <c:pt idx="6182">
                  <c:v>12364</c:v>
                </c:pt>
                <c:pt idx="6183">
                  <c:v>12366</c:v>
                </c:pt>
                <c:pt idx="6184">
                  <c:v>12368</c:v>
                </c:pt>
                <c:pt idx="6185">
                  <c:v>12370</c:v>
                </c:pt>
                <c:pt idx="6186">
                  <c:v>12372</c:v>
                </c:pt>
                <c:pt idx="6187">
                  <c:v>12374</c:v>
                </c:pt>
                <c:pt idx="6188">
                  <c:v>12376</c:v>
                </c:pt>
                <c:pt idx="6189">
                  <c:v>12378</c:v>
                </c:pt>
                <c:pt idx="6190">
                  <c:v>12380</c:v>
                </c:pt>
                <c:pt idx="6191">
                  <c:v>12382</c:v>
                </c:pt>
                <c:pt idx="6192">
                  <c:v>12384</c:v>
                </c:pt>
                <c:pt idx="6193">
                  <c:v>12386</c:v>
                </c:pt>
                <c:pt idx="6194">
                  <c:v>12388</c:v>
                </c:pt>
                <c:pt idx="6195">
                  <c:v>12390</c:v>
                </c:pt>
                <c:pt idx="6196">
                  <c:v>12392</c:v>
                </c:pt>
                <c:pt idx="6197">
                  <c:v>12394</c:v>
                </c:pt>
                <c:pt idx="6198">
                  <c:v>12396</c:v>
                </c:pt>
                <c:pt idx="6199">
                  <c:v>12398</c:v>
                </c:pt>
                <c:pt idx="6200">
                  <c:v>12400</c:v>
                </c:pt>
                <c:pt idx="6201">
                  <c:v>12402</c:v>
                </c:pt>
                <c:pt idx="6202">
                  <c:v>12404</c:v>
                </c:pt>
                <c:pt idx="6203">
                  <c:v>12406</c:v>
                </c:pt>
                <c:pt idx="6204">
                  <c:v>12408</c:v>
                </c:pt>
                <c:pt idx="6205">
                  <c:v>12410</c:v>
                </c:pt>
                <c:pt idx="6206">
                  <c:v>12412</c:v>
                </c:pt>
                <c:pt idx="6207">
                  <c:v>12414</c:v>
                </c:pt>
                <c:pt idx="6208">
                  <c:v>12416</c:v>
                </c:pt>
                <c:pt idx="6209">
                  <c:v>12418</c:v>
                </c:pt>
                <c:pt idx="6210">
                  <c:v>12420</c:v>
                </c:pt>
                <c:pt idx="6211">
                  <c:v>12422</c:v>
                </c:pt>
                <c:pt idx="6212">
                  <c:v>12424</c:v>
                </c:pt>
                <c:pt idx="6213">
                  <c:v>12426</c:v>
                </c:pt>
                <c:pt idx="6214">
                  <c:v>12428</c:v>
                </c:pt>
                <c:pt idx="6215">
                  <c:v>12430</c:v>
                </c:pt>
                <c:pt idx="6216">
                  <c:v>12432</c:v>
                </c:pt>
                <c:pt idx="6217">
                  <c:v>12434</c:v>
                </c:pt>
                <c:pt idx="6218">
                  <c:v>12436</c:v>
                </c:pt>
                <c:pt idx="6219">
                  <c:v>12438</c:v>
                </c:pt>
                <c:pt idx="6220">
                  <c:v>12440</c:v>
                </c:pt>
                <c:pt idx="6221">
                  <c:v>12442</c:v>
                </c:pt>
                <c:pt idx="6222">
                  <c:v>12444</c:v>
                </c:pt>
                <c:pt idx="6223">
                  <c:v>12446</c:v>
                </c:pt>
                <c:pt idx="6224">
                  <c:v>12448</c:v>
                </c:pt>
                <c:pt idx="6225">
                  <c:v>12450</c:v>
                </c:pt>
                <c:pt idx="6226">
                  <c:v>12452</c:v>
                </c:pt>
                <c:pt idx="6227">
                  <c:v>12454</c:v>
                </c:pt>
                <c:pt idx="6228">
                  <c:v>12456</c:v>
                </c:pt>
                <c:pt idx="6229">
                  <c:v>12458</c:v>
                </c:pt>
                <c:pt idx="6230">
                  <c:v>12460</c:v>
                </c:pt>
                <c:pt idx="6231">
                  <c:v>12462</c:v>
                </c:pt>
                <c:pt idx="6232">
                  <c:v>12464</c:v>
                </c:pt>
                <c:pt idx="6233">
                  <c:v>12466</c:v>
                </c:pt>
                <c:pt idx="6234">
                  <c:v>12468</c:v>
                </c:pt>
                <c:pt idx="6235">
                  <c:v>12470</c:v>
                </c:pt>
                <c:pt idx="6236">
                  <c:v>12472</c:v>
                </c:pt>
                <c:pt idx="6237">
                  <c:v>12474</c:v>
                </c:pt>
                <c:pt idx="6238">
                  <c:v>12476</c:v>
                </c:pt>
                <c:pt idx="6239">
                  <c:v>12478</c:v>
                </c:pt>
                <c:pt idx="6240">
                  <c:v>12480</c:v>
                </c:pt>
                <c:pt idx="6241">
                  <c:v>12482</c:v>
                </c:pt>
                <c:pt idx="6242">
                  <c:v>12484</c:v>
                </c:pt>
                <c:pt idx="6243">
                  <c:v>12486</c:v>
                </c:pt>
                <c:pt idx="6244">
                  <c:v>12488</c:v>
                </c:pt>
                <c:pt idx="6245">
                  <c:v>12490</c:v>
                </c:pt>
                <c:pt idx="6246">
                  <c:v>12492</c:v>
                </c:pt>
                <c:pt idx="6247">
                  <c:v>12494</c:v>
                </c:pt>
                <c:pt idx="6248">
                  <c:v>12496</c:v>
                </c:pt>
                <c:pt idx="6249">
                  <c:v>12498</c:v>
                </c:pt>
                <c:pt idx="6250">
                  <c:v>12500</c:v>
                </c:pt>
                <c:pt idx="6251">
                  <c:v>12502</c:v>
                </c:pt>
                <c:pt idx="6252">
                  <c:v>12504</c:v>
                </c:pt>
                <c:pt idx="6253">
                  <c:v>12506</c:v>
                </c:pt>
                <c:pt idx="6254">
                  <c:v>12508</c:v>
                </c:pt>
                <c:pt idx="6255">
                  <c:v>12510</c:v>
                </c:pt>
                <c:pt idx="6256">
                  <c:v>12512</c:v>
                </c:pt>
                <c:pt idx="6257">
                  <c:v>12514</c:v>
                </c:pt>
                <c:pt idx="6258">
                  <c:v>12516</c:v>
                </c:pt>
                <c:pt idx="6259">
                  <c:v>12518</c:v>
                </c:pt>
                <c:pt idx="6260">
                  <c:v>12520</c:v>
                </c:pt>
                <c:pt idx="6261">
                  <c:v>12522</c:v>
                </c:pt>
                <c:pt idx="6262">
                  <c:v>12524</c:v>
                </c:pt>
                <c:pt idx="6263">
                  <c:v>12526</c:v>
                </c:pt>
                <c:pt idx="6264">
                  <c:v>12528</c:v>
                </c:pt>
                <c:pt idx="6265">
                  <c:v>12530</c:v>
                </c:pt>
                <c:pt idx="6266">
                  <c:v>12532</c:v>
                </c:pt>
                <c:pt idx="6267">
                  <c:v>12534</c:v>
                </c:pt>
                <c:pt idx="6268">
                  <c:v>12536</c:v>
                </c:pt>
                <c:pt idx="6269">
                  <c:v>12538</c:v>
                </c:pt>
                <c:pt idx="6270">
                  <c:v>12540</c:v>
                </c:pt>
                <c:pt idx="6271">
                  <c:v>12542</c:v>
                </c:pt>
                <c:pt idx="6272">
                  <c:v>12544</c:v>
                </c:pt>
                <c:pt idx="6273">
                  <c:v>12546</c:v>
                </c:pt>
                <c:pt idx="6274">
                  <c:v>12548</c:v>
                </c:pt>
                <c:pt idx="6275">
                  <c:v>12550</c:v>
                </c:pt>
                <c:pt idx="6276">
                  <c:v>12552</c:v>
                </c:pt>
                <c:pt idx="6277">
                  <c:v>12554</c:v>
                </c:pt>
                <c:pt idx="6278">
                  <c:v>12556</c:v>
                </c:pt>
                <c:pt idx="6279">
                  <c:v>12558</c:v>
                </c:pt>
                <c:pt idx="6280">
                  <c:v>12560</c:v>
                </c:pt>
                <c:pt idx="6281">
                  <c:v>12562</c:v>
                </c:pt>
                <c:pt idx="6282">
                  <c:v>12564</c:v>
                </c:pt>
                <c:pt idx="6283">
                  <c:v>12566</c:v>
                </c:pt>
                <c:pt idx="6284">
                  <c:v>12568</c:v>
                </c:pt>
                <c:pt idx="6285">
                  <c:v>12570</c:v>
                </c:pt>
                <c:pt idx="6286">
                  <c:v>12572</c:v>
                </c:pt>
                <c:pt idx="6287">
                  <c:v>12574</c:v>
                </c:pt>
                <c:pt idx="6288">
                  <c:v>12576</c:v>
                </c:pt>
                <c:pt idx="6289">
                  <c:v>12578</c:v>
                </c:pt>
                <c:pt idx="6290">
                  <c:v>12580</c:v>
                </c:pt>
                <c:pt idx="6291">
                  <c:v>12582</c:v>
                </c:pt>
                <c:pt idx="6292">
                  <c:v>12584</c:v>
                </c:pt>
                <c:pt idx="6293">
                  <c:v>12586</c:v>
                </c:pt>
                <c:pt idx="6294">
                  <c:v>12588</c:v>
                </c:pt>
                <c:pt idx="6295">
                  <c:v>12590</c:v>
                </c:pt>
                <c:pt idx="6296">
                  <c:v>12592</c:v>
                </c:pt>
                <c:pt idx="6297">
                  <c:v>12594</c:v>
                </c:pt>
                <c:pt idx="6298">
                  <c:v>12596</c:v>
                </c:pt>
                <c:pt idx="6299">
                  <c:v>12598</c:v>
                </c:pt>
                <c:pt idx="6300">
                  <c:v>12600</c:v>
                </c:pt>
                <c:pt idx="6301">
                  <c:v>12602</c:v>
                </c:pt>
                <c:pt idx="6302">
                  <c:v>12604</c:v>
                </c:pt>
                <c:pt idx="6303">
                  <c:v>12606</c:v>
                </c:pt>
                <c:pt idx="6304">
                  <c:v>12608</c:v>
                </c:pt>
                <c:pt idx="6305">
                  <c:v>12610</c:v>
                </c:pt>
                <c:pt idx="6306">
                  <c:v>12612</c:v>
                </c:pt>
                <c:pt idx="6307">
                  <c:v>12614</c:v>
                </c:pt>
                <c:pt idx="6308">
                  <c:v>12616</c:v>
                </c:pt>
                <c:pt idx="6309">
                  <c:v>12618</c:v>
                </c:pt>
                <c:pt idx="6310">
                  <c:v>12620</c:v>
                </c:pt>
                <c:pt idx="6311">
                  <c:v>12622</c:v>
                </c:pt>
                <c:pt idx="6312">
                  <c:v>12624</c:v>
                </c:pt>
                <c:pt idx="6313">
                  <c:v>12626</c:v>
                </c:pt>
                <c:pt idx="6314">
                  <c:v>12628</c:v>
                </c:pt>
                <c:pt idx="6315">
                  <c:v>12630</c:v>
                </c:pt>
                <c:pt idx="6316">
                  <c:v>12632</c:v>
                </c:pt>
                <c:pt idx="6317">
                  <c:v>12634</c:v>
                </c:pt>
                <c:pt idx="6318">
                  <c:v>12636</c:v>
                </c:pt>
                <c:pt idx="6319">
                  <c:v>12638</c:v>
                </c:pt>
                <c:pt idx="6320">
                  <c:v>12640</c:v>
                </c:pt>
                <c:pt idx="6321">
                  <c:v>12642</c:v>
                </c:pt>
                <c:pt idx="6322">
                  <c:v>12644</c:v>
                </c:pt>
                <c:pt idx="6323">
                  <c:v>12646</c:v>
                </c:pt>
                <c:pt idx="6324">
                  <c:v>12648</c:v>
                </c:pt>
                <c:pt idx="6325">
                  <c:v>12650</c:v>
                </c:pt>
                <c:pt idx="6326">
                  <c:v>12652</c:v>
                </c:pt>
                <c:pt idx="6327">
                  <c:v>12654</c:v>
                </c:pt>
                <c:pt idx="6328">
                  <c:v>12656</c:v>
                </c:pt>
                <c:pt idx="6329">
                  <c:v>12658</c:v>
                </c:pt>
                <c:pt idx="6330">
                  <c:v>12660</c:v>
                </c:pt>
                <c:pt idx="6331">
                  <c:v>12662</c:v>
                </c:pt>
                <c:pt idx="6332">
                  <c:v>12664</c:v>
                </c:pt>
                <c:pt idx="6333">
                  <c:v>12666</c:v>
                </c:pt>
                <c:pt idx="6334">
                  <c:v>12668</c:v>
                </c:pt>
                <c:pt idx="6335">
                  <c:v>12670</c:v>
                </c:pt>
                <c:pt idx="6336">
                  <c:v>12672</c:v>
                </c:pt>
                <c:pt idx="6337">
                  <c:v>12674</c:v>
                </c:pt>
                <c:pt idx="6338">
                  <c:v>12676</c:v>
                </c:pt>
                <c:pt idx="6339">
                  <c:v>12678</c:v>
                </c:pt>
                <c:pt idx="6340">
                  <c:v>12680</c:v>
                </c:pt>
                <c:pt idx="6341">
                  <c:v>12682</c:v>
                </c:pt>
                <c:pt idx="6342">
                  <c:v>12684</c:v>
                </c:pt>
                <c:pt idx="6343">
                  <c:v>12686</c:v>
                </c:pt>
                <c:pt idx="6344">
                  <c:v>12688</c:v>
                </c:pt>
                <c:pt idx="6345">
                  <c:v>12690</c:v>
                </c:pt>
                <c:pt idx="6346">
                  <c:v>12692</c:v>
                </c:pt>
                <c:pt idx="6347">
                  <c:v>12694</c:v>
                </c:pt>
                <c:pt idx="6348">
                  <c:v>12696</c:v>
                </c:pt>
                <c:pt idx="6349">
                  <c:v>12698</c:v>
                </c:pt>
                <c:pt idx="6350">
                  <c:v>12700</c:v>
                </c:pt>
                <c:pt idx="6351">
                  <c:v>12702</c:v>
                </c:pt>
                <c:pt idx="6352">
                  <c:v>12704</c:v>
                </c:pt>
                <c:pt idx="6353">
                  <c:v>12706</c:v>
                </c:pt>
                <c:pt idx="6354">
                  <c:v>12708</c:v>
                </c:pt>
                <c:pt idx="6355">
                  <c:v>12710</c:v>
                </c:pt>
                <c:pt idx="6356">
                  <c:v>12712</c:v>
                </c:pt>
                <c:pt idx="6357">
                  <c:v>12714</c:v>
                </c:pt>
                <c:pt idx="6358">
                  <c:v>12716</c:v>
                </c:pt>
                <c:pt idx="6359">
                  <c:v>12718</c:v>
                </c:pt>
                <c:pt idx="6360">
                  <c:v>12720</c:v>
                </c:pt>
                <c:pt idx="6361">
                  <c:v>12722</c:v>
                </c:pt>
                <c:pt idx="6362">
                  <c:v>12724</c:v>
                </c:pt>
                <c:pt idx="6363">
                  <c:v>12726</c:v>
                </c:pt>
                <c:pt idx="6364">
                  <c:v>12728</c:v>
                </c:pt>
                <c:pt idx="6365">
                  <c:v>12730</c:v>
                </c:pt>
                <c:pt idx="6366">
                  <c:v>12732</c:v>
                </c:pt>
                <c:pt idx="6367">
                  <c:v>12734</c:v>
                </c:pt>
                <c:pt idx="6368">
                  <c:v>12736</c:v>
                </c:pt>
                <c:pt idx="6369">
                  <c:v>12738</c:v>
                </c:pt>
                <c:pt idx="6370">
                  <c:v>12740</c:v>
                </c:pt>
                <c:pt idx="6371">
                  <c:v>12742</c:v>
                </c:pt>
                <c:pt idx="6372">
                  <c:v>12744</c:v>
                </c:pt>
                <c:pt idx="6373">
                  <c:v>12746</c:v>
                </c:pt>
                <c:pt idx="6374">
                  <c:v>12748</c:v>
                </c:pt>
                <c:pt idx="6375">
                  <c:v>12750</c:v>
                </c:pt>
                <c:pt idx="6376">
                  <c:v>12752</c:v>
                </c:pt>
                <c:pt idx="6377">
                  <c:v>12754</c:v>
                </c:pt>
                <c:pt idx="6378">
                  <c:v>12756</c:v>
                </c:pt>
                <c:pt idx="6379">
                  <c:v>12758</c:v>
                </c:pt>
                <c:pt idx="6380">
                  <c:v>12760</c:v>
                </c:pt>
                <c:pt idx="6381">
                  <c:v>12762</c:v>
                </c:pt>
                <c:pt idx="6382">
                  <c:v>12764</c:v>
                </c:pt>
                <c:pt idx="6383">
                  <c:v>12766</c:v>
                </c:pt>
                <c:pt idx="6384">
                  <c:v>12768</c:v>
                </c:pt>
                <c:pt idx="6385">
                  <c:v>12770</c:v>
                </c:pt>
                <c:pt idx="6386">
                  <c:v>12772</c:v>
                </c:pt>
                <c:pt idx="6387">
                  <c:v>12774</c:v>
                </c:pt>
                <c:pt idx="6388">
                  <c:v>12776</c:v>
                </c:pt>
                <c:pt idx="6389">
                  <c:v>12778</c:v>
                </c:pt>
                <c:pt idx="6390">
                  <c:v>12780</c:v>
                </c:pt>
                <c:pt idx="6391">
                  <c:v>12782</c:v>
                </c:pt>
                <c:pt idx="6392">
                  <c:v>12784</c:v>
                </c:pt>
                <c:pt idx="6393">
                  <c:v>12786</c:v>
                </c:pt>
                <c:pt idx="6394">
                  <c:v>12788</c:v>
                </c:pt>
                <c:pt idx="6395">
                  <c:v>12790</c:v>
                </c:pt>
                <c:pt idx="6396">
                  <c:v>12792</c:v>
                </c:pt>
                <c:pt idx="6397">
                  <c:v>12794</c:v>
                </c:pt>
                <c:pt idx="6398">
                  <c:v>12796</c:v>
                </c:pt>
                <c:pt idx="6399">
                  <c:v>12798</c:v>
                </c:pt>
                <c:pt idx="6400">
                  <c:v>12800</c:v>
                </c:pt>
                <c:pt idx="6401">
                  <c:v>12802</c:v>
                </c:pt>
                <c:pt idx="6402">
                  <c:v>12804</c:v>
                </c:pt>
                <c:pt idx="6403">
                  <c:v>12806</c:v>
                </c:pt>
                <c:pt idx="6404">
                  <c:v>12808</c:v>
                </c:pt>
                <c:pt idx="6405">
                  <c:v>12810</c:v>
                </c:pt>
                <c:pt idx="6406">
                  <c:v>12812</c:v>
                </c:pt>
                <c:pt idx="6407">
                  <c:v>12814</c:v>
                </c:pt>
                <c:pt idx="6408">
                  <c:v>12816</c:v>
                </c:pt>
                <c:pt idx="6409">
                  <c:v>12818</c:v>
                </c:pt>
                <c:pt idx="6410">
                  <c:v>12820</c:v>
                </c:pt>
                <c:pt idx="6411">
                  <c:v>12822</c:v>
                </c:pt>
                <c:pt idx="6412">
                  <c:v>12824</c:v>
                </c:pt>
                <c:pt idx="6413">
                  <c:v>12826</c:v>
                </c:pt>
                <c:pt idx="6414">
                  <c:v>12828</c:v>
                </c:pt>
                <c:pt idx="6415">
                  <c:v>12830</c:v>
                </c:pt>
                <c:pt idx="6416">
                  <c:v>12832</c:v>
                </c:pt>
                <c:pt idx="6417">
                  <c:v>12834</c:v>
                </c:pt>
                <c:pt idx="6418">
                  <c:v>12836</c:v>
                </c:pt>
                <c:pt idx="6419">
                  <c:v>12838</c:v>
                </c:pt>
                <c:pt idx="6420">
                  <c:v>12840</c:v>
                </c:pt>
                <c:pt idx="6421">
                  <c:v>12842</c:v>
                </c:pt>
                <c:pt idx="6422">
                  <c:v>12844</c:v>
                </c:pt>
                <c:pt idx="6423">
                  <c:v>12846</c:v>
                </c:pt>
                <c:pt idx="6424">
                  <c:v>12848</c:v>
                </c:pt>
                <c:pt idx="6425">
                  <c:v>12850</c:v>
                </c:pt>
                <c:pt idx="6426">
                  <c:v>12852</c:v>
                </c:pt>
                <c:pt idx="6427">
                  <c:v>12854</c:v>
                </c:pt>
                <c:pt idx="6428">
                  <c:v>12856</c:v>
                </c:pt>
                <c:pt idx="6429">
                  <c:v>12858</c:v>
                </c:pt>
                <c:pt idx="6430">
                  <c:v>12860</c:v>
                </c:pt>
                <c:pt idx="6431">
                  <c:v>12862</c:v>
                </c:pt>
                <c:pt idx="6432">
                  <c:v>12864</c:v>
                </c:pt>
                <c:pt idx="6433">
                  <c:v>12866</c:v>
                </c:pt>
                <c:pt idx="6434">
                  <c:v>12868</c:v>
                </c:pt>
                <c:pt idx="6435">
                  <c:v>12870</c:v>
                </c:pt>
                <c:pt idx="6436">
                  <c:v>12872</c:v>
                </c:pt>
                <c:pt idx="6437">
                  <c:v>12874</c:v>
                </c:pt>
                <c:pt idx="6438">
                  <c:v>12876</c:v>
                </c:pt>
                <c:pt idx="6439">
                  <c:v>12878</c:v>
                </c:pt>
                <c:pt idx="6440">
                  <c:v>12880</c:v>
                </c:pt>
                <c:pt idx="6441">
                  <c:v>12882</c:v>
                </c:pt>
                <c:pt idx="6442">
                  <c:v>12884</c:v>
                </c:pt>
                <c:pt idx="6443">
                  <c:v>12886</c:v>
                </c:pt>
                <c:pt idx="6444">
                  <c:v>12888</c:v>
                </c:pt>
                <c:pt idx="6445">
                  <c:v>12890</c:v>
                </c:pt>
                <c:pt idx="6446">
                  <c:v>12892</c:v>
                </c:pt>
                <c:pt idx="6447">
                  <c:v>12894</c:v>
                </c:pt>
                <c:pt idx="6448">
                  <c:v>12896</c:v>
                </c:pt>
                <c:pt idx="6449">
                  <c:v>12898</c:v>
                </c:pt>
                <c:pt idx="6450">
                  <c:v>12900</c:v>
                </c:pt>
                <c:pt idx="6451">
                  <c:v>12902</c:v>
                </c:pt>
                <c:pt idx="6452">
                  <c:v>12904</c:v>
                </c:pt>
                <c:pt idx="6453">
                  <c:v>12906</c:v>
                </c:pt>
                <c:pt idx="6454">
                  <c:v>12908</c:v>
                </c:pt>
                <c:pt idx="6455">
                  <c:v>12910</c:v>
                </c:pt>
                <c:pt idx="6456">
                  <c:v>12912</c:v>
                </c:pt>
                <c:pt idx="6457">
                  <c:v>12914</c:v>
                </c:pt>
                <c:pt idx="6458">
                  <c:v>12916</c:v>
                </c:pt>
                <c:pt idx="6459">
                  <c:v>12918</c:v>
                </c:pt>
                <c:pt idx="6460">
                  <c:v>12920</c:v>
                </c:pt>
                <c:pt idx="6461">
                  <c:v>12922</c:v>
                </c:pt>
                <c:pt idx="6462">
                  <c:v>12924</c:v>
                </c:pt>
                <c:pt idx="6463">
                  <c:v>12926</c:v>
                </c:pt>
                <c:pt idx="6464">
                  <c:v>12928</c:v>
                </c:pt>
                <c:pt idx="6465">
                  <c:v>12930</c:v>
                </c:pt>
                <c:pt idx="6466">
                  <c:v>12932</c:v>
                </c:pt>
                <c:pt idx="6467">
                  <c:v>12934</c:v>
                </c:pt>
                <c:pt idx="6468">
                  <c:v>12936</c:v>
                </c:pt>
                <c:pt idx="6469">
                  <c:v>12938</c:v>
                </c:pt>
                <c:pt idx="6470">
                  <c:v>12940</c:v>
                </c:pt>
                <c:pt idx="6471">
                  <c:v>12942</c:v>
                </c:pt>
                <c:pt idx="6472">
                  <c:v>12944</c:v>
                </c:pt>
                <c:pt idx="6473">
                  <c:v>12946</c:v>
                </c:pt>
                <c:pt idx="6474">
                  <c:v>12948</c:v>
                </c:pt>
                <c:pt idx="6475">
                  <c:v>12950</c:v>
                </c:pt>
                <c:pt idx="6476">
                  <c:v>12952</c:v>
                </c:pt>
                <c:pt idx="6477">
                  <c:v>12954</c:v>
                </c:pt>
                <c:pt idx="6478">
                  <c:v>12956</c:v>
                </c:pt>
                <c:pt idx="6479">
                  <c:v>12958</c:v>
                </c:pt>
                <c:pt idx="6480">
                  <c:v>12960</c:v>
                </c:pt>
                <c:pt idx="6481">
                  <c:v>12962</c:v>
                </c:pt>
                <c:pt idx="6482">
                  <c:v>12964</c:v>
                </c:pt>
                <c:pt idx="6483">
                  <c:v>12966</c:v>
                </c:pt>
                <c:pt idx="6484">
                  <c:v>12968</c:v>
                </c:pt>
                <c:pt idx="6485">
                  <c:v>12970</c:v>
                </c:pt>
                <c:pt idx="6486">
                  <c:v>12972</c:v>
                </c:pt>
                <c:pt idx="6487">
                  <c:v>12974</c:v>
                </c:pt>
                <c:pt idx="6488">
                  <c:v>12976</c:v>
                </c:pt>
                <c:pt idx="6489">
                  <c:v>12978</c:v>
                </c:pt>
                <c:pt idx="6490">
                  <c:v>12980</c:v>
                </c:pt>
                <c:pt idx="6491">
                  <c:v>12982</c:v>
                </c:pt>
                <c:pt idx="6492">
                  <c:v>12984</c:v>
                </c:pt>
                <c:pt idx="6493">
                  <c:v>12986</c:v>
                </c:pt>
                <c:pt idx="6494">
                  <c:v>12988</c:v>
                </c:pt>
                <c:pt idx="6495">
                  <c:v>12990</c:v>
                </c:pt>
                <c:pt idx="6496">
                  <c:v>12992</c:v>
                </c:pt>
                <c:pt idx="6497">
                  <c:v>12994</c:v>
                </c:pt>
                <c:pt idx="6498">
                  <c:v>12996</c:v>
                </c:pt>
                <c:pt idx="6499">
                  <c:v>12998</c:v>
                </c:pt>
                <c:pt idx="6500">
                  <c:v>13000</c:v>
                </c:pt>
                <c:pt idx="6501">
                  <c:v>13002</c:v>
                </c:pt>
                <c:pt idx="6502">
                  <c:v>13004</c:v>
                </c:pt>
                <c:pt idx="6503">
                  <c:v>13006</c:v>
                </c:pt>
                <c:pt idx="6504">
                  <c:v>13008</c:v>
                </c:pt>
                <c:pt idx="6505">
                  <c:v>13010</c:v>
                </c:pt>
                <c:pt idx="6506">
                  <c:v>13012</c:v>
                </c:pt>
                <c:pt idx="6507">
                  <c:v>13014</c:v>
                </c:pt>
                <c:pt idx="6508">
                  <c:v>13016</c:v>
                </c:pt>
                <c:pt idx="6509">
                  <c:v>13018</c:v>
                </c:pt>
                <c:pt idx="6510">
                  <c:v>13020</c:v>
                </c:pt>
                <c:pt idx="6511">
                  <c:v>13022</c:v>
                </c:pt>
                <c:pt idx="6512">
                  <c:v>13024</c:v>
                </c:pt>
                <c:pt idx="6513">
                  <c:v>13026</c:v>
                </c:pt>
                <c:pt idx="6514">
                  <c:v>13028</c:v>
                </c:pt>
                <c:pt idx="6515">
                  <c:v>13030</c:v>
                </c:pt>
                <c:pt idx="6516">
                  <c:v>13032</c:v>
                </c:pt>
                <c:pt idx="6517">
                  <c:v>13034</c:v>
                </c:pt>
                <c:pt idx="6518">
                  <c:v>13036</c:v>
                </c:pt>
                <c:pt idx="6519">
                  <c:v>13038</c:v>
                </c:pt>
                <c:pt idx="6520">
                  <c:v>13040</c:v>
                </c:pt>
                <c:pt idx="6521">
                  <c:v>13042</c:v>
                </c:pt>
                <c:pt idx="6522">
                  <c:v>13044</c:v>
                </c:pt>
                <c:pt idx="6523">
                  <c:v>13046</c:v>
                </c:pt>
                <c:pt idx="6524">
                  <c:v>13048</c:v>
                </c:pt>
                <c:pt idx="6525">
                  <c:v>13050</c:v>
                </c:pt>
                <c:pt idx="6526">
                  <c:v>13052</c:v>
                </c:pt>
                <c:pt idx="6527">
                  <c:v>13054</c:v>
                </c:pt>
                <c:pt idx="6528">
                  <c:v>13056</c:v>
                </c:pt>
                <c:pt idx="6529">
                  <c:v>13058</c:v>
                </c:pt>
                <c:pt idx="6530">
                  <c:v>13060</c:v>
                </c:pt>
                <c:pt idx="6531">
                  <c:v>13062</c:v>
                </c:pt>
                <c:pt idx="6532">
                  <c:v>13064</c:v>
                </c:pt>
                <c:pt idx="6533">
                  <c:v>13066</c:v>
                </c:pt>
                <c:pt idx="6534">
                  <c:v>13068</c:v>
                </c:pt>
                <c:pt idx="6535">
                  <c:v>13070</c:v>
                </c:pt>
                <c:pt idx="6536">
                  <c:v>13072</c:v>
                </c:pt>
                <c:pt idx="6537">
                  <c:v>13074</c:v>
                </c:pt>
                <c:pt idx="6538">
                  <c:v>13076</c:v>
                </c:pt>
                <c:pt idx="6539">
                  <c:v>13078</c:v>
                </c:pt>
                <c:pt idx="6540">
                  <c:v>13080</c:v>
                </c:pt>
                <c:pt idx="6541">
                  <c:v>13082</c:v>
                </c:pt>
                <c:pt idx="6542">
                  <c:v>13084</c:v>
                </c:pt>
                <c:pt idx="6543">
                  <c:v>13086</c:v>
                </c:pt>
                <c:pt idx="6544">
                  <c:v>13088</c:v>
                </c:pt>
                <c:pt idx="6545">
                  <c:v>13090</c:v>
                </c:pt>
                <c:pt idx="6546">
                  <c:v>13092</c:v>
                </c:pt>
                <c:pt idx="6547">
                  <c:v>13094</c:v>
                </c:pt>
                <c:pt idx="6548">
                  <c:v>13096</c:v>
                </c:pt>
                <c:pt idx="6549">
                  <c:v>13098</c:v>
                </c:pt>
                <c:pt idx="6550">
                  <c:v>13100</c:v>
                </c:pt>
                <c:pt idx="6551">
                  <c:v>13102</c:v>
                </c:pt>
                <c:pt idx="6552">
                  <c:v>13104</c:v>
                </c:pt>
                <c:pt idx="6553">
                  <c:v>13106</c:v>
                </c:pt>
                <c:pt idx="6554">
                  <c:v>13108</c:v>
                </c:pt>
                <c:pt idx="6555">
                  <c:v>13110</c:v>
                </c:pt>
                <c:pt idx="6556">
                  <c:v>13112</c:v>
                </c:pt>
                <c:pt idx="6557">
                  <c:v>13114</c:v>
                </c:pt>
                <c:pt idx="6558">
                  <c:v>13116</c:v>
                </c:pt>
                <c:pt idx="6559">
                  <c:v>13118</c:v>
                </c:pt>
                <c:pt idx="6560">
                  <c:v>13120</c:v>
                </c:pt>
                <c:pt idx="6561">
                  <c:v>13122</c:v>
                </c:pt>
                <c:pt idx="6562">
                  <c:v>13124</c:v>
                </c:pt>
                <c:pt idx="6563">
                  <c:v>13126</c:v>
                </c:pt>
                <c:pt idx="6564">
                  <c:v>13128</c:v>
                </c:pt>
                <c:pt idx="6565">
                  <c:v>13130</c:v>
                </c:pt>
                <c:pt idx="6566">
                  <c:v>13132</c:v>
                </c:pt>
                <c:pt idx="6567">
                  <c:v>13134</c:v>
                </c:pt>
                <c:pt idx="6568">
                  <c:v>13136</c:v>
                </c:pt>
                <c:pt idx="6569">
                  <c:v>13138</c:v>
                </c:pt>
                <c:pt idx="6570">
                  <c:v>13140</c:v>
                </c:pt>
                <c:pt idx="6571">
                  <c:v>13142</c:v>
                </c:pt>
                <c:pt idx="6572">
                  <c:v>13144</c:v>
                </c:pt>
                <c:pt idx="6573">
                  <c:v>13146</c:v>
                </c:pt>
                <c:pt idx="6574">
                  <c:v>13148</c:v>
                </c:pt>
                <c:pt idx="6575">
                  <c:v>13150</c:v>
                </c:pt>
                <c:pt idx="6576">
                  <c:v>13152</c:v>
                </c:pt>
                <c:pt idx="6577">
                  <c:v>13154</c:v>
                </c:pt>
                <c:pt idx="6578">
                  <c:v>13156</c:v>
                </c:pt>
                <c:pt idx="6579">
                  <c:v>13158</c:v>
                </c:pt>
                <c:pt idx="6580">
                  <c:v>13160</c:v>
                </c:pt>
                <c:pt idx="6581">
                  <c:v>13162</c:v>
                </c:pt>
                <c:pt idx="6582">
                  <c:v>13164</c:v>
                </c:pt>
                <c:pt idx="6583">
                  <c:v>13166</c:v>
                </c:pt>
                <c:pt idx="6584">
                  <c:v>13168</c:v>
                </c:pt>
                <c:pt idx="6585">
                  <c:v>13170</c:v>
                </c:pt>
                <c:pt idx="6586">
                  <c:v>13172</c:v>
                </c:pt>
                <c:pt idx="6587">
                  <c:v>13174</c:v>
                </c:pt>
                <c:pt idx="6588">
                  <c:v>13176</c:v>
                </c:pt>
                <c:pt idx="6589">
                  <c:v>13178</c:v>
                </c:pt>
                <c:pt idx="6590">
                  <c:v>13180</c:v>
                </c:pt>
                <c:pt idx="6591">
                  <c:v>13182</c:v>
                </c:pt>
                <c:pt idx="6592">
                  <c:v>13184</c:v>
                </c:pt>
                <c:pt idx="6593">
                  <c:v>13186</c:v>
                </c:pt>
                <c:pt idx="6594">
                  <c:v>13188</c:v>
                </c:pt>
                <c:pt idx="6595">
                  <c:v>13190</c:v>
                </c:pt>
                <c:pt idx="6596">
                  <c:v>13192</c:v>
                </c:pt>
                <c:pt idx="6597">
                  <c:v>13194</c:v>
                </c:pt>
                <c:pt idx="6598">
                  <c:v>13196</c:v>
                </c:pt>
                <c:pt idx="6599">
                  <c:v>13198</c:v>
                </c:pt>
                <c:pt idx="6600">
                  <c:v>13200</c:v>
                </c:pt>
                <c:pt idx="6601">
                  <c:v>13202</c:v>
                </c:pt>
                <c:pt idx="6602">
                  <c:v>13204</c:v>
                </c:pt>
                <c:pt idx="6603">
                  <c:v>13206</c:v>
                </c:pt>
                <c:pt idx="6604">
                  <c:v>13208</c:v>
                </c:pt>
                <c:pt idx="6605">
                  <c:v>13210</c:v>
                </c:pt>
                <c:pt idx="6606">
                  <c:v>13212</c:v>
                </c:pt>
                <c:pt idx="6607">
                  <c:v>13214</c:v>
                </c:pt>
                <c:pt idx="6608">
                  <c:v>13216</c:v>
                </c:pt>
                <c:pt idx="6609">
                  <c:v>13218</c:v>
                </c:pt>
                <c:pt idx="6610">
                  <c:v>13220</c:v>
                </c:pt>
                <c:pt idx="6611">
                  <c:v>13222</c:v>
                </c:pt>
                <c:pt idx="6612">
                  <c:v>13224</c:v>
                </c:pt>
                <c:pt idx="6613">
                  <c:v>13226</c:v>
                </c:pt>
                <c:pt idx="6614">
                  <c:v>13228</c:v>
                </c:pt>
                <c:pt idx="6615">
                  <c:v>13230</c:v>
                </c:pt>
                <c:pt idx="6616">
                  <c:v>13232</c:v>
                </c:pt>
                <c:pt idx="6617">
                  <c:v>13234</c:v>
                </c:pt>
                <c:pt idx="6618">
                  <c:v>13236</c:v>
                </c:pt>
                <c:pt idx="6619">
                  <c:v>13238</c:v>
                </c:pt>
                <c:pt idx="6620">
                  <c:v>13240</c:v>
                </c:pt>
                <c:pt idx="6621">
                  <c:v>13242</c:v>
                </c:pt>
                <c:pt idx="6622">
                  <c:v>13244</c:v>
                </c:pt>
                <c:pt idx="6623">
                  <c:v>13246</c:v>
                </c:pt>
                <c:pt idx="6624">
                  <c:v>13248</c:v>
                </c:pt>
                <c:pt idx="6625">
                  <c:v>13250</c:v>
                </c:pt>
                <c:pt idx="6626">
                  <c:v>13252</c:v>
                </c:pt>
                <c:pt idx="6627">
                  <c:v>13254</c:v>
                </c:pt>
                <c:pt idx="6628">
                  <c:v>13256</c:v>
                </c:pt>
                <c:pt idx="6629">
                  <c:v>13258</c:v>
                </c:pt>
                <c:pt idx="6630">
                  <c:v>13260</c:v>
                </c:pt>
                <c:pt idx="6631">
                  <c:v>13262</c:v>
                </c:pt>
                <c:pt idx="6632">
                  <c:v>13264</c:v>
                </c:pt>
                <c:pt idx="6633">
                  <c:v>13266</c:v>
                </c:pt>
                <c:pt idx="6634">
                  <c:v>13268</c:v>
                </c:pt>
                <c:pt idx="6635">
                  <c:v>13270</c:v>
                </c:pt>
                <c:pt idx="6636">
                  <c:v>13272</c:v>
                </c:pt>
                <c:pt idx="6637">
                  <c:v>13274</c:v>
                </c:pt>
                <c:pt idx="6638">
                  <c:v>13276</c:v>
                </c:pt>
                <c:pt idx="6639">
                  <c:v>13278</c:v>
                </c:pt>
                <c:pt idx="6640">
                  <c:v>13280</c:v>
                </c:pt>
                <c:pt idx="6641">
                  <c:v>13282</c:v>
                </c:pt>
                <c:pt idx="6642">
                  <c:v>13284</c:v>
                </c:pt>
                <c:pt idx="6643">
                  <c:v>13286</c:v>
                </c:pt>
                <c:pt idx="6644">
                  <c:v>13288</c:v>
                </c:pt>
                <c:pt idx="6645">
                  <c:v>13290</c:v>
                </c:pt>
                <c:pt idx="6646">
                  <c:v>13292</c:v>
                </c:pt>
                <c:pt idx="6647">
                  <c:v>13294</c:v>
                </c:pt>
                <c:pt idx="6648">
                  <c:v>13296</c:v>
                </c:pt>
                <c:pt idx="6649">
                  <c:v>13298</c:v>
                </c:pt>
                <c:pt idx="6650">
                  <c:v>13300</c:v>
                </c:pt>
                <c:pt idx="6651">
                  <c:v>13302</c:v>
                </c:pt>
                <c:pt idx="6652">
                  <c:v>13304</c:v>
                </c:pt>
                <c:pt idx="6653">
                  <c:v>13306</c:v>
                </c:pt>
                <c:pt idx="6654">
                  <c:v>13308</c:v>
                </c:pt>
                <c:pt idx="6655">
                  <c:v>13310</c:v>
                </c:pt>
                <c:pt idx="6656">
                  <c:v>13312</c:v>
                </c:pt>
                <c:pt idx="6657">
                  <c:v>13314</c:v>
                </c:pt>
                <c:pt idx="6658">
                  <c:v>13316</c:v>
                </c:pt>
                <c:pt idx="6659">
                  <c:v>13318</c:v>
                </c:pt>
                <c:pt idx="6660">
                  <c:v>13320</c:v>
                </c:pt>
                <c:pt idx="6661">
                  <c:v>13322</c:v>
                </c:pt>
                <c:pt idx="6662">
                  <c:v>13324</c:v>
                </c:pt>
                <c:pt idx="6663">
                  <c:v>13326</c:v>
                </c:pt>
                <c:pt idx="6664">
                  <c:v>13328</c:v>
                </c:pt>
                <c:pt idx="6665">
                  <c:v>13330</c:v>
                </c:pt>
                <c:pt idx="6666">
                  <c:v>13332</c:v>
                </c:pt>
                <c:pt idx="6667">
                  <c:v>13334</c:v>
                </c:pt>
                <c:pt idx="6668">
                  <c:v>13336</c:v>
                </c:pt>
                <c:pt idx="6669">
                  <c:v>13338</c:v>
                </c:pt>
                <c:pt idx="6670">
                  <c:v>13340</c:v>
                </c:pt>
                <c:pt idx="6671">
                  <c:v>13342</c:v>
                </c:pt>
                <c:pt idx="6672">
                  <c:v>13344</c:v>
                </c:pt>
                <c:pt idx="6673">
                  <c:v>13346</c:v>
                </c:pt>
                <c:pt idx="6674">
                  <c:v>13348</c:v>
                </c:pt>
                <c:pt idx="6675">
                  <c:v>13350</c:v>
                </c:pt>
                <c:pt idx="6676">
                  <c:v>13352</c:v>
                </c:pt>
                <c:pt idx="6677">
                  <c:v>13354</c:v>
                </c:pt>
                <c:pt idx="6678">
                  <c:v>13356</c:v>
                </c:pt>
                <c:pt idx="6679">
                  <c:v>13358</c:v>
                </c:pt>
                <c:pt idx="6680">
                  <c:v>13360</c:v>
                </c:pt>
                <c:pt idx="6681">
                  <c:v>13362</c:v>
                </c:pt>
                <c:pt idx="6682">
                  <c:v>13364</c:v>
                </c:pt>
                <c:pt idx="6683">
                  <c:v>13366</c:v>
                </c:pt>
                <c:pt idx="6684">
                  <c:v>13368</c:v>
                </c:pt>
                <c:pt idx="6685">
                  <c:v>13370</c:v>
                </c:pt>
                <c:pt idx="6686">
                  <c:v>13372</c:v>
                </c:pt>
                <c:pt idx="6687">
                  <c:v>13374</c:v>
                </c:pt>
                <c:pt idx="6688">
                  <c:v>13376</c:v>
                </c:pt>
                <c:pt idx="6689">
                  <c:v>13378</c:v>
                </c:pt>
                <c:pt idx="6690">
                  <c:v>13380</c:v>
                </c:pt>
                <c:pt idx="6691">
                  <c:v>13382</c:v>
                </c:pt>
                <c:pt idx="6692">
                  <c:v>13384</c:v>
                </c:pt>
                <c:pt idx="6693">
                  <c:v>13386</c:v>
                </c:pt>
                <c:pt idx="6694">
                  <c:v>13388</c:v>
                </c:pt>
                <c:pt idx="6695">
                  <c:v>13390</c:v>
                </c:pt>
                <c:pt idx="6696">
                  <c:v>13392</c:v>
                </c:pt>
                <c:pt idx="6697">
                  <c:v>13394</c:v>
                </c:pt>
                <c:pt idx="6698">
                  <c:v>13396</c:v>
                </c:pt>
                <c:pt idx="6699">
                  <c:v>13398</c:v>
                </c:pt>
                <c:pt idx="6700">
                  <c:v>13400</c:v>
                </c:pt>
                <c:pt idx="6701">
                  <c:v>13402</c:v>
                </c:pt>
                <c:pt idx="6702">
                  <c:v>13404</c:v>
                </c:pt>
                <c:pt idx="6703">
                  <c:v>13406</c:v>
                </c:pt>
                <c:pt idx="6704">
                  <c:v>13408</c:v>
                </c:pt>
                <c:pt idx="6705">
                  <c:v>13410</c:v>
                </c:pt>
                <c:pt idx="6706">
                  <c:v>13412</c:v>
                </c:pt>
                <c:pt idx="6707">
                  <c:v>13414</c:v>
                </c:pt>
                <c:pt idx="6708">
                  <c:v>13416</c:v>
                </c:pt>
                <c:pt idx="6709">
                  <c:v>13418</c:v>
                </c:pt>
                <c:pt idx="6710">
                  <c:v>13420</c:v>
                </c:pt>
                <c:pt idx="6711">
                  <c:v>13422</c:v>
                </c:pt>
                <c:pt idx="6712">
                  <c:v>13424</c:v>
                </c:pt>
                <c:pt idx="6713">
                  <c:v>13426</c:v>
                </c:pt>
                <c:pt idx="6714">
                  <c:v>13428</c:v>
                </c:pt>
                <c:pt idx="6715">
                  <c:v>13430</c:v>
                </c:pt>
                <c:pt idx="6716">
                  <c:v>13432</c:v>
                </c:pt>
                <c:pt idx="6717">
                  <c:v>13434</c:v>
                </c:pt>
                <c:pt idx="6718">
                  <c:v>13436</c:v>
                </c:pt>
                <c:pt idx="6719">
                  <c:v>13438</c:v>
                </c:pt>
                <c:pt idx="6720">
                  <c:v>13440</c:v>
                </c:pt>
                <c:pt idx="6721">
                  <c:v>13442</c:v>
                </c:pt>
                <c:pt idx="6722">
                  <c:v>13444</c:v>
                </c:pt>
                <c:pt idx="6723">
                  <c:v>13446</c:v>
                </c:pt>
                <c:pt idx="6724">
                  <c:v>13448</c:v>
                </c:pt>
                <c:pt idx="6725">
                  <c:v>13450</c:v>
                </c:pt>
                <c:pt idx="6726">
                  <c:v>13452</c:v>
                </c:pt>
                <c:pt idx="6727">
                  <c:v>13454</c:v>
                </c:pt>
                <c:pt idx="6728">
                  <c:v>13456</c:v>
                </c:pt>
                <c:pt idx="6729">
                  <c:v>13458</c:v>
                </c:pt>
                <c:pt idx="6730">
                  <c:v>13460</c:v>
                </c:pt>
                <c:pt idx="6731">
                  <c:v>13462</c:v>
                </c:pt>
                <c:pt idx="6732">
                  <c:v>13464</c:v>
                </c:pt>
                <c:pt idx="6733">
                  <c:v>13466</c:v>
                </c:pt>
                <c:pt idx="6734">
                  <c:v>13468</c:v>
                </c:pt>
                <c:pt idx="6735">
                  <c:v>13470</c:v>
                </c:pt>
                <c:pt idx="6736">
                  <c:v>13472</c:v>
                </c:pt>
                <c:pt idx="6737">
                  <c:v>13474</c:v>
                </c:pt>
                <c:pt idx="6738">
                  <c:v>13476</c:v>
                </c:pt>
                <c:pt idx="6739">
                  <c:v>13478</c:v>
                </c:pt>
                <c:pt idx="6740">
                  <c:v>13480</c:v>
                </c:pt>
                <c:pt idx="6741">
                  <c:v>13482</c:v>
                </c:pt>
                <c:pt idx="6742">
                  <c:v>13484</c:v>
                </c:pt>
                <c:pt idx="6743">
                  <c:v>13486</c:v>
                </c:pt>
                <c:pt idx="6744">
                  <c:v>13488</c:v>
                </c:pt>
                <c:pt idx="6745">
                  <c:v>13490</c:v>
                </c:pt>
                <c:pt idx="6746">
                  <c:v>13492</c:v>
                </c:pt>
                <c:pt idx="6747">
                  <c:v>13494</c:v>
                </c:pt>
                <c:pt idx="6748">
                  <c:v>13496</c:v>
                </c:pt>
                <c:pt idx="6749">
                  <c:v>13498</c:v>
                </c:pt>
                <c:pt idx="6750">
                  <c:v>13500</c:v>
                </c:pt>
                <c:pt idx="6751">
                  <c:v>13502</c:v>
                </c:pt>
                <c:pt idx="6752">
                  <c:v>13504</c:v>
                </c:pt>
                <c:pt idx="6753">
                  <c:v>13506</c:v>
                </c:pt>
                <c:pt idx="6754">
                  <c:v>13508</c:v>
                </c:pt>
                <c:pt idx="6755">
                  <c:v>13510</c:v>
                </c:pt>
                <c:pt idx="6756">
                  <c:v>13512</c:v>
                </c:pt>
                <c:pt idx="6757">
                  <c:v>13514</c:v>
                </c:pt>
                <c:pt idx="6758">
                  <c:v>13516</c:v>
                </c:pt>
                <c:pt idx="6759">
                  <c:v>13518</c:v>
                </c:pt>
                <c:pt idx="6760">
                  <c:v>13520</c:v>
                </c:pt>
                <c:pt idx="6761">
                  <c:v>13522</c:v>
                </c:pt>
                <c:pt idx="6762">
                  <c:v>13524</c:v>
                </c:pt>
                <c:pt idx="6763">
                  <c:v>13526</c:v>
                </c:pt>
                <c:pt idx="6764">
                  <c:v>13528</c:v>
                </c:pt>
                <c:pt idx="6765">
                  <c:v>13530</c:v>
                </c:pt>
                <c:pt idx="6766">
                  <c:v>13532</c:v>
                </c:pt>
                <c:pt idx="6767">
                  <c:v>13534</c:v>
                </c:pt>
                <c:pt idx="6768">
                  <c:v>13536</c:v>
                </c:pt>
                <c:pt idx="6769">
                  <c:v>13538</c:v>
                </c:pt>
                <c:pt idx="6770">
                  <c:v>13540</c:v>
                </c:pt>
                <c:pt idx="6771">
                  <c:v>13542</c:v>
                </c:pt>
                <c:pt idx="6772">
                  <c:v>13544</c:v>
                </c:pt>
                <c:pt idx="6773">
                  <c:v>13546</c:v>
                </c:pt>
                <c:pt idx="6774">
                  <c:v>13548</c:v>
                </c:pt>
                <c:pt idx="6775">
                  <c:v>13550</c:v>
                </c:pt>
                <c:pt idx="6776">
                  <c:v>13552</c:v>
                </c:pt>
                <c:pt idx="6777">
                  <c:v>13554</c:v>
                </c:pt>
                <c:pt idx="6778">
                  <c:v>13556</c:v>
                </c:pt>
                <c:pt idx="6779">
                  <c:v>13558</c:v>
                </c:pt>
                <c:pt idx="6780">
                  <c:v>13560</c:v>
                </c:pt>
                <c:pt idx="6781">
                  <c:v>13562</c:v>
                </c:pt>
                <c:pt idx="6782">
                  <c:v>13564</c:v>
                </c:pt>
                <c:pt idx="6783">
                  <c:v>13566</c:v>
                </c:pt>
                <c:pt idx="6784">
                  <c:v>13568</c:v>
                </c:pt>
                <c:pt idx="6785">
                  <c:v>13570</c:v>
                </c:pt>
                <c:pt idx="6786">
                  <c:v>13572</c:v>
                </c:pt>
                <c:pt idx="6787">
                  <c:v>13574</c:v>
                </c:pt>
                <c:pt idx="6788">
                  <c:v>13576</c:v>
                </c:pt>
                <c:pt idx="6789">
                  <c:v>13578</c:v>
                </c:pt>
                <c:pt idx="6790">
                  <c:v>13580</c:v>
                </c:pt>
                <c:pt idx="6791">
                  <c:v>13582</c:v>
                </c:pt>
                <c:pt idx="6792">
                  <c:v>13584</c:v>
                </c:pt>
                <c:pt idx="6793">
                  <c:v>13586</c:v>
                </c:pt>
                <c:pt idx="6794">
                  <c:v>13588</c:v>
                </c:pt>
                <c:pt idx="6795">
                  <c:v>13590</c:v>
                </c:pt>
                <c:pt idx="6796">
                  <c:v>13592</c:v>
                </c:pt>
                <c:pt idx="6797">
                  <c:v>13594</c:v>
                </c:pt>
                <c:pt idx="6798">
                  <c:v>13596</c:v>
                </c:pt>
                <c:pt idx="6799">
                  <c:v>13598</c:v>
                </c:pt>
                <c:pt idx="6800">
                  <c:v>13600</c:v>
                </c:pt>
                <c:pt idx="6801">
                  <c:v>13602</c:v>
                </c:pt>
                <c:pt idx="6802">
                  <c:v>13604</c:v>
                </c:pt>
                <c:pt idx="6803">
                  <c:v>13606</c:v>
                </c:pt>
                <c:pt idx="6804">
                  <c:v>13608</c:v>
                </c:pt>
                <c:pt idx="6805">
                  <c:v>13610</c:v>
                </c:pt>
                <c:pt idx="6806">
                  <c:v>13612</c:v>
                </c:pt>
                <c:pt idx="6807">
                  <c:v>13614</c:v>
                </c:pt>
                <c:pt idx="6808">
                  <c:v>13616</c:v>
                </c:pt>
                <c:pt idx="6809">
                  <c:v>13618</c:v>
                </c:pt>
                <c:pt idx="6810">
                  <c:v>13620</c:v>
                </c:pt>
                <c:pt idx="6811">
                  <c:v>13622</c:v>
                </c:pt>
                <c:pt idx="6812">
                  <c:v>13624</c:v>
                </c:pt>
                <c:pt idx="6813">
                  <c:v>13626</c:v>
                </c:pt>
                <c:pt idx="6814">
                  <c:v>13628</c:v>
                </c:pt>
                <c:pt idx="6815">
                  <c:v>13630</c:v>
                </c:pt>
                <c:pt idx="6816">
                  <c:v>13632</c:v>
                </c:pt>
                <c:pt idx="6817">
                  <c:v>13634</c:v>
                </c:pt>
                <c:pt idx="6818">
                  <c:v>13636</c:v>
                </c:pt>
                <c:pt idx="6819">
                  <c:v>13638</c:v>
                </c:pt>
                <c:pt idx="6820">
                  <c:v>13640</c:v>
                </c:pt>
                <c:pt idx="6821">
                  <c:v>13642</c:v>
                </c:pt>
                <c:pt idx="6822">
                  <c:v>13644</c:v>
                </c:pt>
                <c:pt idx="6823">
                  <c:v>13646</c:v>
                </c:pt>
                <c:pt idx="6824">
                  <c:v>13648</c:v>
                </c:pt>
                <c:pt idx="6825">
                  <c:v>13650</c:v>
                </c:pt>
                <c:pt idx="6826">
                  <c:v>13652</c:v>
                </c:pt>
                <c:pt idx="6827">
                  <c:v>13654</c:v>
                </c:pt>
                <c:pt idx="6828">
                  <c:v>13656</c:v>
                </c:pt>
                <c:pt idx="6829">
                  <c:v>13658</c:v>
                </c:pt>
                <c:pt idx="6830">
                  <c:v>13660</c:v>
                </c:pt>
                <c:pt idx="6831">
                  <c:v>13662</c:v>
                </c:pt>
                <c:pt idx="6832">
                  <c:v>13664</c:v>
                </c:pt>
                <c:pt idx="6833">
                  <c:v>13666</c:v>
                </c:pt>
                <c:pt idx="6834">
                  <c:v>13668</c:v>
                </c:pt>
                <c:pt idx="6835">
                  <c:v>13670</c:v>
                </c:pt>
                <c:pt idx="6836">
                  <c:v>13672</c:v>
                </c:pt>
                <c:pt idx="6837">
                  <c:v>13674</c:v>
                </c:pt>
                <c:pt idx="6838">
                  <c:v>13676</c:v>
                </c:pt>
                <c:pt idx="6839">
                  <c:v>13678</c:v>
                </c:pt>
                <c:pt idx="6840">
                  <c:v>13680</c:v>
                </c:pt>
                <c:pt idx="6841">
                  <c:v>13682</c:v>
                </c:pt>
                <c:pt idx="6842">
                  <c:v>13684</c:v>
                </c:pt>
                <c:pt idx="6843">
                  <c:v>13686</c:v>
                </c:pt>
                <c:pt idx="6844">
                  <c:v>13688</c:v>
                </c:pt>
                <c:pt idx="6845">
                  <c:v>13690</c:v>
                </c:pt>
                <c:pt idx="6846">
                  <c:v>13692</c:v>
                </c:pt>
                <c:pt idx="6847">
                  <c:v>13694</c:v>
                </c:pt>
                <c:pt idx="6848">
                  <c:v>13696</c:v>
                </c:pt>
                <c:pt idx="6849">
                  <c:v>13698</c:v>
                </c:pt>
                <c:pt idx="6850">
                  <c:v>13700</c:v>
                </c:pt>
                <c:pt idx="6851">
                  <c:v>13702</c:v>
                </c:pt>
                <c:pt idx="6852">
                  <c:v>13704</c:v>
                </c:pt>
                <c:pt idx="6853">
                  <c:v>13706</c:v>
                </c:pt>
                <c:pt idx="6854">
                  <c:v>13708</c:v>
                </c:pt>
                <c:pt idx="6855">
                  <c:v>13710</c:v>
                </c:pt>
                <c:pt idx="6856">
                  <c:v>13712</c:v>
                </c:pt>
                <c:pt idx="6857">
                  <c:v>13714</c:v>
                </c:pt>
                <c:pt idx="6858">
                  <c:v>13716</c:v>
                </c:pt>
                <c:pt idx="6859">
                  <c:v>13718</c:v>
                </c:pt>
                <c:pt idx="6860">
                  <c:v>13720</c:v>
                </c:pt>
                <c:pt idx="6861">
                  <c:v>13722</c:v>
                </c:pt>
                <c:pt idx="6862">
                  <c:v>13724</c:v>
                </c:pt>
                <c:pt idx="6863">
                  <c:v>13726</c:v>
                </c:pt>
                <c:pt idx="6864">
                  <c:v>13728</c:v>
                </c:pt>
                <c:pt idx="6865">
                  <c:v>13730</c:v>
                </c:pt>
                <c:pt idx="6866">
                  <c:v>13732</c:v>
                </c:pt>
                <c:pt idx="6867">
                  <c:v>13734</c:v>
                </c:pt>
                <c:pt idx="6868">
                  <c:v>13736</c:v>
                </c:pt>
                <c:pt idx="6869">
                  <c:v>13738</c:v>
                </c:pt>
                <c:pt idx="6870">
                  <c:v>13740</c:v>
                </c:pt>
                <c:pt idx="6871">
                  <c:v>13742</c:v>
                </c:pt>
                <c:pt idx="6872">
                  <c:v>13744</c:v>
                </c:pt>
                <c:pt idx="6873">
                  <c:v>13746</c:v>
                </c:pt>
                <c:pt idx="6874">
                  <c:v>13748</c:v>
                </c:pt>
                <c:pt idx="6875">
                  <c:v>13750</c:v>
                </c:pt>
                <c:pt idx="6876">
                  <c:v>13752</c:v>
                </c:pt>
                <c:pt idx="6877">
                  <c:v>13754</c:v>
                </c:pt>
                <c:pt idx="6878">
                  <c:v>13756</c:v>
                </c:pt>
                <c:pt idx="6879">
                  <c:v>13758</c:v>
                </c:pt>
                <c:pt idx="6880">
                  <c:v>13760</c:v>
                </c:pt>
                <c:pt idx="6881">
                  <c:v>13762</c:v>
                </c:pt>
                <c:pt idx="6882">
                  <c:v>13764</c:v>
                </c:pt>
                <c:pt idx="6883">
                  <c:v>13766</c:v>
                </c:pt>
                <c:pt idx="6884">
                  <c:v>13768</c:v>
                </c:pt>
                <c:pt idx="6885">
                  <c:v>13770</c:v>
                </c:pt>
                <c:pt idx="6886">
                  <c:v>13772</c:v>
                </c:pt>
                <c:pt idx="6887">
                  <c:v>13774</c:v>
                </c:pt>
                <c:pt idx="6888">
                  <c:v>13776</c:v>
                </c:pt>
                <c:pt idx="6889">
                  <c:v>13778</c:v>
                </c:pt>
                <c:pt idx="6890">
                  <c:v>13780</c:v>
                </c:pt>
                <c:pt idx="6891">
                  <c:v>13782</c:v>
                </c:pt>
                <c:pt idx="6892">
                  <c:v>13784</c:v>
                </c:pt>
                <c:pt idx="6893">
                  <c:v>13786</c:v>
                </c:pt>
                <c:pt idx="6894">
                  <c:v>13788</c:v>
                </c:pt>
                <c:pt idx="6895">
                  <c:v>13790</c:v>
                </c:pt>
                <c:pt idx="6896">
                  <c:v>13792</c:v>
                </c:pt>
                <c:pt idx="6897">
                  <c:v>13794</c:v>
                </c:pt>
                <c:pt idx="6898">
                  <c:v>13796</c:v>
                </c:pt>
                <c:pt idx="6899">
                  <c:v>13798</c:v>
                </c:pt>
                <c:pt idx="6900">
                  <c:v>13800</c:v>
                </c:pt>
                <c:pt idx="6901">
                  <c:v>13802</c:v>
                </c:pt>
                <c:pt idx="6902">
                  <c:v>13804</c:v>
                </c:pt>
                <c:pt idx="6903">
                  <c:v>13806</c:v>
                </c:pt>
                <c:pt idx="6904">
                  <c:v>13808</c:v>
                </c:pt>
                <c:pt idx="6905">
                  <c:v>13810</c:v>
                </c:pt>
                <c:pt idx="6906">
                  <c:v>13812</c:v>
                </c:pt>
                <c:pt idx="6907">
                  <c:v>13814</c:v>
                </c:pt>
                <c:pt idx="6908">
                  <c:v>13816</c:v>
                </c:pt>
                <c:pt idx="6909">
                  <c:v>13818</c:v>
                </c:pt>
                <c:pt idx="6910">
                  <c:v>13820</c:v>
                </c:pt>
                <c:pt idx="6911">
                  <c:v>13822</c:v>
                </c:pt>
                <c:pt idx="6912">
                  <c:v>13824</c:v>
                </c:pt>
                <c:pt idx="6913">
                  <c:v>13826</c:v>
                </c:pt>
                <c:pt idx="6914">
                  <c:v>13828</c:v>
                </c:pt>
                <c:pt idx="6915">
                  <c:v>13830</c:v>
                </c:pt>
                <c:pt idx="6916">
                  <c:v>13832</c:v>
                </c:pt>
                <c:pt idx="6917">
                  <c:v>13834</c:v>
                </c:pt>
                <c:pt idx="6918">
                  <c:v>13836</c:v>
                </c:pt>
                <c:pt idx="6919">
                  <c:v>13838</c:v>
                </c:pt>
                <c:pt idx="6920">
                  <c:v>13840</c:v>
                </c:pt>
                <c:pt idx="6921">
                  <c:v>13842</c:v>
                </c:pt>
                <c:pt idx="6922">
                  <c:v>13844</c:v>
                </c:pt>
                <c:pt idx="6923">
                  <c:v>13846</c:v>
                </c:pt>
                <c:pt idx="6924">
                  <c:v>13848</c:v>
                </c:pt>
                <c:pt idx="6925">
                  <c:v>13850</c:v>
                </c:pt>
                <c:pt idx="6926">
                  <c:v>13852</c:v>
                </c:pt>
                <c:pt idx="6927">
                  <c:v>13854</c:v>
                </c:pt>
                <c:pt idx="6928">
                  <c:v>13856</c:v>
                </c:pt>
                <c:pt idx="6929">
                  <c:v>13858</c:v>
                </c:pt>
                <c:pt idx="6930">
                  <c:v>13860</c:v>
                </c:pt>
                <c:pt idx="6931">
                  <c:v>13862</c:v>
                </c:pt>
                <c:pt idx="6932">
                  <c:v>13864</c:v>
                </c:pt>
                <c:pt idx="6933">
                  <c:v>13866</c:v>
                </c:pt>
                <c:pt idx="6934">
                  <c:v>13868</c:v>
                </c:pt>
                <c:pt idx="6935">
                  <c:v>13870</c:v>
                </c:pt>
                <c:pt idx="6936">
                  <c:v>13872</c:v>
                </c:pt>
                <c:pt idx="6937">
                  <c:v>13874</c:v>
                </c:pt>
                <c:pt idx="6938">
                  <c:v>13876</c:v>
                </c:pt>
                <c:pt idx="6939">
                  <c:v>13878</c:v>
                </c:pt>
                <c:pt idx="6940">
                  <c:v>13880</c:v>
                </c:pt>
                <c:pt idx="6941">
                  <c:v>13882</c:v>
                </c:pt>
                <c:pt idx="6942">
                  <c:v>13884</c:v>
                </c:pt>
                <c:pt idx="6943">
                  <c:v>13886</c:v>
                </c:pt>
                <c:pt idx="6944">
                  <c:v>13888</c:v>
                </c:pt>
                <c:pt idx="6945">
                  <c:v>13890</c:v>
                </c:pt>
                <c:pt idx="6946">
                  <c:v>13892</c:v>
                </c:pt>
                <c:pt idx="6947">
                  <c:v>13894</c:v>
                </c:pt>
                <c:pt idx="6948">
                  <c:v>13896</c:v>
                </c:pt>
                <c:pt idx="6949">
                  <c:v>13898</c:v>
                </c:pt>
                <c:pt idx="6950">
                  <c:v>13900</c:v>
                </c:pt>
                <c:pt idx="6951">
                  <c:v>13902</c:v>
                </c:pt>
                <c:pt idx="6952">
                  <c:v>13904</c:v>
                </c:pt>
                <c:pt idx="6953">
                  <c:v>13906</c:v>
                </c:pt>
                <c:pt idx="6954">
                  <c:v>13908</c:v>
                </c:pt>
                <c:pt idx="6955">
                  <c:v>13910</c:v>
                </c:pt>
                <c:pt idx="6956">
                  <c:v>13912</c:v>
                </c:pt>
                <c:pt idx="6957">
                  <c:v>13914</c:v>
                </c:pt>
                <c:pt idx="6958">
                  <c:v>13916</c:v>
                </c:pt>
                <c:pt idx="6959">
                  <c:v>13918</c:v>
                </c:pt>
                <c:pt idx="6960">
                  <c:v>13920</c:v>
                </c:pt>
                <c:pt idx="6961">
                  <c:v>13922</c:v>
                </c:pt>
                <c:pt idx="6962">
                  <c:v>13924</c:v>
                </c:pt>
                <c:pt idx="6963">
                  <c:v>13926</c:v>
                </c:pt>
                <c:pt idx="6964">
                  <c:v>13928</c:v>
                </c:pt>
                <c:pt idx="6965">
                  <c:v>13930</c:v>
                </c:pt>
                <c:pt idx="6966">
                  <c:v>13932</c:v>
                </c:pt>
                <c:pt idx="6967">
                  <c:v>13934</c:v>
                </c:pt>
                <c:pt idx="6968">
                  <c:v>13936</c:v>
                </c:pt>
                <c:pt idx="6969">
                  <c:v>13938</c:v>
                </c:pt>
                <c:pt idx="6970">
                  <c:v>13940</c:v>
                </c:pt>
                <c:pt idx="6971">
                  <c:v>13942</c:v>
                </c:pt>
                <c:pt idx="6972">
                  <c:v>13944</c:v>
                </c:pt>
                <c:pt idx="6973">
                  <c:v>13946</c:v>
                </c:pt>
                <c:pt idx="6974">
                  <c:v>13948</c:v>
                </c:pt>
                <c:pt idx="6975">
                  <c:v>13950</c:v>
                </c:pt>
                <c:pt idx="6976">
                  <c:v>13952</c:v>
                </c:pt>
                <c:pt idx="6977">
                  <c:v>13954</c:v>
                </c:pt>
                <c:pt idx="6978">
                  <c:v>13956</c:v>
                </c:pt>
                <c:pt idx="6979">
                  <c:v>13958</c:v>
                </c:pt>
                <c:pt idx="6980">
                  <c:v>13960</c:v>
                </c:pt>
                <c:pt idx="6981">
                  <c:v>13962</c:v>
                </c:pt>
                <c:pt idx="6982">
                  <c:v>13964</c:v>
                </c:pt>
                <c:pt idx="6983">
                  <c:v>13966</c:v>
                </c:pt>
                <c:pt idx="6984">
                  <c:v>13968</c:v>
                </c:pt>
                <c:pt idx="6985">
                  <c:v>13970</c:v>
                </c:pt>
                <c:pt idx="6986">
                  <c:v>13972</c:v>
                </c:pt>
                <c:pt idx="6987">
                  <c:v>13974</c:v>
                </c:pt>
                <c:pt idx="6988">
                  <c:v>13976</c:v>
                </c:pt>
                <c:pt idx="6989">
                  <c:v>13978</c:v>
                </c:pt>
                <c:pt idx="6990">
                  <c:v>13980</c:v>
                </c:pt>
                <c:pt idx="6991">
                  <c:v>13982</c:v>
                </c:pt>
                <c:pt idx="6992">
                  <c:v>13984</c:v>
                </c:pt>
                <c:pt idx="6993">
                  <c:v>13986</c:v>
                </c:pt>
                <c:pt idx="6994">
                  <c:v>13988</c:v>
                </c:pt>
                <c:pt idx="6995">
                  <c:v>13990</c:v>
                </c:pt>
                <c:pt idx="6996">
                  <c:v>13992</c:v>
                </c:pt>
                <c:pt idx="6997">
                  <c:v>13994</c:v>
                </c:pt>
                <c:pt idx="6998">
                  <c:v>13996</c:v>
                </c:pt>
                <c:pt idx="6999">
                  <c:v>13998</c:v>
                </c:pt>
                <c:pt idx="7000">
                  <c:v>14000</c:v>
                </c:pt>
                <c:pt idx="7001">
                  <c:v>14002</c:v>
                </c:pt>
                <c:pt idx="7002">
                  <c:v>14004</c:v>
                </c:pt>
                <c:pt idx="7003">
                  <c:v>14006</c:v>
                </c:pt>
                <c:pt idx="7004">
                  <c:v>14008</c:v>
                </c:pt>
                <c:pt idx="7005">
                  <c:v>14010</c:v>
                </c:pt>
                <c:pt idx="7006">
                  <c:v>14012</c:v>
                </c:pt>
                <c:pt idx="7007">
                  <c:v>14014</c:v>
                </c:pt>
                <c:pt idx="7008">
                  <c:v>14016</c:v>
                </c:pt>
                <c:pt idx="7009">
                  <c:v>14018</c:v>
                </c:pt>
                <c:pt idx="7010">
                  <c:v>14020</c:v>
                </c:pt>
                <c:pt idx="7011">
                  <c:v>14022</c:v>
                </c:pt>
                <c:pt idx="7012">
                  <c:v>14024</c:v>
                </c:pt>
                <c:pt idx="7013">
                  <c:v>14026</c:v>
                </c:pt>
                <c:pt idx="7014">
                  <c:v>14028</c:v>
                </c:pt>
                <c:pt idx="7015">
                  <c:v>14030</c:v>
                </c:pt>
                <c:pt idx="7016">
                  <c:v>14032</c:v>
                </c:pt>
                <c:pt idx="7017">
                  <c:v>14034</c:v>
                </c:pt>
                <c:pt idx="7018">
                  <c:v>14036</c:v>
                </c:pt>
                <c:pt idx="7019">
                  <c:v>14038</c:v>
                </c:pt>
                <c:pt idx="7020">
                  <c:v>14040</c:v>
                </c:pt>
                <c:pt idx="7021">
                  <c:v>14042</c:v>
                </c:pt>
                <c:pt idx="7022">
                  <c:v>14044</c:v>
                </c:pt>
                <c:pt idx="7023">
                  <c:v>14046</c:v>
                </c:pt>
                <c:pt idx="7024">
                  <c:v>14048</c:v>
                </c:pt>
                <c:pt idx="7025">
                  <c:v>14050</c:v>
                </c:pt>
                <c:pt idx="7026">
                  <c:v>14052</c:v>
                </c:pt>
                <c:pt idx="7027">
                  <c:v>14054</c:v>
                </c:pt>
                <c:pt idx="7028">
                  <c:v>14056</c:v>
                </c:pt>
                <c:pt idx="7029">
                  <c:v>14058</c:v>
                </c:pt>
                <c:pt idx="7030">
                  <c:v>14060</c:v>
                </c:pt>
                <c:pt idx="7031">
                  <c:v>14062</c:v>
                </c:pt>
                <c:pt idx="7032">
                  <c:v>14064</c:v>
                </c:pt>
                <c:pt idx="7033">
                  <c:v>14066</c:v>
                </c:pt>
                <c:pt idx="7034">
                  <c:v>14068</c:v>
                </c:pt>
                <c:pt idx="7035">
                  <c:v>14070</c:v>
                </c:pt>
                <c:pt idx="7036">
                  <c:v>14072</c:v>
                </c:pt>
                <c:pt idx="7037">
                  <c:v>14074</c:v>
                </c:pt>
                <c:pt idx="7038">
                  <c:v>14076</c:v>
                </c:pt>
                <c:pt idx="7039">
                  <c:v>14078</c:v>
                </c:pt>
                <c:pt idx="7040">
                  <c:v>14080</c:v>
                </c:pt>
                <c:pt idx="7041">
                  <c:v>14082</c:v>
                </c:pt>
                <c:pt idx="7042">
                  <c:v>14084</c:v>
                </c:pt>
                <c:pt idx="7043">
                  <c:v>14086</c:v>
                </c:pt>
                <c:pt idx="7044">
                  <c:v>14088</c:v>
                </c:pt>
                <c:pt idx="7045">
                  <c:v>14090</c:v>
                </c:pt>
                <c:pt idx="7046">
                  <c:v>14092</c:v>
                </c:pt>
                <c:pt idx="7047">
                  <c:v>14094</c:v>
                </c:pt>
                <c:pt idx="7048">
                  <c:v>14096</c:v>
                </c:pt>
                <c:pt idx="7049">
                  <c:v>14098</c:v>
                </c:pt>
                <c:pt idx="7050">
                  <c:v>14100</c:v>
                </c:pt>
                <c:pt idx="7051">
                  <c:v>14102</c:v>
                </c:pt>
                <c:pt idx="7052">
                  <c:v>14104</c:v>
                </c:pt>
                <c:pt idx="7053">
                  <c:v>14106</c:v>
                </c:pt>
                <c:pt idx="7054">
                  <c:v>14108</c:v>
                </c:pt>
                <c:pt idx="7055">
                  <c:v>14110</c:v>
                </c:pt>
                <c:pt idx="7056">
                  <c:v>14112</c:v>
                </c:pt>
                <c:pt idx="7057">
                  <c:v>14114</c:v>
                </c:pt>
                <c:pt idx="7058">
                  <c:v>14116</c:v>
                </c:pt>
                <c:pt idx="7059">
                  <c:v>14118</c:v>
                </c:pt>
                <c:pt idx="7060">
                  <c:v>14120</c:v>
                </c:pt>
                <c:pt idx="7061">
                  <c:v>14122</c:v>
                </c:pt>
                <c:pt idx="7062">
                  <c:v>14124</c:v>
                </c:pt>
                <c:pt idx="7063">
                  <c:v>14126</c:v>
                </c:pt>
                <c:pt idx="7064">
                  <c:v>14128</c:v>
                </c:pt>
                <c:pt idx="7065">
                  <c:v>14130</c:v>
                </c:pt>
                <c:pt idx="7066">
                  <c:v>14132</c:v>
                </c:pt>
                <c:pt idx="7067">
                  <c:v>14134</c:v>
                </c:pt>
                <c:pt idx="7068">
                  <c:v>14136</c:v>
                </c:pt>
                <c:pt idx="7069">
                  <c:v>14138</c:v>
                </c:pt>
                <c:pt idx="7070">
                  <c:v>14140</c:v>
                </c:pt>
                <c:pt idx="7071">
                  <c:v>14142</c:v>
                </c:pt>
                <c:pt idx="7072">
                  <c:v>14144</c:v>
                </c:pt>
                <c:pt idx="7073">
                  <c:v>14146</c:v>
                </c:pt>
                <c:pt idx="7074">
                  <c:v>14148</c:v>
                </c:pt>
                <c:pt idx="7075">
                  <c:v>14150</c:v>
                </c:pt>
                <c:pt idx="7076">
                  <c:v>14152</c:v>
                </c:pt>
                <c:pt idx="7077">
                  <c:v>14154</c:v>
                </c:pt>
                <c:pt idx="7078">
                  <c:v>14156</c:v>
                </c:pt>
                <c:pt idx="7079">
                  <c:v>14158</c:v>
                </c:pt>
                <c:pt idx="7080">
                  <c:v>14160</c:v>
                </c:pt>
                <c:pt idx="7081">
                  <c:v>14162</c:v>
                </c:pt>
                <c:pt idx="7082">
                  <c:v>14164</c:v>
                </c:pt>
                <c:pt idx="7083">
                  <c:v>14166</c:v>
                </c:pt>
                <c:pt idx="7084">
                  <c:v>14168</c:v>
                </c:pt>
                <c:pt idx="7085">
                  <c:v>14170</c:v>
                </c:pt>
                <c:pt idx="7086">
                  <c:v>14172</c:v>
                </c:pt>
                <c:pt idx="7087">
                  <c:v>14174</c:v>
                </c:pt>
                <c:pt idx="7088">
                  <c:v>14176</c:v>
                </c:pt>
                <c:pt idx="7089">
                  <c:v>14178</c:v>
                </c:pt>
                <c:pt idx="7090">
                  <c:v>14180</c:v>
                </c:pt>
                <c:pt idx="7091">
                  <c:v>14182</c:v>
                </c:pt>
                <c:pt idx="7092">
                  <c:v>14184</c:v>
                </c:pt>
                <c:pt idx="7093">
                  <c:v>14186</c:v>
                </c:pt>
                <c:pt idx="7094">
                  <c:v>14188</c:v>
                </c:pt>
                <c:pt idx="7095">
                  <c:v>14190</c:v>
                </c:pt>
                <c:pt idx="7096">
                  <c:v>14192</c:v>
                </c:pt>
                <c:pt idx="7097">
                  <c:v>14194</c:v>
                </c:pt>
                <c:pt idx="7098">
                  <c:v>14196</c:v>
                </c:pt>
                <c:pt idx="7099">
                  <c:v>14198</c:v>
                </c:pt>
                <c:pt idx="7100">
                  <c:v>14200</c:v>
                </c:pt>
                <c:pt idx="7101">
                  <c:v>14202</c:v>
                </c:pt>
                <c:pt idx="7102">
                  <c:v>14204</c:v>
                </c:pt>
                <c:pt idx="7103">
                  <c:v>14206</c:v>
                </c:pt>
                <c:pt idx="7104">
                  <c:v>14208</c:v>
                </c:pt>
                <c:pt idx="7105">
                  <c:v>14210</c:v>
                </c:pt>
                <c:pt idx="7106">
                  <c:v>14212</c:v>
                </c:pt>
                <c:pt idx="7107">
                  <c:v>14214</c:v>
                </c:pt>
                <c:pt idx="7108">
                  <c:v>14216</c:v>
                </c:pt>
                <c:pt idx="7109">
                  <c:v>14218</c:v>
                </c:pt>
                <c:pt idx="7110">
                  <c:v>14220</c:v>
                </c:pt>
                <c:pt idx="7111">
                  <c:v>14222</c:v>
                </c:pt>
                <c:pt idx="7112">
                  <c:v>14224</c:v>
                </c:pt>
                <c:pt idx="7113">
                  <c:v>14226</c:v>
                </c:pt>
                <c:pt idx="7114">
                  <c:v>14228</c:v>
                </c:pt>
                <c:pt idx="7115">
                  <c:v>14230</c:v>
                </c:pt>
                <c:pt idx="7116">
                  <c:v>14232</c:v>
                </c:pt>
                <c:pt idx="7117">
                  <c:v>14234</c:v>
                </c:pt>
                <c:pt idx="7118">
                  <c:v>14236</c:v>
                </c:pt>
                <c:pt idx="7119">
                  <c:v>14238</c:v>
                </c:pt>
                <c:pt idx="7120">
                  <c:v>14240</c:v>
                </c:pt>
                <c:pt idx="7121">
                  <c:v>14242</c:v>
                </c:pt>
                <c:pt idx="7122">
                  <c:v>14244</c:v>
                </c:pt>
                <c:pt idx="7123">
                  <c:v>14246</c:v>
                </c:pt>
                <c:pt idx="7124">
                  <c:v>14248</c:v>
                </c:pt>
                <c:pt idx="7125">
                  <c:v>14250</c:v>
                </c:pt>
                <c:pt idx="7126">
                  <c:v>14252</c:v>
                </c:pt>
                <c:pt idx="7127">
                  <c:v>14254</c:v>
                </c:pt>
                <c:pt idx="7128">
                  <c:v>14256</c:v>
                </c:pt>
                <c:pt idx="7129">
                  <c:v>14258</c:v>
                </c:pt>
                <c:pt idx="7130">
                  <c:v>14260</c:v>
                </c:pt>
                <c:pt idx="7131">
                  <c:v>14262</c:v>
                </c:pt>
                <c:pt idx="7132">
                  <c:v>14264</c:v>
                </c:pt>
                <c:pt idx="7133">
                  <c:v>14266</c:v>
                </c:pt>
                <c:pt idx="7134">
                  <c:v>14268</c:v>
                </c:pt>
                <c:pt idx="7135">
                  <c:v>14270</c:v>
                </c:pt>
                <c:pt idx="7136">
                  <c:v>14272</c:v>
                </c:pt>
                <c:pt idx="7137">
                  <c:v>14274</c:v>
                </c:pt>
                <c:pt idx="7138">
                  <c:v>14276</c:v>
                </c:pt>
                <c:pt idx="7139">
                  <c:v>14278</c:v>
                </c:pt>
                <c:pt idx="7140">
                  <c:v>14280</c:v>
                </c:pt>
                <c:pt idx="7141">
                  <c:v>14282</c:v>
                </c:pt>
                <c:pt idx="7142">
                  <c:v>14284</c:v>
                </c:pt>
                <c:pt idx="7143">
                  <c:v>14286</c:v>
                </c:pt>
                <c:pt idx="7144">
                  <c:v>14288</c:v>
                </c:pt>
                <c:pt idx="7145">
                  <c:v>14290</c:v>
                </c:pt>
                <c:pt idx="7146">
                  <c:v>14292</c:v>
                </c:pt>
                <c:pt idx="7147">
                  <c:v>14294</c:v>
                </c:pt>
                <c:pt idx="7148">
                  <c:v>14296</c:v>
                </c:pt>
                <c:pt idx="7149">
                  <c:v>14298</c:v>
                </c:pt>
                <c:pt idx="7150">
                  <c:v>14300</c:v>
                </c:pt>
                <c:pt idx="7151">
                  <c:v>14302</c:v>
                </c:pt>
                <c:pt idx="7152">
                  <c:v>14304</c:v>
                </c:pt>
                <c:pt idx="7153">
                  <c:v>14306</c:v>
                </c:pt>
                <c:pt idx="7154">
                  <c:v>14308</c:v>
                </c:pt>
                <c:pt idx="7155">
                  <c:v>14310</c:v>
                </c:pt>
                <c:pt idx="7156">
                  <c:v>14312</c:v>
                </c:pt>
                <c:pt idx="7157">
                  <c:v>14314</c:v>
                </c:pt>
                <c:pt idx="7158">
                  <c:v>14316</c:v>
                </c:pt>
                <c:pt idx="7159">
                  <c:v>14318</c:v>
                </c:pt>
                <c:pt idx="7160">
                  <c:v>14320</c:v>
                </c:pt>
                <c:pt idx="7161">
                  <c:v>14322</c:v>
                </c:pt>
                <c:pt idx="7162">
                  <c:v>14324</c:v>
                </c:pt>
                <c:pt idx="7163">
                  <c:v>14326</c:v>
                </c:pt>
                <c:pt idx="7164">
                  <c:v>14328</c:v>
                </c:pt>
                <c:pt idx="7165">
                  <c:v>14330</c:v>
                </c:pt>
                <c:pt idx="7166">
                  <c:v>14332</c:v>
                </c:pt>
                <c:pt idx="7167">
                  <c:v>14334</c:v>
                </c:pt>
                <c:pt idx="7168">
                  <c:v>14336</c:v>
                </c:pt>
                <c:pt idx="7169">
                  <c:v>14338</c:v>
                </c:pt>
                <c:pt idx="7170">
                  <c:v>14340</c:v>
                </c:pt>
                <c:pt idx="7171">
                  <c:v>14342</c:v>
                </c:pt>
                <c:pt idx="7172">
                  <c:v>14344</c:v>
                </c:pt>
                <c:pt idx="7173">
                  <c:v>14346</c:v>
                </c:pt>
                <c:pt idx="7174">
                  <c:v>14348</c:v>
                </c:pt>
                <c:pt idx="7175">
                  <c:v>14350</c:v>
                </c:pt>
                <c:pt idx="7176">
                  <c:v>14352</c:v>
                </c:pt>
                <c:pt idx="7177">
                  <c:v>14354</c:v>
                </c:pt>
                <c:pt idx="7178">
                  <c:v>14356</c:v>
                </c:pt>
                <c:pt idx="7179">
                  <c:v>14358</c:v>
                </c:pt>
                <c:pt idx="7180">
                  <c:v>14360</c:v>
                </c:pt>
                <c:pt idx="7181">
                  <c:v>14362</c:v>
                </c:pt>
                <c:pt idx="7182">
                  <c:v>14364</c:v>
                </c:pt>
                <c:pt idx="7183">
                  <c:v>14366</c:v>
                </c:pt>
                <c:pt idx="7184">
                  <c:v>14368</c:v>
                </c:pt>
                <c:pt idx="7185">
                  <c:v>14370</c:v>
                </c:pt>
                <c:pt idx="7186">
                  <c:v>14372</c:v>
                </c:pt>
                <c:pt idx="7187">
                  <c:v>14374</c:v>
                </c:pt>
                <c:pt idx="7188">
                  <c:v>14376</c:v>
                </c:pt>
                <c:pt idx="7189">
                  <c:v>14378</c:v>
                </c:pt>
                <c:pt idx="7190">
                  <c:v>14380</c:v>
                </c:pt>
                <c:pt idx="7191">
                  <c:v>14382</c:v>
                </c:pt>
                <c:pt idx="7192">
                  <c:v>14384</c:v>
                </c:pt>
                <c:pt idx="7193">
                  <c:v>14386</c:v>
                </c:pt>
                <c:pt idx="7194">
                  <c:v>14388</c:v>
                </c:pt>
                <c:pt idx="7195">
                  <c:v>14390</c:v>
                </c:pt>
                <c:pt idx="7196">
                  <c:v>14392</c:v>
                </c:pt>
                <c:pt idx="7197">
                  <c:v>14394</c:v>
                </c:pt>
                <c:pt idx="7198">
                  <c:v>14396</c:v>
                </c:pt>
                <c:pt idx="7199">
                  <c:v>14398</c:v>
                </c:pt>
                <c:pt idx="7200">
                  <c:v>14400</c:v>
                </c:pt>
                <c:pt idx="7201">
                  <c:v>14402</c:v>
                </c:pt>
                <c:pt idx="7202">
                  <c:v>14404</c:v>
                </c:pt>
                <c:pt idx="7203">
                  <c:v>14406</c:v>
                </c:pt>
                <c:pt idx="7204">
                  <c:v>14408</c:v>
                </c:pt>
                <c:pt idx="7205">
                  <c:v>14410</c:v>
                </c:pt>
                <c:pt idx="7206">
                  <c:v>14412</c:v>
                </c:pt>
                <c:pt idx="7207">
                  <c:v>14414</c:v>
                </c:pt>
                <c:pt idx="7208">
                  <c:v>14416</c:v>
                </c:pt>
                <c:pt idx="7209">
                  <c:v>14418</c:v>
                </c:pt>
                <c:pt idx="7210">
                  <c:v>14420</c:v>
                </c:pt>
                <c:pt idx="7211">
                  <c:v>14422</c:v>
                </c:pt>
                <c:pt idx="7212">
                  <c:v>14424</c:v>
                </c:pt>
                <c:pt idx="7213">
                  <c:v>14426</c:v>
                </c:pt>
                <c:pt idx="7214">
                  <c:v>14428</c:v>
                </c:pt>
                <c:pt idx="7215">
                  <c:v>14430</c:v>
                </c:pt>
                <c:pt idx="7216">
                  <c:v>14432</c:v>
                </c:pt>
                <c:pt idx="7217">
                  <c:v>14434</c:v>
                </c:pt>
                <c:pt idx="7218">
                  <c:v>14436</c:v>
                </c:pt>
                <c:pt idx="7219">
                  <c:v>14438</c:v>
                </c:pt>
                <c:pt idx="7220">
                  <c:v>14440</c:v>
                </c:pt>
                <c:pt idx="7221">
                  <c:v>14442</c:v>
                </c:pt>
                <c:pt idx="7222">
                  <c:v>14444</c:v>
                </c:pt>
                <c:pt idx="7223">
                  <c:v>14446</c:v>
                </c:pt>
                <c:pt idx="7224">
                  <c:v>14448</c:v>
                </c:pt>
                <c:pt idx="7225">
                  <c:v>14450</c:v>
                </c:pt>
                <c:pt idx="7226">
                  <c:v>14452</c:v>
                </c:pt>
                <c:pt idx="7227">
                  <c:v>14454</c:v>
                </c:pt>
                <c:pt idx="7228">
                  <c:v>14456</c:v>
                </c:pt>
                <c:pt idx="7229">
                  <c:v>14458</c:v>
                </c:pt>
                <c:pt idx="7230">
                  <c:v>14460</c:v>
                </c:pt>
                <c:pt idx="7231">
                  <c:v>14462</c:v>
                </c:pt>
                <c:pt idx="7232">
                  <c:v>14464</c:v>
                </c:pt>
                <c:pt idx="7233">
                  <c:v>14466</c:v>
                </c:pt>
                <c:pt idx="7234">
                  <c:v>14468</c:v>
                </c:pt>
                <c:pt idx="7235">
                  <c:v>14470</c:v>
                </c:pt>
                <c:pt idx="7236">
                  <c:v>14472</c:v>
                </c:pt>
                <c:pt idx="7237">
                  <c:v>14474</c:v>
                </c:pt>
                <c:pt idx="7238">
                  <c:v>14476</c:v>
                </c:pt>
                <c:pt idx="7239">
                  <c:v>14478</c:v>
                </c:pt>
                <c:pt idx="7240">
                  <c:v>14480</c:v>
                </c:pt>
                <c:pt idx="7241">
                  <c:v>14482</c:v>
                </c:pt>
                <c:pt idx="7242">
                  <c:v>14484</c:v>
                </c:pt>
                <c:pt idx="7243">
                  <c:v>14486</c:v>
                </c:pt>
                <c:pt idx="7244">
                  <c:v>14488</c:v>
                </c:pt>
                <c:pt idx="7245">
                  <c:v>14490</c:v>
                </c:pt>
                <c:pt idx="7246">
                  <c:v>14492</c:v>
                </c:pt>
                <c:pt idx="7247">
                  <c:v>14494</c:v>
                </c:pt>
                <c:pt idx="7248">
                  <c:v>14496</c:v>
                </c:pt>
                <c:pt idx="7249">
                  <c:v>14498</c:v>
                </c:pt>
                <c:pt idx="7250">
                  <c:v>14500</c:v>
                </c:pt>
                <c:pt idx="7251">
                  <c:v>14502</c:v>
                </c:pt>
                <c:pt idx="7252">
                  <c:v>14504</c:v>
                </c:pt>
                <c:pt idx="7253">
                  <c:v>14506</c:v>
                </c:pt>
                <c:pt idx="7254">
                  <c:v>14508</c:v>
                </c:pt>
                <c:pt idx="7255">
                  <c:v>14510</c:v>
                </c:pt>
                <c:pt idx="7256">
                  <c:v>14512</c:v>
                </c:pt>
                <c:pt idx="7257">
                  <c:v>14514</c:v>
                </c:pt>
                <c:pt idx="7258">
                  <c:v>14516</c:v>
                </c:pt>
                <c:pt idx="7259">
                  <c:v>14518</c:v>
                </c:pt>
                <c:pt idx="7260">
                  <c:v>14520</c:v>
                </c:pt>
                <c:pt idx="7261">
                  <c:v>14522</c:v>
                </c:pt>
                <c:pt idx="7262">
                  <c:v>14524</c:v>
                </c:pt>
                <c:pt idx="7263">
                  <c:v>14526</c:v>
                </c:pt>
                <c:pt idx="7264">
                  <c:v>14528</c:v>
                </c:pt>
                <c:pt idx="7265">
                  <c:v>14530</c:v>
                </c:pt>
                <c:pt idx="7266">
                  <c:v>14532</c:v>
                </c:pt>
                <c:pt idx="7267">
                  <c:v>14534</c:v>
                </c:pt>
                <c:pt idx="7268">
                  <c:v>14536</c:v>
                </c:pt>
                <c:pt idx="7269">
                  <c:v>14538</c:v>
                </c:pt>
                <c:pt idx="7270">
                  <c:v>14540</c:v>
                </c:pt>
                <c:pt idx="7271">
                  <c:v>14542</c:v>
                </c:pt>
                <c:pt idx="7272">
                  <c:v>14544</c:v>
                </c:pt>
                <c:pt idx="7273">
                  <c:v>14546</c:v>
                </c:pt>
                <c:pt idx="7274">
                  <c:v>14548</c:v>
                </c:pt>
                <c:pt idx="7275">
                  <c:v>14550</c:v>
                </c:pt>
                <c:pt idx="7276">
                  <c:v>14552</c:v>
                </c:pt>
                <c:pt idx="7277">
                  <c:v>14554</c:v>
                </c:pt>
                <c:pt idx="7278">
                  <c:v>14556</c:v>
                </c:pt>
                <c:pt idx="7279">
                  <c:v>14558</c:v>
                </c:pt>
                <c:pt idx="7280">
                  <c:v>14560</c:v>
                </c:pt>
                <c:pt idx="7281">
                  <c:v>14562</c:v>
                </c:pt>
                <c:pt idx="7282">
                  <c:v>14564</c:v>
                </c:pt>
                <c:pt idx="7283">
                  <c:v>14566</c:v>
                </c:pt>
                <c:pt idx="7284">
                  <c:v>14568</c:v>
                </c:pt>
                <c:pt idx="7285">
                  <c:v>14570</c:v>
                </c:pt>
                <c:pt idx="7286">
                  <c:v>14572</c:v>
                </c:pt>
                <c:pt idx="7287">
                  <c:v>14574</c:v>
                </c:pt>
                <c:pt idx="7288">
                  <c:v>14576</c:v>
                </c:pt>
                <c:pt idx="7289">
                  <c:v>14578</c:v>
                </c:pt>
                <c:pt idx="7290">
                  <c:v>14580</c:v>
                </c:pt>
                <c:pt idx="7291">
                  <c:v>14582</c:v>
                </c:pt>
                <c:pt idx="7292">
                  <c:v>14584</c:v>
                </c:pt>
                <c:pt idx="7293">
                  <c:v>14586</c:v>
                </c:pt>
                <c:pt idx="7294">
                  <c:v>14588</c:v>
                </c:pt>
                <c:pt idx="7295">
                  <c:v>14590</c:v>
                </c:pt>
                <c:pt idx="7296">
                  <c:v>14592</c:v>
                </c:pt>
                <c:pt idx="7297">
                  <c:v>14594</c:v>
                </c:pt>
                <c:pt idx="7298">
                  <c:v>14596</c:v>
                </c:pt>
                <c:pt idx="7299">
                  <c:v>14598</c:v>
                </c:pt>
                <c:pt idx="7300">
                  <c:v>14600</c:v>
                </c:pt>
                <c:pt idx="7301">
                  <c:v>14602</c:v>
                </c:pt>
                <c:pt idx="7302">
                  <c:v>14604</c:v>
                </c:pt>
                <c:pt idx="7303">
                  <c:v>14606</c:v>
                </c:pt>
                <c:pt idx="7304">
                  <c:v>14608</c:v>
                </c:pt>
                <c:pt idx="7305">
                  <c:v>14610</c:v>
                </c:pt>
                <c:pt idx="7306">
                  <c:v>14612</c:v>
                </c:pt>
                <c:pt idx="7307">
                  <c:v>14614</c:v>
                </c:pt>
                <c:pt idx="7308">
                  <c:v>14616</c:v>
                </c:pt>
                <c:pt idx="7309">
                  <c:v>14618</c:v>
                </c:pt>
                <c:pt idx="7310">
                  <c:v>14620</c:v>
                </c:pt>
                <c:pt idx="7311">
                  <c:v>14622</c:v>
                </c:pt>
                <c:pt idx="7312">
                  <c:v>14624</c:v>
                </c:pt>
                <c:pt idx="7313">
                  <c:v>14626</c:v>
                </c:pt>
                <c:pt idx="7314">
                  <c:v>14628</c:v>
                </c:pt>
                <c:pt idx="7315">
                  <c:v>14630</c:v>
                </c:pt>
                <c:pt idx="7316">
                  <c:v>14632</c:v>
                </c:pt>
                <c:pt idx="7317">
                  <c:v>14634</c:v>
                </c:pt>
                <c:pt idx="7318">
                  <c:v>14636</c:v>
                </c:pt>
                <c:pt idx="7319">
                  <c:v>14638</c:v>
                </c:pt>
                <c:pt idx="7320">
                  <c:v>14640</c:v>
                </c:pt>
                <c:pt idx="7321">
                  <c:v>14642</c:v>
                </c:pt>
                <c:pt idx="7322">
                  <c:v>14644</c:v>
                </c:pt>
                <c:pt idx="7323">
                  <c:v>14646</c:v>
                </c:pt>
                <c:pt idx="7324">
                  <c:v>14648</c:v>
                </c:pt>
                <c:pt idx="7325">
                  <c:v>14650</c:v>
                </c:pt>
                <c:pt idx="7326">
                  <c:v>14652</c:v>
                </c:pt>
                <c:pt idx="7327">
                  <c:v>14654</c:v>
                </c:pt>
                <c:pt idx="7328">
                  <c:v>14656</c:v>
                </c:pt>
                <c:pt idx="7329">
                  <c:v>14658</c:v>
                </c:pt>
                <c:pt idx="7330">
                  <c:v>14660</c:v>
                </c:pt>
                <c:pt idx="7331">
                  <c:v>14662</c:v>
                </c:pt>
                <c:pt idx="7332">
                  <c:v>14664</c:v>
                </c:pt>
                <c:pt idx="7333">
                  <c:v>14666</c:v>
                </c:pt>
                <c:pt idx="7334">
                  <c:v>14668</c:v>
                </c:pt>
                <c:pt idx="7335">
                  <c:v>14670</c:v>
                </c:pt>
                <c:pt idx="7336">
                  <c:v>14672</c:v>
                </c:pt>
                <c:pt idx="7337">
                  <c:v>14674</c:v>
                </c:pt>
                <c:pt idx="7338">
                  <c:v>14676</c:v>
                </c:pt>
                <c:pt idx="7339">
                  <c:v>14678</c:v>
                </c:pt>
                <c:pt idx="7340">
                  <c:v>14680</c:v>
                </c:pt>
                <c:pt idx="7341">
                  <c:v>14682</c:v>
                </c:pt>
                <c:pt idx="7342">
                  <c:v>14684</c:v>
                </c:pt>
                <c:pt idx="7343">
                  <c:v>14686</c:v>
                </c:pt>
                <c:pt idx="7344">
                  <c:v>14688</c:v>
                </c:pt>
                <c:pt idx="7345">
                  <c:v>14690</c:v>
                </c:pt>
                <c:pt idx="7346">
                  <c:v>14692</c:v>
                </c:pt>
                <c:pt idx="7347">
                  <c:v>14694</c:v>
                </c:pt>
                <c:pt idx="7348">
                  <c:v>14696</c:v>
                </c:pt>
                <c:pt idx="7349">
                  <c:v>14698</c:v>
                </c:pt>
                <c:pt idx="7350">
                  <c:v>14700</c:v>
                </c:pt>
                <c:pt idx="7351">
                  <c:v>14702</c:v>
                </c:pt>
                <c:pt idx="7352">
                  <c:v>14704</c:v>
                </c:pt>
                <c:pt idx="7353">
                  <c:v>14706</c:v>
                </c:pt>
                <c:pt idx="7354">
                  <c:v>14708</c:v>
                </c:pt>
                <c:pt idx="7355">
                  <c:v>14710</c:v>
                </c:pt>
                <c:pt idx="7356">
                  <c:v>14712</c:v>
                </c:pt>
                <c:pt idx="7357">
                  <c:v>14714</c:v>
                </c:pt>
                <c:pt idx="7358">
                  <c:v>14716</c:v>
                </c:pt>
                <c:pt idx="7359">
                  <c:v>14718</c:v>
                </c:pt>
                <c:pt idx="7360">
                  <c:v>14720</c:v>
                </c:pt>
                <c:pt idx="7361">
                  <c:v>14722</c:v>
                </c:pt>
                <c:pt idx="7362">
                  <c:v>14724</c:v>
                </c:pt>
                <c:pt idx="7363">
                  <c:v>14726</c:v>
                </c:pt>
                <c:pt idx="7364">
                  <c:v>14728</c:v>
                </c:pt>
                <c:pt idx="7365">
                  <c:v>14730</c:v>
                </c:pt>
                <c:pt idx="7366">
                  <c:v>14732</c:v>
                </c:pt>
                <c:pt idx="7367">
                  <c:v>14734</c:v>
                </c:pt>
                <c:pt idx="7368">
                  <c:v>14736</c:v>
                </c:pt>
                <c:pt idx="7369">
                  <c:v>14738</c:v>
                </c:pt>
                <c:pt idx="7370">
                  <c:v>14740</c:v>
                </c:pt>
                <c:pt idx="7371">
                  <c:v>14742</c:v>
                </c:pt>
                <c:pt idx="7372">
                  <c:v>14744</c:v>
                </c:pt>
                <c:pt idx="7373">
                  <c:v>14746</c:v>
                </c:pt>
                <c:pt idx="7374">
                  <c:v>14748</c:v>
                </c:pt>
                <c:pt idx="7375">
                  <c:v>14750</c:v>
                </c:pt>
                <c:pt idx="7376">
                  <c:v>14752</c:v>
                </c:pt>
                <c:pt idx="7377">
                  <c:v>14754</c:v>
                </c:pt>
                <c:pt idx="7378">
                  <c:v>14756</c:v>
                </c:pt>
                <c:pt idx="7379">
                  <c:v>14758</c:v>
                </c:pt>
                <c:pt idx="7380">
                  <c:v>14760</c:v>
                </c:pt>
                <c:pt idx="7381">
                  <c:v>14762</c:v>
                </c:pt>
                <c:pt idx="7382">
                  <c:v>14764</c:v>
                </c:pt>
                <c:pt idx="7383">
                  <c:v>14766</c:v>
                </c:pt>
                <c:pt idx="7384">
                  <c:v>14768</c:v>
                </c:pt>
                <c:pt idx="7385">
                  <c:v>14770</c:v>
                </c:pt>
                <c:pt idx="7386">
                  <c:v>14772</c:v>
                </c:pt>
                <c:pt idx="7387">
                  <c:v>14774</c:v>
                </c:pt>
                <c:pt idx="7388">
                  <c:v>14776</c:v>
                </c:pt>
                <c:pt idx="7389">
                  <c:v>14778</c:v>
                </c:pt>
                <c:pt idx="7390">
                  <c:v>14780</c:v>
                </c:pt>
                <c:pt idx="7391">
                  <c:v>14782</c:v>
                </c:pt>
                <c:pt idx="7392">
                  <c:v>14784</c:v>
                </c:pt>
                <c:pt idx="7393">
                  <c:v>14786</c:v>
                </c:pt>
                <c:pt idx="7394">
                  <c:v>14788</c:v>
                </c:pt>
                <c:pt idx="7395">
                  <c:v>14790</c:v>
                </c:pt>
                <c:pt idx="7396">
                  <c:v>14792</c:v>
                </c:pt>
                <c:pt idx="7397">
                  <c:v>14794</c:v>
                </c:pt>
                <c:pt idx="7398">
                  <c:v>14796</c:v>
                </c:pt>
                <c:pt idx="7399">
                  <c:v>14798</c:v>
                </c:pt>
                <c:pt idx="7400">
                  <c:v>14800</c:v>
                </c:pt>
                <c:pt idx="7401">
                  <c:v>14802</c:v>
                </c:pt>
                <c:pt idx="7402">
                  <c:v>14804</c:v>
                </c:pt>
                <c:pt idx="7403">
                  <c:v>14806</c:v>
                </c:pt>
                <c:pt idx="7404">
                  <c:v>14808</c:v>
                </c:pt>
                <c:pt idx="7405">
                  <c:v>14810</c:v>
                </c:pt>
                <c:pt idx="7406">
                  <c:v>14812</c:v>
                </c:pt>
                <c:pt idx="7407">
                  <c:v>14814</c:v>
                </c:pt>
                <c:pt idx="7408">
                  <c:v>14816</c:v>
                </c:pt>
                <c:pt idx="7409">
                  <c:v>14818</c:v>
                </c:pt>
                <c:pt idx="7410">
                  <c:v>14820</c:v>
                </c:pt>
                <c:pt idx="7411">
                  <c:v>14822</c:v>
                </c:pt>
                <c:pt idx="7412">
                  <c:v>14824</c:v>
                </c:pt>
                <c:pt idx="7413">
                  <c:v>14826</c:v>
                </c:pt>
                <c:pt idx="7414">
                  <c:v>14828</c:v>
                </c:pt>
                <c:pt idx="7415">
                  <c:v>14830</c:v>
                </c:pt>
                <c:pt idx="7416">
                  <c:v>14832</c:v>
                </c:pt>
                <c:pt idx="7417">
                  <c:v>14834</c:v>
                </c:pt>
                <c:pt idx="7418">
                  <c:v>14836</c:v>
                </c:pt>
                <c:pt idx="7419">
                  <c:v>14838</c:v>
                </c:pt>
                <c:pt idx="7420">
                  <c:v>14840</c:v>
                </c:pt>
                <c:pt idx="7421">
                  <c:v>14842</c:v>
                </c:pt>
                <c:pt idx="7422">
                  <c:v>14844</c:v>
                </c:pt>
                <c:pt idx="7423">
                  <c:v>14846</c:v>
                </c:pt>
                <c:pt idx="7424">
                  <c:v>14848</c:v>
                </c:pt>
                <c:pt idx="7425">
                  <c:v>14850</c:v>
                </c:pt>
                <c:pt idx="7426">
                  <c:v>14852</c:v>
                </c:pt>
                <c:pt idx="7427">
                  <c:v>14854</c:v>
                </c:pt>
                <c:pt idx="7428">
                  <c:v>14856</c:v>
                </c:pt>
                <c:pt idx="7429">
                  <c:v>14858</c:v>
                </c:pt>
                <c:pt idx="7430">
                  <c:v>14860</c:v>
                </c:pt>
                <c:pt idx="7431">
                  <c:v>14862</c:v>
                </c:pt>
                <c:pt idx="7432">
                  <c:v>14864</c:v>
                </c:pt>
                <c:pt idx="7433">
                  <c:v>14866</c:v>
                </c:pt>
                <c:pt idx="7434">
                  <c:v>14868</c:v>
                </c:pt>
                <c:pt idx="7435">
                  <c:v>14870</c:v>
                </c:pt>
                <c:pt idx="7436">
                  <c:v>14872</c:v>
                </c:pt>
                <c:pt idx="7437">
                  <c:v>14874</c:v>
                </c:pt>
                <c:pt idx="7438">
                  <c:v>14876</c:v>
                </c:pt>
                <c:pt idx="7439">
                  <c:v>14878</c:v>
                </c:pt>
                <c:pt idx="7440">
                  <c:v>14880</c:v>
                </c:pt>
                <c:pt idx="7441">
                  <c:v>14882</c:v>
                </c:pt>
                <c:pt idx="7442">
                  <c:v>14884</c:v>
                </c:pt>
                <c:pt idx="7443">
                  <c:v>14886</c:v>
                </c:pt>
                <c:pt idx="7444">
                  <c:v>14888</c:v>
                </c:pt>
                <c:pt idx="7445">
                  <c:v>14890</c:v>
                </c:pt>
                <c:pt idx="7446">
                  <c:v>14892</c:v>
                </c:pt>
                <c:pt idx="7447">
                  <c:v>14894</c:v>
                </c:pt>
                <c:pt idx="7448">
                  <c:v>14896</c:v>
                </c:pt>
                <c:pt idx="7449">
                  <c:v>14898</c:v>
                </c:pt>
                <c:pt idx="7450">
                  <c:v>14900</c:v>
                </c:pt>
                <c:pt idx="7451">
                  <c:v>14902</c:v>
                </c:pt>
                <c:pt idx="7452">
                  <c:v>14904</c:v>
                </c:pt>
                <c:pt idx="7453">
                  <c:v>14906</c:v>
                </c:pt>
                <c:pt idx="7454">
                  <c:v>14908</c:v>
                </c:pt>
                <c:pt idx="7455">
                  <c:v>14910</c:v>
                </c:pt>
                <c:pt idx="7456">
                  <c:v>14912</c:v>
                </c:pt>
                <c:pt idx="7457">
                  <c:v>14914</c:v>
                </c:pt>
                <c:pt idx="7458">
                  <c:v>14916</c:v>
                </c:pt>
                <c:pt idx="7459">
                  <c:v>14918</c:v>
                </c:pt>
                <c:pt idx="7460">
                  <c:v>14920</c:v>
                </c:pt>
                <c:pt idx="7461">
                  <c:v>14922</c:v>
                </c:pt>
                <c:pt idx="7462">
                  <c:v>14924</c:v>
                </c:pt>
                <c:pt idx="7463">
                  <c:v>14926</c:v>
                </c:pt>
                <c:pt idx="7464">
                  <c:v>14928</c:v>
                </c:pt>
                <c:pt idx="7465">
                  <c:v>14930</c:v>
                </c:pt>
                <c:pt idx="7466">
                  <c:v>14932</c:v>
                </c:pt>
                <c:pt idx="7467">
                  <c:v>14934</c:v>
                </c:pt>
                <c:pt idx="7468">
                  <c:v>14936</c:v>
                </c:pt>
                <c:pt idx="7469">
                  <c:v>14938</c:v>
                </c:pt>
                <c:pt idx="7470">
                  <c:v>14940</c:v>
                </c:pt>
                <c:pt idx="7471">
                  <c:v>14942</c:v>
                </c:pt>
                <c:pt idx="7472">
                  <c:v>14944</c:v>
                </c:pt>
                <c:pt idx="7473">
                  <c:v>14946</c:v>
                </c:pt>
                <c:pt idx="7474">
                  <c:v>14948</c:v>
                </c:pt>
                <c:pt idx="7475">
                  <c:v>14950</c:v>
                </c:pt>
                <c:pt idx="7476">
                  <c:v>14952</c:v>
                </c:pt>
                <c:pt idx="7477">
                  <c:v>14954</c:v>
                </c:pt>
                <c:pt idx="7478">
                  <c:v>14956</c:v>
                </c:pt>
                <c:pt idx="7479">
                  <c:v>14958</c:v>
                </c:pt>
                <c:pt idx="7480">
                  <c:v>14960</c:v>
                </c:pt>
                <c:pt idx="7481">
                  <c:v>14962</c:v>
                </c:pt>
                <c:pt idx="7482">
                  <c:v>14964</c:v>
                </c:pt>
                <c:pt idx="7483">
                  <c:v>14966</c:v>
                </c:pt>
                <c:pt idx="7484">
                  <c:v>14968</c:v>
                </c:pt>
                <c:pt idx="7485">
                  <c:v>14970</c:v>
                </c:pt>
                <c:pt idx="7486">
                  <c:v>14972</c:v>
                </c:pt>
                <c:pt idx="7487">
                  <c:v>14974</c:v>
                </c:pt>
                <c:pt idx="7488">
                  <c:v>14976</c:v>
                </c:pt>
                <c:pt idx="7489">
                  <c:v>14978</c:v>
                </c:pt>
                <c:pt idx="7490">
                  <c:v>14980</c:v>
                </c:pt>
                <c:pt idx="7491">
                  <c:v>14982</c:v>
                </c:pt>
                <c:pt idx="7492">
                  <c:v>14984</c:v>
                </c:pt>
                <c:pt idx="7493">
                  <c:v>14986</c:v>
                </c:pt>
                <c:pt idx="7494">
                  <c:v>14988</c:v>
                </c:pt>
                <c:pt idx="7495">
                  <c:v>14990</c:v>
                </c:pt>
                <c:pt idx="7496">
                  <c:v>14992</c:v>
                </c:pt>
                <c:pt idx="7497">
                  <c:v>14994</c:v>
                </c:pt>
                <c:pt idx="7498">
                  <c:v>14996</c:v>
                </c:pt>
                <c:pt idx="7499">
                  <c:v>14998</c:v>
                </c:pt>
                <c:pt idx="7500">
                  <c:v>15000</c:v>
                </c:pt>
                <c:pt idx="7501">
                  <c:v>15002</c:v>
                </c:pt>
                <c:pt idx="7502">
                  <c:v>15004</c:v>
                </c:pt>
                <c:pt idx="7503">
                  <c:v>15006</c:v>
                </c:pt>
                <c:pt idx="7504">
                  <c:v>15008</c:v>
                </c:pt>
                <c:pt idx="7505">
                  <c:v>15010</c:v>
                </c:pt>
                <c:pt idx="7506">
                  <c:v>15012</c:v>
                </c:pt>
                <c:pt idx="7507">
                  <c:v>15014</c:v>
                </c:pt>
                <c:pt idx="7508">
                  <c:v>15016</c:v>
                </c:pt>
                <c:pt idx="7509">
                  <c:v>15018</c:v>
                </c:pt>
                <c:pt idx="7510">
                  <c:v>15020</c:v>
                </c:pt>
                <c:pt idx="7511">
                  <c:v>15022</c:v>
                </c:pt>
                <c:pt idx="7512">
                  <c:v>15024</c:v>
                </c:pt>
                <c:pt idx="7513">
                  <c:v>15026</c:v>
                </c:pt>
                <c:pt idx="7514">
                  <c:v>15028</c:v>
                </c:pt>
                <c:pt idx="7515">
                  <c:v>15030</c:v>
                </c:pt>
                <c:pt idx="7516">
                  <c:v>15032</c:v>
                </c:pt>
                <c:pt idx="7517">
                  <c:v>15034</c:v>
                </c:pt>
                <c:pt idx="7518">
                  <c:v>15036</c:v>
                </c:pt>
                <c:pt idx="7519">
                  <c:v>15038</c:v>
                </c:pt>
                <c:pt idx="7520">
                  <c:v>15040</c:v>
                </c:pt>
                <c:pt idx="7521">
                  <c:v>15042</c:v>
                </c:pt>
                <c:pt idx="7522">
                  <c:v>15044</c:v>
                </c:pt>
                <c:pt idx="7523">
                  <c:v>15046</c:v>
                </c:pt>
                <c:pt idx="7524">
                  <c:v>15048</c:v>
                </c:pt>
                <c:pt idx="7525">
                  <c:v>15050</c:v>
                </c:pt>
                <c:pt idx="7526">
                  <c:v>15052</c:v>
                </c:pt>
                <c:pt idx="7527">
                  <c:v>15054</c:v>
                </c:pt>
                <c:pt idx="7528">
                  <c:v>15056</c:v>
                </c:pt>
                <c:pt idx="7529">
                  <c:v>15058</c:v>
                </c:pt>
                <c:pt idx="7530">
                  <c:v>15060</c:v>
                </c:pt>
                <c:pt idx="7531">
                  <c:v>15062</c:v>
                </c:pt>
                <c:pt idx="7532">
                  <c:v>15064</c:v>
                </c:pt>
                <c:pt idx="7533">
                  <c:v>15066</c:v>
                </c:pt>
                <c:pt idx="7534">
                  <c:v>15068</c:v>
                </c:pt>
                <c:pt idx="7535">
                  <c:v>15070</c:v>
                </c:pt>
                <c:pt idx="7536">
                  <c:v>15072</c:v>
                </c:pt>
                <c:pt idx="7537">
                  <c:v>15074</c:v>
                </c:pt>
                <c:pt idx="7538">
                  <c:v>15076</c:v>
                </c:pt>
                <c:pt idx="7539">
                  <c:v>15078</c:v>
                </c:pt>
                <c:pt idx="7540">
                  <c:v>15080</c:v>
                </c:pt>
                <c:pt idx="7541">
                  <c:v>15082</c:v>
                </c:pt>
                <c:pt idx="7542">
                  <c:v>15084</c:v>
                </c:pt>
                <c:pt idx="7543">
                  <c:v>15086</c:v>
                </c:pt>
                <c:pt idx="7544">
                  <c:v>15088</c:v>
                </c:pt>
                <c:pt idx="7545">
                  <c:v>15090</c:v>
                </c:pt>
                <c:pt idx="7546">
                  <c:v>15092</c:v>
                </c:pt>
                <c:pt idx="7547">
                  <c:v>15094</c:v>
                </c:pt>
                <c:pt idx="7548">
                  <c:v>15096</c:v>
                </c:pt>
                <c:pt idx="7549">
                  <c:v>15098</c:v>
                </c:pt>
                <c:pt idx="7550">
                  <c:v>15100</c:v>
                </c:pt>
                <c:pt idx="7551">
                  <c:v>15102</c:v>
                </c:pt>
                <c:pt idx="7552">
                  <c:v>15104</c:v>
                </c:pt>
                <c:pt idx="7553">
                  <c:v>15106</c:v>
                </c:pt>
                <c:pt idx="7554">
                  <c:v>15108</c:v>
                </c:pt>
                <c:pt idx="7555">
                  <c:v>15110</c:v>
                </c:pt>
                <c:pt idx="7556">
                  <c:v>15112</c:v>
                </c:pt>
                <c:pt idx="7557">
                  <c:v>15114</c:v>
                </c:pt>
                <c:pt idx="7558">
                  <c:v>15116</c:v>
                </c:pt>
                <c:pt idx="7559">
                  <c:v>15118</c:v>
                </c:pt>
                <c:pt idx="7560">
                  <c:v>15120</c:v>
                </c:pt>
                <c:pt idx="7561">
                  <c:v>15122</c:v>
                </c:pt>
                <c:pt idx="7562">
                  <c:v>15124</c:v>
                </c:pt>
                <c:pt idx="7563">
                  <c:v>15126</c:v>
                </c:pt>
                <c:pt idx="7564">
                  <c:v>15128</c:v>
                </c:pt>
                <c:pt idx="7565">
                  <c:v>15130</c:v>
                </c:pt>
                <c:pt idx="7566">
                  <c:v>15132</c:v>
                </c:pt>
                <c:pt idx="7567">
                  <c:v>15134</c:v>
                </c:pt>
                <c:pt idx="7568">
                  <c:v>15136</c:v>
                </c:pt>
                <c:pt idx="7569">
                  <c:v>15138</c:v>
                </c:pt>
                <c:pt idx="7570">
                  <c:v>15140</c:v>
                </c:pt>
                <c:pt idx="7571">
                  <c:v>15142</c:v>
                </c:pt>
                <c:pt idx="7572">
                  <c:v>15144</c:v>
                </c:pt>
                <c:pt idx="7573">
                  <c:v>15146</c:v>
                </c:pt>
                <c:pt idx="7574">
                  <c:v>15148</c:v>
                </c:pt>
                <c:pt idx="7575">
                  <c:v>15150</c:v>
                </c:pt>
                <c:pt idx="7576">
                  <c:v>15152</c:v>
                </c:pt>
                <c:pt idx="7577">
                  <c:v>15154</c:v>
                </c:pt>
                <c:pt idx="7578">
                  <c:v>15156</c:v>
                </c:pt>
                <c:pt idx="7579">
                  <c:v>15158</c:v>
                </c:pt>
                <c:pt idx="7580">
                  <c:v>15160</c:v>
                </c:pt>
                <c:pt idx="7581">
                  <c:v>15162</c:v>
                </c:pt>
                <c:pt idx="7582">
                  <c:v>15164</c:v>
                </c:pt>
                <c:pt idx="7583">
                  <c:v>15166</c:v>
                </c:pt>
                <c:pt idx="7584">
                  <c:v>15168</c:v>
                </c:pt>
                <c:pt idx="7585">
                  <c:v>15170</c:v>
                </c:pt>
                <c:pt idx="7586">
                  <c:v>15172</c:v>
                </c:pt>
                <c:pt idx="7587">
                  <c:v>15174</c:v>
                </c:pt>
                <c:pt idx="7588">
                  <c:v>15176</c:v>
                </c:pt>
                <c:pt idx="7589">
                  <c:v>15178</c:v>
                </c:pt>
                <c:pt idx="7590">
                  <c:v>15180</c:v>
                </c:pt>
                <c:pt idx="7591">
                  <c:v>15182</c:v>
                </c:pt>
                <c:pt idx="7592">
                  <c:v>15184</c:v>
                </c:pt>
                <c:pt idx="7593">
                  <c:v>15186</c:v>
                </c:pt>
                <c:pt idx="7594">
                  <c:v>15188</c:v>
                </c:pt>
                <c:pt idx="7595">
                  <c:v>15190</c:v>
                </c:pt>
                <c:pt idx="7596">
                  <c:v>15192</c:v>
                </c:pt>
                <c:pt idx="7597">
                  <c:v>15194</c:v>
                </c:pt>
                <c:pt idx="7598">
                  <c:v>15196</c:v>
                </c:pt>
                <c:pt idx="7599">
                  <c:v>15198</c:v>
                </c:pt>
                <c:pt idx="7600">
                  <c:v>15200</c:v>
                </c:pt>
                <c:pt idx="7601">
                  <c:v>15202</c:v>
                </c:pt>
                <c:pt idx="7602">
                  <c:v>15204</c:v>
                </c:pt>
                <c:pt idx="7603">
                  <c:v>15206</c:v>
                </c:pt>
                <c:pt idx="7604">
                  <c:v>15208</c:v>
                </c:pt>
                <c:pt idx="7605">
                  <c:v>15210</c:v>
                </c:pt>
                <c:pt idx="7606">
                  <c:v>15212</c:v>
                </c:pt>
                <c:pt idx="7607">
                  <c:v>15214</c:v>
                </c:pt>
                <c:pt idx="7608">
                  <c:v>15216</c:v>
                </c:pt>
                <c:pt idx="7609">
                  <c:v>15218</c:v>
                </c:pt>
                <c:pt idx="7610">
                  <c:v>15220</c:v>
                </c:pt>
                <c:pt idx="7611">
                  <c:v>15222</c:v>
                </c:pt>
                <c:pt idx="7612">
                  <c:v>15224</c:v>
                </c:pt>
                <c:pt idx="7613">
                  <c:v>15226</c:v>
                </c:pt>
                <c:pt idx="7614">
                  <c:v>15228</c:v>
                </c:pt>
                <c:pt idx="7615">
                  <c:v>15230</c:v>
                </c:pt>
                <c:pt idx="7616">
                  <c:v>15232</c:v>
                </c:pt>
                <c:pt idx="7617">
                  <c:v>15234</c:v>
                </c:pt>
                <c:pt idx="7618">
                  <c:v>15236</c:v>
                </c:pt>
                <c:pt idx="7619">
                  <c:v>15238</c:v>
                </c:pt>
                <c:pt idx="7620">
                  <c:v>15240</c:v>
                </c:pt>
                <c:pt idx="7621">
                  <c:v>15242</c:v>
                </c:pt>
                <c:pt idx="7622">
                  <c:v>15244</c:v>
                </c:pt>
                <c:pt idx="7623">
                  <c:v>15246</c:v>
                </c:pt>
                <c:pt idx="7624">
                  <c:v>15248</c:v>
                </c:pt>
                <c:pt idx="7625">
                  <c:v>15250</c:v>
                </c:pt>
                <c:pt idx="7626">
                  <c:v>15252</c:v>
                </c:pt>
                <c:pt idx="7627">
                  <c:v>15254</c:v>
                </c:pt>
                <c:pt idx="7628">
                  <c:v>15256</c:v>
                </c:pt>
                <c:pt idx="7629">
                  <c:v>15258</c:v>
                </c:pt>
                <c:pt idx="7630">
                  <c:v>15260</c:v>
                </c:pt>
                <c:pt idx="7631">
                  <c:v>15262</c:v>
                </c:pt>
                <c:pt idx="7632">
                  <c:v>15264</c:v>
                </c:pt>
                <c:pt idx="7633">
                  <c:v>15266</c:v>
                </c:pt>
                <c:pt idx="7634">
                  <c:v>15268</c:v>
                </c:pt>
                <c:pt idx="7635">
                  <c:v>15270</c:v>
                </c:pt>
                <c:pt idx="7636">
                  <c:v>15272</c:v>
                </c:pt>
                <c:pt idx="7637">
                  <c:v>15274</c:v>
                </c:pt>
                <c:pt idx="7638">
                  <c:v>15276</c:v>
                </c:pt>
                <c:pt idx="7639">
                  <c:v>15278</c:v>
                </c:pt>
                <c:pt idx="7640">
                  <c:v>15280</c:v>
                </c:pt>
                <c:pt idx="7641">
                  <c:v>15282</c:v>
                </c:pt>
                <c:pt idx="7642">
                  <c:v>15284</c:v>
                </c:pt>
                <c:pt idx="7643">
                  <c:v>15286</c:v>
                </c:pt>
                <c:pt idx="7644">
                  <c:v>15288</c:v>
                </c:pt>
                <c:pt idx="7645">
                  <c:v>15290</c:v>
                </c:pt>
                <c:pt idx="7646">
                  <c:v>15292</c:v>
                </c:pt>
                <c:pt idx="7647">
                  <c:v>15294</c:v>
                </c:pt>
                <c:pt idx="7648">
                  <c:v>15296</c:v>
                </c:pt>
                <c:pt idx="7649">
                  <c:v>15298</c:v>
                </c:pt>
                <c:pt idx="7650">
                  <c:v>15300</c:v>
                </c:pt>
                <c:pt idx="7651">
                  <c:v>15302</c:v>
                </c:pt>
                <c:pt idx="7652">
                  <c:v>15304</c:v>
                </c:pt>
                <c:pt idx="7653">
                  <c:v>15306</c:v>
                </c:pt>
                <c:pt idx="7654">
                  <c:v>15308</c:v>
                </c:pt>
                <c:pt idx="7655">
                  <c:v>15310</c:v>
                </c:pt>
                <c:pt idx="7656">
                  <c:v>15312</c:v>
                </c:pt>
                <c:pt idx="7657">
                  <c:v>15314</c:v>
                </c:pt>
                <c:pt idx="7658">
                  <c:v>15316</c:v>
                </c:pt>
                <c:pt idx="7659">
                  <c:v>15318</c:v>
                </c:pt>
                <c:pt idx="7660">
                  <c:v>15320</c:v>
                </c:pt>
                <c:pt idx="7661">
                  <c:v>15322</c:v>
                </c:pt>
                <c:pt idx="7662">
                  <c:v>15324</c:v>
                </c:pt>
                <c:pt idx="7663">
                  <c:v>15326</c:v>
                </c:pt>
                <c:pt idx="7664">
                  <c:v>15328</c:v>
                </c:pt>
                <c:pt idx="7665">
                  <c:v>15330</c:v>
                </c:pt>
                <c:pt idx="7666">
                  <c:v>15332</c:v>
                </c:pt>
                <c:pt idx="7667">
                  <c:v>15334</c:v>
                </c:pt>
                <c:pt idx="7668">
                  <c:v>15336</c:v>
                </c:pt>
                <c:pt idx="7669">
                  <c:v>15338</c:v>
                </c:pt>
                <c:pt idx="7670">
                  <c:v>15340</c:v>
                </c:pt>
                <c:pt idx="7671">
                  <c:v>15342</c:v>
                </c:pt>
                <c:pt idx="7672">
                  <c:v>15344</c:v>
                </c:pt>
                <c:pt idx="7673">
                  <c:v>15346</c:v>
                </c:pt>
                <c:pt idx="7674">
                  <c:v>15348</c:v>
                </c:pt>
                <c:pt idx="7675">
                  <c:v>15350</c:v>
                </c:pt>
                <c:pt idx="7676">
                  <c:v>15352</c:v>
                </c:pt>
                <c:pt idx="7677">
                  <c:v>15354</c:v>
                </c:pt>
                <c:pt idx="7678">
                  <c:v>15356</c:v>
                </c:pt>
                <c:pt idx="7679">
                  <c:v>15358</c:v>
                </c:pt>
                <c:pt idx="7680">
                  <c:v>15360</c:v>
                </c:pt>
                <c:pt idx="7681">
                  <c:v>15362</c:v>
                </c:pt>
                <c:pt idx="7682">
                  <c:v>15364</c:v>
                </c:pt>
                <c:pt idx="7683">
                  <c:v>15366</c:v>
                </c:pt>
                <c:pt idx="7684">
                  <c:v>15368</c:v>
                </c:pt>
                <c:pt idx="7685">
                  <c:v>15370</c:v>
                </c:pt>
                <c:pt idx="7686">
                  <c:v>15372</c:v>
                </c:pt>
                <c:pt idx="7687">
                  <c:v>15374</c:v>
                </c:pt>
                <c:pt idx="7688">
                  <c:v>15376</c:v>
                </c:pt>
                <c:pt idx="7689">
                  <c:v>15378</c:v>
                </c:pt>
                <c:pt idx="7690">
                  <c:v>15380</c:v>
                </c:pt>
                <c:pt idx="7691">
                  <c:v>15382</c:v>
                </c:pt>
                <c:pt idx="7692">
                  <c:v>15384</c:v>
                </c:pt>
                <c:pt idx="7693">
                  <c:v>15386</c:v>
                </c:pt>
                <c:pt idx="7694">
                  <c:v>15388</c:v>
                </c:pt>
                <c:pt idx="7695">
                  <c:v>15390</c:v>
                </c:pt>
                <c:pt idx="7696">
                  <c:v>15392</c:v>
                </c:pt>
                <c:pt idx="7697">
                  <c:v>15394</c:v>
                </c:pt>
                <c:pt idx="7698">
                  <c:v>15396</c:v>
                </c:pt>
                <c:pt idx="7699">
                  <c:v>15398</c:v>
                </c:pt>
                <c:pt idx="7700">
                  <c:v>15400</c:v>
                </c:pt>
                <c:pt idx="7701">
                  <c:v>15402</c:v>
                </c:pt>
                <c:pt idx="7702">
                  <c:v>15404</c:v>
                </c:pt>
                <c:pt idx="7703">
                  <c:v>15406</c:v>
                </c:pt>
                <c:pt idx="7704">
                  <c:v>15408</c:v>
                </c:pt>
                <c:pt idx="7705">
                  <c:v>15410</c:v>
                </c:pt>
                <c:pt idx="7706">
                  <c:v>15412</c:v>
                </c:pt>
                <c:pt idx="7707">
                  <c:v>15414</c:v>
                </c:pt>
                <c:pt idx="7708">
                  <c:v>15416</c:v>
                </c:pt>
                <c:pt idx="7709">
                  <c:v>15418</c:v>
                </c:pt>
                <c:pt idx="7710">
                  <c:v>15420</c:v>
                </c:pt>
                <c:pt idx="7711">
                  <c:v>15422</c:v>
                </c:pt>
                <c:pt idx="7712">
                  <c:v>15424</c:v>
                </c:pt>
                <c:pt idx="7713">
                  <c:v>15426</c:v>
                </c:pt>
                <c:pt idx="7714">
                  <c:v>15428</c:v>
                </c:pt>
                <c:pt idx="7715">
                  <c:v>15430</c:v>
                </c:pt>
                <c:pt idx="7716">
                  <c:v>15432</c:v>
                </c:pt>
                <c:pt idx="7717">
                  <c:v>15434</c:v>
                </c:pt>
                <c:pt idx="7718">
                  <c:v>15436</c:v>
                </c:pt>
                <c:pt idx="7719">
                  <c:v>15438</c:v>
                </c:pt>
                <c:pt idx="7720">
                  <c:v>15440</c:v>
                </c:pt>
                <c:pt idx="7721">
                  <c:v>15442</c:v>
                </c:pt>
                <c:pt idx="7722">
                  <c:v>15444</c:v>
                </c:pt>
                <c:pt idx="7723">
                  <c:v>15446</c:v>
                </c:pt>
                <c:pt idx="7724">
                  <c:v>15448</c:v>
                </c:pt>
                <c:pt idx="7725">
                  <c:v>15450</c:v>
                </c:pt>
                <c:pt idx="7726">
                  <c:v>15452</c:v>
                </c:pt>
                <c:pt idx="7727">
                  <c:v>15454</c:v>
                </c:pt>
                <c:pt idx="7728">
                  <c:v>15456</c:v>
                </c:pt>
                <c:pt idx="7729">
                  <c:v>15458</c:v>
                </c:pt>
                <c:pt idx="7730">
                  <c:v>15460</c:v>
                </c:pt>
                <c:pt idx="7731">
                  <c:v>15462</c:v>
                </c:pt>
                <c:pt idx="7732">
                  <c:v>15464</c:v>
                </c:pt>
                <c:pt idx="7733">
                  <c:v>15466</c:v>
                </c:pt>
                <c:pt idx="7734">
                  <c:v>15468</c:v>
                </c:pt>
                <c:pt idx="7735">
                  <c:v>15470</c:v>
                </c:pt>
                <c:pt idx="7736">
                  <c:v>15472</c:v>
                </c:pt>
                <c:pt idx="7737">
                  <c:v>15474</c:v>
                </c:pt>
                <c:pt idx="7738">
                  <c:v>15476</c:v>
                </c:pt>
                <c:pt idx="7739">
                  <c:v>15478</c:v>
                </c:pt>
                <c:pt idx="7740">
                  <c:v>15480</c:v>
                </c:pt>
                <c:pt idx="7741">
                  <c:v>15482</c:v>
                </c:pt>
                <c:pt idx="7742">
                  <c:v>15484</c:v>
                </c:pt>
                <c:pt idx="7743">
                  <c:v>15486</c:v>
                </c:pt>
                <c:pt idx="7744">
                  <c:v>15488</c:v>
                </c:pt>
                <c:pt idx="7745">
                  <c:v>15490</c:v>
                </c:pt>
                <c:pt idx="7746">
                  <c:v>15492</c:v>
                </c:pt>
                <c:pt idx="7747">
                  <c:v>15494</c:v>
                </c:pt>
                <c:pt idx="7748">
                  <c:v>15496</c:v>
                </c:pt>
                <c:pt idx="7749">
                  <c:v>15498</c:v>
                </c:pt>
                <c:pt idx="7750">
                  <c:v>15500</c:v>
                </c:pt>
                <c:pt idx="7751">
                  <c:v>15502</c:v>
                </c:pt>
                <c:pt idx="7752">
                  <c:v>15504</c:v>
                </c:pt>
                <c:pt idx="7753">
                  <c:v>15506</c:v>
                </c:pt>
                <c:pt idx="7754">
                  <c:v>15508</c:v>
                </c:pt>
                <c:pt idx="7755">
                  <c:v>15510</c:v>
                </c:pt>
                <c:pt idx="7756">
                  <c:v>15512</c:v>
                </c:pt>
                <c:pt idx="7757">
                  <c:v>15514</c:v>
                </c:pt>
                <c:pt idx="7758">
                  <c:v>15516</c:v>
                </c:pt>
                <c:pt idx="7759">
                  <c:v>15518</c:v>
                </c:pt>
                <c:pt idx="7760">
                  <c:v>15520</c:v>
                </c:pt>
                <c:pt idx="7761">
                  <c:v>15522</c:v>
                </c:pt>
                <c:pt idx="7762">
                  <c:v>15524</c:v>
                </c:pt>
                <c:pt idx="7763">
                  <c:v>15526</c:v>
                </c:pt>
                <c:pt idx="7764">
                  <c:v>15528</c:v>
                </c:pt>
                <c:pt idx="7765">
                  <c:v>15530</c:v>
                </c:pt>
                <c:pt idx="7766">
                  <c:v>15532</c:v>
                </c:pt>
                <c:pt idx="7767">
                  <c:v>15534</c:v>
                </c:pt>
                <c:pt idx="7768">
                  <c:v>15536</c:v>
                </c:pt>
                <c:pt idx="7769">
                  <c:v>15538</c:v>
                </c:pt>
                <c:pt idx="7770">
                  <c:v>15540</c:v>
                </c:pt>
                <c:pt idx="7771">
                  <c:v>15542</c:v>
                </c:pt>
                <c:pt idx="7772">
                  <c:v>15544</c:v>
                </c:pt>
                <c:pt idx="7773">
                  <c:v>15546</c:v>
                </c:pt>
                <c:pt idx="7774">
                  <c:v>15548</c:v>
                </c:pt>
                <c:pt idx="7775">
                  <c:v>15550</c:v>
                </c:pt>
                <c:pt idx="7776">
                  <c:v>15552</c:v>
                </c:pt>
                <c:pt idx="7777">
                  <c:v>15554</c:v>
                </c:pt>
                <c:pt idx="7778">
                  <c:v>15556</c:v>
                </c:pt>
                <c:pt idx="7779">
                  <c:v>15558</c:v>
                </c:pt>
                <c:pt idx="7780">
                  <c:v>15560</c:v>
                </c:pt>
                <c:pt idx="7781">
                  <c:v>15562</c:v>
                </c:pt>
                <c:pt idx="7782">
                  <c:v>15564</c:v>
                </c:pt>
                <c:pt idx="7783">
                  <c:v>15566</c:v>
                </c:pt>
                <c:pt idx="7784">
                  <c:v>15568</c:v>
                </c:pt>
                <c:pt idx="7785">
                  <c:v>15570</c:v>
                </c:pt>
                <c:pt idx="7786">
                  <c:v>15572</c:v>
                </c:pt>
                <c:pt idx="7787">
                  <c:v>15574</c:v>
                </c:pt>
                <c:pt idx="7788">
                  <c:v>15576</c:v>
                </c:pt>
                <c:pt idx="7789">
                  <c:v>15578</c:v>
                </c:pt>
                <c:pt idx="7790">
                  <c:v>15580</c:v>
                </c:pt>
                <c:pt idx="7791">
                  <c:v>15582</c:v>
                </c:pt>
                <c:pt idx="7792">
                  <c:v>15584</c:v>
                </c:pt>
                <c:pt idx="7793">
                  <c:v>15586</c:v>
                </c:pt>
                <c:pt idx="7794">
                  <c:v>15588</c:v>
                </c:pt>
                <c:pt idx="7795">
                  <c:v>15590</c:v>
                </c:pt>
                <c:pt idx="7796">
                  <c:v>15592</c:v>
                </c:pt>
                <c:pt idx="7797">
                  <c:v>15594</c:v>
                </c:pt>
                <c:pt idx="7798">
                  <c:v>15596</c:v>
                </c:pt>
                <c:pt idx="7799">
                  <c:v>15598</c:v>
                </c:pt>
                <c:pt idx="7800">
                  <c:v>15600</c:v>
                </c:pt>
                <c:pt idx="7801">
                  <c:v>15602</c:v>
                </c:pt>
                <c:pt idx="7802">
                  <c:v>15604</c:v>
                </c:pt>
                <c:pt idx="7803">
                  <c:v>15606</c:v>
                </c:pt>
                <c:pt idx="7804">
                  <c:v>15608</c:v>
                </c:pt>
                <c:pt idx="7805">
                  <c:v>15610</c:v>
                </c:pt>
                <c:pt idx="7806">
                  <c:v>15612</c:v>
                </c:pt>
                <c:pt idx="7807">
                  <c:v>15614</c:v>
                </c:pt>
                <c:pt idx="7808">
                  <c:v>15616</c:v>
                </c:pt>
                <c:pt idx="7809">
                  <c:v>15618</c:v>
                </c:pt>
                <c:pt idx="7810">
                  <c:v>15620</c:v>
                </c:pt>
                <c:pt idx="7811">
                  <c:v>15622</c:v>
                </c:pt>
                <c:pt idx="7812">
                  <c:v>15624</c:v>
                </c:pt>
                <c:pt idx="7813">
                  <c:v>15626</c:v>
                </c:pt>
                <c:pt idx="7814">
                  <c:v>15628</c:v>
                </c:pt>
                <c:pt idx="7815">
                  <c:v>15630</c:v>
                </c:pt>
                <c:pt idx="7816">
                  <c:v>15632</c:v>
                </c:pt>
                <c:pt idx="7817">
                  <c:v>15634</c:v>
                </c:pt>
                <c:pt idx="7818">
                  <c:v>15636</c:v>
                </c:pt>
                <c:pt idx="7819">
                  <c:v>15638</c:v>
                </c:pt>
                <c:pt idx="7820">
                  <c:v>15640</c:v>
                </c:pt>
                <c:pt idx="7821">
                  <c:v>15642</c:v>
                </c:pt>
                <c:pt idx="7822">
                  <c:v>15644</c:v>
                </c:pt>
                <c:pt idx="7823">
                  <c:v>15646</c:v>
                </c:pt>
                <c:pt idx="7824">
                  <c:v>15648</c:v>
                </c:pt>
                <c:pt idx="7825">
                  <c:v>15650</c:v>
                </c:pt>
                <c:pt idx="7826">
                  <c:v>15652</c:v>
                </c:pt>
                <c:pt idx="7827">
                  <c:v>15654</c:v>
                </c:pt>
                <c:pt idx="7828">
                  <c:v>15656</c:v>
                </c:pt>
                <c:pt idx="7829">
                  <c:v>15658</c:v>
                </c:pt>
                <c:pt idx="7830">
                  <c:v>15660</c:v>
                </c:pt>
                <c:pt idx="7831">
                  <c:v>15662</c:v>
                </c:pt>
                <c:pt idx="7832">
                  <c:v>15664</c:v>
                </c:pt>
                <c:pt idx="7833">
                  <c:v>15666</c:v>
                </c:pt>
                <c:pt idx="7834">
                  <c:v>15668</c:v>
                </c:pt>
                <c:pt idx="7835">
                  <c:v>15670</c:v>
                </c:pt>
                <c:pt idx="7836">
                  <c:v>15672</c:v>
                </c:pt>
                <c:pt idx="7837">
                  <c:v>15674</c:v>
                </c:pt>
                <c:pt idx="7838">
                  <c:v>15676</c:v>
                </c:pt>
                <c:pt idx="7839">
                  <c:v>15678</c:v>
                </c:pt>
                <c:pt idx="7840">
                  <c:v>15680</c:v>
                </c:pt>
                <c:pt idx="7841">
                  <c:v>15682</c:v>
                </c:pt>
                <c:pt idx="7842">
                  <c:v>15684</c:v>
                </c:pt>
                <c:pt idx="7843">
                  <c:v>15686</c:v>
                </c:pt>
                <c:pt idx="7844">
                  <c:v>15688</c:v>
                </c:pt>
                <c:pt idx="7845">
                  <c:v>15690</c:v>
                </c:pt>
                <c:pt idx="7846">
                  <c:v>15692</c:v>
                </c:pt>
                <c:pt idx="7847">
                  <c:v>15694</c:v>
                </c:pt>
                <c:pt idx="7848">
                  <c:v>15696</c:v>
                </c:pt>
                <c:pt idx="7849">
                  <c:v>15698</c:v>
                </c:pt>
                <c:pt idx="7850">
                  <c:v>15700</c:v>
                </c:pt>
                <c:pt idx="7851">
                  <c:v>15702</c:v>
                </c:pt>
                <c:pt idx="7852">
                  <c:v>15704</c:v>
                </c:pt>
                <c:pt idx="7853">
                  <c:v>15706</c:v>
                </c:pt>
                <c:pt idx="7854">
                  <c:v>15708</c:v>
                </c:pt>
                <c:pt idx="7855">
                  <c:v>15710</c:v>
                </c:pt>
                <c:pt idx="7856">
                  <c:v>15712</c:v>
                </c:pt>
                <c:pt idx="7857">
                  <c:v>15714</c:v>
                </c:pt>
                <c:pt idx="7858">
                  <c:v>15716</c:v>
                </c:pt>
                <c:pt idx="7859">
                  <c:v>15718</c:v>
                </c:pt>
                <c:pt idx="7860">
                  <c:v>15720</c:v>
                </c:pt>
                <c:pt idx="7861">
                  <c:v>15722</c:v>
                </c:pt>
                <c:pt idx="7862">
                  <c:v>15724</c:v>
                </c:pt>
                <c:pt idx="7863">
                  <c:v>15726</c:v>
                </c:pt>
                <c:pt idx="7864">
                  <c:v>15728</c:v>
                </c:pt>
                <c:pt idx="7865">
                  <c:v>15730</c:v>
                </c:pt>
                <c:pt idx="7866">
                  <c:v>15732</c:v>
                </c:pt>
                <c:pt idx="7867">
                  <c:v>15734</c:v>
                </c:pt>
                <c:pt idx="7868">
                  <c:v>15736</c:v>
                </c:pt>
                <c:pt idx="7869">
                  <c:v>15738</c:v>
                </c:pt>
                <c:pt idx="7870">
                  <c:v>15740</c:v>
                </c:pt>
                <c:pt idx="7871">
                  <c:v>15742</c:v>
                </c:pt>
                <c:pt idx="7872">
                  <c:v>15744</c:v>
                </c:pt>
                <c:pt idx="7873">
                  <c:v>15746</c:v>
                </c:pt>
                <c:pt idx="7874">
                  <c:v>15748</c:v>
                </c:pt>
                <c:pt idx="7875">
                  <c:v>15750</c:v>
                </c:pt>
                <c:pt idx="7876">
                  <c:v>15752</c:v>
                </c:pt>
                <c:pt idx="7877">
                  <c:v>15754</c:v>
                </c:pt>
                <c:pt idx="7878">
                  <c:v>15756</c:v>
                </c:pt>
                <c:pt idx="7879">
                  <c:v>15758</c:v>
                </c:pt>
                <c:pt idx="7880">
                  <c:v>15760</c:v>
                </c:pt>
                <c:pt idx="7881">
                  <c:v>15762</c:v>
                </c:pt>
                <c:pt idx="7882">
                  <c:v>15764</c:v>
                </c:pt>
                <c:pt idx="7883">
                  <c:v>15766</c:v>
                </c:pt>
                <c:pt idx="7884">
                  <c:v>15768</c:v>
                </c:pt>
                <c:pt idx="7885">
                  <c:v>15770</c:v>
                </c:pt>
                <c:pt idx="7886">
                  <c:v>15772</c:v>
                </c:pt>
                <c:pt idx="7887">
                  <c:v>15774</c:v>
                </c:pt>
                <c:pt idx="7888">
                  <c:v>15776</c:v>
                </c:pt>
                <c:pt idx="7889">
                  <c:v>15778</c:v>
                </c:pt>
                <c:pt idx="7890">
                  <c:v>15780</c:v>
                </c:pt>
                <c:pt idx="7891">
                  <c:v>15782</c:v>
                </c:pt>
                <c:pt idx="7892">
                  <c:v>15784</c:v>
                </c:pt>
                <c:pt idx="7893">
                  <c:v>15786</c:v>
                </c:pt>
                <c:pt idx="7894">
                  <c:v>15788</c:v>
                </c:pt>
                <c:pt idx="7895">
                  <c:v>15790</c:v>
                </c:pt>
                <c:pt idx="7896">
                  <c:v>15792</c:v>
                </c:pt>
                <c:pt idx="7897">
                  <c:v>15794</c:v>
                </c:pt>
                <c:pt idx="7898">
                  <c:v>15796</c:v>
                </c:pt>
                <c:pt idx="7899">
                  <c:v>15798</c:v>
                </c:pt>
                <c:pt idx="7900">
                  <c:v>15800</c:v>
                </c:pt>
                <c:pt idx="7901">
                  <c:v>15802</c:v>
                </c:pt>
                <c:pt idx="7902">
                  <c:v>15804</c:v>
                </c:pt>
                <c:pt idx="7903">
                  <c:v>15806</c:v>
                </c:pt>
                <c:pt idx="7904">
                  <c:v>15808</c:v>
                </c:pt>
                <c:pt idx="7905">
                  <c:v>15810</c:v>
                </c:pt>
                <c:pt idx="7906">
                  <c:v>15812</c:v>
                </c:pt>
                <c:pt idx="7907">
                  <c:v>15814</c:v>
                </c:pt>
                <c:pt idx="7908">
                  <c:v>15816</c:v>
                </c:pt>
                <c:pt idx="7909">
                  <c:v>15818</c:v>
                </c:pt>
                <c:pt idx="7910">
                  <c:v>15820</c:v>
                </c:pt>
                <c:pt idx="7911">
                  <c:v>15822</c:v>
                </c:pt>
                <c:pt idx="7912">
                  <c:v>15824</c:v>
                </c:pt>
                <c:pt idx="7913">
                  <c:v>15826</c:v>
                </c:pt>
                <c:pt idx="7914">
                  <c:v>15828</c:v>
                </c:pt>
                <c:pt idx="7915">
                  <c:v>15830</c:v>
                </c:pt>
                <c:pt idx="7916">
                  <c:v>15832</c:v>
                </c:pt>
                <c:pt idx="7917">
                  <c:v>15834</c:v>
                </c:pt>
                <c:pt idx="7918">
                  <c:v>15836</c:v>
                </c:pt>
                <c:pt idx="7919">
                  <c:v>15838</c:v>
                </c:pt>
                <c:pt idx="7920">
                  <c:v>15840</c:v>
                </c:pt>
                <c:pt idx="7921">
                  <c:v>15842</c:v>
                </c:pt>
                <c:pt idx="7922">
                  <c:v>15844</c:v>
                </c:pt>
                <c:pt idx="7923">
                  <c:v>15846</c:v>
                </c:pt>
                <c:pt idx="7924">
                  <c:v>15848</c:v>
                </c:pt>
                <c:pt idx="7925">
                  <c:v>15850</c:v>
                </c:pt>
                <c:pt idx="7926">
                  <c:v>15852</c:v>
                </c:pt>
                <c:pt idx="7927">
                  <c:v>15854</c:v>
                </c:pt>
                <c:pt idx="7928">
                  <c:v>15856</c:v>
                </c:pt>
                <c:pt idx="7929">
                  <c:v>15858</c:v>
                </c:pt>
                <c:pt idx="7930">
                  <c:v>15860</c:v>
                </c:pt>
                <c:pt idx="7931">
                  <c:v>15862</c:v>
                </c:pt>
                <c:pt idx="7932">
                  <c:v>15864</c:v>
                </c:pt>
                <c:pt idx="7933">
                  <c:v>15866</c:v>
                </c:pt>
                <c:pt idx="7934">
                  <c:v>15868</c:v>
                </c:pt>
                <c:pt idx="7935">
                  <c:v>15870</c:v>
                </c:pt>
                <c:pt idx="7936">
                  <c:v>15872</c:v>
                </c:pt>
                <c:pt idx="7937">
                  <c:v>15874</c:v>
                </c:pt>
                <c:pt idx="7938">
                  <c:v>15876</c:v>
                </c:pt>
                <c:pt idx="7939">
                  <c:v>15878</c:v>
                </c:pt>
                <c:pt idx="7940">
                  <c:v>15880</c:v>
                </c:pt>
                <c:pt idx="7941">
                  <c:v>15882</c:v>
                </c:pt>
                <c:pt idx="7942">
                  <c:v>15884</c:v>
                </c:pt>
                <c:pt idx="7943">
                  <c:v>15886</c:v>
                </c:pt>
                <c:pt idx="7944">
                  <c:v>15888</c:v>
                </c:pt>
                <c:pt idx="7945">
                  <c:v>15890</c:v>
                </c:pt>
                <c:pt idx="7946">
                  <c:v>15892</c:v>
                </c:pt>
                <c:pt idx="7947">
                  <c:v>15894</c:v>
                </c:pt>
                <c:pt idx="7948">
                  <c:v>15896</c:v>
                </c:pt>
                <c:pt idx="7949">
                  <c:v>15898</c:v>
                </c:pt>
                <c:pt idx="7950">
                  <c:v>15900</c:v>
                </c:pt>
                <c:pt idx="7951">
                  <c:v>15902</c:v>
                </c:pt>
                <c:pt idx="7952">
                  <c:v>15904</c:v>
                </c:pt>
                <c:pt idx="7953">
                  <c:v>15906</c:v>
                </c:pt>
                <c:pt idx="7954">
                  <c:v>15908</c:v>
                </c:pt>
                <c:pt idx="7955">
                  <c:v>15910</c:v>
                </c:pt>
                <c:pt idx="7956">
                  <c:v>15912</c:v>
                </c:pt>
                <c:pt idx="7957">
                  <c:v>15914</c:v>
                </c:pt>
                <c:pt idx="7958">
                  <c:v>15916</c:v>
                </c:pt>
                <c:pt idx="7959">
                  <c:v>15918</c:v>
                </c:pt>
                <c:pt idx="7960">
                  <c:v>15920</c:v>
                </c:pt>
                <c:pt idx="7961">
                  <c:v>15922</c:v>
                </c:pt>
                <c:pt idx="7962">
                  <c:v>15924</c:v>
                </c:pt>
                <c:pt idx="7963">
                  <c:v>15926</c:v>
                </c:pt>
                <c:pt idx="7964">
                  <c:v>15928</c:v>
                </c:pt>
                <c:pt idx="7965">
                  <c:v>15930</c:v>
                </c:pt>
                <c:pt idx="7966">
                  <c:v>15932</c:v>
                </c:pt>
                <c:pt idx="7967">
                  <c:v>15934</c:v>
                </c:pt>
                <c:pt idx="7968">
                  <c:v>15936</c:v>
                </c:pt>
                <c:pt idx="7969">
                  <c:v>15938</c:v>
                </c:pt>
                <c:pt idx="7970">
                  <c:v>15940</c:v>
                </c:pt>
                <c:pt idx="7971">
                  <c:v>15942</c:v>
                </c:pt>
                <c:pt idx="7972">
                  <c:v>15944</c:v>
                </c:pt>
                <c:pt idx="7973">
                  <c:v>15946</c:v>
                </c:pt>
                <c:pt idx="7974">
                  <c:v>15948</c:v>
                </c:pt>
                <c:pt idx="7975">
                  <c:v>15950</c:v>
                </c:pt>
                <c:pt idx="7976">
                  <c:v>15952</c:v>
                </c:pt>
                <c:pt idx="7977">
                  <c:v>15954</c:v>
                </c:pt>
                <c:pt idx="7978">
                  <c:v>15956</c:v>
                </c:pt>
                <c:pt idx="7979">
                  <c:v>15958</c:v>
                </c:pt>
                <c:pt idx="7980">
                  <c:v>15960</c:v>
                </c:pt>
                <c:pt idx="7981">
                  <c:v>15962</c:v>
                </c:pt>
                <c:pt idx="7982">
                  <c:v>15964</c:v>
                </c:pt>
                <c:pt idx="7983">
                  <c:v>15966</c:v>
                </c:pt>
                <c:pt idx="7984">
                  <c:v>15968</c:v>
                </c:pt>
                <c:pt idx="7985">
                  <c:v>15970</c:v>
                </c:pt>
                <c:pt idx="7986">
                  <c:v>15972</c:v>
                </c:pt>
                <c:pt idx="7987">
                  <c:v>15974</c:v>
                </c:pt>
                <c:pt idx="7988">
                  <c:v>15976</c:v>
                </c:pt>
                <c:pt idx="7989">
                  <c:v>15978</c:v>
                </c:pt>
                <c:pt idx="7990">
                  <c:v>15980</c:v>
                </c:pt>
                <c:pt idx="7991">
                  <c:v>15982</c:v>
                </c:pt>
                <c:pt idx="7992">
                  <c:v>15984</c:v>
                </c:pt>
                <c:pt idx="7993">
                  <c:v>15986</c:v>
                </c:pt>
                <c:pt idx="7994">
                  <c:v>15988</c:v>
                </c:pt>
                <c:pt idx="7995">
                  <c:v>15990</c:v>
                </c:pt>
                <c:pt idx="7996">
                  <c:v>15992</c:v>
                </c:pt>
                <c:pt idx="7997">
                  <c:v>15994</c:v>
                </c:pt>
                <c:pt idx="7998">
                  <c:v>15996</c:v>
                </c:pt>
                <c:pt idx="7999">
                  <c:v>15998</c:v>
                </c:pt>
                <c:pt idx="8000">
                  <c:v>16000</c:v>
                </c:pt>
                <c:pt idx="8001">
                  <c:v>16002</c:v>
                </c:pt>
                <c:pt idx="8002">
                  <c:v>16004</c:v>
                </c:pt>
                <c:pt idx="8003">
                  <c:v>16006</c:v>
                </c:pt>
                <c:pt idx="8004">
                  <c:v>16008</c:v>
                </c:pt>
                <c:pt idx="8005">
                  <c:v>16010</c:v>
                </c:pt>
                <c:pt idx="8006">
                  <c:v>16012</c:v>
                </c:pt>
                <c:pt idx="8007">
                  <c:v>16014</c:v>
                </c:pt>
                <c:pt idx="8008">
                  <c:v>16016</c:v>
                </c:pt>
                <c:pt idx="8009">
                  <c:v>16018</c:v>
                </c:pt>
                <c:pt idx="8010">
                  <c:v>16020</c:v>
                </c:pt>
                <c:pt idx="8011">
                  <c:v>16022</c:v>
                </c:pt>
                <c:pt idx="8012">
                  <c:v>16024</c:v>
                </c:pt>
                <c:pt idx="8013">
                  <c:v>16026</c:v>
                </c:pt>
                <c:pt idx="8014">
                  <c:v>16028</c:v>
                </c:pt>
                <c:pt idx="8015">
                  <c:v>16030</c:v>
                </c:pt>
                <c:pt idx="8016">
                  <c:v>16032</c:v>
                </c:pt>
                <c:pt idx="8017">
                  <c:v>16034</c:v>
                </c:pt>
                <c:pt idx="8018">
                  <c:v>16036</c:v>
                </c:pt>
                <c:pt idx="8019">
                  <c:v>16038</c:v>
                </c:pt>
                <c:pt idx="8020">
                  <c:v>16040</c:v>
                </c:pt>
                <c:pt idx="8021">
                  <c:v>16042</c:v>
                </c:pt>
                <c:pt idx="8022">
                  <c:v>16044</c:v>
                </c:pt>
                <c:pt idx="8023">
                  <c:v>16046</c:v>
                </c:pt>
                <c:pt idx="8024">
                  <c:v>16048</c:v>
                </c:pt>
                <c:pt idx="8025">
                  <c:v>16050</c:v>
                </c:pt>
                <c:pt idx="8026">
                  <c:v>16052</c:v>
                </c:pt>
                <c:pt idx="8027">
                  <c:v>16054</c:v>
                </c:pt>
                <c:pt idx="8028">
                  <c:v>16056</c:v>
                </c:pt>
                <c:pt idx="8029">
                  <c:v>16058</c:v>
                </c:pt>
                <c:pt idx="8030">
                  <c:v>16060</c:v>
                </c:pt>
                <c:pt idx="8031">
                  <c:v>16062</c:v>
                </c:pt>
                <c:pt idx="8032">
                  <c:v>16064</c:v>
                </c:pt>
                <c:pt idx="8033">
                  <c:v>16066</c:v>
                </c:pt>
                <c:pt idx="8034">
                  <c:v>16068</c:v>
                </c:pt>
                <c:pt idx="8035">
                  <c:v>16070</c:v>
                </c:pt>
                <c:pt idx="8036">
                  <c:v>16072</c:v>
                </c:pt>
                <c:pt idx="8037">
                  <c:v>16074</c:v>
                </c:pt>
                <c:pt idx="8038">
                  <c:v>16076</c:v>
                </c:pt>
                <c:pt idx="8039">
                  <c:v>16078</c:v>
                </c:pt>
                <c:pt idx="8040">
                  <c:v>16080</c:v>
                </c:pt>
                <c:pt idx="8041">
                  <c:v>16082</c:v>
                </c:pt>
                <c:pt idx="8042">
                  <c:v>16084</c:v>
                </c:pt>
                <c:pt idx="8043">
                  <c:v>16086</c:v>
                </c:pt>
                <c:pt idx="8044">
                  <c:v>16088</c:v>
                </c:pt>
                <c:pt idx="8045">
                  <c:v>16090</c:v>
                </c:pt>
                <c:pt idx="8046">
                  <c:v>16092</c:v>
                </c:pt>
                <c:pt idx="8047">
                  <c:v>16094</c:v>
                </c:pt>
                <c:pt idx="8048">
                  <c:v>16096</c:v>
                </c:pt>
                <c:pt idx="8049">
                  <c:v>16098</c:v>
                </c:pt>
                <c:pt idx="8050">
                  <c:v>16100</c:v>
                </c:pt>
                <c:pt idx="8051">
                  <c:v>16102</c:v>
                </c:pt>
                <c:pt idx="8052">
                  <c:v>16104</c:v>
                </c:pt>
                <c:pt idx="8053">
                  <c:v>16106</c:v>
                </c:pt>
                <c:pt idx="8054">
                  <c:v>16108</c:v>
                </c:pt>
                <c:pt idx="8055">
                  <c:v>16110</c:v>
                </c:pt>
                <c:pt idx="8056">
                  <c:v>16112</c:v>
                </c:pt>
                <c:pt idx="8057">
                  <c:v>16114</c:v>
                </c:pt>
                <c:pt idx="8058">
                  <c:v>16116</c:v>
                </c:pt>
                <c:pt idx="8059">
                  <c:v>16118</c:v>
                </c:pt>
                <c:pt idx="8060">
                  <c:v>16120</c:v>
                </c:pt>
                <c:pt idx="8061">
                  <c:v>16122</c:v>
                </c:pt>
                <c:pt idx="8062">
                  <c:v>16124</c:v>
                </c:pt>
                <c:pt idx="8063">
                  <c:v>16126</c:v>
                </c:pt>
                <c:pt idx="8064">
                  <c:v>16128</c:v>
                </c:pt>
                <c:pt idx="8065">
                  <c:v>16130</c:v>
                </c:pt>
                <c:pt idx="8066">
                  <c:v>16132</c:v>
                </c:pt>
                <c:pt idx="8067">
                  <c:v>16134</c:v>
                </c:pt>
                <c:pt idx="8068">
                  <c:v>16136</c:v>
                </c:pt>
                <c:pt idx="8069">
                  <c:v>16138</c:v>
                </c:pt>
                <c:pt idx="8070">
                  <c:v>16140</c:v>
                </c:pt>
                <c:pt idx="8071">
                  <c:v>16142</c:v>
                </c:pt>
                <c:pt idx="8072">
                  <c:v>16144</c:v>
                </c:pt>
                <c:pt idx="8073">
                  <c:v>16146</c:v>
                </c:pt>
                <c:pt idx="8074">
                  <c:v>16148</c:v>
                </c:pt>
                <c:pt idx="8075">
                  <c:v>16150</c:v>
                </c:pt>
                <c:pt idx="8076">
                  <c:v>16152</c:v>
                </c:pt>
                <c:pt idx="8077">
                  <c:v>16154</c:v>
                </c:pt>
                <c:pt idx="8078">
                  <c:v>16156</c:v>
                </c:pt>
                <c:pt idx="8079">
                  <c:v>16158</c:v>
                </c:pt>
                <c:pt idx="8080">
                  <c:v>16160</c:v>
                </c:pt>
                <c:pt idx="8081">
                  <c:v>16162</c:v>
                </c:pt>
                <c:pt idx="8082">
                  <c:v>16164</c:v>
                </c:pt>
                <c:pt idx="8083">
                  <c:v>16166</c:v>
                </c:pt>
                <c:pt idx="8084">
                  <c:v>16168</c:v>
                </c:pt>
                <c:pt idx="8085">
                  <c:v>16170</c:v>
                </c:pt>
                <c:pt idx="8086">
                  <c:v>16172</c:v>
                </c:pt>
                <c:pt idx="8087">
                  <c:v>16174</c:v>
                </c:pt>
                <c:pt idx="8088">
                  <c:v>16176</c:v>
                </c:pt>
                <c:pt idx="8089">
                  <c:v>16178</c:v>
                </c:pt>
                <c:pt idx="8090">
                  <c:v>16180</c:v>
                </c:pt>
                <c:pt idx="8091">
                  <c:v>16182</c:v>
                </c:pt>
                <c:pt idx="8092">
                  <c:v>16184</c:v>
                </c:pt>
                <c:pt idx="8093">
                  <c:v>16186</c:v>
                </c:pt>
                <c:pt idx="8094">
                  <c:v>16188</c:v>
                </c:pt>
                <c:pt idx="8095">
                  <c:v>16190</c:v>
                </c:pt>
                <c:pt idx="8096">
                  <c:v>16192</c:v>
                </c:pt>
                <c:pt idx="8097">
                  <c:v>16194</c:v>
                </c:pt>
                <c:pt idx="8098">
                  <c:v>16196</c:v>
                </c:pt>
                <c:pt idx="8099">
                  <c:v>16198</c:v>
                </c:pt>
                <c:pt idx="8100">
                  <c:v>16200</c:v>
                </c:pt>
                <c:pt idx="8101">
                  <c:v>16202</c:v>
                </c:pt>
                <c:pt idx="8102">
                  <c:v>16204</c:v>
                </c:pt>
                <c:pt idx="8103">
                  <c:v>16206</c:v>
                </c:pt>
                <c:pt idx="8104">
                  <c:v>16208</c:v>
                </c:pt>
                <c:pt idx="8105">
                  <c:v>16210</c:v>
                </c:pt>
                <c:pt idx="8106">
                  <c:v>16212</c:v>
                </c:pt>
                <c:pt idx="8107">
                  <c:v>16214</c:v>
                </c:pt>
                <c:pt idx="8108">
                  <c:v>16216</c:v>
                </c:pt>
                <c:pt idx="8109">
                  <c:v>16218</c:v>
                </c:pt>
                <c:pt idx="8110">
                  <c:v>16220</c:v>
                </c:pt>
                <c:pt idx="8111">
                  <c:v>16222</c:v>
                </c:pt>
                <c:pt idx="8112">
                  <c:v>16224</c:v>
                </c:pt>
                <c:pt idx="8113">
                  <c:v>16226</c:v>
                </c:pt>
                <c:pt idx="8114">
                  <c:v>16228</c:v>
                </c:pt>
                <c:pt idx="8115">
                  <c:v>16230</c:v>
                </c:pt>
                <c:pt idx="8116">
                  <c:v>16232</c:v>
                </c:pt>
                <c:pt idx="8117">
                  <c:v>16234</c:v>
                </c:pt>
                <c:pt idx="8118">
                  <c:v>16236</c:v>
                </c:pt>
                <c:pt idx="8119">
                  <c:v>16238</c:v>
                </c:pt>
                <c:pt idx="8120">
                  <c:v>16240</c:v>
                </c:pt>
                <c:pt idx="8121">
                  <c:v>16242</c:v>
                </c:pt>
                <c:pt idx="8122">
                  <c:v>16244</c:v>
                </c:pt>
                <c:pt idx="8123">
                  <c:v>16246</c:v>
                </c:pt>
                <c:pt idx="8124">
                  <c:v>16248</c:v>
                </c:pt>
                <c:pt idx="8125">
                  <c:v>16250</c:v>
                </c:pt>
                <c:pt idx="8126">
                  <c:v>16252</c:v>
                </c:pt>
                <c:pt idx="8127">
                  <c:v>16254</c:v>
                </c:pt>
                <c:pt idx="8128">
                  <c:v>16256</c:v>
                </c:pt>
                <c:pt idx="8129">
                  <c:v>16258</c:v>
                </c:pt>
                <c:pt idx="8130">
                  <c:v>16260</c:v>
                </c:pt>
                <c:pt idx="8131">
                  <c:v>16262</c:v>
                </c:pt>
                <c:pt idx="8132">
                  <c:v>16264</c:v>
                </c:pt>
                <c:pt idx="8133">
                  <c:v>16266</c:v>
                </c:pt>
                <c:pt idx="8134">
                  <c:v>16268</c:v>
                </c:pt>
                <c:pt idx="8135">
                  <c:v>16270</c:v>
                </c:pt>
                <c:pt idx="8136">
                  <c:v>16272</c:v>
                </c:pt>
                <c:pt idx="8137">
                  <c:v>16274</c:v>
                </c:pt>
                <c:pt idx="8138">
                  <c:v>16276</c:v>
                </c:pt>
                <c:pt idx="8139">
                  <c:v>16278</c:v>
                </c:pt>
                <c:pt idx="8140">
                  <c:v>16280</c:v>
                </c:pt>
                <c:pt idx="8141">
                  <c:v>16282</c:v>
                </c:pt>
                <c:pt idx="8142">
                  <c:v>16284</c:v>
                </c:pt>
                <c:pt idx="8143">
                  <c:v>16286</c:v>
                </c:pt>
                <c:pt idx="8144">
                  <c:v>16288</c:v>
                </c:pt>
                <c:pt idx="8145">
                  <c:v>16290</c:v>
                </c:pt>
                <c:pt idx="8146">
                  <c:v>16292</c:v>
                </c:pt>
                <c:pt idx="8147">
                  <c:v>16294</c:v>
                </c:pt>
                <c:pt idx="8148">
                  <c:v>16296</c:v>
                </c:pt>
                <c:pt idx="8149">
                  <c:v>16298</c:v>
                </c:pt>
                <c:pt idx="8150">
                  <c:v>16300</c:v>
                </c:pt>
                <c:pt idx="8151">
                  <c:v>16302</c:v>
                </c:pt>
                <c:pt idx="8152">
                  <c:v>16304</c:v>
                </c:pt>
                <c:pt idx="8153">
                  <c:v>16306</c:v>
                </c:pt>
                <c:pt idx="8154">
                  <c:v>16308</c:v>
                </c:pt>
                <c:pt idx="8155">
                  <c:v>16310</c:v>
                </c:pt>
                <c:pt idx="8156">
                  <c:v>16312</c:v>
                </c:pt>
                <c:pt idx="8157">
                  <c:v>16314</c:v>
                </c:pt>
                <c:pt idx="8158">
                  <c:v>16316</c:v>
                </c:pt>
                <c:pt idx="8159">
                  <c:v>16318</c:v>
                </c:pt>
                <c:pt idx="8160">
                  <c:v>16320</c:v>
                </c:pt>
                <c:pt idx="8161">
                  <c:v>16322</c:v>
                </c:pt>
                <c:pt idx="8162">
                  <c:v>16324</c:v>
                </c:pt>
                <c:pt idx="8163">
                  <c:v>16326</c:v>
                </c:pt>
                <c:pt idx="8164">
                  <c:v>16328</c:v>
                </c:pt>
                <c:pt idx="8165">
                  <c:v>16330</c:v>
                </c:pt>
                <c:pt idx="8166">
                  <c:v>16332</c:v>
                </c:pt>
                <c:pt idx="8167">
                  <c:v>16334</c:v>
                </c:pt>
                <c:pt idx="8168">
                  <c:v>16336</c:v>
                </c:pt>
                <c:pt idx="8169">
                  <c:v>16338</c:v>
                </c:pt>
                <c:pt idx="8170">
                  <c:v>16340</c:v>
                </c:pt>
                <c:pt idx="8171">
                  <c:v>16342</c:v>
                </c:pt>
                <c:pt idx="8172">
                  <c:v>16344</c:v>
                </c:pt>
                <c:pt idx="8173">
                  <c:v>16346</c:v>
                </c:pt>
                <c:pt idx="8174">
                  <c:v>16348</c:v>
                </c:pt>
                <c:pt idx="8175">
                  <c:v>16350</c:v>
                </c:pt>
                <c:pt idx="8176">
                  <c:v>16352</c:v>
                </c:pt>
                <c:pt idx="8177">
                  <c:v>16354</c:v>
                </c:pt>
                <c:pt idx="8178">
                  <c:v>16356</c:v>
                </c:pt>
                <c:pt idx="8179">
                  <c:v>16358</c:v>
                </c:pt>
                <c:pt idx="8180">
                  <c:v>16360</c:v>
                </c:pt>
                <c:pt idx="8181">
                  <c:v>16362</c:v>
                </c:pt>
                <c:pt idx="8182">
                  <c:v>16364</c:v>
                </c:pt>
                <c:pt idx="8183">
                  <c:v>16366</c:v>
                </c:pt>
                <c:pt idx="8184">
                  <c:v>16368</c:v>
                </c:pt>
                <c:pt idx="8185">
                  <c:v>16370</c:v>
                </c:pt>
                <c:pt idx="8186">
                  <c:v>16372</c:v>
                </c:pt>
                <c:pt idx="8187">
                  <c:v>16374</c:v>
                </c:pt>
                <c:pt idx="8188">
                  <c:v>16376</c:v>
                </c:pt>
                <c:pt idx="8189">
                  <c:v>16378</c:v>
                </c:pt>
                <c:pt idx="8190">
                  <c:v>16380</c:v>
                </c:pt>
                <c:pt idx="8191">
                  <c:v>16382</c:v>
                </c:pt>
                <c:pt idx="8192">
                  <c:v>16384</c:v>
                </c:pt>
                <c:pt idx="8193">
                  <c:v>16386</c:v>
                </c:pt>
                <c:pt idx="8194">
                  <c:v>16388</c:v>
                </c:pt>
                <c:pt idx="8195">
                  <c:v>16390</c:v>
                </c:pt>
                <c:pt idx="8196">
                  <c:v>16392</c:v>
                </c:pt>
                <c:pt idx="8197">
                  <c:v>16394</c:v>
                </c:pt>
                <c:pt idx="8198">
                  <c:v>16396</c:v>
                </c:pt>
                <c:pt idx="8199">
                  <c:v>16398</c:v>
                </c:pt>
                <c:pt idx="8200">
                  <c:v>16400</c:v>
                </c:pt>
                <c:pt idx="8201">
                  <c:v>16402</c:v>
                </c:pt>
                <c:pt idx="8202">
                  <c:v>16404</c:v>
                </c:pt>
                <c:pt idx="8203">
                  <c:v>16406</c:v>
                </c:pt>
                <c:pt idx="8204">
                  <c:v>16408</c:v>
                </c:pt>
                <c:pt idx="8205">
                  <c:v>16410</c:v>
                </c:pt>
                <c:pt idx="8206">
                  <c:v>16412</c:v>
                </c:pt>
                <c:pt idx="8207">
                  <c:v>16414</c:v>
                </c:pt>
                <c:pt idx="8208">
                  <c:v>16416</c:v>
                </c:pt>
                <c:pt idx="8209">
                  <c:v>16418</c:v>
                </c:pt>
                <c:pt idx="8210">
                  <c:v>16420</c:v>
                </c:pt>
                <c:pt idx="8211">
                  <c:v>16422</c:v>
                </c:pt>
                <c:pt idx="8212">
                  <c:v>16424</c:v>
                </c:pt>
                <c:pt idx="8213">
                  <c:v>16426</c:v>
                </c:pt>
                <c:pt idx="8214">
                  <c:v>16428</c:v>
                </c:pt>
                <c:pt idx="8215">
                  <c:v>16430</c:v>
                </c:pt>
                <c:pt idx="8216">
                  <c:v>16432</c:v>
                </c:pt>
                <c:pt idx="8217">
                  <c:v>16434</c:v>
                </c:pt>
                <c:pt idx="8218">
                  <c:v>16436</c:v>
                </c:pt>
                <c:pt idx="8219">
                  <c:v>16438</c:v>
                </c:pt>
                <c:pt idx="8220">
                  <c:v>16440</c:v>
                </c:pt>
                <c:pt idx="8221">
                  <c:v>16442</c:v>
                </c:pt>
                <c:pt idx="8222">
                  <c:v>16444</c:v>
                </c:pt>
                <c:pt idx="8223">
                  <c:v>16446</c:v>
                </c:pt>
                <c:pt idx="8224">
                  <c:v>16448</c:v>
                </c:pt>
                <c:pt idx="8225">
                  <c:v>16450</c:v>
                </c:pt>
                <c:pt idx="8226">
                  <c:v>16452</c:v>
                </c:pt>
                <c:pt idx="8227">
                  <c:v>16454</c:v>
                </c:pt>
                <c:pt idx="8228">
                  <c:v>16456</c:v>
                </c:pt>
                <c:pt idx="8229">
                  <c:v>16458</c:v>
                </c:pt>
                <c:pt idx="8230">
                  <c:v>16460</c:v>
                </c:pt>
                <c:pt idx="8231">
                  <c:v>16462</c:v>
                </c:pt>
                <c:pt idx="8232">
                  <c:v>16464</c:v>
                </c:pt>
                <c:pt idx="8233">
                  <c:v>16466</c:v>
                </c:pt>
                <c:pt idx="8234">
                  <c:v>16468</c:v>
                </c:pt>
                <c:pt idx="8235">
                  <c:v>16470</c:v>
                </c:pt>
                <c:pt idx="8236">
                  <c:v>16472</c:v>
                </c:pt>
                <c:pt idx="8237">
                  <c:v>16474</c:v>
                </c:pt>
                <c:pt idx="8238">
                  <c:v>16476</c:v>
                </c:pt>
                <c:pt idx="8239">
                  <c:v>16478</c:v>
                </c:pt>
                <c:pt idx="8240">
                  <c:v>16480</c:v>
                </c:pt>
                <c:pt idx="8241">
                  <c:v>16482</c:v>
                </c:pt>
                <c:pt idx="8242">
                  <c:v>16484</c:v>
                </c:pt>
                <c:pt idx="8243">
                  <c:v>16486</c:v>
                </c:pt>
                <c:pt idx="8244">
                  <c:v>16488</c:v>
                </c:pt>
                <c:pt idx="8245">
                  <c:v>16490</c:v>
                </c:pt>
                <c:pt idx="8246">
                  <c:v>16492</c:v>
                </c:pt>
                <c:pt idx="8247">
                  <c:v>16494</c:v>
                </c:pt>
                <c:pt idx="8248">
                  <c:v>16496</c:v>
                </c:pt>
                <c:pt idx="8249">
                  <c:v>16498</c:v>
                </c:pt>
                <c:pt idx="8250">
                  <c:v>16500</c:v>
                </c:pt>
                <c:pt idx="8251">
                  <c:v>16502</c:v>
                </c:pt>
                <c:pt idx="8252">
                  <c:v>16504</c:v>
                </c:pt>
                <c:pt idx="8253">
                  <c:v>16506</c:v>
                </c:pt>
                <c:pt idx="8254">
                  <c:v>16508</c:v>
                </c:pt>
                <c:pt idx="8255">
                  <c:v>16510</c:v>
                </c:pt>
                <c:pt idx="8256">
                  <c:v>16512</c:v>
                </c:pt>
                <c:pt idx="8257">
                  <c:v>16514</c:v>
                </c:pt>
                <c:pt idx="8258">
                  <c:v>16516</c:v>
                </c:pt>
                <c:pt idx="8259">
                  <c:v>16518</c:v>
                </c:pt>
                <c:pt idx="8260">
                  <c:v>16520</c:v>
                </c:pt>
                <c:pt idx="8261">
                  <c:v>16522</c:v>
                </c:pt>
                <c:pt idx="8262">
                  <c:v>16524</c:v>
                </c:pt>
                <c:pt idx="8263">
                  <c:v>16526</c:v>
                </c:pt>
                <c:pt idx="8264">
                  <c:v>16528</c:v>
                </c:pt>
                <c:pt idx="8265">
                  <c:v>16530</c:v>
                </c:pt>
                <c:pt idx="8266">
                  <c:v>16532</c:v>
                </c:pt>
                <c:pt idx="8267">
                  <c:v>16534</c:v>
                </c:pt>
                <c:pt idx="8268">
                  <c:v>16536</c:v>
                </c:pt>
                <c:pt idx="8269">
                  <c:v>16538</c:v>
                </c:pt>
                <c:pt idx="8270">
                  <c:v>16540</c:v>
                </c:pt>
                <c:pt idx="8271">
                  <c:v>16542</c:v>
                </c:pt>
                <c:pt idx="8272">
                  <c:v>16544</c:v>
                </c:pt>
                <c:pt idx="8273">
                  <c:v>16546</c:v>
                </c:pt>
                <c:pt idx="8274">
                  <c:v>16548</c:v>
                </c:pt>
                <c:pt idx="8275">
                  <c:v>16550</c:v>
                </c:pt>
                <c:pt idx="8276">
                  <c:v>16552</c:v>
                </c:pt>
                <c:pt idx="8277">
                  <c:v>16554</c:v>
                </c:pt>
                <c:pt idx="8278">
                  <c:v>16556</c:v>
                </c:pt>
                <c:pt idx="8279">
                  <c:v>16558</c:v>
                </c:pt>
                <c:pt idx="8280">
                  <c:v>16560</c:v>
                </c:pt>
                <c:pt idx="8281">
                  <c:v>16562</c:v>
                </c:pt>
                <c:pt idx="8282">
                  <c:v>16564</c:v>
                </c:pt>
                <c:pt idx="8283">
                  <c:v>16566</c:v>
                </c:pt>
                <c:pt idx="8284">
                  <c:v>16568</c:v>
                </c:pt>
                <c:pt idx="8285">
                  <c:v>16570</c:v>
                </c:pt>
                <c:pt idx="8286">
                  <c:v>16572</c:v>
                </c:pt>
                <c:pt idx="8287">
                  <c:v>16574</c:v>
                </c:pt>
                <c:pt idx="8288">
                  <c:v>16576</c:v>
                </c:pt>
                <c:pt idx="8289">
                  <c:v>16578</c:v>
                </c:pt>
                <c:pt idx="8290">
                  <c:v>16580</c:v>
                </c:pt>
                <c:pt idx="8291">
                  <c:v>16582</c:v>
                </c:pt>
                <c:pt idx="8292">
                  <c:v>16584</c:v>
                </c:pt>
                <c:pt idx="8293">
                  <c:v>16586</c:v>
                </c:pt>
                <c:pt idx="8294">
                  <c:v>16588</c:v>
                </c:pt>
                <c:pt idx="8295">
                  <c:v>16590</c:v>
                </c:pt>
                <c:pt idx="8296">
                  <c:v>16592</c:v>
                </c:pt>
                <c:pt idx="8297">
                  <c:v>16594</c:v>
                </c:pt>
                <c:pt idx="8298">
                  <c:v>16596</c:v>
                </c:pt>
                <c:pt idx="8299">
                  <c:v>16598</c:v>
                </c:pt>
                <c:pt idx="8300">
                  <c:v>16600</c:v>
                </c:pt>
                <c:pt idx="8301">
                  <c:v>16602</c:v>
                </c:pt>
                <c:pt idx="8302">
                  <c:v>16604</c:v>
                </c:pt>
                <c:pt idx="8303">
                  <c:v>16606</c:v>
                </c:pt>
                <c:pt idx="8304">
                  <c:v>16608</c:v>
                </c:pt>
                <c:pt idx="8305">
                  <c:v>16610</c:v>
                </c:pt>
                <c:pt idx="8306">
                  <c:v>16612</c:v>
                </c:pt>
                <c:pt idx="8307">
                  <c:v>16614</c:v>
                </c:pt>
                <c:pt idx="8308">
                  <c:v>16616</c:v>
                </c:pt>
                <c:pt idx="8309">
                  <c:v>16618</c:v>
                </c:pt>
                <c:pt idx="8310">
                  <c:v>16620</c:v>
                </c:pt>
                <c:pt idx="8311">
                  <c:v>16622</c:v>
                </c:pt>
                <c:pt idx="8312">
                  <c:v>16624</c:v>
                </c:pt>
                <c:pt idx="8313">
                  <c:v>16626</c:v>
                </c:pt>
                <c:pt idx="8314">
                  <c:v>16628</c:v>
                </c:pt>
                <c:pt idx="8315">
                  <c:v>16630</c:v>
                </c:pt>
                <c:pt idx="8316">
                  <c:v>16632</c:v>
                </c:pt>
                <c:pt idx="8317">
                  <c:v>16634</c:v>
                </c:pt>
                <c:pt idx="8318">
                  <c:v>16636</c:v>
                </c:pt>
                <c:pt idx="8319">
                  <c:v>16638</c:v>
                </c:pt>
                <c:pt idx="8320">
                  <c:v>16640</c:v>
                </c:pt>
                <c:pt idx="8321">
                  <c:v>16642</c:v>
                </c:pt>
                <c:pt idx="8322">
                  <c:v>16644</c:v>
                </c:pt>
                <c:pt idx="8323">
                  <c:v>16646</c:v>
                </c:pt>
                <c:pt idx="8324">
                  <c:v>16648</c:v>
                </c:pt>
                <c:pt idx="8325">
                  <c:v>16650</c:v>
                </c:pt>
                <c:pt idx="8326">
                  <c:v>16652</c:v>
                </c:pt>
                <c:pt idx="8327">
                  <c:v>16654</c:v>
                </c:pt>
                <c:pt idx="8328">
                  <c:v>16656</c:v>
                </c:pt>
                <c:pt idx="8329">
                  <c:v>16658</c:v>
                </c:pt>
                <c:pt idx="8330">
                  <c:v>16660</c:v>
                </c:pt>
                <c:pt idx="8331">
                  <c:v>16662</c:v>
                </c:pt>
                <c:pt idx="8332">
                  <c:v>16664</c:v>
                </c:pt>
                <c:pt idx="8333">
                  <c:v>16666</c:v>
                </c:pt>
                <c:pt idx="8334">
                  <c:v>16668</c:v>
                </c:pt>
                <c:pt idx="8335">
                  <c:v>16670</c:v>
                </c:pt>
                <c:pt idx="8336">
                  <c:v>16672</c:v>
                </c:pt>
                <c:pt idx="8337">
                  <c:v>16674</c:v>
                </c:pt>
                <c:pt idx="8338">
                  <c:v>16676</c:v>
                </c:pt>
                <c:pt idx="8339">
                  <c:v>16678</c:v>
                </c:pt>
                <c:pt idx="8340">
                  <c:v>16680</c:v>
                </c:pt>
                <c:pt idx="8341">
                  <c:v>16682</c:v>
                </c:pt>
                <c:pt idx="8342">
                  <c:v>16684</c:v>
                </c:pt>
                <c:pt idx="8343">
                  <c:v>16686</c:v>
                </c:pt>
                <c:pt idx="8344">
                  <c:v>16688</c:v>
                </c:pt>
                <c:pt idx="8345">
                  <c:v>16690</c:v>
                </c:pt>
                <c:pt idx="8346">
                  <c:v>16692</c:v>
                </c:pt>
                <c:pt idx="8347">
                  <c:v>16694</c:v>
                </c:pt>
                <c:pt idx="8348">
                  <c:v>16696</c:v>
                </c:pt>
                <c:pt idx="8349">
                  <c:v>16698</c:v>
                </c:pt>
                <c:pt idx="8350">
                  <c:v>16700</c:v>
                </c:pt>
                <c:pt idx="8351">
                  <c:v>16702</c:v>
                </c:pt>
                <c:pt idx="8352">
                  <c:v>16704</c:v>
                </c:pt>
                <c:pt idx="8353">
                  <c:v>16706</c:v>
                </c:pt>
                <c:pt idx="8354">
                  <c:v>16708</c:v>
                </c:pt>
                <c:pt idx="8355">
                  <c:v>16710</c:v>
                </c:pt>
                <c:pt idx="8356">
                  <c:v>16712</c:v>
                </c:pt>
                <c:pt idx="8357">
                  <c:v>16714</c:v>
                </c:pt>
                <c:pt idx="8358">
                  <c:v>16716</c:v>
                </c:pt>
                <c:pt idx="8359">
                  <c:v>16718</c:v>
                </c:pt>
                <c:pt idx="8360">
                  <c:v>16720</c:v>
                </c:pt>
                <c:pt idx="8361">
                  <c:v>16722</c:v>
                </c:pt>
                <c:pt idx="8362">
                  <c:v>16724</c:v>
                </c:pt>
                <c:pt idx="8363">
                  <c:v>16726</c:v>
                </c:pt>
                <c:pt idx="8364">
                  <c:v>16728</c:v>
                </c:pt>
                <c:pt idx="8365">
                  <c:v>16730</c:v>
                </c:pt>
                <c:pt idx="8366">
                  <c:v>16732</c:v>
                </c:pt>
                <c:pt idx="8367">
                  <c:v>16734</c:v>
                </c:pt>
                <c:pt idx="8368">
                  <c:v>16736</c:v>
                </c:pt>
                <c:pt idx="8369">
                  <c:v>16738</c:v>
                </c:pt>
                <c:pt idx="8370">
                  <c:v>16740</c:v>
                </c:pt>
                <c:pt idx="8371">
                  <c:v>16742</c:v>
                </c:pt>
                <c:pt idx="8372">
                  <c:v>16744</c:v>
                </c:pt>
                <c:pt idx="8373">
                  <c:v>16746</c:v>
                </c:pt>
                <c:pt idx="8374">
                  <c:v>16748</c:v>
                </c:pt>
                <c:pt idx="8375">
                  <c:v>16750</c:v>
                </c:pt>
                <c:pt idx="8376">
                  <c:v>16752</c:v>
                </c:pt>
                <c:pt idx="8377">
                  <c:v>16754</c:v>
                </c:pt>
                <c:pt idx="8378">
                  <c:v>16756</c:v>
                </c:pt>
                <c:pt idx="8379">
                  <c:v>16758</c:v>
                </c:pt>
                <c:pt idx="8380">
                  <c:v>16760</c:v>
                </c:pt>
                <c:pt idx="8381">
                  <c:v>16762</c:v>
                </c:pt>
                <c:pt idx="8382">
                  <c:v>16764</c:v>
                </c:pt>
                <c:pt idx="8383">
                  <c:v>16766</c:v>
                </c:pt>
                <c:pt idx="8384">
                  <c:v>16768</c:v>
                </c:pt>
                <c:pt idx="8385">
                  <c:v>16770</c:v>
                </c:pt>
                <c:pt idx="8386">
                  <c:v>16772</c:v>
                </c:pt>
                <c:pt idx="8387">
                  <c:v>16774</c:v>
                </c:pt>
                <c:pt idx="8388">
                  <c:v>16776</c:v>
                </c:pt>
                <c:pt idx="8389">
                  <c:v>16778</c:v>
                </c:pt>
                <c:pt idx="8390">
                  <c:v>16780</c:v>
                </c:pt>
                <c:pt idx="8391">
                  <c:v>16782</c:v>
                </c:pt>
                <c:pt idx="8392">
                  <c:v>16784</c:v>
                </c:pt>
                <c:pt idx="8393">
                  <c:v>16786</c:v>
                </c:pt>
                <c:pt idx="8394">
                  <c:v>16788</c:v>
                </c:pt>
                <c:pt idx="8395">
                  <c:v>16790</c:v>
                </c:pt>
                <c:pt idx="8396">
                  <c:v>16792</c:v>
                </c:pt>
                <c:pt idx="8397">
                  <c:v>16794</c:v>
                </c:pt>
                <c:pt idx="8398">
                  <c:v>16796</c:v>
                </c:pt>
                <c:pt idx="8399">
                  <c:v>16798</c:v>
                </c:pt>
                <c:pt idx="8400">
                  <c:v>16800</c:v>
                </c:pt>
                <c:pt idx="8401">
                  <c:v>16802</c:v>
                </c:pt>
                <c:pt idx="8402">
                  <c:v>16804</c:v>
                </c:pt>
                <c:pt idx="8403">
                  <c:v>16806</c:v>
                </c:pt>
                <c:pt idx="8404">
                  <c:v>16808</c:v>
                </c:pt>
                <c:pt idx="8405">
                  <c:v>16810</c:v>
                </c:pt>
                <c:pt idx="8406">
                  <c:v>16812</c:v>
                </c:pt>
                <c:pt idx="8407">
                  <c:v>16814</c:v>
                </c:pt>
                <c:pt idx="8408">
                  <c:v>16816</c:v>
                </c:pt>
                <c:pt idx="8409">
                  <c:v>16818</c:v>
                </c:pt>
                <c:pt idx="8410">
                  <c:v>16820</c:v>
                </c:pt>
                <c:pt idx="8411">
                  <c:v>16822</c:v>
                </c:pt>
                <c:pt idx="8412">
                  <c:v>16824</c:v>
                </c:pt>
                <c:pt idx="8413">
                  <c:v>16826</c:v>
                </c:pt>
                <c:pt idx="8414">
                  <c:v>16828</c:v>
                </c:pt>
                <c:pt idx="8415">
                  <c:v>16830</c:v>
                </c:pt>
                <c:pt idx="8416">
                  <c:v>16832</c:v>
                </c:pt>
                <c:pt idx="8417">
                  <c:v>16834</c:v>
                </c:pt>
                <c:pt idx="8418">
                  <c:v>16836</c:v>
                </c:pt>
                <c:pt idx="8419">
                  <c:v>16838</c:v>
                </c:pt>
                <c:pt idx="8420">
                  <c:v>16840</c:v>
                </c:pt>
                <c:pt idx="8421">
                  <c:v>16842</c:v>
                </c:pt>
                <c:pt idx="8422">
                  <c:v>16844</c:v>
                </c:pt>
                <c:pt idx="8423">
                  <c:v>16846</c:v>
                </c:pt>
                <c:pt idx="8424">
                  <c:v>16848</c:v>
                </c:pt>
                <c:pt idx="8425">
                  <c:v>16850</c:v>
                </c:pt>
                <c:pt idx="8426">
                  <c:v>16852</c:v>
                </c:pt>
                <c:pt idx="8427">
                  <c:v>16854</c:v>
                </c:pt>
                <c:pt idx="8428">
                  <c:v>16856</c:v>
                </c:pt>
                <c:pt idx="8429">
                  <c:v>16858</c:v>
                </c:pt>
                <c:pt idx="8430">
                  <c:v>16860</c:v>
                </c:pt>
                <c:pt idx="8431">
                  <c:v>16862</c:v>
                </c:pt>
                <c:pt idx="8432">
                  <c:v>16864</c:v>
                </c:pt>
                <c:pt idx="8433">
                  <c:v>16866</c:v>
                </c:pt>
                <c:pt idx="8434">
                  <c:v>16868</c:v>
                </c:pt>
                <c:pt idx="8435">
                  <c:v>16870</c:v>
                </c:pt>
                <c:pt idx="8436">
                  <c:v>16872</c:v>
                </c:pt>
                <c:pt idx="8437">
                  <c:v>16874</c:v>
                </c:pt>
                <c:pt idx="8438">
                  <c:v>16876</c:v>
                </c:pt>
                <c:pt idx="8439">
                  <c:v>16878</c:v>
                </c:pt>
                <c:pt idx="8440">
                  <c:v>16880</c:v>
                </c:pt>
                <c:pt idx="8441">
                  <c:v>16882</c:v>
                </c:pt>
                <c:pt idx="8442">
                  <c:v>16884</c:v>
                </c:pt>
                <c:pt idx="8443">
                  <c:v>16886</c:v>
                </c:pt>
                <c:pt idx="8444">
                  <c:v>16888</c:v>
                </c:pt>
                <c:pt idx="8445">
                  <c:v>16890</c:v>
                </c:pt>
                <c:pt idx="8446">
                  <c:v>16892</c:v>
                </c:pt>
                <c:pt idx="8447">
                  <c:v>16894</c:v>
                </c:pt>
                <c:pt idx="8448">
                  <c:v>16896</c:v>
                </c:pt>
                <c:pt idx="8449">
                  <c:v>16898</c:v>
                </c:pt>
                <c:pt idx="8450">
                  <c:v>16900</c:v>
                </c:pt>
                <c:pt idx="8451">
                  <c:v>16902</c:v>
                </c:pt>
                <c:pt idx="8452">
                  <c:v>16904</c:v>
                </c:pt>
                <c:pt idx="8453">
                  <c:v>16906</c:v>
                </c:pt>
                <c:pt idx="8454">
                  <c:v>16908</c:v>
                </c:pt>
                <c:pt idx="8455">
                  <c:v>16910</c:v>
                </c:pt>
                <c:pt idx="8456">
                  <c:v>16912</c:v>
                </c:pt>
                <c:pt idx="8457">
                  <c:v>16914</c:v>
                </c:pt>
                <c:pt idx="8458">
                  <c:v>16916</c:v>
                </c:pt>
                <c:pt idx="8459">
                  <c:v>16918</c:v>
                </c:pt>
                <c:pt idx="8460">
                  <c:v>16920</c:v>
                </c:pt>
                <c:pt idx="8461">
                  <c:v>16922</c:v>
                </c:pt>
                <c:pt idx="8462">
                  <c:v>16924</c:v>
                </c:pt>
                <c:pt idx="8463">
                  <c:v>16926</c:v>
                </c:pt>
                <c:pt idx="8464">
                  <c:v>16928</c:v>
                </c:pt>
                <c:pt idx="8465">
                  <c:v>16930</c:v>
                </c:pt>
                <c:pt idx="8466">
                  <c:v>16932</c:v>
                </c:pt>
                <c:pt idx="8467">
                  <c:v>16934</c:v>
                </c:pt>
                <c:pt idx="8468">
                  <c:v>16936</c:v>
                </c:pt>
                <c:pt idx="8469">
                  <c:v>16938</c:v>
                </c:pt>
                <c:pt idx="8470">
                  <c:v>16940</c:v>
                </c:pt>
                <c:pt idx="8471">
                  <c:v>16942</c:v>
                </c:pt>
                <c:pt idx="8472">
                  <c:v>16944</c:v>
                </c:pt>
                <c:pt idx="8473">
                  <c:v>16946</c:v>
                </c:pt>
                <c:pt idx="8474">
                  <c:v>16948</c:v>
                </c:pt>
                <c:pt idx="8475">
                  <c:v>16950</c:v>
                </c:pt>
                <c:pt idx="8476">
                  <c:v>16952</c:v>
                </c:pt>
                <c:pt idx="8477">
                  <c:v>16954</c:v>
                </c:pt>
                <c:pt idx="8478">
                  <c:v>16956</c:v>
                </c:pt>
                <c:pt idx="8479">
                  <c:v>16958</c:v>
                </c:pt>
                <c:pt idx="8480">
                  <c:v>16960</c:v>
                </c:pt>
                <c:pt idx="8481">
                  <c:v>16962</c:v>
                </c:pt>
                <c:pt idx="8482">
                  <c:v>16964</c:v>
                </c:pt>
                <c:pt idx="8483">
                  <c:v>16966</c:v>
                </c:pt>
                <c:pt idx="8484">
                  <c:v>16968</c:v>
                </c:pt>
                <c:pt idx="8485">
                  <c:v>16970</c:v>
                </c:pt>
                <c:pt idx="8486">
                  <c:v>16972</c:v>
                </c:pt>
                <c:pt idx="8487">
                  <c:v>16974</c:v>
                </c:pt>
                <c:pt idx="8488">
                  <c:v>16976</c:v>
                </c:pt>
                <c:pt idx="8489">
                  <c:v>16978</c:v>
                </c:pt>
                <c:pt idx="8490">
                  <c:v>16980</c:v>
                </c:pt>
                <c:pt idx="8491">
                  <c:v>16982</c:v>
                </c:pt>
                <c:pt idx="8492">
                  <c:v>16984</c:v>
                </c:pt>
                <c:pt idx="8493">
                  <c:v>16986</c:v>
                </c:pt>
                <c:pt idx="8494">
                  <c:v>16988</c:v>
                </c:pt>
                <c:pt idx="8495">
                  <c:v>16990</c:v>
                </c:pt>
                <c:pt idx="8496">
                  <c:v>16992</c:v>
                </c:pt>
                <c:pt idx="8497">
                  <c:v>16994</c:v>
                </c:pt>
                <c:pt idx="8498">
                  <c:v>16996</c:v>
                </c:pt>
                <c:pt idx="8499">
                  <c:v>16998</c:v>
                </c:pt>
                <c:pt idx="8500">
                  <c:v>17000</c:v>
                </c:pt>
                <c:pt idx="8501">
                  <c:v>17002</c:v>
                </c:pt>
                <c:pt idx="8502">
                  <c:v>17004</c:v>
                </c:pt>
                <c:pt idx="8503">
                  <c:v>17006</c:v>
                </c:pt>
                <c:pt idx="8504">
                  <c:v>17008</c:v>
                </c:pt>
                <c:pt idx="8505">
                  <c:v>17010</c:v>
                </c:pt>
                <c:pt idx="8506">
                  <c:v>17012</c:v>
                </c:pt>
                <c:pt idx="8507">
                  <c:v>17014</c:v>
                </c:pt>
                <c:pt idx="8508">
                  <c:v>17016</c:v>
                </c:pt>
                <c:pt idx="8509">
                  <c:v>17018</c:v>
                </c:pt>
                <c:pt idx="8510">
                  <c:v>17020</c:v>
                </c:pt>
                <c:pt idx="8511">
                  <c:v>17022</c:v>
                </c:pt>
                <c:pt idx="8512">
                  <c:v>17024</c:v>
                </c:pt>
                <c:pt idx="8513">
                  <c:v>17026</c:v>
                </c:pt>
                <c:pt idx="8514">
                  <c:v>17028</c:v>
                </c:pt>
                <c:pt idx="8515">
                  <c:v>17030</c:v>
                </c:pt>
                <c:pt idx="8516">
                  <c:v>17032</c:v>
                </c:pt>
                <c:pt idx="8517">
                  <c:v>17034</c:v>
                </c:pt>
                <c:pt idx="8518">
                  <c:v>17036</c:v>
                </c:pt>
                <c:pt idx="8519">
                  <c:v>17038</c:v>
                </c:pt>
                <c:pt idx="8520">
                  <c:v>17040</c:v>
                </c:pt>
                <c:pt idx="8521">
                  <c:v>17042</c:v>
                </c:pt>
                <c:pt idx="8522">
                  <c:v>17044</c:v>
                </c:pt>
                <c:pt idx="8523">
                  <c:v>17046</c:v>
                </c:pt>
                <c:pt idx="8524">
                  <c:v>17048</c:v>
                </c:pt>
                <c:pt idx="8525">
                  <c:v>17050</c:v>
                </c:pt>
                <c:pt idx="8526">
                  <c:v>17052</c:v>
                </c:pt>
                <c:pt idx="8527">
                  <c:v>17054</c:v>
                </c:pt>
                <c:pt idx="8528">
                  <c:v>17056</c:v>
                </c:pt>
                <c:pt idx="8529">
                  <c:v>17058</c:v>
                </c:pt>
                <c:pt idx="8530">
                  <c:v>17060</c:v>
                </c:pt>
                <c:pt idx="8531">
                  <c:v>17062</c:v>
                </c:pt>
                <c:pt idx="8532">
                  <c:v>17064</c:v>
                </c:pt>
                <c:pt idx="8533">
                  <c:v>17066</c:v>
                </c:pt>
                <c:pt idx="8534">
                  <c:v>17068</c:v>
                </c:pt>
                <c:pt idx="8535">
                  <c:v>17070</c:v>
                </c:pt>
                <c:pt idx="8536">
                  <c:v>17072</c:v>
                </c:pt>
                <c:pt idx="8537">
                  <c:v>17074</c:v>
                </c:pt>
                <c:pt idx="8538">
                  <c:v>17076</c:v>
                </c:pt>
                <c:pt idx="8539">
                  <c:v>17078</c:v>
                </c:pt>
                <c:pt idx="8540">
                  <c:v>17080</c:v>
                </c:pt>
                <c:pt idx="8541">
                  <c:v>17082</c:v>
                </c:pt>
                <c:pt idx="8542">
                  <c:v>17084</c:v>
                </c:pt>
                <c:pt idx="8543">
                  <c:v>17086</c:v>
                </c:pt>
                <c:pt idx="8544">
                  <c:v>17088</c:v>
                </c:pt>
                <c:pt idx="8545">
                  <c:v>17090</c:v>
                </c:pt>
                <c:pt idx="8546">
                  <c:v>17092</c:v>
                </c:pt>
                <c:pt idx="8547">
                  <c:v>17094</c:v>
                </c:pt>
                <c:pt idx="8548">
                  <c:v>17096</c:v>
                </c:pt>
                <c:pt idx="8549">
                  <c:v>17098</c:v>
                </c:pt>
                <c:pt idx="8550">
                  <c:v>17100</c:v>
                </c:pt>
                <c:pt idx="8551">
                  <c:v>17102</c:v>
                </c:pt>
                <c:pt idx="8552">
                  <c:v>17104</c:v>
                </c:pt>
                <c:pt idx="8553">
                  <c:v>17106</c:v>
                </c:pt>
                <c:pt idx="8554">
                  <c:v>17108</c:v>
                </c:pt>
                <c:pt idx="8555">
                  <c:v>17110</c:v>
                </c:pt>
                <c:pt idx="8556">
                  <c:v>17112</c:v>
                </c:pt>
                <c:pt idx="8557">
                  <c:v>17114</c:v>
                </c:pt>
                <c:pt idx="8558">
                  <c:v>17116</c:v>
                </c:pt>
                <c:pt idx="8559">
                  <c:v>17118</c:v>
                </c:pt>
                <c:pt idx="8560">
                  <c:v>17120</c:v>
                </c:pt>
                <c:pt idx="8561">
                  <c:v>17122</c:v>
                </c:pt>
                <c:pt idx="8562">
                  <c:v>17124</c:v>
                </c:pt>
                <c:pt idx="8563">
                  <c:v>17126</c:v>
                </c:pt>
                <c:pt idx="8564">
                  <c:v>17128</c:v>
                </c:pt>
                <c:pt idx="8565">
                  <c:v>17130</c:v>
                </c:pt>
                <c:pt idx="8566">
                  <c:v>17132</c:v>
                </c:pt>
                <c:pt idx="8567">
                  <c:v>17134</c:v>
                </c:pt>
                <c:pt idx="8568">
                  <c:v>17136</c:v>
                </c:pt>
                <c:pt idx="8569">
                  <c:v>17138</c:v>
                </c:pt>
                <c:pt idx="8570">
                  <c:v>17140</c:v>
                </c:pt>
                <c:pt idx="8571">
                  <c:v>17142</c:v>
                </c:pt>
                <c:pt idx="8572">
                  <c:v>17144</c:v>
                </c:pt>
                <c:pt idx="8573">
                  <c:v>17146</c:v>
                </c:pt>
                <c:pt idx="8574">
                  <c:v>17148</c:v>
                </c:pt>
                <c:pt idx="8575">
                  <c:v>17150</c:v>
                </c:pt>
                <c:pt idx="8576">
                  <c:v>17152</c:v>
                </c:pt>
                <c:pt idx="8577">
                  <c:v>17154</c:v>
                </c:pt>
                <c:pt idx="8578">
                  <c:v>17156</c:v>
                </c:pt>
                <c:pt idx="8579">
                  <c:v>17158</c:v>
                </c:pt>
                <c:pt idx="8580">
                  <c:v>17160</c:v>
                </c:pt>
                <c:pt idx="8581">
                  <c:v>17162</c:v>
                </c:pt>
                <c:pt idx="8582">
                  <c:v>17164</c:v>
                </c:pt>
                <c:pt idx="8583">
                  <c:v>17166</c:v>
                </c:pt>
                <c:pt idx="8584">
                  <c:v>17168</c:v>
                </c:pt>
                <c:pt idx="8585">
                  <c:v>17170</c:v>
                </c:pt>
                <c:pt idx="8586">
                  <c:v>17172</c:v>
                </c:pt>
                <c:pt idx="8587">
                  <c:v>17174</c:v>
                </c:pt>
                <c:pt idx="8588">
                  <c:v>17176</c:v>
                </c:pt>
                <c:pt idx="8589">
                  <c:v>17178</c:v>
                </c:pt>
                <c:pt idx="8590">
                  <c:v>17180</c:v>
                </c:pt>
                <c:pt idx="8591">
                  <c:v>17182</c:v>
                </c:pt>
                <c:pt idx="8592">
                  <c:v>17184</c:v>
                </c:pt>
                <c:pt idx="8593">
                  <c:v>17186</c:v>
                </c:pt>
                <c:pt idx="8594">
                  <c:v>17188</c:v>
                </c:pt>
                <c:pt idx="8595">
                  <c:v>17190</c:v>
                </c:pt>
                <c:pt idx="8596">
                  <c:v>17192</c:v>
                </c:pt>
                <c:pt idx="8597">
                  <c:v>17194</c:v>
                </c:pt>
                <c:pt idx="8598">
                  <c:v>17196</c:v>
                </c:pt>
                <c:pt idx="8599">
                  <c:v>17198</c:v>
                </c:pt>
                <c:pt idx="8600">
                  <c:v>17200</c:v>
                </c:pt>
                <c:pt idx="8601">
                  <c:v>17202</c:v>
                </c:pt>
                <c:pt idx="8602">
                  <c:v>17204</c:v>
                </c:pt>
                <c:pt idx="8603">
                  <c:v>17206</c:v>
                </c:pt>
                <c:pt idx="8604">
                  <c:v>17208</c:v>
                </c:pt>
                <c:pt idx="8605">
                  <c:v>17210</c:v>
                </c:pt>
                <c:pt idx="8606">
                  <c:v>17212</c:v>
                </c:pt>
                <c:pt idx="8607">
                  <c:v>17214</c:v>
                </c:pt>
                <c:pt idx="8608">
                  <c:v>17216</c:v>
                </c:pt>
                <c:pt idx="8609">
                  <c:v>17218</c:v>
                </c:pt>
                <c:pt idx="8610">
                  <c:v>17220</c:v>
                </c:pt>
                <c:pt idx="8611">
                  <c:v>17222</c:v>
                </c:pt>
                <c:pt idx="8612">
                  <c:v>17224</c:v>
                </c:pt>
                <c:pt idx="8613">
                  <c:v>17226</c:v>
                </c:pt>
                <c:pt idx="8614">
                  <c:v>17228</c:v>
                </c:pt>
                <c:pt idx="8615">
                  <c:v>17230</c:v>
                </c:pt>
                <c:pt idx="8616">
                  <c:v>17232</c:v>
                </c:pt>
                <c:pt idx="8617">
                  <c:v>17234</c:v>
                </c:pt>
                <c:pt idx="8618">
                  <c:v>17236</c:v>
                </c:pt>
                <c:pt idx="8619">
                  <c:v>17238</c:v>
                </c:pt>
                <c:pt idx="8620">
                  <c:v>17240</c:v>
                </c:pt>
                <c:pt idx="8621">
                  <c:v>17242</c:v>
                </c:pt>
                <c:pt idx="8622">
                  <c:v>17244</c:v>
                </c:pt>
                <c:pt idx="8623">
                  <c:v>17246</c:v>
                </c:pt>
                <c:pt idx="8624">
                  <c:v>17248</c:v>
                </c:pt>
                <c:pt idx="8625">
                  <c:v>17250</c:v>
                </c:pt>
                <c:pt idx="8626">
                  <c:v>17252</c:v>
                </c:pt>
                <c:pt idx="8627">
                  <c:v>17254</c:v>
                </c:pt>
                <c:pt idx="8628">
                  <c:v>17256</c:v>
                </c:pt>
                <c:pt idx="8629">
                  <c:v>17258</c:v>
                </c:pt>
                <c:pt idx="8630">
                  <c:v>17260</c:v>
                </c:pt>
                <c:pt idx="8631">
                  <c:v>17262</c:v>
                </c:pt>
                <c:pt idx="8632">
                  <c:v>17264</c:v>
                </c:pt>
                <c:pt idx="8633">
                  <c:v>17266</c:v>
                </c:pt>
                <c:pt idx="8634">
                  <c:v>17268</c:v>
                </c:pt>
                <c:pt idx="8635">
                  <c:v>17270</c:v>
                </c:pt>
                <c:pt idx="8636">
                  <c:v>17272</c:v>
                </c:pt>
                <c:pt idx="8637">
                  <c:v>17274</c:v>
                </c:pt>
                <c:pt idx="8638">
                  <c:v>17276</c:v>
                </c:pt>
                <c:pt idx="8639">
                  <c:v>17278</c:v>
                </c:pt>
                <c:pt idx="8640">
                  <c:v>17280</c:v>
                </c:pt>
                <c:pt idx="8641">
                  <c:v>17282</c:v>
                </c:pt>
                <c:pt idx="8642">
                  <c:v>17284</c:v>
                </c:pt>
                <c:pt idx="8643">
                  <c:v>17286</c:v>
                </c:pt>
                <c:pt idx="8644">
                  <c:v>17288</c:v>
                </c:pt>
                <c:pt idx="8645">
                  <c:v>17290</c:v>
                </c:pt>
                <c:pt idx="8646">
                  <c:v>17292</c:v>
                </c:pt>
                <c:pt idx="8647">
                  <c:v>17294</c:v>
                </c:pt>
                <c:pt idx="8648">
                  <c:v>17296</c:v>
                </c:pt>
                <c:pt idx="8649">
                  <c:v>17298</c:v>
                </c:pt>
                <c:pt idx="8650">
                  <c:v>17300</c:v>
                </c:pt>
                <c:pt idx="8651">
                  <c:v>17302</c:v>
                </c:pt>
                <c:pt idx="8652">
                  <c:v>17304</c:v>
                </c:pt>
                <c:pt idx="8653">
                  <c:v>17306</c:v>
                </c:pt>
                <c:pt idx="8654">
                  <c:v>17308</c:v>
                </c:pt>
                <c:pt idx="8655">
                  <c:v>17310</c:v>
                </c:pt>
                <c:pt idx="8656">
                  <c:v>17312</c:v>
                </c:pt>
                <c:pt idx="8657">
                  <c:v>17314</c:v>
                </c:pt>
                <c:pt idx="8658">
                  <c:v>17316</c:v>
                </c:pt>
                <c:pt idx="8659">
                  <c:v>17318</c:v>
                </c:pt>
                <c:pt idx="8660">
                  <c:v>17320</c:v>
                </c:pt>
                <c:pt idx="8661">
                  <c:v>17322</c:v>
                </c:pt>
                <c:pt idx="8662">
                  <c:v>17324</c:v>
                </c:pt>
                <c:pt idx="8663">
                  <c:v>17326</c:v>
                </c:pt>
                <c:pt idx="8664">
                  <c:v>17328</c:v>
                </c:pt>
                <c:pt idx="8665">
                  <c:v>17330</c:v>
                </c:pt>
                <c:pt idx="8666">
                  <c:v>17332</c:v>
                </c:pt>
                <c:pt idx="8667">
                  <c:v>17334</c:v>
                </c:pt>
                <c:pt idx="8668">
                  <c:v>17336</c:v>
                </c:pt>
                <c:pt idx="8669">
                  <c:v>17338</c:v>
                </c:pt>
                <c:pt idx="8670">
                  <c:v>17340</c:v>
                </c:pt>
                <c:pt idx="8671">
                  <c:v>17342</c:v>
                </c:pt>
                <c:pt idx="8672">
                  <c:v>17344</c:v>
                </c:pt>
                <c:pt idx="8673">
                  <c:v>17346</c:v>
                </c:pt>
                <c:pt idx="8674">
                  <c:v>17348</c:v>
                </c:pt>
                <c:pt idx="8675">
                  <c:v>17350</c:v>
                </c:pt>
                <c:pt idx="8676">
                  <c:v>17352</c:v>
                </c:pt>
                <c:pt idx="8677">
                  <c:v>17354</c:v>
                </c:pt>
                <c:pt idx="8678">
                  <c:v>17356</c:v>
                </c:pt>
                <c:pt idx="8679">
                  <c:v>17358</c:v>
                </c:pt>
                <c:pt idx="8680">
                  <c:v>17360</c:v>
                </c:pt>
                <c:pt idx="8681">
                  <c:v>17362</c:v>
                </c:pt>
                <c:pt idx="8682">
                  <c:v>17364</c:v>
                </c:pt>
                <c:pt idx="8683">
                  <c:v>17366</c:v>
                </c:pt>
                <c:pt idx="8684">
                  <c:v>17368</c:v>
                </c:pt>
                <c:pt idx="8685">
                  <c:v>17370</c:v>
                </c:pt>
                <c:pt idx="8686">
                  <c:v>17372</c:v>
                </c:pt>
                <c:pt idx="8687">
                  <c:v>17374</c:v>
                </c:pt>
                <c:pt idx="8688">
                  <c:v>17376</c:v>
                </c:pt>
                <c:pt idx="8689">
                  <c:v>17378</c:v>
                </c:pt>
                <c:pt idx="8690">
                  <c:v>17380</c:v>
                </c:pt>
                <c:pt idx="8691">
                  <c:v>17382</c:v>
                </c:pt>
                <c:pt idx="8692">
                  <c:v>17384</c:v>
                </c:pt>
                <c:pt idx="8693">
                  <c:v>17386</c:v>
                </c:pt>
                <c:pt idx="8694">
                  <c:v>17388</c:v>
                </c:pt>
                <c:pt idx="8695">
                  <c:v>17390</c:v>
                </c:pt>
                <c:pt idx="8696">
                  <c:v>17392</c:v>
                </c:pt>
                <c:pt idx="8697">
                  <c:v>17394</c:v>
                </c:pt>
                <c:pt idx="8698">
                  <c:v>17396</c:v>
                </c:pt>
                <c:pt idx="8699">
                  <c:v>17398</c:v>
                </c:pt>
                <c:pt idx="8700">
                  <c:v>17400</c:v>
                </c:pt>
                <c:pt idx="8701">
                  <c:v>17402</c:v>
                </c:pt>
                <c:pt idx="8702">
                  <c:v>17404</c:v>
                </c:pt>
                <c:pt idx="8703">
                  <c:v>17406</c:v>
                </c:pt>
                <c:pt idx="8704">
                  <c:v>17408</c:v>
                </c:pt>
                <c:pt idx="8705">
                  <c:v>17410</c:v>
                </c:pt>
                <c:pt idx="8706">
                  <c:v>17412</c:v>
                </c:pt>
                <c:pt idx="8707">
                  <c:v>17414</c:v>
                </c:pt>
                <c:pt idx="8708">
                  <c:v>17416</c:v>
                </c:pt>
                <c:pt idx="8709">
                  <c:v>17418</c:v>
                </c:pt>
                <c:pt idx="8710">
                  <c:v>17420</c:v>
                </c:pt>
                <c:pt idx="8711">
                  <c:v>17422</c:v>
                </c:pt>
                <c:pt idx="8712">
                  <c:v>17424</c:v>
                </c:pt>
                <c:pt idx="8713">
                  <c:v>17426</c:v>
                </c:pt>
                <c:pt idx="8714">
                  <c:v>17428</c:v>
                </c:pt>
                <c:pt idx="8715">
                  <c:v>17430</c:v>
                </c:pt>
                <c:pt idx="8716">
                  <c:v>17432</c:v>
                </c:pt>
                <c:pt idx="8717">
                  <c:v>17434</c:v>
                </c:pt>
                <c:pt idx="8718">
                  <c:v>17436</c:v>
                </c:pt>
                <c:pt idx="8719">
                  <c:v>17438</c:v>
                </c:pt>
                <c:pt idx="8720">
                  <c:v>17440</c:v>
                </c:pt>
                <c:pt idx="8721">
                  <c:v>17442</c:v>
                </c:pt>
                <c:pt idx="8722">
                  <c:v>17444</c:v>
                </c:pt>
                <c:pt idx="8723">
                  <c:v>17446</c:v>
                </c:pt>
                <c:pt idx="8724">
                  <c:v>17448</c:v>
                </c:pt>
                <c:pt idx="8725">
                  <c:v>17450</c:v>
                </c:pt>
                <c:pt idx="8726">
                  <c:v>17452</c:v>
                </c:pt>
                <c:pt idx="8727">
                  <c:v>17454</c:v>
                </c:pt>
                <c:pt idx="8728">
                  <c:v>17456</c:v>
                </c:pt>
                <c:pt idx="8729">
                  <c:v>17458</c:v>
                </c:pt>
                <c:pt idx="8730">
                  <c:v>17460</c:v>
                </c:pt>
                <c:pt idx="8731">
                  <c:v>17462</c:v>
                </c:pt>
                <c:pt idx="8732">
                  <c:v>17464</c:v>
                </c:pt>
                <c:pt idx="8733">
                  <c:v>17466</c:v>
                </c:pt>
                <c:pt idx="8734">
                  <c:v>17468</c:v>
                </c:pt>
                <c:pt idx="8735">
                  <c:v>17470</c:v>
                </c:pt>
                <c:pt idx="8736">
                  <c:v>17472</c:v>
                </c:pt>
                <c:pt idx="8737">
                  <c:v>17474</c:v>
                </c:pt>
                <c:pt idx="8738">
                  <c:v>17476</c:v>
                </c:pt>
                <c:pt idx="8739">
                  <c:v>17478</c:v>
                </c:pt>
                <c:pt idx="8740">
                  <c:v>17480</c:v>
                </c:pt>
                <c:pt idx="8741">
                  <c:v>17482</c:v>
                </c:pt>
                <c:pt idx="8742">
                  <c:v>17484</c:v>
                </c:pt>
                <c:pt idx="8743">
                  <c:v>17486</c:v>
                </c:pt>
                <c:pt idx="8744">
                  <c:v>17488</c:v>
                </c:pt>
                <c:pt idx="8745">
                  <c:v>17490</c:v>
                </c:pt>
                <c:pt idx="8746">
                  <c:v>17492</c:v>
                </c:pt>
                <c:pt idx="8747">
                  <c:v>17494</c:v>
                </c:pt>
                <c:pt idx="8748">
                  <c:v>17496</c:v>
                </c:pt>
                <c:pt idx="8749">
                  <c:v>17498</c:v>
                </c:pt>
                <c:pt idx="8750">
                  <c:v>17500</c:v>
                </c:pt>
                <c:pt idx="8751">
                  <c:v>17502</c:v>
                </c:pt>
                <c:pt idx="8752">
                  <c:v>17504</c:v>
                </c:pt>
                <c:pt idx="8753">
                  <c:v>17506</c:v>
                </c:pt>
                <c:pt idx="8754">
                  <c:v>17508</c:v>
                </c:pt>
                <c:pt idx="8755">
                  <c:v>17510</c:v>
                </c:pt>
                <c:pt idx="8756">
                  <c:v>17512</c:v>
                </c:pt>
                <c:pt idx="8757">
                  <c:v>17514</c:v>
                </c:pt>
                <c:pt idx="8758">
                  <c:v>17516</c:v>
                </c:pt>
                <c:pt idx="8759">
                  <c:v>17518</c:v>
                </c:pt>
                <c:pt idx="8760">
                  <c:v>17520</c:v>
                </c:pt>
                <c:pt idx="8761">
                  <c:v>17522</c:v>
                </c:pt>
                <c:pt idx="8762">
                  <c:v>17524</c:v>
                </c:pt>
                <c:pt idx="8763">
                  <c:v>17526</c:v>
                </c:pt>
                <c:pt idx="8764">
                  <c:v>17528</c:v>
                </c:pt>
                <c:pt idx="8765">
                  <c:v>17530</c:v>
                </c:pt>
                <c:pt idx="8766">
                  <c:v>17532</c:v>
                </c:pt>
                <c:pt idx="8767">
                  <c:v>17534</c:v>
                </c:pt>
                <c:pt idx="8768">
                  <c:v>17536</c:v>
                </c:pt>
                <c:pt idx="8769">
                  <c:v>17538</c:v>
                </c:pt>
                <c:pt idx="8770">
                  <c:v>17540</c:v>
                </c:pt>
                <c:pt idx="8771">
                  <c:v>17542</c:v>
                </c:pt>
                <c:pt idx="8772">
                  <c:v>17544</c:v>
                </c:pt>
                <c:pt idx="8773">
                  <c:v>17546</c:v>
                </c:pt>
                <c:pt idx="8774">
                  <c:v>17548</c:v>
                </c:pt>
                <c:pt idx="8775">
                  <c:v>17550</c:v>
                </c:pt>
                <c:pt idx="8776">
                  <c:v>17552</c:v>
                </c:pt>
                <c:pt idx="8777">
                  <c:v>17554</c:v>
                </c:pt>
                <c:pt idx="8778">
                  <c:v>17556</c:v>
                </c:pt>
                <c:pt idx="8779">
                  <c:v>17558</c:v>
                </c:pt>
                <c:pt idx="8780">
                  <c:v>17560</c:v>
                </c:pt>
                <c:pt idx="8781">
                  <c:v>17562</c:v>
                </c:pt>
                <c:pt idx="8782">
                  <c:v>17564</c:v>
                </c:pt>
                <c:pt idx="8783">
                  <c:v>17566</c:v>
                </c:pt>
                <c:pt idx="8784">
                  <c:v>17568</c:v>
                </c:pt>
                <c:pt idx="8785">
                  <c:v>17570</c:v>
                </c:pt>
                <c:pt idx="8786">
                  <c:v>17572</c:v>
                </c:pt>
                <c:pt idx="8787">
                  <c:v>17574</c:v>
                </c:pt>
                <c:pt idx="8788">
                  <c:v>17576</c:v>
                </c:pt>
                <c:pt idx="8789">
                  <c:v>17578</c:v>
                </c:pt>
                <c:pt idx="8790">
                  <c:v>17580</c:v>
                </c:pt>
                <c:pt idx="8791">
                  <c:v>17582</c:v>
                </c:pt>
                <c:pt idx="8792">
                  <c:v>17584</c:v>
                </c:pt>
                <c:pt idx="8793">
                  <c:v>17586</c:v>
                </c:pt>
                <c:pt idx="8794">
                  <c:v>17588</c:v>
                </c:pt>
                <c:pt idx="8795">
                  <c:v>17590</c:v>
                </c:pt>
                <c:pt idx="8796">
                  <c:v>17592</c:v>
                </c:pt>
                <c:pt idx="8797">
                  <c:v>17594</c:v>
                </c:pt>
                <c:pt idx="8798">
                  <c:v>17596</c:v>
                </c:pt>
                <c:pt idx="8799">
                  <c:v>17598</c:v>
                </c:pt>
                <c:pt idx="8800">
                  <c:v>17600</c:v>
                </c:pt>
                <c:pt idx="8801">
                  <c:v>17602</c:v>
                </c:pt>
                <c:pt idx="8802">
                  <c:v>17604</c:v>
                </c:pt>
                <c:pt idx="8803">
                  <c:v>17606</c:v>
                </c:pt>
                <c:pt idx="8804">
                  <c:v>17608</c:v>
                </c:pt>
                <c:pt idx="8805">
                  <c:v>17610</c:v>
                </c:pt>
                <c:pt idx="8806">
                  <c:v>17612</c:v>
                </c:pt>
                <c:pt idx="8807">
                  <c:v>17614</c:v>
                </c:pt>
                <c:pt idx="8808">
                  <c:v>17616</c:v>
                </c:pt>
                <c:pt idx="8809">
                  <c:v>17618</c:v>
                </c:pt>
                <c:pt idx="8810">
                  <c:v>17620</c:v>
                </c:pt>
                <c:pt idx="8811">
                  <c:v>17622</c:v>
                </c:pt>
                <c:pt idx="8812">
                  <c:v>17624</c:v>
                </c:pt>
                <c:pt idx="8813">
                  <c:v>17626</c:v>
                </c:pt>
                <c:pt idx="8814">
                  <c:v>17628</c:v>
                </c:pt>
                <c:pt idx="8815">
                  <c:v>17630</c:v>
                </c:pt>
                <c:pt idx="8816">
                  <c:v>17632</c:v>
                </c:pt>
                <c:pt idx="8817">
                  <c:v>17634</c:v>
                </c:pt>
                <c:pt idx="8818">
                  <c:v>17636</c:v>
                </c:pt>
                <c:pt idx="8819">
                  <c:v>17638</c:v>
                </c:pt>
                <c:pt idx="8820">
                  <c:v>17640</c:v>
                </c:pt>
                <c:pt idx="8821">
                  <c:v>17642</c:v>
                </c:pt>
                <c:pt idx="8822">
                  <c:v>17644</c:v>
                </c:pt>
                <c:pt idx="8823">
                  <c:v>17646</c:v>
                </c:pt>
                <c:pt idx="8824">
                  <c:v>17648</c:v>
                </c:pt>
                <c:pt idx="8825">
                  <c:v>17650</c:v>
                </c:pt>
                <c:pt idx="8826">
                  <c:v>17652</c:v>
                </c:pt>
                <c:pt idx="8827">
                  <c:v>17654</c:v>
                </c:pt>
                <c:pt idx="8828">
                  <c:v>17656</c:v>
                </c:pt>
                <c:pt idx="8829">
                  <c:v>17658</c:v>
                </c:pt>
                <c:pt idx="8830">
                  <c:v>17660</c:v>
                </c:pt>
                <c:pt idx="8831">
                  <c:v>17662</c:v>
                </c:pt>
                <c:pt idx="8832">
                  <c:v>17664</c:v>
                </c:pt>
                <c:pt idx="8833">
                  <c:v>17666</c:v>
                </c:pt>
                <c:pt idx="8834">
                  <c:v>17668</c:v>
                </c:pt>
                <c:pt idx="8835">
                  <c:v>17670</c:v>
                </c:pt>
                <c:pt idx="8836">
                  <c:v>17672</c:v>
                </c:pt>
                <c:pt idx="8837">
                  <c:v>17674</c:v>
                </c:pt>
                <c:pt idx="8838">
                  <c:v>17676</c:v>
                </c:pt>
                <c:pt idx="8839">
                  <c:v>17678</c:v>
                </c:pt>
                <c:pt idx="8840">
                  <c:v>17680</c:v>
                </c:pt>
                <c:pt idx="8841">
                  <c:v>17682</c:v>
                </c:pt>
                <c:pt idx="8842">
                  <c:v>17684</c:v>
                </c:pt>
                <c:pt idx="8843">
                  <c:v>17686</c:v>
                </c:pt>
                <c:pt idx="8844">
                  <c:v>17688</c:v>
                </c:pt>
                <c:pt idx="8845">
                  <c:v>17690</c:v>
                </c:pt>
                <c:pt idx="8846">
                  <c:v>17692</c:v>
                </c:pt>
                <c:pt idx="8847">
                  <c:v>17694</c:v>
                </c:pt>
                <c:pt idx="8848">
                  <c:v>17696</c:v>
                </c:pt>
                <c:pt idx="8849">
                  <c:v>17698</c:v>
                </c:pt>
                <c:pt idx="8850">
                  <c:v>17700</c:v>
                </c:pt>
                <c:pt idx="8851">
                  <c:v>17702</c:v>
                </c:pt>
                <c:pt idx="8852">
                  <c:v>17704</c:v>
                </c:pt>
                <c:pt idx="8853">
                  <c:v>17706</c:v>
                </c:pt>
                <c:pt idx="8854">
                  <c:v>17708</c:v>
                </c:pt>
                <c:pt idx="8855">
                  <c:v>17710</c:v>
                </c:pt>
                <c:pt idx="8856">
                  <c:v>17712</c:v>
                </c:pt>
                <c:pt idx="8857">
                  <c:v>17714</c:v>
                </c:pt>
                <c:pt idx="8858">
                  <c:v>17716</c:v>
                </c:pt>
                <c:pt idx="8859">
                  <c:v>17718</c:v>
                </c:pt>
                <c:pt idx="8860">
                  <c:v>17720</c:v>
                </c:pt>
                <c:pt idx="8861">
                  <c:v>17722</c:v>
                </c:pt>
                <c:pt idx="8862">
                  <c:v>17724</c:v>
                </c:pt>
                <c:pt idx="8863">
                  <c:v>17726</c:v>
                </c:pt>
                <c:pt idx="8864">
                  <c:v>17728</c:v>
                </c:pt>
                <c:pt idx="8865">
                  <c:v>17730</c:v>
                </c:pt>
                <c:pt idx="8866">
                  <c:v>17732</c:v>
                </c:pt>
                <c:pt idx="8867">
                  <c:v>17734</c:v>
                </c:pt>
                <c:pt idx="8868">
                  <c:v>17736</c:v>
                </c:pt>
                <c:pt idx="8869">
                  <c:v>17738</c:v>
                </c:pt>
                <c:pt idx="8870">
                  <c:v>17740</c:v>
                </c:pt>
                <c:pt idx="8871">
                  <c:v>17742</c:v>
                </c:pt>
                <c:pt idx="8872">
                  <c:v>17744</c:v>
                </c:pt>
                <c:pt idx="8873">
                  <c:v>17746</c:v>
                </c:pt>
                <c:pt idx="8874">
                  <c:v>17748</c:v>
                </c:pt>
                <c:pt idx="8875">
                  <c:v>17750</c:v>
                </c:pt>
                <c:pt idx="8876">
                  <c:v>17752</c:v>
                </c:pt>
                <c:pt idx="8877">
                  <c:v>17754</c:v>
                </c:pt>
                <c:pt idx="8878">
                  <c:v>17756</c:v>
                </c:pt>
                <c:pt idx="8879">
                  <c:v>17758</c:v>
                </c:pt>
                <c:pt idx="8880">
                  <c:v>17760</c:v>
                </c:pt>
                <c:pt idx="8881">
                  <c:v>17762</c:v>
                </c:pt>
                <c:pt idx="8882">
                  <c:v>17764</c:v>
                </c:pt>
                <c:pt idx="8883">
                  <c:v>17766</c:v>
                </c:pt>
                <c:pt idx="8884">
                  <c:v>17768</c:v>
                </c:pt>
                <c:pt idx="8885">
                  <c:v>17770</c:v>
                </c:pt>
                <c:pt idx="8886">
                  <c:v>17772</c:v>
                </c:pt>
                <c:pt idx="8887">
                  <c:v>17774</c:v>
                </c:pt>
                <c:pt idx="8888">
                  <c:v>17776</c:v>
                </c:pt>
                <c:pt idx="8889">
                  <c:v>17778</c:v>
                </c:pt>
                <c:pt idx="8890">
                  <c:v>17780</c:v>
                </c:pt>
                <c:pt idx="8891">
                  <c:v>17782</c:v>
                </c:pt>
                <c:pt idx="8892">
                  <c:v>17784</c:v>
                </c:pt>
                <c:pt idx="8893">
                  <c:v>17786</c:v>
                </c:pt>
                <c:pt idx="8894">
                  <c:v>17788</c:v>
                </c:pt>
                <c:pt idx="8895">
                  <c:v>17790</c:v>
                </c:pt>
                <c:pt idx="8896">
                  <c:v>17792</c:v>
                </c:pt>
                <c:pt idx="8897">
                  <c:v>17794</c:v>
                </c:pt>
                <c:pt idx="8898">
                  <c:v>17796</c:v>
                </c:pt>
                <c:pt idx="8899">
                  <c:v>17798</c:v>
                </c:pt>
                <c:pt idx="8900">
                  <c:v>17800</c:v>
                </c:pt>
                <c:pt idx="8901">
                  <c:v>17802</c:v>
                </c:pt>
                <c:pt idx="8902">
                  <c:v>17804</c:v>
                </c:pt>
                <c:pt idx="8903">
                  <c:v>17806</c:v>
                </c:pt>
                <c:pt idx="8904">
                  <c:v>17808</c:v>
                </c:pt>
                <c:pt idx="8905">
                  <c:v>17810</c:v>
                </c:pt>
                <c:pt idx="8906">
                  <c:v>17812</c:v>
                </c:pt>
                <c:pt idx="8907">
                  <c:v>17814</c:v>
                </c:pt>
                <c:pt idx="8908">
                  <c:v>17816</c:v>
                </c:pt>
                <c:pt idx="8909">
                  <c:v>17818</c:v>
                </c:pt>
                <c:pt idx="8910">
                  <c:v>17820</c:v>
                </c:pt>
                <c:pt idx="8911">
                  <c:v>17822</c:v>
                </c:pt>
                <c:pt idx="8912">
                  <c:v>17824</c:v>
                </c:pt>
                <c:pt idx="8913">
                  <c:v>17826</c:v>
                </c:pt>
                <c:pt idx="8914">
                  <c:v>17828</c:v>
                </c:pt>
                <c:pt idx="8915">
                  <c:v>17830</c:v>
                </c:pt>
                <c:pt idx="8916">
                  <c:v>17832</c:v>
                </c:pt>
                <c:pt idx="8917">
                  <c:v>17834</c:v>
                </c:pt>
                <c:pt idx="8918">
                  <c:v>17836</c:v>
                </c:pt>
                <c:pt idx="8919">
                  <c:v>17838</c:v>
                </c:pt>
                <c:pt idx="8920">
                  <c:v>17840</c:v>
                </c:pt>
                <c:pt idx="8921">
                  <c:v>17842</c:v>
                </c:pt>
                <c:pt idx="8922">
                  <c:v>17844</c:v>
                </c:pt>
                <c:pt idx="8923">
                  <c:v>17846</c:v>
                </c:pt>
                <c:pt idx="8924">
                  <c:v>17848</c:v>
                </c:pt>
                <c:pt idx="8925">
                  <c:v>17850</c:v>
                </c:pt>
                <c:pt idx="8926">
                  <c:v>17852</c:v>
                </c:pt>
                <c:pt idx="8927">
                  <c:v>17854</c:v>
                </c:pt>
                <c:pt idx="8928">
                  <c:v>17856</c:v>
                </c:pt>
                <c:pt idx="8929">
                  <c:v>17858</c:v>
                </c:pt>
                <c:pt idx="8930">
                  <c:v>17860</c:v>
                </c:pt>
                <c:pt idx="8931">
                  <c:v>17862</c:v>
                </c:pt>
                <c:pt idx="8932">
                  <c:v>17864</c:v>
                </c:pt>
                <c:pt idx="8933">
                  <c:v>17866</c:v>
                </c:pt>
                <c:pt idx="8934">
                  <c:v>17868</c:v>
                </c:pt>
                <c:pt idx="8935">
                  <c:v>17870</c:v>
                </c:pt>
                <c:pt idx="8936">
                  <c:v>17872</c:v>
                </c:pt>
                <c:pt idx="8937">
                  <c:v>17874</c:v>
                </c:pt>
                <c:pt idx="8938">
                  <c:v>17876</c:v>
                </c:pt>
                <c:pt idx="8939">
                  <c:v>17878</c:v>
                </c:pt>
                <c:pt idx="8940">
                  <c:v>17880</c:v>
                </c:pt>
                <c:pt idx="8941">
                  <c:v>17882</c:v>
                </c:pt>
                <c:pt idx="8942">
                  <c:v>17884</c:v>
                </c:pt>
                <c:pt idx="8943">
                  <c:v>17886</c:v>
                </c:pt>
                <c:pt idx="8944">
                  <c:v>17888</c:v>
                </c:pt>
                <c:pt idx="8945">
                  <c:v>17890</c:v>
                </c:pt>
                <c:pt idx="8946">
                  <c:v>17892</c:v>
                </c:pt>
                <c:pt idx="8947">
                  <c:v>17894</c:v>
                </c:pt>
                <c:pt idx="8948">
                  <c:v>17896</c:v>
                </c:pt>
                <c:pt idx="8949">
                  <c:v>17898</c:v>
                </c:pt>
                <c:pt idx="8950">
                  <c:v>17900</c:v>
                </c:pt>
                <c:pt idx="8951">
                  <c:v>17902</c:v>
                </c:pt>
                <c:pt idx="8952">
                  <c:v>17904</c:v>
                </c:pt>
                <c:pt idx="8953">
                  <c:v>17906</c:v>
                </c:pt>
                <c:pt idx="8954">
                  <c:v>17908</c:v>
                </c:pt>
                <c:pt idx="8955">
                  <c:v>17910</c:v>
                </c:pt>
                <c:pt idx="8956">
                  <c:v>17912</c:v>
                </c:pt>
                <c:pt idx="8957">
                  <c:v>17914</c:v>
                </c:pt>
                <c:pt idx="8958">
                  <c:v>17916</c:v>
                </c:pt>
                <c:pt idx="8959">
                  <c:v>17918</c:v>
                </c:pt>
                <c:pt idx="8960">
                  <c:v>17920</c:v>
                </c:pt>
                <c:pt idx="8961">
                  <c:v>17922</c:v>
                </c:pt>
                <c:pt idx="8962">
                  <c:v>17924</c:v>
                </c:pt>
                <c:pt idx="8963">
                  <c:v>17926</c:v>
                </c:pt>
                <c:pt idx="8964">
                  <c:v>17928</c:v>
                </c:pt>
                <c:pt idx="8965">
                  <c:v>17930</c:v>
                </c:pt>
                <c:pt idx="8966">
                  <c:v>17932</c:v>
                </c:pt>
                <c:pt idx="8967">
                  <c:v>17934</c:v>
                </c:pt>
                <c:pt idx="8968">
                  <c:v>17936</c:v>
                </c:pt>
                <c:pt idx="8969">
                  <c:v>17938</c:v>
                </c:pt>
                <c:pt idx="8970">
                  <c:v>17940</c:v>
                </c:pt>
                <c:pt idx="8971">
                  <c:v>17942</c:v>
                </c:pt>
                <c:pt idx="8972">
                  <c:v>17944</c:v>
                </c:pt>
                <c:pt idx="8973">
                  <c:v>17946</c:v>
                </c:pt>
                <c:pt idx="8974">
                  <c:v>17948</c:v>
                </c:pt>
                <c:pt idx="8975">
                  <c:v>17950</c:v>
                </c:pt>
                <c:pt idx="8976">
                  <c:v>17952</c:v>
                </c:pt>
                <c:pt idx="8977">
                  <c:v>17954</c:v>
                </c:pt>
                <c:pt idx="8978">
                  <c:v>17956</c:v>
                </c:pt>
                <c:pt idx="8979">
                  <c:v>17958</c:v>
                </c:pt>
                <c:pt idx="8980">
                  <c:v>17960</c:v>
                </c:pt>
                <c:pt idx="8981">
                  <c:v>17962</c:v>
                </c:pt>
                <c:pt idx="8982">
                  <c:v>17964</c:v>
                </c:pt>
                <c:pt idx="8983">
                  <c:v>17966</c:v>
                </c:pt>
                <c:pt idx="8984">
                  <c:v>17968</c:v>
                </c:pt>
                <c:pt idx="8985">
                  <c:v>17970</c:v>
                </c:pt>
                <c:pt idx="8986">
                  <c:v>17972</c:v>
                </c:pt>
                <c:pt idx="8987">
                  <c:v>17974</c:v>
                </c:pt>
                <c:pt idx="8988">
                  <c:v>17976</c:v>
                </c:pt>
                <c:pt idx="8989">
                  <c:v>17978</c:v>
                </c:pt>
                <c:pt idx="8990">
                  <c:v>17980</c:v>
                </c:pt>
                <c:pt idx="8991">
                  <c:v>17982</c:v>
                </c:pt>
                <c:pt idx="8992">
                  <c:v>17984</c:v>
                </c:pt>
                <c:pt idx="8993">
                  <c:v>17986</c:v>
                </c:pt>
                <c:pt idx="8994">
                  <c:v>17988</c:v>
                </c:pt>
                <c:pt idx="8995">
                  <c:v>17990</c:v>
                </c:pt>
                <c:pt idx="8996">
                  <c:v>17992</c:v>
                </c:pt>
                <c:pt idx="8997">
                  <c:v>17994</c:v>
                </c:pt>
                <c:pt idx="8998">
                  <c:v>17996</c:v>
                </c:pt>
                <c:pt idx="8999">
                  <c:v>17998</c:v>
                </c:pt>
                <c:pt idx="9000">
                  <c:v>18000</c:v>
                </c:pt>
                <c:pt idx="9001">
                  <c:v>18002</c:v>
                </c:pt>
                <c:pt idx="9002">
                  <c:v>18004</c:v>
                </c:pt>
                <c:pt idx="9003">
                  <c:v>18006</c:v>
                </c:pt>
                <c:pt idx="9004">
                  <c:v>18008</c:v>
                </c:pt>
                <c:pt idx="9005">
                  <c:v>18010</c:v>
                </c:pt>
                <c:pt idx="9006">
                  <c:v>18012</c:v>
                </c:pt>
                <c:pt idx="9007">
                  <c:v>18014</c:v>
                </c:pt>
                <c:pt idx="9008">
                  <c:v>18016</c:v>
                </c:pt>
                <c:pt idx="9009">
                  <c:v>18018</c:v>
                </c:pt>
                <c:pt idx="9010">
                  <c:v>18020</c:v>
                </c:pt>
                <c:pt idx="9011">
                  <c:v>18022</c:v>
                </c:pt>
                <c:pt idx="9012">
                  <c:v>18024</c:v>
                </c:pt>
                <c:pt idx="9013">
                  <c:v>18026</c:v>
                </c:pt>
                <c:pt idx="9014">
                  <c:v>18028</c:v>
                </c:pt>
                <c:pt idx="9015">
                  <c:v>18030</c:v>
                </c:pt>
                <c:pt idx="9016">
                  <c:v>18032</c:v>
                </c:pt>
                <c:pt idx="9017">
                  <c:v>18034</c:v>
                </c:pt>
                <c:pt idx="9018">
                  <c:v>18036</c:v>
                </c:pt>
                <c:pt idx="9019">
                  <c:v>18038</c:v>
                </c:pt>
                <c:pt idx="9020">
                  <c:v>18040</c:v>
                </c:pt>
                <c:pt idx="9021">
                  <c:v>18042</c:v>
                </c:pt>
                <c:pt idx="9022">
                  <c:v>18044</c:v>
                </c:pt>
                <c:pt idx="9023">
                  <c:v>18046</c:v>
                </c:pt>
                <c:pt idx="9024">
                  <c:v>18048</c:v>
                </c:pt>
                <c:pt idx="9025">
                  <c:v>18050</c:v>
                </c:pt>
                <c:pt idx="9026">
                  <c:v>18052</c:v>
                </c:pt>
                <c:pt idx="9027">
                  <c:v>18054</c:v>
                </c:pt>
                <c:pt idx="9028">
                  <c:v>18056</c:v>
                </c:pt>
                <c:pt idx="9029">
                  <c:v>18058</c:v>
                </c:pt>
                <c:pt idx="9030">
                  <c:v>18060</c:v>
                </c:pt>
                <c:pt idx="9031">
                  <c:v>18062</c:v>
                </c:pt>
                <c:pt idx="9032">
                  <c:v>18064</c:v>
                </c:pt>
                <c:pt idx="9033">
                  <c:v>18066</c:v>
                </c:pt>
                <c:pt idx="9034">
                  <c:v>18068</c:v>
                </c:pt>
                <c:pt idx="9035">
                  <c:v>18070</c:v>
                </c:pt>
                <c:pt idx="9036">
                  <c:v>18072</c:v>
                </c:pt>
                <c:pt idx="9037">
                  <c:v>18074</c:v>
                </c:pt>
                <c:pt idx="9038">
                  <c:v>18076</c:v>
                </c:pt>
                <c:pt idx="9039">
                  <c:v>18078</c:v>
                </c:pt>
                <c:pt idx="9040">
                  <c:v>18080</c:v>
                </c:pt>
                <c:pt idx="9041">
                  <c:v>18082</c:v>
                </c:pt>
                <c:pt idx="9042">
                  <c:v>18084</c:v>
                </c:pt>
                <c:pt idx="9043">
                  <c:v>18086</c:v>
                </c:pt>
                <c:pt idx="9044">
                  <c:v>18088</c:v>
                </c:pt>
                <c:pt idx="9045">
                  <c:v>18090</c:v>
                </c:pt>
                <c:pt idx="9046">
                  <c:v>18092</c:v>
                </c:pt>
                <c:pt idx="9047">
                  <c:v>18094</c:v>
                </c:pt>
                <c:pt idx="9048">
                  <c:v>18096</c:v>
                </c:pt>
                <c:pt idx="9049">
                  <c:v>18098</c:v>
                </c:pt>
                <c:pt idx="9050">
                  <c:v>18100</c:v>
                </c:pt>
                <c:pt idx="9051">
                  <c:v>18102</c:v>
                </c:pt>
                <c:pt idx="9052">
                  <c:v>18104</c:v>
                </c:pt>
                <c:pt idx="9053">
                  <c:v>18106</c:v>
                </c:pt>
                <c:pt idx="9054">
                  <c:v>18108</c:v>
                </c:pt>
                <c:pt idx="9055">
                  <c:v>18110</c:v>
                </c:pt>
                <c:pt idx="9056">
                  <c:v>18112</c:v>
                </c:pt>
                <c:pt idx="9057">
                  <c:v>18114</c:v>
                </c:pt>
                <c:pt idx="9058">
                  <c:v>18116</c:v>
                </c:pt>
                <c:pt idx="9059">
                  <c:v>18118</c:v>
                </c:pt>
                <c:pt idx="9060">
                  <c:v>18120</c:v>
                </c:pt>
                <c:pt idx="9061">
                  <c:v>18122</c:v>
                </c:pt>
                <c:pt idx="9062">
                  <c:v>18124</c:v>
                </c:pt>
                <c:pt idx="9063">
                  <c:v>18126</c:v>
                </c:pt>
                <c:pt idx="9064">
                  <c:v>18128</c:v>
                </c:pt>
                <c:pt idx="9065">
                  <c:v>18130</c:v>
                </c:pt>
                <c:pt idx="9066">
                  <c:v>18132</c:v>
                </c:pt>
                <c:pt idx="9067">
                  <c:v>18134</c:v>
                </c:pt>
                <c:pt idx="9068">
                  <c:v>18136</c:v>
                </c:pt>
                <c:pt idx="9069">
                  <c:v>18138</c:v>
                </c:pt>
                <c:pt idx="9070">
                  <c:v>18140</c:v>
                </c:pt>
                <c:pt idx="9071">
                  <c:v>18142</c:v>
                </c:pt>
                <c:pt idx="9072">
                  <c:v>18144</c:v>
                </c:pt>
                <c:pt idx="9073">
                  <c:v>18146</c:v>
                </c:pt>
                <c:pt idx="9074">
                  <c:v>18148</c:v>
                </c:pt>
                <c:pt idx="9075">
                  <c:v>18150</c:v>
                </c:pt>
                <c:pt idx="9076">
                  <c:v>18152</c:v>
                </c:pt>
                <c:pt idx="9077">
                  <c:v>18154</c:v>
                </c:pt>
                <c:pt idx="9078">
                  <c:v>18156</c:v>
                </c:pt>
                <c:pt idx="9079">
                  <c:v>18158</c:v>
                </c:pt>
                <c:pt idx="9080">
                  <c:v>18160</c:v>
                </c:pt>
                <c:pt idx="9081">
                  <c:v>18162</c:v>
                </c:pt>
                <c:pt idx="9082">
                  <c:v>18164</c:v>
                </c:pt>
                <c:pt idx="9083">
                  <c:v>18166</c:v>
                </c:pt>
                <c:pt idx="9084">
                  <c:v>18168</c:v>
                </c:pt>
                <c:pt idx="9085">
                  <c:v>18170</c:v>
                </c:pt>
                <c:pt idx="9086">
                  <c:v>18172</c:v>
                </c:pt>
                <c:pt idx="9087">
                  <c:v>18174</c:v>
                </c:pt>
                <c:pt idx="9088">
                  <c:v>18176</c:v>
                </c:pt>
                <c:pt idx="9089">
                  <c:v>18178</c:v>
                </c:pt>
                <c:pt idx="9090">
                  <c:v>18180</c:v>
                </c:pt>
                <c:pt idx="9091">
                  <c:v>18182</c:v>
                </c:pt>
                <c:pt idx="9092">
                  <c:v>18184</c:v>
                </c:pt>
                <c:pt idx="9093">
                  <c:v>18186</c:v>
                </c:pt>
                <c:pt idx="9094">
                  <c:v>18188</c:v>
                </c:pt>
                <c:pt idx="9095">
                  <c:v>18190</c:v>
                </c:pt>
                <c:pt idx="9096">
                  <c:v>18192</c:v>
                </c:pt>
                <c:pt idx="9097">
                  <c:v>18194</c:v>
                </c:pt>
                <c:pt idx="9098">
                  <c:v>18196</c:v>
                </c:pt>
                <c:pt idx="9099">
                  <c:v>18198</c:v>
                </c:pt>
                <c:pt idx="9100">
                  <c:v>18200</c:v>
                </c:pt>
                <c:pt idx="9101">
                  <c:v>18202</c:v>
                </c:pt>
                <c:pt idx="9102">
                  <c:v>18204</c:v>
                </c:pt>
                <c:pt idx="9103">
                  <c:v>18206</c:v>
                </c:pt>
                <c:pt idx="9104">
                  <c:v>18208</c:v>
                </c:pt>
                <c:pt idx="9105">
                  <c:v>18210</c:v>
                </c:pt>
                <c:pt idx="9106">
                  <c:v>18212</c:v>
                </c:pt>
                <c:pt idx="9107">
                  <c:v>18214</c:v>
                </c:pt>
                <c:pt idx="9108">
                  <c:v>18216</c:v>
                </c:pt>
                <c:pt idx="9109">
                  <c:v>18218</c:v>
                </c:pt>
                <c:pt idx="9110">
                  <c:v>18220</c:v>
                </c:pt>
                <c:pt idx="9111">
                  <c:v>18222</c:v>
                </c:pt>
                <c:pt idx="9112">
                  <c:v>18224</c:v>
                </c:pt>
                <c:pt idx="9113">
                  <c:v>18226</c:v>
                </c:pt>
                <c:pt idx="9114">
                  <c:v>18228</c:v>
                </c:pt>
                <c:pt idx="9115">
                  <c:v>18230</c:v>
                </c:pt>
                <c:pt idx="9116">
                  <c:v>18232</c:v>
                </c:pt>
                <c:pt idx="9117">
                  <c:v>18234</c:v>
                </c:pt>
                <c:pt idx="9118">
                  <c:v>18236</c:v>
                </c:pt>
                <c:pt idx="9119">
                  <c:v>18238</c:v>
                </c:pt>
                <c:pt idx="9120">
                  <c:v>18240</c:v>
                </c:pt>
                <c:pt idx="9121">
                  <c:v>18242</c:v>
                </c:pt>
                <c:pt idx="9122">
                  <c:v>18244</c:v>
                </c:pt>
                <c:pt idx="9123">
                  <c:v>18246</c:v>
                </c:pt>
                <c:pt idx="9124">
                  <c:v>18248</c:v>
                </c:pt>
                <c:pt idx="9125">
                  <c:v>18250</c:v>
                </c:pt>
                <c:pt idx="9126">
                  <c:v>18252</c:v>
                </c:pt>
                <c:pt idx="9127">
                  <c:v>18254</c:v>
                </c:pt>
                <c:pt idx="9128">
                  <c:v>18256</c:v>
                </c:pt>
                <c:pt idx="9129">
                  <c:v>18258</c:v>
                </c:pt>
                <c:pt idx="9130">
                  <c:v>18260</c:v>
                </c:pt>
                <c:pt idx="9131">
                  <c:v>18262</c:v>
                </c:pt>
                <c:pt idx="9132">
                  <c:v>18264</c:v>
                </c:pt>
                <c:pt idx="9133">
                  <c:v>18266</c:v>
                </c:pt>
                <c:pt idx="9134">
                  <c:v>18268</c:v>
                </c:pt>
                <c:pt idx="9135">
                  <c:v>18270</c:v>
                </c:pt>
                <c:pt idx="9136">
                  <c:v>18272</c:v>
                </c:pt>
                <c:pt idx="9137">
                  <c:v>18274</c:v>
                </c:pt>
                <c:pt idx="9138">
                  <c:v>18276</c:v>
                </c:pt>
                <c:pt idx="9139">
                  <c:v>18278</c:v>
                </c:pt>
                <c:pt idx="9140">
                  <c:v>18280</c:v>
                </c:pt>
                <c:pt idx="9141">
                  <c:v>18282</c:v>
                </c:pt>
                <c:pt idx="9142">
                  <c:v>18284</c:v>
                </c:pt>
                <c:pt idx="9143">
                  <c:v>18286</c:v>
                </c:pt>
                <c:pt idx="9144">
                  <c:v>18288</c:v>
                </c:pt>
                <c:pt idx="9145">
                  <c:v>18290</c:v>
                </c:pt>
                <c:pt idx="9146">
                  <c:v>18292</c:v>
                </c:pt>
                <c:pt idx="9147">
                  <c:v>18294</c:v>
                </c:pt>
                <c:pt idx="9148">
                  <c:v>18296</c:v>
                </c:pt>
                <c:pt idx="9149">
                  <c:v>18298</c:v>
                </c:pt>
                <c:pt idx="9150">
                  <c:v>18300</c:v>
                </c:pt>
                <c:pt idx="9151">
                  <c:v>18302</c:v>
                </c:pt>
                <c:pt idx="9152">
                  <c:v>18304</c:v>
                </c:pt>
                <c:pt idx="9153">
                  <c:v>18306</c:v>
                </c:pt>
                <c:pt idx="9154">
                  <c:v>18308</c:v>
                </c:pt>
                <c:pt idx="9155">
                  <c:v>18310</c:v>
                </c:pt>
                <c:pt idx="9156">
                  <c:v>18312</c:v>
                </c:pt>
                <c:pt idx="9157">
                  <c:v>18314</c:v>
                </c:pt>
                <c:pt idx="9158">
                  <c:v>18316</c:v>
                </c:pt>
                <c:pt idx="9159">
                  <c:v>18318</c:v>
                </c:pt>
                <c:pt idx="9160">
                  <c:v>18320</c:v>
                </c:pt>
                <c:pt idx="9161">
                  <c:v>18322</c:v>
                </c:pt>
                <c:pt idx="9162">
                  <c:v>18324</c:v>
                </c:pt>
                <c:pt idx="9163">
                  <c:v>18326</c:v>
                </c:pt>
                <c:pt idx="9164">
                  <c:v>18328</c:v>
                </c:pt>
                <c:pt idx="9165">
                  <c:v>18330</c:v>
                </c:pt>
                <c:pt idx="9166">
                  <c:v>18332</c:v>
                </c:pt>
                <c:pt idx="9167">
                  <c:v>18334</c:v>
                </c:pt>
                <c:pt idx="9168">
                  <c:v>18336</c:v>
                </c:pt>
                <c:pt idx="9169">
                  <c:v>18338</c:v>
                </c:pt>
                <c:pt idx="9170">
                  <c:v>18340</c:v>
                </c:pt>
                <c:pt idx="9171">
                  <c:v>18342</c:v>
                </c:pt>
                <c:pt idx="9172">
                  <c:v>18344</c:v>
                </c:pt>
                <c:pt idx="9173">
                  <c:v>18346</c:v>
                </c:pt>
                <c:pt idx="9174">
                  <c:v>18348</c:v>
                </c:pt>
                <c:pt idx="9175">
                  <c:v>18350</c:v>
                </c:pt>
                <c:pt idx="9176">
                  <c:v>18352</c:v>
                </c:pt>
                <c:pt idx="9177">
                  <c:v>18354</c:v>
                </c:pt>
                <c:pt idx="9178">
                  <c:v>18356</c:v>
                </c:pt>
                <c:pt idx="9179">
                  <c:v>18358</c:v>
                </c:pt>
                <c:pt idx="9180">
                  <c:v>18360</c:v>
                </c:pt>
                <c:pt idx="9181">
                  <c:v>18362</c:v>
                </c:pt>
                <c:pt idx="9182">
                  <c:v>18364</c:v>
                </c:pt>
                <c:pt idx="9183">
                  <c:v>18366</c:v>
                </c:pt>
                <c:pt idx="9184">
                  <c:v>18368</c:v>
                </c:pt>
                <c:pt idx="9185">
                  <c:v>18370</c:v>
                </c:pt>
                <c:pt idx="9186">
                  <c:v>18372</c:v>
                </c:pt>
                <c:pt idx="9187">
                  <c:v>18374</c:v>
                </c:pt>
                <c:pt idx="9188">
                  <c:v>18376</c:v>
                </c:pt>
                <c:pt idx="9189">
                  <c:v>18378</c:v>
                </c:pt>
                <c:pt idx="9190">
                  <c:v>18380</c:v>
                </c:pt>
                <c:pt idx="9191">
                  <c:v>18382</c:v>
                </c:pt>
                <c:pt idx="9192">
                  <c:v>18384</c:v>
                </c:pt>
                <c:pt idx="9193">
                  <c:v>18386</c:v>
                </c:pt>
                <c:pt idx="9194">
                  <c:v>18388</c:v>
                </c:pt>
                <c:pt idx="9195">
                  <c:v>18390</c:v>
                </c:pt>
                <c:pt idx="9196">
                  <c:v>18392</c:v>
                </c:pt>
                <c:pt idx="9197">
                  <c:v>18394</c:v>
                </c:pt>
                <c:pt idx="9198">
                  <c:v>18396</c:v>
                </c:pt>
                <c:pt idx="9199">
                  <c:v>18398</c:v>
                </c:pt>
                <c:pt idx="9200">
                  <c:v>18400</c:v>
                </c:pt>
                <c:pt idx="9201">
                  <c:v>18402</c:v>
                </c:pt>
                <c:pt idx="9202">
                  <c:v>18404</c:v>
                </c:pt>
                <c:pt idx="9203">
                  <c:v>18406</c:v>
                </c:pt>
                <c:pt idx="9204">
                  <c:v>18408</c:v>
                </c:pt>
                <c:pt idx="9205">
                  <c:v>18410</c:v>
                </c:pt>
                <c:pt idx="9206">
                  <c:v>18412</c:v>
                </c:pt>
                <c:pt idx="9207">
                  <c:v>18414</c:v>
                </c:pt>
                <c:pt idx="9208">
                  <c:v>18416</c:v>
                </c:pt>
                <c:pt idx="9209">
                  <c:v>18418</c:v>
                </c:pt>
                <c:pt idx="9210">
                  <c:v>18420</c:v>
                </c:pt>
                <c:pt idx="9211">
                  <c:v>18422</c:v>
                </c:pt>
                <c:pt idx="9212">
                  <c:v>18424</c:v>
                </c:pt>
                <c:pt idx="9213">
                  <c:v>18426</c:v>
                </c:pt>
                <c:pt idx="9214">
                  <c:v>18428</c:v>
                </c:pt>
                <c:pt idx="9215">
                  <c:v>18430</c:v>
                </c:pt>
                <c:pt idx="9216">
                  <c:v>18432</c:v>
                </c:pt>
                <c:pt idx="9217">
                  <c:v>18434</c:v>
                </c:pt>
                <c:pt idx="9218">
                  <c:v>18436</c:v>
                </c:pt>
                <c:pt idx="9219">
                  <c:v>18438</c:v>
                </c:pt>
                <c:pt idx="9220">
                  <c:v>18440</c:v>
                </c:pt>
                <c:pt idx="9221">
                  <c:v>18442</c:v>
                </c:pt>
                <c:pt idx="9222">
                  <c:v>18444</c:v>
                </c:pt>
                <c:pt idx="9223">
                  <c:v>18446</c:v>
                </c:pt>
                <c:pt idx="9224">
                  <c:v>18448</c:v>
                </c:pt>
                <c:pt idx="9225">
                  <c:v>18450</c:v>
                </c:pt>
                <c:pt idx="9226">
                  <c:v>18452</c:v>
                </c:pt>
                <c:pt idx="9227">
                  <c:v>18454</c:v>
                </c:pt>
                <c:pt idx="9228">
                  <c:v>18456</c:v>
                </c:pt>
                <c:pt idx="9229">
                  <c:v>18458</c:v>
                </c:pt>
                <c:pt idx="9230">
                  <c:v>18460</c:v>
                </c:pt>
                <c:pt idx="9231">
                  <c:v>18462</c:v>
                </c:pt>
                <c:pt idx="9232">
                  <c:v>18464</c:v>
                </c:pt>
                <c:pt idx="9233">
                  <c:v>18466</c:v>
                </c:pt>
                <c:pt idx="9234">
                  <c:v>18468</c:v>
                </c:pt>
                <c:pt idx="9235">
                  <c:v>18470</c:v>
                </c:pt>
                <c:pt idx="9236">
                  <c:v>18472</c:v>
                </c:pt>
                <c:pt idx="9237">
                  <c:v>18474</c:v>
                </c:pt>
                <c:pt idx="9238">
                  <c:v>18476</c:v>
                </c:pt>
                <c:pt idx="9239">
                  <c:v>18478</c:v>
                </c:pt>
                <c:pt idx="9240">
                  <c:v>18480</c:v>
                </c:pt>
                <c:pt idx="9241">
                  <c:v>18482</c:v>
                </c:pt>
                <c:pt idx="9242">
                  <c:v>18484</c:v>
                </c:pt>
                <c:pt idx="9243">
                  <c:v>18486</c:v>
                </c:pt>
                <c:pt idx="9244">
                  <c:v>18488</c:v>
                </c:pt>
                <c:pt idx="9245">
                  <c:v>18490</c:v>
                </c:pt>
                <c:pt idx="9246">
                  <c:v>18492</c:v>
                </c:pt>
                <c:pt idx="9247">
                  <c:v>18494</c:v>
                </c:pt>
                <c:pt idx="9248">
                  <c:v>18496</c:v>
                </c:pt>
                <c:pt idx="9249">
                  <c:v>18498</c:v>
                </c:pt>
                <c:pt idx="9250">
                  <c:v>18500</c:v>
                </c:pt>
                <c:pt idx="9251">
                  <c:v>18502</c:v>
                </c:pt>
                <c:pt idx="9252">
                  <c:v>18504</c:v>
                </c:pt>
                <c:pt idx="9253">
                  <c:v>18506</c:v>
                </c:pt>
                <c:pt idx="9254">
                  <c:v>18508</c:v>
                </c:pt>
                <c:pt idx="9255">
                  <c:v>18510</c:v>
                </c:pt>
                <c:pt idx="9256">
                  <c:v>18512</c:v>
                </c:pt>
                <c:pt idx="9257">
                  <c:v>18514</c:v>
                </c:pt>
                <c:pt idx="9258">
                  <c:v>18516</c:v>
                </c:pt>
                <c:pt idx="9259">
                  <c:v>18518</c:v>
                </c:pt>
                <c:pt idx="9260">
                  <c:v>18520</c:v>
                </c:pt>
                <c:pt idx="9261">
                  <c:v>18522</c:v>
                </c:pt>
                <c:pt idx="9262">
                  <c:v>18524</c:v>
                </c:pt>
                <c:pt idx="9263">
                  <c:v>18526</c:v>
                </c:pt>
                <c:pt idx="9264">
                  <c:v>18528</c:v>
                </c:pt>
                <c:pt idx="9265">
                  <c:v>18530</c:v>
                </c:pt>
                <c:pt idx="9266">
                  <c:v>18532</c:v>
                </c:pt>
                <c:pt idx="9267">
                  <c:v>18534</c:v>
                </c:pt>
                <c:pt idx="9268">
                  <c:v>18536</c:v>
                </c:pt>
                <c:pt idx="9269">
                  <c:v>18538</c:v>
                </c:pt>
                <c:pt idx="9270">
                  <c:v>18540</c:v>
                </c:pt>
                <c:pt idx="9271">
                  <c:v>18542</c:v>
                </c:pt>
                <c:pt idx="9272">
                  <c:v>18544</c:v>
                </c:pt>
                <c:pt idx="9273">
                  <c:v>18546</c:v>
                </c:pt>
                <c:pt idx="9274">
                  <c:v>18548</c:v>
                </c:pt>
                <c:pt idx="9275">
                  <c:v>18550</c:v>
                </c:pt>
                <c:pt idx="9276">
                  <c:v>18552</c:v>
                </c:pt>
                <c:pt idx="9277">
                  <c:v>18554</c:v>
                </c:pt>
                <c:pt idx="9278">
                  <c:v>18556</c:v>
                </c:pt>
                <c:pt idx="9279">
                  <c:v>18558</c:v>
                </c:pt>
                <c:pt idx="9280">
                  <c:v>18560</c:v>
                </c:pt>
                <c:pt idx="9281">
                  <c:v>18562</c:v>
                </c:pt>
                <c:pt idx="9282">
                  <c:v>18564</c:v>
                </c:pt>
                <c:pt idx="9283">
                  <c:v>18566</c:v>
                </c:pt>
                <c:pt idx="9284">
                  <c:v>18568</c:v>
                </c:pt>
                <c:pt idx="9285">
                  <c:v>18570</c:v>
                </c:pt>
                <c:pt idx="9286">
                  <c:v>18572</c:v>
                </c:pt>
                <c:pt idx="9287">
                  <c:v>18574</c:v>
                </c:pt>
                <c:pt idx="9288">
                  <c:v>18576</c:v>
                </c:pt>
                <c:pt idx="9289">
                  <c:v>18578</c:v>
                </c:pt>
                <c:pt idx="9290">
                  <c:v>18580</c:v>
                </c:pt>
                <c:pt idx="9291">
                  <c:v>18582</c:v>
                </c:pt>
                <c:pt idx="9292">
                  <c:v>18584</c:v>
                </c:pt>
                <c:pt idx="9293">
                  <c:v>18586</c:v>
                </c:pt>
                <c:pt idx="9294">
                  <c:v>18588</c:v>
                </c:pt>
                <c:pt idx="9295">
                  <c:v>18590</c:v>
                </c:pt>
                <c:pt idx="9296">
                  <c:v>18592</c:v>
                </c:pt>
                <c:pt idx="9297">
                  <c:v>18594</c:v>
                </c:pt>
                <c:pt idx="9298">
                  <c:v>18596</c:v>
                </c:pt>
                <c:pt idx="9299">
                  <c:v>18598</c:v>
                </c:pt>
                <c:pt idx="9300">
                  <c:v>18600</c:v>
                </c:pt>
                <c:pt idx="9301">
                  <c:v>18602</c:v>
                </c:pt>
                <c:pt idx="9302">
                  <c:v>18604</c:v>
                </c:pt>
                <c:pt idx="9303">
                  <c:v>18606</c:v>
                </c:pt>
                <c:pt idx="9304">
                  <c:v>18608</c:v>
                </c:pt>
                <c:pt idx="9305">
                  <c:v>18610</c:v>
                </c:pt>
                <c:pt idx="9306">
                  <c:v>18612</c:v>
                </c:pt>
                <c:pt idx="9307">
                  <c:v>18614</c:v>
                </c:pt>
                <c:pt idx="9308">
                  <c:v>18616</c:v>
                </c:pt>
                <c:pt idx="9309">
                  <c:v>18618</c:v>
                </c:pt>
                <c:pt idx="9310">
                  <c:v>18620</c:v>
                </c:pt>
                <c:pt idx="9311">
                  <c:v>18622</c:v>
                </c:pt>
                <c:pt idx="9312">
                  <c:v>18624</c:v>
                </c:pt>
                <c:pt idx="9313">
                  <c:v>18626</c:v>
                </c:pt>
                <c:pt idx="9314">
                  <c:v>18628</c:v>
                </c:pt>
                <c:pt idx="9315">
                  <c:v>18630</c:v>
                </c:pt>
                <c:pt idx="9316">
                  <c:v>18632</c:v>
                </c:pt>
                <c:pt idx="9317">
                  <c:v>18634</c:v>
                </c:pt>
                <c:pt idx="9318">
                  <c:v>18636</c:v>
                </c:pt>
                <c:pt idx="9319">
                  <c:v>18638</c:v>
                </c:pt>
                <c:pt idx="9320">
                  <c:v>18640</c:v>
                </c:pt>
                <c:pt idx="9321">
                  <c:v>18642</c:v>
                </c:pt>
                <c:pt idx="9322">
                  <c:v>18644</c:v>
                </c:pt>
                <c:pt idx="9323">
                  <c:v>18646</c:v>
                </c:pt>
                <c:pt idx="9324">
                  <c:v>18648</c:v>
                </c:pt>
                <c:pt idx="9325">
                  <c:v>18650</c:v>
                </c:pt>
                <c:pt idx="9326">
                  <c:v>18652</c:v>
                </c:pt>
                <c:pt idx="9327">
                  <c:v>18654</c:v>
                </c:pt>
                <c:pt idx="9328">
                  <c:v>18656</c:v>
                </c:pt>
                <c:pt idx="9329">
                  <c:v>18658</c:v>
                </c:pt>
                <c:pt idx="9330">
                  <c:v>18660</c:v>
                </c:pt>
                <c:pt idx="9331">
                  <c:v>18662</c:v>
                </c:pt>
                <c:pt idx="9332">
                  <c:v>18664</c:v>
                </c:pt>
                <c:pt idx="9333">
                  <c:v>18666</c:v>
                </c:pt>
                <c:pt idx="9334">
                  <c:v>18668</c:v>
                </c:pt>
                <c:pt idx="9335">
                  <c:v>18670</c:v>
                </c:pt>
                <c:pt idx="9336">
                  <c:v>18672</c:v>
                </c:pt>
                <c:pt idx="9337">
                  <c:v>18674</c:v>
                </c:pt>
                <c:pt idx="9338">
                  <c:v>18676</c:v>
                </c:pt>
                <c:pt idx="9339">
                  <c:v>18678</c:v>
                </c:pt>
                <c:pt idx="9340">
                  <c:v>18680</c:v>
                </c:pt>
                <c:pt idx="9341">
                  <c:v>18682</c:v>
                </c:pt>
                <c:pt idx="9342">
                  <c:v>18684</c:v>
                </c:pt>
                <c:pt idx="9343">
                  <c:v>18686</c:v>
                </c:pt>
                <c:pt idx="9344">
                  <c:v>18688</c:v>
                </c:pt>
                <c:pt idx="9345">
                  <c:v>18690</c:v>
                </c:pt>
                <c:pt idx="9346">
                  <c:v>18692</c:v>
                </c:pt>
                <c:pt idx="9347">
                  <c:v>18694</c:v>
                </c:pt>
                <c:pt idx="9348">
                  <c:v>18696</c:v>
                </c:pt>
                <c:pt idx="9349">
                  <c:v>18698</c:v>
                </c:pt>
                <c:pt idx="9350">
                  <c:v>18700</c:v>
                </c:pt>
                <c:pt idx="9351">
                  <c:v>18702</c:v>
                </c:pt>
                <c:pt idx="9352">
                  <c:v>18704</c:v>
                </c:pt>
                <c:pt idx="9353">
                  <c:v>18706</c:v>
                </c:pt>
                <c:pt idx="9354">
                  <c:v>18708</c:v>
                </c:pt>
                <c:pt idx="9355">
                  <c:v>18710</c:v>
                </c:pt>
                <c:pt idx="9356">
                  <c:v>18712</c:v>
                </c:pt>
                <c:pt idx="9357">
                  <c:v>18714</c:v>
                </c:pt>
                <c:pt idx="9358">
                  <c:v>18716</c:v>
                </c:pt>
                <c:pt idx="9359">
                  <c:v>18718</c:v>
                </c:pt>
                <c:pt idx="9360">
                  <c:v>18720</c:v>
                </c:pt>
                <c:pt idx="9361">
                  <c:v>18722</c:v>
                </c:pt>
                <c:pt idx="9362">
                  <c:v>18724</c:v>
                </c:pt>
                <c:pt idx="9363">
                  <c:v>18726</c:v>
                </c:pt>
                <c:pt idx="9364">
                  <c:v>18728</c:v>
                </c:pt>
                <c:pt idx="9365">
                  <c:v>18730</c:v>
                </c:pt>
                <c:pt idx="9366">
                  <c:v>18732</c:v>
                </c:pt>
                <c:pt idx="9367">
                  <c:v>18734</c:v>
                </c:pt>
                <c:pt idx="9368">
                  <c:v>18736</c:v>
                </c:pt>
                <c:pt idx="9369">
                  <c:v>18738</c:v>
                </c:pt>
                <c:pt idx="9370">
                  <c:v>18740</c:v>
                </c:pt>
                <c:pt idx="9371">
                  <c:v>18742</c:v>
                </c:pt>
                <c:pt idx="9372">
                  <c:v>18744</c:v>
                </c:pt>
                <c:pt idx="9373">
                  <c:v>18746</c:v>
                </c:pt>
                <c:pt idx="9374">
                  <c:v>18748</c:v>
                </c:pt>
                <c:pt idx="9375">
                  <c:v>18750</c:v>
                </c:pt>
                <c:pt idx="9376">
                  <c:v>18752</c:v>
                </c:pt>
                <c:pt idx="9377">
                  <c:v>18754</c:v>
                </c:pt>
                <c:pt idx="9378">
                  <c:v>18756</c:v>
                </c:pt>
                <c:pt idx="9379">
                  <c:v>18758</c:v>
                </c:pt>
                <c:pt idx="9380">
                  <c:v>18760</c:v>
                </c:pt>
                <c:pt idx="9381">
                  <c:v>18762</c:v>
                </c:pt>
                <c:pt idx="9382">
                  <c:v>18764</c:v>
                </c:pt>
                <c:pt idx="9383">
                  <c:v>18766</c:v>
                </c:pt>
                <c:pt idx="9384">
                  <c:v>18768</c:v>
                </c:pt>
                <c:pt idx="9385">
                  <c:v>18770</c:v>
                </c:pt>
                <c:pt idx="9386">
                  <c:v>18772</c:v>
                </c:pt>
                <c:pt idx="9387">
                  <c:v>18774</c:v>
                </c:pt>
                <c:pt idx="9388">
                  <c:v>18776</c:v>
                </c:pt>
                <c:pt idx="9389">
                  <c:v>18778</c:v>
                </c:pt>
                <c:pt idx="9390">
                  <c:v>18780</c:v>
                </c:pt>
                <c:pt idx="9391">
                  <c:v>18782</c:v>
                </c:pt>
                <c:pt idx="9392">
                  <c:v>18784</c:v>
                </c:pt>
                <c:pt idx="9393">
                  <c:v>18786</c:v>
                </c:pt>
                <c:pt idx="9394">
                  <c:v>18788</c:v>
                </c:pt>
                <c:pt idx="9395">
                  <c:v>18790</c:v>
                </c:pt>
                <c:pt idx="9396">
                  <c:v>18792</c:v>
                </c:pt>
                <c:pt idx="9397">
                  <c:v>18794</c:v>
                </c:pt>
                <c:pt idx="9398">
                  <c:v>18796</c:v>
                </c:pt>
                <c:pt idx="9399">
                  <c:v>18798</c:v>
                </c:pt>
                <c:pt idx="9400">
                  <c:v>18800</c:v>
                </c:pt>
                <c:pt idx="9401">
                  <c:v>18802</c:v>
                </c:pt>
                <c:pt idx="9402">
                  <c:v>18804</c:v>
                </c:pt>
                <c:pt idx="9403">
                  <c:v>18806</c:v>
                </c:pt>
                <c:pt idx="9404">
                  <c:v>18808</c:v>
                </c:pt>
                <c:pt idx="9405">
                  <c:v>18810</c:v>
                </c:pt>
                <c:pt idx="9406">
                  <c:v>18812</c:v>
                </c:pt>
                <c:pt idx="9407">
                  <c:v>18814</c:v>
                </c:pt>
                <c:pt idx="9408">
                  <c:v>18816</c:v>
                </c:pt>
                <c:pt idx="9409">
                  <c:v>18818</c:v>
                </c:pt>
                <c:pt idx="9410">
                  <c:v>18820</c:v>
                </c:pt>
                <c:pt idx="9411">
                  <c:v>18822</c:v>
                </c:pt>
                <c:pt idx="9412">
                  <c:v>18824</c:v>
                </c:pt>
                <c:pt idx="9413">
                  <c:v>18826</c:v>
                </c:pt>
                <c:pt idx="9414">
                  <c:v>18828</c:v>
                </c:pt>
                <c:pt idx="9415">
                  <c:v>18830</c:v>
                </c:pt>
                <c:pt idx="9416">
                  <c:v>18832</c:v>
                </c:pt>
                <c:pt idx="9417">
                  <c:v>18834</c:v>
                </c:pt>
                <c:pt idx="9418">
                  <c:v>18836</c:v>
                </c:pt>
                <c:pt idx="9419">
                  <c:v>18838</c:v>
                </c:pt>
                <c:pt idx="9420">
                  <c:v>18840</c:v>
                </c:pt>
                <c:pt idx="9421">
                  <c:v>18842</c:v>
                </c:pt>
                <c:pt idx="9422">
                  <c:v>18844</c:v>
                </c:pt>
                <c:pt idx="9423">
                  <c:v>18846</c:v>
                </c:pt>
                <c:pt idx="9424">
                  <c:v>18848</c:v>
                </c:pt>
                <c:pt idx="9425">
                  <c:v>18850</c:v>
                </c:pt>
                <c:pt idx="9426">
                  <c:v>18852</c:v>
                </c:pt>
                <c:pt idx="9427">
                  <c:v>18854</c:v>
                </c:pt>
                <c:pt idx="9428">
                  <c:v>18856</c:v>
                </c:pt>
                <c:pt idx="9429">
                  <c:v>18858</c:v>
                </c:pt>
                <c:pt idx="9430">
                  <c:v>18860</c:v>
                </c:pt>
                <c:pt idx="9431">
                  <c:v>18862</c:v>
                </c:pt>
                <c:pt idx="9432">
                  <c:v>18864</c:v>
                </c:pt>
                <c:pt idx="9433">
                  <c:v>18866</c:v>
                </c:pt>
                <c:pt idx="9434">
                  <c:v>18868</c:v>
                </c:pt>
                <c:pt idx="9435">
                  <c:v>18870</c:v>
                </c:pt>
                <c:pt idx="9436">
                  <c:v>18872</c:v>
                </c:pt>
                <c:pt idx="9437">
                  <c:v>18874</c:v>
                </c:pt>
                <c:pt idx="9438">
                  <c:v>18876</c:v>
                </c:pt>
                <c:pt idx="9439">
                  <c:v>18878</c:v>
                </c:pt>
                <c:pt idx="9440">
                  <c:v>18880</c:v>
                </c:pt>
                <c:pt idx="9441">
                  <c:v>18882</c:v>
                </c:pt>
                <c:pt idx="9442">
                  <c:v>18884</c:v>
                </c:pt>
                <c:pt idx="9443">
                  <c:v>18886</c:v>
                </c:pt>
                <c:pt idx="9444">
                  <c:v>18888</c:v>
                </c:pt>
                <c:pt idx="9445">
                  <c:v>18890</c:v>
                </c:pt>
                <c:pt idx="9446">
                  <c:v>18892</c:v>
                </c:pt>
                <c:pt idx="9447">
                  <c:v>18894</c:v>
                </c:pt>
                <c:pt idx="9448">
                  <c:v>18896</c:v>
                </c:pt>
                <c:pt idx="9449">
                  <c:v>18898</c:v>
                </c:pt>
                <c:pt idx="9450">
                  <c:v>18900</c:v>
                </c:pt>
                <c:pt idx="9451">
                  <c:v>18902</c:v>
                </c:pt>
                <c:pt idx="9452">
                  <c:v>18904</c:v>
                </c:pt>
                <c:pt idx="9453">
                  <c:v>18906</c:v>
                </c:pt>
                <c:pt idx="9454">
                  <c:v>18908</c:v>
                </c:pt>
                <c:pt idx="9455">
                  <c:v>18910</c:v>
                </c:pt>
                <c:pt idx="9456">
                  <c:v>18912</c:v>
                </c:pt>
                <c:pt idx="9457">
                  <c:v>18914</c:v>
                </c:pt>
                <c:pt idx="9458">
                  <c:v>18916</c:v>
                </c:pt>
                <c:pt idx="9459">
                  <c:v>18918</c:v>
                </c:pt>
                <c:pt idx="9460">
                  <c:v>18920</c:v>
                </c:pt>
                <c:pt idx="9461">
                  <c:v>18922</c:v>
                </c:pt>
                <c:pt idx="9462">
                  <c:v>18924</c:v>
                </c:pt>
                <c:pt idx="9463">
                  <c:v>18926</c:v>
                </c:pt>
                <c:pt idx="9464">
                  <c:v>18928</c:v>
                </c:pt>
                <c:pt idx="9465">
                  <c:v>18930</c:v>
                </c:pt>
                <c:pt idx="9466">
                  <c:v>18932</c:v>
                </c:pt>
                <c:pt idx="9467">
                  <c:v>18934</c:v>
                </c:pt>
                <c:pt idx="9468">
                  <c:v>18936</c:v>
                </c:pt>
                <c:pt idx="9469">
                  <c:v>18938</c:v>
                </c:pt>
                <c:pt idx="9470">
                  <c:v>18940</c:v>
                </c:pt>
                <c:pt idx="9471">
                  <c:v>18942</c:v>
                </c:pt>
                <c:pt idx="9472">
                  <c:v>18944</c:v>
                </c:pt>
                <c:pt idx="9473">
                  <c:v>18946</c:v>
                </c:pt>
                <c:pt idx="9474">
                  <c:v>18948</c:v>
                </c:pt>
                <c:pt idx="9475">
                  <c:v>18950</c:v>
                </c:pt>
                <c:pt idx="9476">
                  <c:v>18952</c:v>
                </c:pt>
                <c:pt idx="9477">
                  <c:v>18954</c:v>
                </c:pt>
                <c:pt idx="9478">
                  <c:v>18956</c:v>
                </c:pt>
                <c:pt idx="9479">
                  <c:v>18958</c:v>
                </c:pt>
                <c:pt idx="9480">
                  <c:v>18960</c:v>
                </c:pt>
                <c:pt idx="9481">
                  <c:v>18962</c:v>
                </c:pt>
                <c:pt idx="9482">
                  <c:v>18964</c:v>
                </c:pt>
                <c:pt idx="9483">
                  <c:v>18966</c:v>
                </c:pt>
                <c:pt idx="9484">
                  <c:v>18968</c:v>
                </c:pt>
                <c:pt idx="9485">
                  <c:v>18970</c:v>
                </c:pt>
                <c:pt idx="9486">
                  <c:v>18972</c:v>
                </c:pt>
                <c:pt idx="9487">
                  <c:v>18974</c:v>
                </c:pt>
                <c:pt idx="9488">
                  <c:v>18976</c:v>
                </c:pt>
                <c:pt idx="9489">
                  <c:v>18978</c:v>
                </c:pt>
                <c:pt idx="9490">
                  <c:v>18980</c:v>
                </c:pt>
                <c:pt idx="9491">
                  <c:v>18982</c:v>
                </c:pt>
                <c:pt idx="9492">
                  <c:v>18984</c:v>
                </c:pt>
                <c:pt idx="9493">
                  <c:v>18986</c:v>
                </c:pt>
                <c:pt idx="9494">
                  <c:v>18988</c:v>
                </c:pt>
                <c:pt idx="9495">
                  <c:v>18990</c:v>
                </c:pt>
                <c:pt idx="9496">
                  <c:v>18992</c:v>
                </c:pt>
                <c:pt idx="9497">
                  <c:v>18994</c:v>
                </c:pt>
                <c:pt idx="9498">
                  <c:v>18996</c:v>
                </c:pt>
                <c:pt idx="9499">
                  <c:v>18998</c:v>
                </c:pt>
                <c:pt idx="9500">
                  <c:v>19000</c:v>
                </c:pt>
                <c:pt idx="9501">
                  <c:v>19002</c:v>
                </c:pt>
                <c:pt idx="9502">
                  <c:v>19004</c:v>
                </c:pt>
                <c:pt idx="9503">
                  <c:v>19006</c:v>
                </c:pt>
                <c:pt idx="9504">
                  <c:v>19008</c:v>
                </c:pt>
                <c:pt idx="9505">
                  <c:v>19010</c:v>
                </c:pt>
                <c:pt idx="9506">
                  <c:v>19012</c:v>
                </c:pt>
                <c:pt idx="9507">
                  <c:v>19014</c:v>
                </c:pt>
                <c:pt idx="9508">
                  <c:v>19016</c:v>
                </c:pt>
                <c:pt idx="9509">
                  <c:v>19018</c:v>
                </c:pt>
                <c:pt idx="9510">
                  <c:v>19020</c:v>
                </c:pt>
                <c:pt idx="9511">
                  <c:v>19022</c:v>
                </c:pt>
                <c:pt idx="9512">
                  <c:v>19024</c:v>
                </c:pt>
                <c:pt idx="9513">
                  <c:v>19026</c:v>
                </c:pt>
                <c:pt idx="9514">
                  <c:v>19028</c:v>
                </c:pt>
                <c:pt idx="9515">
                  <c:v>19030</c:v>
                </c:pt>
                <c:pt idx="9516">
                  <c:v>19032</c:v>
                </c:pt>
                <c:pt idx="9517">
                  <c:v>19034</c:v>
                </c:pt>
                <c:pt idx="9518">
                  <c:v>19036</c:v>
                </c:pt>
                <c:pt idx="9519">
                  <c:v>19038</c:v>
                </c:pt>
                <c:pt idx="9520">
                  <c:v>19040</c:v>
                </c:pt>
                <c:pt idx="9521">
                  <c:v>19042</c:v>
                </c:pt>
                <c:pt idx="9522">
                  <c:v>19044</c:v>
                </c:pt>
                <c:pt idx="9523">
                  <c:v>19046</c:v>
                </c:pt>
                <c:pt idx="9524">
                  <c:v>19048</c:v>
                </c:pt>
                <c:pt idx="9525">
                  <c:v>19050</c:v>
                </c:pt>
                <c:pt idx="9526">
                  <c:v>19052</c:v>
                </c:pt>
                <c:pt idx="9527">
                  <c:v>19054</c:v>
                </c:pt>
                <c:pt idx="9528">
                  <c:v>19056</c:v>
                </c:pt>
                <c:pt idx="9529">
                  <c:v>19058</c:v>
                </c:pt>
                <c:pt idx="9530">
                  <c:v>19060</c:v>
                </c:pt>
                <c:pt idx="9531">
                  <c:v>19062</c:v>
                </c:pt>
                <c:pt idx="9532">
                  <c:v>19064</c:v>
                </c:pt>
                <c:pt idx="9533">
                  <c:v>19066</c:v>
                </c:pt>
                <c:pt idx="9534">
                  <c:v>19068</c:v>
                </c:pt>
                <c:pt idx="9535">
                  <c:v>19070</c:v>
                </c:pt>
                <c:pt idx="9536">
                  <c:v>19072</c:v>
                </c:pt>
                <c:pt idx="9537">
                  <c:v>19074</c:v>
                </c:pt>
                <c:pt idx="9538">
                  <c:v>19076</c:v>
                </c:pt>
                <c:pt idx="9539">
                  <c:v>19078</c:v>
                </c:pt>
                <c:pt idx="9540">
                  <c:v>19080</c:v>
                </c:pt>
                <c:pt idx="9541">
                  <c:v>19082</c:v>
                </c:pt>
                <c:pt idx="9542">
                  <c:v>19084</c:v>
                </c:pt>
                <c:pt idx="9543">
                  <c:v>19086</c:v>
                </c:pt>
                <c:pt idx="9544">
                  <c:v>19088</c:v>
                </c:pt>
                <c:pt idx="9545">
                  <c:v>19090</c:v>
                </c:pt>
                <c:pt idx="9546">
                  <c:v>19092</c:v>
                </c:pt>
                <c:pt idx="9547">
                  <c:v>19094</c:v>
                </c:pt>
                <c:pt idx="9548">
                  <c:v>19096</c:v>
                </c:pt>
                <c:pt idx="9549">
                  <c:v>19098</c:v>
                </c:pt>
                <c:pt idx="9550">
                  <c:v>19100</c:v>
                </c:pt>
                <c:pt idx="9551">
                  <c:v>19102</c:v>
                </c:pt>
                <c:pt idx="9552">
                  <c:v>19104</c:v>
                </c:pt>
                <c:pt idx="9553">
                  <c:v>19106</c:v>
                </c:pt>
                <c:pt idx="9554">
                  <c:v>19108</c:v>
                </c:pt>
                <c:pt idx="9555">
                  <c:v>19110</c:v>
                </c:pt>
                <c:pt idx="9556">
                  <c:v>19112</c:v>
                </c:pt>
                <c:pt idx="9557">
                  <c:v>19114</c:v>
                </c:pt>
                <c:pt idx="9558">
                  <c:v>19116</c:v>
                </c:pt>
                <c:pt idx="9559">
                  <c:v>19118</c:v>
                </c:pt>
                <c:pt idx="9560">
                  <c:v>19120</c:v>
                </c:pt>
                <c:pt idx="9561">
                  <c:v>19122</c:v>
                </c:pt>
                <c:pt idx="9562">
                  <c:v>19124</c:v>
                </c:pt>
                <c:pt idx="9563">
                  <c:v>19126</c:v>
                </c:pt>
                <c:pt idx="9564">
                  <c:v>19128</c:v>
                </c:pt>
                <c:pt idx="9565">
                  <c:v>19130</c:v>
                </c:pt>
                <c:pt idx="9566">
                  <c:v>19132</c:v>
                </c:pt>
                <c:pt idx="9567">
                  <c:v>19134</c:v>
                </c:pt>
                <c:pt idx="9568">
                  <c:v>19136</c:v>
                </c:pt>
                <c:pt idx="9569">
                  <c:v>19138</c:v>
                </c:pt>
                <c:pt idx="9570">
                  <c:v>19140</c:v>
                </c:pt>
                <c:pt idx="9571">
                  <c:v>19142</c:v>
                </c:pt>
                <c:pt idx="9572">
                  <c:v>19144</c:v>
                </c:pt>
                <c:pt idx="9573">
                  <c:v>19146</c:v>
                </c:pt>
                <c:pt idx="9574">
                  <c:v>19148</c:v>
                </c:pt>
                <c:pt idx="9575">
                  <c:v>19150</c:v>
                </c:pt>
                <c:pt idx="9576">
                  <c:v>19152</c:v>
                </c:pt>
                <c:pt idx="9577">
                  <c:v>19154</c:v>
                </c:pt>
                <c:pt idx="9578">
                  <c:v>19156</c:v>
                </c:pt>
                <c:pt idx="9579">
                  <c:v>19158</c:v>
                </c:pt>
                <c:pt idx="9580">
                  <c:v>19160</c:v>
                </c:pt>
                <c:pt idx="9581">
                  <c:v>19162</c:v>
                </c:pt>
                <c:pt idx="9582">
                  <c:v>19164</c:v>
                </c:pt>
                <c:pt idx="9583">
                  <c:v>19166</c:v>
                </c:pt>
                <c:pt idx="9584">
                  <c:v>19168</c:v>
                </c:pt>
                <c:pt idx="9585">
                  <c:v>19170</c:v>
                </c:pt>
                <c:pt idx="9586">
                  <c:v>19172</c:v>
                </c:pt>
                <c:pt idx="9587">
                  <c:v>19174</c:v>
                </c:pt>
                <c:pt idx="9588">
                  <c:v>19176</c:v>
                </c:pt>
                <c:pt idx="9589">
                  <c:v>19178</c:v>
                </c:pt>
                <c:pt idx="9590">
                  <c:v>19180</c:v>
                </c:pt>
                <c:pt idx="9591">
                  <c:v>19182</c:v>
                </c:pt>
                <c:pt idx="9592">
                  <c:v>19184</c:v>
                </c:pt>
                <c:pt idx="9593">
                  <c:v>19186</c:v>
                </c:pt>
                <c:pt idx="9594">
                  <c:v>19188</c:v>
                </c:pt>
                <c:pt idx="9595">
                  <c:v>19190</c:v>
                </c:pt>
                <c:pt idx="9596">
                  <c:v>19192</c:v>
                </c:pt>
                <c:pt idx="9597">
                  <c:v>19194</c:v>
                </c:pt>
                <c:pt idx="9598">
                  <c:v>19196</c:v>
                </c:pt>
                <c:pt idx="9599">
                  <c:v>19198</c:v>
                </c:pt>
                <c:pt idx="9600">
                  <c:v>19200</c:v>
                </c:pt>
                <c:pt idx="9601">
                  <c:v>19202</c:v>
                </c:pt>
                <c:pt idx="9602">
                  <c:v>19204</c:v>
                </c:pt>
                <c:pt idx="9603">
                  <c:v>19206</c:v>
                </c:pt>
                <c:pt idx="9604">
                  <c:v>19208</c:v>
                </c:pt>
                <c:pt idx="9605">
                  <c:v>19210</c:v>
                </c:pt>
                <c:pt idx="9606">
                  <c:v>19212</c:v>
                </c:pt>
                <c:pt idx="9607">
                  <c:v>19214</c:v>
                </c:pt>
                <c:pt idx="9608">
                  <c:v>19216</c:v>
                </c:pt>
                <c:pt idx="9609">
                  <c:v>19218</c:v>
                </c:pt>
                <c:pt idx="9610">
                  <c:v>19220</c:v>
                </c:pt>
                <c:pt idx="9611">
                  <c:v>19222</c:v>
                </c:pt>
                <c:pt idx="9612">
                  <c:v>19224</c:v>
                </c:pt>
                <c:pt idx="9613">
                  <c:v>19226</c:v>
                </c:pt>
                <c:pt idx="9614">
                  <c:v>19228</c:v>
                </c:pt>
                <c:pt idx="9615">
                  <c:v>19230</c:v>
                </c:pt>
                <c:pt idx="9616">
                  <c:v>19232</c:v>
                </c:pt>
                <c:pt idx="9617">
                  <c:v>19234</c:v>
                </c:pt>
                <c:pt idx="9618">
                  <c:v>19236</c:v>
                </c:pt>
                <c:pt idx="9619">
                  <c:v>19238</c:v>
                </c:pt>
                <c:pt idx="9620">
                  <c:v>19240</c:v>
                </c:pt>
                <c:pt idx="9621">
                  <c:v>19242</c:v>
                </c:pt>
                <c:pt idx="9622">
                  <c:v>19244</c:v>
                </c:pt>
                <c:pt idx="9623">
                  <c:v>19246</c:v>
                </c:pt>
                <c:pt idx="9624">
                  <c:v>19248</c:v>
                </c:pt>
                <c:pt idx="9625">
                  <c:v>19250</c:v>
                </c:pt>
                <c:pt idx="9626">
                  <c:v>19252</c:v>
                </c:pt>
                <c:pt idx="9627">
                  <c:v>19254</c:v>
                </c:pt>
                <c:pt idx="9628">
                  <c:v>19256</c:v>
                </c:pt>
                <c:pt idx="9629">
                  <c:v>19258</c:v>
                </c:pt>
                <c:pt idx="9630">
                  <c:v>19260</c:v>
                </c:pt>
                <c:pt idx="9631">
                  <c:v>19262</c:v>
                </c:pt>
                <c:pt idx="9632">
                  <c:v>19264</c:v>
                </c:pt>
                <c:pt idx="9633">
                  <c:v>19266</c:v>
                </c:pt>
                <c:pt idx="9634">
                  <c:v>19268</c:v>
                </c:pt>
                <c:pt idx="9635">
                  <c:v>19270</c:v>
                </c:pt>
                <c:pt idx="9636">
                  <c:v>19272</c:v>
                </c:pt>
                <c:pt idx="9637">
                  <c:v>19274</c:v>
                </c:pt>
                <c:pt idx="9638">
                  <c:v>19276</c:v>
                </c:pt>
                <c:pt idx="9639">
                  <c:v>19278</c:v>
                </c:pt>
                <c:pt idx="9640">
                  <c:v>19280</c:v>
                </c:pt>
                <c:pt idx="9641">
                  <c:v>19282</c:v>
                </c:pt>
                <c:pt idx="9642">
                  <c:v>19284</c:v>
                </c:pt>
                <c:pt idx="9643">
                  <c:v>19286</c:v>
                </c:pt>
                <c:pt idx="9644">
                  <c:v>19288</c:v>
                </c:pt>
                <c:pt idx="9645">
                  <c:v>19290</c:v>
                </c:pt>
                <c:pt idx="9646">
                  <c:v>19292</c:v>
                </c:pt>
                <c:pt idx="9647">
                  <c:v>19294</c:v>
                </c:pt>
                <c:pt idx="9648">
                  <c:v>19296</c:v>
                </c:pt>
                <c:pt idx="9649">
                  <c:v>19298</c:v>
                </c:pt>
                <c:pt idx="9650">
                  <c:v>19300</c:v>
                </c:pt>
                <c:pt idx="9651">
                  <c:v>19302</c:v>
                </c:pt>
                <c:pt idx="9652">
                  <c:v>19304</c:v>
                </c:pt>
                <c:pt idx="9653">
                  <c:v>19306</c:v>
                </c:pt>
                <c:pt idx="9654">
                  <c:v>19308</c:v>
                </c:pt>
                <c:pt idx="9655">
                  <c:v>19310</c:v>
                </c:pt>
                <c:pt idx="9656">
                  <c:v>19312</c:v>
                </c:pt>
                <c:pt idx="9657">
                  <c:v>19314</c:v>
                </c:pt>
                <c:pt idx="9658">
                  <c:v>19316</c:v>
                </c:pt>
                <c:pt idx="9659">
                  <c:v>19318</c:v>
                </c:pt>
                <c:pt idx="9660">
                  <c:v>19320</c:v>
                </c:pt>
                <c:pt idx="9661">
                  <c:v>19322</c:v>
                </c:pt>
                <c:pt idx="9662">
                  <c:v>19324</c:v>
                </c:pt>
                <c:pt idx="9663">
                  <c:v>19326</c:v>
                </c:pt>
                <c:pt idx="9664">
                  <c:v>19328</c:v>
                </c:pt>
                <c:pt idx="9665">
                  <c:v>19330</c:v>
                </c:pt>
                <c:pt idx="9666">
                  <c:v>19332</c:v>
                </c:pt>
                <c:pt idx="9667">
                  <c:v>19334</c:v>
                </c:pt>
                <c:pt idx="9668">
                  <c:v>19336</c:v>
                </c:pt>
                <c:pt idx="9669">
                  <c:v>19338</c:v>
                </c:pt>
                <c:pt idx="9670">
                  <c:v>19340</c:v>
                </c:pt>
                <c:pt idx="9671">
                  <c:v>19342</c:v>
                </c:pt>
                <c:pt idx="9672">
                  <c:v>19344</c:v>
                </c:pt>
                <c:pt idx="9673">
                  <c:v>19346</c:v>
                </c:pt>
                <c:pt idx="9674">
                  <c:v>19348</c:v>
                </c:pt>
                <c:pt idx="9675">
                  <c:v>19350</c:v>
                </c:pt>
                <c:pt idx="9676">
                  <c:v>19352</c:v>
                </c:pt>
                <c:pt idx="9677">
                  <c:v>19354</c:v>
                </c:pt>
                <c:pt idx="9678">
                  <c:v>19356</c:v>
                </c:pt>
                <c:pt idx="9679">
                  <c:v>19358</c:v>
                </c:pt>
                <c:pt idx="9680">
                  <c:v>19360</c:v>
                </c:pt>
                <c:pt idx="9681">
                  <c:v>19362</c:v>
                </c:pt>
                <c:pt idx="9682">
                  <c:v>19364</c:v>
                </c:pt>
                <c:pt idx="9683">
                  <c:v>19366</c:v>
                </c:pt>
                <c:pt idx="9684">
                  <c:v>19368</c:v>
                </c:pt>
                <c:pt idx="9685">
                  <c:v>19370</c:v>
                </c:pt>
                <c:pt idx="9686">
                  <c:v>19372</c:v>
                </c:pt>
                <c:pt idx="9687">
                  <c:v>19374</c:v>
                </c:pt>
                <c:pt idx="9688">
                  <c:v>19376</c:v>
                </c:pt>
                <c:pt idx="9689">
                  <c:v>19378</c:v>
                </c:pt>
                <c:pt idx="9690">
                  <c:v>19380</c:v>
                </c:pt>
                <c:pt idx="9691">
                  <c:v>19382</c:v>
                </c:pt>
                <c:pt idx="9692">
                  <c:v>19384</c:v>
                </c:pt>
                <c:pt idx="9693">
                  <c:v>19386</c:v>
                </c:pt>
                <c:pt idx="9694">
                  <c:v>19388</c:v>
                </c:pt>
                <c:pt idx="9695">
                  <c:v>19390</c:v>
                </c:pt>
                <c:pt idx="9696">
                  <c:v>19392</c:v>
                </c:pt>
                <c:pt idx="9697">
                  <c:v>19394</c:v>
                </c:pt>
                <c:pt idx="9698">
                  <c:v>19396</c:v>
                </c:pt>
                <c:pt idx="9699">
                  <c:v>19398</c:v>
                </c:pt>
                <c:pt idx="9700">
                  <c:v>19400</c:v>
                </c:pt>
                <c:pt idx="9701">
                  <c:v>19402</c:v>
                </c:pt>
                <c:pt idx="9702">
                  <c:v>19404</c:v>
                </c:pt>
                <c:pt idx="9703">
                  <c:v>19406</c:v>
                </c:pt>
                <c:pt idx="9704">
                  <c:v>19408</c:v>
                </c:pt>
                <c:pt idx="9705">
                  <c:v>19410</c:v>
                </c:pt>
                <c:pt idx="9706">
                  <c:v>19412</c:v>
                </c:pt>
                <c:pt idx="9707">
                  <c:v>19414</c:v>
                </c:pt>
                <c:pt idx="9708">
                  <c:v>19416</c:v>
                </c:pt>
                <c:pt idx="9709">
                  <c:v>19418</c:v>
                </c:pt>
                <c:pt idx="9710">
                  <c:v>19420</c:v>
                </c:pt>
                <c:pt idx="9711">
                  <c:v>19422</c:v>
                </c:pt>
                <c:pt idx="9712">
                  <c:v>19424</c:v>
                </c:pt>
                <c:pt idx="9713">
                  <c:v>19426</c:v>
                </c:pt>
                <c:pt idx="9714">
                  <c:v>19428</c:v>
                </c:pt>
                <c:pt idx="9715">
                  <c:v>19430</c:v>
                </c:pt>
                <c:pt idx="9716">
                  <c:v>19432</c:v>
                </c:pt>
                <c:pt idx="9717">
                  <c:v>19434</c:v>
                </c:pt>
                <c:pt idx="9718">
                  <c:v>19436</c:v>
                </c:pt>
                <c:pt idx="9719">
                  <c:v>19438</c:v>
                </c:pt>
                <c:pt idx="9720">
                  <c:v>19440</c:v>
                </c:pt>
                <c:pt idx="9721">
                  <c:v>19442</c:v>
                </c:pt>
                <c:pt idx="9722">
                  <c:v>19444</c:v>
                </c:pt>
                <c:pt idx="9723">
                  <c:v>19446</c:v>
                </c:pt>
                <c:pt idx="9724">
                  <c:v>19448</c:v>
                </c:pt>
                <c:pt idx="9725">
                  <c:v>19450</c:v>
                </c:pt>
                <c:pt idx="9726">
                  <c:v>19452</c:v>
                </c:pt>
                <c:pt idx="9727">
                  <c:v>19454</c:v>
                </c:pt>
                <c:pt idx="9728">
                  <c:v>19456</c:v>
                </c:pt>
                <c:pt idx="9729">
                  <c:v>19458</c:v>
                </c:pt>
                <c:pt idx="9730">
                  <c:v>19460</c:v>
                </c:pt>
                <c:pt idx="9731">
                  <c:v>19462</c:v>
                </c:pt>
                <c:pt idx="9732">
                  <c:v>19464</c:v>
                </c:pt>
                <c:pt idx="9733">
                  <c:v>19466</c:v>
                </c:pt>
                <c:pt idx="9734">
                  <c:v>19468</c:v>
                </c:pt>
                <c:pt idx="9735">
                  <c:v>19470</c:v>
                </c:pt>
                <c:pt idx="9736">
                  <c:v>19472</c:v>
                </c:pt>
                <c:pt idx="9737">
                  <c:v>19474</c:v>
                </c:pt>
                <c:pt idx="9738">
                  <c:v>19476</c:v>
                </c:pt>
                <c:pt idx="9739">
                  <c:v>19478</c:v>
                </c:pt>
                <c:pt idx="9740">
                  <c:v>19480</c:v>
                </c:pt>
                <c:pt idx="9741">
                  <c:v>19482</c:v>
                </c:pt>
                <c:pt idx="9742">
                  <c:v>19484</c:v>
                </c:pt>
                <c:pt idx="9743">
                  <c:v>19486</c:v>
                </c:pt>
                <c:pt idx="9744">
                  <c:v>19488</c:v>
                </c:pt>
                <c:pt idx="9745">
                  <c:v>19490</c:v>
                </c:pt>
                <c:pt idx="9746">
                  <c:v>19492</c:v>
                </c:pt>
                <c:pt idx="9747">
                  <c:v>19494</c:v>
                </c:pt>
                <c:pt idx="9748">
                  <c:v>19496</c:v>
                </c:pt>
                <c:pt idx="9749">
                  <c:v>19498</c:v>
                </c:pt>
                <c:pt idx="9750">
                  <c:v>19500</c:v>
                </c:pt>
                <c:pt idx="9751">
                  <c:v>19502</c:v>
                </c:pt>
                <c:pt idx="9752">
                  <c:v>19504</c:v>
                </c:pt>
                <c:pt idx="9753">
                  <c:v>19506</c:v>
                </c:pt>
                <c:pt idx="9754">
                  <c:v>19508</c:v>
                </c:pt>
                <c:pt idx="9755">
                  <c:v>19510</c:v>
                </c:pt>
                <c:pt idx="9756">
                  <c:v>19512</c:v>
                </c:pt>
                <c:pt idx="9757">
                  <c:v>19514</c:v>
                </c:pt>
                <c:pt idx="9758">
                  <c:v>19516</c:v>
                </c:pt>
                <c:pt idx="9759">
                  <c:v>19518</c:v>
                </c:pt>
                <c:pt idx="9760">
                  <c:v>19520</c:v>
                </c:pt>
                <c:pt idx="9761">
                  <c:v>19522</c:v>
                </c:pt>
                <c:pt idx="9762">
                  <c:v>19524</c:v>
                </c:pt>
                <c:pt idx="9763">
                  <c:v>19526</c:v>
                </c:pt>
                <c:pt idx="9764">
                  <c:v>19528</c:v>
                </c:pt>
                <c:pt idx="9765">
                  <c:v>19530</c:v>
                </c:pt>
                <c:pt idx="9766">
                  <c:v>19532</c:v>
                </c:pt>
                <c:pt idx="9767">
                  <c:v>19534</c:v>
                </c:pt>
                <c:pt idx="9768">
                  <c:v>19536</c:v>
                </c:pt>
                <c:pt idx="9769">
                  <c:v>19538</c:v>
                </c:pt>
                <c:pt idx="9770">
                  <c:v>19540</c:v>
                </c:pt>
                <c:pt idx="9771">
                  <c:v>19542</c:v>
                </c:pt>
                <c:pt idx="9772">
                  <c:v>19544</c:v>
                </c:pt>
                <c:pt idx="9773">
                  <c:v>19546</c:v>
                </c:pt>
                <c:pt idx="9774">
                  <c:v>19548</c:v>
                </c:pt>
                <c:pt idx="9775">
                  <c:v>19550</c:v>
                </c:pt>
                <c:pt idx="9776">
                  <c:v>19552</c:v>
                </c:pt>
                <c:pt idx="9777">
                  <c:v>19554</c:v>
                </c:pt>
                <c:pt idx="9778">
                  <c:v>19556</c:v>
                </c:pt>
                <c:pt idx="9779">
                  <c:v>19558</c:v>
                </c:pt>
                <c:pt idx="9780">
                  <c:v>19560</c:v>
                </c:pt>
                <c:pt idx="9781">
                  <c:v>19562</c:v>
                </c:pt>
                <c:pt idx="9782">
                  <c:v>19564</c:v>
                </c:pt>
                <c:pt idx="9783">
                  <c:v>19566</c:v>
                </c:pt>
                <c:pt idx="9784">
                  <c:v>19568</c:v>
                </c:pt>
                <c:pt idx="9785">
                  <c:v>19570</c:v>
                </c:pt>
                <c:pt idx="9786">
                  <c:v>19572</c:v>
                </c:pt>
                <c:pt idx="9787">
                  <c:v>19574</c:v>
                </c:pt>
                <c:pt idx="9788">
                  <c:v>19576</c:v>
                </c:pt>
                <c:pt idx="9789">
                  <c:v>19578</c:v>
                </c:pt>
                <c:pt idx="9790">
                  <c:v>19580</c:v>
                </c:pt>
                <c:pt idx="9791">
                  <c:v>19582</c:v>
                </c:pt>
                <c:pt idx="9792">
                  <c:v>19584</c:v>
                </c:pt>
                <c:pt idx="9793">
                  <c:v>19586</c:v>
                </c:pt>
                <c:pt idx="9794">
                  <c:v>19588</c:v>
                </c:pt>
                <c:pt idx="9795">
                  <c:v>19590</c:v>
                </c:pt>
                <c:pt idx="9796">
                  <c:v>19592</c:v>
                </c:pt>
                <c:pt idx="9797">
                  <c:v>19594</c:v>
                </c:pt>
                <c:pt idx="9798">
                  <c:v>19596</c:v>
                </c:pt>
                <c:pt idx="9799">
                  <c:v>19598</c:v>
                </c:pt>
                <c:pt idx="9800">
                  <c:v>19600</c:v>
                </c:pt>
                <c:pt idx="9801">
                  <c:v>19602</c:v>
                </c:pt>
                <c:pt idx="9802">
                  <c:v>19604</c:v>
                </c:pt>
                <c:pt idx="9803">
                  <c:v>19606</c:v>
                </c:pt>
                <c:pt idx="9804">
                  <c:v>19608</c:v>
                </c:pt>
                <c:pt idx="9805">
                  <c:v>19610</c:v>
                </c:pt>
                <c:pt idx="9806">
                  <c:v>19612</c:v>
                </c:pt>
                <c:pt idx="9807">
                  <c:v>19614</c:v>
                </c:pt>
                <c:pt idx="9808">
                  <c:v>19616</c:v>
                </c:pt>
                <c:pt idx="9809">
                  <c:v>19618</c:v>
                </c:pt>
                <c:pt idx="9810">
                  <c:v>19620</c:v>
                </c:pt>
                <c:pt idx="9811">
                  <c:v>19622</c:v>
                </c:pt>
                <c:pt idx="9812">
                  <c:v>19624</c:v>
                </c:pt>
                <c:pt idx="9813">
                  <c:v>19626</c:v>
                </c:pt>
                <c:pt idx="9814">
                  <c:v>19628</c:v>
                </c:pt>
                <c:pt idx="9815">
                  <c:v>19630</c:v>
                </c:pt>
                <c:pt idx="9816">
                  <c:v>19632</c:v>
                </c:pt>
                <c:pt idx="9817">
                  <c:v>19634</c:v>
                </c:pt>
                <c:pt idx="9818">
                  <c:v>19636</c:v>
                </c:pt>
                <c:pt idx="9819">
                  <c:v>19638</c:v>
                </c:pt>
                <c:pt idx="9820">
                  <c:v>19640</c:v>
                </c:pt>
                <c:pt idx="9821">
                  <c:v>19642</c:v>
                </c:pt>
                <c:pt idx="9822">
                  <c:v>19644</c:v>
                </c:pt>
                <c:pt idx="9823">
                  <c:v>19646</c:v>
                </c:pt>
                <c:pt idx="9824">
                  <c:v>19648</c:v>
                </c:pt>
                <c:pt idx="9825">
                  <c:v>19650</c:v>
                </c:pt>
                <c:pt idx="9826">
                  <c:v>19652</c:v>
                </c:pt>
                <c:pt idx="9827">
                  <c:v>19654</c:v>
                </c:pt>
                <c:pt idx="9828">
                  <c:v>19656</c:v>
                </c:pt>
                <c:pt idx="9829">
                  <c:v>19658</c:v>
                </c:pt>
                <c:pt idx="9830">
                  <c:v>19660</c:v>
                </c:pt>
                <c:pt idx="9831">
                  <c:v>19662</c:v>
                </c:pt>
                <c:pt idx="9832">
                  <c:v>19664</c:v>
                </c:pt>
                <c:pt idx="9833">
                  <c:v>19666</c:v>
                </c:pt>
                <c:pt idx="9834">
                  <c:v>19668</c:v>
                </c:pt>
                <c:pt idx="9835">
                  <c:v>19670</c:v>
                </c:pt>
                <c:pt idx="9836">
                  <c:v>19672</c:v>
                </c:pt>
                <c:pt idx="9837">
                  <c:v>19674</c:v>
                </c:pt>
                <c:pt idx="9838">
                  <c:v>19676</c:v>
                </c:pt>
                <c:pt idx="9839">
                  <c:v>19678</c:v>
                </c:pt>
                <c:pt idx="9840">
                  <c:v>19680</c:v>
                </c:pt>
                <c:pt idx="9841">
                  <c:v>19682</c:v>
                </c:pt>
                <c:pt idx="9842">
                  <c:v>19684</c:v>
                </c:pt>
                <c:pt idx="9843">
                  <c:v>19686</c:v>
                </c:pt>
                <c:pt idx="9844">
                  <c:v>19688</c:v>
                </c:pt>
                <c:pt idx="9845">
                  <c:v>19690</c:v>
                </c:pt>
                <c:pt idx="9846">
                  <c:v>19692</c:v>
                </c:pt>
                <c:pt idx="9847">
                  <c:v>19694</c:v>
                </c:pt>
                <c:pt idx="9848">
                  <c:v>19696</c:v>
                </c:pt>
                <c:pt idx="9849">
                  <c:v>19698</c:v>
                </c:pt>
                <c:pt idx="9850">
                  <c:v>19700</c:v>
                </c:pt>
                <c:pt idx="9851">
                  <c:v>19702</c:v>
                </c:pt>
                <c:pt idx="9852">
                  <c:v>19704</c:v>
                </c:pt>
                <c:pt idx="9853">
                  <c:v>19706</c:v>
                </c:pt>
                <c:pt idx="9854">
                  <c:v>19708</c:v>
                </c:pt>
                <c:pt idx="9855">
                  <c:v>19710</c:v>
                </c:pt>
                <c:pt idx="9856">
                  <c:v>19712</c:v>
                </c:pt>
                <c:pt idx="9857">
                  <c:v>19714</c:v>
                </c:pt>
                <c:pt idx="9858">
                  <c:v>19716</c:v>
                </c:pt>
                <c:pt idx="9859">
                  <c:v>19718</c:v>
                </c:pt>
                <c:pt idx="9860">
                  <c:v>19720</c:v>
                </c:pt>
                <c:pt idx="9861">
                  <c:v>19722</c:v>
                </c:pt>
                <c:pt idx="9862">
                  <c:v>19724</c:v>
                </c:pt>
                <c:pt idx="9863">
                  <c:v>19726</c:v>
                </c:pt>
                <c:pt idx="9864">
                  <c:v>19728</c:v>
                </c:pt>
                <c:pt idx="9865">
                  <c:v>19730</c:v>
                </c:pt>
                <c:pt idx="9866">
                  <c:v>19732</c:v>
                </c:pt>
                <c:pt idx="9867">
                  <c:v>19734</c:v>
                </c:pt>
                <c:pt idx="9868">
                  <c:v>19736</c:v>
                </c:pt>
                <c:pt idx="9869">
                  <c:v>19738</c:v>
                </c:pt>
                <c:pt idx="9870">
                  <c:v>19740</c:v>
                </c:pt>
                <c:pt idx="9871">
                  <c:v>19742</c:v>
                </c:pt>
                <c:pt idx="9872">
                  <c:v>19744</c:v>
                </c:pt>
                <c:pt idx="9873">
                  <c:v>19746</c:v>
                </c:pt>
                <c:pt idx="9874">
                  <c:v>19748</c:v>
                </c:pt>
                <c:pt idx="9875">
                  <c:v>19750</c:v>
                </c:pt>
                <c:pt idx="9876">
                  <c:v>19752</c:v>
                </c:pt>
                <c:pt idx="9877">
                  <c:v>19754</c:v>
                </c:pt>
                <c:pt idx="9878">
                  <c:v>19756</c:v>
                </c:pt>
                <c:pt idx="9879">
                  <c:v>19758</c:v>
                </c:pt>
                <c:pt idx="9880">
                  <c:v>19760</c:v>
                </c:pt>
                <c:pt idx="9881">
                  <c:v>19762</c:v>
                </c:pt>
                <c:pt idx="9882">
                  <c:v>19764</c:v>
                </c:pt>
                <c:pt idx="9883">
                  <c:v>19766</c:v>
                </c:pt>
                <c:pt idx="9884">
                  <c:v>19768</c:v>
                </c:pt>
                <c:pt idx="9885">
                  <c:v>19770</c:v>
                </c:pt>
                <c:pt idx="9886">
                  <c:v>19772</c:v>
                </c:pt>
                <c:pt idx="9887">
                  <c:v>19774</c:v>
                </c:pt>
                <c:pt idx="9888">
                  <c:v>19776</c:v>
                </c:pt>
                <c:pt idx="9889">
                  <c:v>19778</c:v>
                </c:pt>
                <c:pt idx="9890">
                  <c:v>19780</c:v>
                </c:pt>
                <c:pt idx="9891">
                  <c:v>19782</c:v>
                </c:pt>
                <c:pt idx="9892">
                  <c:v>19784</c:v>
                </c:pt>
                <c:pt idx="9893">
                  <c:v>19786</c:v>
                </c:pt>
                <c:pt idx="9894">
                  <c:v>19788</c:v>
                </c:pt>
                <c:pt idx="9895">
                  <c:v>19790</c:v>
                </c:pt>
                <c:pt idx="9896">
                  <c:v>19792</c:v>
                </c:pt>
                <c:pt idx="9897">
                  <c:v>19794</c:v>
                </c:pt>
                <c:pt idx="9898">
                  <c:v>19796</c:v>
                </c:pt>
                <c:pt idx="9899">
                  <c:v>19798</c:v>
                </c:pt>
                <c:pt idx="9900">
                  <c:v>19800</c:v>
                </c:pt>
                <c:pt idx="9901">
                  <c:v>19802</c:v>
                </c:pt>
                <c:pt idx="9902">
                  <c:v>19804</c:v>
                </c:pt>
                <c:pt idx="9903">
                  <c:v>19806</c:v>
                </c:pt>
                <c:pt idx="9904">
                  <c:v>19808</c:v>
                </c:pt>
                <c:pt idx="9905">
                  <c:v>19810</c:v>
                </c:pt>
                <c:pt idx="9906">
                  <c:v>19812</c:v>
                </c:pt>
                <c:pt idx="9907">
                  <c:v>19814</c:v>
                </c:pt>
                <c:pt idx="9908">
                  <c:v>19816</c:v>
                </c:pt>
                <c:pt idx="9909">
                  <c:v>19818</c:v>
                </c:pt>
                <c:pt idx="9910">
                  <c:v>19820</c:v>
                </c:pt>
                <c:pt idx="9911">
                  <c:v>19822</c:v>
                </c:pt>
                <c:pt idx="9912">
                  <c:v>19824</c:v>
                </c:pt>
                <c:pt idx="9913">
                  <c:v>19826</c:v>
                </c:pt>
                <c:pt idx="9914">
                  <c:v>19828</c:v>
                </c:pt>
                <c:pt idx="9915">
                  <c:v>19830</c:v>
                </c:pt>
                <c:pt idx="9916">
                  <c:v>19832</c:v>
                </c:pt>
                <c:pt idx="9917">
                  <c:v>19834</c:v>
                </c:pt>
                <c:pt idx="9918">
                  <c:v>19836</c:v>
                </c:pt>
                <c:pt idx="9919">
                  <c:v>19838</c:v>
                </c:pt>
                <c:pt idx="9920">
                  <c:v>19840</c:v>
                </c:pt>
                <c:pt idx="9921">
                  <c:v>19842</c:v>
                </c:pt>
                <c:pt idx="9922">
                  <c:v>19844</c:v>
                </c:pt>
                <c:pt idx="9923">
                  <c:v>19846</c:v>
                </c:pt>
                <c:pt idx="9924">
                  <c:v>19848</c:v>
                </c:pt>
                <c:pt idx="9925">
                  <c:v>19850</c:v>
                </c:pt>
                <c:pt idx="9926">
                  <c:v>19852</c:v>
                </c:pt>
                <c:pt idx="9927">
                  <c:v>19854</c:v>
                </c:pt>
                <c:pt idx="9928">
                  <c:v>19856</c:v>
                </c:pt>
                <c:pt idx="9929">
                  <c:v>19858</c:v>
                </c:pt>
                <c:pt idx="9930">
                  <c:v>19860</c:v>
                </c:pt>
                <c:pt idx="9931">
                  <c:v>19862</c:v>
                </c:pt>
                <c:pt idx="9932">
                  <c:v>19864</c:v>
                </c:pt>
                <c:pt idx="9933">
                  <c:v>19866</c:v>
                </c:pt>
                <c:pt idx="9934">
                  <c:v>19868</c:v>
                </c:pt>
                <c:pt idx="9935">
                  <c:v>19870</c:v>
                </c:pt>
                <c:pt idx="9936">
                  <c:v>19872</c:v>
                </c:pt>
                <c:pt idx="9937">
                  <c:v>19874</c:v>
                </c:pt>
                <c:pt idx="9938">
                  <c:v>19876</c:v>
                </c:pt>
                <c:pt idx="9939">
                  <c:v>19878</c:v>
                </c:pt>
                <c:pt idx="9940">
                  <c:v>19880</c:v>
                </c:pt>
                <c:pt idx="9941">
                  <c:v>19882</c:v>
                </c:pt>
                <c:pt idx="9942">
                  <c:v>19884</c:v>
                </c:pt>
                <c:pt idx="9943">
                  <c:v>19886</c:v>
                </c:pt>
                <c:pt idx="9944">
                  <c:v>19888</c:v>
                </c:pt>
                <c:pt idx="9945">
                  <c:v>19890</c:v>
                </c:pt>
                <c:pt idx="9946">
                  <c:v>19892</c:v>
                </c:pt>
                <c:pt idx="9947">
                  <c:v>19894</c:v>
                </c:pt>
                <c:pt idx="9948">
                  <c:v>19896</c:v>
                </c:pt>
                <c:pt idx="9949">
                  <c:v>19898</c:v>
                </c:pt>
                <c:pt idx="9950">
                  <c:v>19900</c:v>
                </c:pt>
                <c:pt idx="9951">
                  <c:v>19902</c:v>
                </c:pt>
                <c:pt idx="9952">
                  <c:v>19904</c:v>
                </c:pt>
                <c:pt idx="9953">
                  <c:v>19906</c:v>
                </c:pt>
                <c:pt idx="9954">
                  <c:v>19908</c:v>
                </c:pt>
                <c:pt idx="9955">
                  <c:v>19910</c:v>
                </c:pt>
                <c:pt idx="9956">
                  <c:v>19912</c:v>
                </c:pt>
                <c:pt idx="9957">
                  <c:v>19914</c:v>
                </c:pt>
                <c:pt idx="9958">
                  <c:v>19916</c:v>
                </c:pt>
                <c:pt idx="9959">
                  <c:v>19918</c:v>
                </c:pt>
                <c:pt idx="9960">
                  <c:v>19920</c:v>
                </c:pt>
                <c:pt idx="9961">
                  <c:v>19922</c:v>
                </c:pt>
                <c:pt idx="9962">
                  <c:v>19924</c:v>
                </c:pt>
                <c:pt idx="9963">
                  <c:v>19926</c:v>
                </c:pt>
                <c:pt idx="9964">
                  <c:v>19928</c:v>
                </c:pt>
                <c:pt idx="9965">
                  <c:v>19930</c:v>
                </c:pt>
                <c:pt idx="9966">
                  <c:v>19932</c:v>
                </c:pt>
                <c:pt idx="9967">
                  <c:v>19934</c:v>
                </c:pt>
                <c:pt idx="9968">
                  <c:v>19936</c:v>
                </c:pt>
                <c:pt idx="9969">
                  <c:v>19938</c:v>
                </c:pt>
                <c:pt idx="9970">
                  <c:v>19940</c:v>
                </c:pt>
                <c:pt idx="9971">
                  <c:v>19942</c:v>
                </c:pt>
                <c:pt idx="9972">
                  <c:v>19944</c:v>
                </c:pt>
                <c:pt idx="9973">
                  <c:v>19946</c:v>
                </c:pt>
                <c:pt idx="9974">
                  <c:v>19948</c:v>
                </c:pt>
                <c:pt idx="9975">
                  <c:v>19950</c:v>
                </c:pt>
                <c:pt idx="9976">
                  <c:v>19952</c:v>
                </c:pt>
                <c:pt idx="9977">
                  <c:v>19954</c:v>
                </c:pt>
                <c:pt idx="9978">
                  <c:v>19956</c:v>
                </c:pt>
                <c:pt idx="9979">
                  <c:v>19958</c:v>
                </c:pt>
                <c:pt idx="9980">
                  <c:v>19960</c:v>
                </c:pt>
                <c:pt idx="9981">
                  <c:v>19962</c:v>
                </c:pt>
                <c:pt idx="9982">
                  <c:v>19964</c:v>
                </c:pt>
                <c:pt idx="9983">
                  <c:v>19966</c:v>
                </c:pt>
                <c:pt idx="9984">
                  <c:v>19968</c:v>
                </c:pt>
                <c:pt idx="9985">
                  <c:v>19970</c:v>
                </c:pt>
                <c:pt idx="9986">
                  <c:v>19972</c:v>
                </c:pt>
                <c:pt idx="9987">
                  <c:v>19974</c:v>
                </c:pt>
                <c:pt idx="9988">
                  <c:v>19976</c:v>
                </c:pt>
                <c:pt idx="9989">
                  <c:v>19978</c:v>
                </c:pt>
                <c:pt idx="9990">
                  <c:v>19980</c:v>
                </c:pt>
                <c:pt idx="9991">
                  <c:v>19982</c:v>
                </c:pt>
                <c:pt idx="9992">
                  <c:v>19984</c:v>
                </c:pt>
                <c:pt idx="9993">
                  <c:v>19986</c:v>
                </c:pt>
                <c:pt idx="9994">
                  <c:v>19988</c:v>
                </c:pt>
                <c:pt idx="9995">
                  <c:v>19990</c:v>
                </c:pt>
                <c:pt idx="9996">
                  <c:v>19992</c:v>
                </c:pt>
                <c:pt idx="9997">
                  <c:v>19994</c:v>
                </c:pt>
                <c:pt idx="9998">
                  <c:v>19996</c:v>
                </c:pt>
                <c:pt idx="9999">
                  <c:v>19998</c:v>
                </c:pt>
                <c:pt idx="10000">
                  <c:v>20000</c:v>
                </c:pt>
                <c:pt idx="10001">
                  <c:v>20002</c:v>
                </c:pt>
                <c:pt idx="10002">
                  <c:v>20004</c:v>
                </c:pt>
                <c:pt idx="10003">
                  <c:v>20006</c:v>
                </c:pt>
                <c:pt idx="10004">
                  <c:v>20008</c:v>
                </c:pt>
                <c:pt idx="10005">
                  <c:v>20010</c:v>
                </c:pt>
                <c:pt idx="10006">
                  <c:v>20012</c:v>
                </c:pt>
                <c:pt idx="10007">
                  <c:v>20014</c:v>
                </c:pt>
                <c:pt idx="10008">
                  <c:v>20016</c:v>
                </c:pt>
                <c:pt idx="10009">
                  <c:v>20018</c:v>
                </c:pt>
                <c:pt idx="10010">
                  <c:v>20020</c:v>
                </c:pt>
                <c:pt idx="10011">
                  <c:v>20022</c:v>
                </c:pt>
                <c:pt idx="10012">
                  <c:v>20024</c:v>
                </c:pt>
                <c:pt idx="10013">
                  <c:v>20026</c:v>
                </c:pt>
                <c:pt idx="10014">
                  <c:v>20028</c:v>
                </c:pt>
                <c:pt idx="10015">
                  <c:v>20030</c:v>
                </c:pt>
                <c:pt idx="10016">
                  <c:v>20032</c:v>
                </c:pt>
                <c:pt idx="10017">
                  <c:v>20034</c:v>
                </c:pt>
                <c:pt idx="10018">
                  <c:v>20036</c:v>
                </c:pt>
                <c:pt idx="10019">
                  <c:v>20038</c:v>
                </c:pt>
                <c:pt idx="10020">
                  <c:v>20040</c:v>
                </c:pt>
                <c:pt idx="10021">
                  <c:v>20042</c:v>
                </c:pt>
                <c:pt idx="10022">
                  <c:v>20044</c:v>
                </c:pt>
                <c:pt idx="10023">
                  <c:v>20046</c:v>
                </c:pt>
                <c:pt idx="10024">
                  <c:v>20048</c:v>
                </c:pt>
                <c:pt idx="10025">
                  <c:v>20050</c:v>
                </c:pt>
                <c:pt idx="10026">
                  <c:v>20052</c:v>
                </c:pt>
                <c:pt idx="10027">
                  <c:v>20054</c:v>
                </c:pt>
                <c:pt idx="10028">
                  <c:v>20056</c:v>
                </c:pt>
                <c:pt idx="10029">
                  <c:v>20058</c:v>
                </c:pt>
                <c:pt idx="10030">
                  <c:v>20060</c:v>
                </c:pt>
                <c:pt idx="10031">
                  <c:v>20062</c:v>
                </c:pt>
                <c:pt idx="10032">
                  <c:v>20064</c:v>
                </c:pt>
                <c:pt idx="10033">
                  <c:v>20066</c:v>
                </c:pt>
                <c:pt idx="10034">
                  <c:v>20068</c:v>
                </c:pt>
                <c:pt idx="10035">
                  <c:v>20070</c:v>
                </c:pt>
                <c:pt idx="10036">
                  <c:v>20072</c:v>
                </c:pt>
                <c:pt idx="10037">
                  <c:v>20074</c:v>
                </c:pt>
                <c:pt idx="10038">
                  <c:v>20076</c:v>
                </c:pt>
                <c:pt idx="10039">
                  <c:v>20078</c:v>
                </c:pt>
                <c:pt idx="10040">
                  <c:v>20080</c:v>
                </c:pt>
                <c:pt idx="10041">
                  <c:v>20082</c:v>
                </c:pt>
                <c:pt idx="10042">
                  <c:v>20084</c:v>
                </c:pt>
                <c:pt idx="10043">
                  <c:v>20086</c:v>
                </c:pt>
                <c:pt idx="10044">
                  <c:v>20088</c:v>
                </c:pt>
                <c:pt idx="10045">
                  <c:v>20090</c:v>
                </c:pt>
                <c:pt idx="10046">
                  <c:v>20092</c:v>
                </c:pt>
                <c:pt idx="10047">
                  <c:v>20094</c:v>
                </c:pt>
                <c:pt idx="10048">
                  <c:v>20096</c:v>
                </c:pt>
                <c:pt idx="10049">
                  <c:v>20098</c:v>
                </c:pt>
                <c:pt idx="10050">
                  <c:v>20100</c:v>
                </c:pt>
                <c:pt idx="10051">
                  <c:v>20102</c:v>
                </c:pt>
                <c:pt idx="10052">
                  <c:v>20104</c:v>
                </c:pt>
                <c:pt idx="10053">
                  <c:v>20106</c:v>
                </c:pt>
                <c:pt idx="10054">
                  <c:v>20108</c:v>
                </c:pt>
                <c:pt idx="10055">
                  <c:v>20110</c:v>
                </c:pt>
                <c:pt idx="10056">
                  <c:v>20112</c:v>
                </c:pt>
                <c:pt idx="10057">
                  <c:v>20114</c:v>
                </c:pt>
                <c:pt idx="10058">
                  <c:v>20116</c:v>
                </c:pt>
                <c:pt idx="10059">
                  <c:v>20118</c:v>
                </c:pt>
                <c:pt idx="10060">
                  <c:v>20120</c:v>
                </c:pt>
                <c:pt idx="10061">
                  <c:v>20122</c:v>
                </c:pt>
                <c:pt idx="10062">
                  <c:v>20124</c:v>
                </c:pt>
                <c:pt idx="10063">
                  <c:v>20126</c:v>
                </c:pt>
                <c:pt idx="10064">
                  <c:v>20128</c:v>
                </c:pt>
                <c:pt idx="10065">
                  <c:v>20130</c:v>
                </c:pt>
                <c:pt idx="10066">
                  <c:v>20132</c:v>
                </c:pt>
                <c:pt idx="10067">
                  <c:v>20134</c:v>
                </c:pt>
                <c:pt idx="10068">
                  <c:v>20136</c:v>
                </c:pt>
                <c:pt idx="10069">
                  <c:v>20138</c:v>
                </c:pt>
                <c:pt idx="10070">
                  <c:v>20140</c:v>
                </c:pt>
                <c:pt idx="10071">
                  <c:v>20142</c:v>
                </c:pt>
                <c:pt idx="10072">
                  <c:v>20144</c:v>
                </c:pt>
                <c:pt idx="10073">
                  <c:v>20146</c:v>
                </c:pt>
                <c:pt idx="10074">
                  <c:v>20148</c:v>
                </c:pt>
                <c:pt idx="10075">
                  <c:v>20150</c:v>
                </c:pt>
                <c:pt idx="10076">
                  <c:v>20152</c:v>
                </c:pt>
                <c:pt idx="10077">
                  <c:v>20154</c:v>
                </c:pt>
                <c:pt idx="10078">
                  <c:v>20156</c:v>
                </c:pt>
                <c:pt idx="10079">
                  <c:v>20158</c:v>
                </c:pt>
                <c:pt idx="10080">
                  <c:v>20160</c:v>
                </c:pt>
                <c:pt idx="10081">
                  <c:v>20162</c:v>
                </c:pt>
                <c:pt idx="10082">
                  <c:v>20164</c:v>
                </c:pt>
                <c:pt idx="10083">
                  <c:v>20166</c:v>
                </c:pt>
                <c:pt idx="10084">
                  <c:v>20168</c:v>
                </c:pt>
                <c:pt idx="10085">
                  <c:v>20170</c:v>
                </c:pt>
                <c:pt idx="10086">
                  <c:v>20172</c:v>
                </c:pt>
                <c:pt idx="10087">
                  <c:v>20174</c:v>
                </c:pt>
                <c:pt idx="10088">
                  <c:v>20176</c:v>
                </c:pt>
                <c:pt idx="10089">
                  <c:v>20178</c:v>
                </c:pt>
                <c:pt idx="10090">
                  <c:v>20180</c:v>
                </c:pt>
                <c:pt idx="10091">
                  <c:v>20182</c:v>
                </c:pt>
                <c:pt idx="10092">
                  <c:v>20184</c:v>
                </c:pt>
                <c:pt idx="10093">
                  <c:v>20186</c:v>
                </c:pt>
                <c:pt idx="10094">
                  <c:v>20188</c:v>
                </c:pt>
                <c:pt idx="10095">
                  <c:v>20190</c:v>
                </c:pt>
                <c:pt idx="10096">
                  <c:v>20192</c:v>
                </c:pt>
                <c:pt idx="10097">
                  <c:v>20194</c:v>
                </c:pt>
                <c:pt idx="10098">
                  <c:v>20196</c:v>
                </c:pt>
                <c:pt idx="10099">
                  <c:v>20198</c:v>
                </c:pt>
                <c:pt idx="10100">
                  <c:v>20200</c:v>
                </c:pt>
                <c:pt idx="10101">
                  <c:v>20202</c:v>
                </c:pt>
                <c:pt idx="10102">
                  <c:v>20204</c:v>
                </c:pt>
                <c:pt idx="10103">
                  <c:v>20206</c:v>
                </c:pt>
                <c:pt idx="10104">
                  <c:v>20208</c:v>
                </c:pt>
                <c:pt idx="10105">
                  <c:v>20210</c:v>
                </c:pt>
                <c:pt idx="10106">
                  <c:v>20212</c:v>
                </c:pt>
                <c:pt idx="10107">
                  <c:v>20214</c:v>
                </c:pt>
                <c:pt idx="10108">
                  <c:v>20216</c:v>
                </c:pt>
                <c:pt idx="10109">
                  <c:v>20218</c:v>
                </c:pt>
                <c:pt idx="10110">
                  <c:v>20220</c:v>
                </c:pt>
                <c:pt idx="10111">
                  <c:v>20222</c:v>
                </c:pt>
                <c:pt idx="10112">
                  <c:v>20224</c:v>
                </c:pt>
                <c:pt idx="10113">
                  <c:v>20226</c:v>
                </c:pt>
                <c:pt idx="10114">
                  <c:v>20228</c:v>
                </c:pt>
                <c:pt idx="10115">
                  <c:v>20230</c:v>
                </c:pt>
                <c:pt idx="10116">
                  <c:v>20232</c:v>
                </c:pt>
                <c:pt idx="10117">
                  <c:v>20234</c:v>
                </c:pt>
                <c:pt idx="10118">
                  <c:v>20236</c:v>
                </c:pt>
                <c:pt idx="10119">
                  <c:v>20238</c:v>
                </c:pt>
                <c:pt idx="10120">
                  <c:v>20240</c:v>
                </c:pt>
                <c:pt idx="10121">
                  <c:v>20242</c:v>
                </c:pt>
                <c:pt idx="10122">
                  <c:v>20244</c:v>
                </c:pt>
                <c:pt idx="10123">
                  <c:v>20246</c:v>
                </c:pt>
                <c:pt idx="10124">
                  <c:v>20248</c:v>
                </c:pt>
                <c:pt idx="10125">
                  <c:v>20250</c:v>
                </c:pt>
                <c:pt idx="10126">
                  <c:v>20252</c:v>
                </c:pt>
                <c:pt idx="10127">
                  <c:v>20254</c:v>
                </c:pt>
                <c:pt idx="10128">
                  <c:v>20256</c:v>
                </c:pt>
                <c:pt idx="10129">
                  <c:v>20258</c:v>
                </c:pt>
                <c:pt idx="10130">
                  <c:v>20260</c:v>
                </c:pt>
                <c:pt idx="10131">
                  <c:v>20262</c:v>
                </c:pt>
                <c:pt idx="10132">
                  <c:v>20264</c:v>
                </c:pt>
                <c:pt idx="10133">
                  <c:v>20266</c:v>
                </c:pt>
                <c:pt idx="10134">
                  <c:v>20268</c:v>
                </c:pt>
                <c:pt idx="10135">
                  <c:v>20270</c:v>
                </c:pt>
                <c:pt idx="10136">
                  <c:v>20272</c:v>
                </c:pt>
                <c:pt idx="10137">
                  <c:v>20274</c:v>
                </c:pt>
                <c:pt idx="10138">
                  <c:v>20276</c:v>
                </c:pt>
                <c:pt idx="10139">
                  <c:v>20278</c:v>
                </c:pt>
                <c:pt idx="10140">
                  <c:v>20280</c:v>
                </c:pt>
                <c:pt idx="10141">
                  <c:v>20282</c:v>
                </c:pt>
                <c:pt idx="10142">
                  <c:v>20284</c:v>
                </c:pt>
                <c:pt idx="10143">
                  <c:v>20286</c:v>
                </c:pt>
                <c:pt idx="10144">
                  <c:v>20288</c:v>
                </c:pt>
                <c:pt idx="10145">
                  <c:v>20290</c:v>
                </c:pt>
                <c:pt idx="10146">
                  <c:v>20292</c:v>
                </c:pt>
                <c:pt idx="10147">
                  <c:v>20294</c:v>
                </c:pt>
                <c:pt idx="10148">
                  <c:v>20296</c:v>
                </c:pt>
                <c:pt idx="10149">
                  <c:v>20298</c:v>
                </c:pt>
                <c:pt idx="10150">
                  <c:v>20300</c:v>
                </c:pt>
                <c:pt idx="10151">
                  <c:v>20302</c:v>
                </c:pt>
                <c:pt idx="10152">
                  <c:v>20304</c:v>
                </c:pt>
                <c:pt idx="10153">
                  <c:v>20306</c:v>
                </c:pt>
                <c:pt idx="10154">
                  <c:v>20308</c:v>
                </c:pt>
                <c:pt idx="10155">
                  <c:v>20310</c:v>
                </c:pt>
                <c:pt idx="10156">
                  <c:v>20312</c:v>
                </c:pt>
                <c:pt idx="10157">
                  <c:v>20314</c:v>
                </c:pt>
                <c:pt idx="10158">
                  <c:v>20316</c:v>
                </c:pt>
                <c:pt idx="10159">
                  <c:v>20318</c:v>
                </c:pt>
                <c:pt idx="10160">
                  <c:v>20320</c:v>
                </c:pt>
                <c:pt idx="10161">
                  <c:v>20322</c:v>
                </c:pt>
                <c:pt idx="10162">
                  <c:v>20324</c:v>
                </c:pt>
                <c:pt idx="10163">
                  <c:v>20326</c:v>
                </c:pt>
                <c:pt idx="10164">
                  <c:v>20328</c:v>
                </c:pt>
                <c:pt idx="10165">
                  <c:v>20330</c:v>
                </c:pt>
                <c:pt idx="10166">
                  <c:v>20332</c:v>
                </c:pt>
                <c:pt idx="10167">
                  <c:v>20334</c:v>
                </c:pt>
                <c:pt idx="10168">
                  <c:v>20336</c:v>
                </c:pt>
                <c:pt idx="10169">
                  <c:v>20338</c:v>
                </c:pt>
                <c:pt idx="10170">
                  <c:v>20340</c:v>
                </c:pt>
                <c:pt idx="10171">
                  <c:v>20342</c:v>
                </c:pt>
                <c:pt idx="10172">
                  <c:v>20344</c:v>
                </c:pt>
                <c:pt idx="10173">
                  <c:v>20346</c:v>
                </c:pt>
                <c:pt idx="10174">
                  <c:v>20348</c:v>
                </c:pt>
                <c:pt idx="10175">
                  <c:v>20350</c:v>
                </c:pt>
                <c:pt idx="10176">
                  <c:v>20352</c:v>
                </c:pt>
                <c:pt idx="10177">
                  <c:v>20354</c:v>
                </c:pt>
                <c:pt idx="10178">
                  <c:v>20356</c:v>
                </c:pt>
                <c:pt idx="10179">
                  <c:v>20358</c:v>
                </c:pt>
                <c:pt idx="10180">
                  <c:v>20360</c:v>
                </c:pt>
                <c:pt idx="10181">
                  <c:v>20362</c:v>
                </c:pt>
                <c:pt idx="10182">
                  <c:v>20364</c:v>
                </c:pt>
                <c:pt idx="10183">
                  <c:v>20366</c:v>
                </c:pt>
                <c:pt idx="10184">
                  <c:v>20368</c:v>
                </c:pt>
                <c:pt idx="10185">
                  <c:v>20370</c:v>
                </c:pt>
                <c:pt idx="10186">
                  <c:v>20372</c:v>
                </c:pt>
                <c:pt idx="10187">
                  <c:v>20374</c:v>
                </c:pt>
                <c:pt idx="10188">
                  <c:v>20376</c:v>
                </c:pt>
                <c:pt idx="10189">
                  <c:v>20378</c:v>
                </c:pt>
                <c:pt idx="10190">
                  <c:v>20380</c:v>
                </c:pt>
                <c:pt idx="10191">
                  <c:v>20382</c:v>
                </c:pt>
                <c:pt idx="10192">
                  <c:v>20384</c:v>
                </c:pt>
                <c:pt idx="10193">
                  <c:v>20386</c:v>
                </c:pt>
                <c:pt idx="10194">
                  <c:v>20388</c:v>
                </c:pt>
                <c:pt idx="10195">
                  <c:v>20390</c:v>
                </c:pt>
                <c:pt idx="10196">
                  <c:v>20392</c:v>
                </c:pt>
                <c:pt idx="10197">
                  <c:v>20394</c:v>
                </c:pt>
                <c:pt idx="10198">
                  <c:v>20396</c:v>
                </c:pt>
                <c:pt idx="10199">
                  <c:v>20398</c:v>
                </c:pt>
                <c:pt idx="10200">
                  <c:v>20400</c:v>
                </c:pt>
                <c:pt idx="10201">
                  <c:v>20402</c:v>
                </c:pt>
                <c:pt idx="10202">
                  <c:v>20404</c:v>
                </c:pt>
                <c:pt idx="10203">
                  <c:v>20406</c:v>
                </c:pt>
                <c:pt idx="10204">
                  <c:v>20408</c:v>
                </c:pt>
                <c:pt idx="10205">
                  <c:v>20410</c:v>
                </c:pt>
                <c:pt idx="10206">
                  <c:v>20412</c:v>
                </c:pt>
                <c:pt idx="10207">
                  <c:v>20414</c:v>
                </c:pt>
                <c:pt idx="10208">
                  <c:v>20416</c:v>
                </c:pt>
                <c:pt idx="10209">
                  <c:v>20418</c:v>
                </c:pt>
                <c:pt idx="10210">
                  <c:v>20420</c:v>
                </c:pt>
                <c:pt idx="10211">
                  <c:v>20422</c:v>
                </c:pt>
                <c:pt idx="10212">
                  <c:v>20424</c:v>
                </c:pt>
                <c:pt idx="10213">
                  <c:v>20426</c:v>
                </c:pt>
                <c:pt idx="10214">
                  <c:v>20428</c:v>
                </c:pt>
                <c:pt idx="10215">
                  <c:v>20430</c:v>
                </c:pt>
                <c:pt idx="10216">
                  <c:v>20432</c:v>
                </c:pt>
                <c:pt idx="10217">
                  <c:v>20434</c:v>
                </c:pt>
                <c:pt idx="10218">
                  <c:v>20436</c:v>
                </c:pt>
                <c:pt idx="10219">
                  <c:v>20438</c:v>
                </c:pt>
                <c:pt idx="10220">
                  <c:v>20440</c:v>
                </c:pt>
                <c:pt idx="10221">
                  <c:v>20442</c:v>
                </c:pt>
                <c:pt idx="10222">
                  <c:v>20444</c:v>
                </c:pt>
                <c:pt idx="10223">
                  <c:v>20446</c:v>
                </c:pt>
                <c:pt idx="10224">
                  <c:v>20448</c:v>
                </c:pt>
                <c:pt idx="10225">
                  <c:v>20450</c:v>
                </c:pt>
                <c:pt idx="10226">
                  <c:v>20452</c:v>
                </c:pt>
                <c:pt idx="10227">
                  <c:v>20454</c:v>
                </c:pt>
                <c:pt idx="10228">
                  <c:v>20456</c:v>
                </c:pt>
                <c:pt idx="10229">
                  <c:v>20458</c:v>
                </c:pt>
                <c:pt idx="10230">
                  <c:v>20460</c:v>
                </c:pt>
                <c:pt idx="10231">
                  <c:v>20462</c:v>
                </c:pt>
                <c:pt idx="10232">
                  <c:v>20464</c:v>
                </c:pt>
                <c:pt idx="10233">
                  <c:v>20466</c:v>
                </c:pt>
                <c:pt idx="10234">
                  <c:v>20468</c:v>
                </c:pt>
                <c:pt idx="10235">
                  <c:v>20470</c:v>
                </c:pt>
                <c:pt idx="10236">
                  <c:v>20472</c:v>
                </c:pt>
                <c:pt idx="10237">
                  <c:v>20474</c:v>
                </c:pt>
                <c:pt idx="10238">
                  <c:v>20476</c:v>
                </c:pt>
                <c:pt idx="10239">
                  <c:v>20478</c:v>
                </c:pt>
                <c:pt idx="10240">
                  <c:v>20480</c:v>
                </c:pt>
                <c:pt idx="10241">
                  <c:v>20482</c:v>
                </c:pt>
                <c:pt idx="10242">
                  <c:v>20484</c:v>
                </c:pt>
                <c:pt idx="10243">
                  <c:v>20486</c:v>
                </c:pt>
                <c:pt idx="10244">
                  <c:v>20488</c:v>
                </c:pt>
                <c:pt idx="10245">
                  <c:v>20490</c:v>
                </c:pt>
                <c:pt idx="10246">
                  <c:v>20492</c:v>
                </c:pt>
                <c:pt idx="10247">
                  <c:v>20494</c:v>
                </c:pt>
                <c:pt idx="10248">
                  <c:v>20496</c:v>
                </c:pt>
                <c:pt idx="10249">
                  <c:v>20498</c:v>
                </c:pt>
                <c:pt idx="10250">
                  <c:v>20500</c:v>
                </c:pt>
                <c:pt idx="10251">
                  <c:v>20502</c:v>
                </c:pt>
                <c:pt idx="10252">
                  <c:v>20504</c:v>
                </c:pt>
                <c:pt idx="10253">
                  <c:v>20506</c:v>
                </c:pt>
                <c:pt idx="10254">
                  <c:v>20508</c:v>
                </c:pt>
                <c:pt idx="10255">
                  <c:v>20510</c:v>
                </c:pt>
                <c:pt idx="10256">
                  <c:v>20512</c:v>
                </c:pt>
                <c:pt idx="10257">
                  <c:v>20514</c:v>
                </c:pt>
                <c:pt idx="10258">
                  <c:v>20516</c:v>
                </c:pt>
                <c:pt idx="10259">
                  <c:v>20518</c:v>
                </c:pt>
                <c:pt idx="10260">
                  <c:v>20520</c:v>
                </c:pt>
                <c:pt idx="10261">
                  <c:v>20522</c:v>
                </c:pt>
                <c:pt idx="10262">
                  <c:v>20524</c:v>
                </c:pt>
                <c:pt idx="10263">
                  <c:v>20526</c:v>
                </c:pt>
                <c:pt idx="10264">
                  <c:v>20528</c:v>
                </c:pt>
                <c:pt idx="10265">
                  <c:v>20530</c:v>
                </c:pt>
                <c:pt idx="10266">
                  <c:v>20532</c:v>
                </c:pt>
                <c:pt idx="10267">
                  <c:v>20534</c:v>
                </c:pt>
                <c:pt idx="10268">
                  <c:v>20536</c:v>
                </c:pt>
                <c:pt idx="10269">
                  <c:v>20538</c:v>
                </c:pt>
                <c:pt idx="10270">
                  <c:v>20540</c:v>
                </c:pt>
                <c:pt idx="10271">
                  <c:v>20542</c:v>
                </c:pt>
                <c:pt idx="10272">
                  <c:v>20544</c:v>
                </c:pt>
                <c:pt idx="10273">
                  <c:v>20546</c:v>
                </c:pt>
                <c:pt idx="10274">
                  <c:v>20548</c:v>
                </c:pt>
                <c:pt idx="10275">
                  <c:v>20550</c:v>
                </c:pt>
                <c:pt idx="10276">
                  <c:v>20552</c:v>
                </c:pt>
                <c:pt idx="10277">
                  <c:v>20554</c:v>
                </c:pt>
                <c:pt idx="10278">
                  <c:v>20556</c:v>
                </c:pt>
                <c:pt idx="10279">
                  <c:v>20558</c:v>
                </c:pt>
                <c:pt idx="10280">
                  <c:v>20560</c:v>
                </c:pt>
                <c:pt idx="10281">
                  <c:v>20562</c:v>
                </c:pt>
                <c:pt idx="10282">
                  <c:v>20564</c:v>
                </c:pt>
                <c:pt idx="10283">
                  <c:v>20566</c:v>
                </c:pt>
                <c:pt idx="10284">
                  <c:v>20568</c:v>
                </c:pt>
                <c:pt idx="10285">
                  <c:v>20570</c:v>
                </c:pt>
                <c:pt idx="10286">
                  <c:v>20572</c:v>
                </c:pt>
                <c:pt idx="10287">
                  <c:v>20574</c:v>
                </c:pt>
                <c:pt idx="10288">
                  <c:v>20576</c:v>
                </c:pt>
                <c:pt idx="10289">
                  <c:v>20578</c:v>
                </c:pt>
                <c:pt idx="10290">
                  <c:v>20580</c:v>
                </c:pt>
                <c:pt idx="10291">
                  <c:v>20582</c:v>
                </c:pt>
                <c:pt idx="10292">
                  <c:v>20584</c:v>
                </c:pt>
                <c:pt idx="10293">
                  <c:v>20586</c:v>
                </c:pt>
                <c:pt idx="10294">
                  <c:v>20588</c:v>
                </c:pt>
                <c:pt idx="10295">
                  <c:v>20590</c:v>
                </c:pt>
                <c:pt idx="10296">
                  <c:v>20592</c:v>
                </c:pt>
                <c:pt idx="10297">
                  <c:v>20594</c:v>
                </c:pt>
                <c:pt idx="10298">
                  <c:v>20596</c:v>
                </c:pt>
                <c:pt idx="10299">
                  <c:v>20598</c:v>
                </c:pt>
                <c:pt idx="10300">
                  <c:v>20600</c:v>
                </c:pt>
                <c:pt idx="10301">
                  <c:v>20602</c:v>
                </c:pt>
                <c:pt idx="10302">
                  <c:v>20604</c:v>
                </c:pt>
                <c:pt idx="10303">
                  <c:v>20606</c:v>
                </c:pt>
                <c:pt idx="10304">
                  <c:v>20608</c:v>
                </c:pt>
                <c:pt idx="10305">
                  <c:v>20610</c:v>
                </c:pt>
                <c:pt idx="10306">
                  <c:v>20612</c:v>
                </c:pt>
                <c:pt idx="10307">
                  <c:v>20614</c:v>
                </c:pt>
                <c:pt idx="10308">
                  <c:v>20616</c:v>
                </c:pt>
                <c:pt idx="10309">
                  <c:v>20618</c:v>
                </c:pt>
                <c:pt idx="10310">
                  <c:v>20620</c:v>
                </c:pt>
                <c:pt idx="10311">
                  <c:v>20622</c:v>
                </c:pt>
                <c:pt idx="10312">
                  <c:v>20624</c:v>
                </c:pt>
                <c:pt idx="10313">
                  <c:v>20626</c:v>
                </c:pt>
                <c:pt idx="10314">
                  <c:v>20628</c:v>
                </c:pt>
                <c:pt idx="10315">
                  <c:v>20630</c:v>
                </c:pt>
                <c:pt idx="10316">
                  <c:v>20632</c:v>
                </c:pt>
                <c:pt idx="10317">
                  <c:v>20634</c:v>
                </c:pt>
                <c:pt idx="10318">
                  <c:v>20636</c:v>
                </c:pt>
                <c:pt idx="10319">
                  <c:v>20638</c:v>
                </c:pt>
                <c:pt idx="10320">
                  <c:v>20640</c:v>
                </c:pt>
                <c:pt idx="10321">
                  <c:v>20642</c:v>
                </c:pt>
                <c:pt idx="10322">
                  <c:v>20644</c:v>
                </c:pt>
                <c:pt idx="10323">
                  <c:v>20646</c:v>
                </c:pt>
                <c:pt idx="10324">
                  <c:v>20648</c:v>
                </c:pt>
                <c:pt idx="10325">
                  <c:v>20650</c:v>
                </c:pt>
                <c:pt idx="10326">
                  <c:v>20652</c:v>
                </c:pt>
                <c:pt idx="10327">
                  <c:v>20654</c:v>
                </c:pt>
                <c:pt idx="10328">
                  <c:v>20656</c:v>
                </c:pt>
                <c:pt idx="10329">
                  <c:v>20658</c:v>
                </c:pt>
                <c:pt idx="10330">
                  <c:v>20660</c:v>
                </c:pt>
                <c:pt idx="10331">
                  <c:v>20662</c:v>
                </c:pt>
                <c:pt idx="10332">
                  <c:v>20664</c:v>
                </c:pt>
                <c:pt idx="10333">
                  <c:v>20666</c:v>
                </c:pt>
                <c:pt idx="10334">
                  <c:v>20668</c:v>
                </c:pt>
                <c:pt idx="10335">
                  <c:v>20670</c:v>
                </c:pt>
                <c:pt idx="10336">
                  <c:v>20672</c:v>
                </c:pt>
                <c:pt idx="10337">
                  <c:v>20674</c:v>
                </c:pt>
                <c:pt idx="10338">
                  <c:v>20676</c:v>
                </c:pt>
                <c:pt idx="10339">
                  <c:v>20678</c:v>
                </c:pt>
                <c:pt idx="10340">
                  <c:v>20680</c:v>
                </c:pt>
                <c:pt idx="10341">
                  <c:v>20682</c:v>
                </c:pt>
                <c:pt idx="10342">
                  <c:v>20684</c:v>
                </c:pt>
                <c:pt idx="10343">
                  <c:v>20686</c:v>
                </c:pt>
                <c:pt idx="10344">
                  <c:v>20688</c:v>
                </c:pt>
                <c:pt idx="10345">
                  <c:v>20690</c:v>
                </c:pt>
                <c:pt idx="10346">
                  <c:v>20692</c:v>
                </c:pt>
                <c:pt idx="10347">
                  <c:v>20694</c:v>
                </c:pt>
                <c:pt idx="10348">
                  <c:v>20696</c:v>
                </c:pt>
                <c:pt idx="10349">
                  <c:v>20698</c:v>
                </c:pt>
                <c:pt idx="10350">
                  <c:v>20700</c:v>
                </c:pt>
                <c:pt idx="10351">
                  <c:v>20702</c:v>
                </c:pt>
                <c:pt idx="10352">
                  <c:v>20704</c:v>
                </c:pt>
                <c:pt idx="10353">
                  <c:v>20706</c:v>
                </c:pt>
                <c:pt idx="10354">
                  <c:v>20708</c:v>
                </c:pt>
                <c:pt idx="10355">
                  <c:v>20710</c:v>
                </c:pt>
                <c:pt idx="10356">
                  <c:v>20712</c:v>
                </c:pt>
                <c:pt idx="10357">
                  <c:v>20714</c:v>
                </c:pt>
                <c:pt idx="10358">
                  <c:v>20716</c:v>
                </c:pt>
                <c:pt idx="10359">
                  <c:v>20718</c:v>
                </c:pt>
                <c:pt idx="10360">
                  <c:v>20720</c:v>
                </c:pt>
                <c:pt idx="10361">
                  <c:v>20722</c:v>
                </c:pt>
                <c:pt idx="10362">
                  <c:v>20724</c:v>
                </c:pt>
                <c:pt idx="10363">
                  <c:v>20726</c:v>
                </c:pt>
                <c:pt idx="10364">
                  <c:v>20728</c:v>
                </c:pt>
                <c:pt idx="10365">
                  <c:v>20730</c:v>
                </c:pt>
                <c:pt idx="10366">
                  <c:v>20732</c:v>
                </c:pt>
                <c:pt idx="10367">
                  <c:v>20734</c:v>
                </c:pt>
                <c:pt idx="10368">
                  <c:v>20736</c:v>
                </c:pt>
                <c:pt idx="10369">
                  <c:v>20738</c:v>
                </c:pt>
                <c:pt idx="10370">
                  <c:v>20740</c:v>
                </c:pt>
                <c:pt idx="10371">
                  <c:v>20742</c:v>
                </c:pt>
                <c:pt idx="10372">
                  <c:v>20744</c:v>
                </c:pt>
                <c:pt idx="10373">
                  <c:v>20746</c:v>
                </c:pt>
                <c:pt idx="10374">
                  <c:v>20748</c:v>
                </c:pt>
                <c:pt idx="10375">
                  <c:v>20750</c:v>
                </c:pt>
                <c:pt idx="10376">
                  <c:v>20752</c:v>
                </c:pt>
                <c:pt idx="10377">
                  <c:v>20754</c:v>
                </c:pt>
                <c:pt idx="10378">
                  <c:v>20756</c:v>
                </c:pt>
                <c:pt idx="10379">
                  <c:v>20758</c:v>
                </c:pt>
                <c:pt idx="10380">
                  <c:v>20760</c:v>
                </c:pt>
                <c:pt idx="10381">
                  <c:v>20762</c:v>
                </c:pt>
                <c:pt idx="10382">
                  <c:v>20764</c:v>
                </c:pt>
                <c:pt idx="10383">
                  <c:v>20766</c:v>
                </c:pt>
                <c:pt idx="10384">
                  <c:v>20768</c:v>
                </c:pt>
                <c:pt idx="10385">
                  <c:v>20770</c:v>
                </c:pt>
                <c:pt idx="10386">
                  <c:v>20772</c:v>
                </c:pt>
                <c:pt idx="10387">
                  <c:v>20774</c:v>
                </c:pt>
                <c:pt idx="10388">
                  <c:v>20776</c:v>
                </c:pt>
                <c:pt idx="10389">
                  <c:v>20778</c:v>
                </c:pt>
                <c:pt idx="10390">
                  <c:v>20780</c:v>
                </c:pt>
                <c:pt idx="10391">
                  <c:v>20782</c:v>
                </c:pt>
                <c:pt idx="10392">
                  <c:v>20784</c:v>
                </c:pt>
                <c:pt idx="10393">
                  <c:v>20786</c:v>
                </c:pt>
                <c:pt idx="10394">
                  <c:v>20788</c:v>
                </c:pt>
                <c:pt idx="10395">
                  <c:v>20790</c:v>
                </c:pt>
                <c:pt idx="10396">
                  <c:v>20792</c:v>
                </c:pt>
                <c:pt idx="10397">
                  <c:v>20794</c:v>
                </c:pt>
                <c:pt idx="10398">
                  <c:v>20796</c:v>
                </c:pt>
                <c:pt idx="10399">
                  <c:v>20798</c:v>
                </c:pt>
                <c:pt idx="10400">
                  <c:v>20800</c:v>
                </c:pt>
                <c:pt idx="10401">
                  <c:v>20802</c:v>
                </c:pt>
                <c:pt idx="10402">
                  <c:v>20804</c:v>
                </c:pt>
                <c:pt idx="10403">
                  <c:v>20806</c:v>
                </c:pt>
                <c:pt idx="10404">
                  <c:v>20808</c:v>
                </c:pt>
                <c:pt idx="10405">
                  <c:v>20810</c:v>
                </c:pt>
                <c:pt idx="10406">
                  <c:v>20812</c:v>
                </c:pt>
                <c:pt idx="10407">
                  <c:v>20814</c:v>
                </c:pt>
                <c:pt idx="10408">
                  <c:v>20816</c:v>
                </c:pt>
                <c:pt idx="10409">
                  <c:v>20818</c:v>
                </c:pt>
                <c:pt idx="10410">
                  <c:v>20820</c:v>
                </c:pt>
                <c:pt idx="10411">
                  <c:v>20822</c:v>
                </c:pt>
                <c:pt idx="10412">
                  <c:v>20824</c:v>
                </c:pt>
                <c:pt idx="10413">
                  <c:v>20826</c:v>
                </c:pt>
                <c:pt idx="10414">
                  <c:v>20828</c:v>
                </c:pt>
                <c:pt idx="10415">
                  <c:v>20830</c:v>
                </c:pt>
                <c:pt idx="10416">
                  <c:v>20832</c:v>
                </c:pt>
                <c:pt idx="10417">
                  <c:v>20834</c:v>
                </c:pt>
                <c:pt idx="10418">
                  <c:v>20836</c:v>
                </c:pt>
                <c:pt idx="10419">
                  <c:v>20838</c:v>
                </c:pt>
                <c:pt idx="10420">
                  <c:v>20840</c:v>
                </c:pt>
                <c:pt idx="10421">
                  <c:v>20842</c:v>
                </c:pt>
                <c:pt idx="10422">
                  <c:v>20844</c:v>
                </c:pt>
                <c:pt idx="10423">
                  <c:v>20846</c:v>
                </c:pt>
                <c:pt idx="10424">
                  <c:v>20848</c:v>
                </c:pt>
                <c:pt idx="10425">
                  <c:v>20850</c:v>
                </c:pt>
                <c:pt idx="10426">
                  <c:v>20852</c:v>
                </c:pt>
                <c:pt idx="10427">
                  <c:v>20854</c:v>
                </c:pt>
                <c:pt idx="10428">
                  <c:v>20856</c:v>
                </c:pt>
                <c:pt idx="10429">
                  <c:v>20858</c:v>
                </c:pt>
                <c:pt idx="10430">
                  <c:v>20860</c:v>
                </c:pt>
                <c:pt idx="10431">
                  <c:v>20862</c:v>
                </c:pt>
                <c:pt idx="10432">
                  <c:v>20864</c:v>
                </c:pt>
                <c:pt idx="10433">
                  <c:v>20866</c:v>
                </c:pt>
                <c:pt idx="10434">
                  <c:v>20868</c:v>
                </c:pt>
                <c:pt idx="10435">
                  <c:v>20870</c:v>
                </c:pt>
                <c:pt idx="10436">
                  <c:v>20872</c:v>
                </c:pt>
                <c:pt idx="10437">
                  <c:v>20874</c:v>
                </c:pt>
                <c:pt idx="10438">
                  <c:v>20876</c:v>
                </c:pt>
                <c:pt idx="10439">
                  <c:v>20878</c:v>
                </c:pt>
                <c:pt idx="10440">
                  <c:v>20880</c:v>
                </c:pt>
                <c:pt idx="10441">
                  <c:v>20882</c:v>
                </c:pt>
                <c:pt idx="10442">
                  <c:v>20884</c:v>
                </c:pt>
                <c:pt idx="10443">
                  <c:v>20886</c:v>
                </c:pt>
                <c:pt idx="10444">
                  <c:v>20888</c:v>
                </c:pt>
                <c:pt idx="10445">
                  <c:v>20890</c:v>
                </c:pt>
                <c:pt idx="10446">
                  <c:v>20892</c:v>
                </c:pt>
                <c:pt idx="10447">
                  <c:v>20894</c:v>
                </c:pt>
                <c:pt idx="10448">
                  <c:v>20896</c:v>
                </c:pt>
                <c:pt idx="10449">
                  <c:v>20898</c:v>
                </c:pt>
                <c:pt idx="10450">
                  <c:v>20900</c:v>
                </c:pt>
                <c:pt idx="10451">
                  <c:v>20902</c:v>
                </c:pt>
                <c:pt idx="10452">
                  <c:v>20904</c:v>
                </c:pt>
                <c:pt idx="10453">
                  <c:v>20906</c:v>
                </c:pt>
                <c:pt idx="10454">
                  <c:v>20908</c:v>
                </c:pt>
                <c:pt idx="10455">
                  <c:v>20910</c:v>
                </c:pt>
                <c:pt idx="10456">
                  <c:v>20912</c:v>
                </c:pt>
                <c:pt idx="10457">
                  <c:v>20914</c:v>
                </c:pt>
                <c:pt idx="10458">
                  <c:v>20916</c:v>
                </c:pt>
                <c:pt idx="10459">
                  <c:v>20918</c:v>
                </c:pt>
                <c:pt idx="10460">
                  <c:v>20920</c:v>
                </c:pt>
                <c:pt idx="10461">
                  <c:v>20922</c:v>
                </c:pt>
                <c:pt idx="10462">
                  <c:v>20924</c:v>
                </c:pt>
                <c:pt idx="10463">
                  <c:v>20926</c:v>
                </c:pt>
                <c:pt idx="10464">
                  <c:v>20928</c:v>
                </c:pt>
                <c:pt idx="10465">
                  <c:v>20930</c:v>
                </c:pt>
                <c:pt idx="10466">
                  <c:v>20932</c:v>
                </c:pt>
                <c:pt idx="10467">
                  <c:v>20934</c:v>
                </c:pt>
                <c:pt idx="10468">
                  <c:v>20936</c:v>
                </c:pt>
                <c:pt idx="10469">
                  <c:v>20938</c:v>
                </c:pt>
                <c:pt idx="10470">
                  <c:v>20940</c:v>
                </c:pt>
                <c:pt idx="10471">
                  <c:v>20942</c:v>
                </c:pt>
                <c:pt idx="10472">
                  <c:v>20944</c:v>
                </c:pt>
                <c:pt idx="10473">
                  <c:v>20946</c:v>
                </c:pt>
                <c:pt idx="10474">
                  <c:v>20948</c:v>
                </c:pt>
                <c:pt idx="10475">
                  <c:v>20950</c:v>
                </c:pt>
                <c:pt idx="10476">
                  <c:v>20952</c:v>
                </c:pt>
                <c:pt idx="10477">
                  <c:v>20954</c:v>
                </c:pt>
                <c:pt idx="10478">
                  <c:v>20956</c:v>
                </c:pt>
                <c:pt idx="10479">
                  <c:v>20958</c:v>
                </c:pt>
                <c:pt idx="10480">
                  <c:v>20960</c:v>
                </c:pt>
                <c:pt idx="10481">
                  <c:v>20962</c:v>
                </c:pt>
                <c:pt idx="10482">
                  <c:v>20964</c:v>
                </c:pt>
                <c:pt idx="10483">
                  <c:v>20966</c:v>
                </c:pt>
                <c:pt idx="10484">
                  <c:v>20968</c:v>
                </c:pt>
                <c:pt idx="10485">
                  <c:v>20970</c:v>
                </c:pt>
                <c:pt idx="10486">
                  <c:v>20972</c:v>
                </c:pt>
                <c:pt idx="10487">
                  <c:v>20974</c:v>
                </c:pt>
                <c:pt idx="10488">
                  <c:v>20976</c:v>
                </c:pt>
                <c:pt idx="10489">
                  <c:v>20978</c:v>
                </c:pt>
                <c:pt idx="10490">
                  <c:v>20980</c:v>
                </c:pt>
                <c:pt idx="10491">
                  <c:v>20982</c:v>
                </c:pt>
                <c:pt idx="10492">
                  <c:v>20984</c:v>
                </c:pt>
                <c:pt idx="10493">
                  <c:v>20986</c:v>
                </c:pt>
                <c:pt idx="10494">
                  <c:v>20988</c:v>
                </c:pt>
                <c:pt idx="10495">
                  <c:v>20990</c:v>
                </c:pt>
                <c:pt idx="10496">
                  <c:v>20992</c:v>
                </c:pt>
                <c:pt idx="10497">
                  <c:v>20994</c:v>
                </c:pt>
                <c:pt idx="10498">
                  <c:v>20996</c:v>
                </c:pt>
                <c:pt idx="10499">
                  <c:v>20998</c:v>
                </c:pt>
                <c:pt idx="10500">
                  <c:v>21000</c:v>
                </c:pt>
                <c:pt idx="10501">
                  <c:v>21002</c:v>
                </c:pt>
                <c:pt idx="10502">
                  <c:v>21004</c:v>
                </c:pt>
                <c:pt idx="10503">
                  <c:v>21006</c:v>
                </c:pt>
                <c:pt idx="10504">
                  <c:v>21008</c:v>
                </c:pt>
                <c:pt idx="10505">
                  <c:v>21010</c:v>
                </c:pt>
                <c:pt idx="10506">
                  <c:v>21012</c:v>
                </c:pt>
                <c:pt idx="10507">
                  <c:v>21014</c:v>
                </c:pt>
                <c:pt idx="10508">
                  <c:v>21016</c:v>
                </c:pt>
                <c:pt idx="10509">
                  <c:v>21018</c:v>
                </c:pt>
                <c:pt idx="10510">
                  <c:v>21020</c:v>
                </c:pt>
                <c:pt idx="10511">
                  <c:v>21022</c:v>
                </c:pt>
                <c:pt idx="10512">
                  <c:v>21024</c:v>
                </c:pt>
                <c:pt idx="10513">
                  <c:v>21026</c:v>
                </c:pt>
                <c:pt idx="10514">
                  <c:v>21028</c:v>
                </c:pt>
                <c:pt idx="10515">
                  <c:v>21030</c:v>
                </c:pt>
                <c:pt idx="10516">
                  <c:v>21032</c:v>
                </c:pt>
                <c:pt idx="10517">
                  <c:v>21034</c:v>
                </c:pt>
                <c:pt idx="10518">
                  <c:v>21036</c:v>
                </c:pt>
                <c:pt idx="10519">
                  <c:v>21038</c:v>
                </c:pt>
                <c:pt idx="10520">
                  <c:v>21040</c:v>
                </c:pt>
                <c:pt idx="10521">
                  <c:v>21042</c:v>
                </c:pt>
                <c:pt idx="10522">
                  <c:v>21044</c:v>
                </c:pt>
                <c:pt idx="10523">
                  <c:v>21046</c:v>
                </c:pt>
                <c:pt idx="10524">
                  <c:v>21048</c:v>
                </c:pt>
                <c:pt idx="10525">
                  <c:v>21050</c:v>
                </c:pt>
                <c:pt idx="10526">
                  <c:v>21052</c:v>
                </c:pt>
                <c:pt idx="10527">
                  <c:v>21054</c:v>
                </c:pt>
                <c:pt idx="10528">
                  <c:v>21056</c:v>
                </c:pt>
                <c:pt idx="10529">
                  <c:v>21058</c:v>
                </c:pt>
                <c:pt idx="10530">
                  <c:v>21060</c:v>
                </c:pt>
                <c:pt idx="10531">
                  <c:v>21062</c:v>
                </c:pt>
                <c:pt idx="10532">
                  <c:v>21064</c:v>
                </c:pt>
                <c:pt idx="10533">
                  <c:v>21066</c:v>
                </c:pt>
                <c:pt idx="10534">
                  <c:v>21068</c:v>
                </c:pt>
                <c:pt idx="10535">
                  <c:v>21070</c:v>
                </c:pt>
                <c:pt idx="10536">
                  <c:v>21072</c:v>
                </c:pt>
                <c:pt idx="10537">
                  <c:v>21074</c:v>
                </c:pt>
                <c:pt idx="10538">
                  <c:v>21076</c:v>
                </c:pt>
                <c:pt idx="10539">
                  <c:v>21078</c:v>
                </c:pt>
                <c:pt idx="10540">
                  <c:v>21080</c:v>
                </c:pt>
                <c:pt idx="10541">
                  <c:v>21082</c:v>
                </c:pt>
                <c:pt idx="10542">
                  <c:v>21084</c:v>
                </c:pt>
                <c:pt idx="10543">
                  <c:v>21086</c:v>
                </c:pt>
                <c:pt idx="10544">
                  <c:v>21088</c:v>
                </c:pt>
                <c:pt idx="10545">
                  <c:v>21090</c:v>
                </c:pt>
                <c:pt idx="10546">
                  <c:v>21092</c:v>
                </c:pt>
                <c:pt idx="10547">
                  <c:v>21094</c:v>
                </c:pt>
                <c:pt idx="10548">
                  <c:v>21096</c:v>
                </c:pt>
                <c:pt idx="10549">
                  <c:v>21098</c:v>
                </c:pt>
                <c:pt idx="10550">
                  <c:v>21100</c:v>
                </c:pt>
                <c:pt idx="10551">
                  <c:v>21102</c:v>
                </c:pt>
                <c:pt idx="10552">
                  <c:v>21104</c:v>
                </c:pt>
                <c:pt idx="10553">
                  <c:v>21106</c:v>
                </c:pt>
                <c:pt idx="10554">
                  <c:v>21108</c:v>
                </c:pt>
                <c:pt idx="10555">
                  <c:v>21110</c:v>
                </c:pt>
                <c:pt idx="10556">
                  <c:v>21112</c:v>
                </c:pt>
                <c:pt idx="10557">
                  <c:v>21114</c:v>
                </c:pt>
                <c:pt idx="10558">
                  <c:v>21116</c:v>
                </c:pt>
                <c:pt idx="10559">
                  <c:v>21118</c:v>
                </c:pt>
                <c:pt idx="10560">
                  <c:v>21120</c:v>
                </c:pt>
                <c:pt idx="10561">
                  <c:v>21122</c:v>
                </c:pt>
                <c:pt idx="10562">
                  <c:v>21124</c:v>
                </c:pt>
                <c:pt idx="10563">
                  <c:v>21126</c:v>
                </c:pt>
                <c:pt idx="10564">
                  <c:v>21128</c:v>
                </c:pt>
                <c:pt idx="10565">
                  <c:v>21130</c:v>
                </c:pt>
                <c:pt idx="10566">
                  <c:v>21132</c:v>
                </c:pt>
                <c:pt idx="10567">
                  <c:v>21134</c:v>
                </c:pt>
                <c:pt idx="10568">
                  <c:v>21136</c:v>
                </c:pt>
                <c:pt idx="10569">
                  <c:v>21138</c:v>
                </c:pt>
                <c:pt idx="10570">
                  <c:v>21140</c:v>
                </c:pt>
                <c:pt idx="10571">
                  <c:v>21142</c:v>
                </c:pt>
                <c:pt idx="10572">
                  <c:v>21144</c:v>
                </c:pt>
                <c:pt idx="10573">
                  <c:v>21146</c:v>
                </c:pt>
                <c:pt idx="10574">
                  <c:v>21148</c:v>
                </c:pt>
                <c:pt idx="10575">
                  <c:v>21150</c:v>
                </c:pt>
                <c:pt idx="10576">
                  <c:v>21152</c:v>
                </c:pt>
                <c:pt idx="10577">
                  <c:v>21154</c:v>
                </c:pt>
                <c:pt idx="10578">
                  <c:v>21156</c:v>
                </c:pt>
                <c:pt idx="10579">
                  <c:v>21158</c:v>
                </c:pt>
                <c:pt idx="10580">
                  <c:v>21160</c:v>
                </c:pt>
                <c:pt idx="10581">
                  <c:v>21162</c:v>
                </c:pt>
                <c:pt idx="10582">
                  <c:v>21164</c:v>
                </c:pt>
                <c:pt idx="10583">
                  <c:v>21166</c:v>
                </c:pt>
                <c:pt idx="10584">
                  <c:v>21168</c:v>
                </c:pt>
                <c:pt idx="10585">
                  <c:v>21170</c:v>
                </c:pt>
                <c:pt idx="10586">
                  <c:v>21172</c:v>
                </c:pt>
                <c:pt idx="10587">
                  <c:v>21174</c:v>
                </c:pt>
                <c:pt idx="10588">
                  <c:v>21176</c:v>
                </c:pt>
                <c:pt idx="10589">
                  <c:v>21178</c:v>
                </c:pt>
                <c:pt idx="10590">
                  <c:v>21180</c:v>
                </c:pt>
                <c:pt idx="10591">
                  <c:v>21182</c:v>
                </c:pt>
                <c:pt idx="10592">
                  <c:v>21184</c:v>
                </c:pt>
                <c:pt idx="10593">
                  <c:v>21186</c:v>
                </c:pt>
                <c:pt idx="10594">
                  <c:v>21188</c:v>
                </c:pt>
                <c:pt idx="10595">
                  <c:v>21190</c:v>
                </c:pt>
                <c:pt idx="10596">
                  <c:v>21192</c:v>
                </c:pt>
                <c:pt idx="10597">
                  <c:v>21194</c:v>
                </c:pt>
                <c:pt idx="10598">
                  <c:v>21196</c:v>
                </c:pt>
                <c:pt idx="10599">
                  <c:v>21198</c:v>
                </c:pt>
                <c:pt idx="10600">
                  <c:v>21200</c:v>
                </c:pt>
                <c:pt idx="10601">
                  <c:v>21202</c:v>
                </c:pt>
                <c:pt idx="10602">
                  <c:v>21204</c:v>
                </c:pt>
                <c:pt idx="10603">
                  <c:v>21206</c:v>
                </c:pt>
                <c:pt idx="10604">
                  <c:v>21208</c:v>
                </c:pt>
                <c:pt idx="10605">
                  <c:v>21210</c:v>
                </c:pt>
                <c:pt idx="10606">
                  <c:v>21212</c:v>
                </c:pt>
                <c:pt idx="10607">
                  <c:v>21214</c:v>
                </c:pt>
                <c:pt idx="10608">
                  <c:v>21216</c:v>
                </c:pt>
                <c:pt idx="10609">
                  <c:v>21218</c:v>
                </c:pt>
                <c:pt idx="10610">
                  <c:v>21220</c:v>
                </c:pt>
                <c:pt idx="10611">
                  <c:v>21222</c:v>
                </c:pt>
                <c:pt idx="10612">
                  <c:v>21224</c:v>
                </c:pt>
                <c:pt idx="10613">
                  <c:v>21226</c:v>
                </c:pt>
                <c:pt idx="10614">
                  <c:v>21228</c:v>
                </c:pt>
                <c:pt idx="10615">
                  <c:v>21230</c:v>
                </c:pt>
                <c:pt idx="10616">
                  <c:v>21232</c:v>
                </c:pt>
                <c:pt idx="10617">
                  <c:v>21234</c:v>
                </c:pt>
                <c:pt idx="10618">
                  <c:v>21236</c:v>
                </c:pt>
                <c:pt idx="10619">
                  <c:v>21238</c:v>
                </c:pt>
                <c:pt idx="10620">
                  <c:v>21240</c:v>
                </c:pt>
                <c:pt idx="10621">
                  <c:v>21242</c:v>
                </c:pt>
                <c:pt idx="10622">
                  <c:v>21244</c:v>
                </c:pt>
                <c:pt idx="10623">
                  <c:v>21246</c:v>
                </c:pt>
                <c:pt idx="10624">
                  <c:v>21248</c:v>
                </c:pt>
                <c:pt idx="10625">
                  <c:v>21250</c:v>
                </c:pt>
                <c:pt idx="10626">
                  <c:v>21252</c:v>
                </c:pt>
                <c:pt idx="10627">
                  <c:v>21254</c:v>
                </c:pt>
                <c:pt idx="10628">
                  <c:v>21256</c:v>
                </c:pt>
                <c:pt idx="10629">
                  <c:v>21258</c:v>
                </c:pt>
                <c:pt idx="10630">
                  <c:v>21260</c:v>
                </c:pt>
                <c:pt idx="10631">
                  <c:v>21262</c:v>
                </c:pt>
                <c:pt idx="10632">
                  <c:v>21264</c:v>
                </c:pt>
                <c:pt idx="10633">
                  <c:v>21266</c:v>
                </c:pt>
                <c:pt idx="10634">
                  <c:v>21268</c:v>
                </c:pt>
                <c:pt idx="10635">
                  <c:v>21270</c:v>
                </c:pt>
                <c:pt idx="10636">
                  <c:v>21272</c:v>
                </c:pt>
                <c:pt idx="10637">
                  <c:v>21274</c:v>
                </c:pt>
                <c:pt idx="10638">
                  <c:v>21276</c:v>
                </c:pt>
                <c:pt idx="10639">
                  <c:v>21278</c:v>
                </c:pt>
                <c:pt idx="10640">
                  <c:v>21280</c:v>
                </c:pt>
                <c:pt idx="10641">
                  <c:v>21282</c:v>
                </c:pt>
                <c:pt idx="10642">
                  <c:v>21284</c:v>
                </c:pt>
                <c:pt idx="10643">
                  <c:v>21286</c:v>
                </c:pt>
                <c:pt idx="10644">
                  <c:v>21288</c:v>
                </c:pt>
                <c:pt idx="10645">
                  <c:v>21290</c:v>
                </c:pt>
                <c:pt idx="10646">
                  <c:v>21292</c:v>
                </c:pt>
                <c:pt idx="10647">
                  <c:v>21294</c:v>
                </c:pt>
                <c:pt idx="10648">
                  <c:v>21296</c:v>
                </c:pt>
                <c:pt idx="10649">
                  <c:v>21298</c:v>
                </c:pt>
                <c:pt idx="10650">
                  <c:v>21300</c:v>
                </c:pt>
                <c:pt idx="10651">
                  <c:v>21302</c:v>
                </c:pt>
                <c:pt idx="10652">
                  <c:v>21304</c:v>
                </c:pt>
                <c:pt idx="10653">
                  <c:v>21306</c:v>
                </c:pt>
                <c:pt idx="10654">
                  <c:v>21308</c:v>
                </c:pt>
                <c:pt idx="10655">
                  <c:v>21310</c:v>
                </c:pt>
                <c:pt idx="10656">
                  <c:v>21312</c:v>
                </c:pt>
                <c:pt idx="10657">
                  <c:v>21314</c:v>
                </c:pt>
                <c:pt idx="10658">
                  <c:v>21316</c:v>
                </c:pt>
                <c:pt idx="10659">
                  <c:v>21318</c:v>
                </c:pt>
                <c:pt idx="10660">
                  <c:v>21320</c:v>
                </c:pt>
                <c:pt idx="10661">
                  <c:v>21322</c:v>
                </c:pt>
                <c:pt idx="10662">
                  <c:v>21324</c:v>
                </c:pt>
                <c:pt idx="10663">
                  <c:v>21326</c:v>
                </c:pt>
                <c:pt idx="10664">
                  <c:v>21328</c:v>
                </c:pt>
                <c:pt idx="10665">
                  <c:v>21330</c:v>
                </c:pt>
                <c:pt idx="10666">
                  <c:v>21332</c:v>
                </c:pt>
                <c:pt idx="10667">
                  <c:v>21334</c:v>
                </c:pt>
                <c:pt idx="10668">
                  <c:v>21336</c:v>
                </c:pt>
                <c:pt idx="10669">
                  <c:v>21338</c:v>
                </c:pt>
                <c:pt idx="10670">
                  <c:v>21340</c:v>
                </c:pt>
                <c:pt idx="10671">
                  <c:v>21342</c:v>
                </c:pt>
                <c:pt idx="10672">
                  <c:v>21344</c:v>
                </c:pt>
                <c:pt idx="10673">
                  <c:v>21346</c:v>
                </c:pt>
                <c:pt idx="10674">
                  <c:v>21348</c:v>
                </c:pt>
                <c:pt idx="10675">
                  <c:v>21350</c:v>
                </c:pt>
                <c:pt idx="10676">
                  <c:v>21352</c:v>
                </c:pt>
                <c:pt idx="10677">
                  <c:v>21354</c:v>
                </c:pt>
                <c:pt idx="10678">
                  <c:v>21356</c:v>
                </c:pt>
                <c:pt idx="10679">
                  <c:v>21358</c:v>
                </c:pt>
                <c:pt idx="10680">
                  <c:v>21360</c:v>
                </c:pt>
                <c:pt idx="10681">
                  <c:v>21362</c:v>
                </c:pt>
                <c:pt idx="10682">
                  <c:v>21364</c:v>
                </c:pt>
                <c:pt idx="10683">
                  <c:v>21366</c:v>
                </c:pt>
                <c:pt idx="10684">
                  <c:v>21368</c:v>
                </c:pt>
                <c:pt idx="10685">
                  <c:v>21370</c:v>
                </c:pt>
                <c:pt idx="10686">
                  <c:v>21372</c:v>
                </c:pt>
                <c:pt idx="10687">
                  <c:v>21374</c:v>
                </c:pt>
                <c:pt idx="10688">
                  <c:v>21376</c:v>
                </c:pt>
                <c:pt idx="10689">
                  <c:v>21378</c:v>
                </c:pt>
                <c:pt idx="10690">
                  <c:v>21380</c:v>
                </c:pt>
                <c:pt idx="10691">
                  <c:v>21382</c:v>
                </c:pt>
                <c:pt idx="10692">
                  <c:v>21384</c:v>
                </c:pt>
                <c:pt idx="10693">
                  <c:v>21386</c:v>
                </c:pt>
                <c:pt idx="10694">
                  <c:v>21388</c:v>
                </c:pt>
                <c:pt idx="10695">
                  <c:v>21390</c:v>
                </c:pt>
                <c:pt idx="10696">
                  <c:v>21392</c:v>
                </c:pt>
                <c:pt idx="10697">
                  <c:v>21394</c:v>
                </c:pt>
                <c:pt idx="10698">
                  <c:v>21396</c:v>
                </c:pt>
                <c:pt idx="10699">
                  <c:v>21398</c:v>
                </c:pt>
                <c:pt idx="10700">
                  <c:v>21400</c:v>
                </c:pt>
                <c:pt idx="10701">
                  <c:v>21402</c:v>
                </c:pt>
                <c:pt idx="10702">
                  <c:v>21404</c:v>
                </c:pt>
                <c:pt idx="10703">
                  <c:v>21406</c:v>
                </c:pt>
                <c:pt idx="10704">
                  <c:v>21408</c:v>
                </c:pt>
                <c:pt idx="10705">
                  <c:v>21410</c:v>
                </c:pt>
                <c:pt idx="10706">
                  <c:v>21412</c:v>
                </c:pt>
                <c:pt idx="10707">
                  <c:v>21414</c:v>
                </c:pt>
                <c:pt idx="10708">
                  <c:v>21416</c:v>
                </c:pt>
                <c:pt idx="10709">
                  <c:v>21418</c:v>
                </c:pt>
                <c:pt idx="10710">
                  <c:v>21420</c:v>
                </c:pt>
                <c:pt idx="10711">
                  <c:v>21422</c:v>
                </c:pt>
                <c:pt idx="10712">
                  <c:v>21424</c:v>
                </c:pt>
                <c:pt idx="10713">
                  <c:v>21426</c:v>
                </c:pt>
                <c:pt idx="10714">
                  <c:v>21428</c:v>
                </c:pt>
                <c:pt idx="10715">
                  <c:v>21430</c:v>
                </c:pt>
                <c:pt idx="10716">
                  <c:v>21432</c:v>
                </c:pt>
                <c:pt idx="10717">
                  <c:v>21434</c:v>
                </c:pt>
                <c:pt idx="10718">
                  <c:v>21436</c:v>
                </c:pt>
                <c:pt idx="10719">
                  <c:v>21438</c:v>
                </c:pt>
                <c:pt idx="10720">
                  <c:v>21440</c:v>
                </c:pt>
                <c:pt idx="10721">
                  <c:v>21442</c:v>
                </c:pt>
                <c:pt idx="10722">
                  <c:v>21444</c:v>
                </c:pt>
                <c:pt idx="10723">
                  <c:v>21446</c:v>
                </c:pt>
                <c:pt idx="10724">
                  <c:v>21448</c:v>
                </c:pt>
                <c:pt idx="10725">
                  <c:v>21450</c:v>
                </c:pt>
                <c:pt idx="10726">
                  <c:v>21452</c:v>
                </c:pt>
                <c:pt idx="10727">
                  <c:v>21454</c:v>
                </c:pt>
                <c:pt idx="10728">
                  <c:v>21456</c:v>
                </c:pt>
                <c:pt idx="10729">
                  <c:v>21458</c:v>
                </c:pt>
                <c:pt idx="10730">
                  <c:v>21460</c:v>
                </c:pt>
                <c:pt idx="10731">
                  <c:v>21462</c:v>
                </c:pt>
                <c:pt idx="10732">
                  <c:v>21464</c:v>
                </c:pt>
                <c:pt idx="10733">
                  <c:v>21466</c:v>
                </c:pt>
                <c:pt idx="10734">
                  <c:v>21468</c:v>
                </c:pt>
                <c:pt idx="10735">
                  <c:v>21470</c:v>
                </c:pt>
                <c:pt idx="10736">
                  <c:v>21472</c:v>
                </c:pt>
                <c:pt idx="10737">
                  <c:v>21474</c:v>
                </c:pt>
                <c:pt idx="10738">
                  <c:v>21476</c:v>
                </c:pt>
                <c:pt idx="10739">
                  <c:v>21478</c:v>
                </c:pt>
                <c:pt idx="10740">
                  <c:v>21480</c:v>
                </c:pt>
                <c:pt idx="10741">
                  <c:v>21482</c:v>
                </c:pt>
                <c:pt idx="10742">
                  <c:v>21484</c:v>
                </c:pt>
                <c:pt idx="10743">
                  <c:v>21486</c:v>
                </c:pt>
                <c:pt idx="10744">
                  <c:v>21488</c:v>
                </c:pt>
                <c:pt idx="10745">
                  <c:v>21490</c:v>
                </c:pt>
                <c:pt idx="10746">
                  <c:v>21492</c:v>
                </c:pt>
                <c:pt idx="10747">
                  <c:v>21494</c:v>
                </c:pt>
                <c:pt idx="10748">
                  <c:v>21496</c:v>
                </c:pt>
                <c:pt idx="10749">
                  <c:v>21498</c:v>
                </c:pt>
                <c:pt idx="10750">
                  <c:v>21500</c:v>
                </c:pt>
                <c:pt idx="10751">
                  <c:v>21502</c:v>
                </c:pt>
                <c:pt idx="10752">
                  <c:v>21504</c:v>
                </c:pt>
                <c:pt idx="10753">
                  <c:v>21506</c:v>
                </c:pt>
                <c:pt idx="10754">
                  <c:v>21508</c:v>
                </c:pt>
                <c:pt idx="10755">
                  <c:v>21510</c:v>
                </c:pt>
                <c:pt idx="10756">
                  <c:v>21512</c:v>
                </c:pt>
                <c:pt idx="10757">
                  <c:v>21514</c:v>
                </c:pt>
                <c:pt idx="10758">
                  <c:v>21516</c:v>
                </c:pt>
                <c:pt idx="10759">
                  <c:v>21518</c:v>
                </c:pt>
                <c:pt idx="10760">
                  <c:v>21520</c:v>
                </c:pt>
                <c:pt idx="10761">
                  <c:v>21522</c:v>
                </c:pt>
                <c:pt idx="10762">
                  <c:v>21524</c:v>
                </c:pt>
                <c:pt idx="10763">
                  <c:v>21526</c:v>
                </c:pt>
                <c:pt idx="10764">
                  <c:v>21528</c:v>
                </c:pt>
                <c:pt idx="10765">
                  <c:v>21530</c:v>
                </c:pt>
                <c:pt idx="10766">
                  <c:v>21532</c:v>
                </c:pt>
                <c:pt idx="10767">
                  <c:v>21534</c:v>
                </c:pt>
                <c:pt idx="10768">
                  <c:v>21536</c:v>
                </c:pt>
                <c:pt idx="10769">
                  <c:v>21538</c:v>
                </c:pt>
                <c:pt idx="10770">
                  <c:v>21540</c:v>
                </c:pt>
                <c:pt idx="10771">
                  <c:v>21542</c:v>
                </c:pt>
                <c:pt idx="10772">
                  <c:v>21544</c:v>
                </c:pt>
                <c:pt idx="10773">
                  <c:v>21546</c:v>
                </c:pt>
                <c:pt idx="10774">
                  <c:v>21548</c:v>
                </c:pt>
                <c:pt idx="10775">
                  <c:v>21550</c:v>
                </c:pt>
                <c:pt idx="10776">
                  <c:v>21552</c:v>
                </c:pt>
                <c:pt idx="10777">
                  <c:v>21554</c:v>
                </c:pt>
                <c:pt idx="10778">
                  <c:v>21556</c:v>
                </c:pt>
                <c:pt idx="10779">
                  <c:v>21558</c:v>
                </c:pt>
                <c:pt idx="10780">
                  <c:v>21560</c:v>
                </c:pt>
                <c:pt idx="10781">
                  <c:v>21562</c:v>
                </c:pt>
                <c:pt idx="10782">
                  <c:v>21564</c:v>
                </c:pt>
                <c:pt idx="10783">
                  <c:v>21566</c:v>
                </c:pt>
                <c:pt idx="10784">
                  <c:v>21568</c:v>
                </c:pt>
                <c:pt idx="10785">
                  <c:v>21570</c:v>
                </c:pt>
                <c:pt idx="10786">
                  <c:v>21572</c:v>
                </c:pt>
                <c:pt idx="10787">
                  <c:v>21574</c:v>
                </c:pt>
                <c:pt idx="10788">
                  <c:v>21576</c:v>
                </c:pt>
                <c:pt idx="10789">
                  <c:v>21578</c:v>
                </c:pt>
                <c:pt idx="10790">
                  <c:v>21580</c:v>
                </c:pt>
                <c:pt idx="10791">
                  <c:v>21582</c:v>
                </c:pt>
                <c:pt idx="10792">
                  <c:v>21584</c:v>
                </c:pt>
                <c:pt idx="10793">
                  <c:v>21586</c:v>
                </c:pt>
                <c:pt idx="10794">
                  <c:v>21588</c:v>
                </c:pt>
                <c:pt idx="10795">
                  <c:v>21590</c:v>
                </c:pt>
                <c:pt idx="10796">
                  <c:v>21592</c:v>
                </c:pt>
                <c:pt idx="10797">
                  <c:v>21594</c:v>
                </c:pt>
                <c:pt idx="10798">
                  <c:v>21596</c:v>
                </c:pt>
                <c:pt idx="10799">
                  <c:v>21598</c:v>
                </c:pt>
                <c:pt idx="10800">
                  <c:v>21600</c:v>
                </c:pt>
                <c:pt idx="10801">
                  <c:v>21602</c:v>
                </c:pt>
                <c:pt idx="10802">
                  <c:v>21604</c:v>
                </c:pt>
                <c:pt idx="10803">
                  <c:v>21606</c:v>
                </c:pt>
                <c:pt idx="10804">
                  <c:v>21608</c:v>
                </c:pt>
                <c:pt idx="10805">
                  <c:v>21610</c:v>
                </c:pt>
                <c:pt idx="10806">
                  <c:v>21612</c:v>
                </c:pt>
                <c:pt idx="10807">
                  <c:v>21614</c:v>
                </c:pt>
                <c:pt idx="10808">
                  <c:v>21616</c:v>
                </c:pt>
                <c:pt idx="10809">
                  <c:v>21618</c:v>
                </c:pt>
                <c:pt idx="10810">
                  <c:v>21620</c:v>
                </c:pt>
                <c:pt idx="10811">
                  <c:v>21622</c:v>
                </c:pt>
                <c:pt idx="10812">
                  <c:v>21624</c:v>
                </c:pt>
                <c:pt idx="10813">
                  <c:v>21626</c:v>
                </c:pt>
                <c:pt idx="10814">
                  <c:v>21628</c:v>
                </c:pt>
                <c:pt idx="10815">
                  <c:v>21630</c:v>
                </c:pt>
                <c:pt idx="10816">
                  <c:v>21632</c:v>
                </c:pt>
                <c:pt idx="10817">
                  <c:v>21634</c:v>
                </c:pt>
                <c:pt idx="10818">
                  <c:v>21636</c:v>
                </c:pt>
                <c:pt idx="10819">
                  <c:v>21638</c:v>
                </c:pt>
                <c:pt idx="10820">
                  <c:v>21640</c:v>
                </c:pt>
                <c:pt idx="10821">
                  <c:v>21642</c:v>
                </c:pt>
                <c:pt idx="10822">
                  <c:v>21644</c:v>
                </c:pt>
                <c:pt idx="10823">
                  <c:v>21646</c:v>
                </c:pt>
                <c:pt idx="10824">
                  <c:v>21648</c:v>
                </c:pt>
                <c:pt idx="10825">
                  <c:v>21650</c:v>
                </c:pt>
                <c:pt idx="10826">
                  <c:v>21652</c:v>
                </c:pt>
                <c:pt idx="10827">
                  <c:v>21654</c:v>
                </c:pt>
                <c:pt idx="10828">
                  <c:v>21656</c:v>
                </c:pt>
                <c:pt idx="10829">
                  <c:v>21658</c:v>
                </c:pt>
                <c:pt idx="10830">
                  <c:v>21660</c:v>
                </c:pt>
                <c:pt idx="10831">
                  <c:v>21662</c:v>
                </c:pt>
                <c:pt idx="10832">
                  <c:v>21664</c:v>
                </c:pt>
                <c:pt idx="10833">
                  <c:v>21666</c:v>
                </c:pt>
                <c:pt idx="10834">
                  <c:v>21668</c:v>
                </c:pt>
                <c:pt idx="10835">
                  <c:v>21670</c:v>
                </c:pt>
                <c:pt idx="10836">
                  <c:v>21672</c:v>
                </c:pt>
                <c:pt idx="10837">
                  <c:v>21674</c:v>
                </c:pt>
                <c:pt idx="10838">
                  <c:v>21676</c:v>
                </c:pt>
                <c:pt idx="10839">
                  <c:v>21678</c:v>
                </c:pt>
                <c:pt idx="10840">
                  <c:v>21680</c:v>
                </c:pt>
                <c:pt idx="10841">
                  <c:v>21682</c:v>
                </c:pt>
                <c:pt idx="10842">
                  <c:v>21684</c:v>
                </c:pt>
                <c:pt idx="10843">
                  <c:v>21686</c:v>
                </c:pt>
                <c:pt idx="10844">
                  <c:v>21688</c:v>
                </c:pt>
                <c:pt idx="10845">
                  <c:v>21690</c:v>
                </c:pt>
                <c:pt idx="10846">
                  <c:v>21692</c:v>
                </c:pt>
                <c:pt idx="10847">
                  <c:v>21694</c:v>
                </c:pt>
                <c:pt idx="10848">
                  <c:v>21696</c:v>
                </c:pt>
                <c:pt idx="10849">
                  <c:v>21698</c:v>
                </c:pt>
                <c:pt idx="10850">
                  <c:v>21700</c:v>
                </c:pt>
                <c:pt idx="10851">
                  <c:v>21702</c:v>
                </c:pt>
                <c:pt idx="10852">
                  <c:v>21704</c:v>
                </c:pt>
                <c:pt idx="10853">
                  <c:v>21706</c:v>
                </c:pt>
                <c:pt idx="10854">
                  <c:v>21708</c:v>
                </c:pt>
                <c:pt idx="10855">
                  <c:v>21710</c:v>
                </c:pt>
                <c:pt idx="10856">
                  <c:v>21712</c:v>
                </c:pt>
                <c:pt idx="10857">
                  <c:v>21714</c:v>
                </c:pt>
                <c:pt idx="10858">
                  <c:v>21716</c:v>
                </c:pt>
                <c:pt idx="10859">
                  <c:v>21718</c:v>
                </c:pt>
                <c:pt idx="10860">
                  <c:v>21720</c:v>
                </c:pt>
                <c:pt idx="10861">
                  <c:v>21722</c:v>
                </c:pt>
                <c:pt idx="10862">
                  <c:v>21724</c:v>
                </c:pt>
                <c:pt idx="10863">
                  <c:v>21726</c:v>
                </c:pt>
                <c:pt idx="10864">
                  <c:v>21728</c:v>
                </c:pt>
                <c:pt idx="10865">
                  <c:v>21730</c:v>
                </c:pt>
                <c:pt idx="10866">
                  <c:v>21732</c:v>
                </c:pt>
                <c:pt idx="10867">
                  <c:v>21734</c:v>
                </c:pt>
                <c:pt idx="10868">
                  <c:v>21736</c:v>
                </c:pt>
                <c:pt idx="10869">
                  <c:v>21738</c:v>
                </c:pt>
                <c:pt idx="10870">
                  <c:v>21740</c:v>
                </c:pt>
                <c:pt idx="10871">
                  <c:v>21742</c:v>
                </c:pt>
                <c:pt idx="10872">
                  <c:v>21744</c:v>
                </c:pt>
                <c:pt idx="10873">
                  <c:v>21746</c:v>
                </c:pt>
                <c:pt idx="10874">
                  <c:v>21748</c:v>
                </c:pt>
                <c:pt idx="10875">
                  <c:v>21750</c:v>
                </c:pt>
                <c:pt idx="10876">
                  <c:v>21752</c:v>
                </c:pt>
                <c:pt idx="10877">
                  <c:v>21754</c:v>
                </c:pt>
                <c:pt idx="10878">
                  <c:v>21756</c:v>
                </c:pt>
                <c:pt idx="10879">
                  <c:v>21758</c:v>
                </c:pt>
                <c:pt idx="10880">
                  <c:v>21760</c:v>
                </c:pt>
                <c:pt idx="10881">
                  <c:v>21762</c:v>
                </c:pt>
                <c:pt idx="10882">
                  <c:v>21764</c:v>
                </c:pt>
                <c:pt idx="10883">
                  <c:v>21766</c:v>
                </c:pt>
                <c:pt idx="10884">
                  <c:v>21768</c:v>
                </c:pt>
                <c:pt idx="10885">
                  <c:v>21770</c:v>
                </c:pt>
                <c:pt idx="10886">
                  <c:v>21772</c:v>
                </c:pt>
                <c:pt idx="10887">
                  <c:v>21774</c:v>
                </c:pt>
                <c:pt idx="10888">
                  <c:v>21776</c:v>
                </c:pt>
                <c:pt idx="10889">
                  <c:v>21778</c:v>
                </c:pt>
                <c:pt idx="10890">
                  <c:v>21780</c:v>
                </c:pt>
                <c:pt idx="10891">
                  <c:v>21782</c:v>
                </c:pt>
                <c:pt idx="10892">
                  <c:v>21784</c:v>
                </c:pt>
                <c:pt idx="10893">
                  <c:v>21786</c:v>
                </c:pt>
                <c:pt idx="10894">
                  <c:v>21788</c:v>
                </c:pt>
                <c:pt idx="10895">
                  <c:v>21790</c:v>
                </c:pt>
                <c:pt idx="10896">
                  <c:v>21792</c:v>
                </c:pt>
                <c:pt idx="10897">
                  <c:v>21794</c:v>
                </c:pt>
                <c:pt idx="10898">
                  <c:v>21796</c:v>
                </c:pt>
                <c:pt idx="10899">
                  <c:v>21798</c:v>
                </c:pt>
                <c:pt idx="10900">
                  <c:v>21800</c:v>
                </c:pt>
                <c:pt idx="10901">
                  <c:v>21802</c:v>
                </c:pt>
                <c:pt idx="10902">
                  <c:v>21804</c:v>
                </c:pt>
                <c:pt idx="10903">
                  <c:v>21806</c:v>
                </c:pt>
                <c:pt idx="10904">
                  <c:v>21808</c:v>
                </c:pt>
                <c:pt idx="10905">
                  <c:v>21810</c:v>
                </c:pt>
                <c:pt idx="10906">
                  <c:v>21812</c:v>
                </c:pt>
                <c:pt idx="10907">
                  <c:v>21814</c:v>
                </c:pt>
                <c:pt idx="10908">
                  <c:v>21816</c:v>
                </c:pt>
                <c:pt idx="10909">
                  <c:v>21818</c:v>
                </c:pt>
                <c:pt idx="10910">
                  <c:v>21820</c:v>
                </c:pt>
                <c:pt idx="10911">
                  <c:v>21822</c:v>
                </c:pt>
                <c:pt idx="10912">
                  <c:v>21824</c:v>
                </c:pt>
                <c:pt idx="10913">
                  <c:v>21826</c:v>
                </c:pt>
                <c:pt idx="10914">
                  <c:v>21828</c:v>
                </c:pt>
                <c:pt idx="10915">
                  <c:v>21830</c:v>
                </c:pt>
                <c:pt idx="10916">
                  <c:v>21832</c:v>
                </c:pt>
                <c:pt idx="10917">
                  <c:v>21834</c:v>
                </c:pt>
                <c:pt idx="10918">
                  <c:v>21836</c:v>
                </c:pt>
                <c:pt idx="10919">
                  <c:v>21838</c:v>
                </c:pt>
                <c:pt idx="10920">
                  <c:v>21840</c:v>
                </c:pt>
                <c:pt idx="10921">
                  <c:v>21842</c:v>
                </c:pt>
                <c:pt idx="10922">
                  <c:v>21844</c:v>
                </c:pt>
                <c:pt idx="10923">
                  <c:v>21846</c:v>
                </c:pt>
                <c:pt idx="10924">
                  <c:v>21848</c:v>
                </c:pt>
                <c:pt idx="10925">
                  <c:v>21850</c:v>
                </c:pt>
                <c:pt idx="10926">
                  <c:v>21852</c:v>
                </c:pt>
                <c:pt idx="10927">
                  <c:v>21854</c:v>
                </c:pt>
                <c:pt idx="10928">
                  <c:v>21856</c:v>
                </c:pt>
                <c:pt idx="10929">
                  <c:v>21858</c:v>
                </c:pt>
                <c:pt idx="10930">
                  <c:v>21860</c:v>
                </c:pt>
                <c:pt idx="10931">
                  <c:v>21862</c:v>
                </c:pt>
                <c:pt idx="10932">
                  <c:v>21864</c:v>
                </c:pt>
                <c:pt idx="10933">
                  <c:v>21866</c:v>
                </c:pt>
                <c:pt idx="10934">
                  <c:v>21868</c:v>
                </c:pt>
                <c:pt idx="10935">
                  <c:v>21870</c:v>
                </c:pt>
                <c:pt idx="10936">
                  <c:v>21872</c:v>
                </c:pt>
                <c:pt idx="10937">
                  <c:v>21874</c:v>
                </c:pt>
                <c:pt idx="10938">
                  <c:v>21876</c:v>
                </c:pt>
                <c:pt idx="10939">
                  <c:v>21878</c:v>
                </c:pt>
                <c:pt idx="10940">
                  <c:v>21880</c:v>
                </c:pt>
                <c:pt idx="10941">
                  <c:v>21882</c:v>
                </c:pt>
                <c:pt idx="10942">
                  <c:v>21884</c:v>
                </c:pt>
                <c:pt idx="10943">
                  <c:v>21886</c:v>
                </c:pt>
                <c:pt idx="10944">
                  <c:v>21888</c:v>
                </c:pt>
                <c:pt idx="10945">
                  <c:v>21890</c:v>
                </c:pt>
                <c:pt idx="10946">
                  <c:v>21892</c:v>
                </c:pt>
                <c:pt idx="10947">
                  <c:v>21894</c:v>
                </c:pt>
                <c:pt idx="10948">
                  <c:v>21896</c:v>
                </c:pt>
                <c:pt idx="10949">
                  <c:v>21898</c:v>
                </c:pt>
                <c:pt idx="10950">
                  <c:v>21900</c:v>
                </c:pt>
                <c:pt idx="10951">
                  <c:v>21902</c:v>
                </c:pt>
                <c:pt idx="10952">
                  <c:v>21904</c:v>
                </c:pt>
                <c:pt idx="10953">
                  <c:v>21906</c:v>
                </c:pt>
                <c:pt idx="10954">
                  <c:v>21908</c:v>
                </c:pt>
                <c:pt idx="10955">
                  <c:v>21910</c:v>
                </c:pt>
                <c:pt idx="10956">
                  <c:v>21912</c:v>
                </c:pt>
                <c:pt idx="10957">
                  <c:v>21914</c:v>
                </c:pt>
                <c:pt idx="10958">
                  <c:v>21916</c:v>
                </c:pt>
                <c:pt idx="10959">
                  <c:v>21918</c:v>
                </c:pt>
                <c:pt idx="10960">
                  <c:v>21920</c:v>
                </c:pt>
                <c:pt idx="10961">
                  <c:v>21922</c:v>
                </c:pt>
                <c:pt idx="10962">
                  <c:v>21924</c:v>
                </c:pt>
                <c:pt idx="10963">
                  <c:v>21926</c:v>
                </c:pt>
                <c:pt idx="10964">
                  <c:v>21928</c:v>
                </c:pt>
                <c:pt idx="10965">
                  <c:v>21930</c:v>
                </c:pt>
                <c:pt idx="10966">
                  <c:v>21932</c:v>
                </c:pt>
                <c:pt idx="10967">
                  <c:v>21934</c:v>
                </c:pt>
                <c:pt idx="10968">
                  <c:v>21936</c:v>
                </c:pt>
                <c:pt idx="10969">
                  <c:v>21938</c:v>
                </c:pt>
                <c:pt idx="10970">
                  <c:v>21940</c:v>
                </c:pt>
                <c:pt idx="10971">
                  <c:v>21942</c:v>
                </c:pt>
                <c:pt idx="10972">
                  <c:v>21944</c:v>
                </c:pt>
                <c:pt idx="10973">
                  <c:v>21946</c:v>
                </c:pt>
                <c:pt idx="10974">
                  <c:v>21948</c:v>
                </c:pt>
                <c:pt idx="10975">
                  <c:v>21950</c:v>
                </c:pt>
                <c:pt idx="10976">
                  <c:v>21952</c:v>
                </c:pt>
                <c:pt idx="10977">
                  <c:v>21954</c:v>
                </c:pt>
                <c:pt idx="10978">
                  <c:v>21956</c:v>
                </c:pt>
                <c:pt idx="10979">
                  <c:v>21958</c:v>
                </c:pt>
                <c:pt idx="10980">
                  <c:v>21960</c:v>
                </c:pt>
                <c:pt idx="10981">
                  <c:v>21962</c:v>
                </c:pt>
                <c:pt idx="10982">
                  <c:v>21964</c:v>
                </c:pt>
                <c:pt idx="10983">
                  <c:v>21966</c:v>
                </c:pt>
                <c:pt idx="10984">
                  <c:v>21968</c:v>
                </c:pt>
                <c:pt idx="10985">
                  <c:v>21970</c:v>
                </c:pt>
                <c:pt idx="10986">
                  <c:v>21972</c:v>
                </c:pt>
                <c:pt idx="10987">
                  <c:v>21974</c:v>
                </c:pt>
                <c:pt idx="10988">
                  <c:v>21976</c:v>
                </c:pt>
                <c:pt idx="10989">
                  <c:v>21978</c:v>
                </c:pt>
                <c:pt idx="10990">
                  <c:v>21980</c:v>
                </c:pt>
                <c:pt idx="10991">
                  <c:v>21982</c:v>
                </c:pt>
                <c:pt idx="10992">
                  <c:v>21984</c:v>
                </c:pt>
                <c:pt idx="10993">
                  <c:v>21986</c:v>
                </c:pt>
                <c:pt idx="10994">
                  <c:v>21988</c:v>
                </c:pt>
                <c:pt idx="10995">
                  <c:v>21990</c:v>
                </c:pt>
                <c:pt idx="10996">
                  <c:v>21992</c:v>
                </c:pt>
                <c:pt idx="10997">
                  <c:v>21994</c:v>
                </c:pt>
                <c:pt idx="10998">
                  <c:v>21996</c:v>
                </c:pt>
                <c:pt idx="10999">
                  <c:v>21998</c:v>
                </c:pt>
                <c:pt idx="11000">
                  <c:v>22000</c:v>
                </c:pt>
                <c:pt idx="11001">
                  <c:v>22002</c:v>
                </c:pt>
                <c:pt idx="11002">
                  <c:v>22004</c:v>
                </c:pt>
                <c:pt idx="11003">
                  <c:v>22006</c:v>
                </c:pt>
                <c:pt idx="11004">
                  <c:v>22008</c:v>
                </c:pt>
                <c:pt idx="11005">
                  <c:v>22010</c:v>
                </c:pt>
                <c:pt idx="11006">
                  <c:v>22012</c:v>
                </c:pt>
                <c:pt idx="11007">
                  <c:v>22014</c:v>
                </c:pt>
                <c:pt idx="11008">
                  <c:v>22016</c:v>
                </c:pt>
                <c:pt idx="11009">
                  <c:v>22018</c:v>
                </c:pt>
                <c:pt idx="11010">
                  <c:v>22020</c:v>
                </c:pt>
                <c:pt idx="11011">
                  <c:v>22022</c:v>
                </c:pt>
                <c:pt idx="11012">
                  <c:v>22024</c:v>
                </c:pt>
                <c:pt idx="11013">
                  <c:v>22026</c:v>
                </c:pt>
                <c:pt idx="11014">
                  <c:v>22028</c:v>
                </c:pt>
                <c:pt idx="11015">
                  <c:v>22030</c:v>
                </c:pt>
                <c:pt idx="11016">
                  <c:v>22032</c:v>
                </c:pt>
                <c:pt idx="11017">
                  <c:v>22034</c:v>
                </c:pt>
                <c:pt idx="11018">
                  <c:v>22036</c:v>
                </c:pt>
                <c:pt idx="11019">
                  <c:v>22038</c:v>
                </c:pt>
                <c:pt idx="11020">
                  <c:v>22040</c:v>
                </c:pt>
                <c:pt idx="11021">
                  <c:v>22042</c:v>
                </c:pt>
                <c:pt idx="11022">
                  <c:v>22044</c:v>
                </c:pt>
                <c:pt idx="11023">
                  <c:v>22046</c:v>
                </c:pt>
                <c:pt idx="11024">
                  <c:v>22048</c:v>
                </c:pt>
                <c:pt idx="11025">
                  <c:v>22050</c:v>
                </c:pt>
                <c:pt idx="11026">
                  <c:v>22052</c:v>
                </c:pt>
                <c:pt idx="11027">
                  <c:v>22054</c:v>
                </c:pt>
                <c:pt idx="11028">
                  <c:v>22056</c:v>
                </c:pt>
                <c:pt idx="11029">
                  <c:v>22058</c:v>
                </c:pt>
                <c:pt idx="11030">
                  <c:v>22060</c:v>
                </c:pt>
                <c:pt idx="11031">
                  <c:v>22062</c:v>
                </c:pt>
                <c:pt idx="11032">
                  <c:v>22064</c:v>
                </c:pt>
                <c:pt idx="11033">
                  <c:v>22066</c:v>
                </c:pt>
                <c:pt idx="11034">
                  <c:v>22068</c:v>
                </c:pt>
                <c:pt idx="11035">
                  <c:v>22070</c:v>
                </c:pt>
                <c:pt idx="11036">
                  <c:v>22072</c:v>
                </c:pt>
                <c:pt idx="11037">
                  <c:v>22074</c:v>
                </c:pt>
                <c:pt idx="11038">
                  <c:v>22076</c:v>
                </c:pt>
                <c:pt idx="11039">
                  <c:v>22078</c:v>
                </c:pt>
                <c:pt idx="11040">
                  <c:v>22080</c:v>
                </c:pt>
                <c:pt idx="11041">
                  <c:v>22082</c:v>
                </c:pt>
                <c:pt idx="11042">
                  <c:v>22084</c:v>
                </c:pt>
                <c:pt idx="11043">
                  <c:v>22086</c:v>
                </c:pt>
                <c:pt idx="11044">
                  <c:v>22088</c:v>
                </c:pt>
                <c:pt idx="11045">
                  <c:v>22090</c:v>
                </c:pt>
                <c:pt idx="11046">
                  <c:v>22092</c:v>
                </c:pt>
                <c:pt idx="11047">
                  <c:v>22094</c:v>
                </c:pt>
                <c:pt idx="11048">
                  <c:v>22096</c:v>
                </c:pt>
                <c:pt idx="11049">
                  <c:v>22098</c:v>
                </c:pt>
                <c:pt idx="11050">
                  <c:v>22100</c:v>
                </c:pt>
                <c:pt idx="11051">
                  <c:v>22102</c:v>
                </c:pt>
                <c:pt idx="11052">
                  <c:v>22104</c:v>
                </c:pt>
                <c:pt idx="11053">
                  <c:v>22106</c:v>
                </c:pt>
                <c:pt idx="11054">
                  <c:v>22108</c:v>
                </c:pt>
                <c:pt idx="11055">
                  <c:v>22110</c:v>
                </c:pt>
                <c:pt idx="11056">
                  <c:v>22112</c:v>
                </c:pt>
                <c:pt idx="11057">
                  <c:v>22114</c:v>
                </c:pt>
                <c:pt idx="11058">
                  <c:v>22116</c:v>
                </c:pt>
                <c:pt idx="11059">
                  <c:v>22118</c:v>
                </c:pt>
                <c:pt idx="11060">
                  <c:v>22120</c:v>
                </c:pt>
                <c:pt idx="11061">
                  <c:v>22122</c:v>
                </c:pt>
                <c:pt idx="11062">
                  <c:v>22124</c:v>
                </c:pt>
                <c:pt idx="11063">
                  <c:v>22126</c:v>
                </c:pt>
                <c:pt idx="11064">
                  <c:v>22128</c:v>
                </c:pt>
                <c:pt idx="11065">
                  <c:v>22130</c:v>
                </c:pt>
                <c:pt idx="11066">
                  <c:v>22132</c:v>
                </c:pt>
                <c:pt idx="11067">
                  <c:v>22134</c:v>
                </c:pt>
                <c:pt idx="11068">
                  <c:v>22136</c:v>
                </c:pt>
                <c:pt idx="11069">
                  <c:v>22138</c:v>
                </c:pt>
                <c:pt idx="11070">
                  <c:v>22140</c:v>
                </c:pt>
                <c:pt idx="11071">
                  <c:v>22142</c:v>
                </c:pt>
                <c:pt idx="11072">
                  <c:v>22144</c:v>
                </c:pt>
                <c:pt idx="11073">
                  <c:v>22146</c:v>
                </c:pt>
                <c:pt idx="11074">
                  <c:v>22148</c:v>
                </c:pt>
                <c:pt idx="11075">
                  <c:v>22150</c:v>
                </c:pt>
                <c:pt idx="11076">
                  <c:v>22152</c:v>
                </c:pt>
                <c:pt idx="11077">
                  <c:v>22154</c:v>
                </c:pt>
                <c:pt idx="11078">
                  <c:v>22156</c:v>
                </c:pt>
                <c:pt idx="11079">
                  <c:v>22158</c:v>
                </c:pt>
                <c:pt idx="11080">
                  <c:v>22160</c:v>
                </c:pt>
                <c:pt idx="11081">
                  <c:v>22162</c:v>
                </c:pt>
                <c:pt idx="11082">
                  <c:v>22164</c:v>
                </c:pt>
                <c:pt idx="11083">
                  <c:v>22166</c:v>
                </c:pt>
                <c:pt idx="11084">
                  <c:v>22168</c:v>
                </c:pt>
                <c:pt idx="11085">
                  <c:v>22170</c:v>
                </c:pt>
                <c:pt idx="11086">
                  <c:v>22172</c:v>
                </c:pt>
                <c:pt idx="11087">
                  <c:v>22174</c:v>
                </c:pt>
                <c:pt idx="11088">
                  <c:v>22176</c:v>
                </c:pt>
                <c:pt idx="11089">
                  <c:v>22178</c:v>
                </c:pt>
                <c:pt idx="11090">
                  <c:v>22180</c:v>
                </c:pt>
                <c:pt idx="11091">
                  <c:v>22182</c:v>
                </c:pt>
                <c:pt idx="11092">
                  <c:v>22184</c:v>
                </c:pt>
                <c:pt idx="11093">
                  <c:v>22186</c:v>
                </c:pt>
                <c:pt idx="11094">
                  <c:v>22188</c:v>
                </c:pt>
                <c:pt idx="11095">
                  <c:v>22190</c:v>
                </c:pt>
                <c:pt idx="11096">
                  <c:v>22192</c:v>
                </c:pt>
                <c:pt idx="11097">
                  <c:v>22194</c:v>
                </c:pt>
                <c:pt idx="11098">
                  <c:v>22196</c:v>
                </c:pt>
                <c:pt idx="11099">
                  <c:v>22198</c:v>
                </c:pt>
                <c:pt idx="11100">
                  <c:v>22200</c:v>
                </c:pt>
                <c:pt idx="11101">
                  <c:v>22202</c:v>
                </c:pt>
                <c:pt idx="11102">
                  <c:v>22204</c:v>
                </c:pt>
                <c:pt idx="11103">
                  <c:v>22206</c:v>
                </c:pt>
                <c:pt idx="11104">
                  <c:v>22208</c:v>
                </c:pt>
                <c:pt idx="11105">
                  <c:v>22210</c:v>
                </c:pt>
                <c:pt idx="11106">
                  <c:v>22212</c:v>
                </c:pt>
                <c:pt idx="11107">
                  <c:v>22214</c:v>
                </c:pt>
                <c:pt idx="11108">
                  <c:v>22216</c:v>
                </c:pt>
                <c:pt idx="11109">
                  <c:v>22218</c:v>
                </c:pt>
                <c:pt idx="11110">
                  <c:v>22220</c:v>
                </c:pt>
                <c:pt idx="11111">
                  <c:v>22222</c:v>
                </c:pt>
                <c:pt idx="11112">
                  <c:v>22224</c:v>
                </c:pt>
                <c:pt idx="11113">
                  <c:v>22226</c:v>
                </c:pt>
                <c:pt idx="11114">
                  <c:v>22228</c:v>
                </c:pt>
                <c:pt idx="11115">
                  <c:v>22230</c:v>
                </c:pt>
                <c:pt idx="11116">
                  <c:v>22232</c:v>
                </c:pt>
                <c:pt idx="11117">
                  <c:v>22234</c:v>
                </c:pt>
                <c:pt idx="11118">
                  <c:v>22236</c:v>
                </c:pt>
                <c:pt idx="11119">
                  <c:v>22238</c:v>
                </c:pt>
                <c:pt idx="11120">
                  <c:v>22240</c:v>
                </c:pt>
                <c:pt idx="11121">
                  <c:v>22242</c:v>
                </c:pt>
                <c:pt idx="11122">
                  <c:v>22244</c:v>
                </c:pt>
                <c:pt idx="11123">
                  <c:v>22246</c:v>
                </c:pt>
                <c:pt idx="11124">
                  <c:v>22248</c:v>
                </c:pt>
                <c:pt idx="11125">
                  <c:v>22250</c:v>
                </c:pt>
                <c:pt idx="11126">
                  <c:v>22252</c:v>
                </c:pt>
                <c:pt idx="11127">
                  <c:v>22254</c:v>
                </c:pt>
                <c:pt idx="11128">
                  <c:v>22256</c:v>
                </c:pt>
                <c:pt idx="11129">
                  <c:v>22258</c:v>
                </c:pt>
                <c:pt idx="11130">
                  <c:v>22260</c:v>
                </c:pt>
                <c:pt idx="11131">
                  <c:v>22262</c:v>
                </c:pt>
                <c:pt idx="11132">
                  <c:v>22264</c:v>
                </c:pt>
                <c:pt idx="11133">
                  <c:v>22266</c:v>
                </c:pt>
                <c:pt idx="11134">
                  <c:v>22268</c:v>
                </c:pt>
                <c:pt idx="11135">
                  <c:v>22270</c:v>
                </c:pt>
                <c:pt idx="11136">
                  <c:v>22272</c:v>
                </c:pt>
                <c:pt idx="11137">
                  <c:v>22274</c:v>
                </c:pt>
                <c:pt idx="11138">
                  <c:v>22276</c:v>
                </c:pt>
                <c:pt idx="11139">
                  <c:v>22278</c:v>
                </c:pt>
                <c:pt idx="11140">
                  <c:v>22280</c:v>
                </c:pt>
                <c:pt idx="11141">
                  <c:v>22282</c:v>
                </c:pt>
                <c:pt idx="11142">
                  <c:v>22284</c:v>
                </c:pt>
                <c:pt idx="11143">
                  <c:v>22286</c:v>
                </c:pt>
                <c:pt idx="11144">
                  <c:v>22288</c:v>
                </c:pt>
                <c:pt idx="11145">
                  <c:v>22290</c:v>
                </c:pt>
                <c:pt idx="11146">
                  <c:v>22292</c:v>
                </c:pt>
                <c:pt idx="11147">
                  <c:v>22294</c:v>
                </c:pt>
                <c:pt idx="11148">
                  <c:v>22296</c:v>
                </c:pt>
                <c:pt idx="11149">
                  <c:v>22298</c:v>
                </c:pt>
                <c:pt idx="11150">
                  <c:v>22300</c:v>
                </c:pt>
                <c:pt idx="11151">
                  <c:v>22302</c:v>
                </c:pt>
                <c:pt idx="11152">
                  <c:v>22304</c:v>
                </c:pt>
                <c:pt idx="11153">
                  <c:v>22306</c:v>
                </c:pt>
                <c:pt idx="11154">
                  <c:v>22308</c:v>
                </c:pt>
                <c:pt idx="11155">
                  <c:v>22310</c:v>
                </c:pt>
                <c:pt idx="11156">
                  <c:v>22312</c:v>
                </c:pt>
                <c:pt idx="11157">
                  <c:v>22314</c:v>
                </c:pt>
                <c:pt idx="11158">
                  <c:v>22316</c:v>
                </c:pt>
                <c:pt idx="11159">
                  <c:v>22318</c:v>
                </c:pt>
                <c:pt idx="11160">
                  <c:v>22320</c:v>
                </c:pt>
                <c:pt idx="11161">
                  <c:v>22322</c:v>
                </c:pt>
                <c:pt idx="11162">
                  <c:v>22324</c:v>
                </c:pt>
                <c:pt idx="11163">
                  <c:v>22326</c:v>
                </c:pt>
                <c:pt idx="11164">
                  <c:v>22328</c:v>
                </c:pt>
                <c:pt idx="11165">
                  <c:v>22330</c:v>
                </c:pt>
                <c:pt idx="11166">
                  <c:v>22332</c:v>
                </c:pt>
                <c:pt idx="11167">
                  <c:v>22334</c:v>
                </c:pt>
                <c:pt idx="11168">
                  <c:v>22336</c:v>
                </c:pt>
                <c:pt idx="11169">
                  <c:v>22338</c:v>
                </c:pt>
                <c:pt idx="11170">
                  <c:v>22340</c:v>
                </c:pt>
                <c:pt idx="11171">
                  <c:v>22342</c:v>
                </c:pt>
                <c:pt idx="11172">
                  <c:v>22344</c:v>
                </c:pt>
                <c:pt idx="11173">
                  <c:v>22346</c:v>
                </c:pt>
                <c:pt idx="11174">
                  <c:v>22348</c:v>
                </c:pt>
                <c:pt idx="11175">
                  <c:v>22350</c:v>
                </c:pt>
                <c:pt idx="11176">
                  <c:v>22352</c:v>
                </c:pt>
                <c:pt idx="11177">
                  <c:v>22354</c:v>
                </c:pt>
                <c:pt idx="11178">
                  <c:v>22356</c:v>
                </c:pt>
                <c:pt idx="11179">
                  <c:v>22358</c:v>
                </c:pt>
                <c:pt idx="11180">
                  <c:v>22360</c:v>
                </c:pt>
                <c:pt idx="11181">
                  <c:v>22362</c:v>
                </c:pt>
                <c:pt idx="11182">
                  <c:v>22364</c:v>
                </c:pt>
                <c:pt idx="11183">
                  <c:v>22366</c:v>
                </c:pt>
                <c:pt idx="11184">
                  <c:v>22368</c:v>
                </c:pt>
                <c:pt idx="11185">
                  <c:v>22370</c:v>
                </c:pt>
                <c:pt idx="11186">
                  <c:v>22372</c:v>
                </c:pt>
                <c:pt idx="11187">
                  <c:v>22374</c:v>
                </c:pt>
                <c:pt idx="11188">
                  <c:v>22376</c:v>
                </c:pt>
                <c:pt idx="11189">
                  <c:v>22378</c:v>
                </c:pt>
                <c:pt idx="11190">
                  <c:v>22380</c:v>
                </c:pt>
                <c:pt idx="11191">
                  <c:v>22382</c:v>
                </c:pt>
                <c:pt idx="11192">
                  <c:v>22384</c:v>
                </c:pt>
                <c:pt idx="11193">
                  <c:v>22386</c:v>
                </c:pt>
                <c:pt idx="11194">
                  <c:v>22388</c:v>
                </c:pt>
                <c:pt idx="11195">
                  <c:v>22390</c:v>
                </c:pt>
                <c:pt idx="11196">
                  <c:v>22392</c:v>
                </c:pt>
                <c:pt idx="11197">
                  <c:v>22394</c:v>
                </c:pt>
                <c:pt idx="11198">
                  <c:v>22396</c:v>
                </c:pt>
                <c:pt idx="11199">
                  <c:v>22398</c:v>
                </c:pt>
                <c:pt idx="11200">
                  <c:v>22400</c:v>
                </c:pt>
                <c:pt idx="11201">
                  <c:v>22402</c:v>
                </c:pt>
                <c:pt idx="11202">
                  <c:v>22404</c:v>
                </c:pt>
                <c:pt idx="11203">
                  <c:v>22406</c:v>
                </c:pt>
                <c:pt idx="11204">
                  <c:v>22408</c:v>
                </c:pt>
                <c:pt idx="11205">
                  <c:v>22410</c:v>
                </c:pt>
                <c:pt idx="11206">
                  <c:v>22412</c:v>
                </c:pt>
                <c:pt idx="11207">
                  <c:v>22414</c:v>
                </c:pt>
                <c:pt idx="11208">
                  <c:v>22416</c:v>
                </c:pt>
                <c:pt idx="11209">
                  <c:v>22418</c:v>
                </c:pt>
                <c:pt idx="11210">
                  <c:v>22420</c:v>
                </c:pt>
                <c:pt idx="11211">
                  <c:v>22422</c:v>
                </c:pt>
                <c:pt idx="11212">
                  <c:v>22424</c:v>
                </c:pt>
                <c:pt idx="11213">
                  <c:v>22426</c:v>
                </c:pt>
                <c:pt idx="11214">
                  <c:v>22428</c:v>
                </c:pt>
                <c:pt idx="11215">
                  <c:v>22430</c:v>
                </c:pt>
                <c:pt idx="11216">
                  <c:v>22432</c:v>
                </c:pt>
                <c:pt idx="11217">
                  <c:v>22434</c:v>
                </c:pt>
                <c:pt idx="11218">
                  <c:v>22436</c:v>
                </c:pt>
                <c:pt idx="11219">
                  <c:v>22438</c:v>
                </c:pt>
                <c:pt idx="11220">
                  <c:v>22440</c:v>
                </c:pt>
                <c:pt idx="11221">
                  <c:v>22442</c:v>
                </c:pt>
                <c:pt idx="11222">
                  <c:v>22444</c:v>
                </c:pt>
                <c:pt idx="11223">
                  <c:v>22446</c:v>
                </c:pt>
                <c:pt idx="11224">
                  <c:v>22448</c:v>
                </c:pt>
                <c:pt idx="11225">
                  <c:v>22450</c:v>
                </c:pt>
                <c:pt idx="11226">
                  <c:v>22452</c:v>
                </c:pt>
                <c:pt idx="11227">
                  <c:v>22454</c:v>
                </c:pt>
                <c:pt idx="11228">
                  <c:v>22456</c:v>
                </c:pt>
                <c:pt idx="11229">
                  <c:v>22458</c:v>
                </c:pt>
                <c:pt idx="11230">
                  <c:v>22460</c:v>
                </c:pt>
                <c:pt idx="11231">
                  <c:v>22462</c:v>
                </c:pt>
                <c:pt idx="11232">
                  <c:v>22464</c:v>
                </c:pt>
                <c:pt idx="11233">
                  <c:v>22466</c:v>
                </c:pt>
                <c:pt idx="11234">
                  <c:v>22468</c:v>
                </c:pt>
                <c:pt idx="11235">
                  <c:v>22470</c:v>
                </c:pt>
                <c:pt idx="11236">
                  <c:v>22472</c:v>
                </c:pt>
                <c:pt idx="11237">
                  <c:v>22474</c:v>
                </c:pt>
                <c:pt idx="11238">
                  <c:v>22476</c:v>
                </c:pt>
                <c:pt idx="11239">
                  <c:v>22478</c:v>
                </c:pt>
                <c:pt idx="11240">
                  <c:v>22480</c:v>
                </c:pt>
                <c:pt idx="11241">
                  <c:v>22482</c:v>
                </c:pt>
                <c:pt idx="11242">
                  <c:v>22484</c:v>
                </c:pt>
                <c:pt idx="11243">
                  <c:v>22486</c:v>
                </c:pt>
                <c:pt idx="11244">
                  <c:v>22488</c:v>
                </c:pt>
                <c:pt idx="11245">
                  <c:v>22490</c:v>
                </c:pt>
                <c:pt idx="11246">
                  <c:v>22492</c:v>
                </c:pt>
                <c:pt idx="11247">
                  <c:v>22494</c:v>
                </c:pt>
                <c:pt idx="11248">
                  <c:v>22496</c:v>
                </c:pt>
                <c:pt idx="11249">
                  <c:v>22498</c:v>
                </c:pt>
                <c:pt idx="11250">
                  <c:v>22500</c:v>
                </c:pt>
                <c:pt idx="11251">
                  <c:v>22502</c:v>
                </c:pt>
                <c:pt idx="11252">
                  <c:v>22504</c:v>
                </c:pt>
                <c:pt idx="11253">
                  <c:v>22506</c:v>
                </c:pt>
                <c:pt idx="11254">
                  <c:v>22508</c:v>
                </c:pt>
                <c:pt idx="11255">
                  <c:v>22510</c:v>
                </c:pt>
                <c:pt idx="11256">
                  <c:v>22512</c:v>
                </c:pt>
                <c:pt idx="11257">
                  <c:v>22514</c:v>
                </c:pt>
                <c:pt idx="11258">
                  <c:v>22516</c:v>
                </c:pt>
                <c:pt idx="11259">
                  <c:v>22518</c:v>
                </c:pt>
                <c:pt idx="11260">
                  <c:v>22520</c:v>
                </c:pt>
                <c:pt idx="11261">
                  <c:v>22522</c:v>
                </c:pt>
                <c:pt idx="11262">
                  <c:v>22524</c:v>
                </c:pt>
                <c:pt idx="11263">
                  <c:v>22526</c:v>
                </c:pt>
                <c:pt idx="11264">
                  <c:v>22528</c:v>
                </c:pt>
                <c:pt idx="11265">
                  <c:v>22530</c:v>
                </c:pt>
                <c:pt idx="11266">
                  <c:v>22532</c:v>
                </c:pt>
                <c:pt idx="11267">
                  <c:v>22534</c:v>
                </c:pt>
                <c:pt idx="11268">
                  <c:v>22536</c:v>
                </c:pt>
                <c:pt idx="11269">
                  <c:v>22538</c:v>
                </c:pt>
                <c:pt idx="11270">
                  <c:v>22540</c:v>
                </c:pt>
                <c:pt idx="11271">
                  <c:v>22542</c:v>
                </c:pt>
                <c:pt idx="11272">
                  <c:v>22544</c:v>
                </c:pt>
                <c:pt idx="11273">
                  <c:v>22546</c:v>
                </c:pt>
                <c:pt idx="11274">
                  <c:v>22548</c:v>
                </c:pt>
                <c:pt idx="11275">
                  <c:v>22550</c:v>
                </c:pt>
                <c:pt idx="11276">
                  <c:v>22552</c:v>
                </c:pt>
                <c:pt idx="11277">
                  <c:v>22554</c:v>
                </c:pt>
                <c:pt idx="11278">
                  <c:v>22556</c:v>
                </c:pt>
                <c:pt idx="11279">
                  <c:v>22558</c:v>
                </c:pt>
                <c:pt idx="11280">
                  <c:v>22560</c:v>
                </c:pt>
                <c:pt idx="11281">
                  <c:v>22562</c:v>
                </c:pt>
                <c:pt idx="11282">
                  <c:v>22564</c:v>
                </c:pt>
                <c:pt idx="11283">
                  <c:v>22566</c:v>
                </c:pt>
                <c:pt idx="11284">
                  <c:v>22568</c:v>
                </c:pt>
                <c:pt idx="11285">
                  <c:v>22570</c:v>
                </c:pt>
                <c:pt idx="11286">
                  <c:v>22572</c:v>
                </c:pt>
                <c:pt idx="11287">
                  <c:v>22574</c:v>
                </c:pt>
                <c:pt idx="11288">
                  <c:v>22576</c:v>
                </c:pt>
                <c:pt idx="11289">
                  <c:v>22578</c:v>
                </c:pt>
                <c:pt idx="11290">
                  <c:v>22580</c:v>
                </c:pt>
                <c:pt idx="11291">
                  <c:v>22582</c:v>
                </c:pt>
                <c:pt idx="11292">
                  <c:v>22584</c:v>
                </c:pt>
                <c:pt idx="11293">
                  <c:v>22586</c:v>
                </c:pt>
                <c:pt idx="11294">
                  <c:v>22588</c:v>
                </c:pt>
                <c:pt idx="11295">
                  <c:v>22590</c:v>
                </c:pt>
                <c:pt idx="11296">
                  <c:v>22592</c:v>
                </c:pt>
                <c:pt idx="11297">
                  <c:v>22594</c:v>
                </c:pt>
                <c:pt idx="11298">
                  <c:v>22596</c:v>
                </c:pt>
                <c:pt idx="11299">
                  <c:v>22598</c:v>
                </c:pt>
                <c:pt idx="11300">
                  <c:v>22600</c:v>
                </c:pt>
                <c:pt idx="11301">
                  <c:v>22602</c:v>
                </c:pt>
                <c:pt idx="11302">
                  <c:v>22604</c:v>
                </c:pt>
                <c:pt idx="11303">
                  <c:v>22606</c:v>
                </c:pt>
                <c:pt idx="11304">
                  <c:v>22608</c:v>
                </c:pt>
                <c:pt idx="11305">
                  <c:v>22610</c:v>
                </c:pt>
                <c:pt idx="11306">
                  <c:v>22612</c:v>
                </c:pt>
                <c:pt idx="11307">
                  <c:v>22614</c:v>
                </c:pt>
                <c:pt idx="11308">
                  <c:v>22616</c:v>
                </c:pt>
                <c:pt idx="11309">
                  <c:v>22618</c:v>
                </c:pt>
                <c:pt idx="11310">
                  <c:v>22620</c:v>
                </c:pt>
                <c:pt idx="11311">
                  <c:v>22622</c:v>
                </c:pt>
                <c:pt idx="11312">
                  <c:v>22624</c:v>
                </c:pt>
                <c:pt idx="11313">
                  <c:v>22626</c:v>
                </c:pt>
                <c:pt idx="11314">
                  <c:v>22628</c:v>
                </c:pt>
                <c:pt idx="11315">
                  <c:v>22630</c:v>
                </c:pt>
                <c:pt idx="11316">
                  <c:v>22632</c:v>
                </c:pt>
                <c:pt idx="11317">
                  <c:v>22634</c:v>
                </c:pt>
                <c:pt idx="11318">
                  <c:v>22636</c:v>
                </c:pt>
                <c:pt idx="11319">
                  <c:v>22638</c:v>
                </c:pt>
                <c:pt idx="11320">
                  <c:v>22640</c:v>
                </c:pt>
                <c:pt idx="11321">
                  <c:v>22642</c:v>
                </c:pt>
                <c:pt idx="11322">
                  <c:v>22644</c:v>
                </c:pt>
                <c:pt idx="11323">
                  <c:v>22646</c:v>
                </c:pt>
                <c:pt idx="11324">
                  <c:v>22648</c:v>
                </c:pt>
                <c:pt idx="11325">
                  <c:v>22650</c:v>
                </c:pt>
                <c:pt idx="11326">
                  <c:v>22652</c:v>
                </c:pt>
                <c:pt idx="11327">
                  <c:v>22654</c:v>
                </c:pt>
                <c:pt idx="11328">
                  <c:v>22656</c:v>
                </c:pt>
                <c:pt idx="11329">
                  <c:v>22658</c:v>
                </c:pt>
                <c:pt idx="11330">
                  <c:v>22660</c:v>
                </c:pt>
                <c:pt idx="11331">
                  <c:v>22662</c:v>
                </c:pt>
                <c:pt idx="11332">
                  <c:v>22664</c:v>
                </c:pt>
                <c:pt idx="11333">
                  <c:v>22666</c:v>
                </c:pt>
                <c:pt idx="11334">
                  <c:v>22668</c:v>
                </c:pt>
                <c:pt idx="11335">
                  <c:v>22670</c:v>
                </c:pt>
                <c:pt idx="11336">
                  <c:v>22672</c:v>
                </c:pt>
                <c:pt idx="11337">
                  <c:v>22674</c:v>
                </c:pt>
                <c:pt idx="11338">
                  <c:v>22676</c:v>
                </c:pt>
                <c:pt idx="11339">
                  <c:v>22678</c:v>
                </c:pt>
                <c:pt idx="11340">
                  <c:v>22680</c:v>
                </c:pt>
                <c:pt idx="11341">
                  <c:v>22682</c:v>
                </c:pt>
                <c:pt idx="11342">
                  <c:v>22684</c:v>
                </c:pt>
                <c:pt idx="11343">
                  <c:v>22686</c:v>
                </c:pt>
                <c:pt idx="11344">
                  <c:v>22688</c:v>
                </c:pt>
                <c:pt idx="11345">
                  <c:v>22690</c:v>
                </c:pt>
                <c:pt idx="11346">
                  <c:v>22692</c:v>
                </c:pt>
                <c:pt idx="11347">
                  <c:v>22694</c:v>
                </c:pt>
                <c:pt idx="11348">
                  <c:v>22696</c:v>
                </c:pt>
                <c:pt idx="11349">
                  <c:v>22698</c:v>
                </c:pt>
                <c:pt idx="11350">
                  <c:v>22700</c:v>
                </c:pt>
                <c:pt idx="11351">
                  <c:v>22702</c:v>
                </c:pt>
                <c:pt idx="11352">
                  <c:v>22704</c:v>
                </c:pt>
                <c:pt idx="11353">
                  <c:v>22706</c:v>
                </c:pt>
                <c:pt idx="11354">
                  <c:v>22708</c:v>
                </c:pt>
                <c:pt idx="11355">
                  <c:v>22710</c:v>
                </c:pt>
                <c:pt idx="11356">
                  <c:v>22712</c:v>
                </c:pt>
                <c:pt idx="11357">
                  <c:v>22714</c:v>
                </c:pt>
                <c:pt idx="11358">
                  <c:v>22716</c:v>
                </c:pt>
                <c:pt idx="11359">
                  <c:v>22718</c:v>
                </c:pt>
                <c:pt idx="11360">
                  <c:v>22720</c:v>
                </c:pt>
                <c:pt idx="11361">
                  <c:v>22722</c:v>
                </c:pt>
                <c:pt idx="11362">
                  <c:v>22724</c:v>
                </c:pt>
                <c:pt idx="11363">
                  <c:v>22726</c:v>
                </c:pt>
                <c:pt idx="11364">
                  <c:v>22728</c:v>
                </c:pt>
                <c:pt idx="11365">
                  <c:v>22730</c:v>
                </c:pt>
                <c:pt idx="11366">
                  <c:v>22732</c:v>
                </c:pt>
                <c:pt idx="11367">
                  <c:v>22734</c:v>
                </c:pt>
                <c:pt idx="11368">
                  <c:v>22736</c:v>
                </c:pt>
                <c:pt idx="11369">
                  <c:v>22738</c:v>
                </c:pt>
                <c:pt idx="11370">
                  <c:v>22740</c:v>
                </c:pt>
                <c:pt idx="11371">
                  <c:v>22742</c:v>
                </c:pt>
                <c:pt idx="11372">
                  <c:v>22744</c:v>
                </c:pt>
                <c:pt idx="11373">
                  <c:v>22746</c:v>
                </c:pt>
                <c:pt idx="11374">
                  <c:v>22748</c:v>
                </c:pt>
                <c:pt idx="11375">
                  <c:v>22750</c:v>
                </c:pt>
                <c:pt idx="11376">
                  <c:v>22752</c:v>
                </c:pt>
                <c:pt idx="11377">
                  <c:v>22754</c:v>
                </c:pt>
                <c:pt idx="11378">
                  <c:v>22756</c:v>
                </c:pt>
                <c:pt idx="11379">
                  <c:v>22758</c:v>
                </c:pt>
                <c:pt idx="11380">
                  <c:v>22760</c:v>
                </c:pt>
                <c:pt idx="11381">
                  <c:v>22762</c:v>
                </c:pt>
                <c:pt idx="11382">
                  <c:v>22764</c:v>
                </c:pt>
                <c:pt idx="11383">
                  <c:v>22766</c:v>
                </c:pt>
                <c:pt idx="11384">
                  <c:v>22768</c:v>
                </c:pt>
                <c:pt idx="11385">
                  <c:v>22770</c:v>
                </c:pt>
                <c:pt idx="11386">
                  <c:v>22772</c:v>
                </c:pt>
                <c:pt idx="11387">
                  <c:v>22774</c:v>
                </c:pt>
                <c:pt idx="11388">
                  <c:v>22776</c:v>
                </c:pt>
                <c:pt idx="11389">
                  <c:v>22778</c:v>
                </c:pt>
                <c:pt idx="11390">
                  <c:v>22780</c:v>
                </c:pt>
                <c:pt idx="11391">
                  <c:v>22782</c:v>
                </c:pt>
                <c:pt idx="11392">
                  <c:v>22784</c:v>
                </c:pt>
                <c:pt idx="11393">
                  <c:v>22786</c:v>
                </c:pt>
                <c:pt idx="11394">
                  <c:v>22788</c:v>
                </c:pt>
                <c:pt idx="11395">
                  <c:v>22790</c:v>
                </c:pt>
                <c:pt idx="11396">
                  <c:v>22792</c:v>
                </c:pt>
                <c:pt idx="11397">
                  <c:v>22794</c:v>
                </c:pt>
                <c:pt idx="11398">
                  <c:v>22796</c:v>
                </c:pt>
                <c:pt idx="11399">
                  <c:v>22798</c:v>
                </c:pt>
                <c:pt idx="11400">
                  <c:v>22800</c:v>
                </c:pt>
                <c:pt idx="11401">
                  <c:v>22802</c:v>
                </c:pt>
                <c:pt idx="11402">
                  <c:v>22804</c:v>
                </c:pt>
                <c:pt idx="11403">
                  <c:v>22806</c:v>
                </c:pt>
                <c:pt idx="11404">
                  <c:v>22808</c:v>
                </c:pt>
                <c:pt idx="11405">
                  <c:v>22810</c:v>
                </c:pt>
                <c:pt idx="11406">
                  <c:v>22812</c:v>
                </c:pt>
                <c:pt idx="11407">
                  <c:v>22814</c:v>
                </c:pt>
                <c:pt idx="11408">
                  <c:v>22816</c:v>
                </c:pt>
                <c:pt idx="11409">
                  <c:v>22818</c:v>
                </c:pt>
                <c:pt idx="11410">
                  <c:v>22820</c:v>
                </c:pt>
                <c:pt idx="11411">
                  <c:v>22822</c:v>
                </c:pt>
                <c:pt idx="11412">
                  <c:v>22824</c:v>
                </c:pt>
                <c:pt idx="11413">
                  <c:v>22826</c:v>
                </c:pt>
                <c:pt idx="11414">
                  <c:v>22828</c:v>
                </c:pt>
                <c:pt idx="11415">
                  <c:v>22830</c:v>
                </c:pt>
                <c:pt idx="11416">
                  <c:v>22832</c:v>
                </c:pt>
                <c:pt idx="11417">
                  <c:v>22834</c:v>
                </c:pt>
                <c:pt idx="11418">
                  <c:v>22836</c:v>
                </c:pt>
                <c:pt idx="11419">
                  <c:v>22838</c:v>
                </c:pt>
                <c:pt idx="11420">
                  <c:v>22840</c:v>
                </c:pt>
                <c:pt idx="11421">
                  <c:v>22842</c:v>
                </c:pt>
                <c:pt idx="11422">
                  <c:v>22844</c:v>
                </c:pt>
                <c:pt idx="11423">
                  <c:v>22846</c:v>
                </c:pt>
                <c:pt idx="11424">
                  <c:v>22848</c:v>
                </c:pt>
                <c:pt idx="11425">
                  <c:v>22850</c:v>
                </c:pt>
                <c:pt idx="11426">
                  <c:v>22852</c:v>
                </c:pt>
                <c:pt idx="11427">
                  <c:v>22854</c:v>
                </c:pt>
                <c:pt idx="11428">
                  <c:v>22856</c:v>
                </c:pt>
                <c:pt idx="11429">
                  <c:v>22858</c:v>
                </c:pt>
                <c:pt idx="11430">
                  <c:v>22860</c:v>
                </c:pt>
                <c:pt idx="11431">
                  <c:v>22862</c:v>
                </c:pt>
                <c:pt idx="11432">
                  <c:v>22864</c:v>
                </c:pt>
                <c:pt idx="11433">
                  <c:v>22866</c:v>
                </c:pt>
                <c:pt idx="11434">
                  <c:v>22868</c:v>
                </c:pt>
                <c:pt idx="11435">
                  <c:v>22870</c:v>
                </c:pt>
                <c:pt idx="11436">
                  <c:v>22872</c:v>
                </c:pt>
                <c:pt idx="11437">
                  <c:v>22874</c:v>
                </c:pt>
                <c:pt idx="11438">
                  <c:v>22876</c:v>
                </c:pt>
                <c:pt idx="11439">
                  <c:v>22878</c:v>
                </c:pt>
                <c:pt idx="11440">
                  <c:v>22880</c:v>
                </c:pt>
                <c:pt idx="11441">
                  <c:v>22882</c:v>
                </c:pt>
                <c:pt idx="11442">
                  <c:v>22884</c:v>
                </c:pt>
                <c:pt idx="11443">
                  <c:v>22886</c:v>
                </c:pt>
                <c:pt idx="11444">
                  <c:v>22888</c:v>
                </c:pt>
                <c:pt idx="11445">
                  <c:v>22890</c:v>
                </c:pt>
                <c:pt idx="11446">
                  <c:v>22892</c:v>
                </c:pt>
                <c:pt idx="11447">
                  <c:v>22894</c:v>
                </c:pt>
                <c:pt idx="11448">
                  <c:v>22896</c:v>
                </c:pt>
                <c:pt idx="11449">
                  <c:v>22898</c:v>
                </c:pt>
                <c:pt idx="11450">
                  <c:v>22900</c:v>
                </c:pt>
                <c:pt idx="11451">
                  <c:v>22902</c:v>
                </c:pt>
                <c:pt idx="11452">
                  <c:v>22904</c:v>
                </c:pt>
                <c:pt idx="11453">
                  <c:v>22906</c:v>
                </c:pt>
                <c:pt idx="11454">
                  <c:v>22908</c:v>
                </c:pt>
                <c:pt idx="11455">
                  <c:v>22910</c:v>
                </c:pt>
                <c:pt idx="11456">
                  <c:v>22912</c:v>
                </c:pt>
                <c:pt idx="11457">
                  <c:v>22914</c:v>
                </c:pt>
                <c:pt idx="11458">
                  <c:v>22916</c:v>
                </c:pt>
                <c:pt idx="11459">
                  <c:v>22918</c:v>
                </c:pt>
                <c:pt idx="11460">
                  <c:v>22920</c:v>
                </c:pt>
                <c:pt idx="11461">
                  <c:v>22922</c:v>
                </c:pt>
                <c:pt idx="11462">
                  <c:v>22924</c:v>
                </c:pt>
                <c:pt idx="11463">
                  <c:v>22926</c:v>
                </c:pt>
                <c:pt idx="11464">
                  <c:v>22928</c:v>
                </c:pt>
                <c:pt idx="11465">
                  <c:v>22930</c:v>
                </c:pt>
                <c:pt idx="11466">
                  <c:v>22932</c:v>
                </c:pt>
                <c:pt idx="11467">
                  <c:v>22934</c:v>
                </c:pt>
                <c:pt idx="11468">
                  <c:v>22936</c:v>
                </c:pt>
                <c:pt idx="11469">
                  <c:v>22938</c:v>
                </c:pt>
                <c:pt idx="11470">
                  <c:v>22940</c:v>
                </c:pt>
                <c:pt idx="11471">
                  <c:v>22942</c:v>
                </c:pt>
                <c:pt idx="11472">
                  <c:v>22944</c:v>
                </c:pt>
                <c:pt idx="11473">
                  <c:v>22946</c:v>
                </c:pt>
                <c:pt idx="11474">
                  <c:v>22948</c:v>
                </c:pt>
                <c:pt idx="11475">
                  <c:v>22950</c:v>
                </c:pt>
                <c:pt idx="11476">
                  <c:v>22952</c:v>
                </c:pt>
                <c:pt idx="11477">
                  <c:v>22954</c:v>
                </c:pt>
                <c:pt idx="11478">
                  <c:v>22956</c:v>
                </c:pt>
                <c:pt idx="11479">
                  <c:v>22958</c:v>
                </c:pt>
                <c:pt idx="11480">
                  <c:v>22960</c:v>
                </c:pt>
                <c:pt idx="11481">
                  <c:v>22962</c:v>
                </c:pt>
                <c:pt idx="11482">
                  <c:v>22964</c:v>
                </c:pt>
                <c:pt idx="11483">
                  <c:v>22966</c:v>
                </c:pt>
                <c:pt idx="11484">
                  <c:v>22968</c:v>
                </c:pt>
                <c:pt idx="11485">
                  <c:v>22970</c:v>
                </c:pt>
                <c:pt idx="11486">
                  <c:v>22972</c:v>
                </c:pt>
                <c:pt idx="11487">
                  <c:v>22974</c:v>
                </c:pt>
                <c:pt idx="11488">
                  <c:v>22976</c:v>
                </c:pt>
                <c:pt idx="11489">
                  <c:v>22978</c:v>
                </c:pt>
                <c:pt idx="11490">
                  <c:v>22980</c:v>
                </c:pt>
                <c:pt idx="11491">
                  <c:v>22982</c:v>
                </c:pt>
                <c:pt idx="11492">
                  <c:v>22984</c:v>
                </c:pt>
                <c:pt idx="11493">
                  <c:v>22986</c:v>
                </c:pt>
                <c:pt idx="11494">
                  <c:v>22988</c:v>
                </c:pt>
                <c:pt idx="11495">
                  <c:v>22990</c:v>
                </c:pt>
                <c:pt idx="11496">
                  <c:v>22992</c:v>
                </c:pt>
                <c:pt idx="11497">
                  <c:v>22994</c:v>
                </c:pt>
                <c:pt idx="11498">
                  <c:v>22996</c:v>
                </c:pt>
                <c:pt idx="11499">
                  <c:v>22998</c:v>
                </c:pt>
                <c:pt idx="11500">
                  <c:v>23000</c:v>
                </c:pt>
                <c:pt idx="11501">
                  <c:v>23002</c:v>
                </c:pt>
                <c:pt idx="11502">
                  <c:v>23004</c:v>
                </c:pt>
                <c:pt idx="11503">
                  <c:v>23006</c:v>
                </c:pt>
                <c:pt idx="11504">
                  <c:v>23008</c:v>
                </c:pt>
                <c:pt idx="11505">
                  <c:v>23010</c:v>
                </c:pt>
                <c:pt idx="11506">
                  <c:v>23012</c:v>
                </c:pt>
                <c:pt idx="11507">
                  <c:v>23014</c:v>
                </c:pt>
                <c:pt idx="11508">
                  <c:v>23016</c:v>
                </c:pt>
                <c:pt idx="11509">
                  <c:v>23018</c:v>
                </c:pt>
                <c:pt idx="11510">
                  <c:v>23020</c:v>
                </c:pt>
                <c:pt idx="11511">
                  <c:v>23022</c:v>
                </c:pt>
                <c:pt idx="11512">
                  <c:v>23024</c:v>
                </c:pt>
                <c:pt idx="11513">
                  <c:v>23026</c:v>
                </c:pt>
                <c:pt idx="11514">
                  <c:v>23028</c:v>
                </c:pt>
                <c:pt idx="11515">
                  <c:v>23030</c:v>
                </c:pt>
                <c:pt idx="11516">
                  <c:v>23032</c:v>
                </c:pt>
                <c:pt idx="11517">
                  <c:v>23034</c:v>
                </c:pt>
                <c:pt idx="11518">
                  <c:v>23036</c:v>
                </c:pt>
                <c:pt idx="11519">
                  <c:v>23038</c:v>
                </c:pt>
                <c:pt idx="11520">
                  <c:v>23040</c:v>
                </c:pt>
                <c:pt idx="11521">
                  <c:v>23042</c:v>
                </c:pt>
                <c:pt idx="11522">
                  <c:v>23044</c:v>
                </c:pt>
                <c:pt idx="11523">
                  <c:v>23046</c:v>
                </c:pt>
                <c:pt idx="11524">
                  <c:v>23048</c:v>
                </c:pt>
                <c:pt idx="11525">
                  <c:v>23050</c:v>
                </c:pt>
                <c:pt idx="11526">
                  <c:v>23052</c:v>
                </c:pt>
                <c:pt idx="11527">
                  <c:v>23054</c:v>
                </c:pt>
                <c:pt idx="11528">
                  <c:v>23056</c:v>
                </c:pt>
                <c:pt idx="11529">
                  <c:v>23058</c:v>
                </c:pt>
                <c:pt idx="11530">
                  <c:v>23060</c:v>
                </c:pt>
                <c:pt idx="11531">
                  <c:v>23062</c:v>
                </c:pt>
                <c:pt idx="11532">
                  <c:v>23064</c:v>
                </c:pt>
                <c:pt idx="11533">
                  <c:v>23066</c:v>
                </c:pt>
                <c:pt idx="11534">
                  <c:v>23068</c:v>
                </c:pt>
                <c:pt idx="11535">
                  <c:v>23070</c:v>
                </c:pt>
                <c:pt idx="11536">
                  <c:v>23072</c:v>
                </c:pt>
                <c:pt idx="11537">
                  <c:v>23074</c:v>
                </c:pt>
                <c:pt idx="11538">
                  <c:v>23076</c:v>
                </c:pt>
                <c:pt idx="11539">
                  <c:v>23078</c:v>
                </c:pt>
                <c:pt idx="11540">
                  <c:v>23080</c:v>
                </c:pt>
                <c:pt idx="11541">
                  <c:v>23082</c:v>
                </c:pt>
                <c:pt idx="11542">
                  <c:v>23084</c:v>
                </c:pt>
                <c:pt idx="11543">
                  <c:v>23086</c:v>
                </c:pt>
                <c:pt idx="11544">
                  <c:v>23088</c:v>
                </c:pt>
                <c:pt idx="11545">
                  <c:v>23090</c:v>
                </c:pt>
                <c:pt idx="11546">
                  <c:v>23092</c:v>
                </c:pt>
                <c:pt idx="11547">
                  <c:v>23094</c:v>
                </c:pt>
                <c:pt idx="11548">
                  <c:v>23096</c:v>
                </c:pt>
                <c:pt idx="11549">
                  <c:v>23098</c:v>
                </c:pt>
                <c:pt idx="11550">
                  <c:v>23100</c:v>
                </c:pt>
                <c:pt idx="11551">
                  <c:v>23102</c:v>
                </c:pt>
                <c:pt idx="11552">
                  <c:v>23104</c:v>
                </c:pt>
                <c:pt idx="11553">
                  <c:v>23106</c:v>
                </c:pt>
                <c:pt idx="11554">
                  <c:v>23108</c:v>
                </c:pt>
                <c:pt idx="11555">
                  <c:v>23110</c:v>
                </c:pt>
                <c:pt idx="11556">
                  <c:v>23112</c:v>
                </c:pt>
                <c:pt idx="11557">
                  <c:v>23114</c:v>
                </c:pt>
                <c:pt idx="11558">
                  <c:v>23116</c:v>
                </c:pt>
                <c:pt idx="11559">
                  <c:v>23118</c:v>
                </c:pt>
                <c:pt idx="11560">
                  <c:v>23120</c:v>
                </c:pt>
                <c:pt idx="11561">
                  <c:v>23122</c:v>
                </c:pt>
                <c:pt idx="11562">
                  <c:v>23124</c:v>
                </c:pt>
                <c:pt idx="11563">
                  <c:v>23126</c:v>
                </c:pt>
                <c:pt idx="11564">
                  <c:v>23128</c:v>
                </c:pt>
                <c:pt idx="11565">
                  <c:v>23130</c:v>
                </c:pt>
                <c:pt idx="11566">
                  <c:v>23132</c:v>
                </c:pt>
                <c:pt idx="11567">
                  <c:v>23134</c:v>
                </c:pt>
                <c:pt idx="11568">
                  <c:v>23136</c:v>
                </c:pt>
                <c:pt idx="11569">
                  <c:v>23138</c:v>
                </c:pt>
                <c:pt idx="11570">
                  <c:v>23140</c:v>
                </c:pt>
                <c:pt idx="11571">
                  <c:v>23142</c:v>
                </c:pt>
                <c:pt idx="11572">
                  <c:v>23144</c:v>
                </c:pt>
                <c:pt idx="11573">
                  <c:v>23146</c:v>
                </c:pt>
                <c:pt idx="11574">
                  <c:v>23148</c:v>
                </c:pt>
                <c:pt idx="11575">
                  <c:v>23150</c:v>
                </c:pt>
                <c:pt idx="11576">
                  <c:v>23152</c:v>
                </c:pt>
                <c:pt idx="11577">
                  <c:v>23154</c:v>
                </c:pt>
                <c:pt idx="11578">
                  <c:v>23156</c:v>
                </c:pt>
                <c:pt idx="11579">
                  <c:v>23158</c:v>
                </c:pt>
                <c:pt idx="11580">
                  <c:v>23160</c:v>
                </c:pt>
                <c:pt idx="11581">
                  <c:v>23162</c:v>
                </c:pt>
                <c:pt idx="11582">
                  <c:v>23164</c:v>
                </c:pt>
                <c:pt idx="11583">
                  <c:v>23166</c:v>
                </c:pt>
                <c:pt idx="11584">
                  <c:v>23168</c:v>
                </c:pt>
                <c:pt idx="11585">
                  <c:v>23170</c:v>
                </c:pt>
                <c:pt idx="11586">
                  <c:v>23172</c:v>
                </c:pt>
                <c:pt idx="11587">
                  <c:v>23174</c:v>
                </c:pt>
                <c:pt idx="11588">
                  <c:v>23176</c:v>
                </c:pt>
                <c:pt idx="11589">
                  <c:v>23178</c:v>
                </c:pt>
                <c:pt idx="11590">
                  <c:v>23180</c:v>
                </c:pt>
                <c:pt idx="11591">
                  <c:v>23182</c:v>
                </c:pt>
                <c:pt idx="11592">
                  <c:v>23184</c:v>
                </c:pt>
                <c:pt idx="11593">
                  <c:v>23186</c:v>
                </c:pt>
                <c:pt idx="11594">
                  <c:v>23188</c:v>
                </c:pt>
                <c:pt idx="11595">
                  <c:v>23190</c:v>
                </c:pt>
                <c:pt idx="11596">
                  <c:v>23192</c:v>
                </c:pt>
                <c:pt idx="11597">
                  <c:v>23194</c:v>
                </c:pt>
                <c:pt idx="11598">
                  <c:v>23196</c:v>
                </c:pt>
                <c:pt idx="11599">
                  <c:v>23198</c:v>
                </c:pt>
                <c:pt idx="11600">
                  <c:v>23200</c:v>
                </c:pt>
                <c:pt idx="11601">
                  <c:v>23202</c:v>
                </c:pt>
                <c:pt idx="11602">
                  <c:v>23204</c:v>
                </c:pt>
                <c:pt idx="11603">
                  <c:v>23206</c:v>
                </c:pt>
                <c:pt idx="11604">
                  <c:v>23208</c:v>
                </c:pt>
                <c:pt idx="11605">
                  <c:v>23210</c:v>
                </c:pt>
                <c:pt idx="11606">
                  <c:v>23212</c:v>
                </c:pt>
                <c:pt idx="11607">
                  <c:v>23214</c:v>
                </c:pt>
                <c:pt idx="11608">
                  <c:v>23216</c:v>
                </c:pt>
                <c:pt idx="11609">
                  <c:v>23218</c:v>
                </c:pt>
                <c:pt idx="11610">
                  <c:v>23220</c:v>
                </c:pt>
                <c:pt idx="11611">
                  <c:v>23222</c:v>
                </c:pt>
                <c:pt idx="11612">
                  <c:v>23224</c:v>
                </c:pt>
                <c:pt idx="11613">
                  <c:v>23226</c:v>
                </c:pt>
                <c:pt idx="11614">
                  <c:v>23228</c:v>
                </c:pt>
                <c:pt idx="11615">
                  <c:v>23230</c:v>
                </c:pt>
                <c:pt idx="11616">
                  <c:v>23232</c:v>
                </c:pt>
                <c:pt idx="11617">
                  <c:v>23234</c:v>
                </c:pt>
                <c:pt idx="11618">
                  <c:v>23236</c:v>
                </c:pt>
                <c:pt idx="11619">
                  <c:v>23238</c:v>
                </c:pt>
                <c:pt idx="11620">
                  <c:v>23240</c:v>
                </c:pt>
                <c:pt idx="11621">
                  <c:v>23242</c:v>
                </c:pt>
                <c:pt idx="11622">
                  <c:v>23244</c:v>
                </c:pt>
                <c:pt idx="11623">
                  <c:v>23246</c:v>
                </c:pt>
                <c:pt idx="11624">
                  <c:v>23248</c:v>
                </c:pt>
                <c:pt idx="11625">
                  <c:v>23250</c:v>
                </c:pt>
                <c:pt idx="11626">
                  <c:v>23252</c:v>
                </c:pt>
                <c:pt idx="11627">
                  <c:v>23254</c:v>
                </c:pt>
                <c:pt idx="11628">
                  <c:v>23256</c:v>
                </c:pt>
                <c:pt idx="11629">
                  <c:v>23258</c:v>
                </c:pt>
                <c:pt idx="11630">
                  <c:v>23260</c:v>
                </c:pt>
                <c:pt idx="11631">
                  <c:v>23262</c:v>
                </c:pt>
                <c:pt idx="11632">
                  <c:v>23264</c:v>
                </c:pt>
                <c:pt idx="11633">
                  <c:v>23266</c:v>
                </c:pt>
                <c:pt idx="11634">
                  <c:v>23268</c:v>
                </c:pt>
                <c:pt idx="11635">
                  <c:v>23270</c:v>
                </c:pt>
                <c:pt idx="11636">
                  <c:v>23272</c:v>
                </c:pt>
                <c:pt idx="11637">
                  <c:v>23274</c:v>
                </c:pt>
                <c:pt idx="11638">
                  <c:v>23276</c:v>
                </c:pt>
                <c:pt idx="11639">
                  <c:v>23278</c:v>
                </c:pt>
                <c:pt idx="11640">
                  <c:v>23280</c:v>
                </c:pt>
                <c:pt idx="11641">
                  <c:v>23282</c:v>
                </c:pt>
                <c:pt idx="11642">
                  <c:v>23284</c:v>
                </c:pt>
                <c:pt idx="11643">
                  <c:v>23286</c:v>
                </c:pt>
                <c:pt idx="11644">
                  <c:v>23288</c:v>
                </c:pt>
                <c:pt idx="11645">
                  <c:v>23290</c:v>
                </c:pt>
                <c:pt idx="11646">
                  <c:v>23292</c:v>
                </c:pt>
                <c:pt idx="11647">
                  <c:v>23294</c:v>
                </c:pt>
                <c:pt idx="11648">
                  <c:v>23296</c:v>
                </c:pt>
                <c:pt idx="11649">
                  <c:v>23298</c:v>
                </c:pt>
                <c:pt idx="11650">
                  <c:v>23300</c:v>
                </c:pt>
                <c:pt idx="11651">
                  <c:v>23302</c:v>
                </c:pt>
                <c:pt idx="11652">
                  <c:v>23304</c:v>
                </c:pt>
                <c:pt idx="11653">
                  <c:v>23306</c:v>
                </c:pt>
                <c:pt idx="11654">
                  <c:v>23308</c:v>
                </c:pt>
                <c:pt idx="11655">
                  <c:v>23310</c:v>
                </c:pt>
                <c:pt idx="11656">
                  <c:v>23312</c:v>
                </c:pt>
                <c:pt idx="11657">
                  <c:v>23314</c:v>
                </c:pt>
                <c:pt idx="11658">
                  <c:v>23316</c:v>
                </c:pt>
                <c:pt idx="11659">
                  <c:v>23318</c:v>
                </c:pt>
                <c:pt idx="11660">
                  <c:v>23320</c:v>
                </c:pt>
                <c:pt idx="11661">
                  <c:v>23322</c:v>
                </c:pt>
                <c:pt idx="11662">
                  <c:v>23324</c:v>
                </c:pt>
                <c:pt idx="11663">
                  <c:v>23326</c:v>
                </c:pt>
                <c:pt idx="11664">
                  <c:v>23328</c:v>
                </c:pt>
                <c:pt idx="11665">
                  <c:v>23330</c:v>
                </c:pt>
                <c:pt idx="11666">
                  <c:v>23332</c:v>
                </c:pt>
                <c:pt idx="11667">
                  <c:v>23334</c:v>
                </c:pt>
                <c:pt idx="11668">
                  <c:v>23336</c:v>
                </c:pt>
                <c:pt idx="11669">
                  <c:v>23338</c:v>
                </c:pt>
                <c:pt idx="11670">
                  <c:v>23340</c:v>
                </c:pt>
                <c:pt idx="11671">
                  <c:v>23342</c:v>
                </c:pt>
                <c:pt idx="11672">
                  <c:v>23344</c:v>
                </c:pt>
                <c:pt idx="11673">
                  <c:v>23346</c:v>
                </c:pt>
                <c:pt idx="11674">
                  <c:v>23348</c:v>
                </c:pt>
                <c:pt idx="11675">
                  <c:v>23350</c:v>
                </c:pt>
                <c:pt idx="11676">
                  <c:v>23352</c:v>
                </c:pt>
                <c:pt idx="11677">
                  <c:v>23354</c:v>
                </c:pt>
                <c:pt idx="11678">
                  <c:v>23356</c:v>
                </c:pt>
                <c:pt idx="11679">
                  <c:v>23358</c:v>
                </c:pt>
                <c:pt idx="11680">
                  <c:v>23360</c:v>
                </c:pt>
                <c:pt idx="11681">
                  <c:v>23362</c:v>
                </c:pt>
                <c:pt idx="11682">
                  <c:v>23364</c:v>
                </c:pt>
                <c:pt idx="11683">
                  <c:v>23366</c:v>
                </c:pt>
                <c:pt idx="11684">
                  <c:v>23368</c:v>
                </c:pt>
                <c:pt idx="11685">
                  <c:v>23370</c:v>
                </c:pt>
                <c:pt idx="11686">
                  <c:v>23372</c:v>
                </c:pt>
                <c:pt idx="11687">
                  <c:v>23374</c:v>
                </c:pt>
                <c:pt idx="11688">
                  <c:v>23376</c:v>
                </c:pt>
                <c:pt idx="11689">
                  <c:v>23378</c:v>
                </c:pt>
                <c:pt idx="11690">
                  <c:v>23380</c:v>
                </c:pt>
                <c:pt idx="11691">
                  <c:v>23382</c:v>
                </c:pt>
                <c:pt idx="11692">
                  <c:v>23384</c:v>
                </c:pt>
                <c:pt idx="11693">
                  <c:v>23386</c:v>
                </c:pt>
                <c:pt idx="11694">
                  <c:v>23388</c:v>
                </c:pt>
                <c:pt idx="11695">
                  <c:v>23390</c:v>
                </c:pt>
                <c:pt idx="11696">
                  <c:v>23392</c:v>
                </c:pt>
                <c:pt idx="11697">
                  <c:v>23394</c:v>
                </c:pt>
                <c:pt idx="11698">
                  <c:v>23396</c:v>
                </c:pt>
                <c:pt idx="11699">
                  <c:v>23398</c:v>
                </c:pt>
                <c:pt idx="11700">
                  <c:v>23400</c:v>
                </c:pt>
                <c:pt idx="11701">
                  <c:v>23402</c:v>
                </c:pt>
                <c:pt idx="11702">
                  <c:v>23404</c:v>
                </c:pt>
                <c:pt idx="11703">
                  <c:v>23406</c:v>
                </c:pt>
                <c:pt idx="11704">
                  <c:v>23408</c:v>
                </c:pt>
                <c:pt idx="11705">
                  <c:v>23410</c:v>
                </c:pt>
                <c:pt idx="11706">
                  <c:v>23412</c:v>
                </c:pt>
                <c:pt idx="11707">
                  <c:v>23414</c:v>
                </c:pt>
                <c:pt idx="11708">
                  <c:v>23416</c:v>
                </c:pt>
                <c:pt idx="11709">
                  <c:v>23418</c:v>
                </c:pt>
                <c:pt idx="11710">
                  <c:v>23420</c:v>
                </c:pt>
                <c:pt idx="11711">
                  <c:v>23422</c:v>
                </c:pt>
                <c:pt idx="11712">
                  <c:v>23424</c:v>
                </c:pt>
                <c:pt idx="11713">
                  <c:v>23426</c:v>
                </c:pt>
                <c:pt idx="11714">
                  <c:v>23428</c:v>
                </c:pt>
                <c:pt idx="11715">
                  <c:v>23430</c:v>
                </c:pt>
                <c:pt idx="11716">
                  <c:v>23432</c:v>
                </c:pt>
                <c:pt idx="11717">
                  <c:v>23434</c:v>
                </c:pt>
                <c:pt idx="11718">
                  <c:v>23436</c:v>
                </c:pt>
                <c:pt idx="11719">
                  <c:v>23438</c:v>
                </c:pt>
                <c:pt idx="11720">
                  <c:v>23440</c:v>
                </c:pt>
                <c:pt idx="11721">
                  <c:v>23442</c:v>
                </c:pt>
                <c:pt idx="11722">
                  <c:v>23444</c:v>
                </c:pt>
                <c:pt idx="11723">
                  <c:v>23446</c:v>
                </c:pt>
                <c:pt idx="11724">
                  <c:v>23448</c:v>
                </c:pt>
                <c:pt idx="11725">
                  <c:v>23450</c:v>
                </c:pt>
                <c:pt idx="11726">
                  <c:v>23452</c:v>
                </c:pt>
                <c:pt idx="11727">
                  <c:v>23454</c:v>
                </c:pt>
                <c:pt idx="11728">
                  <c:v>23456</c:v>
                </c:pt>
                <c:pt idx="11729">
                  <c:v>23458</c:v>
                </c:pt>
                <c:pt idx="11730">
                  <c:v>23460</c:v>
                </c:pt>
                <c:pt idx="11731">
                  <c:v>23462</c:v>
                </c:pt>
                <c:pt idx="11732">
                  <c:v>23464</c:v>
                </c:pt>
                <c:pt idx="11733">
                  <c:v>23466</c:v>
                </c:pt>
                <c:pt idx="11734">
                  <c:v>23468</c:v>
                </c:pt>
                <c:pt idx="11735">
                  <c:v>23470</c:v>
                </c:pt>
                <c:pt idx="11736">
                  <c:v>23472</c:v>
                </c:pt>
                <c:pt idx="11737">
                  <c:v>23474</c:v>
                </c:pt>
                <c:pt idx="11738">
                  <c:v>23476</c:v>
                </c:pt>
                <c:pt idx="11739">
                  <c:v>23478</c:v>
                </c:pt>
                <c:pt idx="11740">
                  <c:v>23480</c:v>
                </c:pt>
                <c:pt idx="11741">
                  <c:v>23482</c:v>
                </c:pt>
                <c:pt idx="11742">
                  <c:v>23484</c:v>
                </c:pt>
                <c:pt idx="11743">
                  <c:v>23486</c:v>
                </c:pt>
                <c:pt idx="11744">
                  <c:v>23488</c:v>
                </c:pt>
                <c:pt idx="11745">
                  <c:v>23490</c:v>
                </c:pt>
                <c:pt idx="11746">
                  <c:v>23492</c:v>
                </c:pt>
                <c:pt idx="11747">
                  <c:v>23494</c:v>
                </c:pt>
                <c:pt idx="11748">
                  <c:v>23496</c:v>
                </c:pt>
                <c:pt idx="11749">
                  <c:v>23498</c:v>
                </c:pt>
                <c:pt idx="11750">
                  <c:v>23500</c:v>
                </c:pt>
                <c:pt idx="11751">
                  <c:v>23502</c:v>
                </c:pt>
                <c:pt idx="11752">
                  <c:v>23504</c:v>
                </c:pt>
                <c:pt idx="11753">
                  <c:v>23506</c:v>
                </c:pt>
                <c:pt idx="11754">
                  <c:v>23508</c:v>
                </c:pt>
                <c:pt idx="11755">
                  <c:v>23510</c:v>
                </c:pt>
                <c:pt idx="11756">
                  <c:v>23512</c:v>
                </c:pt>
                <c:pt idx="11757">
                  <c:v>23514</c:v>
                </c:pt>
                <c:pt idx="11758">
                  <c:v>23516</c:v>
                </c:pt>
                <c:pt idx="11759">
                  <c:v>23518</c:v>
                </c:pt>
                <c:pt idx="11760">
                  <c:v>23520</c:v>
                </c:pt>
                <c:pt idx="11761">
                  <c:v>23522</c:v>
                </c:pt>
                <c:pt idx="11762">
                  <c:v>23524</c:v>
                </c:pt>
                <c:pt idx="11763">
                  <c:v>23526</c:v>
                </c:pt>
                <c:pt idx="11764">
                  <c:v>23528</c:v>
                </c:pt>
                <c:pt idx="11765">
                  <c:v>23530</c:v>
                </c:pt>
                <c:pt idx="11766">
                  <c:v>23532</c:v>
                </c:pt>
                <c:pt idx="11767">
                  <c:v>23534</c:v>
                </c:pt>
                <c:pt idx="11768">
                  <c:v>23536</c:v>
                </c:pt>
                <c:pt idx="11769">
                  <c:v>23538</c:v>
                </c:pt>
                <c:pt idx="11770">
                  <c:v>23540</c:v>
                </c:pt>
                <c:pt idx="11771">
                  <c:v>23542</c:v>
                </c:pt>
                <c:pt idx="11772">
                  <c:v>23544</c:v>
                </c:pt>
                <c:pt idx="11773">
                  <c:v>23546</c:v>
                </c:pt>
                <c:pt idx="11774">
                  <c:v>23548</c:v>
                </c:pt>
                <c:pt idx="11775">
                  <c:v>23550</c:v>
                </c:pt>
                <c:pt idx="11776">
                  <c:v>23552</c:v>
                </c:pt>
                <c:pt idx="11777">
                  <c:v>23554</c:v>
                </c:pt>
                <c:pt idx="11778">
                  <c:v>23556</c:v>
                </c:pt>
                <c:pt idx="11779">
                  <c:v>23558</c:v>
                </c:pt>
                <c:pt idx="11780">
                  <c:v>23560</c:v>
                </c:pt>
                <c:pt idx="11781">
                  <c:v>23562</c:v>
                </c:pt>
                <c:pt idx="11782">
                  <c:v>23564</c:v>
                </c:pt>
                <c:pt idx="11783">
                  <c:v>23566</c:v>
                </c:pt>
                <c:pt idx="11784">
                  <c:v>23568</c:v>
                </c:pt>
                <c:pt idx="11785">
                  <c:v>23570</c:v>
                </c:pt>
                <c:pt idx="11786">
                  <c:v>23572</c:v>
                </c:pt>
                <c:pt idx="11787">
                  <c:v>23574</c:v>
                </c:pt>
                <c:pt idx="11788">
                  <c:v>23576</c:v>
                </c:pt>
                <c:pt idx="11789">
                  <c:v>23578</c:v>
                </c:pt>
                <c:pt idx="11790">
                  <c:v>23580</c:v>
                </c:pt>
                <c:pt idx="11791">
                  <c:v>23582</c:v>
                </c:pt>
                <c:pt idx="11792">
                  <c:v>23584</c:v>
                </c:pt>
                <c:pt idx="11793">
                  <c:v>23586</c:v>
                </c:pt>
                <c:pt idx="11794">
                  <c:v>23588</c:v>
                </c:pt>
                <c:pt idx="11795">
                  <c:v>23590</c:v>
                </c:pt>
                <c:pt idx="11796">
                  <c:v>23592</c:v>
                </c:pt>
                <c:pt idx="11797">
                  <c:v>23594</c:v>
                </c:pt>
                <c:pt idx="11798">
                  <c:v>23596</c:v>
                </c:pt>
                <c:pt idx="11799">
                  <c:v>23598</c:v>
                </c:pt>
                <c:pt idx="11800">
                  <c:v>23600</c:v>
                </c:pt>
                <c:pt idx="11801">
                  <c:v>23602</c:v>
                </c:pt>
                <c:pt idx="11802">
                  <c:v>23604</c:v>
                </c:pt>
                <c:pt idx="11803">
                  <c:v>23606</c:v>
                </c:pt>
                <c:pt idx="11804">
                  <c:v>23608</c:v>
                </c:pt>
                <c:pt idx="11805">
                  <c:v>23610</c:v>
                </c:pt>
                <c:pt idx="11806">
                  <c:v>23612</c:v>
                </c:pt>
                <c:pt idx="11807">
                  <c:v>23614</c:v>
                </c:pt>
                <c:pt idx="11808">
                  <c:v>23616</c:v>
                </c:pt>
                <c:pt idx="11809">
                  <c:v>23618</c:v>
                </c:pt>
                <c:pt idx="11810">
                  <c:v>23620</c:v>
                </c:pt>
                <c:pt idx="11811">
                  <c:v>23622</c:v>
                </c:pt>
                <c:pt idx="11812">
                  <c:v>23624</c:v>
                </c:pt>
                <c:pt idx="11813">
                  <c:v>23626</c:v>
                </c:pt>
                <c:pt idx="11814">
                  <c:v>23628</c:v>
                </c:pt>
                <c:pt idx="11815">
                  <c:v>23630</c:v>
                </c:pt>
                <c:pt idx="11816">
                  <c:v>23632</c:v>
                </c:pt>
                <c:pt idx="11817">
                  <c:v>23634</c:v>
                </c:pt>
                <c:pt idx="11818">
                  <c:v>23636</c:v>
                </c:pt>
                <c:pt idx="11819">
                  <c:v>23638</c:v>
                </c:pt>
                <c:pt idx="11820">
                  <c:v>23640</c:v>
                </c:pt>
                <c:pt idx="11821">
                  <c:v>23642</c:v>
                </c:pt>
                <c:pt idx="11822">
                  <c:v>23644</c:v>
                </c:pt>
                <c:pt idx="11823">
                  <c:v>23646</c:v>
                </c:pt>
                <c:pt idx="11824">
                  <c:v>23648</c:v>
                </c:pt>
                <c:pt idx="11825">
                  <c:v>23650</c:v>
                </c:pt>
                <c:pt idx="11826">
                  <c:v>23652</c:v>
                </c:pt>
                <c:pt idx="11827">
                  <c:v>23654</c:v>
                </c:pt>
                <c:pt idx="11828">
                  <c:v>23656</c:v>
                </c:pt>
                <c:pt idx="11829">
                  <c:v>23658</c:v>
                </c:pt>
                <c:pt idx="11830">
                  <c:v>23660</c:v>
                </c:pt>
                <c:pt idx="11831">
                  <c:v>23662</c:v>
                </c:pt>
                <c:pt idx="11832">
                  <c:v>23664</c:v>
                </c:pt>
                <c:pt idx="11833">
                  <c:v>23666</c:v>
                </c:pt>
                <c:pt idx="11834">
                  <c:v>23668</c:v>
                </c:pt>
                <c:pt idx="11835">
                  <c:v>23670</c:v>
                </c:pt>
                <c:pt idx="11836">
                  <c:v>23672</c:v>
                </c:pt>
                <c:pt idx="11837">
                  <c:v>23674</c:v>
                </c:pt>
                <c:pt idx="11838">
                  <c:v>23676</c:v>
                </c:pt>
                <c:pt idx="11839">
                  <c:v>23678</c:v>
                </c:pt>
                <c:pt idx="11840">
                  <c:v>23680</c:v>
                </c:pt>
                <c:pt idx="11841">
                  <c:v>23682</c:v>
                </c:pt>
                <c:pt idx="11842">
                  <c:v>23684</c:v>
                </c:pt>
                <c:pt idx="11843">
                  <c:v>23686</c:v>
                </c:pt>
                <c:pt idx="11844">
                  <c:v>23688</c:v>
                </c:pt>
                <c:pt idx="11845">
                  <c:v>23690</c:v>
                </c:pt>
                <c:pt idx="11846">
                  <c:v>23692</c:v>
                </c:pt>
                <c:pt idx="11847">
                  <c:v>23694</c:v>
                </c:pt>
                <c:pt idx="11848">
                  <c:v>23696</c:v>
                </c:pt>
                <c:pt idx="11849">
                  <c:v>23698</c:v>
                </c:pt>
                <c:pt idx="11850">
                  <c:v>23700</c:v>
                </c:pt>
                <c:pt idx="11851">
                  <c:v>23702</c:v>
                </c:pt>
                <c:pt idx="11852">
                  <c:v>23704</c:v>
                </c:pt>
                <c:pt idx="11853">
                  <c:v>23706</c:v>
                </c:pt>
                <c:pt idx="11854">
                  <c:v>23708</c:v>
                </c:pt>
                <c:pt idx="11855">
                  <c:v>23710</c:v>
                </c:pt>
                <c:pt idx="11856">
                  <c:v>23712</c:v>
                </c:pt>
                <c:pt idx="11857">
                  <c:v>23714</c:v>
                </c:pt>
                <c:pt idx="11858">
                  <c:v>23716</c:v>
                </c:pt>
                <c:pt idx="11859">
                  <c:v>23718</c:v>
                </c:pt>
                <c:pt idx="11860">
                  <c:v>23720</c:v>
                </c:pt>
                <c:pt idx="11861">
                  <c:v>23722</c:v>
                </c:pt>
                <c:pt idx="11862">
                  <c:v>23724</c:v>
                </c:pt>
                <c:pt idx="11863">
                  <c:v>23726</c:v>
                </c:pt>
                <c:pt idx="11864">
                  <c:v>23728</c:v>
                </c:pt>
                <c:pt idx="11865">
                  <c:v>23730</c:v>
                </c:pt>
                <c:pt idx="11866">
                  <c:v>23732</c:v>
                </c:pt>
                <c:pt idx="11867">
                  <c:v>23734</c:v>
                </c:pt>
                <c:pt idx="11868">
                  <c:v>23736</c:v>
                </c:pt>
                <c:pt idx="11869">
                  <c:v>23738</c:v>
                </c:pt>
                <c:pt idx="11870">
                  <c:v>23740</c:v>
                </c:pt>
                <c:pt idx="11871">
                  <c:v>23742</c:v>
                </c:pt>
                <c:pt idx="11872">
                  <c:v>23744</c:v>
                </c:pt>
                <c:pt idx="11873">
                  <c:v>23746</c:v>
                </c:pt>
                <c:pt idx="11874">
                  <c:v>23748</c:v>
                </c:pt>
                <c:pt idx="11875">
                  <c:v>23750</c:v>
                </c:pt>
                <c:pt idx="11876">
                  <c:v>23752</c:v>
                </c:pt>
                <c:pt idx="11877">
                  <c:v>23754</c:v>
                </c:pt>
                <c:pt idx="11878">
                  <c:v>23756</c:v>
                </c:pt>
                <c:pt idx="11879">
                  <c:v>23758</c:v>
                </c:pt>
                <c:pt idx="11880">
                  <c:v>23760</c:v>
                </c:pt>
                <c:pt idx="11881">
                  <c:v>23762</c:v>
                </c:pt>
                <c:pt idx="11882">
                  <c:v>23764</c:v>
                </c:pt>
                <c:pt idx="11883">
                  <c:v>23766</c:v>
                </c:pt>
                <c:pt idx="11884">
                  <c:v>23768</c:v>
                </c:pt>
                <c:pt idx="11885">
                  <c:v>23770</c:v>
                </c:pt>
                <c:pt idx="11886">
                  <c:v>23772</c:v>
                </c:pt>
                <c:pt idx="11887">
                  <c:v>23774</c:v>
                </c:pt>
                <c:pt idx="11888">
                  <c:v>23776</c:v>
                </c:pt>
                <c:pt idx="11889">
                  <c:v>23778</c:v>
                </c:pt>
                <c:pt idx="11890">
                  <c:v>23780</c:v>
                </c:pt>
                <c:pt idx="11891">
                  <c:v>23782</c:v>
                </c:pt>
                <c:pt idx="11892">
                  <c:v>23784</c:v>
                </c:pt>
                <c:pt idx="11893">
                  <c:v>23786</c:v>
                </c:pt>
                <c:pt idx="11894">
                  <c:v>23788</c:v>
                </c:pt>
                <c:pt idx="11895">
                  <c:v>23790</c:v>
                </c:pt>
                <c:pt idx="11896">
                  <c:v>23792</c:v>
                </c:pt>
                <c:pt idx="11897">
                  <c:v>23794</c:v>
                </c:pt>
                <c:pt idx="11898">
                  <c:v>23796</c:v>
                </c:pt>
                <c:pt idx="11899">
                  <c:v>23798</c:v>
                </c:pt>
                <c:pt idx="11900">
                  <c:v>23800</c:v>
                </c:pt>
                <c:pt idx="11901">
                  <c:v>23802</c:v>
                </c:pt>
                <c:pt idx="11902">
                  <c:v>23804</c:v>
                </c:pt>
                <c:pt idx="11903">
                  <c:v>23806</c:v>
                </c:pt>
                <c:pt idx="11904">
                  <c:v>23808</c:v>
                </c:pt>
                <c:pt idx="11905">
                  <c:v>23810</c:v>
                </c:pt>
                <c:pt idx="11906">
                  <c:v>23812</c:v>
                </c:pt>
                <c:pt idx="11907">
                  <c:v>23814</c:v>
                </c:pt>
                <c:pt idx="11908">
                  <c:v>23816</c:v>
                </c:pt>
                <c:pt idx="11909">
                  <c:v>23818</c:v>
                </c:pt>
                <c:pt idx="11910">
                  <c:v>23820</c:v>
                </c:pt>
                <c:pt idx="11911">
                  <c:v>23822</c:v>
                </c:pt>
                <c:pt idx="11912">
                  <c:v>23824</c:v>
                </c:pt>
                <c:pt idx="11913">
                  <c:v>23826</c:v>
                </c:pt>
                <c:pt idx="11914">
                  <c:v>23828</c:v>
                </c:pt>
                <c:pt idx="11915">
                  <c:v>23830</c:v>
                </c:pt>
                <c:pt idx="11916">
                  <c:v>23832</c:v>
                </c:pt>
                <c:pt idx="11917">
                  <c:v>23834</c:v>
                </c:pt>
                <c:pt idx="11918">
                  <c:v>23836</c:v>
                </c:pt>
                <c:pt idx="11919">
                  <c:v>23838</c:v>
                </c:pt>
                <c:pt idx="11920">
                  <c:v>23840</c:v>
                </c:pt>
                <c:pt idx="11921">
                  <c:v>23842</c:v>
                </c:pt>
                <c:pt idx="11922">
                  <c:v>23844</c:v>
                </c:pt>
                <c:pt idx="11923">
                  <c:v>23846</c:v>
                </c:pt>
                <c:pt idx="11924">
                  <c:v>23848</c:v>
                </c:pt>
                <c:pt idx="11925">
                  <c:v>23850</c:v>
                </c:pt>
                <c:pt idx="11926">
                  <c:v>23852</c:v>
                </c:pt>
                <c:pt idx="11927">
                  <c:v>23854</c:v>
                </c:pt>
                <c:pt idx="11928">
                  <c:v>23856</c:v>
                </c:pt>
                <c:pt idx="11929">
                  <c:v>23858</c:v>
                </c:pt>
                <c:pt idx="11930">
                  <c:v>23860</c:v>
                </c:pt>
                <c:pt idx="11931">
                  <c:v>23862</c:v>
                </c:pt>
                <c:pt idx="11932">
                  <c:v>23864</c:v>
                </c:pt>
                <c:pt idx="11933">
                  <c:v>23866</c:v>
                </c:pt>
                <c:pt idx="11934">
                  <c:v>23868</c:v>
                </c:pt>
                <c:pt idx="11935">
                  <c:v>23870</c:v>
                </c:pt>
                <c:pt idx="11936">
                  <c:v>23872</c:v>
                </c:pt>
                <c:pt idx="11937">
                  <c:v>23874</c:v>
                </c:pt>
                <c:pt idx="11938">
                  <c:v>23876</c:v>
                </c:pt>
                <c:pt idx="11939">
                  <c:v>23878</c:v>
                </c:pt>
                <c:pt idx="11940">
                  <c:v>23880</c:v>
                </c:pt>
                <c:pt idx="11941">
                  <c:v>23882</c:v>
                </c:pt>
                <c:pt idx="11942">
                  <c:v>23884</c:v>
                </c:pt>
                <c:pt idx="11943">
                  <c:v>23886</c:v>
                </c:pt>
                <c:pt idx="11944">
                  <c:v>23888</c:v>
                </c:pt>
                <c:pt idx="11945">
                  <c:v>23890</c:v>
                </c:pt>
                <c:pt idx="11946">
                  <c:v>23892</c:v>
                </c:pt>
                <c:pt idx="11947">
                  <c:v>23894</c:v>
                </c:pt>
                <c:pt idx="11948">
                  <c:v>23896</c:v>
                </c:pt>
                <c:pt idx="11949">
                  <c:v>23898</c:v>
                </c:pt>
                <c:pt idx="11950">
                  <c:v>23900</c:v>
                </c:pt>
                <c:pt idx="11951">
                  <c:v>23902</c:v>
                </c:pt>
                <c:pt idx="11952">
                  <c:v>23904</c:v>
                </c:pt>
                <c:pt idx="11953">
                  <c:v>23906</c:v>
                </c:pt>
                <c:pt idx="11954">
                  <c:v>23908</c:v>
                </c:pt>
                <c:pt idx="11955">
                  <c:v>23910</c:v>
                </c:pt>
                <c:pt idx="11956">
                  <c:v>23912</c:v>
                </c:pt>
                <c:pt idx="11957">
                  <c:v>23914</c:v>
                </c:pt>
                <c:pt idx="11958">
                  <c:v>23916</c:v>
                </c:pt>
                <c:pt idx="11959">
                  <c:v>23918</c:v>
                </c:pt>
                <c:pt idx="11960">
                  <c:v>23920</c:v>
                </c:pt>
                <c:pt idx="11961">
                  <c:v>23922</c:v>
                </c:pt>
                <c:pt idx="11962">
                  <c:v>23924</c:v>
                </c:pt>
                <c:pt idx="11963">
                  <c:v>23926</c:v>
                </c:pt>
                <c:pt idx="11964">
                  <c:v>23928</c:v>
                </c:pt>
                <c:pt idx="11965">
                  <c:v>23930</c:v>
                </c:pt>
                <c:pt idx="11966">
                  <c:v>23932</c:v>
                </c:pt>
                <c:pt idx="11967">
                  <c:v>23934</c:v>
                </c:pt>
                <c:pt idx="11968">
                  <c:v>23936</c:v>
                </c:pt>
                <c:pt idx="11969">
                  <c:v>23938</c:v>
                </c:pt>
                <c:pt idx="11970">
                  <c:v>23940</c:v>
                </c:pt>
                <c:pt idx="11971">
                  <c:v>23942</c:v>
                </c:pt>
                <c:pt idx="11972">
                  <c:v>23944</c:v>
                </c:pt>
                <c:pt idx="11973">
                  <c:v>23946</c:v>
                </c:pt>
                <c:pt idx="11974">
                  <c:v>23948</c:v>
                </c:pt>
                <c:pt idx="11975">
                  <c:v>23950</c:v>
                </c:pt>
                <c:pt idx="11976">
                  <c:v>23952</c:v>
                </c:pt>
                <c:pt idx="11977">
                  <c:v>23954</c:v>
                </c:pt>
                <c:pt idx="11978">
                  <c:v>23956</c:v>
                </c:pt>
                <c:pt idx="11979">
                  <c:v>23958</c:v>
                </c:pt>
                <c:pt idx="11980">
                  <c:v>23960</c:v>
                </c:pt>
                <c:pt idx="11981">
                  <c:v>23962</c:v>
                </c:pt>
                <c:pt idx="11982">
                  <c:v>23964</c:v>
                </c:pt>
                <c:pt idx="11983">
                  <c:v>23966</c:v>
                </c:pt>
                <c:pt idx="11984">
                  <c:v>23968</c:v>
                </c:pt>
                <c:pt idx="11985">
                  <c:v>23970</c:v>
                </c:pt>
                <c:pt idx="11986">
                  <c:v>23972</c:v>
                </c:pt>
                <c:pt idx="11987">
                  <c:v>23974</c:v>
                </c:pt>
                <c:pt idx="11988">
                  <c:v>23976</c:v>
                </c:pt>
                <c:pt idx="11989">
                  <c:v>23978</c:v>
                </c:pt>
                <c:pt idx="11990">
                  <c:v>23980</c:v>
                </c:pt>
                <c:pt idx="11991">
                  <c:v>23982</c:v>
                </c:pt>
                <c:pt idx="11992">
                  <c:v>23984</c:v>
                </c:pt>
                <c:pt idx="11993">
                  <c:v>23986</c:v>
                </c:pt>
                <c:pt idx="11994">
                  <c:v>23988</c:v>
                </c:pt>
                <c:pt idx="11995">
                  <c:v>23990</c:v>
                </c:pt>
                <c:pt idx="11996">
                  <c:v>23992</c:v>
                </c:pt>
                <c:pt idx="11997">
                  <c:v>23994</c:v>
                </c:pt>
                <c:pt idx="11998">
                  <c:v>23996</c:v>
                </c:pt>
                <c:pt idx="11999">
                  <c:v>23998</c:v>
                </c:pt>
                <c:pt idx="12000">
                  <c:v>24000</c:v>
                </c:pt>
                <c:pt idx="12001">
                  <c:v>24002</c:v>
                </c:pt>
                <c:pt idx="12002">
                  <c:v>24004</c:v>
                </c:pt>
                <c:pt idx="12003">
                  <c:v>24006</c:v>
                </c:pt>
                <c:pt idx="12004">
                  <c:v>24008</c:v>
                </c:pt>
                <c:pt idx="12005">
                  <c:v>24010</c:v>
                </c:pt>
                <c:pt idx="12006">
                  <c:v>24012</c:v>
                </c:pt>
                <c:pt idx="12007">
                  <c:v>24014</c:v>
                </c:pt>
                <c:pt idx="12008">
                  <c:v>24016</c:v>
                </c:pt>
                <c:pt idx="12009">
                  <c:v>24018</c:v>
                </c:pt>
                <c:pt idx="12010">
                  <c:v>24020</c:v>
                </c:pt>
                <c:pt idx="12011">
                  <c:v>24022</c:v>
                </c:pt>
                <c:pt idx="12012">
                  <c:v>24024</c:v>
                </c:pt>
                <c:pt idx="12013">
                  <c:v>24026</c:v>
                </c:pt>
                <c:pt idx="12014">
                  <c:v>24028</c:v>
                </c:pt>
                <c:pt idx="12015">
                  <c:v>24030</c:v>
                </c:pt>
                <c:pt idx="12016">
                  <c:v>24032</c:v>
                </c:pt>
                <c:pt idx="12017">
                  <c:v>24034</c:v>
                </c:pt>
                <c:pt idx="12018">
                  <c:v>24036</c:v>
                </c:pt>
                <c:pt idx="12019">
                  <c:v>24038</c:v>
                </c:pt>
                <c:pt idx="12020">
                  <c:v>24040</c:v>
                </c:pt>
                <c:pt idx="12021">
                  <c:v>24042</c:v>
                </c:pt>
                <c:pt idx="12022">
                  <c:v>24044</c:v>
                </c:pt>
                <c:pt idx="12023">
                  <c:v>24046</c:v>
                </c:pt>
                <c:pt idx="12024">
                  <c:v>24048</c:v>
                </c:pt>
                <c:pt idx="12025">
                  <c:v>24050</c:v>
                </c:pt>
                <c:pt idx="12026">
                  <c:v>24052</c:v>
                </c:pt>
                <c:pt idx="12027">
                  <c:v>24054</c:v>
                </c:pt>
                <c:pt idx="12028">
                  <c:v>24056</c:v>
                </c:pt>
                <c:pt idx="12029">
                  <c:v>24058</c:v>
                </c:pt>
                <c:pt idx="12030">
                  <c:v>24060</c:v>
                </c:pt>
                <c:pt idx="12031">
                  <c:v>24062</c:v>
                </c:pt>
                <c:pt idx="12032">
                  <c:v>24064</c:v>
                </c:pt>
                <c:pt idx="12033">
                  <c:v>24066</c:v>
                </c:pt>
                <c:pt idx="12034">
                  <c:v>24068</c:v>
                </c:pt>
                <c:pt idx="12035">
                  <c:v>24070</c:v>
                </c:pt>
                <c:pt idx="12036">
                  <c:v>24072</c:v>
                </c:pt>
                <c:pt idx="12037">
                  <c:v>24074</c:v>
                </c:pt>
                <c:pt idx="12038">
                  <c:v>24076</c:v>
                </c:pt>
                <c:pt idx="12039">
                  <c:v>24078</c:v>
                </c:pt>
                <c:pt idx="12040">
                  <c:v>24080</c:v>
                </c:pt>
                <c:pt idx="12041">
                  <c:v>24082</c:v>
                </c:pt>
                <c:pt idx="12042">
                  <c:v>24084</c:v>
                </c:pt>
                <c:pt idx="12043">
                  <c:v>24086</c:v>
                </c:pt>
                <c:pt idx="12044">
                  <c:v>24088</c:v>
                </c:pt>
                <c:pt idx="12045">
                  <c:v>24090</c:v>
                </c:pt>
                <c:pt idx="12046">
                  <c:v>24092</c:v>
                </c:pt>
                <c:pt idx="12047">
                  <c:v>24094</c:v>
                </c:pt>
                <c:pt idx="12048">
                  <c:v>24096</c:v>
                </c:pt>
                <c:pt idx="12049">
                  <c:v>24098</c:v>
                </c:pt>
                <c:pt idx="12050">
                  <c:v>24100</c:v>
                </c:pt>
                <c:pt idx="12051">
                  <c:v>24102</c:v>
                </c:pt>
                <c:pt idx="12052">
                  <c:v>24104</c:v>
                </c:pt>
                <c:pt idx="12053">
                  <c:v>24106</c:v>
                </c:pt>
                <c:pt idx="12054">
                  <c:v>24108</c:v>
                </c:pt>
                <c:pt idx="12055">
                  <c:v>24110</c:v>
                </c:pt>
                <c:pt idx="12056">
                  <c:v>24112</c:v>
                </c:pt>
                <c:pt idx="12057">
                  <c:v>24114</c:v>
                </c:pt>
                <c:pt idx="12058">
                  <c:v>24116</c:v>
                </c:pt>
                <c:pt idx="12059">
                  <c:v>24118</c:v>
                </c:pt>
                <c:pt idx="12060">
                  <c:v>24120</c:v>
                </c:pt>
                <c:pt idx="12061">
                  <c:v>24122</c:v>
                </c:pt>
                <c:pt idx="12062">
                  <c:v>24124</c:v>
                </c:pt>
                <c:pt idx="12063">
                  <c:v>24126</c:v>
                </c:pt>
                <c:pt idx="12064">
                  <c:v>24128</c:v>
                </c:pt>
                <c:pt idx="12065">
                  <c:v>24130</c:v>
                </c:pt>
                <c:pt idx="12066">
                  <c:v>24132</c:v>
                </c:pt>
                <c:pt idx="12067">
                  <c:v>24134</c:v>
                </c:pt>
                <c:pt idx="12068">
                  <c:v>24136</c:v>
                </c:pt>
                <c:pt idx="12069">
                  <c:v>24138</c:v>
                </c:pt>
                <c:pt idx="12070">
                  <c:v>24140</c:v>
                </c:pt>
                <c:pt idx="12071">
                  <c:v>24142</c:v>
                </c:pt>
                <c:pt idx="12072">
                  <c:v>24144</c:v>
                </c:pt>
                <c:pt idx="12073">
                  <c:v>24146</c:v>
                </c:pt>
                <c:pt idx="12074">
                  <c:v>24148</c:v>
                </c:pt>
                <c:pt idx="12075">
                  <c:v>24150</c:v>
                </c:pt>
                <c:pt idx="12076">
                  <c:v>24152</c:v>
                </c:pt>
                <c:pt idx="12077">
                  <c:v>24154</c:v>
                </c:pt>
                <c:pt idx="12078">
                  <c:v>24156</c:v>
                </c:pt>
                <c:pt idx="12079">
                  <c:v>24158</c:v>
                </c:pt>
                <c:pt idx="12080">
                  <c:v>24160</c:v>
                </c:pt>
                <c:pt idx="12081">
                  <c:v>24162</c:v>
                </c:pt>
                <c:pt idx="12082">
                  <c:v>24164</c:v>
                </c:pt>
                <c:pt idx="12083">
                  <c:v>24166</c:v>
                </c:pt>
                <c:pt idx="12084">
                  <c:v>24168</c:v>
                </c:pt>
                <c:pt idx="12085">
                  <c:v>24170</c:v>
                </c:pt>
                <c:pt idx="12086">
                  <c:v>24172</c:v>
                </c:pt>
                <c:pt idx="12087">
                  <c:v>24174</c:v>
                </c:pt>
                <c:pt idx="12088">
                  <c:v>24176</c:v>
                </c:pt>
                <c:pt idx="12089">
                  <c:v>24178</c:v>
                </c:pt>
                <c:pt idx="12090">
                  <c:v>24180</c:v>
                </c:pt>
                <c:pt idx="12091">
                  <c:v>24182</c:v>
                </c:pt>
                <c:pt idx="12092">
                  <c:v>24184</c:v>
                </c:pt>
                <c:pt idx="12093">
                  <c:v>24186</c:v>
                </c:pt>
                <c:pt idx="12094">
                  <c:v>24188</c:v>
                </c:pt>
                <c:pt idx="12095">
                  <c:v>24190</c:v>
                </c:pt>
                <c:pt idx="12096">
                  <c:v>24192</c:v>
                </c:pt>
                <c:pt idx="12097">
                  <c:v>24194</c:v>
                </c:pt>
                <c:pt idx="12098">
                  <c:v>24196</c:v>
                </c:pt>
                <c:pt idx="12099">
                  <c:v>24198</c:v>
                </c:pt>
                <c:pt idx="12100">
                  <c:v>24200</c:v>
                </c:pt>
                <c:pt idx="12101">
                  <c:v>24202</c:v>
                </c:pt>
                <c:pt idx="12102">
                  <c:v>24204</c:v>
                </c:pt>
                <c:pt idx="12103">
                  <c:v>24206</c:v>
                </c:pt>
                <c:pt idx="12104">
                  <c:v>24208</c:v>
                </c:pt>
                <c:pt idx="12105">
                  <c:v>24210</c:v>
                </c:pt>
                <c:pt idx="12106">
                  <c:v>24212</c:v>
                </c:pt>
                <c:pt idx="12107">
                  <c:v>24214</c:v>
                </c:pt>
                <c:pt idx="12108">
                  <c:v>24216</c:v>
                </c:pt>
                <c:pt idx="12109">
                  <c:v>24218</c:v>
                </c:pt>
                <c:pt idx="12110">
                  <c:v>24220</c:v>
                </c:pt>
                <c:pt idx="12111">
                  <c:v>24222</c:v>
                </c:pt>
                <c:pt idx="12112">
                  <c:v>24224</c:v>
                </c:pt>
                <c:pt idx="12113">
                  <c:v>24226</c:v>
                </c:pt>
                <c:pt idx="12114">
                  <c:v>24228</c:v>
                </c:pt>
                <c:pt idx="12115">
                  <c:v>24230</c:v>
                </c:pt>
                <c:pt idx="12116">
                  <c:v>24232</c:v>
                </c:pt>
                <c:pt idx="12117">
                  <c:v>24234</c:v>
                </c:pt>
                <c:pt idx="12118">
                  <c:v>24236</c:v>
                </c:pt>
                <c:pt idx="12119">
                  <c:v>24238</c:v>
                </c:pt>
                <c:pt idx="12120">
                  <c:v>24240</c:v>
                </c:pt>
                <c:pt idx="12121">
                  <c:v>24242</c:v>
                </c:pt>
                <c:pt idx="12122">
                  <c:v>24244</c:v>
                </c:pt>
                <c:pt idx="12123">
                  <c:v>24246</c:v>
                </c:pt>
                <c:pt idx="12124">
                  <c:v>24248</c:v>
                </c:pt>
                <c:pt idx="12125">
                  <c:v>24250</c:v>
                </c:pt>
                <c:pt idx="12126">
                  <c:v>24252</c:v>
                </c:pt>
                <c:pt idx="12127">
                  <c:v>24254</c:v>
                </c:pt>
                <c:pt idx="12128">
                  <c:v>24256</c:v>
                </c:pt>
                <c:pt idx="12129">
                  <c:v>24258</c:v>
                </c:pt>
                <c:pt idx="12130">
                  <c:v>24260</c:v>
                </c:pt>
                <c:pt idx="12131">
                  <c:v>24262</c:v>
                </c:pt>
                <c:pt idx="12132">
                  <c:v>24264</c:v>
                </c:pt>
                <c:pt idx="12133">
                  <c:v>24266</c:v>
                </c:pt>
                <c:pt idx="12134">
                  <c:v>24268</c:v>
                </c:pt>
                <c:pt idx="12135">
                  <c:v>24270</c:v>
                </c:pt>
                <c:pt idx="12136">
                  <c:v>24272</c:v>
                </c:pt>
                <c:pt idx="12137">
                  <c:v>24274</c:v>
                </c:pt>
                <c:pt idx="12138">
                  <c:v>24276</c:v>
                </c:pt>
                <c:pt idx="12139">
                  <c:v>24278</c:v>
                </c:pt>
                <c:pt idx="12140">
                  <c:v>24280</c:v>
                </c:pt>
                <c:pt idx="12141">
                  <c:v>24282</c:v>
                </c:pt>
                <c:pt idx="12142">
                  <c:v>24284</c:v>
                </c:pt>
                <c:pt idx="12143">
                  <c:v>24286</c:v>
                </c:pt>
                <c:pt idx="12144">
                  <c:v>24288</c:v>
                </c:pt>
                <c:pt idx="12145">
                  <c:v>24290</c:v>
                </c:pt>
                <c:pt idx="12146">
                  <c:v>24292</c:v>
                </c:pt>
                <c:pt idx="12147">
                  <c:v>24294</c:v>
                </c:pt>
                <c:pt idx="12148">
                  <c:v>24296</c:v>
                </c:pt>
                <c:pt idx="12149">
                  <c:v>24298</c:v>
                </c:pt>
                <c:pt idx="12150">
                  <c:v>24300</c:v>
                </c:pt>
                <c:pt idx="12151">
                  <c:v>24302</c:v>
                </c:pt>
                <c:pt idx="12152">
                  <c:v>24304</c:v>
                </c:pt>
                <c:pt idx="12153">
                  <c:v>24306</c:v>
                </c:pt>
                <c:pt idx="12154">
                  <c:v>24308</c:v>
                </c:pt>
                <c:pt idx="12155">
                  <c:v>24310</c:v>
                </c:pt>
                <c:pt idx="12156">
                  <c:v>24312</c:v>
                </c:pt>
                <c:pt idx="12157">
                  <c:v>24314</c:v>
                </c:pt>
                <c:pt idx="12158">
                  <c:v>24316</c:v>
                </c:pt>
                <c:pt idx="12159">
                  <c:v>24318</c:v>
                </c:pt>
                <c:pt idx="12160">
                  <c:v>24320</c:v>
                </c:pt>
                <c:pt idx="12161">
                  <c:v>24322</c:v>
                </c:pt>
                <c:pt idx="12162">
                  <c:v>24324</c:v>
                </c:pt>
                <c:pt idx="12163">
                  <c:v>24326</c:v>
                </c:pt>
                <c:pt idx="12164">
                  <c:v>24328</c:v>
                </c:pt>
                <c:pt idx="12165">
                  <c:v>24330</c:v>
                </c:pt>
                <c:pt idx="12166">
                  <c:v>24332</c:v>
                </c:pt>
                <c:pt idx="12167">
                  <c:v>24334</c:v>
                </c:pt>
                <c:pt idx="12168">
                  <c:v>24336</c:v>
                </c:pt>
                <c:pt idx="12169">
                  <c:v>24338</c:v>
                </c:pt>
                <c:pt idx="12170">
                  <c:v>24340</c:v>
                </c:pt>
                <c:pt idx="12171">
                  <c:v>24342</c:v>
                </c:pt>
                <c:pt idx="12172">
                  <c:v>24344</c:v>
                </c:pt>
                <c:pt idx="12173">
                  <c:v>24346</c:v>
                </c:pt>
                <c:pt idx="12174">
                  <c:v>24348</c:v>
                </c:pt>
                <c:pt idx="12175">
                  <c:v>24350</c:v>
                </c:pt>
                <c:pt idx="12176">
                  <c:v>24352</c:v>
                </c:pt>
                <c:pt idx="12177">
                  <c:v>24354</c:v>
                </c:pt>
                <c:pt idx="12178">
                  <c:v>24356</c:v>
                </c:pt>
                <c:pt idx="12179">
                  <c:v>24358</c:v>
                </c:pt>
                <c:pt idx="12180">
                  <c:v>24360</c:v>
                </c:pt>
                <c:pt idx="12181">
                  <c:v>24362</c:v>
                </c:pt>
                <c:pt idx="12182">
                  <c:v>24364</c:v>
                </c:pt>
                <c:pt idx="12183">
                  <c:v>24366</c:v>
                </c:pt>
                <c:pt idx="12184">
                  <c:v>24368</c:v>
                </c:pt>
                <c:pt idx="12185">
                  <c:v>24370</c:v>
                </c:pt>
                <c:pt idx="12186">
                  <c:v>24372</c:v>
                </c:pt>
                <c:pt idx="12187">
                  <c:v>24374</c:v>
                </c:pt>
                <c:pt idx="12188">
                  <c:v>24376</c:v>
                </c:pt>
                <c:pt idx="12189">
                  <c:v>24378</c:v>
                </c:pt>
                <c:pt idx="12190">
                  <c:v>24380</c:v>
                </c:pt>
                <c:pt idx="12191">
                  <c:v>24382</c:v>
                </c:pt>
                <c:pt idx="12192">
                  <c:v>24384</c:v>
                </c:pt>
                <c:pt idx="12193">
                  <c:v>24386</c:v>
                </c:pt>
                <c:pt idx="12194">
                  <c:v>24388</c:v>
                </c:pt>
                <c:pt idx="12195">
                  <c:v>24390</c:v>
                </c:pt>
                <c:pt idx="12196">
                  <c:v>24392</c:v>
                </c:pt>
                <c:pt idx="12197">
                  <c:v>24394</c:v>
                </c:pt>
                <c:pt idx="12198">
                  <c:v>24396</c:v>
                </c:pt>
                <c:pt idx="12199">
                  <c:v>24398</c:v>
                </c:pt>
                <c:pt idx="12200">
                  <c:v>24400</c:v>
                </c:pt>
                <c:pt idx="12201">
                  <c:v>24402</c:v>
                </c:pt>
                <c:pt idx="12202">
                  <c:v>24404</c:v>
                </c:pt>
                <c:pt idx="12203">
                  <c:v>24406</c:v>
                </c:pt>
                <c:pt idx="12204">
                  <c:v>24408</c:v>
                </c:pt>
                <c:pt idx="12205">
                  <c:v>24410</c:v>
                </c:pt>
                <c:pt idx="12206">
                  <c:v>24412</c:v>
                </c:pt>
                <c:pt idx="12207">
                  <c:v>24414</c:v>
                </c:pt>
                <c:pt idx="12208">
                  <c:v>24416</c:v>
                </c:pt>
                <c:pt idx="12209">
                  <c:v>24418</c:v>
                </c:pt>
                <c:pt idx="12210">
                  <c:v>24420</c:v>
                </c:pt>
                <c:pt idx="12211">
                  <c:v>24422</c:v>
                </c:pt>
                <c:pt idx="12212">
                  <c:v>24424</c:v>
                </c:pt>
                <c:pt idx="12213">
                  <c:v>24426</c:v>
                </c:pt>
                <c:pt idx="12214">
                  <c:v>24428</c:v>
                </c:pt>
                <c:pt idx="12215">
                  <c:v>24430</c:v>
                </c:pt>
                <c:pt idx="12216">
                  <c:v>24432</c:v>
                </c:pt>
                <c:pt idx="12217">
                  <c:v>24434</c:v>
                </c:pt>
                <c:pt idx="12218">
                  <c:v>24436</c:v>
                </c:pt>
                <c:pt idx="12219">
                  <c:v>24438</c:v>
                </c:pt>
                <c:pt idx="12220">
                  <c:v>24440</c:v>
                </c:pt>
                <c:pt idx="12221">
                  <c:v>24442</c:v>
                </c:pt>
                <c:pt idx="12222">
                  <c:v>24444</c:v>
                </c:pt>
                <c:pt idx="12223">
                  <c:v>24446</c:v>
                </c:pt>
                <c:pt idx="12224">
                  <c:v>24448</c:v>
                </c:pt>
                <c:pt idx="12225">
                  <c:v>24450</c:v>
                </c:pt>
                <c:pt idx="12226">
                  <c:v>24452</c:v>
                </c:pt>
                <c:pt idx="12227">
                  <c:v>24454</c:v>
                </c:pt>
                <c:pt idx="12228">
                  <c:v>24456</c:v>
                </c:pt>
                <c:pt idx="12229">
                  <c:v>24458</c:v>
                </c:pt>
                <c:pt idx="12230">
                  <c:v>24460</c:v>
                </c:pt>
                <c:pt idx="12231">
                  <c:v>24462</c:v>
                </c:pt>
                <c:pt idx="12232">
                  <c:v>24464</c:v>
                </c:pt>
                <c:pt idx="12233">
                  <c:v>24466</c:v>
                </c:pt>
                <c:pt idx="12234">
                  <c:v>24468</c:v>
                </c:pt>
                <c:pt idx="12235">
                  <c:v>24470</c:v>
                </c:pt>
                <c:pt idx="12236">
                  <c:v>24472</c:v>
                </c:pt>
                <c:pt idx="12237">
                  <c:v>24474</c:v>
                </c:pt>
                <c:pt idx="12238">
                  <c:v>24476</c:v>
                </c:pt>
                <c:pt idx="12239">
                  <c:v>24478</c:v>
                </c:pt>
                <c:pt idx="12240">
                  <c:v>24480</c:v>
                </c:pt>
                <c:pt idx="12241">
                  <c:v>24482</c:v>
                </c:pt>
                <c:pt idx="12242">
                  <c:v>24484</c:v>
                </c:pt>
                <c:pt idx="12243">
                  <c:v>24486</c:v>
                </c:pt>
                <c:pt idx="12244">
                  <c:v>24488</c:v>
                </c:pt>
                <c:pt idx="12245">
                  <c:v>24490</c:v>
                </c:pt>
                <c:pt idx="12246">
                  <c:v>24492</c:v>
                </c:pt>
                <c:pt idx="12247">
                  <c:v>24494</c:v>
                </c:pt>
                <c:pt idx="12248">
                  <c:v>24496</c:v>
                </c:pt>
                <c:pt idx="12249">
                  <c:v>24498</c:v>
                </c:pt>
                <c:pt idx="12250">
                  <c:v>24500</c:v>
                </c:pt>
                <c:pt idx="12251">
                  <c:v>24502</c:v>
                </c:pt>
                <c:pt idx="12252">
                  <c:v>24504</c:v>
                </c:pt>
                <c:pt idx="12253">
                  <c:v>24506</c:v>
                </c:pt>
                <c:pt idx="12254">
                  <c:v>24508</c:v>
                </c:pt>
                <c:pt idx="12255">
                  <c:v>24510</c:v>
                </c:pt>
                <c:pt idx="12256">
                  <c:v>24512</c:v>
                </c:pt>
                <c:pt idx="12257">
                  <c:v>24514</c:v>
                </c:pt>
                <c:pt idx="12258">
                  <c:v>24516</c:v>
                </c:pt>
                <c:pt idx="12259">
                  <c:v>24518</c:v>
                </c:pt>
                <c:pt idx="12260">
                  <c:v>24520</c:v>
                </c:pt>
                <c:pt idx="12261">
                  <c:v>24522</c:v>
                </c:pt>
                <c:pt idx="12262">
                  <c:v>24524</c:v>
                </c:pt>
                <c:pt idx="12263">
                  <c:v>24526</c:v>
                </c:pt>
                <c:pt idx="12264">
                  <c:v>24528</c:v>
                </c:pt>
                <c:pt idx="12265">
                  <c:v>24530</c:v>
                </c:pt>
                <c:pt idx="12266">
                  <c:v>24532</c:v>
                </c:pt>
                <c:pt idx="12267">
                  <c:v>24534</c:v>
                </c:pt>
                <c:pt idx="12268">
                  <c:v>24536</c:v>
                </c:pt>
                <c:pt idx="12269">
                  <c:v>24538</c:v>
                </c:pt>
                <c:pt idx="12270">
                  <c:v>24540</c:v>
                </c:pt>
                <c:pt idx="12271">
                  <c:v>24542</c:v>
                </c:pt>
                <c:pt idx="12272">
                  <c:v>24544</c:v>
                </c:pt>
                <c:pt idx="12273">
                  <c:v>24546</c:v>
                </c:pt>
                <c:pt idx="12274">
                  <c:v>24548</c:v>
                </c:pt>
                <c:pt idx="12275">
                  <c:v>24550</c:v>
                </c:pt>
                <c:pt idx="12276">
                  <c:v>24552</c:v>
                </c:pt>
                <c:pt idx="12277">
                  <c:v>24554</c:v>
                </c:pt>
                <c:pt idx="12278">
                  <c:v>24556</c:v>
                </c:pt>
                <c:pt idx="12279">
                  <c:v>24558</c:v>
                </c:pt>
                <c:pt idx="12280">
                  <c:v>24560</c:v>
                </c:pt>
                <c:pt idx="12281">
                  <c:v>24562</c:v>
                </c:pt>
                <c:pt idx="12282">
                  <c:v>24564</c:v>
                </c:pt>
                <c:pt idx="12283">
                  <c:v>24566</c:v>
                </c:pt>
                <c:pt idx="12284">
                  <c:v>24568</c:v>
                </c:pt>
                <c:pt idx="12285">
                  <c:v>24570</c:v>
                </c:pt>
                <c:pt idx="12286">
                  <c:v>24572</c:v>
                </c:pt>
                <c:pt idx="12287">
                  <c:v>24574</c:v>
                </c:pt>
                <c:pt idx="12288">
                  <c:v>24576</c:v>
                </c:pt>
                <c:pt idx="12289">
                  <c:v>24578</c:v>
                </c:pt>
                <c:pt idx="12290">
                  <c:v>24580</c:v>
                </c:pt>
                <c:pt idx="12291">
                  <c:v>24582</c:v>
                </c:pt>
                <c:pt idx="12292">
                  <c:v>24584</c:v>
                </c:pt>
                <c:pt idx="12293">
                  <c:v>24586</c:v>
                </c:pt>
                <c:pt idx="12294">
                  <c:v>24588</c:v>
                </c:pt>
                <c:pt idx="12295">
                  <c:v>24590</c:v>
                </c:pt>
                <c:pt idx="12296">
                  <c:v>24592</c:v>
                </c:pt>
                <c:pt idx="12297">
                  <c:v>24594</c:v>
                </c:pt>
                <c:pt idx="12298">
                  <c:v>24596</c:v>
                </c:pt>
                <c:pt idx="12299">
                  <c:v>24598</c:v>
                </c:pt>
                <c:pt idx="12300">
                  <c:v>24600</c:v>
                </c:pt>
                <c:pt idx="12301">
                  <c:v>24602</c:v>
                </c:pt>
                <c:pt idx="12302">
                  <c:v>24604</c:v>
                </c:pt>
                <c:pt idx="12303">
                  <c:v>24606</c:v>
                </c:pt>
                <c:pt idx="12304">
                  <c:v>24608</c:v>
                </c:pt>
                <c:pt idx="12305">
                  <c:v>24610</c:v>
                </c:pt>
                <c:pt idx="12306">
                  <c:v>24612</c:v>
                </c:pt>
                <c:pt idx="12307">
                  <c:v>24614</c:v>
                </c:pt>
                <c:pt idx="12308">
                  <c:v>24616</c:v>
                </c:pt>
                <c:pt idx="12309">
                  <c:v>24618</c:v>
                </c:pt>
                <c:pt idx="12310">
                  <c:v>24620</c:v>
                </c:pt>
                <c:pt idx="12311">
                  <c:v>24622</c:v>
                </c:pt>
                <c:pt idx="12312">
                  <c:v>24624</c:v>
                </c:pt>
                <c:pt idx="12313">
                  <c:v>24626</c:v>
                </c:pt>
                <c:pt idx="12314">
                  <c:v>24628</c:v>
                </c:pt>
                <c:pt idx="12315">
                  <c:v>24630</c:v>
                </c:pt>
                <c:pt idx="12316">
                  <c:v>24632</c:v>
                </c:pt>
                <c:pt idx="12317">
                  <c:v>24634</c:v>
                </c:pt>
                <c:pt idx="12318">
                  <c:v>24636</c:v>
                </c:pt>
                <c:pt idx="12319">
                  <c:v>24638</c:v>
                </c:pt>
                <c:pt idx="12320">
                  <c:v>24640</c:v>
                </c:pt>
                <c:pt idx="12321">
                  <c:v>24642</c:v>
                </c:pt>
                <c:pt idx="12322">
                  <c:v>24644</c:v>
                </c:pt>
                <c:pt idx="12323">
                  <c:v>24646</c:v>
                </c:pt>
                <c:pt idx="12324">
                  <c:v>24648</c:v>
                </c:pt>
                <c:pt idx="12325">
                  <c:v>24650</c:v>
                </c:pt>
                <c:pt idx="12326">
                  <c:v>24652</c:v>
                </c:pt>
                <c:pt idx="12327">
                  <c:v>24654</c:v>
                </c:pt>
                <c:pt idx="12328">
                  <c:v>24656</c:v>
                </c:pt>
                <c:pt idx="12329">
                  <c:v>24658</c:v>
                </c:pt>
                <c:pt idx="12330">
                  <c:v>24660</c:v>
                </c:pt>
                <c:pt idx="12331">
                  <c:v>24662</c:v>
                </c:pt>
                <c:pt idx="12332">
                  <c:v>24664</c:v>
                </c:pt>
                <c:pt idx="12333">
                  <c:v>24666</c:v>
                </c:pt>
                <c:pt idx="12334">
                  <c:v>24668</c:v>
                </c:pt>
                <c:pt idx="12335">
                  <c:v>24670</c:v>
                </c:pt>
                <c:pt idx="12336">
                  <c:v>24672</c:v>
                </c:pt>
                <c:pt idx="12337">
                  <c:v>24674</c:v>
                </c:pt>
                <c:pt idx="12338">
                  <c:v>24676</c:v>
                </c:pt>
                <c:pt idx="12339">
                  <c:v>24678</c:v>
                </c:pt>
                <c:pt idx="12340">
                  <c:v>24680</c:v>
                </c:pt>
                <c:pt idx="12341">
                  <c:v>24682</c:v>
                </c:pt>
                <c:pt idx="12342">
                  <c:v>24684</c:v>
                </c:pt>
                <c:pt idx="12343">
                  <c:v>24686</c:v>
                </c:pt>
                <c:pt idx="12344">
                  <c:v>24688</c:v>
                </c:pt>
                <c:pt idx="12345">
                  <c:v>24690</c:v>
                </c:pt>
                <c:pt idx="12346">
                  <c:v>24692</c:v>
                </c:pt>
                <c:pt idx="12347">
                  <c:v>24694</c:v>
                </c:pt>
                <c:pt idx="12348">
                  <c:v>24696</c:v>
                </c:pt>
                <c:pt idx="12349">
                  <c:v>24698</c:v>
                </c:pt>
                <c:pt idx="12350">
                  <c:v>24700</c:v>
                </c:pt>
                <c:pt idx="12351">
                  <c:v>24702</c:v>
                </c:pt>
                <c:pt idx="12352">
                  <c:v>24704</c:v>
                </c:pt>
                <c:pt idx="12353">
                  <c:v>24706</c:v>
                </c:pt>
                <c:pt idx="12354">
                  <c:v>24708</c:v>
                </c:pt>
                <c:pt idx="12355">
                  <c:v>24710</c:v>
                </c:pt>
                <c:pt idx="12356">
                  <c:v>24712</c:v>
                </c:pt>
                <c:pt idx="12357">
                  <c:v>24714</c:v>
                </c:pt>
                <c:pt idx="12358">
                  <c:v>24716</c:v>
                </c:pt>
                <c:pt idx="12359">
                  <c:v>24718</c:v>
                </c:pt>
                <c:pt idx="12360">
                  <c:v>24720</c:v>
                </c:pt>
                <c:pt idx="12361">
                  <c:v>24722</c:v>
                </c:pt>
                <c:pt idx="12362">
                  <c:v>24724</c:v>
                </c:pt>
                <c:pt idx="12363">
                  <c:v>24726</c:v>
                </c:pt>
                <c:pt idx="12364">
                  <c:v>24728</c:v>
                </c:pt>
                <c:pt idx="12365">
                  <c:v>24730</c:v>
                </c:pt>
                <c:pt idx="12366">
                  <c:v>24732</c:v>
                </c:pt>
                <c:pt idx="12367">
                  <c:v>24734</c:v>
                </c:pt>
                <c:pt idx="12368">
                  <c:v>24736</c:v>
                </c:pt>
                <c:pt idx="12369">
                  <c:v>24738</c:v>
                </c:pt>
                <c:pt idx="12370">
                  <c:v>24740</c:v>
                </c:pt>
                <c:pt idx="12371">
                  <c:v>24742</c:v>
                </c:pt>
                <c:pt idx="12372">
                  <c:v>24744</c:v>
                </c:pt>
                <c:pt idx="12373">
                  <c:v>24746</c:v>
                </c:pt>
                <c:pt idx="12374">
                  <c:v>24748</c:v>
                </c:pt>
                <c:pt idx="12375">
                  <c:v>24750</c:v>
                </c:pt>
                <c:pt idx="12376">
                  <c:v>24752</c:v>
                </c:pt>
                <c:pt idx="12377">
                  <c:v>24754</c:v>
                </c:pt>
                <c:pt idx="12378">
                  <c:v>24756</c:v>
                </c:pt>
                <c:pt idx="12379">
                  <c:v>24758</c:v>
                </c:pt>
                <c:pt idx="12380">
                  <c:v>24760</c:v>
                </c:pt>
                <c:pt idx="12381">
                  <c:v>24762</c:v>
                </c:pt>
                <c:pt idx="12382">
                  <c:v>24764</c:v>
                </c:pt>
                <c:pt idx="12383">
                  <c:v>24766</c:v>
                </c:pt>
                <c:pt idx="12384">
                  <c:v>24768</c:v>
                </c:pt>
                <c:pt idx="12385">
                  <c:v>24770</c:v>
                </c:pt>
                <c:pt idx="12386">
                  <c:v>24772</c:v>
                </c:pt>
                <c:pt idx="12387">
                  <c:v>24774</c:v>
                </c:pt>
                <c:pt idx="12388">
                  <c:v>24776</c:v>
                </c:pt>
                <c:pt idx="12389">
                  <c:v>24778</c:v>
                </c:pt>
                <c:pt idx="12390">
                  <c:v>24780</c:v>
                </c:pt>
                <c:pt idx="12391">
                  <c:v>24782</c:v>
                </c:pt>
                <c:pt idx="12392">
                  <c:v>24784</c:v>
                </c:pt>
                <c:pt idx="12393">
                  <c:v>24786</c:v>
                </c:pt>
                <c:pt idx="12394">
                  <c:v>24788</c:v>
                </c:pt>
                <c:pt idx="12395">
                  <c:v>24790</c:v>
                </c:pt>
                <c:pt idx="12396">
                  <c:v>24792</c:v>
                </c:pt>
                <c:pt idx="12397">
                  <c:v>24794</c:v>
                </c:pt>
                <c:pt idx="12398">
                  <c:v>24796</c:v>
                </c:pt>
                <c:pt idx="12399">
                  <c:v>24798</c:v>
                </c:pt>
                <c:pt idx="12400">
                  <c:v>24800</c:v>
                </c:pt>
                <c:pt idx="12401">
                  <c:v>24802</c:v>
                </c:pt>
                <c:pt idx="12402">
                  <c:v>24804</c:v>
                </c:pt>
                <c:pt idx="12403">
                  <c:v>24806</c:v>
                </c:pt>
                <c:pt idx="12404">
                  <c:v>24808</c:v>
                </c:pt>
                <c:pt idx="12405">
                  <c:v>24810</c:v>
                </c:pt>
                <c:pt idx="12406">
                  <c:v>24812</c:v>
                </c:pt>
                <c:pt idx="12407">
                  <c:v>24814</c:v>
                </c:pt>
                <c:pt idx="12408">
                  <c:v>24816</c:v>
                </c:pt>
                <c:pt idx="12409">
                  <c:v>24818</c:v>
                </c:pt>
                <c:pt idx="12410">
                  <c:v>24820</c:v>
                </c:pt>
                <c:pt idx="12411">
                  <c:v>24822</c:v>
                </c:pt>
                <c:pt idx="12412">
                  <c:v>24824</c:v>
                </c:pt>
                <c:pt idx="12413">
                  <c:v>24826</c:v>
                </c:pt>
                <c:pt idx="12414">
                  <c:v>24828</c:v>
                </c:pt>
                <c:pt idx="12415">
                  <c:v>24830</c:v>
                </c:pt>
                <c:pt idx="12416">
                  <c:v>24832</c:v>
                </c:pt>
                <c:pt idx="12417">
                  <c:v>24834</c:v>
                </c:pt>
                <c:pt idx="12418">
                  <c:v>24836</c:v>
                </c:pt>
                <c:pt idx="12419">
                  <c:v>24838</c:v>
                </c:pt>
                <c:pt idx="12420">
                  <c:v>24840</c:v>
                </c:pt>
                <c:pt idx="12421">
                  <c:v>24842</c:v>
                </c:pt>
                <c:pt idx="12422">
                  <c:v>24844</c:v>
                </c:pt>
                <c:pt idx="12423">
                  <c:v>24846</c:v>
                </c:pt>
                <c:pt idx="12424">
                  <c:v>24848</c:v>
                </c:pt>
                <c:pt idx="12425">
                  <c:v>24850</c:v>
                </c:pt>
                <c:pt idx="12426">
                  <c:v>24852</c:v>
                </c:pt>
                <c:pt idx="12427">
                  <c:v>24854</c:v>
                </c:pt>
                <c:pt idx="12428">
                  <c:v>24856</c:v>
                </c:pt>
                <c:pt idx="12429">
                  <c:v>24858</c:v>
                </c:pt>
                <c:pt idx="12430">
                  <c:v>24860</c:v>
                </c:pt>
                <c:pt idx="12431">
                  <c:v>24862</c:v>
                </c:pt>
                <c:pt idx="12432">
                  <c:v>24864</c:v>
                </c:pt>
                <c:pt idx="12433">
                  <c:v>24866</c:v>
                </c:pt>
                <c:pt idx="12434">
                  <c:v>24868</c:v>
                </c:pt>
                <c:pt idx="12435">
                  <c:v>24870</c:v>
                </c:pt>
                <c:pt idx="12436">
                  <c:v>24872</c:v>
                </c:pt>
                <c:pt idx="12437">
                  <c:v>24874</c:v>
                </c:pt>
                <c:pt idx="12438">
                  <c:v>24876</c:v>
                </c:pt>
                <c:pt idx="12439">
                  <c:v>24878</c:v>
                </c:pt>
                <c:pt idx="12440">
                  <c:v>24880</c:v>
                </c:pt>
                <c:pt idx="12441">
                  <c:v>24882</c:v>
                </c:pt>
                <c:pt idx="12442">
                  <c:v>24884</c:v>
                </c:pt>
                <c:pt idx="12443">
                  <c:v>24886</c:v>
                </c:pt>
                <c:pt idx="12444">
                  <c:v>24888</c:v>
                </c:pt>
                <c:pt idx="12445">
                  <c:v>24890</c:v>
                </c:pt>
                <c:pt idx="12446">
                  <c:v>24892</c:v>
                </c:pt>
                <c:pt idx="12447">
                  <c:v>24894</c:v>
                </c:pt>
                <c:pt idx="12448">
                  <c:v>24896</c:v>
                </c:pt>
                <c:pt idx="12449">
                  <c:v>24898</c:v>
                </c:pt>
                <c:pt idx="12450">
                  <c:v>24900</c:v>
                </c:pt>
                <c:pt idx="12451">
                  <c:v>24902</c:v>
                </c:pt>
                <c:pt idx="12452">
                  <c:v>24904</c:v>
                </c:pt>
                <c:pt idx="12453">
                  <c:v>24906</c:v>
                </c:pt>
                <c:pt idx="12454">
                  <c:v>24908</c:v>
                </c:pt>
                <c:pt idx="12455">
                  <c:v>24910</c:v>
                </c:pt>
                <c:pt idx="12456">
                  <c:v>24912</c:v>
                </c:pt>
                <c:pt idx="12457">
                  <c:v>24914</c:v>
                </c:pt>
                <c:pt idx="12458">
                  <c:v>24916</c:v>
                </c:pt>
                <c:pt idx="12459">
                  <c:v>24918</c:v>
                </c:pt>
                <c:pt idx="12460">
                  <c:v>24920</c:v>
                </c:pt>
                <c:pt idx="12461">
                  <c:v>24922</c:v>
                </c:pt>
                <c:pt idx="12462">
                  <c:v>24924</c:v>
                </c:pt>
                <c:pt idx="12463">
                  <c:v>24926</c:v>
                </c:pt>
                <c:pt idx="12464">
                  <c:v>24928</c:v>
                </c:pt>
                <c:pt idx="12465">
                  <c:v>24930</c:v>
                </c:pt>
                <c:pt idx="12466">
                  <c:v>24932</c:v>
                </c:pt>
                <c:pt idx="12467">
                  <c:v>24934</c:v>
                </c:pt>
                <c:pt idx="12468">
                  <c:v>24936</c:v>
                </c:pt>
                <c:pt idx="12469">
                  <c:v>24938</c:v>
                </c:pt>
                <c:pt idx="12470">
                  <c:v>24940</c:v>
                </c:pt>
                <c:pt idx="12471">
                  <c:v>24942</c:v>
                </c:pt>
                <c:pt idx="12472">
                  <c:v>24944</c:v>
                </c:pt>
                <c:pt idx="12473">
                  <c:v>24946</c:v>
                </c:pt>
                <c:pt idx="12474">
                  <c:v>24948</c:v>
                </c:pt>
                <c:pt idx="12475">
                  <c:v>24950</c:v>
                </c:pt>
                <c:pt idx="12476">
                  <c:v>24952</c:v>
                </c:pt>
                <c:pt idx="12477">
                  <c:v>24954</c:v>
                </c:pt>
                <c:pt idx="12478">
                  <c:v>24956</c:v>
                </c:pt>
                <c:pt idx="12479">
                  <c:v>24958</c:v>
                </c:pt>
                <c:pt idx="12480">
                  <c:v>24960</c:v>
                </c:pt>
                <c:pt idx="12481">
                  <c:v>24962</c:v>
                </c:pt>
                <c:pt idx="12482">
                  <c:v>24964</c:v>
                </c:pt>
                <c:pt idx="12483">
                  <c:v>24966</c:v>
                </c:pt>
                <c:pt idx="12484">
                  <c:v>24968</c:v>
                </c:pt>
                <c:pt idx="12485">
                  <c:v>24970</c:v>
                </c:pt>
                <c:pt idx="12486">
                  <c:v>24972</c:v>
                </c:pt>
                <c:pt idx="12487">
                  <c:v>24974</c:v>
                </c:pt>
                <c:pt idx="12488">
                  <c:v>24976</c:v>
                </c:pt>
                <c:pt idx="12489">
                  <c:v>24978</c:v>
                </c:pt>
                <c:pt idx="12490">
                  <c:v>24980</c:v>
                </c:pt>
                <c:pt idx="12491">
                  <c:v>24982</c:v>
                </c:pt>
                <c:pt idx="12492">
                  <c:v>24984</c:v>
                </c:pt>
                <c:pt idx="12493">
                  <c:v>24986</c:v>
                </c:pt>
                <c:pt idx="12494">
                  <c:v>24988</c:v>
                </c:pt>
                <c:pt idx="12495">
                  <c:v>24990</c:v>
                </c:pt>
                <c:pt idx="12496">
                  <c:v>24992</c:v>
                </c:pt>
                <c:pt idx="12497">
                  <c:v>24994</c:v>
                </c:pt>
                <c:pt idx="12498">
                  <c:v>24996</c:v>
                </c:pt>
                <c:pt idx="12499">
                  <c:v>24998</c:v>
                </c:pt>
                <c:pt idx="12500">
                  <c:v>25000</c:v>
                </c:pt>
                <c:pt idx="12501">
                  <c:v>25002</c:v>
                </c:pt>
                <c:pt idx="12502">
                  <c:v>25004</c:v>
                </c:pt>
                <c:pt idx="12503">
                  <c:v>25006</c:v>
                </c:pt>
                <c:pt idx="12504">
                  <c:v>25008</c:v>
                </c:pt>
                <c:pt idx="12505">
                  <c:v>25010</c:v>
                </c:pt>
                <c:pt idx="12506">
                  <c:v>25012</c:v>
                </c:pt>
                <c:pt idx="12507">
                  <c:v>25014</c:v>
                </c:pt>
                <c:pt idx="12508">
                  <c:v>25016</c:v>
                </c:pt>
                <c:pt idx="12509">
                  <c:v>25018</c:v>
                </c:pt>
                <c:pt idx="12510">
                  <c:v>25020</c:v>
                </c:pt>
                <c:pt idx="12511">
                  <c:v>25022</c:v>
                </c:pt>
                <c:pt idx="12512">
                  <c:v>25024</c:v>
                </c:pt>
                <c:pt idx="12513">
                  <c:v>25026</c:v>
                </c:pt>
                <c:pt idx="12514">
                  <c:v>25028</c:v>
                </c:pt>
                <c:pt idx="12515">
                  <c:v>25030</c:v>
                </c:pt>
                <c:pt idx="12516">
                  <c:v>25032</c:v>
                </c:pt>
                <c:pt idx="12517">
                  <c:v>25034</c:v>
                </c:pt>
                <c:pt idx="12518">
                  <c:v>25036</c:v>
                </c:pt>
                <c:pt idx="12519">
                  <c:v>25038</c:v>
                </c:pt>
                <c:pt idx="12520">
                  <c:v>25040</c:v>
                </c:pt>
                <c:pt idx="12521">
                  <c:v>25042</c:v>
                </c:pt>
                <c:pt idx="12522">
                  <c:v>25044</c:v>
                </c:pt>
                <c:pt idx="12523">
                  <c:v>25046</c:v>
                </c:pt>
                <c:pt idx="12524">
                  <c:v>25048</c:v>
                </c:pt>
                <c:pt idx="12525">
                  <c:v>25050</c:v>
                </c:pt>
                <c:pt idx="12526">
                  <c:v>25052</c:v>
                </c:pt>
                <c:pt idx="12527">
                  <c:v>25054</c:v>
                </c:pt>
                <c:pt idx="12528">
                  <c:v>25056</c:v>
                </c:pt>
                <c:pt idx="12529">
                  <c:v>25058</c:v>
                </c:pt>
                <c:pt idx="12530">
                  <c:v>25060</c:v>
                </c:pt>
                <c:pt idx="12531">
                  <c:v>25062</c:v>
                </c:pt>
                <c:pt idx="12532">
                  <c:v>25064</c:v>
                </c:pt>
                <c:pt idx="12533">
                  <c:v>25066</c:v>
                </c:pt>
                <c:pt idx="12534">
                  <c:v>25068</c:v>
                </c:pt>
                <c:pt idx="12535">
                  <c:v>25070</c:v>
                </c:pt>
                <c:pt idx="12536">
                  <c:v>25072</c:v>
                </c:pt>
                <c:pt idx="12537">
                  <c:v>25074</c:v>
                </c:pt>
                <c:pt idx="12538">
                  <c:v>25076</c:v>
                </c:pt>
                <c:pt idx="12539">
                  <c:v>25078</c:v>
                </c:pt>
                <c:pt idx="12540">
                  <c:v>25080</c:v>
                </c:pt>
                <c:pt idx="12541">
                  <c:v>25082</c:v>
                </c:pt>
                <c:pt idx="12542">
                  <c:v>25084</c:v>
                </c:pt>
                <c:pt idx="12543">
                  <c:v>25086</c:v>
                </c:pt>
                <c:pt idx="12544">
                  <c:v>25088</c:v>
                </c:pt>
                <c:pt idx="12545">
                  <c:v>25090</c:v>
                </c:pt>
                <c:pt idx="12546">
                  <c:v>25092</c:v>
                </c:pt>
                <c:pt idx="12547">
                  <c:v>25094</c:v>
                </c:pt>
                <c:pt idx="12548">
                  <c:v>25096</c:v>
                </c:pt>
                <c:pt idx="12549">
                  <c:v>25098</c:v>
                </c:pt>
                <c:pt idx="12550">
                  <c:v>25100</c:v>
                </c:pt>
                <c:pt idx="12551">
                  <c:v>25102</c:v>
                </c:pt>
                <c:pt idx="12552">
                  <c:v>25104</c:v>
                </c:pt>
                <c:pt idx="12553">
                  <c:v>25106</c:v>
                </c:pt>
                <c:pt idx="12554">
                  <c:v>25108</c:v>
                </c:pt>
                <c:pt idx="12555">
                  <c:v>25110</c:v>
                </c:pt>
                <c:pt idx="12556">
                  <c:v>25112</c:v>
                </c:pt>
                <c:pt idx="12557">
                  <c:v>25114</c:v>
                </c:pt>
                <c:pt idx="12558">
                  <c:v>25116</c:v>
                </c:pt>
                <c:pt idx="12559">
                  <c:v>25118</c:v>
                </c:pt>
                <c:pt idx="12560">
                  <c:v>25120</c:v>
                </c:pt>
                <c:pt idx="12561">
                  <c:v>25122</c:v>
                </c:pt>
                <c:pt idx="12562">
                  <c:v>25124</c:v>
                </c:pt>
                <c:pt idx="12563">
                  <c:v>25126</c:v>
                </c:pt>
                <c:pt idx="12564">
                  <c:v>25128</c:v>
                </c:pt>
                <c:pt idx="12565">
                  <c:v>25130</c:v>
                </c:pt>
                <c:pt idx="12566">
                  <c:v>25132</c:v>
                </c:pt>
                <c:pt idx="12567">
                  <c:v>25134</c:v>
                </c:pt>
                <c:pt idx="12568">
                  <c:v>25136</c:v>
                </c:pt>
                <c:pt idx="12569">
                  <c:v>25138</c:v>
                </c:pt>
                <c:pt idx="12570">
                  <c:v>25140</c:v>
                </c:pt>
                <c:pt idx="12571">
                  <c:v>25142</c:v>
                </c:pt>
                <c:pt idx="12572">
                  <c:v>25144</c:v>
                </c:pt>
                <c:pt idx="12573">
                  <c:v>25146</c:v>
                </c:pt>
                <c:pt idx="12574">
                  <c:v>25148</c:v>
                </c:pt>
                <c:pt idx="12575">
                  <c:v>25150</c:v>
                </c:pt>
                <c:pt idx="12576">
                  <c:v>25152</c:v>
                </c:pt>
                <c:pt idx="12577">
                  <c:v>25154</c:v>
                </c:pt>
                <c:pt idx="12578">
                  <c:v>25156</c:v>
                </c:pt>
                <c:pt idx="12579">
                  <c:v>25158</c:v>
                </c:pt>
                <c:pt idx="12580">
                  <c:v>25160</c:v>
                </c:pt>
                <c:pt idx="12581">
                  <c:v>25162</c:v>
                </c:pt>
                <c:pt idx="12582">
                  <c:v>25164</c:v>
                </c:pt>
                <c:pt idx="12583">
                  <c:v>25166</c:v>
                </c:pt>
                <c:pt idx="12584">
                  <c:v>25168</c:v>
                </c:pt>
                <c:pt idx="12585">
                  <c:v>25170</c:v>
                </c:pt>
                <c:pt idx="12586">
                  <c:v>25172</c:v>
                </c:pt>
                <c:pt idx="12587">
                  <c:v>25174</c:v>
                </c:pt>
                <c:pt idx="12588">
                  <c:v>25176</c:v>
                </c:pt>
                <c:pt idx="12589">
                  <c:v>25178</c:v>
                </c:pt>
                <c:pt idx="12590">
                  <c:v>25180</c:v>
                </c:pt>
                <c:pt idx="12591">
                  <c:v>25182</c:v>
                </c:pt>
                <c:pt idx="12592">
                  <c:v>25184</c:v>
                </c:pt>
                <c:pt idx="12593">
                  <c:v>25186</c:v>
                </c:pt>
                <c:pt idx="12594">
                  <c:v>25188</c:v>
                </c:pt>
                <c:pt idx="12595">
                  <c:v>25190</c:v>
                </c:pt>
                <c:pt idx="12596">
                  <c:v>25192</c:v>
                </c:pt>
                <c:pt idx="12597">
                  <c:v>25194</c:v>
                </c:pt>
                <c:pt idx="12598">
                  <c:v>25196</c:v>
                </c:pt>
                <c:pt idx="12599">
                  <c:v>25198</c:v>
                </c:pt>
                <c:pt idx="12600">
                  <c:v>25200</c:v>
                </c:pt>
                <c:pt idx="12601">
                  <c:v>25202</c:v>
                </c:pt>
                <c:pt idx="12602">
                  <c:v>25204</c:v>
                </c:pt>
                <c:pt idx="12603">
                  <c:v>25206</c:v>
                </c:pt>
                <c:pt idx="12604">
                  <c:v>25208</c:v>
                </c:pt>
                <c:pt idx="12605">
                  <c:v>25210</c:v>
                </c:pt>
                <c:pt idx="12606">
                  <c:v>25212</c:v>
                </c:pt>
                <c:pt idx="12607">
                  <c:v>25214</c:v>
                </c:pt>
                <c:pt idx="12608">
                  <c:v>25216</c:v>
                </c:pt>
                <c:pt idx="12609">
                  <c:v>25218</c:v>
                </c:pt>
                <c:pt idx="12610">
                  <c:v>25220</c:v>
                </c:pt>
                <c:pt idx="12611">
                  <c:v>25222</c:v>
                </c:pt>
                <c:pt idx="12612">
                  <c:v>25224</c:v>
                </c:pt>
                <c:pt idx="12613">
                  <c:v>25226</c:v>
                </c:pt>
                <c:pt idx="12614">
                  <c:v>25228</c:v>
                </c:pt>
                <c:pt idx="12615">
                  <c:v>25230</c:v>
                </c:pt>
                <c:pt idx="12616">
                  <c:v>25232</c:v>
                </c:pt>
                <c:pt idx="12617">
                  <c:v>25234</c:v>
                </c:pt>
                <c:pt idx="12618">
                  <c:v>25236</c:v>
                </c:pt>
                <c:pt idx="12619">
                  <c:v>25238</c:v>
                </c:pt>
                <c:pt idx="12620">
                  <c:v>25240</c:v>
                </c:pt>
                <c:pt idx="12621">
                  <c:v>25242</c:v>
                </c:pt>
                <c:pt idx="12622">
                  <c:v>25244</c:v>
                </c:pt>
                <c:pt idx="12623">
                  <c:v>25246</c:v>
                </c:pt>
                <c:pt idx="12624">
                  <c:v>25248</c:v>
                </c:pt>
                <c:pt idx="12625">
                  <c:v>25250</c:v>
                </c:pt>
                <c:pt idx="12626">
                  <c:v>25252</c:v>
                </c:pt>
                <c:pt idx="12627">
                  <c:v>25254</c:v>
                </c:pt>
                <c:pt idx="12628">
                  <c:v>25256</c:v>
                </c:pt>
                <c:pt idx="12629">
                  <c:v>25258</c:v>
                </c:pt>
                <c:pt idx="12630">
                  <c:v>25260</c:v>
                </c:pt>
                <c:pt idx="12631">
                  <c:v>25262</c:v>
                </c:pt>
                <c:pt idx="12632">
                  <c:v>25264</c:v>
                </c:pt>
                <c:pt idx="12633">
                  <c:v>25266</c:v>
                </c:pt>
                <c:pt idx="12634">
                  <c:v>25268</c:v>
                </c:pt>
                <c:pt idx="12635">
                  <c:v>25270</c:v>
                </c:pt>
                <c:pt idx="12636">
                  <c:v>25272</c:v>
                </c:pt>
                <c:pt idx="12637">
                  <c:v>25274</c:v>
                </c:pt>
                <c:pt idx="12638">
                  <c:v>25276</c:v>
                </c:pt>
                <c:pt idx="12639">
                  <c:v>25278</c:v>
                </c:pt>
                <c:pt idx="12640">
                  <c:v>25280</c:v>
                </c:pt>
                <c:pt idx="12641">
                  <c:v>25282</c:v>
                </c:pt>
                <c:pt idx="12642">
                  <c:v>25284</c:v>
                </c:pt>
                <c:pt idx="12643">
                  <c:v>25286</c:v>
                </c:pt>
                <c:pt idx="12644">
                  <c:v>25288</c:v>
                </c:pt>
                <c:pt idx="12645">
                  <c:v>25290</c:v>
                </c:pt>
                <c:pt idx="12646">
                  <c:v>25292</c:v>
                </c:pt>
                <c:pt idx="12647">
                  <c:v>25294</c:v>
                </c:pt>
                <c:pt idx="12648">
                  <c:v>25296</c:v>
                </c:pt>
                <c:pt idx="12649">
                  <c:v>25298</c:v>
                </c:pt>
                <c:pt idx="12650">
                  <c:v>25300</c:v>
                </c:pt>
                <c:pt idx="12651">
                  <c:v>25302</c:v>
                </c:pt>
                <c:pt idx="12652">
                  <c:v>25304</c:v>
                </c:pt>
                <c:pt idx="12653">
                  <c:v>25306</c:v>
                </c:pt>
                <c:pt idx="12654">
                  <c:v>25308</c:v>
                </c:pt>
                <c:pt idx="12655">
                  <c:v>25310</c:v>
                </c:pt>
                <c:pt idx="12656">
                  <c:v>25312</c:v>
                </c:pt>
                <c:pt idx="12657">
                  <c:v>25314</c:v>
                </c:pt>
                <c:pt idx="12658">
                  <c:v>25316</c:v>
                </c:pt>
                <c:pt idx="12659">
                  <c:v>25318</c:v>
                </c:pt>
                <c:pt idx="12660">
                  <c:v>25320</c:v>
                </c:pt>
                <c:pt idx="12661">
                  <c:v>25322</c:v>
                </c:pt>
                <c:pt idx="12662">
                  <c:v>25324</c:v>
                </c:pt>
                <c:pt idx="12663">
                  <c:v>25326</c:v>
                </c:pt>
                <c:pt idx="12664">
                  <c:v>25328</c:v>
                </c:pt>
                <c:pt idx="12665">
                  <c:v>25330</c:v>
                </c:pt>
                <c:pt idx="12666">
                  <c:v>25332</c:v>
                </c:pt>
                <c:pt idx="12667">
                  <c:v>25334</c:v>
                </c:pt>
                <c:pt idx="12668">
                  <c:v>25336</c:v>
                </c:pt>
                <c:pt idx="12669">
                  <c:v>25338</c:v>
                </c:pt>
                <c:pt idx="12670">
                  <c:v>25340</c:v>
                </c:pt>
                <c:pt idx="12671">
                  <c:v>25342</c:v>
                </c:pt>
                <c:pt idx="12672">
                  <c:v>25344</c:v>
                </c:pt>
                <c:pt idx="12673">
                  <c:v>25346</c:v>
                </c:pt>
                <c:pt idx="12674">
                  <c:v>25348</c:v>
                </c:pt>
                <c:pt idx="12675">
                  <c:v>25350</c:v>
                </c:pt>
                <c:pt idx="12676">
                  <c:v>25352</c:v>
                </c:pt>
                <c:pt idx="12677">
                  <c:v>25354</c:v>
                </c:pt>
                <c:pt idx="12678">
                  <c:v>25356</c:v>
                </c:pt>
                <c:pt idx="12679">
                  <c:v>25358</c:v>
                </c:pt>
                <c:pt idx="12680">
                  <c:v>25360</c:v>
                </c:pt>
                <c:pt idx="12681">
                  <c:v>25362</c:v>
                </c:pt>
                <c:pt idx="12682">
                  <c:v>25364</c:v>
                </c:pt>
                <c:pt idx="12683">
                  <c:v>25366</c:v>
                </c:pt>
                <c:pt idx="12684">
                  <c:v>25368</c:v>
                </c:pt>
                <c:pt idx="12685">
                  <c:v>25370</c:v>
                </c:pt>
                <c:pt idx="12686">
                  <c:v>25372</c:v>
                </c:pt>
                <c:pt idx="12687">
                  <c:v>25374</c:v>
                </c:pt>
                <c:pt idx="12688">
                  <c:v>25376</c:v>
                </c:pt>
                <c:pt idx="12689">
                  <c:v>25378</c:v>
                </c:pt>
                <c:pt idx="12690">
                  <c:v>25380</c:v>
                </c:pt>
                <c:pt idx="12691">
                  <c:v>25382</c:v>
                </c:pt>
                <c:pt idx="12692">
                  <c:v>25384</c:v>
                </c:pt>
                <c:pt idx="12693">
                  <c:v>25386</c:v>
                </c:pt>
                <c:pt idx="12694">
                  <c:v>25388</c:v>
                </c:pt>
                <c:pt idx="12695">
                  <c:v>25390</c:v>
                </c:pt>
                <c:pt idx="12696">
                  <c:v>25392</c:v>
                </c:pt>
                <c:pt idx="12697">
                  <c:v>25394</c:v>
                </c:pt>
                <c:pt idx="12698">
                  <c:v>25396</c:v>
                </c:pt>
                <c:pt idx="12699">
                  <c:v>25398</c:v>
                </c:pt>
                <c:pt idx="12700">
                  <c:v>25400</c:v>
                </c:pt>
                <c:pt idx="12701">
                  <c:v>25402</c:v>
                </c:pt>
                <c:pt idx="12702">
                  <c:v>25404</c:v>
                </c:pt>
                <c:pt idx="12703">
                  <c:v>25406</c:v>
                </c:pt>
                <c:pt idx="12704">
                  <c:v>25408</c:v>
                </c:pt>
                <c:pt idx="12705">
                  <c:v>25410</c:v>
                </c:pt>
                <c:pt idx="12706">
                  <c:v>25412</c:v>
                </c:pt>
                <c:pt idx="12707">
                  <c:v>25414</c:v>
                </c:pt>
                <c:pt idx="12708">
                  <c:v>25416</c:v>
                </c:pt>
                <c:pt idx="12709">
                  <c:v>25418</c:v>
                </c:pt>
                <c:pt idx="12710">
                  <c:v>25420</c:v>
                </c:pt>
                <c:pt idx="12711">
                  <c:v>25422</c:v>
                </c:pt>
                <c:pt idx="12712">
                  <c:v>25424</c:v>
                </c:pt>
                <c:pt idx="12713">
                  <c:v>25426</c:v>
                </c:pt>
                <c:pt idx="12714">
                  <c:v>25428</c:v>
                </c:pt>
                <c:pt idx="12715">
                  <c:v>25430</c:v>
                </c:pt>
                <c:pt idx="12716">
                  <c:v>25432</c:v>
                </c:pt>
                <c:pt idx="12717">
                  <c:v>25434</c:v>
                </c:pt>
                <c:pt idx="12718">
                  <c:v>25436</c:v>
                </c:pt>
                <c:pt idx="12719">
                  <c:v>25438</c:v>
                </c:pt>
                <c:pt idx="12720">
                  <c:v>25440</c:v>
                </c:pt>
                <c:pt idx="12721">
                  <c:v>25442</c:v>
                </c:pt>
                <c:pt idx="12722">
                  <c:v>25444</c:v>
                </c:pt>
                <c:pt idx="12723">
                  <c:v>25446</c:v>
                </c:pt>
                <c:pt idx="12724">
                  <c:v>25448</c:v>
                </c:pt>
                <c:pt idx="12725">
                  <c:v>25450</c:v>
                </c:pt>
                <c:pt idx="12726">
                  <c:v>25452</c:v>
                </c:pt>
                <c:pt idx="12727">
                  <c:v>25454</c:v>
                </c:pt>
                <c:pt idx="12728">
                  <c:v>25456</c:v>
                </c:pt>
                <c:pt idx="12729">
                  <c:v>25458</c:v>
                </c:pt>
                <c:pt idx="12730">
                  <c:v>25460</c:v>
                </c:pt>
                <c:pt idx="12731">
                  <c:v>25462</c:v>
                </c:pt>
                <c:pt idx="12732">
                  <c:v>25464</c:v>
                </c:pt>
                <c:pt idx="12733">
                  <c:v>25466</c:v>
                </c:pt>
                <c:pt idx="12734">
                  <c:v>25468</c:v>
                </c:pt>
                <c:pt idx="12735">
                  <c:v>25470</c:v>
                </c:pt>
                <c:pt idx="12736">
                  <c:v>25472</c:v>
                </c:pt>
                <c:pt idx="12737">
                  <c:v>25474</c:v>
                </c:pt>
                <c:pt idx="12738">
                  <c:v>25476</c:v>
                </c:pt>
                <c:pt idx="12739">
                  <c:v>25478</c:v>
                </c:pt>
                <c:pt idx="12740">
                  <c:v>25480</c:v>
                </c:pt>
                <c:pt idx="12741">
                  <c:v>25482</c:v>
                </c:pt>
                <c:pt idx="12742">
                  <c:v>25484</c:v>
                </c:pt>
                <c:pt idx="12743">
                  <c:v>25486</c:v>
                </c:pt>
                <c:pt idx="12744">
                  <c:v>25488</c:v>
                </c:pt>
                <c:pt idx="12745">
                  <c:v>25490</c:v>
                </c:pt>
                <c:pt idx="12746">
                  <c:v>25492</c:v>
                </c:pt>
                <c:pt idx="12747">
                  <c:v>25494</c:v>
                </c:pt>
                <c:pt idx="12748">
                  <c:v>25496</c:v>
                </c:pt>
                <c:pt idx="12749">
                  <c:v>25498</c:v>
                </c:pt>
                <c:pt idx="12750">
                  <c:v>25500</c:v>
                </c:pt>
                <c:pt idx="12751">
                  <c:v>25502</c:v>
                </c:pt>
                <c:pt idx="12752">
                  <c:v>25504</c:v>
                </c:pt>
                <c:pt idx="12753">
                  <c:v>25506</c:v>
                </c:pt>
                <c:pt idx="12754">
                  <c:v>25508</c:v>
                </c:pt>
                <c:pt idx="12755">
                  <c:v>25510</c:v>
                </c:pt>
                <c:pt idx="12756">
                  <c:v>25512</c:v>
                </c:pt>
                <c:pt idx="12757">
                  <c:v>25514</c:v>
                </c:pt>
                <c:pt idx="12758">
                  <c:v>25516</c:v>
                </c:pt>
                <c:pt idx="12759">
                  <c:v>25518</c:v>
                </c:pt>
                <c:pt idx="12760">
                  <c:v>25520</c:v>
                </c:pt>
                <c:pt idx="12761">
                  <c:v>25522</c:v>
                </c:pt>
                <c:pt idx="12762">
                  <c:v>25524</c:v>
                </c:pt>
                <c:pt idx="12763">
                  <c:v>25526</c:v>
                </c:pt>
                <c:pt idx="12764">
                  <c:v>25528</c:v>
                </c:pt>
                <c:pt idx="12765">
                  <c:v>25530</c:v>
                </c:pt>
                <c:pt idx="12766">
                  <c:v>25532</c:v>
                </c:pt>
                <c:pt idx="12767">
                  <c:v>25534</c:v>
                </c:pt>
                <c:pt idx="12768">
                  <c:v>25536</c:v>
                </c:pt>
                <c:pt idx="12769">
                  <c:v>25538</c:v>
                </c:pt>
                <c:pt idx="12770">
                  <c:v>25540</c:v>
                </c:pt>
                <c:pt idx="12771">
                  <c:v>25542</c:v>
                </c:pt>
                <c:pt idx="12772">
                  <c:v>25544</c:v>
                </c:pt>
                <c:pt idx="12773">
                  <c:v>25546</c:v>
                </c:pt>
                <c:pt idx="12774">
                  <c:v>25548</c:v>
                </c:pt>
                <c:pt idx="12775">
                  <c:v>25550</c:v>
                </c:pt>
                <c:pt idx="12776">
                  <c:v>25552</c:v>
                </c:pt>
                <c:pt idx="12777">
                  <c:v>25554</c:v>
                </c:pt>
                <c:pt idx="12778">
                  <c:v>25556</c:v>
                </c:pt>
                <c:pt idx="12779">
                  <c:v>25558</c:v>
                </c:pt>
                <c:pt idx="12780">
                  <c:v>25560</c:v>
                </c:pt>
                <c:pt idx="12781">
                  <c:v>25562</c:v>
                </c:pt>
                <c:pt idx="12782">
                  <c:v>25564</c:v>
                </c:pt>
                <c:pt idx="12783">
                  <c:v>25566</c:v>
                </c:pt>
                <c:pt idx="12784">
                  <c:v>25568</c:v>
                </c:pt>
                <c:pt idx="12785">
                  <c:v>25570</c:v>
                </c:pt>
                <c:pt idx="12786">
                  <c:v>25572</c:v>
                </c:pt>
                <c:pt idx="12787">
                  <c:v>25574</c:v>
                </c:pt>
                <c:pt idx="12788">
                  <c:v>25576</c:v>
                </c:pt>
                <c:pt idx="12789">
                  <c:v>25578</c:v>
                </c:pt>
                <c:pt idx="12790">
                  <c:v>25580</c:v>
                </c:pt>
                <c:pt idx="12791">
                  <c:v>25582</c:v>
                </c:pt>
                <c:pt idx="12792">
                  <c:v>25584</c:v>
                </c:pt>
                <c:pt idx="12793">
                  <c:v>25586</c:v>
                </c:pt>
                <c:pt idx="12794">
                  <c:v>25588</c:v>
                </c:pt>
                <c:pt idx="12795">
                  <c:v>25590</c:v>
                </c:pt>
                <c:pt idx="12796">
                  <c:v>25592</c:v>
                </c:pt>
                <c:pt idx="12797">
                  <c:v>25594</c:v>
                </c:pt>
                <c:pt idx="12798">
                  <c:v>25596</c:v>
                </c:pt>
                <c:pt idx="12799">
                  <c:v>25598</c:v>
                </c:pt>
                <c:pt idx="12800">
                  <c:v>25600</c:v>
                </c:pt>
                <c:pt idx="12801">
                  <c:v>25602</c:v>
                </c:pt>
                <c:pt idx="12802">
                  <c:v>25604</c:v>
                </c:pt>
                <c:pt idx="12803">
                  <c:v>25606</c:v>
                </c:pt>
                <c:pt idx="12804">
                  <c:v>25608</c:v>
                </c:pt>
                <c:pt idx="12805">
                  <c:v>25610</c:v>
                </c:pt>
                <c:pt idx="12806">
                  <c:v>25612</c:v>
                </c:pt>
                <c:pt idx="12807">
                  <c:v>25614</c:v>
                </c:pt>
                <c:pt idx="12808">
                  <c:v>25616</c:v>
                </c:pt>
                <c:pt idx="12809">
                  <c:v>25618</c:v>
                </c:pt>
                <c:pt idx="12810">
                  <c:v>25620</c:v>
                </c:pt>
                <c:pt idx="12811">
                  <c:v>25622</c:v>
                </c:pt>
                <c:pt idx="12812">
                  <c:v>25624</c:v>
                </c:pt>
                <c:pt idx="12813">
                  <c:v>25626</c:v>
                </c:pt>
                <c:pt idx="12814">
                  <c:v>25628</c:v>
                </c:pt>
                <c:pt idx="12815">
                  <c:v>25630</c:v>
                </c:pt>
                <c:pt idx="12816">
                  <c:v>25632</c:v>
                </c:pt>
                <c:pt idx="12817">
                  <c:v>25634</c:v>
                </c:pt>
                <c:pt idx="12818">
                  <c:v>25636</c:v>
                </c:pt>
                <c:pt idx="12819">
                  <c:v>25638</c:v>
                </c:pt>
                <c:pt idx="12820">
                  <c:v>25640</c:v>
                </c:pt>
                <c:pt idx="12821">
                  <c:v>25642</c:v>
                </c:pt>
                <c:pt idx="12822">
                  <c:v>25644</c:v>
                </c:pt>
                <c:pt idx="12823">
                  <c:v>25646</c:v>
                </c:pt>
                <c:pt idx="12824">
                  <c:v>25648</c:v>
                </c:pt>
                <c:pt idx="12825">
                  <c:v>25650</c:v>
                </c:pt>
                <c:pt idx="12826">
                  <c:v>25652</c:v>
                </c:pt>
                <c:pt idx="12827">
                  <c:v>25654</c:v>
                </c:pt>
                <c:pt idx="12828">
                  <c:v>25656</c:v>
                </c:pt>
                <c:pt idx="12829">
                  <c:v>25658</c:v>
                </c:pt>
                <c:pt idx="12830">
                  <c:v>25660</c:v>
                </c:pt>
                <c:pt idx="12831">
                  <c:v>25662</c:v>
                </c:pt>
                <c:pt idx="12832">
                  <c:v>25664</c:v>
                </c:pt>
                <c:pt idx="12833">
                  <c:v>25666</c:v>
                </c:pt>
                <c:pt idx="12834">
                  <c:v>25668</c:v>
                </c:pt>
                <c:pt idx="12835">
                  <c:v>25670</c:v>
                </c:pt>
                <c:pt idx="12836">
                  <c:v>25672</c:v>
                </c:pt>
                <c:pt idx="12837">
                  <c:v>25674</c:v>
                </c:pt>
                <c:pt idx="12838">
                  <c:v>25676</c:v>
                </c:pt>
                <c:pt idx="12839">
                  <c:v>25678</c:v>
                </c:pt>
                <c:pt idx="12840">
                  <c:v>25680</c:v>
                </c:pt>
                <c:pt idx="12841">
                  <c:v>25682</c:v>
                </c:pt>
                <c:pt idx="12842">
                  <c:v>25684</c:v>
                </c:pt>
                <c:pt idx="12843">
                  <c:v>25686</c:v>
                </c:pt>
                <c:pt idx="12844">
                  <c:v>25688</c:v>
                </c:pt>
                <c:pt idx="12845">
                  <c:v>25690</c:v>
                </c:pt>
                <c:pt idx="12846">
                  <c:v>25692</c:v>
                </c:pt>
                <c:pt idx="12847">
                  <c:v>25694</c:v>
                </c:pt>
                <c:pt idx="12848">
                  <c:v>25696</c:v>
                </c:pt>
                <c:pt idx="12849">
                  <c:v>25698</c:v>
                </c:pt>
                <c:pt idx="12850">
                  <c:v>25700</c:v>
                </c:pt>
                <c:pt idx="12851">
                  <c:v>25702</c:v>
                </c:pt>
                <c:pt idx="12852">
                  <c:v>25704</c:v>
                </c:pt>
                <c:pt idx="12853">
                  <c:v>25706</c:v>
                </c:pt>
                <c:pt idx="12854">
                  <c:v>25708</c:v>
                </c:pt>
                <c:pt idx="12855">
                  <c:v>25710</c:v>
                </c:pt>
                <c:pt idx="12856">
                  <c:v>25712</c:v>
                </c:pt>
                <c:pt idx="12857">
                  <c:v>25714</c:v>
                </c:pt>
                <c:pt idx="12858">
                  <c:v>25716</c:v>
                </c:pt>
                <c:pt idx="12859">
                  <c:v>25718</c:v>
                </c:pt>
                <c:pt idx="12860">
                  <c:v>25720</c:v>
                </c:pt>
                <c:pt idx="12861">
                  <c:v>25722</c:v>
                </c:pt>
                <c:pt idx="12862">
                  <c:v>25724</c:v>
                </c:pt>
                <c:pt idx="12863">
                  <c:v>25726</c:v>
                </c:pt>
                <c:pt idx="12864">
                  <c:v>25728</c:v>
                </c:pt>
                <c:pt idx="12865">
                  <c:v>25730</c:v>
                </c:pt>
                <c:pt idx="12866">
                  <c:v>25732</c:v>
                </c:pt>
                <c:pt idx="12867">
                  <c:v>25734</c:v>
                </c:pt>
                <c:pt idx="12868">
                  <c:v>25736</c:v>
                </c:pt>
                <c:pt idx="12869">
                  <c:v>25738</c:v>
                </c:pt>
                <c:pt idx="12870">
                  <c:v>25740</c:v>
                </c:pt>
                <c:pt idx="12871">
                  <c:v>25742</c:v>
                </c:pt>
                <c:pt idx="12872">
                  <c:v>25744</c:v>
                </c:pt>
                <c:pt idx="12873">
                  <c:v>25746</c:v>
                </c:pt>
                <c:pt idx="12874">
                  <c:v>25748</c:v>
                </c:pt>
                <c:pt idx="12875">
                  <c:v>25750</c:v>
                </c:pt>
                <c:pt idx="12876">
                  <c:v>25752</c:v>
                </c:pt>
                <c:pt idx="12877">
                  <c:v>25754</c:v>
                </c:pt>
                <c:pt idx="12878">
                  <c:v>25756</c:v>
                </c:pt>
                <c:pt idx="12879">
                  <c:v>25758</c:v>
                </c:pt>
                <c:pt idx="12880">
                  <c:v>25760</c:v>
                </c:pt>
                <c:pt idx="12881">
                  <c:v>25762</c:v>
                </c:pt>
                <c:pt idx="12882">
                  <c:v>25764</c:v>
                </c:pt>
                <c:pt idx="12883">
                  <c:v>25766</c:v>
                </c:pt>
                <c:pt idx="12884">
                  <c:v>25768</c:v>
                </c:pt>
                <c:pt idx="12885">
                  <c:v>25770</c:v>
                </c:pt>
                <c:pt idx="12886">
                  <c:v>25772</c:v>
                </c:pt>
                <c:pt idx="12887">
                  <c:v>25774</c:v>
                </c:pt>
                <c:pt idx="12888">
                  <c:v>25776</c:v>
                </c:pt>
                <c:pt idx="12889">
                  <c:v>25778</c:v>
                </c:pt>
                <c:pt idx="12890">
                  <c:v>25780</c:v>
                </c:pt>
                <c:pt idx="12891">
                  <c:v>25782</c:v>
                </c:pt>
                <c:pt idx="12892">
                  <c:v>25784</c:v>
                </c:pt>
                <c:pt idx="12893">
                  <c:v>25786</c:v>
                </c:pt>
                <c:pt idx="12894">
                  <c:v>25788</c:v>
                </c:pt>
                <c:pt idx="12895">
                  <c:v>25790</c:v>
                </c:pt>
                <c:pt idx="12896">
                  <c:v>25792</c:v>
                </c:pt>
                <c:pt idx="12897">
                  <c:v>25794</c:v>
                </c:pt>
                <c:pt idx="12898">
                  <c:v>25796</c:v>
                </c:pt>
                <c:pt idx="12899">
                  <c:v>25798</c:v>
                </c:pt>
                <c:pt idx="12900">
                  <c:v>25800</c:v>
                </c:pt>
                <c:pt idx="12901">
                  <c:v>25802</c:v>
                </c:pt>
                <c:pt idx="12902">
                  <c:v>25804</c:v>
                </c:pt>
                <c:pt idx="12903">
                  <c:v>25806</c:v>
                </c:pt>
                <c:pt idx="12904">
                  <c:v>25808</c:v>
                </c:pt>
                <c:pt idx="12905">
                  <c:v>25810</c:v>
                </c:pt>
                <c:pt idx="12906">
                  <c:v>25812</c:v>
                </c:pt>
                <c:pt idx="12907">
                  <c:v>25814</c:v>
                </c:pt>
                <c:pt idx="12908">
                  <c:v>25816</c:v>
                </c:pt>
                <c:pt idx="12909">
                  <c:v>25818</c:v>
                </c:pt>
                <c:pt idx="12910">
                  <c:v>25820</c:v>
                </c:pt>
                <c:pt idx="12911">
                  <c:v>25822</c:v>
                </c:pt>
                <c:pt idx="12912">
                  <c:v>25824</c:v>
                </c:pt>
                <c:pt idx="12913">
                  <c:v>25826</c:v>
                </c:pt>
                <c:pt idx="12914">
                  <c:v>25828</c:v>
                </c:pt>
                <c:pt idx="12915">
                  <c:v>25830</c:v>
                </c:pt>
                <c:pt idx="12916">
                  <c:v>25832</c:v>
                </c:pt>
                <c:pt idx="12917">
                  <c:v>25834</c:v>
                </c:pt>
                <c:pt idx="12918">
                  <c:v>25836</c:v>
                </c:pt>
                <c:pt idx="12919">
                  <c:v>25838</c:v>
                </c:pt>
                <c:pt idx="12920">
                  <c:v>25840</c:v>
                </c:pt>
                <c:pt idx="12921">
                  <c:v>25842</c:v>
                </c:pt>
                <c:pt idx="12922">
                  <c:v>25844</c:v>
                </c:pt>
                <c:pt idx="12923">
                  <c:v>25846</c:v>
                </c:pt>
                <c:pt idx="12924">
                  <c:v>25848</c:v>
                </c:pt>
                <c:pt idx="12925">
                  <c:v>25850</c:v>
                </c:pt>
                <c:pt idx="12926">
                  <c:v>25852</c:v>
                </c:pt>
                <c:pt idx="12927">
                  <c:v>25854</c:v>
                </c:pt>
                <c:pt idx="12928">
                  <c:v>25856</c:v>
                </c:pt>
                <c:pt idx="12929">
                  <c:v>25858</c:v>
                </c:pt>
                <c:pt idx="12930">
                  <c:v>25860</c:v>
                </c:pt>
                <c:pt idx="12931">
                  <c:v>25862</c:v>
                </c:pt>
                <c:pt idx="12932">
                  <c:v>25864</c:v>
                </c:pt>
                <c:pt idx="12933">
                  <c:v>25866</c:v>
                </c:pt>
                <c:pt idx="12934">
                  <c:v>25868</c:v>
                </c:pt>
                <c:pt idx="12935">
                  <c:v>25870</c:v>
                </c:pt>
                <c:pt idx="12936">
                  <c:v>25872</c:v>
                </c:pt>
                <c:pt idx="12937">
                  <c:v>25874</c:v>
                </c:pt>
                <c:pt idx="12938">
                  <c:v>25876</c:v>
                </c:pt>
                <c:pt idx="12939">
                  <c:v>25878</c:v>
                </c:pt>
                <c:pt idx="12940">
                  <c:v>25880</c:v>
                </c:pt>
                <c:pt idx="12941">
                  <c:v>25882</c:v>
                </c:pt>
                <c:pt idx="12942">
                  <c:v>25884</c:v>
                </c:pt>
                <c:pt idx="12943">
                  <c:v>25886</c:v>
                </c:pt>
                <c:pt idx="12944">
                  <c:v>25888</c:v>
                </c:pt>
                <c:pt idx="12945">
                  <c:v>25890</c:v>
                </c:pt>
                <c:pt idx="12946">
                  <c:v>25892</c:v>
                </c:pt>
                <c:pt idx="12947">
                  <c:v>25894</c:v>
                </c:pt>
                <c:pt idx="12948">
                  <c:v>25896</c:v>
                </c:pt>
                <c:pt idx="12949">
                  <c:v>25898</c:v>
                </c:pt>
                <c:pt idx="12950">
                  <c:v>25900</c:v>
                </c:pt>
                <c:pt idx="12951">
                  <c:v>25902</c:v>
                </c:pt>
                <c:pt idx="12952">
                  <c:v>25904</c:v>
                </c:pt>
                <c:pt idx="12953">
                  <c:v>25906</c:v>
                </c:pt>
                <c:pt idx="12954">
                  <c:v>25908</c:v>
                </c:pt>
                <c:pt idx="12955">
                  <c:v>25910</c:v>
                </c:pt>
                <c:pt idx="12956">
                  <c:v>25912</c:v>
                </c:pt>
                <c:pt idx="12957">
                  <c:v>25914</c:v>
                </c:pt>
                <c:pt idx="12958">
                  <c:v>25916</c:v>
                </c:pt>
                <c:pt idx="12959">
                  <c:v>25918</c:v>
                </c:pt>
                <c:pt idx="12960">
                  <c:v>25920</c:v>
                </c:pt>
                <c:pt idx="12961">
                  <c:v>25922</c:v>
                </c:pt>
                <c:pt idx="12962">
                  <c:v>25924</c:v>
                </c:pt>
                <c:pt idx="12963">
                  <c:v>25926</c:v>
                </c:pt>
                <c:pt idx="12964">
                  <c:v>25928</c:v>
                </c:pt>
                <c:pt idx="12965">
                  <c:v>25930</c:v>
                </c:pt>
                <c:pt idx="12966">
                  <c:v>25932</c:v>
                </c:pt>
                <c:pt idx="12967">
                  <c:v>25934</c:v>
                </c:pt>
                <c:pt idx="12968">
                  <c:v>25936</c:v>
                </c:pt>
                <c:pt idx="12969">
                  <c:v>25938</c:v>
                </c:pt>
                <c:pt idx="12970">
                  <c:v>25940</c:v>
                </c:pt>
                <c:pt idx="12971">
                  <c:v>25942</c:v>
                </c:pt>
                <c:pt idx="12972">
                  <c:v>25944</c:v>
                </c:pt>
                <c:pt idx="12973">
                  <c:v>25946</c:v>
                </c:pt>
                <c:pt idx="12974">
                  <c:v>25948</c:v>
                </c:pt>
                <c:pt idx="12975">
                  <c:v>25950</c:v>
                </c:pt>
                <c:pt idx="12976">
                  <c:v>25952</c:v>
                </c:pt>
                <c:pt idx="12977">
                  <c:v>25954</c:v>
                </c:pt>
                <c:pt idx="12978">
                  <c:v>25956</c:v>
                </c:pt>
                <c:pt idx="12979">
                  <c:v>25958</c:v>
                </c:pt>
                <c:pt idx="12980">
                  <c:v>25960</c:v>
                </c:pt>
                <c:pt idx="12981">
                  <c:v>25962</c:v>
                </c:pt>
                <c:pt idx="12982">
                  <c:v>25964</c:v>
                </c:pt>
                <c:pt idx="12983">
                  <c:v>25966</c:v>
                </c:pt>
                <c:pt idx="12984">
                  <c:v>25968</c:v>
                </c:pt>
                <c:pt idx="12985">
                  <c:v>25970</c:v>
                </c:pt>
                <c:pt idx="12986">
                  <c:v>25972</c:v>
                </c:pt>
                <c:pt idx="12987">
                  <c:v>25974</c:v>
                </c:pt>
                <c:pt idx="12988">
                  <c:v>25976</c:v>
                </c:pt>
                <c:pt idx="12989">
                  <c:v>25978</c:v>
                </c:pt>
                <c:pt idx="12990">
                  <c:v>25980</c:v>
                </c:pt>
                <c:pt idx="12991">
                  <c:v>25982</c:v>
                </c:pt>
                <c:pt idx="12992">
                  <c:v>25984</c:v>
                </c:pt>
                <c:pt idx="12993">
                  <c:v>25986</c:v>
                </c:pt>
                <c:pt idx="12994">
                  <c:v>25988</c:v>
                </c:pt>
                <c:pt idx="12995">
                  <c:v>25990</c:v>
                </c:pt>
                <c:pt idx="12996">
                  <c:v>25992</c:v>
                </c:pt>
                <c:pt idx="12997">
                  <c:v>25994</c:v>
                </c:pt>
                <c:pt idx="12998">
                  <c:v>25996</c:v>
                </c:pt>
                <c:pt idx="12999">
                  <c:v>25998</c:v>
                </c:pt>
                <c:pt idx="13000">
                  <c:v>26000</c:v>
                </c:pt>
                <c:pt idx="13001">
                  <c:v>26002</c:v>
                </c:pt>
                <c:pt idx="13002">
                  <c:v>26004</c:v>
                </c:pt>
                <c:pt idx="13003">
                  <c:v>26006</c:v>
                </c:pt>
                <c:pt idx="13004">
                  <c:v>26008</c:v>
                </c:pt>
                <c:pt idx="13005">
                  <c:v>26010</c:v>
                </c:pt>
                <c:pt idx="13006">
                  <c:v>26012</c:v>
                </c:pt>
                <c:pt idx="13007">
                  <c:v>26014</c:v>
                </c:pt>
                <c:pt idx="13008">
                  <c:v>26016</c:v>
                </c:pt>
                <c:pt idx="13009">
                  <c:v>26018</c:v>
                </c:pt>
                <c:pt idx="13010">
                  <c:v>26020</c:v>
                </c:pt>
                <c:pt idx="13011">
                  <c:v>26022</c:v>
                </c:pt>
                <c:pt idx="13012">
                  <c:v>26024</c:v>
                </c:pt>
                <c:pt idx="13013">
                  <c:v>26026</c:v>
                </c:pt>
                <c:pt idx="13014">
                  <c:v>26028</c:v>
                </c:pt>
                <c:pt idx="13015">
                  <c:v>26030</c:v>
                </c:pt>
                <c:pt idx="13016">
                  <c:v>26032</c:v>
                </c:pt>
                <c:pt idx="13017">
                  <c:v>26034</c:v>
                </c:pt>
                <c:pt idx="13018">
                  <c:v>26036</c:v>
                </c:pt>
                <c:pt idx="13019">
                  <c:v>26038</c:v>
                </c:pt>
                <c:pt idx="13020">
                  <c:v>26040</c:v>
                </c:pt>
                <c:pt idx="13021">
                  <c:v>26042</c:v>
                </c:pt>
                <c:pt idx="13022">
                  <c:v>26044</c:v>
                </c:pt>
                <c:pt idx="13023">
                  <c:v>26046</c:v>
                </c:pt>
                <c:pt idx="13024">
                  <c:v>26048</c:v>
                </c:pt>
                <c:pt idx="13025">
                  <c:v>26050</c:v>
                </c:pt>
                <c:pt idx="13026">
                  <c:v>26052</c:v>
                </c:pt>
                <c:pt idx="13027">
                  <c:v>26054</c:v>
                </c:pt>
                <c:pt idx="13028">
                  <c:v>26056</c:v>
                </c:pt>
                <c:pt idx="13029">
                  <c:v>26058</c:v>
                </c:pt>
                <c:pt idx="13030">
                  <c:v>26060</c:v>
                </c:pt>
                <c:pt idx="13031">
                  <c:v>26062</c:v>
                </c:pt>
                <c:pt idx="13032">
                  <c:v>26064</c:v>
                </c:pt>
                <c:pt idx="13033">
                  <c:v>26066</c:v>
                </c:pt>
                <c:pt idx="13034">
                  <c:v>26068</c:v>
                </c:pt>
                <c:pt idx="13035">
                  <c:v>26070</c:v>
                </c:pt>
                <c:pt idx="13036">
                  <c:v>26072</c:v>
                </c:pt>
                <c:pt idx="13037">
                  <c:v>26074</c:v>
                </c:pt>
                <c:pt idx="13038">
                  <c:v>26076</c:v>
                </c:pt>
                <c:pt idx="13039">
                  <c:v>26078</c:v>
                </c:pt>
                <c:pt idx="13040">
                  <c:v>26080</c:v>
                </c:pt>
                <c:pt idx="13041">
                  <c:v>26082</c:v>
                </c:pt>
                <c:pt idx="13042">
                  <c:v>26084</c:v>
                </c:pt>
                <c:pt idx="13043">
                  <c:v>26086</c:v>
                </c:pt>
                <c:pt idx="13044">
                  <c:v>26088</c:v>
                </c:pt>
                <c:pt idx="13045">
                  <c:v>26090</c:v>
                </c:pt>
                <c:pt idx="13046">
                  <c:v>26092</c:v>
                </c:pt>
                <c:pt idx="13047">
                  <c:v>26094</c:v>
                </c:pt>
                <c:pt idx="13048">
                  <c:v>26096</c:v>
                </c:pt>
                <c:pt idx="13049">
                  <c:v>26098</c:v>
                </c:pt>
                <c:pt idx="13050">
                  <c:v>26100</c:v>
                </c:pt>
                <c:pt idx="13051">
                  <c:v>26102</c:v>
                </c:pt>
                <c:pt idx="13052">
                  <c:v>26104</c:v>
                </c:pt>
                <c:pt idx="13053">
                  <c:v>26106</c:v>
                </c:pt>
                <c:pt idx="13054">
                  <c:v>26108</c:v>
                </c:pt>
                <c:pt idx="13055">
                  <c:v>26110</c:v>
                </c:pt>
                <c:pt idx="13056">
                  <c:v>26112</c:v>
                </c:pt>
                <c:pt idx="13057">
                  <c:v>26114</c:v>
                </c:pt>
                <c:pt idx="13058">
                  <c:v>26116</c:v>
                </c:pt>
                <c:pt idx="13059">
                  <c:v>26118</c:v>
                </c:pt>
                <c:pt idx="13060">
                  <c:v>26120</c:v>
                </c:pt>
                <c:pt idx="13061">
                  <c:v>26122</c:v>
                </c:pt>
                <c:pt idx="13062">
                  <c:v>26124</c:v>
                </c:pt>
                <c:pt idx="13063">
                  <c:v>26126</c:v>
                </c:pt>
                <c:pt idx="13064">
                  <c:v>26128</c:v>
                </c:pt>
                <c:pt idx="13065">
                  <c:v>26130</c:v>
                </c:pt>
                <c:pt idx="13066">
                  <c:v>26132</c:v>
                </c:pt>
                <c:pt idx="13067">
                  <c:v>26134</c:v>
                </c:pt>
                <c:pt idx="13068">
                  <c:v>26136</c:v>
                </c:pt>
                <c:pt idx="13069">
                  <c:v>26138</c:v>
                </c:pt>
                <c:pt idx="13070">
                  <c:v>26140</c:v>
                </c:pt>
                <c:pt idx="13071">
                  <c:v>26142</c:v>
                </c:pt>
                <c:pt idx="13072">
                  <c:v>26144</c:v>
                </c:pt>
                <c:pt idx="13073">
                  <c:v>26146</c:v>
                </c:pt>
                <c:pt idx="13074">
                  <c:v>26148</c:v>
                </c:pt>
                <c:pt idx="13075">
                  <c:v>26150</c:v>
                </c:pt>
                <c:pt idx="13076">
                  <c:v>26152</c:v>
                </c:pt>
                <c:pt idx="13077">
                  <c:v>26154</c:v>
                </c:pt>
                <c:pt idx="13078">
                  <c:v>26156</c:v>
                </c:pt>
                <c:pt idx="13079">
                  <c:v>26158</c:v>
                </c:pt>
                <c:pt idx="13080">
                  <c:v>26160</c:v>
                </c:pt>
                <c:pt idx="13081">
                  <c:v>26162</c:v>
                </c:pt>
                <c:pt idx="13082">
                  <c:v>26164</c:v>
                </c:pt>
                <c:pt idx="13083">
                  <c:v>26166</c:v>
                </c:pt>
                <c:pt idx="13084">
                  <c:v>26168</c:v>
                </c:pt>
                <c:pt idx="13085">
                  <c:v>26170</c:v>
                </c:pt>
                <c:pt idx="13086">
                  <c:v>26172</c:v>
                </c:pt>
                <c:pt idx="13087">
                  <c:v>26174</c:v>
                </c:pt>
                <c:pt idx="13088">
                  <c:v>26176</c:v>
                </c:pt>
                <c:pt idx="13089">
                  <c:v>26178</c:v>
                </c:pt>
                <c:pt idx="13090">
                  <c:v>26180</c:v>
                </c:pt>
                <c:pt idx="13091">
                  <c:v>26182</c:v>
                </c:pt>
                <c:pt idx="13092">
                  <c:v>26184</c:v>
                </c:pt>
                <c:pt idx="13093">
                  <c:v>26186</c:v>
                </c:pt>
                <c:pt idx="13094">
                  <c:v>26188</c:v>
                </c:pt>
                <c:pt idx="13095">
                  <c:v>26190</c:v>
                </c:pt>
                <c:pt idx="13096">
                  <c:v>26192</c:v>
                </c:pt>
                <c:pt idx="13097">
                  <c:v>26194</c:v>
                </c:pt>
                <c:pt idx="13098">
                  <c:v>26196</c:v>
                </c:pt>
                <c:pt idx="13099">
                  <c:v>26198</c:v>
                </c:pt>
                <c:pt idx="13100">
                  <c:v>26200</c:v>
                </c:pt>
                <c:pt idx="13101">
                  <c:v>26202</c:v>
                </c:pt>
                <c:pt idx="13102">
                  <c:v>26204</c:v>
                </c:pt>
                <c:pt idx="13103">
                  <c:v>26206</c:v>
                </c:pt>
                <c:pt idx="13104">
                  <c:v>26208</c:v>
                </c:pt>
                <c:pt idx="13105">
                  <c:v>26210</c:v>
                </c:pt>
                <c:pt idx="13106">
                  <c:v>26212</c:v>
                </c:pt>
                <c:pt idx="13107">
                  <c:v>26214</c:v>
                </c:pt>
                <c:pt idx="13108">
                  <c:v>26216</c:v>
                </c:pt>
                <c:pt idx="13109">
                  <c:v>26218</c:v>
                </c:pt>
                <c:pt idx="13110">
                  <c:v>26220</c:v>
                </c:pt>
                <c:pt idx="13111">
                  <c:v>26222</c:v>
                </c:pt>
                <c:pt idx="13112">
                  <c:v>26224</c:v>
                </c:pt>
                <c:pt idx="13113">
                  <c:v>26226</c:v>
                </c:pt>
                <c:pt idx="13114">
                  <c:v>26228</c:v>
                </c:pt>
                <c:pt idx="13115">
                  <c:v>26230</c:v>
                </c:pt>
                <c:pt idx="13116">
                  <c:v>26232</c:v>
                </c:pt>
                <c:pt idx="13117">
                  <c:v>26234</c:v>
                </c:pt>
                <c:pt idx="13118">
                  <c:v>26236</c:v>
                </c:pt>
                <c:pt idx="13119">
                  <c:v>26238</c:v>
                </c:pt>
                <c:pt idx="13120">
                  <c:v>26240</c:v>
                </c:pt>
                <c:pt idx="13121">
                  <c:v>26242</c:v>
                </c:pt>
                <c:pt idx="13122">
                  <c:v>26244</c:v>
                </c:pt>
                <c:pt idx="13123">
                  <c:v>26246</c:v>
                </c:pt>
                <c:pt idx="13124">
                  <c:v>26248</c:v>
                </c:pt>
                <c:pt idx="13125">
                  <c:v>26250</c:v>
                </c:pt>
                <c:pt idx="13126">
                  <c:v>26252</c:v>
                </c:pt>
                <c:pt idx="13127">
                  <c:v>26254</c:v>
                </c:pt>
                <c:pt idx="13128">
                  <c:v>26256</c:v>
                </c:pt>
                <c:pt idx="13129">
                  <c:v>26258</c:v>
                </c:pt>
                <c:pt idx="13130">
                  <c:v>26260</c:v>
                </c:pt>
                <c:pt idx="13131">
                  <c:v>26262</c:v>
                </c:pt>
                <c:pt idx="13132">
                  <c:v>26264</c:v>
                </c:pt>
                <c:pt idx="13133">
                  <c:v>26266</c:v>
                </c:pt>
                <c:pt idx="13134">
                  <c:v>26268</c:v>
                </c:pt>
                <c:pt idx="13135">
                  <c:v>26270</c:v>
                </c:pt>
                <c:pt idx="13136">
                  <c:v>26272</c:v>
                </c:pt>
                <c:pt idx="13137">
                  <c:v>26274</c:v>
                </c:pt>
                <c:pt idx="13138">
                  <c:v>26276</c:v>
                </c:pt>
                <c:pt idx="13139">
                  <c:v>26278</c:v>
                </c:pt>
                <c:pt idx="13140">
                  <c:v>26280</c:v>
                </c:pt>
                <c:pt idx="13141">
                  <c:v>26282</c:v>
                </c:pt>
                <c:pt idx="13142">
                  <c:v>26284</c:v>
                </c:pt>
                <c:pt idx="13143">
                  <c:v>26286</c:v>
                </c:pt>
                <c:pt idx="13144">
                  <c:v>26288</c:v>
                </c:pt>
                <c:pt idx="13145">
                  <c:v>26290</c:v>
                </c:pt>
                <c:pt idx="13146">
                  <c:v>26292</c:v>
                </c:pt>
                <c:pt idx="13147">
                  <c:v>26294</c:v>
                </c:pt>
                <c:pt idx="13148">
                  <c:v>26296</c:v>
                </c:pt>
                <c:pt idx="13149">
                  <c:v>26298</c:v>
                </c:pt>
                <c:pt idx="13150">
                  <c:v>26300</c:v>
                </c:pt>
                <c:pt idx="13151">
                  <c:v>26302</c:v>
                </c:pt>
                <c:pt idx="13152">
                  <c:v>26304</c:v>
                </c:pt>
                <c:pt idx="13153">
                  <c:v>26306</c:v>
                </c:pt>
                <c:pt idx="13154">
                  <c:v>26308</c:v>
                </c:pt>
                <c:pt idx="13155">
                  <c:v>26310</c:v>
                </c:pt>
                <c:pt idx="13156">
                  <c:v>26312</c:v>
                </c:pt>
                <c:pt idx="13157">
                  <c:v>26314</c:v>
                </c:pt>
                <c:pt idx="13158">
                  <c:v>26316</c:v>
                </c:pt>
                <c:pt idx="13159">
                  <c:v>26318</c:v>
                </c:pt>
                <c:pt idx="13160">
                  <c:v>26320</c:v>
                </c:pt>
                <c:pt idx="13161">
                  <c:v>26322</c:v>
                </c:pt>
                <c:pt idx="13162">
                  <c:v>26324</c:v>
                </c:pt>
                <c:pt idx="13163">
                  <c:v>26326</c:v>
                </c:pt>
                <c:pt idx="13164">
                  <c:v>26328</c:v>
                </c:pt>
                <c:pt idx="13165">
                  <c:v>26330</c:v>
                </c:pt>
                <c:pt idx="13166">
                  <c:v>26332</c:v>
                </c:pt>
                <c:pt idx="13167">
                  <c:v>26334</c:v>
                </c:pt>
                <c:pt idx="13168">
                  <c:v>26336</c:v>
                </c:pt>
                <c:pt idx="13169">
                  <c:v>26338</c:v>
                </c:pt>
                <c:pt idx="13170">
                  <c:v>26340</c:v>
                </c:pt>
                <c:pt idx="13171">
                  <c:v>26342</c:v>
                </c:pt>
                <c:pt idx="13172">
                  <c:v>26344</c:v>
                </c:pt>
                <c:pt idx="13173">
                  <c:v>26346</c:v>
                </c:pt>
                <c:pt idx="13174">
                  <c:v>26348</c:v>
                </c:pt>
                <c:pt idx="13175">
                  <c:v>26350</c:v>
                </c:pt>
                <c:pt idx="13176">
                  <c:v>26352</c:v>
                </c:pt>
                <c:pt idx="13177">
                  <c:v>26354</c:v>
                </c:pt>
                <c:pt idx="13178">
                  <c:v>26356</c:v>
                </c:pt>
                <c:pt idx="13179">
                  <c:v>26358</c:v>
                </c:pt>
                <c:pt idx="13180">
                  <c:v>26360</c:v>
                </c:pt>
                <c:pt idx="13181">
                  <c:v>26362</c:v>
                </c:pt>
                <c:pt idx="13182">
                  <c:v>26364</c:v>
                </c:pt>
                <c:pt idx="13183">
                  <c:v>26366</c:v>
                </c:pt>
                <c:pt idx="13184">
                  <c:v>26368</c:v>
                </c:pt>
                <c:pt idx="13185">
                  <c:v>26370</c:v>
                </c:pt>
                <c:pt idx="13186">
                  <c:v>26372</c:v>
                </c:pt>
                <c:pt idx="13187">
                  <c:v>26374</c:v>
                </c:pt>
                <c:pt idx="13188">
                  <c:v>26376</c:v>
                </c:pt>
                <c:pt idx="13189">
                  <c:v>26378</c:v>
                </c:pt>
                <c:pt idx="13190">
                  <c:v>26380</c:v>
                </c:pt>
                <c:pt idx="13191">
                  <c:v>26382</c:v>
                </c:pt>
                <c:pt idx="13192">
                  <c:v>26384</c:v>
                </c:pt>
                <c:pt idx="13193">
                  <c:v>26386</c:v>
                </c:pt>
                <c:pt idx="13194">
                  <c:v>26388</c:v>
                </c:pt>
                <c:pt idx="13195">
                  <c:v>26390</c:v>
                </c:pt>
                <c:pt idx="13196">
                  <c:v>26392</c:v>
                </c:pt>
                <c:pt idx="13197">
                  <c:v>26394</c:v>
                </c:pt>
                <c:pt idx="13198">
                  <c:v>26396</c:v>
                </c:pt>
                <c:pt idx="13199">
                  <c:v>26398</c:v>
                </c:pt>
                <c:pt idx="13200">
                  <c:v>26400</c:v>
                </c:pt>
                <c:pt idx="13201">
                  <c:v>26402</c:v>
                </c:pt>
                <c:pt idx="13202">
                  <c:v>26404</c:v>
                </c:pt>
                <c:pt idx="13203">
                  <c:v>26406</c:v>
                </c:pt>
                <c:pt idx="13204">
                  <c:v>26408</c:v>
                </c:pt>
                <c:pt idx="13205">
                  <c:v>26410</c:v>
                </c:pt>
                <c:pt idx="13206">
                  <c:v>26412</c:v>
                </c:pt>
                <c:pt idx="13207">
                  <c:v>26414</c:v>
                </c:pt>
                <c:pt idx="13208">
                  <c:v>26416</c:v>
                </c:pt>
                <c:pt idx="13209">
                  <c:v>26418</c:v>
                </c:pt>
                <c:pt idx="13210">
                  <c:v>26420</c:v>
                </c:pt>
                <c:pt idx="13211">
                  <c:v>26422</c:v>
                </c:pt>
                <c:pt idx="13212">
                  <c:v>26424</c:v>
                </c:pt>
                <c:pt idx="13213">
                  <c:v>26426</c:v>
                </c:pt>
                <c:pt idx="13214">
                  <c:v>26428</c:v>
                </c:pt>
                <c:pt idx="13215">
                  <c:v>26430</c:v>
                </c:pt>
                <c:pt idx="13216">
                  <c:v>26432</c:v>
                </c:pt>
                <c:pt idx="13217">
                  <c:v>26434</c:v>
                </c:pt>
                <c:pt idx="13218">
                  <c:v>26436</c:v>
                </c:pt>
                <c:pt idx="13219">
                  <c:v>26438</c:v>
                </c:pt>
                <c:pt idx="13220">
                  <c:v>26440</c:v>
                </c:pt>
                <c:pt idx="13221">
                  <c:v>26442</c:v>
                </c:pt>
                <c:pt idx="13222">
                  <c:v>26444</c:v>
                </c:pt>
                <c:pt idx="13223">
                  <c:v>26446</c:v>
                </c:pt>
                <c:pt idx="13224">
                  <c:v>26448</c:v>
                </c:pt>
                <c:pt idx="13225">
                  <c:v>26450</c:v>
                </c:pt>
                <c:pt idx="13226">
                  <c:v>26452</c:v>
                </c:pt>
                <c:pt idx="13227">
                  <c:v>26454</c:v>
                </c:pt>
                <c:pt idx="13228">
                  <c:v>26456</c:v>
                </c:pt>
                <c:pt idx="13229">
                  <c:v>26458</c:v>
                </c:pt>
                <c:pt idx="13230">
                  <c:v>26460</c:v>
                </c:pt>
                <c:pt idx="13231">
                  <c:v>26462</c:v>
                </c:pt>
                <c:pt idx="13232">
                  <c:v>26464</c:v>
                </c:pt>
                <c:pt idx="13233">
                  <c:v>26466</c:v>
                </c:pt>
                <c:pt idx="13234">
                  <c:v>26468</c:v>
                </c:pt>
                <c:pt idx="13235">
                  <c:v>26470</c:v>
                </c:pt>
                <c:pt idx="13236">
                  <c:v>26472</c:v>
                </c:pt>
                <c:pt idx="13237">
                  <c:v>26474</c:v>
                </c:pt>
                <c:pt idx="13238">
                  <c:v>26476</c:v>
                </c:pt>
                <c:pt idx="13239">
                  <c:v>26478</c:v>
                </c:pt>
                <c:pt idx="13240">
                  <c:v>26480</c:v>
                </c:pt>
                <c:pt idx="13241">
                  <c:v>26482</c:v>
                </c:pt>
                <c:pt idx="13242">
                  <c:v>26484</c:v>
                </c:pt>
                <c:pt idx="13243">
                  <c:v>26486</c:v>
                </c:pt>
                <c:pt idx="13244">
                  <c:v>26488</c:v>
                </c:pt>
                <c:pt idx="13245">
                  <c:v>26490</c:v>
                </c:pt>
                <c:pt idx="13246">
                  <c:v>26492</c:v>
                </c:pt>
                <c:pt idx="13247">
                  <c:v>26494</c:v>
                </c:pt>
                <c:pt idx="13248">
                  <c:v>26496</c:v>
                </c:pt>
                <c:pt idx="13249">
                  <c:v>26498</c:v>
                </c:pt>
                <c:pt idx="13250">
                  <c:v>26500</c:v>
                </c:pt>
                <c:pt idx="13251">
                  <c:v>26502</c:v>
                </c:pt>
                <c:pt idx="13252">
                  <c:v>26504</c:v>
                </c:pt>
                <c:pt idx="13253">
                  <c:v>26506</c:v>
                </c:pt>
                <c:pt idx="13254">
                  <c:v>26508</c:v>
                </c:pt>
                <c:pt idx="13255">
                  <c:v>26510</c:v>
                </c:pt>
                <c:pt idx="13256">
                  <c:v>26512</c:v>
                </c:pt>
                <c:pt idx="13257">
                  <c:v>26514</c:v>
                </c:pt>
                <c:pt idx="13258">
                  <c:v>26516</c:v>
                </c:pt>
                <c:pt idx="13259">
                  <c:v>26518</c:v>
                </c:pt>
                <c:pt idx="13260">
                  <c:v>26520</c:v>
                </c:pt>
                <c:pt idx="13261">
                  <c:v>26522</c:v>
                </c:pt>
                <c:pt idx="13262">
                  <c:v>26524</c:v>
                </c:pt>
                <c:pt idx="13263">
                  <c:v>26526</c:v>
                </c:pt>
                <c:pt idx="13264">
                  <c:v>26528</c:v>
                </c:pt>
                <c:pt idx="13265">
                  <c:v>26530</c:v>
                </c:pt>
                <c:pt idx="13266">
                  <c:v>26532</c:v>
                </c:pt>
                <c:pt idx="13267">
                  <c:v>26534</c:v>
                </c:pt>
                <c:pt idx="13268">
                  <c:v>26536</c:v>
                </c:pt>
                <c:pt idx="13269">
                  <c:v>26538</c:v>
                </c:pt>
                <c:pt idx="13270">
                  <c:v>26540</c:v>
                </c:pt>
                <c:pt idx="13271">
                  <c:v>26542</c:v>
                </c:pt>
                <c:pt idx="13272">
                  <c:v>26544</c:v>
                </c:pt>
                <c:pt idx="13273">
                  <c:v>26546</c:v>
                </c:pt>
                <c:pt idx="13274">
                  <c:v>26548</c:v>
                </c:pt>
                <c:pt idx="13275">
                  <c:v>26550</c:v>
                </c:pt>
                <c:pt idx="13276">
                  <c:v>26552</c:v>
                </c:pt>
                <c:pt idx="13277">
                  <c:v>26554</c:v>
                </c:pt>
                <c:pt idx="13278">
                  <c:v>26556</c:v>
                </c:pt>
                <c:pt idx="13279">
                  <c:v>26558</c:v>
                </c:pt>
                <c:pt idx="13280">
                  <c:v>26560</c:v>
                </c:pt>
                <c:pt idx="13281">
                  <c:v>26562</c:v>
                </c:pt>
                <c:pt idx="13282">
                  <c:v>26564</c:v>
                </c:pt>
                <c:pt idx="13283">
                  <c:v>26566</c:v>
                </c:pt>
                <c:pt idx="13284">
                  <c:v>26568</c:v>
                </c:pt>
                <c:pt idx="13285">
                  <c:v>26570</c:v>
                </c:pt>
                <c:pt idx="13286">
                  <c:v>26572</c:v>
                </c:pt>
                <c:pt idx="13287">
                  <c:v>26574</c:v>
                </c:pt>
                <c:pt idx="13288">
                  <c:v>26576</c:v>
                </c:pt>
                <c:pt idx="13289">
                  <c:v>26578</c:v>
                </c:pt>
                <c:pt idx="13290">
                  <c:v>26580</c:v>
                </c:pt>
                <c:pt idx="13291">
                  <c:v>26582</c:v>
                </c:pt>
                <c:pt idx="13292">
                  <c:v>26584</c:v>
                </c:pt>
                <c:pt idx="13293">
                  <c:v>26586</c:v>
                </c:pt>
                <c:pt idx="13294">
                  <c:v>26588</c:v>
                </c:pt>
                <c:pt idx="13295">
                  <c:v>26590</c:v>
                </c:pt>
                <c:pt idx="13296">
                  <c:v>26592</c:v>
                </c:pt>
                <c:pt idx="13297">
                  <c:v>26594</c:v>
                </c:pt>
                <c:pt idx="13298">
                  <c:v>26596</c:v>
                </c:pt>
                <c:pt idx="13299">
                  <c:v>26598</c:v>
                </c:pt>
                <c:pt idx="13300">
                  <c:v>26600</c:v>
                </c:pt>
                <c:pt idx="13301">
                  <c:v>26602</c:v>
                </c:pt>
                <c:pt idx="13302">
                  <c:v>26604</c:v>
                </c:pt>
                <c:pt idx="13303">
                  <c:v>26606</c:v>
                </c:pt>
                <c:pt idx="13304">
                  <c:v>26608</c:v>
                </c:pt>
                <c:pt idx="13305">
                  <c:v>26610</c:v>
                </c:pt>
                <c:pt idx="13306">
                  <c:v>26612</c:v>
                </c:pt>
                <c:pt idx="13307">
                  <c:v>26614</c:v>
                </c:pt>
                <c:pt idx="13308">
                  <c:v>26616</c:v>
                </c:pt>
                <c:pt idx="13309">
                  <c:v>26618</c:v>
                </c:pt>
                <c:pt idx="13310">
                  <c:v>26620</c:v>
                </c:pt>
                <c:pt idx="13311">
                  <c:v>26622</c:v>
                </c:pt>
                <c:pt idx="13312">
                  <c:v>26624</c:v>
                </c:pt>
                <c:pt idx="13313">
                  <c:v>26626</c:v>
                </c:pt>
                <c:pt idx="13314">
                  <c:v>26628</c:v>
                </c:pt>
                <c:pt idx="13315">
                  <c:v>26630</c:v>
                </c:pt>
                <c:pt idx="13316">
                  <c:v>26632</c:v>
                </c:pt>
                <c:pt idx="13317">
                  <c:v>26634</c:v>
                </c:pt>
                <c:pt idx="13318">
                  <c:v>26636</c:v>
                </c:pt>
                <c:pt idx="13319">
                  <c:v>26638</c:v>
                </c:pt>
                <c:pt idx="13320">
                  <c:v>26640</c:v>
                </c:pt>
                <c:pt idx="13321">
                  <c:v>26642</c:v>
                </c:pt>
                <c:pt idx="13322">
                  <c:v>26644</c:v>
                </c:pt>
                <c:pt idx="13323">
                  <c:v>26646</c:v>
                </c:pt>
                <c:pt idx="13324">
                  <c:v>26648</c:v>
                </c:pt>
                <c:pt idx="13325">
                  <c:v>26650</c:v>
                </c:pt>
                <c:pt idx="13326">
                  <c:v>26652</c:v>
                </c:pt>
                <c:pt idx="13327">
                  <c:v>26654</c:v>
                </c:pt>
                <c:pt idx="13328">
                  <c:v>26656</c:v>
                </c:pt>
                <c:pt idx="13329">
                  <c:v>26658</c:v>
                </c:pt>
                <c:pt idx="13330">
                  <c:v>26660</c:v>
                </c:pt>
                <c:pt idx="13331">
                  <c:v>26662</c:v>
                </c:pt>
                <c:pt idx="13332">
                  <c:v>26664</c:v>
                </c:pt>
                <c:pt idx="13333">
                  <c:v>26666</c:v>
                </c:pt>
                <c:pt idx="13334">
                  <c:v>26668</c:v>
                </c:pt>
                <c:pt idx="13335">
                  <c:v>26670</c:v>
                </c:pt>
                <c:pt idx="13336">
                  <c:v>26672</c:v>
                </c:pt>
                <c:pt idx="13337">
                  <c:v>26674</c:v>
                </c:pt>
                <c:pt idx="13338">
                  <c:v>26676</c:v>
                </c:pt>
                <c:pt idx="13339">
                  <c:v>26678</c:v>
                </c:pt>
                <c:pt idx="13340">
                  <c:v>26680</c:v>
                </c:pt>
                <c:pt idx="13341">
                  <c:v>26682</c:v>
                </c:pt>
                <c:pt idx="13342">
                  <c:v>26684</c:v>
                </c:pt>
                <c:pt idx="13343">
                  <c:v>26686</c:v>
                </c:pt>
                <c:pt idx="13344">
                  <c:v>26688</c:v>
                </c:pt>
                <c:pt idx="13345">
                  <c:v>26690</c:v>
                </c:pt>
                <c:pt idx="13346">
                  <c:v>26692</c:v>
                </c:pt>
                <c:pt idx="13347">
                  <c:v>26694</c:v>
                </c:pt>
                <c:pt idx="13348">
                  <c:v>26696</c:v>
                </c:pt>
                <c:pt idx="13349">
                  <c:v>26698</c:v>
                </c:pt>
                <c:pt idx="13350">
                  <c:v>26700</c:v>
                </c:pt>
                <c:pt idx="13351">
                  <c:v>26702</c:v>
                </c:pt>
                <c:pt idx="13352">
                  <c:v>26704</c:v>
                </c:pt>
                <c:pt idx="13353">
                  <c:v>26706</c:v>
                </c:pt>
                <c:pt idx="13354">
                  <c:v>26708</c:v>
                </c:pt>
                <c:pt idx="13355">
                  <c:v>26710</c:v>
                </c:pt>
                <c:pt idx="13356">
                  <c:v>26712</c:v>
                </c:pt>
                <c:pt idx="13357">
                  <c:v>26714</c:v>
                </c:pt>
                <c:pt idx="13358">
                  <c:v>26716</c:v>
                </c:pt>
                <c:pt idx="13359">
                  <c:v>26718</c:v>
                </c:pt>
                <c:pt idx="13360">
                  <c:v>26720</c:v>
                </c:pt>
                <c:pt idx="13361">
                  <c:v>26722</c:v>
                </c:pt>
                <c:pt idx="13362">
                  <c:v>26724</c:v>
                </c:pt>
                <c:pt idx="13363">
                  <c:v>26726</c:v>
                </c:pt>
                <c:pt idx="13364">
                  <c:v>26728</c:v>
                </c:pt>
                <c:pt idx="13365">
                  <c:v>26730</c:v>
                </c:pt>
                <c:pt idx="13366">
                  <c:v>26732</c:v>
                </c:pt>
                <c:pt idx="13367">
                  <c:v>26734</c:v>
                </c:pt>
                <c:pt idx="13368">
                  <c:v>26736</c:v>
                </c:pt>
                <c:pt idx="13369">
                  <c:v>26738</c:v>
                </c:pt>
                <c:pt idx="13370">
                  <c:v>26740</c:v>
                </c:pt>
                <c:pt idx="13371">
                  <c:v>26742</c:v>
                </c:pt>
                <c:pt idx="13372">
                  <c:v>26744</c:v>
                </c:pt>
                <c:pt idx="13373">
                  <c:v>26746</c:v>
                </c:pt>
                <c:pt idx="13374">
                  <c:v>26748</c:v>
                </c:pt>
                <c:pt idx="13375">
                  <c:v>26750</c:v>
                </c:pt>
                <c:pt idx="13376">
                  <c:v>26752</c:v>
                </c:pt>
                <c:pt idx="13377">
                  <c:v>26754</c:v>
                </c:pt>
                <c:pt idx="13378">
                  <c:v>26756</c:v>
                </c:pt>
                <c:pt idx="13379">
                  <c:v>26758</c:v>
                </c:pt>
                <c:pt idx="13380">
                  <c:v>26760</c:v>
                </c:pt>
                <c:pt idx="13381">
                  <c:v>26762</c:v>
                </c:pt>
                <c:pt idx="13382">
                  <c:v>26764</c:v>
                </c:pt>
                <c:pt idx="13383">
                  <c:v>26766</c:v>
                </c:pt>
                <c:pt idx="13384">
                  <c:v>26768</c:v>
                </c:pt>
                <c:pt idx="13385">
                  <c:v>26770</c:v>
                </c:pt>
                <c:pt idx="13386">
                  <c:v>26772</c:v>
                </c:pt>
                <c:pt idx="13387">
                  <c:v>26774</c:v>
                </c:pt>
                <c:pt idx="13388">
                  <c:v>26776</c:v>
                </c:pt>
                <c:pt idx="13389">
                  <c:v>26778</c:v>
                </c:pt>
                <c:pt idx="13390">
                  <c:v>26780</c:v>
                </c:pt>
                <c:pt idx="13391">
                  <c:v>26782</c:v>
                </c:pt>
                <c:pt idx="13392">
                  <c:v>26784</c:v>
                </c:pt>
                <c:pt idx="13393">
                  <c:v>26786</c:v>
                </c:pt>
                <c:pt idx="13394">
                  <c:v>26788</c:v>
                </c:pt>
                <c:pt idx="13395">
                  <c:v>26790</c:v>
                </c:pt>
                <c:pt idx="13396">
                  <c:v>26792</c:v>
                </c:pt>
                <c:pt idx="13397">
                  <c:v>26794</c:v>
                </c:pt>
                <c:pt idx="13398">
                  <c:v>26796</c:v>
                </c:pt>
                <c:pt idx="13399">
                  <c:v>26798</c:v>
                </c:pt>
                <c:pt idx="13400">
                  <c:v>26800</c:v>
                </c:pt>
                <c:pt idx="13401">
                  <c:v>26802</c:v>
                </c:pt>
                <c:pt idx="13402">
                  <c:v>26804</c:v>
                </c:pt>
                <c:pt idx="13403">
                  <c:v>26806</c:v>
                </c:pt>
                <c:pt idx="13404">
                  <c:v>26808</c:v>
                </c:pt>
                <c:pt idx="13405">
                  <c:v>26810</c:v>
                </c:pt>
                <c:pt idx="13406">
                  <c:v>26812</c:v>
                </c:pt>
                <c:pt idx="13407">
                  <c:v>26814</c:v>
                </c:pt>
                <c:pt idx="13408">
                  <c:v>26816</c:v>
                </c:pt>
                <c:pt idx="13409">
                  <c:v>26818</c:v>
                </c:pt>
                <c:pt idx="13410">
                  <c:v>26820</c:v>
                </c:pt>
                <c:pt idx="13411">
                  <c:v>26822</c:v>
                </c:pt>
                <c:pt idx="13412">
                  <c:v>26824</c:v>
                </c:pt>
                <c:pt idx="13413">
                  <c:v>26826</c:v>
                </c:pt>
                <c:pt idx="13414">
                  <c:v>26828</c:v>
                </c:pt>
                <c:pt idx="13415">
                  <c:v>26830</c:v>
                </c:pt>
                <c:pt idx="13416">
                  <c:v>26832</c:v>
                </c:pt>
                <c:pt idx="13417">
                  <c:v>26834</c:v>
                </c:pt>
                <c:pt idx="13418">
                  <c:v>26836</c:v>
                </c:pt>
                <c:pt idx="13419">
                  <c:v>26838</c:v>
                </c:pt>
                <c:pt idx="13420">
                  <c:v>26840</c:v>
                </c:pt>
                <c:pt idx="13421">
                  <c:v>26842</c:v>
                </c:pt>
                <c:pt idx="13422">
                  <c:v>26844</c:v>
                </c:pt>
                <c:pt idx="13423">
                  <c:v>26846</c:v>
                </c:pt>
                <c:pt idx="13424">
                  <c:v>26848</c:v>
                </c:pt>
                <c:pt idx="13425">
                  <c:v>26850</c:v>
                </c:pt>
                <c:pt idx="13426">
                  <c:v>26852</c:v>
                </c:pt>
                <c:pt idx="13427">
                  <c:v>26854</c:v>
                </c:pt>
                <c:pt idx="13428">
                  <c:v>26856</c:v>
                </c:pt>
                <c:pt idx="13429">
                  <c:v>26858</c:v>
                </c:pt>
                <c:pt idx="13430">
                  <c:v>26860</c:v>
                </c:pt>
                <c:pt idx="13431">
                  <c:v>26862</c:v>
                </c:pt>
                <c:pt idx="13432">
                  <c:v>26864</c:v>
                </c:pt>
                <c:pt idx="13433">
                  <c:v>26866</c:v>
                </c:pt>
                <c:pt idx="13434">
                  <c:v>26868</c:v>
                </c:pt>
                <c:pt idx="13435">
                  <c:v>26870</c:v>
                </c:pt>
                <c:pt idx="13436">
                  <c:v>26872</c:v>
                </c:pt>
                <c:pt idx="13437">
                  <c:v>26874</c:v>
                </c:pt>
                <c:pt idx="13438">
                  <c:v>26876</c:v>
                </c:pt>
                <c:pt idx="13439">
                  <c:v>26878</c:v>
                </c:pt>
                <c:pt idx="13440">
                  <c:v>26880</c:v>
                </c:pt>
                <c:pt idx="13441">
                  <c:v>26882</c:v>
                </c:pt>
                <c:pt idx="13442">
                  <c:v>26884</c:v>
                </c:pt>
                <c:pt idx="13443">
                  <c:v>26886</c:v>
                </c:pt>
                <c:pt idx="13444">
                  <c:v>26888</c:v>
                </c:pt>
                <c:pt idx="13445">
                  <c:v>26890</c:v>
                </c:pt>
                <c:pt idx="13446">
                  <c:v>26892</c:v>
                </c:pt>
                <c:pt idx="13447">
                  <c:v>26894</c:v>
                </c:pt>
                <c:pt idx="13448">
                  <c:v>26896</c:v>
                </c:pt>
                <c:pt idx="13449">
                  <c:v>26898</c:v>
                </c:pt>
                <c:pt idx="13450">
                  <c:v>26900</c:v>
                </c:pt>
                <c:pt idx="13451">
                  <c:v>26902</c:v>
                </c:pt>
                <c:pt idx="13452">
                  <c:v>26904</c:v>
                </c:pt>
                <c:pt idx="13453">
                  <c:v>26906</c:v>
                </c:pt>
                <c:pt idx="13454">
                  <c:v>26908</c:v>
                </c:pt>
                <c:pt idx="13455">
                  <c:v>26910</c:v>
                </c:pt>
                <c:pt idx="13456">
                  <c:v>26912</c:v>
                </c:pt>
                <c:pt idx="13457">
                  <c:v>26914</c:v>
                </c:pt>
                <c:pt idx="13458">
                  <c:v>26916</c:v>
                </c:pt>
                <c:pt idx="13459">
                  <c:v>26918</c:v>
                </c:pt>
                <c:pt idx="13460">
                  <c:v>26920</c:v>
                </c:pt>
                <c:pt idx="13461">
                  <c:v>26922</c:v>
                </c:pt>
                <c:pt idx="13462">
                  <c:v>26924</c:v>
                </c:pt>
                <c:pt idx="13463">
                  <c:v>26926</c:v>
                </c:pt>
                <c:pt idx="13464">
                  <c:v>26928</c:v>
                </c:pt>
                <c:pt idx="13465">
                  <c:v>26930</c:v>
                </c:pt>
                <c:pt idx="13466">
                  <c:v>26932</c:v>
                </c:pt>
                <c:pt idx="13467">
                  <c:v>26934</c:v>
                </c:pt>
                <c:pt idx="13468">
                  <c:v>26936</c:v>
                </c:pt>
                <c:pt idx="13469">
                  <c:v>26938</c:v>
                </c:pt>
                <c:pt idx="13470">
                  <c:v>26940</c:v>
                </c:pt>
                <c:pt idx="13471">
                  <c:v>26942</c:v>
                </c:pt>
                <c:pt idx="13472">
                  <c:v>26944</c:v>
                </c:pt>
                <c:pt idx="13473">
                  <c:v>26946</c:v>
                </c:pt>
                <c:pt idx="13474">
                  <c:v>26948</c:v>
                </c:pt>
                <c:pt idx="13475">
                  <c:v>26950</c:v>
                </c:pt>
                <c:pt idx="13476">
                  <c:v>26952</c:v>
                </c:pt>
                <c:pt idx="13477">
                  <c:v>26954</c:v>
                </c:pt>
                <c:pt idx="13478">
                  <c:v>26956</c:v>
                </c:pt>
                <c:pt idx="13479">
                  <c:v>26958</c:v>
                </c:pt>
                <c:pt idx="13480">
                  <c:v>26960</c:v>
                </c:pt>
                <c:pt idx="13481">
                  <c:v>26962</c:v>
                </c:pt>
                <c:pt idx="13482">
                  <c:v>26964</c:v>
                </c:pt>
                <c:pt idx="13483">
                  <c:v>26966</c:v>
                </c:pt>
                <c:pt idx="13484">
                  <c:v>26968</c:v>
                </c:pt>
                <c:pt idx="13485">
                  <c:v>26970</c:v>
                </c:pt>
                <c:pt idx="13486">
                  <c:v>26972</c:v>
                </c:pt>
                <c:pt idx="13487">
                  <c:v>26974</c:v>
                </c:pt>
                <c:pt idx="13488">
                  <c:v>26976</c:v>
                </c:pt>
                <c:pt idx="13489">
                  <c:v>26978</c:v>
                </c:pt>
                <c:pt idx="13490">
                  <c:v>26980</c:v>
                </c:pt>
                <c:pt idx="13491">
                  <c:v>26982</c:v>
                </c:pt>
                <c:pt idx="13492">
                  <c:v>26984</c:v>
                </c:pt>
                <c:pt idx="13493">
                  <c:v>26986</c:v>
                </c:pt>
                <c:pt idx="13494">
                  <c:v>26988</c:v>
                </c:pt>
                <c:pt idx="13495">
                  <c:v>26990</c:v>
                </c:pt>
                <c:pt idx="13496">
                  <c:v>26992</c:v>
                </c:pt>
                <c:pt idx="13497">
                  <c:v>26994</c:v>
                </c:pt>
                <c:pt idx="13498">
                  <c:v>26996</c:v>
                </c:pt>
                <c:pt idx="13499">
                  <c:v>26998</c:v>
                </c:pt>
                <c:pt idx="13500">
                  <c:v>27000</c:v>
                </c:pt>
                <c:pt idx="13501">
                  <c:v>27002</c:v>
                </c:pt>
                <c:pt idx="13502">
                  <c:v>27004</c:v>
                </c:pt>
                <c:pt idx="13503">
                  <c:v>27006</c:v>
                </c:pt>
                <c:pt idx="13504">
                  <c:v>27008</c:v>
                </c:pt>
                <c:pt idx="13505">
                  <c:v>27010</c:v>
                </c:pt>
                <c:pt idx="13506">
                  <c:v>27012</c:v>
                </c:pt>
                <c:pt idx="13507">
                  <c:v>27014</c:v>
                </c:pt>
                <c:pt idx="13508">
                  <c:v>27016</c:v>
                </c:pt>
                <c:pt idx="13509">
                  <c:v>27018</c:v>
                </c:pt>
                <c:pt idx="13510">
                  <c:v>27020</c:v>
                </c:pt>
                <c:pt idx="13511">
                  <c:v>27022</c:v>
                </c:pt>
                <c:pt idx="13512">
                  <c:v>27024</c:v>
                </c:pt>
                <c:pt idx="13513">
                  <c:v>27026</c:v>
                </c:pt>
                <c:pt idx="13514">
                  <c:v>27028</c:v>
                </c:pt>
                <c:pt idx="13515">
                  <c:v>27030</c:v>
                </c:pt>
                <c:pt idx="13516">
                  <c:v>27032</c:v>
                </c:pt>
                <c:pt idx="13517">
                  <c:v>27034</c:v>
                </c:pt>
                <c:pt idx="13518">
                  <c:v>27036</c:v>
                </c:pt>
                <c:pt idx="13519">
                  <c:v>27038</c:v>
                </c:pt>
                <c:pt idx="13520">
                  <c:v>27040</c:v>
                </c:pt>
                <c:pt idx="13521">
                  <c:v>27042</c:v>
                </c:pt>
                <c:pt idx="13522">
                  <c:v>27044</c:v>
                </c:pt>
                <c:pt idx="13523">
                  <c:v>27046</c:v>
                </c:pt>
                <c:pt idx="13524">
                  <c:v>27048</c:v>
                </c:pt>
                <c:pt idx="13525">
                  <c:v>27050</c:v>
                </c:pt>
                <c:pt idx="13526">
                  <c:v>27052</c:v>
                </c:pt>
                <c:pt idx="13527">
                  <c:v>27054</c:v>
                </c:pt>
                <c:pt idx="13528">
                  <c:v>27056</c:v>
                </c:pt>
                <c:pt idx="13529">
                  <c:v>27058</c:v>
                </c:pt>
                <c:pt idx="13530">
                  <c:v>27060</c:v>
                </c:pt>
                <c:pt idx="13531">
                  <c:v>27062</c:v>
                </c:pt>
                <c:pt idx="13532">
                  <c:v>27064</c:v>
                </c:pt>
                <c:pt idx="13533">
                  <c:v>27066</c:v>
                </c:pt>
                <c:pt idx="13534">
                  <c:v>27068</c:v>
                </c:pt>
                <c:pt idx="13535">
                  <c:v>27070</c:v>
                </c:pt>
                <c:pt idx="13536">
                  <c:v>27072</c:v>
                </c:pt>
                <c:pt idx="13537">
                  <c:v>27074</c:v>
                </c:pt>
                <c:pt idx="13538">
                  <c:v>27076</c:v>
                </c:pt>
                <c:pt idx="13539">
                  <c:v>27078</c:v>
                </c:pt>
                <c:pt idx="13540">
                  <c:v>27080</c:v>
                </c:pt>
                <c:pt idx="13541">
                  <c:v>27082</c:v>
                </c:pt>
                <c:pt idx="13542">
                  <c:v>27084</c:v>
                </c:pt>
                <c:pt idx="13543">
                  <c:v>27086</c:v>
                </c:pt>
                <c:pt idx="13544">
                  <c:v>27088</c:v>
                </c:pt>
                <c:pt idx="13545">
                  <c:v>27090</c:v>
                </c:pt>
                <c:pt idx="13546">
                  <c:v>27092</c:v>
                </c:pt>
                <c:pt idx="13547">
                  <c:v>27094</c:v>
                </c:pt>
                <c:pt idx="13548">
                  <c:v>27096</c:v>
                </c:pt>
                <c:pt idx="13549">
                  <c:v>27098</c:v>
                </c:pt>
                <c:pt idx="13550">
                  <c:v>27100</c:v>
                </c:pt>
                <c:pt idx="13551">
                  <c:v>27102</c:v>
                </c:pt>
                <c:pt idx="13552">
                  <c:v>27104</c:v>
                </c:pt>
                <c:pt idx="13553">
                  <c:v>27106</c:v>
                </c:pt>
                <c:pt idx="13554">
                  <c:v>27108</c:v>
                </c:pt>
                <c:pt idx="13555">
                  <c:v>27110</c:v>
                </c:pt>
                <c:pt idx="13556">
                  <c:v>27112</c:v>
                </c:pt>
                <c:pt idx="13557">
                  <c:v>27114</c:v>
                </c:pt>
                <c:pt idx="13558">
                  <c:v>27116</c:v>
                </c:pt>
                <c:pt idx="13559">
                  <c:v>27118</c:v>
                </c:pt>
                <c:pt idx="13560">
                  <c:v>27120</c:v>
                </c:pt>
                <c:pt idx="13561">
                  <c:v>27122</c:v>
                </c:pt>
                <c:pt idx="13562">
                  <c:v>27124</c:v>
                </c:pt>
                <c:pt idx="13563">
                  <c:v>27126</c:v>
                </c:pt>
                <c:pt idx="13564">
                  <c:v>27128</c:v>
                </c:pt>
                <c:pt idx="13565">
                  <c:v>27130</c:v>
                </c:pt>
                <c:pt idx="13566">
                  <c:v>27132</c:v>
                </c:pt>
                <c:pt idx="13567">
                  <c:v>27134</c:v>
                </c:pt>
                <c:pt idx="13568">
                  <c:v>27136</c:v>
                </c:pt>
                <c:pt idx="13569">
                  <c:v>27138</c:v>
                </c:pt>
                <c:pt idx="13570">
                  <c:v>27140</c:v>
                </c:pt>
                <c:pt idx="13571">
                  <c:v>27142</c:v>
                </c:pt>
                <c:pt idx="13572">
                  <c:v>27144</c:v>
                </c:pt>
                <c:pt idx="13573">
                  <c:v>27146</c:v>
                </c:pt>
                <c:pt idx="13574">
                  <c:v>27148</c:v>
                </c:pt>
                <c:pt idx="13575">
                  <c:v>27150</c:v>
                </c:pt>
                <c:pt idx="13576">
                  <c:v>27152</c:v>
                </c:pt>
                <c:pt idx="13577">
                  <c:v>27154</c:v>
                </c:pt>
                <c:pt idx="13578">
                  <c:v>27156</c:v>
                </c:pt>
                <c:pt idx="13579">
                  <c:v>27158</c:v>
                </c:pt>
                <c:pt idx="13580">
                  <c:v>27160</c:v>
                </c:pt>
                <c:pt idx="13581">
                  <c:v>27162</c:v>
                </c:pt>
                <c:pt idx="13582">
                  <c:v>27164</c:v>
                </c:pt>
                <c:pt idx="13583">
                  <c:v>27166</c:v>
                </c:pt>
                <c:pt idx="13584">
                  <c:v>27168</c:v>
                </c:pt>
                <c:pt idx="13585">
                  <c:v>27170</c:v>
                </c:pt>
                <c:pt idx="13586">
                  <c:v>27172</c:v>
                </c:pt>
                <c:pt idx="13587">
                  <c:v>27174</c:v>
                </c:pt>
                <c:pt idx="13588">
                  <c:v>27176</c:v>
                </c:pt>
                <c:pt idx="13589">
                  <c:v>27178</c:v>
                </c:pt>
                <c:pt idx="13590">
                  <c:v>27180</c:v>
                </c:pt>
                <c:pt idx="13591">
                  <c:v>27182</c:v>
                </c:pt>
                <c:pt idx="13592">
                  <c:v>27184</c:v>
                </c:pt>
                <c:pt idx="13593">
                  <c:v>27186</c:v>
                </c:pt>
                <c:pt idx="13594">
                  <c:v>27188</c:v>
                </c:pt>
                <c:pt idx="13595">
                  <c:v>27190</c:v>
                </c:pt>
                <c:pt idx="13596">
                  <c:v>27192</c:v>
                </c:pt>
                <c:pt idx="13597">
                  <c:v>27194</c:v>
                </c:pt>
                <c:pt idx="13598">
                  <c:v>27196</c:v>
                </c:pt>
                <c:pt idx="13599">
                  <c:v>27198</c:v>
                </c:pt>
                <c:pt idx="13600">
                  <c:v>27200</c:v>
                </c:pt>
                <c:pt idx="13601">
                  <c:v>27202</c:v>
                </c:pt>
                <c:pt idx="13602">
                  <c:v>27204</c:v>
                </c:pt>
                <c:pt idx="13603">
                  <c:v>27206</c:v>
                </c:pt>
                <c:pt idx="13604">
                  <c:v>27208</c:v>
                </c:pt>
                <c:pt idx="13605">
                  <c:v>27210</c:v>
                </c:pt>
                <c:pt idx="13606">
                  <c:v>27212</c:v>
                </c:pt>
                <c:pt idx="13607">
                  <c:v>27214</c:v>
                </c:pt>
                <c:pt idx="13608">
                  <c:v>27216</c:v>
                </c:pt>
                <c:pt idx="13609">
                  <c:v>27218</c:v>
                </c:pt>
                <c:pt idx="13610">
                  <c:v>27220</c:v>
                </c:pt>
                <c:pt idx="13611">
                  <c:v>27222</c:v>
                </c:pt>
                <c:pt idx="13612">
                  <c:v>27224</c:v>
                </c:pt>
                <c:pt idx="13613">
                  <c:v>27226</c:v>
                </c:pt>
                <c:pt idx="13614">
                  <c:v>27228</c:v>
                </c:pt>
                <c:pt idx="13615">
                  <c:v>27230</c:v>
                </c:pt>
                <c:pt idx="13616">
                  <c:v>27232</c:v>
                </c:pt>
                <c:pt idx="13617">
                  <c:v>27234</c:v>
                </c:pt>
                <c:pt idx="13618">
                  <c:v>27236</c:v>
                </c:pt>
                <c:pt idx="13619">
                  <c:v>27238</c:v>
                </c:pt>
                <c:pt idx="13620">
                  <c:v>27240</c:v>
                </c:pt>
                <c:pt idx="13621">
                  <c:v>27242</c:v>
                </c:pt>
                <c:pt idx="13622">
                  <c:v>27244</c:v>
                </c:pt>
                <c:pt idx="13623">
                  <c:v>27246</c:v>
                </c:pt>
                <c:pt idx="13624">
                  <c:v>27248</c:v>
                </c:pt>
                <c:pt idx="13625">
                  <c:v>27250</c:v>
                </c:pt>
                <c:pt idx="13626">
                  <c:v>27252</c:v>
                </c:pt>
                <c:pt idx="13627">
                  <c:v>27254</c:v>
                </c:pt>
                <c:pt idx="13628">
                  <c:v>27256</c:v>
                </c:pt>
                <c:pt idx="13629">
                  <c:v>27258</c:v>
                </c:pt>
                <c:pt idx="13630">
                  <c:v>27260</c:v>
                </c:pt>
                <c:pt idx="13631">
                  <c:v>27262</c:v>
                </c:pt>
                <c:pt idx="13632">
                  <c:v>27264</c:v>
                </c:pt>
                <c:pt idx="13633">
                  <c:v>27266</c:v>
                </c:pt>
                <c:pt idx="13634">
                  <c:v>27268</c:v>
                </c:pt>
                <c:pt idx="13635">
                  <c:v>27270</c:v>
                </c:pt>
                <c:pt idx="13636">
                  <c:v>27272</c:v>
                </c:pt>
                <c:pt idx="13637">
                  <c:v>27274</c:v>
                </c:pt>
                <c:pt idx="13638">
                  <c:v>27276</c:v>
                </c:pt>
                <c:pt idx="13639">
                  <c:v>27278</c:v>
                </c:pt>
                <c:pt idx="13640">
                  <c:v>27280</c:v>
                </c:pt>
                <c:pt idx="13641">
                  <c:v>27282</c:v>
                </c:pt>
                <c:pt idx="13642">
                  <c:v>27284</c:v>
                </c:pt>
                <c:pt idx="13643">
                  <c:v>27286</c:v>
                </c:pt>
                <c:pt idx="13644">
                  <c:v>27288</c:v>
                </c:pt>
                <c:pt idx="13645">
                  <c:v>27290</c:v>
                </c:pt>
                <c:pt idx="13646">
                  <c:v>27292</c:v>
                </c:pt>
                <c:pt idx="13647">
                  <c:v>27294</c:v>
                </c:pt>
                <c:pt idx="13648">
                  <c:v>27296</c:v>
                </c:pt>
                <c:pt idx="13649">
                  <c:v>27298</c:v>
                </c:pt>
                <c:pt idx="13650">
                  <c:v>27300</c:v>
                </c:pt>
                <c:pt idx="13651">
                  <c:v>27302</c:v>
                </c:pt>
                <c:pt idx="13652">
                  <c:v>27304</c:v>
                </c:pt>
                <c:pt idx="13653">
                  <c:v>27306</c:v>
                </c:pt>
                <c:pt idx="13654">
                  <c:v>27308</c:v>
                </c:pt>
                <c:pt idx="13655">
                  <c:v>27310</c:v>
                </c:pt>
                <c:pt idx="13656">
                  <c:v>27312</c:v>
                </c:pt>
                <c:pt idx="13657">
                  <c:v>27314</c:v>
                </c:pt>
                <c:pt idx="13658">
                  <c:v>27316</c:v>
                </c:pt>
                <c:pt idx="13659">
                  <c:v>27318</c:v>
                </c:pt>
                <c:pt idx="13660">
                  <c:v>27320</c:v>
                </c:pt>
                <c:pt idx="13661">
                  <c:v>27322</c:v>
                </c:pt>
                <c:pt idx="13662">
                  <c:v>27324</c:v>
                </c:pt>
                <c:pt idx="13663">
                  <c:v>27326</c:v>
                </c:pt>
                <c:pt idx="13664">
                  <c:v>27328</c:v>
                </c:pt>
                <c:pt idx="13665">
                  <c:v>27330</c:v>
                </c:pt>
                <c:pt idx="13666">
                  <c:v>27332</c:v>
                </c:pt>
                <c:pt idx="13667">
                  <c:v>27334</c:v>
                </c:pt>
                <c:pt idx="13668">
                  <c:v>27336</c:v>
                </c:pt>
                <c:pt idx="13669">
                  <c:v>27338</c:v>
                </c:pt>
                <c:pt idx="13670">
                  <c:v>27340</c:v>
                </c:pt>
                <c:pt idx="13671">
                  <c:v>27342</c:v>
                </c:pt>
                <c:pt idx="13672">
                  <c:v>27344</c:v>
                </c:pt>
                <c:pt idx="13673">
                  <c:v>27346</c:v>
                </c:pt>
                <c:pt idx="13674">
                  <c:v>27348</c:v>
                </c:pt>
                <c:pt idx="13675">
                  <c:v>27350</c:v>
                </c:pt>
                <c:pt idx="13676">
                  <c:v>27352</c:v>
                </c:pt>
                <c:pt idx="13677">
                  <c:v>27354</c:v>
                </c:pt>
                <c:pt idx="13678">
                  <c:v>27356</c:v>
                </c:pt>
                <c:pt idx="13679">
                  <c:v>27358</c:v>
                </c:pt>
                <c:pt idx="13680">
                  <c:v>27360</c:v>
                </c:pt>
                <c:pt idx="13681">
                  <c:v>27362</c:v>
                </c:pt>
                <c:pt idx="13682">
                  <c:v>27364</c:v>
                </c:pt>
                <c:pt idx="13683">
                  <c:v>27366</c:v>
                </c:pt>
                <c:pt idx="13684">
                  <c:v>27368</c:v>
                </c:pt>
                <c:pt idx="13685">
                  <c:v>27370</c:v>
                </c:pt>
                <c:pt idx="13686">
                  <c:v>27372</c:v>
                </c:pt>
                <c:pt idx="13687">
                  <c:v>27374</c:v>
                </c:pt>
                <c:pt idx="13688">
                  <c:v>27376</c:v>
                </c:pt>
                <c:pt idx="13689">
                  <c:v>27378</c:v>
                </c:pt>
                <c:pt idx="13690">
                  <c:v>27380</c:v>
                </c:pt>
                <c:pt idx="13691">
                  <c:v>27382</c:v>
                </c:pt>
                <c:pt idx="13692">
                  <c:v>27384</c:v>
                </c:pt>
                <c:pt idx="13693">
                  <c:v>27386</c:v>
                </c:pt>
                <c:pt idx="13694">
                  <c:v>27388</c:v>
                </c:pt>
                <c:pt idx="13695">
                  <c:v>27390</c:v>
                </c:pt>
                <c:pt idx="13696">
                  <c:v>27392</c:v>
                </c:pt>
                <c:pt idx="13697">
                  <c:v>27394</c:v>
                </c:pt>
                <c:pt idx="13698">
                  <c:v>27396</c:v>
                </c:pt>
                <c:pt idx="13699">
                  <c:v>27398</c:v>
                </c:pt>
                <c:pt idx="13700">
                  <c:v>27400</c:v>
                </c:pt>
                <c:pt idx="13701">
                  <c:v>27402</c:v>
                </c:pt>
                <c:pt idx="13702">
                  <c:v>27404</c:v>
                </c:pt>
                <c:pt idx="13703">
                  <c:v>27406</c:v>
                </c:pt>
                <c:pt idx="13704">
                  <c:v>27408</c:v>
                </c:pt>
                <c:pt idx="13705">
                  <c:v>27410</c:v>
                </c:pt>
                <c:pt idx="13706">
                  <c:v>27412</c:v>
                </c:pt>
                <c:pt idx="13707">
                  <c:v>27414</c:v>
                </c:pt>
                <c:pt idx="13708">
                  <c:v>27416</c:v>
                </c:pt>
                <c:pt idx="13709">
                  <c:v>27418</c:v>
                </c:pt>
                <c:pt idx="13710">
                  <c:v>27420</c:v>
                </c:pt>
                <c:pt idx="13711">
                  <c:v>27422</c:v>
                </c:pt>
                <c:pt idx="13712">
                  <c:v>27424</c:v>
                </c:pt>
                <c:pt idx="13713">
                  <c:v>27426</c:v>
                </c:pt>
                <c:pt idx="13714">
                  <c:v>27428</c:v>
                </c:pt>
                <c:pt idx="13715">
                  <c:v>27430</c:v>
                </c:pt>
                <c:pt idx="13716">
                  <c:v>27432</c:v>
                </c:pt>
                <c:pt idx="13717">
                  <c:v>27434</c:v>
                </c:pt>
                <c:pt idx="13718">
                  <c:v>27436</c:v>
                </c:pt>
                <c:pt idx="13719">
                  <c:v>27438</c:v>
                </c:pt>
                <c:pt idx="13720">
                  <c:v>27440</c:v>
                </c:pt>
                <c:pt idx="13721">
                  <c:v>27442</c:v>
                </c:pt>
                <c:pt idx="13722">
                  <c:v>27444</c:v>
                </c:pt>
                <c:pt idx="13723">
                  <c:v>27446</c:v>
                </c:pt>
                <c:pt idx="13724">
                  <c:v>27448</c:v>
                </c:pt>
                <c:pt idx="13725">
                  <c:v>27450</c:v>
                </c:pt>
                <c:pt idx="13726">
                  <c:v>27452</c:v>
                </c:pt>
                <c:pt idx="13727">
                  <c:v>27454</c:v>
                </c:pt>
                <c:pt idx="13728">
                  <c:v>27456</c:v>
                </c:pt>
                <c:pt idx="13729">
                  <c:v>27458</c:v>
                </c:pt>
                <c:pt idx="13730">
                  <c:v>27460</c:v>
                </c:pt>
                <c:pt idx="13731">
                  <c:v>27462</c:v>
                </c:pt>
                <c:pt idx="13732">
                  <c:v>27464</c:v>
                </c:pt>
                <c:pt idx="13733">
                  <c:v>27466</c:v>
                </c:pt>
                <c:pt idx="13734">
                  <c:v>27468</c:v>
                </c:pt>
                <c:pt idx="13735">
                  <c:v>27470</c:v>
                </c:pt>
                <c:pt idx="13736">
                  <c:v>27472</c:v>
                </c:pt>
                <c:pt idx="13737">
                  <c:v>27474</c:v>
                </c:pt>
                <c:pt idx="13738">
                  <c:v>27476</c:v>
                </c:pt>
                <c:pt idx="13739">
                  <c:v>27478</c:v>
                </c:pt>
                <c:pt idx="13740">
                  <c:v>27480</c:v>
                </c:pt>
                <c:pt idx="13741">
                  <c:v>27482</c:v>
                </c:pt>
                <c:pt idx="13742">
                  <c:v>27484</c:v>
                </c:pt>
                <c:pt idx="13743">
                  <c:v>27486</c:v>
                </c:pt>
                <c:pt idx="13744">
                  <c:v>27488</c:v>
                </c:pt>
                <c:pt idx="13745">
                  <c:v>27490</c:v>
                </c:pt>
                <c:pt idx="13746">
                  <c:v>27492</c:v>
                </c:pt>
                <c:pt idx="13747">
                  <c:v>27494</c:v>
                </c:pt>
                <c:pt idx="13748">
                  <c:v>27496</c:v>
                </c:pt>
                <c:pt idx="13749">
                  <c:v>27498</c:v>
                </c:pt>
                <c:pt idx="13750">
                  <c:v>27500</c:v>
                </c:pt>
                <c:pt idx="13751">
                  <c:v>27502</c:v>
                </c:pt>
                <c:pt idx="13752">
                  <c:v>27504</c:v>
                </c:pt>
                <c:pt idx="13753">
                  <c:v>27506</c:v>
                </c:pt>
                <c:pt idx="13754">
                  <c:v>27508</c:v>
                </c:pt>
                <c:pt idx="13755">
                  <c:v>27510</c:v>
                </c:pt>
                <c:pt idx="13756">
                  <c:v>27512</c:v>
                </c:pt>
                <c:pt idx="13757">
                  <c:v>27514</c:v>
                </c:pt>
                <c:pt idx="13758">
                  <c:v>27516</c:v>
                </c:pt>
                <c:pt idx="13759">
                  <c:v>27518</c:v>
                </c:pt>
                <c:pt idx="13760">
                  <c:v>27520</c:v>
                </c:pt>
                <c:pt idx="13761">
                  <c:v>27522</c:v>
                </c:pt>
                <c:pt idx="13762">
                  <c:v>27524</c:v>
                </c:pt>
                <c:pt idx="13763">
                  <c:v>27526</c:v>
                </c:pt>
                <c:pt idx="13764">
                  <c:v>27528</c:v>
                </c:pt>
                <c:pt idx="13765">
                  <c:v>27530</c:v>
                </c:pt>
                <c:pt idx="13766">
                  <c:v>27532</c:v>
                </c:pt>
                <c:pt idx="13767">
                  <c:v>27534</c:v>
                </c:pt>
                <c:pt idx="13768">
                  <c:v>27536</c:v>
                </c:pt>
                <c:pt idx="13769">
                  <c:v>27538</c:v>
                </c:pt>
                <c:pt idx="13770">
                  <c:v>27540</c:v>
                </c:pt>
                <c:pt idx="13771">
                  <c:v>27542</c:v>
                </c:pt>
                <c:pt idx="13772">
                  <c:v>27544</c:v>
                </c:pt>
                <c:pt idx="13773">
                  <c:v>27546</c:v>
                </c:pt>
                <c:pt idx="13774">
                  <c:v>27548</c:v>
                </c:pt>
                <c:pt idx="13775">
                  <c:v>27550</c:v>
                </c:pt>
                <c:pt idx="13776">
                  <c:v>27552</c:v>
                </c:pt>
                <c:pt idx="13777">
                  <c:v>27554</c:v>
                </c:pt>
                <c:pt idx="13778">
                  <c:v>27556</c:v>
                </c:pt>
                <c:pt idx="13779">
                  <c:v>27558</c:v>
                </c:pt>
                <c:pt idx="13780">
                  <c:v>27560</c:v>
                </c:pt>
                <c:pt idx="13781">
                  <c:v>27562</c:v>
                </c:pt>
                <c:pt idx="13782">
                  <c:v>27564</c:v>
                </c:pt>
                <c:pt idx="13783">
                  <c:v>27566</c:v>
                </c:pt>
                <c:pt idx="13784">
                  <c:v>27568</c:v>
                </c:pt>
                <c:pt idx="13785">
                  <c:v>27570</c:v>
                </c:pt>
                <c:pt idx="13786">
                  <c:v>27572</c:v>
                </c:pt>
                <c:pt idx="13787">
                  <c:v>27574</c:v>
                </c:pt>
                <c:pt idx="13788">
                  <c:v>27576</c:v>
                </c:pt>
                <c:pt idx="13789">
                  <c:v>27578</c:v>
                </c:pt>
                <c:pt idx="13790">
                  <c:v>27580</c:v>
                </c:pt>
                <c:pt idx="13791">
                  <c:v>27582</c:v>
                </c:pt>
                <c:pt idx="13792">
                  <c:v>27584</c:v>
                </c:pt>
                <c:pt idx="13793">
                  <c:v>27586</c:v>
                </c:pt>
                <c:pt idx="13794">
                  <c:v>27588</c:v>
                </c:pt>
                <c:pt idx="13795">
                  <c:v>27590</c:v>
                </c:pt>
                <c:pt idx="13796">
                  <c:v>27592</c:v>
                </c:pt>
                <c:pt idx="13797">
                  <c:v>27594</c:v>
                </c:pt>
                <c:pt idx="13798">
                  <c:v>27596</c:v>
                </c:pt>
                <c:pt idx="13799">
                  <c:v>27598</c:v>
                </c:pt>
                <c:pt idx="13800">
                  <c:v>27600</c:v>
                </c:pt>
                <c:pt idx="13801">
                  <c:v>27602</c:v>
                </c:pt>
                <c:pt idx="13802">
                  <c:v>27604</c:v>
                </c:pt>
                <c:pt idx="13803">
                  <c:v>27606</c:v>
                </c:pt>
                <c:pt idx="13804">
                  <c:v>27608</c:v>
                </c:pt>
                <c:pt idx="13805">
                  <c:v>27610</c:v>
                </c:pt>
                <c:pt idx="13806">
                  <c:v>27612</c:v>
                </c:pt>
                <c:pt idx="13807">
                  <c:v>27614</c:v>
                </c:pt>
                <c:pt idx="13808">
                  <c:v>27616</c:v>
                </c:pt>
                <c:pt idx="13809">
                  <c:v>27618</c:v>
                </c:pt>
                <c:pt idx="13810">
                  <c:v>27620</c:v>
                </c:pt>
                <c:pt idx="13811">
                  <c:v>27622</c:v>
                </c:pt>
                <c:pt idx="13812">
                  <c:v>27624</c:v>
                </c:pt>
                <c:pt idx="13813">
                  <c:v>27626</c:v>
                </c:pt>
                <c:pt idx="13814">
                  <c:v>27628</c:v>
                </c:pt>
                <c:pt idx="13815">
                  <c:v>27630</c:v>
                </c:pt>
                <c:pt idx="13816">
                  <c:v>27632</c:v>
                </c:pt>
                <c:pt idx="13817">
                  <c:v>27634</c:v>
                </c:pt>
                <c:pt idx="13818">
                  <c:v>27636</c:v>
                </c:pt>
                <c:pt idx="13819">
                  <c:v>27638</c:v>
                </c:pt>
                <c:pt idx="13820">
                  <c:v>27640</c:v>
                </c:pt>
                <c:pt idx="13821">
                  <c:v>27642</c:v>
                </c:pt>
                <c:pt idx="13822">
                  <c:v>27644</c:v>
                </c:pt>
                <c:pt idx="13823">
                  <c:v>27646</c:v>
                </c:pt>
                <c:pt idx="13824">
                  <c:v>27648</c:v>
                </c:pt>
                <c:pt idx="13825">
                  <c:v>27650</c:v>
                </c:pt>
                <c:pt idx="13826">
                  <c:v>27652</c:v>
                </c:pt>
                <c:pt idx="13827">
                  <c:v>27654</c:v>
                </c:pt>
                <c:pt idx="13828">
                  <c:v>27656</c:v>
                </c:pt>
                <c:pt idx="13829">
                  <c:v>27658</c:v>
                </c:pt>
                <c:pt idx="13830">
                  <c:v>27660</c:v>
                </c:pt>
                <c:pt idx="13831">
                  <c:v>27662</c:v>
                </c:pt>
                <c:pt idx="13832">
                  <c:v>27664</c:v>
                </c:pt>
                <c:pt idx="13833">
                  <c:v>27666</c:v>
                </c:pt>
                <c:pt idx="13834">
                  <c:v>27668</c:v>
                </c:pt>
                <c:pt idx="13835">
                  <c:v>27670</c:v>
                </c:pt>
                <c:pt idx="13836">
                  <c:v>27672</c:v>
                </c:pt>
                <c:pt idx="13837">
                  <c:v>27674</c:v>
                </c:pt>
                <c:pt idx="13838">
                  <c:v>27676</c:v>
                </c:pt>
                <c:pt idx="13839">
                  <c:v>27678</c:v>
                </c:pt>
                <c:pt idx="13840">
                  <c:v>27680</c:v>
                </c:pt>
                <c:pt idx="13841">
                  <c:v>27682</c:v>
                </c:pt>
                <c:pt idx="13842">
                  <c:v>27684</c:v>
                </c:pt>
                <c:pt idx="13843">
                  <c:v>27686</c:v>
                </c:pt>
                <c:pt idx="13844">
                  <c:v>27688</c:v>
                </c:pt>
                <c:pt idx="13845">
                  <c:v>27690</c:v>
                </c:pt>
                <c:pt idx="13846">
                  <c:v>27692</c:v>
                </c:pt>
                <c:pt idx="13847">
                  <c:v>27694</c:v>
                </c:pt>
                <c:pt idx="13848">
                  <c:v>27696</c:v>
                </c:pt>
                <c:pt idx="13849">
                  <c:v>27698</c:v>
                </c:pt>
                <c:pt idx="13850">
                  <c:v>27700</c:v>
                </c:pt>
                <c:pt idx="13851">
                  <c:v>27702</c:v>
                </c:pt>
                <c:pt idx="13852">
                  <c:v>27704</c:v>
                </c:pt>
                <c:pt idx="13853">
                  <c:v>27706</c:v>
                </c:pt>
                <c:pt idx="13854">
                  <c:v>27708</c:v>
                </c:pt>
                <c:pt idx="13855">
                  <c:v>27710</c:v>
                </c:pt>
                <c:pt idx="13856">
                  <c:v>27712</c:v>
                </c:pt>
                <c:pt idx="13857">
                  <c:v>27714</c:v>
                </c:pt>
                <c:pt idx="13858">
                  <c:v>27716</c:v>
                </c:pt>
                <c:pt idx="13859">
                  <c:v>27718</c:v>
                </c:pt>
                <c:pt idx="13860">
                  <c:v>27720</c:v>
                </c:pt>
                <c:pt idx="13861">
                  <c:v>27722</c:v>
                </c:pt>
                <c:pt idx="13862">
                  <c:v>27724</c:v>
                </c:pt>
                <c:pt idx="13863">
                  <c:v>27726</c:v>
                </c:pt>
                <c:pt idx="13864">
                  <c:v>27728</c:v>
                </c:pt>
                <c:pt idx="13865">
                  <c:v>27730</c:v>
                </c:pt>
                <c:pt idx="13866">
                  <c:v>27732</c:v>
                </c:pt>
                <c:pt idx="13867">
                  <c:v>27734</c:v>
                </c:pt>
                <c:pt idx="13868">
                  <c:v>27736</c:v>
                </c:pt>
                <c:pt idx="13869">
                  <c:v>27738</c:v>
                </c:pt>
                <c:pt idx="13870">
                  <c:v>27740</c:v>
                </c:pt>
                <c:pt idx="13871">
                  <c:v>27742</c:v>
                </c:pt>
                <c:pt idx="13872">
                  <c:v>27744</c:v>
                </c:pt>
                <c:pt idx="13873">
                  <c:v>27746</c:v>
                </c:pt>
                <c:pt idx="13874">
                  <c:v>27748</c:v>
                </c:pt>
                <c:pt idx="13875">
                  <c:v>27750</c:v>
                </c:pt>
                <c:pt idx="13876">
                  <c:v>27752</c:v>
                </c:pt>
                <c:pt idx="13877">
                  <c:v>27754</c:v>
                </c:pt>
                <c:pt idx="13878">
                  <c:v>27756</c:v>
                </c:pt>
                <c:pt idx="13879">
                  <c:v>27758</c:v>
                </c:pt>
                <c:pt idx="13880">
                  <c:v>27760</c:v>
                </c:pt>
                <c:pt idx="13881">
                  <c:v>27762</c:v>
                </c:pt>
                <c:pt idx="13882">
                  <c:v>27764</c:v>
                </c:pt>
                <c:pt idx="13883">
                  <c:v>27766</c:v>
                </c:pt>
                <c:pt idx="13884">
                  <c:v>27768</c:v>
                </c:pt>
                <c:pt idx="13885">
                  <c:v>27770</c:v>
                </c:pt>
                <c:pt idx="13886">
                  <c:v>27772</c:v>
                </c:pt>
                <c:pt idx="13887">
                  <c:v>27774</c:v>
                </c:pt>
                <c:pt idx="13888">
                  <c:v>27776</c:v>
                </c:pt>
                <c:pt idx="13889">
                  <c:v>27778</c:v>
                </c:pt>
                <c:pt idx="13890">
                  <c:v>27780</c:v>
                </c:pt>
                <c:pt idx="13891">
                  <c:v>27782</c:v>
                </c:pt>
                <c:pt idx="13892">
                  <c:v>27784</c:v>
                </c:pt>
                <c:pt idx="13893">
                  <c:v>27786</c:v>
                </c:pt>
                <c:pt idx="13894">
                  <c:v>27788</c:v>
                </c:pt>
                <c:pt idx="13895">
                  <c:v>27790</c:v>
                </c:pt>
                <c:pt idx="13896">
                  <c:v>27792</c:v>
                </c:pt>
                <c:pt idx="13897">
                  <c:v>27794</c:v>
                </c:pt>
                <c:pt idx="13898">
                  <c:v>27796</c:v>
                </c:pt>
                <c:pt idx="13899">
                  <c:v>27798</c:v>
                </c:pt>
                <c:pt idx="13900">
                  <c:v>27800</c:v>
                </c:pt>
                <c:pt idx="13901">
                  <c:v>27802</c:v>
                </c:pt>
                <c:pt idx="13902">
                  <c:v>27804</c:v>
                </c:pt>
                <c:pt idx="13903">
                  <c:v>27806</c:v>
                </c:pt>
                <c:pt idx="13904">
                  <c:v>27808</c:v>
                </c:pt>
                <c:pt idx="13905">
                  <c:v>27810</c:v>
                </c:pt>
                <c:pt idx="13906">
                  <c:v>27812</c:v>
                </c:pt>
                <c:pt idx="13907">
                  <c:v>27814</c:v>
                </c:pt>
                <c:pt idx="13908">
                  <c:v>27816</c:v>
                </c:pt>
                <c:pt idx="13909">
                  <c:v>27818</c:v>
                </c:pt>
                <c:pt idx="13910">
                  <c:v>27820</c:v>
                </c:pt>
                <c:pt idx="13911">
                  <c:v>27822</c:v>
                </c:pt>
                <c:pt idx="13912">
                  <c:v>27824</c:v>
                </c:pt>
                <c:pt idx="13913">
                  <c:v>27826</c:v>
                </c:pt>
                <c:pt idx="13914">
                  <c:v>27828</c:v>
                </c:pt>
                <c:pt idx="13915">
                  <c:v>27830</c:v>
                </c:pt>
                <c:pt idx="13916">
                  <c:v>27832</c:v>
                </c:pt>
                <c:pt idx="13917">
                  <c:v>27834</c:v>
                </c:pt>
                <c:pt idx="13918">
                  <c:v>27836</c:v>
                </c:pt>
                <c:pt idx="13919">
                  <c:v>27838</c:v>
                </c:pt>
                <c:pt idx="13920">
                  <c:v>27840</c:v>
                </c:pt>
                <c:pt idx="13921">
                  <c:v>27842</c:v>
                </c:pt>
                <c:pt idx="13922">
                  <c:v>27844</c:v>
                </c:pt>
                <c:pt idx="13923">
                  <c:v>27846</c:v>
                </c:pt>
                <c:pt idx="13924">
                  <c:v>27848</c:v>
                </c:pt>
                <c:pt idx="13925">
                  <c:v>27850</c:v>
                </c:pt>
                <c:pt idx="13926">
                  <c:v>27852</c:v>
                </c:pt>
                <c:pt idx="13927">
                  <c:v>27854</c:v>
                </c:pt>
                <c:pt idx="13928">
                  <c:v>27856</c:v>
                </c:pt>
                <c:pt idx="13929">
                  <c:v>27858</c:v>
                </c:pt>
                <c:pt idx="13930">
                  <c:v>27860</c:v>
                </c:pt>
                <c:pt idx="13931">
                  <c:v>27862</c:v>
                </c:pt>
                <c:pt idx="13932">
                  <c:v>27864</c:v>
                </c:pt>
                <c:pt idx="13933">
                  <c:v>27866</c:v>
                </c:pt>
                <c:pt idx="13934">
                  <c:v>27868</c:v>
                </c:pt>
                <c:pt idx="13935">
                  <c:v>27870</c:v>
                </c:pt>
                <c:pt idx="13936">
                  <c:v>27872</c:v>
                </c:pt>
                <c:pt idx="13937">
                  <c:v>27874</c:v>
                </c:pt>
                <c:pt idx="13938">
                  <c:v>27876</c:v>
                </c:pt>
                <c:pt idx="13939">
                  <c:v>27878</c:v>
                </c:pt>
                <c:pt idx="13940">
                  <c:v>27880</c:v>
                </c:pt>
                <c:pt idx="13941">
                  <c:v>27882</c:v>
                </c:pt>
                <c:pt idx="13942">
                  <c:v>27884</c:v>
                </c:pt>
                <c:pt idx="13943">
                  <c:v>27886</c:v>
                </c:pt>
                <c:pt idx="13944">
                  <c:v>27888</c:v>
                </c:pt>
                <c:pt idx="13945">
                  <c:v>27890</c:v>
                </c:pt>
                <c:pt idx="13946">
                  <c:v>27892</c:v>
                </c:pt>
                <c:pt idx="13947">
                  <c:v>27894</c:v>
                </c:pt>
                <c:pt idx="13948">
                  <c:v>27896</c:v>
                </c:pt>
                <c:pt idx="13949">
                  <c:v>27898</c:v>
                </c:pt>
                <c:pt idx="13950">
                  <c:v>27900</c:v>
                </c:pt>
                <c:pt idx="13951">
                  <c:v>27902</c:v>
                </c:pt>
                <c:pt idx="13952">
                  <c:v>27904</c:v>
                </c:pt>
                <c:pt idx="13953">
                  <c:v>27906</c:v>
                </c:pt>
                <c:pt idx="13954">
                  <c:v>27908</c:v>
                </c:pt>
                <c:pt idx="13955">
                  <c:v>27910</c:v>
                </c:pt>
                <c:pt idx="13956">
                  <c:v>27912</c:v>
                </c:pt>
                <c:pt idx="13957">
                  <c:v>27914</c:v>
                </c:pt>
                <c:pt idx="13958">
                  <c:v>27916</c:v>
                </c:pt>
                <c:pt idx="13959">
                  <c:v>27918</c:v>
                </c:pt>
                <c:pt idx="13960">
                  <c:v>27920</c:v>
                </c:pt>
                <c:pt idx="13961">
                  <c:v>27922</c:v>
                </c:pt>
                <c:pt idx="13962">
                  <c:v>27924</c:v>
                </c:pt>
                <c:pt idx="13963">
                  <c:v>27926</c:v>
                </c:pt>
                <c:pt idx="13964">
                  <c:v>27928</c:v>
                </c:pt>
                <c:pt idx="13965">
                  <c:v>27930</c:v>
                </c:pt>
                <c:pt idx="13966">
                  <c:v>27932</c:v>
                </c:pt>
                <c:pt idx="13967">
                  <c:v>27934</c:v>
                </c:pt>
                <c:pt idx="13968">
                  <c:v>27936</c:v>
                </c:pt>
                <c:pt idx="13969">
                  <c:v>27938</c:v>
                </c:pt>
                <c:pt idx="13970">
                  <c:v>27940</c:v>
                </c:pt>
                <c:pt idx="13971">
                  <c:v>27942</c:v>
                </c:pt>
                <c:pt idx="13972">
                  <c:v>27944</c:v>
                </c:pt>
                <c:pt idx="13973">
                  <c:v>27946</c:v>
                </c:pt>
                <c:pt idx="13974">
                  <c:v>27948</c:v>
                </c:pt>
                <c:pt idx="13975">
                  <c:v>27950</c:v>
                </c:pt>
                <c:pt idx="13976">
                  <c:v>27952</c:v>
                </c:pt>
                <c:pt idx="13977">
                  <c:v>27954</c:v>
                </c:pt>
                <c:pt idx="13978">
                  <c:v>27956</c:v>
                </c:pt>
                <c:pt idx="13979">
                  <c:v>27958</c:v>
                </c:pt>
                <c:pt idx="13980">
                  <c:v>27960</c:v>
                </c:pt>
                <c:pt idx="13981">
                  <c:v>27962</c:v>
                </c:pt>
                <c:pt idx="13982">
                  <c:v>27964</c:v>
                </c:pt>
                <c:pt idx="13983">
                  <c:v>27966</c:v>
                </c:pt>
                <c:pt idx="13984">
                  <c:v>27968</c:v>
                </c:pt>
                <c:pt idx="13985">
                  <c:v>27970</c:v>
                </c:pt>
                <c:pt idx="13986">
                  <c:v>27972</c:v>
                </c:pt>
                <c:pt idx="13987">
                  <c:v>27974</c:v>
                </c:pt>
                <c:pt idx="13988">
                  <c:v>27976</c:v>
                </c:pt>
                <c:pt idx="13989">
                  <c:v>27978</c:v>
                </c:pt>
                <c:pt idx="13990">
                  <c:v>27980</c:v>
                </c:pt>
                <c:pt idx="13991">
                  <c:v>27982</c:v>
                </c:pt>
                <c:pt idx="13992">
                  <c:v>27984</c:v>
                </c:pt>
                <c:pt idx="13993">
                  <c:v>27986</c:v>
                </c:pt>
                <c:pt idx="13994">
                  <c:v>27988</c:v>
                </c:pt>
                <c:pt idx="13995">
                  <c:v>27990</c:v>
                </c:pt>
                <c:pt idx="13996">
                  <c:v>27992</c:v>
                </c:pt>
                <c:pt idx="13997">
                  <c:v>27994</c:v>
                </c:pt>
                <c:pt idx="13998">
                  <c:v>27996</c:v>
                </c:pt>
                <c:pt idx="13999">
                  <c:v>27998</c:v>
                </c:pt>
                <c:pt idx="14000">
                  <c:v>28000</c:v>
                </c:pt>
                <c:pt idx="14001">
                  <c:v>28002</c:v>
                </c:pt>
                <c:pt idx="14002">
                  <c:v>28004</c:v>
                </c:pt>
                <c:pt idx="14003">
                  <c:v>28006</c:v>
                </c:pt>
                <c:pt idx="14004">
                  <c:v>28008</c:v>
                </c:pt>
                <c:pt idx="14005">
                  <c:v>28010</c:v>
                </c:pt>
                <c:pt idx="14006">
                  <c:v>28012</c:v>
                </c:pt>
                <c:pt idx="14007">
                  <c:v>28014</c:v>
                </c:pt>
                <c:pt idx="14008">
                  <c:v>28016</c:v>
                </c:pt>
                <c:pt idx="14009">
                  <c:v>28018</c:v>
                </c:pt>
                <c:pt idx="14010">
                  <c:v>28020</c:v>
                </c:pt>
                <c:pt idx="14011">
                  <c:v>28022</c:v>
                </c:pt>
                <c:pt idx="14012">
                  <c:v>28024</c:v>
                </c:pt>
                <c:pt idx="14013">
                  <c:v>28026</c:v>
                </c:pt>
                <c:pt idx="14014">
                  <c:v>28028</c:v>
                </c:pt>
                <c:pt idx="14015">
                  <c:v>28030</c:v>
                </c:pt>
                <c:pt idx="14016">
                  <c:v>28032</c:v>
                </c:pt>
                <c:pt idx="14017">
                  <c:v>28034</c:v>
                </c:pt>
                <c:pt idx="14018">
                  <c:v>28036</c:v>
                </c:pt>
                <c:pt idx="14019">
                  <c:v>28038</c:v>
                </c:pt>
                <c:pt idx="14020">
                  <c:v>28040</c:v>
                </c:pt>
                <c:pt idx="14021">
                  <c:v>28042</c:v>
                </c:pt>
                <c:pt idx="14022">
                  <c:v>28044</c:v>
                </c:pt>
                <c:pt idx="14023">
                  <c:v>28046</c:v>
                </c:pt>
                <c:pt idx="14024">
                  <c:v>28048</c:v>
                </c:pt>
                <c:pt idx="14025">
                  <c:v>28050</c:v>
                </c:pt>
                <c:pt idx="14026">
                  <c:v>28052</c:v>
                </c:pt>
                <c:pt idx="14027">
                  <c:v>28054</c:v>
                </c:pt>
                <c:pt idx="14028">
                  <c:v>28056</c:v>
                </c:pt>
                <c:pt idx="14029">
                  <c:v>28058</c:v>
                </c:pt>
                <c:pt idx="14030">
                  <c:v>28060</c:v>
                </c:pt>
                <c:pt idx="14031">
                  <c:v>28062</c:v>
                </c:pt>
                <c:pt idx="14032">
                  <c:v>28064</c:v>
                </c:pt>
                <c:pt idx="14033">
                  <c:v>28066</c:v>
                </c:pt>
                <c:pt idx="14034">
                  <c:v>28068</c:v>
                </c:pt>
                <c:pt idx="14035">
                  <c:v>28070</c:v>
                </c:pt>
                <c:pt idx="14036">
                  <c:v>28072</c:v>
                </c:pt>
                <c:pt idx="14037">
                  <c:v>28074</c:v>
                </c:pt>
                <c:pt idx="14038">
                  <c:v>28076</c:v>
                </c:pt>
                <c:pt idx="14039">
                  <c:v>28078</c:v>
                </c:pt>
                <c:pt idx="14040">
                  <c:v>28080</c:v>
                </c:pt>
                <c:pt idx="14041">
                  <c:v>28082</c:v>
                </c:pt>
                <c:pt idx="14042">
                  <c:v>28084</c:v>
                </c:pt>
                <c:pt idx="14043">
                  <c:v>28086</c:v>
                </c:pt>
                <c:pt idx="14044">
                  <c:v>28088</c:v>
                </c:pt>
                <c:pt idx="14045">
                  <c:v>28090</c:v>
                </c:pt>
                <c:pt idx="14046">
                  <c:v>28092</c:v>
                </c:pt>
                <c:pt idx="14047">
                  <c:v>28094</c:v>
                </c:pt>
                <c:pt idx="14048">
                  <c:v>28096</c:v>
                </c:pt>
                <c:pt idx="14049">
                  <c:v>28098</c:v>
                </c:pt>
                <c:pt idx="14050">
                  <c:v>28100</c:v>
                </c:pt>
                <c:pt idx="14051">
                  <c:v>28102</c:v>
                </c:pt>
                <c:pt idx="14052">
                  <c:v>28104</c:v>
                </c:pt>
                <c:pt idx="14053">
                  <c:v>28106</c:v>
                </c:pt>
                <c:pt idx="14054">
                  <c:v>28108</c:v>
                </c:pt>
                <c:pt idx="14055">
                  <c:v>28110</c:v>
                </c:pt>
                <c:pt idx="14056">
                  <c:v>28112</c:v>
                </c:pt>
                <c:pt idx="14057">
                  <c:v>28114</c:v>
                </c:pt>
                <c:pt idx="14058">
                  <c:v>28116</c:v>
                </c:pt>
                <c:pt idx="14059">
                  <c:v>28118</c:v>
                </c:pt>
                <c:pt idx="14060">
                  <c:v>28120</c:v>
                </c:pt>
                <c:pt idx="14061">
                  <c:v>28122</c:v>
                </c:pt>
                <c:pt idx="14062">
                  <c:v>28124</c:v>
                </c:pt>
                <c:pt idx="14063">
                  <c:v>28126</c:v>
                </c:pt>
                <c:pt idx="14064">
                  <c:v>28128</c:v>
                </c:pt>
                <c:pt idx="14065">
                  <c:v>28130</c:v>
                </c:pt>
                <c:pt idx="14066">
                  <c:v>28132</c:v>
                </c:pt>
                <c:pt idx="14067">
                  <c:v>28134</c:v>
                </c:pt>
                <c:pt idx="14068">
                  <c:v>28136</c:v>
                </c:pt>
                <c:pt idx="14069">
                  <c:v>28138</c:v>
                </c:pt>
                <c:pt idx="14070">
                  <c:v>28140</c:v>
                </c:pt>
                <c:pt idx="14071">
                  <c:v>28142</c:v>
                </c:pt>
                <c:pt idx="14072">
                  <c:v>28144</c:v>
                </c:pt>
                <c:pt idx="14073">
                  <c:v>28146</c:v>
                </c:pt>
                <c:pt idx="14074">
                  <c:v>28148</c:v>
                </c:pt>
                <c:pt idx="14075">
                  <c:v>28150</c:v>
                </c:pt>
                <c:pt idx="14076">
                  <c:v>28152</c:v>
                </c:pt>
                <c:pt idx="14077">
                  <c:v>28154</c:v>
                </c:pt>
                <c:pt idx="14078">
                  <c:v>28156</c:v>
                </c:pt>
                <c:pt idx="14079">
                  <c:v>28158</c:v>
                </c:pt>
                <c:pt idx="14080">
                  <c:v>28160</c:v>
                </c:pt>
                <c:pt idx="14081">
                  <c:v>28162</c:v>
                </c:pt>
                <c:pt idx="14082">
                  <c:v>28164</c:v>
                </c:pt>
                <c:pt idx="14083">
                  <c:v>28166</c:v>
                </c:pt>
                <c:pt idx="14084">
                  <c:v>28168</c:v>
                </c:pt>
                <c:pt idx="14085">
                  <c:v>28170</c:v>
                </c:pt>
                <c:pt idx="14086">
                  <c:v>28172</c:v>
                </c:pt>
                <c:pt idx="14087">
                  <c:v>28174</c:v>
                </c:pt>
                <c:pt idx="14088">
                  <c:v>28176</c:v>
                </c:pt>
                <c:pt idx="14089">
                  <c:v>28178</c:v>
                </c:pt>
                <c:pt idx="14090">
                  <c:v>28180</c:v>
                </c:pt>
                <c:pt idx="14091">
                  <c:v>28182</c:v>
                </c:pt>
                <c:pt idx="14092">
                  <c:v>28184</c:v>
                </c:pt>
                <c:pt idx="14093">
                  <c:v>28186</c:v>
                </c:pt>
                <c:pt idx="14094">
                  <c:v>28188</c:v>
                </c:pt>
                <c:pt idx="14095">
                  <c:v>28190</c:v>
                </c:pt>
                <c:pt idx="14096">
                  <c:v>28192</c:v>
                </c:pt>
                <c:pt idx="14097">
                  <c:v>28194</c:v>
                </c:pt>
                <c:pt idx="14098">
                  <c:v>28196</c:v>
                </c:pt>
                <c:pt idx="14099">
                  <c:v>28198</c:v>
                </c:pt>
                <c:pt idx="14100">
                  <c:v>28200</c:v>
                </c:pt>
                <c:pt idx="14101">
                  <c:v>28202</c:v>
                </c:pt>
                <c:pt idx="14102">
                  <c:v>28204</c:v>
                </c:pt>
                <c:pt idx="14103">
                  <c:v>28206</c:v>
                </c:pt>
                <c:pt idx="14104">
                  <c:v>28208</c:v>
                </c:pt>
                <c:pt idx="14105">
                  <c:v>28210</c:v>
                </c:pt>
                <c:pt idx="14106">
                  <c:v>28212</c:v>
                </c:pt>
                <c:pt idx="14107">
                  <c:v>28214</c:v>
                </c:pt>
                <c:pt idx="14108">
                  <c:v>28216</c:v>
                </c:pt>
                <c:pt idx="14109">
                  <c:v>28218</c:v>
                </c:pt>
                <c:pt idx="14110">
                  <c:v>28220</c:v>
                </c:pt>
                <c:pt idx="14111">
                  <c:v>28222</c:v>
                </c:pt>
                <c:pt idx="14112">
                  <c:v>28224</c:v>
                </c:pt>
                <c:pt idx="14113">
                  <c:v>28226</c:v>
                </c:pt>
                <c:pt idx="14114">
                  <c:v>28228</c:v>
                </c:pt>
                <c:pt idx="14115">
                  <c:v>28230</c:v>
                </c:pt>
                <c:pt idx="14116">
                  <c:v>28232</c:v>
                </c:pt>
                <c:pt idx="14117">
                  <c:v>28234</c:v>
                </c:pt>
                <c:pt idx="14118">
                  <c:v>28236</c:v>
                </c:pt>
                <c:pt idx="14119">
                  <c:v>28238</c:v>
                </c:pt>
                <c:pt idx="14120">
                  <c:v>28240</c:v>
                </c:pt>
                <c:pt idx="14121">
                  <c:v>28242</c:v>
                </c:pt>
                <c:pt idx="14122">
                  <c:v>28244</c:v>
                </c:pt>
                <c:pt idx="14123">
                  <c:v>28246</c:v>
                </c:pt>
                <c:pt idx="14124">
                  <c:v>28248</c:v>
                </c:pt>
                <c:pt idx="14125">
                  <c:v>28250</c:v>
                </c:pt>
                <c:pt idx="14126">
                  <c:v>28252</c:v>
                </c:pt>
                <c:pt idx="14127">
                  <c:v>28254</c:v>
                </c:pt>
                <c:pt idx="14128">
                  <c:v>28256</c:v>
                </c:pt>
                <c:pt idx="14129">
                  <c:v>28258</c:v>
                </c:pt>
                <c:pt idx="14130">
                  <c:v>28260</c:v>
                </c:pt>
                <c:pt idx="14131">
                  <c:v>28262</c:v>
                </c:pt>
                <c:pt idx="14132">
                  <c:v>28264</c:v>
                </c:pt>
                <c:pt idx="14133">
                  <c:v>28266</c:v>
                </c:pt>
                <c:pt idx="14134">
                  <c:v>28268</c:v>
                </c:pt>
                <c:pt idx="14135">
                  <c:v>28270</c:v>
                </c:pt>
                <c:pt idx="14136">
                  <c:v>28272</c:v>
                </c:pt>
                <c:pt idx="14137">
                  <c:v>28274</c:v>
                </c:pt>
                <c:pt idx="14138">
                  <c:v>28276</c:v>
                </c:pt>
                <c:pt idx="14139">
                  <c:v>28278</c:v>
                </c:pt>
                <c:pt idx="14140">
                  <c:v>28280</c:v>
                </c:pt>
                <c:pt idx="14141">
                  <c:v>28282</c:v>
                </c:pt>
                <c:pt idx="14142">
                  <c:v>28284</c:v>
                </c:pt>
                <c:pt idx="14143">
                  <c:v>28286</c:v>
                </c:pt>
                <c:pt idx="14144">
                  <c:v>28288</c:v>
                </c:pt>
                <c:pt idx="14145">
                  <c:v>28290</c:v>
                </c:pt>
                <c:pt idx="14146">
                  <c:v>28292</c:v>
                </c:pt>
                <c:pt idx="14147">
                  <c:v>28294</c:v>
                </c:pt>
                <c:pt idx="14148">
                  <c:v>28296</c:v>
                </c:pt>
                <c:pt idx="14149">
                  <c:v>28298</c:v>
                </c:pt>
                <c:pt idx="14150">
                  <c:v>28300</c:v>
                </c:pt>
                <c:pt idx="14151">
                  <c:v>28302</c:v>
                </c:pt>
                <c:pt idx="14152">
                  <c:v>28304</c:v>
                </c:pt>
                <c:pt idx="14153">
                  <c:v>28306</c:v>
                </c:pt>
                <c:pt idx="14154">
                  <c:v>28308</c:v>
                </c:pt>
                <c:pt idx="14155">
                  <c:v>28310</c:v>
                </c:pt>
                <c:pt idx="14156">
                  <c:v>28312</c:v>
                </c:pt>
                <c:pt idx="14157">
                  <c:v>28314</c:v>
                </c:pt>
                <c:pt idx="14158">
                  <c:v>28316</c:v>
                </c:pt>
                <c:pt idx="14159">
                  <c:v>28318</c:v>
                </c:pt>
                <c:pt idx="14160">
                  <c:v>28320</c:v>
                </c:pt>
                <c:pt idx="14161">
                  <c:v>28322</c:v>
                </c:pt>
                <c:pt idx="14162">
                  <c:v>28324</c:v>
                </c:pt>
                <c:pt idx="14163">
                  <c:v>28326</c:v>
                </c:pt>
                <c:pt idx="14164">
                  <c:v>28328</c:v>
                </c:pt>
                <c:pt idx="14165">
                  <c:v>28330</c:v>
                </c:pt>
                <c:pt idx="14166">
                  <c:v>28332</c:v>
                </c:pt>
                <c:pt idx="14167">
                  <c:v>28334</c:v>
                </c:pt>
                <c:pt idx="14168">
                  <c:v>28336</c:v>
                </c:pt>
                <c:pt idx="14169">
                  <c:v>28338</c:v>
                </c:pt>
                <c:pt idx="14170">
                  <c:v>28340</c:v>
                </c:pt>
                <c:pt idx="14171">
                  <c:v>28342</c:v>
                </c:pt>
                <c:pt idx="14172">
                  <c:v>28344</c:v>
                </c:pt>
                <c:pt idx="14173">
                  <c:v>28346</c:v>
                </c:pt>
                <c:pt idx="14174">
                  <c:v>28348</c:v>
                </c:pt>
                <c:pt idx="14175">
                  <c:v>28350</c:v>
                </c:pt>
                <c:pt idx="14176">
                  <c:v>28352</c:v>
                </c:pt>
                <c:pt idx="14177">
                  <c:v>28354</c:v>
                </c:pt>
                <c:pt idx="14178">
                  <c:v>28356</c:v>
                </c:pt>
                <c:pt idx="14179">
                  <c:v>28358</c:v>
                </c:pt>
                <c:pt idx="14180">
                  <c:v>28360</c:v>
                </c:pt>
                <c:pt idx="14181">
                  <c:v>28362</c:v>
                </c:pt>
                <c:pt idx="14182">
                  <c:v>28364</c:v>
                </c:pt>
                <c:pt idx="14183">
                  <c:v>28366</c:v>
                </c:pt>
                <c:pt idx="14184">
                  <c:v>28368</c:v>
                </c:pt>
                <c:pt idx="14185">
                  <c:v>28370</c:v>
                </c:pt>
                <c:pt idx="14186">
                  <c:v>28372</c:v>
                </c:pt>
                <c:pt idx="14187">
                  <c:v>28374</c:v>
                </c:pt>
                <c:pt idx="14188">
                  <c:v>28376</c:v>
                </c:pt>
                <c:pt idx="14189">
                  <c:v>28378</c:v>
                </c:pt>
                <c:pt idx="14190">
                  <c:v>28380</c:v>
                </c:pt>
                <c:pt idx="14191">
                  <c:v>28382</c:v>
                </c:pt>
                <c:pt idx="14192">
                  <c:v>28384</c:v>
                </c:pt>
                <c:pt idx="14193">
                  <c:v>28386</c:v>
                </c:pt>
                <c:pt idx="14194">
                  <c:v>28388</c:v>
                </c:pt>
                <c:pt idx="14195">
                  <c:v>28390</c:v>
                </c:pt>
                <c:pt idx="14196">
                  <c:v>28392</c:v>
                </c:pt>
                <c:pt idx="14197">
                  <c:v>28394</c:v>
                </c:pt>
                <c:pt idx="14198">
                  <c:v>28396</c:v>
                </c:pt>
                <c:pt idx="14199">
                  <c:v>28398</c:v>
                </c:pt>
                <c:pt idx="14200">
                  <c:v>28400</c:v>
                </c:pt>
                <c:pt idx="14201">
                  <c:v>28402</c:v>
                </c:pt>
                <c:pt idx="14202">
                  <c:v>28404</c:v>
                </c:pt>
                <c:pt idx="14203">
                  <c:v>28406</c:v>
                </c:pt>
                <c:pt idx="14204">
                  <c:v>28408</c:v>
                </c:pt>
                <c:pt idx="14205">
                  <c:v>28410</c:v>
                </c:pt>
                <c:pt idx="14206">
                  <c:v>28412</c:v>
                </c:pt>
                <c:pt idx="14207">
                  <c:v>28414</c:v>
                </c:pt>
                <c:pt idx="14208">
                  <c:v>28416</c:v>
                </c:pt>
                <c:pt idx="14209">
                  <c:v>28418</c:v>
                </c:pt>
                <c:pt idx="14210">
                  <c:v>28420</c:v>
                </c:pt>
                <c:pt idx="14211">
                  <c:v>28422</c:v>
                </c:pt>
                <c:pt idx="14212">
                  <c:v>28424</c:v>
                </c:pt>
                <c:pt idx="14213">
                  <c:v>28426</c:v>
                </c:pt>
                <c:pt idx="14214">
                  <c:v>28428</c:v>
                </c:pt>
                <c:pt idx="14215">
                  <c:v>28430</c:v>
                </c:pt>
                <c:pt idx="14216">
                  <c:v>28432</c:v>
                </c:pt>
                <c:pt idx="14217">
                  <c:v>28434</c:v>
                </c:pt>
                <c:pt idx="14218">
                  <c:v>28436</c:v>
                </c:pt>
                <c:pt idx="14219">
                  <c:v>28438</c:v>
                </c:pt>
                <c:pt idx="14220">
                  <c:v>28440</c:v>
                </c:pt>
                <c:pt idx="14221">
                  <c:v>28442</c:v>
                </c:pt>
                <c:pt idx="14222">
                  <c:v>28444</c:v>
                </c:pt>
                <c:pt idx="14223">
                  <c:v>28446</c:v>
                </c:pt>
                <c:pt idx="14224">
                  <c:v>28448</c:v>
                </c:pt>
                <c:pt idx="14225">
                  <c:v>28450</c:v>
                </c:pt>
                <c:pt idx="14226">
                  <c:v>28452</c:v>
                </c:pt>
                <c:pt idx="14227">
                  <c:v>28454</c:v>
                </c:pt>
                <c:pt idx="14228">
                  <c:v>28456</c:v>
                </c:pt>
                <c:pt idx="14229">
                  <c:v>28458</c:v>
                </c:pt>
                <c:pt idx="14230">
                  <c:v>28460</c:v>
                </c:pt>
                <c:pt idx="14231">
                  <c:v>28462</c:v>
                </c:pt>
                <c:pt idx="14232">
                  <c:v>28464</c:v>
                </c:pt>
                <c:pt idx="14233">
                  <c:v>28466</c:v>
                </c:pt>
                <c:pt idx="14234">
                  <c:v>28468</c:v>
                </c:pt>
                <c:pt idx="14235">
                  <c:v>28470</c:v>
                </c:pt>
                <c:pt idx="14236">
                  <c:v>28472</c:v>
                </c:pt>
                <c:pt idx="14237">
                  <c:v>28474</c:v>
                </c:pt>
                <c:pt idx="14238">
                  <c:v>28476</c:v>
                </c:pt>
                <c:pt idx="14239">
                  <c:v>28478</c:v>
                </c:pt>
                <c:pt idx="14240">
                  <c:v>28480</c:v>
                </c:pt>
                <c:pt idx="14241">
                  <c:v>28482</c:v>
                </c:pt>
                <c:pt idx="14242">
                  <c:v>28484</c:v>
                </c:pt>
                <c:pt idx="14243">
                  <c:v>28486</c:v>
                </c:pt>
                <c:pt idx="14244">
                  <c:v>28488</c:v>
                </c:pt>
                <c:pt idx="14245">
                  <c:v>28490</c:v>
                </c:pt>
                <c:pt idx="14246">
                  <c:v>28492</c:v>
                </c:pt>
                <c:pt idx="14247">
                  <c:v>28494</c:v>
                </c:pt>
                <c:pt idx="14248">
                  <c:v>28496</c:v>
                </c:pt>
                <c:pt idx="14249">
                  <c:v>28498</c:v>
                </c:pt>
                <c:pt idx="14250">
                  <c:v>28500</c:v>
                </c:pt>
                <c:pt idx="14251">
                  <c:v>28502</c:v>
                </c:pt>
                <c:pt idx="14252">
                  <c:v>28504</c:v>
                </c:pt>
                <c:pt idx="14253">
                  <c:v>28506</c:v>
                </c:pt>
                <c:pt idx="14254">
                  <c:v>28508</c:v>
                </c:pt>
                <c:pt idx="14255">
                  <c:v>28510</c:v>
                </c:pt>
                <c:pt idx="14256">
                  <c:v>28512</c:v>
                </c:pt>
                <c:pt idx="14257">
                  <c:v>28514</c:v>
                </c:pt>
                <c:pt idx="14258">
                  <c:v>28516</c:v>
                </c:pt>
                <c:pt idx="14259">
                  <c:v>28518</c:v>
                </c:pt>
                <c:pt idx="14260">
                  <c:v>28520</c:v>
                </c:pt>
                <c:pt idx="14261">
                  <c:v>28522</c:v>
                </c:pt>
                <c:pt idx="14262">
                  <c:v>28524</c:v>
                </c:pt>
                <c:pt idx="14263">
                  <c:v>28526</c:v>
                </c:pt>
                <c:pt idx="14264">
                  <c:v>28528</c:v>
                </c:pt>
                <c:pt idx="14265">
                  <c:v>28530</c:v>
                </c:pt>
                <c:pt idx="14266">
                  <c:v>28532</c:v>
                </c:pt>
                <c:pt idx="14267">
                  <c:v>28534</c:v>
                </c:pt>
                <c:pt idx="14268">
                  <c:v>28536</c:v>
                </c:pt>
                <c:pt idx="14269">
                  <c:v>28538</c:v>
                </c:pt>
                <c:pt idx="14270">
                  <c:v>28540</c:v>
                </c:pt>
                <c:pt idx="14271">
                  <c:v>28542</c:v>
                </c:pt>
                <c:pt idx="14272">
                  <c:v>28544</c:v>
                </c:pt>
                <c:pt idx="14273">
                  <c:v>28546</c:v>
                </c:pt>
                <c:pt idx="14274">
                  <c:v>28548</c:v>
                </c:pt>
                <c:pt idx="14275">
                  <c:v>28550</c:v>
                </c:pt>
                <c:pt idx="14276">
                  <c:v>28552</c:v>
                </c:pt>
                <c:pt idx="14277">
                  <c:v>28554</c:v>
                </c:pt>
                <c:pt idx="14278">
                  <c:v>28556</c:v>
                </c:pt>
                <c:pt idx="14279">
                  <c:v>28558</c:v>
                </c:pt>
                <c:pt idx="14280">
                  <c:v>28560</c:v>
                </c:pt>
                <c:pt idx="14281">
                  <c:v>28562</c:v>
                </c:pt>
                <c:pt idx="14282">
                  <c:v>28564</c:v>
                </c:pt>
                <c:pt idx="14283">
                  <c:v>28566</c:v>
                </c:pt>
                <c:pt idx="14284">
                  <c:v>28568</c:v>
                </c:pt>
                <c:pt idx="14285">
                  <c:v>28570</c:v>
                </c:pt>
                <c:pt idx="14286">
                  <c:v>28572</c:v>
                </c:pt>
                <c:pt idx="14287">
                  <c:v>28574</c:v>
                </c:pt>
                <c:pt idx="14288">
                  <c:v>28576</c:v>
                </c:pt>
                <c:pt idx="14289">
                  <c:v>28578</c:v>
                </c:pt>
                <c:pt idx="14290">
                  <c:v>28580</c:v>
                </c:pt>
                <c:pt idx="14291">
                  <c:v>28582</c:v>
                </c:pt>
                <c:pt idx="14292">
                  <c:v>28584</c:v>
                </c:pt>
                <c:pt idx="14293">
                  <c:v>28586</c:v>
                </c:pt>
                <c:pt idx="14294">
                  <c:v>28588</c:v>
                </c:pt>
                <c:pt idx="14295">
                  <c:v>28590</c:v>
                </c:pt>
                <c:pt idx="14296">
                  <c:v>28592</c:v>
                </c:pt>
                <c:pt idx="14297">
                  <c:v>28594</c:v>
                </c:pt>
                <c:pt idx="14298">
                  <c:v>28596</c:v>
                </c:pt>
                <c:pt idx="14299">
                  <c:v>28598</c:v>
                </c:pt>
                <c:pt idx="14300">
                  <c:v>28600</c:v>
                </c:pt>
                <c:pt idx="14301">
                  <c:v>28602</c:v>
                </c:pt>
                <c:pt idx="14302">
                  <c:v>28604</c:v>
                </c:pt>
                <c:pt idx="14303">
                  <c:v>28606</c:v>
                </c:pt>
                <c:pt idx="14304">
                  <c:v>28608</c:v>
                </c:pt>
                <c:pt idx="14305">
                  <c:v>28610</c:v>
                </c:pt>
                <c:pt idx="14306">
                  <c:v>28612</c:v>
                </c:pt>
                <c:pt idx="14307">
                  <c:v>28614</c:v>
                </c:pt>
                <c:pt idx="14308">
                  <c:v>28616</c:v>
                </c:pt>
                <c:pt idx="14309">
                  <c:v>28618</c:v>
                </c:pt>
                <c:pt idx="14310">
                  <c:v>28620</c:v>
                </c:pt>
                <c:pt idx="14311">
                  <c:v>28622</c:v>
                </c:pt>
                <c:pt idx="14312">
                  <c:v>28624</c:v>
                </c:pt>
                <c:pt idx="14313">
                  <c:v>28626</c:v>
                </c:pt>
                <c:pt idx="14314">
                  <c:v>28628</c:v>
                </c:pt>
                <c:pt idx="14315">
                  <c:v>28630</c:v>
                </c:pt>
                <c:pt idx="14316">
                  <c:v>28632</c:v>
                </c:pt>
                <c:pt idx="14317">
                  <c:v>28634</c:v>
                </c:pt>
                <c:pt idx="14318">
                  <c:v>28636</c:v>
                </c:pt>
                <c:pt idx="14319">
                  <c:v>28638</c:v>
                </c:pt>
                <c:pt idx="14320">
                  <c:v>28640</c:v>
                </c:pt>
                <c:pt idx="14321">
                  <c:v>28642</c:v>
                </c:pt>
                <c:pt idx="14322">
                  <c:v>28644</c:v>
                </c:pt>
                <c:pt idx="14323">
                  <c:v>28646</c:v>
                </c:pt>
                <c:pt idx="14324">
                  <c:v>28648</c:v>
                </c:pt>
                <c:pt idx="14325">
                  <c:v>28650</c:v>
                </c:pt>
                <c:pt idx="14326">
                  <c:v>28652</c:v>
                </c:pt>
                <c:pt idx="14327">
                  <c:v>28654</c:v>
                </c:pt>
                <c:pt idx="14328">
                  <c:v>28656</c:v>
                </c:pt>
                <c:pt idx="14329">
                  <c:v>28658</c:v>
                </c:pt>
                <c:pt idx="14330">
                  <c:v>28660</c:v>
                </c:pt>
                <c:pt idx="14331">
                  <c:v>28662</c:v>
                </c:pt>
                <c:pt idx="14332">
                  <c:v>28664</c:v>
                </c:pt>
                <c:pt idx="14333">
                  <c:v>28666</c:v>
                </c:pt>
                <c:pt idx="14334">
                  <c:v>28668</c:v>
                </c:pt>
                <c:pt idx="14335">
                  <c:v>28670</c:v>
                </c:pt>
                <c:pt idx="14336">
                  <c:v>28672</c:v>
                </c:pt>
                <c:pt idx="14337">
                  <c:v>28674</c:v>
                </c:pt>
                <c:pt idx="14338">
                  <c:v>28676</c:v>
                </c:pt>
                <c:pt idx="14339">
                  <c:v>28678</c:v>
                </c:pt>
                <c:pt idx="14340">
                  <c:v>28680</c:v>
                </c:pt>
                <c:pt idx="14341">
                  <c:v>28682</c:v>
                </c:pt>
                <c:pt idx="14342">
                  <c:v>28684</c:v>
                </c:pt>
                <c:pt idx="14343">
                  <c:v>28686</c:v>
                </c:pt>
                <c:pt idx="14344">
                  <c:v>28688</c:v>
                </c:pt>
                <c:pt idx="14345">
                  <c:v>28690</c:v>
                </c:pt>
                <c:pt idx="14346">
                  <c:v>28692</c:v>
                </c:pt>
                <c:pt idx="14347">
                  <c:v>28694</c:v>
                </c:pt>
                <c:pt idx="14348">
                  <c:v>28696</c:v>
                </c:pt>
                <c:pt idx="14349">
                  <c:v>28698</c:v>
                </c:pt>
                <c:pt idx="14350">
                  <c:v>28700</c:v>
                </c:pt>
                <c:pt idx="14351">
                  <c:v>28702</c:v>
                </c:pt>
                <c:pt idx="14352">
                  <c:v>28704</c:v>
                </c:pt>
                <c:pt idx="14353">
                  <c:v>28706</c:v>
                </c:pt>
                <c:pt idx="14354">
                  <c:v>28708</c:v>
                </c:pt>
                <c:pt idx="14355">
                  <c:v>28710</c:v>
                </c:pt>
                <c:pt idx="14356">
                  <c:v>28712</c:v>
                </c:pt>
                <c:pt idx="14357">
                  <c:v>28714</c:v>
                </c:pt>
                <c:pt idx="14358">
                  <c:v>28716</c:v>
                </c:pt>
                <c:pt idx="14359">
                  <c:v>28718</c:v>
                </c:pt>
                <c:pt idx="14360">
                  <c:v>28720</c:v>
                </c:pt>
                <c:pt idx="14361">
                  <c:v>28722</c:v>
                </c:pt>
                <c:pt idx="14362">
                  <c:v>28724</c:v>
                </c:pt>
                <c:pt idx="14363">
                  <c:v>28726</c:v>
                </c:pt>
                <c:pt idx="14364">
                  <c:v>28728</c:v>
                </c:pt>
                <c:pt idx="14365">
                  <c:v>28730</c:v>
                </c:pt>
                <c:pt idx="14366">
                  <c:v>28732</c:v>
                </c:pt>
                <c:pt idx="14367">
                  <c:v>28734</c:v>
                </c:pt>
                <c:pt idx="14368">
                  <c:v>28736</c:v>
                </c:pt>
                <c:pt idx="14369">
                  <c:v>28738</c:v>
                </c:pt>
                <c:pt idx="14370">
                  <c:v>28740</c:v>
                </c:pt>
                <c:pt idx="14371">
                  <c:v>28742</c:v>
                </c:pt>
                <c:pt idx="14372">
                  <c:v>28744</c:v>
                </c:pt>
                <c:pt idx="14373">
                  <c:v>28746</c:v>
                </c:pt>
                <c:pt idx="14374">
                  <c:v>28748</c:v>
                </c:pt>
                <c:pt idx="14375">
                  <c:v>28750</c:v>
                </c:pt>
                <c:pt idx="14376">
                  <c:v>28752</c:v>
                </c:pt>
                <c:pt idx="14377">
                  <c:v>28754</c:v>
                </c:pt>
                <c:pt idx="14378">
                  <c:v>28756</c:v>
                </c:pt>
                <c:pt idx="14379">
                  <c:v>28758</c:v>
                </c:pt>
                <c:pt idx="14380">
                  <c:v>28760</c:v>
                </c:pt>
                <c:pt idx="14381">
                  <c:v>28762</c:v>
                </c:pt>
                <c:pt idx="14382">
                  <c:v>28764</c:v>
                </c:pt>
                <c:pt idx="14383">
                  <c:v>28766</c:v>
                </c:pt>
                <c:pt idx="14384">
                  <c:v>28768</c:v>
                </c:pt>
                <c:pt idx="14385">
                  <c:v>28770</c:v>
                </c:pt>
                <c:pt idx="14386">
                  <c:v>28772</c:v>
                </c:pt>
                <c:pt idx="14387">
                  <c:v>28774</c:v>
                </c:pt>
                <c:pt idx="14388">
                  <c:v>28776</c:v>
                </c:pt>
                <c:pt idx="14389">
                  <c:v>28778</c:v>
                </c:pt>
                <c:pt idx="14390">
                  <c:v>28780</c:v>
                </c:pt>
                <c:pt idx="14391">
                  <c:v>28782</c:v>
                </c:pt>
                <c:pt idx="14392">
                  <c:v>28784</c:v>
                </c:pt>
                <c:pt idx="14393">
                  <c:v>28786</c:v>
                </c:pt>
                <c:pt idx="14394">
                  <c:v>28788</c:v>
                </c:pt>
                <c:pt idx="14395">
                  <c:v>28790</c:v>
                </c:pt>
                <c:pt idx="14396">
                  <c:v>28792</c:v>
                </c:pt>
                <c:pt idx="14397">
                  <c:v>28794</c:v>
                </c:pt>
                <c:pt idx="14398">
                  <c:v>28796</c:v>
                </c:pt>
                <c:pt idx="14399">
                  <c:v>28798</c:v>
                </c:pt>
                <c:pt idx="14400">
                  <c:v>28800</c:v>
                </c:pt>
                <c:pt idx="14401">
                  <c:v>28802</c:v>
                </c:pt>
                <c:pt idx="14402">
                  <c:v>28804</c:v>
                </c:pt>
                <c:pt idx="14403">
                  <c:v>28806</c:v>
                </c:pt>
                <c:pt idx="14404">
                  <c:v>28808</c:v>
                </c:pt>
                <c:pt idx="14405">
                  <c:v>28810</c:v>
                </c:pt>
                <c:pt idx="14406">
                  <c:v>28812</c:v>
                </c:pt>
                <c:pt idx="14407">
                  <c:v>28814</c:v>
                </c:pt>
                <c:pt idx="14408">
                  <c:v>28816</c:v>
                </c:pt>
                <c:pt idx="14409">
                  <c:v>28818</c:v>
                </c:pt>
                <c:pt idx="14410">
                  <c:v>28820</c:v>
                </c:pt>
                <c:pt idx="14411">
                  <c:v>28822</c:v>
                </c:pt>
                <c:pt idx="14412">
                  <c:v>28824</c:v>
                </c:pt>
                <c:pt idx="14413">
                  <c:v>28826</c:v>
                </c:pt>
                <c:pt idx="14414">
                  <c:v>28828</c:v>
                </c:pt>
                <c:pt idx="14415">
                  <c:v>28830</c:v>
                </c:pt>
                <c:pt idx="14416">
                  <c:v>28832</c:v>
                </c:pt>
                <c:pt idx="14417">
                  <c:v>28834</c:v>
                </c:pt>
                <c:pt idx="14418">
                  <c:v>28836</c:v>
                </c:pt>
                <c:pt idx="14419">
                  <c:v>28838</c:v>
                </c:pt>
                <c:pt idx="14420">
                  <c:v>28840</c:v>
                </c:pt>
                <c:pt idx="14421">
                  <c:v>28842</c:v>
                </c:pt>
                <c:pt idx="14422">
                  <c:v>28844</c:v>
                </c:pt>
                <c:pt idx="14423">
                  <c:v>28846</c:v>
                </c:pt>
                <c:pt idx="14424">
                  <c:v>28848</c:v>
                </c:pt>
                <c:pt idx="14425">
                  <c:v>28850</c:v>
                </c:pt>
                <c:pt idx="14426">
                  <c:v>28852</c:v>
                </c:pt>
                <c:pt idx="14427">
                  <c:v>28854</c:v>
                </c:pt>
                <c:pt idx="14428">
                  <c:v>28856</c:v>
                </c:pt>
                <c:pt idx="14429">
                  <c:v>28858</c:v>
                </c:pt>
                <c:pt idx="14430">
                  <c:v>28860</c:v>
                </c:pt>
                <c:pt idx="14431">
                  <c:v>28862</c:v>
                </c:pt>
                <c:pt idx="14432">
                  <c:v>28864</c:v>
                </c:pt>
                <c:pt idx="14433">
                  <c:v>28866</c:v>
                </c:pt>
                <c:pt idx="14434">
                  <c:v>28868</c:v>
                </c:pt>
                <c:pt idx="14435">
                  <c:v>28870</c:v>
                </c:pt>
                <c:pt idx="14436">
                  <c:v>28872</c:v>
                </c:pt>
                <c:pt idx="14437">
                  <c:v>28874</c:v>
                </c:pt>
                <c:pt idx="14438">
                  <c:v>28876</c:v>
                </c:pt>
                <c:pt idx="14439">
                  <c:v>28878</c:v>
                </c:pt>
                <c:pt idx="14440">
                  <c:v>28880</c:v>
                </c:pt>
                <c:pt idx="14441">
                  <c:v>28882</c:v>
                </c:pt>
                <c:pt idx="14442">
                  <c:v>28884</c:v>
                </c:pt>
                <c:pt idx="14443">
                  <c:v>28886</c:v>
                </c:pt>
                <c:pt idx="14444">
                  <c:v>28888</c:v>
                </c:pt>
                <c:pt idx="14445">
                  <c:v>28890</c:v>
                </c:pt>
                <c:pt idx="14446">
                  <c:v>28892</c:v>
                </c:pt>
                <c:pt idx="14447">
                  <c:v>28894</c:v>
                </c:pt>
                <c:pt idx="14448">
                  <c:v>28896</c:v>
                </c:pt>
                <c:pt idx="14449">
                  <c:v>28898</c:v>
                </c:pt>
                <c:pt idx="14450">
                  <c:v>28900</c:v>
                </c:pt>
                <c:pt idx="14451">
                  <c:v>28902</c:v>
                </c:pt>
                <c:pt idx="14452">
                  <c:v>28904</c:v>
                </c:pt>
                <c:pt idx="14453">
                  <c:v>28906</c:v>
                </c:pt>
                <c:pt idx="14454">
                  <c:v>28908</c:v>
                </c:pt>
                <c:pt idx="14455">
                  <c:v>28910</c:v>
                </c:pt>
                <c:pt idx="14456">
                  <c:v>28912</c:v>
                </c:pt>
                <c:pt idx="14457">
                  <c:v>28914</c:v>
                </c:pt>
                <c:pt idx="14458">
                  <c:v>28916</c:v>
                </c:pt>
                <c:pt idx="14459">
                  <c:v>28918</c:v>
                </c:pt>
                <c:pt idx="14460">
                  <c:v>28920</c:v>
                </c:pt>
                <c:pt idx="14461">
                  <c:v>28922</c:v>
                </c:pt>
                <c:pt idx="14462">
                  <c:v>28924</c:v>
                </c:pt>
                <c:pt idx="14463">
                  <c:v>28926</c:v>
                </c:pt>
                <c:pt idx="14464">
                  <c:v>28928</c:v>
                </c:pt>
                <c:pt idx="14465">
                  <c:v>28930</c:v>
                </c:pt>
                <c:pt idx="14466">
                  <c:v>28932</c:v>
                </c:pt>
                <c:pt idx="14467">
                  <c:v>28934</c:v>
                </c:pt>
                <c:pt idx="14468">
                  <c:v>28936</c:v>
                </c:pt>
                <c:pt idx="14469">
                  <c:v>28938</c:v>
                </c:pt>
                <c:pt idx="14470">
                  <c:v>28940</c:v>
                </c:pt>
                <c:pt idx="14471">
                  <c:v>28942</c:v>
                </c:pt>
                <c:pt idx="14472">
                  <c:v>28944</c:v>
                </c:pt>
                <c:pt idx="14473">
                  <c:v>28946</c:v>
                </c:pt>
                <c:pt idx="14474">
                  <c:v>28948</c:v>
                </c:pt>
                <c:pt idx="14475">
                  <c:v>28950</c:v>
                </c:pt>
                <c:pt idx="14476">
                  <c:v>28952</c:v>
                </c:pt>
                <c:pt idx="14477">
                  <c:v>28954</c:v>
                </c:pt>
                <c:pt idx="14478">
                  <c:v>28956</c:v>
                </c:pt>
                <c:pt idx="14479">
                  <c:v>28958</c:v>
                </c:pt>
                <c:pt idx="14480">
                  <c:v>28960</c:v>
                </c:pt>
                <c:pt idx="14481">
                  <c:v>28962</c:v>
                </c:pt>
                <c:pt idx="14482">
                  <c:v>28964</c:v>
                </c:pt>
                <c:pt idx="14483">
                  <c:v>28966</c:v>
                </c:pt>
                <c:pt idx="14484">
                  <c:v>28968</c:v>
                </c:pt>
                <c:pt idx="14485">
                  <c:v>28970</c:v>
                </c:pt>
                <c:pt idx="14486">
                  <c:v>28972</c:v>
                </c:pt>
                <c:pt idx="14487">
                  <c:v>28974</c:v>
                </c:pt>
                <c:pt idx="14488">
                  <c:v>28976</c:v>
                </c:pt>
                <c:pt idx="14489">
                  <c:v>28978</c:v>
                </c:pt>
                <c:pt idx="14490">
                  <c:v>28980</c:v>
                </c:pt>
                <c:pt idx="14491">
                  <c:v>28982</c:v>
                </c:pt>
                <c:pt idx="14492">
                  <c:v>28984</c:v>
                </c:pt>
                <c:pt idx="14493">
                  <c:v>28986</c:v>
                </c:pt>
                <c:pt idx="14494">
                  <c:v>28988</c:v>
                </c:pt>
                <c:pt idx="14495">
                  <c:v>28990</c:v>
                </c:pt>
                <c:pt idx="14496">
                  <c:v>28992</c:v>
                </c:pt>
                <c:pt idx="14497">
                  <c:v>28994</c:v>
                </c:pt>
                <c:pt idx="14498">
                  <c:v>28996</c:v>
                </c:pt>
                <c:pt idx="14499">
                  <c:v>28998</c:v>
                </c:pt>
                <c:pt idx="14500">
                  <c:v>29000</c:v>
                </c:pt>
                <c:pt idx="14501">
                  <c:v>29002</c:v>
                </c:pt>
                <c:pt idx="14502">
                  <c:v>29004</c:v>
                </c:pt>
                <c:pt idx="14503">
                  <c:v>29006</c:v>
                </c:pt>
                <c:pt idx="14504">
                  <c:v>29008</c:v>
                </c:pt>
                <c:pt idx="14505">
                  <c:v>29010</c:v>
                </c:pt>
                <c:pt idx="14506">
                  <c:v>29012</c:v>
                </c:pt>
                <c:pt idx="14507">
                  <c:v>29014</c:v>
                </c:pt>
                <c:pt idx="14508">
                  <c:v>29016</c:v>
                </c:pt>
                <c:pt idx="14509">
                  <c:v>29018</c:v>
                </c:pt>
                <c:pt idx="14510">
                  <c:v>29020</c:v>
                </c:pt>
                <c:pt idx="14511">
                  <c:v>29022</c:v>
                </c:pt>
                <c:pt idx="14512">
                  <c:v>29024</c:v>
                </c:pt>
                <c:pt idx="14513">
                  <c:v>29026</c:v>
                </c:pt>
                <c:pt idx="14514">
                  <c:v>29028</c:v>
                </c:pt>
                <c:pt idx="14515">
                  <c:v>29030</c:v>
                </c:pt>
                <c:pt idx="14516">
                  <c:v>29032</c:v>
                </c:pt>
                <c:pt idx="14517">
                  <c:v>29034</c:v>
                </c:pt>
                <c:pt idx="14518">
                  <c:v>29036</c:v>
                </c:pt>
                <c:pt idx="14519">
                  <c:v>29038</c:v>
                </c:pt>
                <c:pt idx="14520">
                  <c:v>29040</c:v>
                </c:pt>
                <c:pt idx="14521">
                  <c:v>29042</c:v>
                </c:pt>
                <c:pt idx="14522">
                  <c:v>29044</c:v>
                </c:pt>
                <c:pt idx="14523">
                  <c:v>29046</c:v>
                </c:pt>
                <c:pt idx="14524">
                  <c:v>29048</c:v>
                </c:pt>
                <c:pt idx="14525">
                  <c:v>29050</c:v>
                </c:pt>
                <c:pt idx="14526">
                  <c:v>29052</c:v>
                </c:pt>
                <c:pt idx="14527">
                  <c:v>29054</c:v>
                </c:pt>
                <c:pt idx="14528">
                  <c:v>29056</c:v>
                </c:pt>
                <c:pt idx="14529">
                  <c:v>29058</c:v>
                </c:pt>
                <c:pt idx="14530">
                  <c:v>29060</c:v>
                </c:pt>
                <c:pt idx="14531">
                  <c:v>29062</c:v>
                </c:pt>
                <c:pt idx="14532">
                  <c:v>29064</c:v>
                </c:pt>
                <c:pt idx="14533">
                  <c:v>29066</c:v>
                </c:pt>
                <c:pt idx="14534">
                  <c:v>29068</c:v>
                </c:pt>
                <c:pt idx="14535">
                  <c:v>29070</c:v>
                </c:pt>
                <c:pt idx="14536">
                  <c:v>29072</c:v>
                </c:pt>
                <c:pt idx="14537">
                  <c:v>29074</c:v>
                </c:pt>
                <c:pt idx="14538">
                  <c:v>29076</c:v>
                </c:pt>
                <c:pt idx="14539">
                  <c:v>29078</c:v>
                </c:pt>
                <c:pt idx="14540">
                  <c:v>29080</c:v>
                </c:pt>
                <c:pt idx="14541">
                  <c:v>29082</c:v>
                </c:pt>
                <c:pt idx="14542">
                  <c:v>29084</c:v>
                </c:pt>
                <c:pt idx="14543">
                  <c:v>29086</c:v>
                </c:pt>
                <c:pt idx="14544">
                  <c:v>29088</c:v>
                </c:pt>
                <c:pt idx="14545">
                  <c:v>29090</c:v>
                </c:pt>
                <c:pt idx="14546">
                  <c:v>29092</c:v>
                </c:pt>
                <c:pt idx="14547">
                  <c:v>29094</c:v>
                </c:pt>
                <c:pt idx="14548">
                  <c:v>29096</c:v>
                </c:pt>
                <c:pt idx="14549">
                  <c:v>29098</c:v>
                </c:pt>
                <c:pt idx="14550">
                  <c:v>29100</c:v>
                </c:pt>
                <c:pt idx="14551">
                  <c:v>29102</c:v>
                </c:pt>
                <c:pt idx="14552">
                  <c:v>29104</c:v>
                </c:pt>
                <c:pt idx="14553">
                  <c:v>29106</c:v>
                </c:pt>
                <c:pt idx="14554">
                  <c:v>29108</c:v>
                </c:pt>
                <c:pt idx="14555">
                  <c:v>29110</c:v>
                </c:pt>
                <c:pt idx="14556">
                  <c:v>29112</c:v>
                </c:pt>
                <c:pt idx="14557">
                  <c:v>29114</c:v>
                </c:pt>
                <c:pt idx="14558">
                  <c:v>29116</c:v>
                </c:pt>
                <c:pt idx="14559">
                  <c:v>29118</c:v>
                </c:pt>
                <c:pt idx="14560">
                  <c:v>29120</c:v>
                </c:pt>
                <c:pt idx="14561">
                  <c:v>29122</c:v>
                </c:pt>
                <c:pt idx="14562">
                  <c:v>29124</c:v>
                </c:pt>
                <c:pt idx="14563">
                  <c:v>29126</c:v>
                </c:pt>
                <c:pt idx="14564">
                  <c:v>29128</c:v>
                </c:pt>
                <c:pt idx="14565">
                  <c:v>29130</c:v>
                </c:pt>
                <c:pt idx="14566">
                  <c:v>29132</c:v>
                </c:pt>
                <c:pt idx="14567">
                  <c:v>29134</c:v>
                </c:pt>
                <c:pt idx="14568">
                  <c:v>29136</c:v>
                </c:pt>
                <c:pt idx="14569">
                  <c:v>29138</c:v>
                </c:pt>
                <c:pt idx="14570">
                  <c:v>29140</c:v>
                </c:pt>
                <c:pt idx="14571">
                  <c:v>29142</c:v>
                </c:pt>
                <c:pt idx="14572">
                  <c:v>29144</c:v>
                </c:pt>
                <c:pt idx="14573">
                  <c:v>29146</c:v>
                </c:pt>
                <c:pt idx="14574">
                  <c:v>29148</c:v>
                </c:pt>
                <c:pt idx="14575">
                  <c:v>29150</c:v>
                </c:pt>
                <c:pt idx="14576">
                  <c:v>29152</c:v>
                </c:pt>
                <c:pt idx="14577">
                  <c:v>29154</c:v>
                </c:pt>
                <c:pt idx="14578">
                  <c:v>29156</c:v>
                </c:pt>
                <c:pt idx="14579">
                  <c:v>29158</c:v>
                </c:pt>
                <c:pt idx="14580">
                  <c:v>29160</c:v>
                </c:pt>
                <c:pt idx="14581">
                  <c:v>29162</c:v>
                </c:pt>
                <c:pt idx="14582">
                  <c:v>29164</c:v>
                </c:pt>
                <c:pt idx="14583">
                  <c:v>29166</c:v>
                </c:pt>
                <c:pt idx="14584">
                  <c:v>29168</c:v>
                </c:pt>
                <c:pt idx="14585">
                  <c:v>29170</c:v>
                </c:pt>
                <c:pt idx="14586">
                  <c:v>29172</c:v>
                </c:pt>
                <c:pt idx="14587">
                  <c:v>29174</c:v>
                </c:pt>
                <c:pt idx="14588">
                  <c:v>29176</c:v>
                </c:pt>
                <c:pt idx="14589">
                  <c:v>29178</c:v>
                </c:pt>
                <c:pt idx="14590">
                  <c:v>29180</c:v>
                </c:pt>
                <c:pt idx="14591">
                  <c:v>29182</c:v>
                </c:pt>
                <c:pt idx="14592">
                  <c:v>29184</c:v>
                </c:pt>
                <c:pt idx="14593">
                  <c:v>29186</c:v>
                </c:pt>
                <c:pt idx="14594">
                  <c:v>29188</c:v>
                </c:pt>
                <c:pt idx="14595">
                  <c:v>29190</c:v>
                </c:pt>
                <c:pt idx="14596">
                  <c:v>29192</c:v>
                </c:pt>
                <c:pt idx="14597">
                  <c:v>29194</c:v>
                </c:pt>
                <c:pt idx="14598">
                  <c:v>29196</c:v>
                </c:pt>
                <c:pt idx="14599">
                  <c:v>29198</c:v>
                </c:pt>
                <c:pt idx="14600">
                  <c:v>29200</c:v>
                </c:pt>
                <c:pt idx="14601">
                  <c:v>29202</c:v>
                </c:pt>
                <c:pt idx="14602">
                  <c:v>29204</c:v>
                </c:pt>
                <c:pt idx="14603">
                  <c:v>29206</c:v>
                </c:pt>
                <c:pt idx="14604">
                  <c:v>29208</c:v>
                </c:pt>
                <c:pt idx="14605">
                  <c:v>29210</c:v>
                </c:pt>
                <c:pt idx="14606">
                  <c:v>29212</c:v>
                </c:pt>
                <c:pt idx="14607">
                  <c:v>29214</c:v>
                </c:pt>
                <c:pt idx="14608">
                  <c:v>29216</c:v>
                </c:pt>
                <c:pt idx="14609">
                  <c:v>29218</c:v>
                </c:pt>
                <c:pt idx="14610">
                  <c:v>29220</c:v>
                </c:pt>
                <c:pt idx="14611">
                  <c:v>29222</c:v>
                </c:pt>
                <c:pt idx="14612">
                  <c:v>29224</c:v>
                </c:pt>
                <c:pt idx="14613">
                  <c:v>29226</c:v>
                </c:pt>
                <c:pt idx="14614">
                  <c:v>29228</c:v>
                </c:pt>
                <c:pt idx="14615">
                  <c:v>29230</c:v>
                </c:pt>
                <c:pt idx="14616">
                  <c:v>29232</c:v>
                </c:pt>
                <c:pt idx="14617">
                  <c:v>29234</c:v>
                </c:pt>
                <c:pt idx="14618">
                  <c:v>29236</c:v>
                </c:pt>
                <c:pt idx="14619">
                  <c:v>29238</c:v>
                </c:pt>
                <c:pt idx="14620">
                  <c:v>29240</c:v>
                </c:pt>
                <c:pt idx="14621">
                  <c:v>29242</c:v>
                </c:pt>
                <c:pt idx="14622">
                  <c:v>29244</c:v>
                </c:pt>
                <c:pt idx="14623">
                  <c:v>29246</c:v>
                </c:pt>
                <c:pt idx="14624">
                  <c:v>29248</c:v>
                </c:pt>
                <c:pt idx="14625">
                  <c:v>29250</c:v>
                </c:pt>
                <c:pt idx="14626">
                  <c:v>29252</c:v>
                </c:pt>
                <c:pt idx="14627">
                  <c:v>29254</c:v>
                </c:pt>
                <c:pt idx="14628">
                  <c:v>29256</c:v>
                </c:pt>
                <c:pt idx="14629">
                  <c:v>29258</c:v>
                </c:pt>
                <c:pt idx="14630">
                  <c:v>29260</c:v>
                </c:pt>
                <c:pt idx="14631">
                  <c:v>29262</c:v>
                </c:pt>
                <c:pt idx="14632">
                  <c:v>29264</c:v>
                </c:pt>
                <c:pt idx="14633">
                  <c:v>29266</c:v>
                </c:pt>
                <c:pt idx="14634">
                  <c:v>29268</c:v>
                </c:pt>
                <c:pt idx="14635">
                  <c:v>29270</c:v>
                </c:pt>
                <c:pt idx="14636">
                  <c:v>29272</c:v>
                </c:pt>
                <c:pt idx="14637">
                  <c:v>29274</c:v>
                </c:pt>
                <c:pt idx="14638">
                  <c:v>29276</c:v>
                </c:pt>
                <c:pt idx="14639">
                  <c:v>29278</c:v>
                </c:pt>
                <c:pt idx="14640">
                  <c:v>29280</c:v>
                </c:pt>
                <c:pt idx="14641">
                  <c:v>29282</c:v>
                </c:pt>
                <c:pt idx="14642">
                  <c:v>29284</c:v>
                </c:pt>
                <c:pt idx="14643">
                  <c:v>29286</c:v>
                </c:pt>
                <c:pt idx="14644">
                  <c:v>29288</c:v>
                </c:pt>
                <c:pt idx="14645">
                  <c:v>29290</c:v>
                </c:pt>
                <c:pt idx="14646">
                  <c:v>29292</c:v>
                </c:pt>
                <c:pt idx="14647">
                  <c:v>29294</c:v>
                </c:pt>
                <c:pt idx="14648">
                  <c:v>29296</c:v>
                </c:pt>
                <c:pt idx="14649">
                  <c:v>29298</c:v>
                </c:pt>
                <c:pt idx="14650">
                  <c:v>29300</c:v>
                </c:pt>
                <c:pt idx="14651">
                  <c:v>29302</c:v>
                </c:pt>
                <c:pt idx="14652">
                  <c:v>29304</c:v>
                </c:pt>
                <c:pt idx="14653">
                  <c:v>29306</c:v>
                </c:pt>
                <c:pt idx="14654">
                  <c:v>29308</c:v>
                </c:pt>
                <c:pt idx="14655">
                  <c:v>29310</c:v>
                </c:pt>
                <c:pt idx="14656">
                  <c:v>29312</c:v>
                </c:pt>
                <c:pt idx="14657">
                  <c:v>29314</c:v>
                </c:pt>
                <c:pt idx="14658">
                  <c:v>29316</c:v>
                </c:pt>
                <c:pt idx="14659">
                  <c:v>29318</c:v>
                </c:pt>
                <c:pt idx="14660">
                  <c:v>29320</c:v>
                </c:pt>
                <c:pt idx="14661">
                  <c:v>29322</c:v>
                </c:pt>
                <c:pt idx="14662">
                  <c:v>29324</c:v>
                </c:pt>
                <c:pt idx="14663">
                  <c:v>29326</c:v>
                </c:pt>
                <c:pt idx="14664">
                  <c:v>29328</c:v>
                </c:pt>
                <c:pt idx="14665">
                  <c:v>29330</c:v>
                </c:pt>
                <c:pt idx="14666">
                  <c:v>29332</c:v>
                </c:pt>
                <c:pt idx="14667">
                  <c:v>29334</c:v>
                </c:pt>
                <c:pt idx="14668">
                  <c:v>29336</c:v>
                </c:pt>
                <c:pt idx="14669">
                  <c:v>29338</c:v>
                </c:pt>
                <c:pt idx="14670">
                  <c:v>29340</c:v>
                </c:pt>
                <c:pt idx="14671">
                  <c:v>29342</c:v>
                </c:pt>
                <c:pt idx="14672">
                  <c:v>29344</c:v>
                </c:pt>
                <c:pt idx="14673">
                  <c:v>29346</c:v>
                </c:pt>
                <c:pt idx="14674">
                  <c:v>29348</c:v>
                </c:pt>
                <c:pt idx="14675">
                  <c:v>29350</c:v>
                </c:pt>
                <c:pt idx="14676">
                  <c:v>29352</c:v>
                </c:pt>
                <c:pt idx="14677">
                  <c:v>29354</c:v>
                </c:pt>
                <c:pt idx="14678">
                  <c:v>29356</c:v>
                </c:pt>
                <c:pt idx="14679">
                  <c:v>29358</c:v>
                </c:pt>
                <c:pt idx="14680">
                  <c:v>29360</c:v>
                </c:pt>
                <c:pt idx="14681">
                  <c:v>29362</c:v>
                </c:pt>
                <c:pt idx="14682">
                  <c:v>29364</c:v>
                </c:pt>
                <c:pt idx="14683">
                  <c:v>29366</c:v>
                </c:pt>
                <c:pt idx="14684">
                  <c:v>29368</c:v>
                </c:pt>
                <c:pt idx="14685">
                  <c:v>29370</c:v>
                </c:pt>
                <c:pt idx="14686">
                  <c:v>29372</c:v>
                </c:pt>
                <c:pt idx="14687">
                  <c:v>29374</c:v>
                </c:pt>
                <c:pt idx="14688">
                  <c:v>29376</c:v>
                </c:pt>
                <c:pt idx="14689">
                  <c:v>29378</c:v>
                </c:pt>
                <c:pt idx="14690">
                  <c:v>29380</c:v>
                </c:pt>
                <c:pt idx="14691">
                  <c:v>29382</c:v>
                </c:pt>
                <c:pt idx="14692">
                  <c:v>29384</c:v>
                </c:pt>
                <c:pt idx="14693">
                  <c:v>29386</c:v>
                </c:pt>
                <c:pt idx="14694">
                  <c:v>29388</c:v>
                </c:pt>
                <c:pt idx="14695">
                  <c:v>29390</c:v>
                </c:pt>
                <c:pt idx="14696">
                  <c:v>29392</c:v>
                </c:pt>
                <c:pt idx="14697">
                  <c:v>29394</c:v>
                </c:pt>
                <c:pt idx="14698">
                  <c:v>29396</c:v>
                </c:pt>
                <c:pt idx="14699">
                  <c:v>29398</c:v>
                </c:pt>
                <c:pt idx="14700">
                  <c:v>29400</c:v>
                </c:pt>
                <c:pt idx="14701">
                  <c:v>29402</c:v>
                </c:pt>
                <c:pt idx="14702">
                  <c:v>29404</c:v>
                </c:pt>
                <c:pt idx="14703">
                  <c:v>29406</c:v>
                </c:pt>
                <c:pt idx="14704">
                  <c:v>29408</c:v>
                </c:pt>
                <c:pt idx="14705">
                  <c:v>29410</c:v>
                </c:pt>
                <c:pt idx="14706">
                  <c:v>29412</c:v>
                </c:pt>
                <c:pt idx="14707">
                  <c:v>29414</c:v>
                </c:pt>
                <c:pt idx="14708">
                  <c:v>29416</c:v>
                </c:pt>
                <c:pt idx="14709">
                  <c:v>29418</c:v>
                </c:pt>
                <c:pt idx="14710">
                  <c:v>29420</c:v>
                </c:pt>
                <c:pt idx="14711">
                  <c:v>29422</c:v>
                </c:pt>
                <c:pt idx="14712">
                  <c:v>29424</c:v>
                </c:pt>
                <c:pt idx="14713">
                  <c:v>29426</c:v>
                </c:pt>
                <c:pt idx="14714">
                  <c:v>29428</c:v>
                </c:pt>
                <c:pt idx="14715">
                  <c:v>29430</c:v>
                </c:pt>
                <c:pt idx="14716">
                  <c:v>29432</c:v>
                </c:pt>
                <c:pt idx="14717">
                  <c:v>29434</c:v>
                </c:pt>
                <c:pt idx="14718">
                  <c:v>29436</c:v>
                </c:pt>
                <c:pt idx="14719">
                  <c:v>29438</c:v>
                </c:pt>
                <c:pt idx="14720">
                  <c:v>29440</c:v>
                </c:pt>
                <c:pt idx="14721">
                  <c:v>29442</c:v>
                </c:pt>
                <c:pt idx="14722">
                  <c:v>29444</c:v>
                </c:pt>
                <c:pt idx="14723">
                  <c:v>29446</c:v>
                </c:pt>
                <c:pt idx="14724">
                  <c:v>29448</c:v>
                </c:pt>
                <c:pt idx="14725">
                  <c:v>29450</c:v>
                </c:pt>
                <c:pt idx="14726">
                  <c:v>29452</c:v>
                </c:pt>
                <c:pt idx="14727">
                  <c:v>29454</c:v>
                </c:pt>
                <c:pt idx="14728">
                  <c:v>29456</c:v>
                </c:pt>
                <c:pt idx="14729">
                  <c:v>29458</c:v>
                </c:pt>
                <c:pt idx="14730">
                  <c:v>29460</c:v>
                </c:pt>
                <c:pt idx="14731">
                  <c:v>29462</c:v>
                </c:pt>
                <c:pt idx="14732">
                  <c:v>29464</c:v>
                </c:pt>
                <c:pt idx="14733">
                  <c:v>29466</c:v>
                </c:pt>
                <c:pt idx="14734">
                  <c:v>29468</c:v>
                </c:pt>
                <c:pt idx="14735">
                  <c:v>29470</c:v>
                </c:pt>
                <c:pt idx="14736">
                  <c:v>29472</c:v>
                </c:pt>
                <c:pt idx="14737">
                  <c:v>29474</c:v>
                </c:pt>
                <c:pt idx="14738">
                  <c:v>29476</c:v>
                </c:pt>
                <c:pt idx="14739">
                  <c:v>29478</c:v>
                </c:pt>
                <c:pt idx="14740">
                  <c:v>29480</c:v>
                </c:pt>
                <c:pt idx="14741">
                  <c:v>29482</c:v>
                </c:pt>
                <c:pt idx="14742">
                  <c:v>29484</c:v>
                </c:pt>
                <c:pt idx="14743">
                  <c:v>29486</c:v>
                </c:pt>
                <c:pt idx="14744">
                  <c:v>29488</c:v>
                </c:pt>
                <c:pt idx="14745">
                  <c:v>29490</c:v>
                </c:pt>
                <c:pt idx="14746">
                  <c:v>29492</c:v>
                </c:pt>
                <c:pt idx="14747">
                  <c:v>29494</c:v>
                </c:pt>
                <c:pt idx="14748">
                  <c:v>29496</c:v>
                </c:pt>
                <c:pt idx="14749">
                  <c:v>29498</c:v>
                </c:pt>
                <c:pt idx="14750">
                  <c:v>29500</c:v>
                </c:pt>
                <c:pt idx="14751">
                  <c:v>29502</c:v>
                </c:pt>
                <c:pt idx="14752">
                  <c:v>29504</c:v>
                </c:pt>
                <c:pt idx="14753">
                  <c:v>29506</c:v>
                </c:pt>
                <c:pt idx="14754">
                  <c:v>29508</c:v>
                </c:pt>
                <c:pt idx="14755">
                  <c:v>29510</c:v>
                </c:pt>
                <c:pt idx="14756">
                  <c:v>29512</c:v>
                </c:pt>
                <c:pt idx="14757">
                  <c:v>29514</c:v>
                </c:pt>
                <c:pt idx="14758">
                  <c:v>29516</c:v>
                </c:pt>
                <c:pt idx="14759">
                  <c:v>29518</c:v>
                </c:pt>
                <c:pt idx="14760">
                  <c:v>29520</c:v>
                </c:pt>
                <c:pt idx="14761">
                  <c:v>29522</c:v>
                </c:pt>
                <c:pt idx="14762">
                  <c:v>29524</c:v>
                </c:pt>
                <c:pt idx="14763">
                  <c:v>29526</c:v>
                </c:pt>
                <c:pt idx="14764">
                  <c:v>29528</c:v>
                </c:pt>
                <c:pt idx="14765">
                  <c:v>29530</c:v>
                </c:pt>
                <c:pt idx="14766">
                  <c:v>29532</c:v>
                </c:pt>
                <c:pt idx="14767">
                  <c:v>29534</c:v>
                </c:pt>
                <c:pt idx="14768">
                  <c:v>29536</c:v>
                </c:pt>
                <c:pt idx="14769">
                  <c:v>29538</c:v>
                </c:pt>
                <c:pt idx="14770">
                  <c:v>29540</c:v>
                </c:pt>
                <c:pt idx="14771">
                  <c:v>29542</c:v>
                </c:pt>
                <c:pt idx="14772">
                  <c:v>29544</c:v>
                </c:pt>
                <c:pt idx="14773">
                  <c:v>29546</c:v>
                </c:pt>
                <c:pt idx="14774">
                  <c:v>29548</c:v>
                </c:pt>
                <c:pt idx="14775">
                  <c:v>29550</c:v>
                </c:pt>
                <c:pt idx="14776">
                  <c:v>29552</c:v>
                </c:pt>
                <c:pt idx="14777">
                  <c:v>29554</c:v>
                </c:pt>
                <c:pt idx="14778">
                  <c:v>29556</c:v>
                </c:pt>
                <c:pt idx="14779">
                  <c:v>29558</c:v>
                </c:pt>
                <c:pt idx="14780">
                  <c:v>29560</c:v>
                </c:pt>
                <c:pt idx="14781">
                  <c:v>29562</c:v>
                </c:pt>
                <c:pt idx="14782">
                  <c:v>29564</c:v>
                </c:pt>
                <c:pt idx="14783">
                  <c:v>29566</c:v>
                </c:pt>
                <c:pt idx="14784">
                  <c:v>29568</c:v>
                </c:pt>
                <c:pt idx="14785">
                  <c:v>29570</c:v>
                </c:pt>
                <c:pt idx="14786">
                  <c:v>29572</c:v>
                </c:pt>
                <c:pt idx="14787">
                  <c:v>29574</c:v>
                </c:pt>
                <c:pt idx="14788">
                  <c:v>29576</c:v>
                </c:pt>
                <c:pt idx="14789">
                  <c:v>29578</c:v>
                </c:pt>
                <c:pt idx="14790">
                  <c:v>29580</c:v>
                </c:pt>
                <c:pt idx="14791">
                  <c:v>29582</c:v>
                </c:pt>
                <c:pt idx="14792">
                  <c:v>29584</c:v>
                </c:pt>
                <c:pt idx="14793">
                  <c:v>29586</c:v>
                </c:pt>
                <c:pt idx="14794">
                  <c:v>29588</c:v>
                </c:pt>
                <c:pt idx="14795">
                  <c:v>29590</c:v>
                </c:pt>
                <c:pt idx="14796">
                  <c:v>29592</c:v>
                </c:pt>
                <c:pt idx="14797">
                  <c:v>29594</c:v>
                </c:pt>
                <c:pt idx="14798">
                  <c:v>29596</c:v>
                </c:pt>
                <c:pt idx="14799">
                  <c:v>29598</c:v>
                </c:pt>
                <c:pt idx="14800">
                  <c:v>29600</c:v>
                </c:pt>
                <c:pt idx="14801">
                  <c:v>29602</c:v>
                </c:pt>
                <c:pt idx="14802">
                  <c:v>29604</c:v>
                </c:pt>
                <c:pt idx="14803">
                  <c:v>29606</c:v>
                </c:pt>
                <c:pt idx="14804">
                  <c:v>29608</c:v>
                </c:pt>
                <c:pt idx="14805">
                  <c:v>29610</c:v>
                </c:pt>
                <c:pt idx="14806">
                  <c:v>29612</c:v>
                </c:pt>
                <c:pt idx="14807">
                  <c:v>29614</c:v>
                </c:pt>
                <c:pt idx="14808">
                  <c:v>29616</c:v>
                </c:pt>
                <c:pt idx="14809">
                  <c:v>29618</c:v>
                </c:pt>
                <c:pt idx="14810">
                  <c:v>29620</c:v>
                </c:pt>
                <c:pt idx="14811">
                  <c:v>29622</c:v>
                </c:pt>
                <c:pt idx="14812">
                  <c:v>29624</c:v>
                </c:pt>
                <c:pt idx="14813">
                  <c:v>29626</c:v>
                </c:pt>
                <c:pt idx="14814">
                  <c:v>29628</c:v>
                </c:pt>
                <c:pt idx="14815">
                  <c:v>29630</c:v>
                </c:pt>
                <c:pt idx="14816">
                  <c:v>29632</c:v>
                </c:pt>
                <c:pt idx="14817">
                  <c:v>29634</c:v>
                </c:pt>
                <c:pt idx="14818">
                  <c:v>29636</c:v>
                </c:pt>
                <c:pt idx="14819">
                  <c:v>29638</c:v>
                </c:pt>
                <c:pt idx="14820">
                  <c:v>29640</c:v>
                </c:pt>
                <c:pt idx="14821">
                  <c:v>29642</c:v>
                </c:pt>
                <c:pt idx="14822">
                  <c:v>29644</c:v>
                </c:pt>
                <c:pt idx="14823">
                  <c:v>29646</c:v>
                </c:pt>
                <c:pt idx="14824">
                  <c:v>29648</c:v>
                </c:pt>
                <c:pt idx="14825">
                  <c:v>29650</c:v>
                </c:pt>
                <c:pt idx="14826">
                  <c:v>29652</c:v>
                </c:pt>
                <c:pt idx="14827">
                  <c:v>29654</c:v>
                </c:pt>
                <c:pt idx="14828">
                  <c:v>29656</c:v>
                </c:pt>
                <c:pt idx="14829">
                  <c:v>29658</c:v>
                </c:pt>
                <c:pt idx="14830">
                  <c:v>29660</c:v>
                </c:pt>
                <c:pt idx="14831">
                  <c:v>29662</c:v>
                </c:pt>
                <c:pt idx="14832">
                  <c:v>29664</c:v>
                </c:pt>
                <c:pt idx="14833">
                  <c:v>29666</c:v>
                </c:pt>
                <c:pt idx="14834">
                  <c:v>29668</c:v>
                </c:pt>
                <c:pt idx="14835">
                  <c:v>29670</c:v>
                </c:pt>
                <c:pt idx="14836">
                  <c:v>29672</c:v>
                </c:pt>
                <c:pt idx="14837">
                  <c:v>29674</c:v>
                </c:pt>
                <c:pt idx="14838">
                  <c:v>29676</c:v>
                </c:pt>
                <c:pt idx="14839">
                  <c:v>29678</c:v>
                </c:pt>
                <c:pt idx="14840">
                  <c:v>29680</c:v>
                </c:pt>
                <c:pt idx="14841">
                  <c:v>29682</c:v>
                </c:pt>
                <c:pt idx="14842">
                  <c:v>29684</c:v>
                </c:pt>
                <c:pt idx="14843">
                  <c:v>29686</c:v>
                </c:pt>
                <c:pt idx="14844">
                  <c:v>29688</c:v>
                </c:pt>
                <c:pt idx="14845">
                  <c:v>29690</c:v>
                </c:pt>
                <c:pt idx="14846">
                  <c:v>29692</c:v>
                </c:pt>
                <c:pt idx="14847">
                  <c:v>29694</c:v>
                </c:pt>
                <c:pt idx="14848">
                  <c:v>29696</c:v>
                </c:pt>
                <c:pt idx="14849">
                  <c:v>29698</c:v>
                </c:pt>
                <c:pt idx="14850">
                  <c:v>29700</c:v>
                </c:pt>
                <c:pt idx="14851">
                  <c:v>29702</c:v>
                </c:pt>
                <c:pt idx="14852">
                  <c:v>29704</c:v>
                </c:pt>
                <c:pt idx="14853">
                  <c:v>29706</c:v>
                </c:pt>
                <c:pt idx="14854">
                  <c:v>29708</c:v>
                </c:pt>
                <c:pt idx="14855">
                  <c:v>29710</c:v>
                </c:pt>
                <c:pt idx="14856">
                  <c:v>29712</c:v>
                </c:pt>
                <c:pt idx="14857">
                  <c:v>29714</c:v>
                </c:pt>
                <c:pt idx="14858">
                  <c:v>29716</c:v>
                </c:pt>
                <c:pt idx="14859">
                  <c:v>29718</c:v>
                </c:pt>
                <c:pt idx="14860">
                  <c:v>29720</c:v>
                </c:pt>
                <c:pt idx="14861">
                  <c:v>29722</c:v>
                </c:pt>
                <c:pt idx="14862">
                  <c:v>29724</c:v>
                </c:pt>
                <c:pt idx="14863">
                  <c:v>29726</c:v>
                </c:pt>
                <c:pt idx="14864">
                  <c:v>29728</c:v>
                </c:pt>
                <c:pt idx="14865">
                  <c:v>29730</c:v>
                </c:pt>
                <c:pt idx="14866">
                  <c:v>29732</c:v>
                </c:pt>
                <c:pt idx="14867">
                  <c:v>29734</c:v>
                </c:pt>
                <c:pt idx="14868">
                  <c:v>29736</c:v>
                </c:pt>
                <c:pt idx="14869">
                  <c:v>29738</c:v>
                </c:pt>
                <c:pt idx="14870">
                  <c:v>29740</c:v>
                </c:pt>
                <c:pt idx="14871">
                  <c:v>29742</c:v>
                </c:pt>
                <c:pt idx="14872">
                  <c:v>29744</c:v>
                </c:pt>
                <c:pt idx="14873">
                  <c:v>29746</c:v>
                </c:pt>
                <c:pt idx="14874">
                  <c:v>29748</c:v>
                </c:pt>
                <c:pt idx="14875">
                  <c:v>29750</c:v>
                </c:pt>
                <c:pt idx="14876">
                  <c:v>29752</c:v>
                </c:pt>
                <c:pt idx="14877">
                  <c:v>29754</c:v>
                </c:pt>
                <c:pt idx="14878">
                  <c:v>29756</c:v>
                </c:pt>
                <c:pt idx="14879">
                  <c:v>29758</c:v>
                </c:pt>
                <c:pt idx="14880">
                  <c:v>29760</c:v>
                </c:pt>
                <c:pt idx="14881">
                  <c:v>29762</c:v>
                </c:pt>
                <c:pt idx="14882">
                  <c:v>29764</c:v>
                </c:pt>
                <c:pt idx="14883">
                  <c:v>29766</c:v>
                </c:pt>
                <c:pt idx="14884">
                  <c:v>29768</c:v>
                </c:pt>
                <c:pt idx="14885">
                  <c:v>29770</c:v>
                </c:pt>
                <c:pt idx="14886">
                  <c:v>29772</c:v>
                </c:pt>
                <c:pt idx="14887">
                  <c:v>29774</c:v>
                </c:pt>
                <c:pt idx="14888">
                  <c:v>29776</c:v>
                </c:pt>
                <c:pt idx="14889">
                  <c:v>29778</c:v>
                </c:pt>
                <c:pt idx="14890">
                  <c:v>29780</c:v>
                </c:pt>
                <c:pt idx="14891">
                  <c:v>29782</c:v>
                </c:pt>
                <c:pt idx="14892">
                  <c:v>29784</c:v>
                </c:pt>
                <c:pt idx="14893">
                  <c:v>29786</c:v>
                </c:pt>
                <c:pt idx="14894">
                  <c:v>29788</c:v>
                </c:pt>
                <c:pt idx="14895">
                  <c:v>29790</c:v>
                </c:pt>
                <c:pt idx="14896">
                  <c:v>29792</c:v>
                </c:pt>
                <c:pt idx="14897">
                  <c:v>29794</c:v>
                </c:pt>
                <c:pt idx="14898">
                  <c:v>29796</c:v>
                </c:pt>
                <c:pt idx="14899">
                  <c:v>29798</c:v>
                </c:pt>
                <c:pt idx="14900">
                  <c:v>29800</c:v>
                </c:pt>
                <c:pt idx="14901">
                  <c:v>29802</c:v>
                </c:pt>
                <c:pt idx="14902">
                  <c:v>29804</c:v>
                </c:pt>
                <c:pt idx="14903">
                  <c:v>29806</c:v>
                </c:pt>
                <c:pt idx="14904">
                  <c:v>29808</c:v>
                </c:pt>
                <c:pt idx="14905">
                  <c:v>29810</c:v>
                </c:pt>
                <c:pt idx="14906">
                  <c:v>29812</c:v>
                </c:pt>
                <c:pt idx="14907">
                  <c:v>29814</c:v>
                </c:pt>
                <c:pt idx="14908">
                  <c:v>29816</c:v>
                </c:pt>
                <c:pt idx="14909">
                  <c:v>29818</c:v>
                </c:pt>
                <c:pt idx="14910">
                  <c:v>29820</c:v>
                </c:pt>
                <c:pt idx="14911">
                  <c:v>29822</c:v>
                </c:pt>
                <c:pt idx="14912">
                  <c:v>29824</c:v>
                </c:pt>
                <c:pt idx="14913">
                  <c:v>29826</c:v>
                </c:pt>
                <c:pt idx="14914">
                  <c:v>29828</c:v>
                </c:pt>
                <c:pt idx="14915">
                  <c:v>29830</c:v>
                </c:pt>
                <c:pt idx="14916">
                  <c:v>29832</c:v>
                </c:pt>
                <c:pt idx="14917">
                  <c:v>29834</c:v>
                </c:pt>
                <c:pt idx="14918">
                  <c:v>29836</c:v>
                </c:pt>
                <c:pt idx="14919">
                  <c:v>29838</c:v>
                </c:pt>
                <c:pt idx="14920">
                  <c:v>29840</c:v>
                </c:pt>
                <c:pt idx="14921">
                  <c:v>29842</c:v>
                </c:pt>
                <c:pt idx="14922">
                  <c:v>29844</c:v>
                </c:pt>
                <c:pt idx="14923">
                  <c:v>29846</c:v>
                </c:pt>
                <c:pt idx="14924">
                  <c:v>29848</c:v>
                </c:pt>
                <c:pt idx="14925">
                  <c:v>29850</c:v>
                </c:pt>
                <c:pt idx="14926">
                  <c:v>29852</c:v>
                </c:pt>
                <c:pt idx="14927">
                  <c:v>29854</c:v>
                </c:pt>
                <c:pt idx="14928">
                  <c:v>29856</c:v>
                </c:pt>
                <c:pt idx="14929">
                  <c:v>29858</c:v>
                </c:pt>
                <c:pt idx="14930">
                  <c:v>29860</c:v>
                </c:pt>
                <c:pt idx="14931">
                  <c:v>29862</c:v>
                </c:pt>
                <c:pt idx="14932">
                  <c:v>29864</c:v>
                </c:pt>
                <c:pt idx="14933">
                  <c:v>29866</c:v>
                </c:pt>
                <c:pt idx="14934">
                  <c:v>29868</c:v>
                </c:pt>
                <c:pt idx="14935">
                  <c:v>29870</c:v>
                </c:pt>
                <c:pt idx="14936">
                  <c:v>29872</c:v>
                </c:pt>
                <c:pt idx="14937">
                  <c:v>29874</c:v>
                </c:pt>
                <c:pt idx="14938">
                  <c:v>29876</c:v>
                </c:pt>
                <c:pt idx="14939">
                  <c:v>29878</c:v>
                </c:pt>
                <c:pt idx="14940">
                  <c:v>29880</c:v>
                </c:pt>
                <c:pt idx="14941">
                  <c:v>29882</c:v>
                </c:pt>
                <c:pt idx="14942">
                  <c:v>29884</c:v>
                </c:pt>
                <c:pt idx="14943">
                  <c:v>29886</c:v>
                </c:pt>
                <c:pt idx="14944">
                  <c:v>29888</c:v>
                </c:pt>
                <c:pt idx="14945">
                  <c:v>29890</c:v>
                </c:pt>
                <c:pt idx="14946">
                  <c:v>29892</c:v>
                </c:pt>
                <c:pt idx="14947">
                  <c:v>29894</c:v>
                </c:pt>
                <c:pt idx="14948">
                  <c:v>29896</c:v>
                </c:pt>
                <c:pt idx="14949">
                  <c:v>29898</c:v>
                </c:pt>
                <c:pt idx="14950">
                  <c:v>29900</c:v>
                </c:pt>
                <c:pt idx="14951">
                  <c:v>29902</c:v>
                </c:pt>
                <c:pt idx="14952">
                  <c:v>29904</c:v>
                </c:pt>
                <c:pt idx="14953">
                  <c:v>29906</c:v>
                </c:pt>
                <c:pt idx="14954">
                  <c:v>29908</c:v>
                </c:pt>
                <c:pt idx="14955">
                  <c:v>29910</c:v>
                </c:pt>
                <c:pt idx="14956">
                  <c:v>29912</c:v>
                </c:pt>
                <c:pt idx="14957">
                  <c:v>29914</c:v>
                </c:pt>
                <c:pt idx="14958">
                  <c:v>29916</c:v>
                </c:pt>
                <c:pt idx="14959">
                  <c:v>29918</c:v>
                </c:pt>
                <c:pt idx="14960">
                  <c:v>29920</c:v>
                </c:pt>
                <c:pt idx="14961">
                  <c:v>29922</c:v>
                </c:pt>
                <c:pt idx="14962">
                  <c:v>29924</c:v>
                </c:pt>
                <c:pt idx="14963">
                  <c:v>29926</c:v>
                </c:pt>
                <c:pt idx="14964">
                  <c:v>29928</c:v>
                </c:pt>
                <c:pt idx="14965">
                  <c:v>29930</c:v>
                </c:pt>
                <c:pt idx="14966">
                  <c:v>29932</c:v>
                </c:pt>
                <c:pt idx="14967">
                  <c:v>29934</c:v>
                </c:pt>
                <c:pt idx="14968">
                  <c:v>29936</c:v>
                </c:pt>
                <c:pt idx="14969">
                  <c:v>29938</c:v>
                </c:pt>
                <c:pt idx="14970">
                  <c:v>29940</c:v>
                </c:pt>
                <c:pt idx="14971">
                  <c:v>29942</c:v>
                </c:pt>
                <c:pt idx="14972">
                  <c:v>29944</c:v>
                </c:pt>
                <c:pt idx="14973">
                  <c:v>29946</c:v>
                </c:pt>
                <c:pt idx="14974">
                  <c:v>29948</c:v>
                </c:pt>
                <c:pt idx="14975">
                  <c:v>29950</c:v>
                </c:pt>
                <c:pt idx="14976">
                  <c:v>29952</c:v>
                </c:pt>
                <c:pt idx="14977">
                  <c:v>29954</c:v>
                </c:pt>
                <c:pt idx="14978">
                  <c:v>29956</c:v>
                </c:pt>
                <c:pt idx="14979">
                  <c:v>29958</c:v>
                </c:pt>
                <c:pt idx="14980">
                  <c:v>29960</c:v>
                </c:pt>
                <c:pt idx="14981">
                  <c:v>29962</c:v>
                </c:pt>
                <c:pt idx="14982">
                  <c:v>29964</c:v>
                </c:pt>
                <c:pt idx="14983">
                  <c:v>29966</c:v>
                </c:pt>
                <c:pt idx="14984">
                  <c:v>29968</c:v>
                </c:pt>
                <c:pt idx="14985">
                  <c:v>29970</c:v>
                </c:pt>
                <c:pt idx="14986">
                  <c:v>29972</c:v>
                </c:pt>
                <c:pt idx="14987">
                  <c:v>29974</c:v>
                </c:pt>
                <c:pt idx="14988">
                  <c:v>29976</c:v>
                </c:pt>
                <c:pt idx="14989">
                  <c:v>29978</c:v>
                </c:pt>
                <c:pt idx="14990">
                  <c:v>29980</c:v>
                </c:pt>
                <c:pt idx="14991">
                  <c:v>29982</c:v>
                </c:pt>
                <c:pt idx="14992">
                  <c:v>29984</c:v>
                </c:pt>
                <c:pt idx="14993">
                  <c:v>29986</c:v>
                </c:pt>
                <c:pt idx="14994">
                  <c:v>29988</c:v>
                </c:pt>
                <c:pt idx="14995">
                  <c:v>29990</c:v>
                </c:pt>
                <c:pt idx="14996">
                  <c:v>29992</c:v>
                </c:pt>
                <c:pt idx="14997">
                  <c:v>29994</c:v>
                </c:pt>
                <c:pt idx="14998">
                  <c:v>29996</c:v>
                </c:pt>
                <c:pt idx="14999">
                  <c:v>29998</c:v>
                </c:pt>
                <c:pt idx="15000">
                  <c:v>30000</c:v>
                </c:pt>
                <c:pt idx="15001">
                  <c:v>30002</c:v>
                </c:pt>
                <c:pt idx="15002">
                  <c:v>30004</c:v>
                </c:pt>
                <c:pt idx="15003">
                  <c:v>30006</c:v>
                </c:pt>
                <c:pt idx="15004">
                  <c:v>30008</c:v>
                </c:pt>
                <c:pt idx="15005">
                  <c:v>30010</c:v>
                </c:pt>
                <c:pt idx="15006">
                  <c:v>30012</c:v>
                </c:pt>
                <c:pt idx="15007">
                  <c:v>30014</c:v>
                </c:pt>
                <c:pt idx="15008">
                  <c:v>30016</c:v>
                </c:pt>
                <c:pt idx="15009">
                  <c:v>30018</c:v>
                </c:pt>
                <c:pt idx="15010">
                  <c:v>30020</c:v>
                </c:pt>
                <c:pt idx="15011">
                  <c:v>30022</c:v>
                </c:pt>
                <c:pt idx="15012">
                  <c:v>30024</c:v>
                </c:pt>
                <c:pt idx="15013">
                  <c:v>30026</c:v>
                </c:pt>
                <c:pt idx="15014">
                  <c:v>30028</c:v>
                </c:pt>
                <c:pt idx="15015">
                  <c:v>30030</c:v>
                </c:pt>
                <c:pt idx="15016">
                  <c:v>30032</c:v>
                </c:pt>
                <c:pt idx="15017">
                  <c:v>30034</c:v>
                </c:pt>
                <c:pt idx="15018">
                  <c:v>30036</c:v>
                </c:pt>
                <c:pt idx="15019">
                  <c:v>30038</c:v>
                </c:pt>
                <c:pt idx="15020">
                  <c:v>30040</c:v>
                </c:pt>
                <c:pt idx="15021">
                  <c:v>30042</c:v>
                </c:pt>
                <c:pt idx="15022">
                  <c:v>30044</c:v>
                </c:pt>
                <c:pt idx="15023">
                  <c:v>30046</c:v>
                </c:pt>
                <c:pt idx="15024">
                  <c:v>30048</c:v>
                </c:pt>
                <c:pt idx="15025">
                  <c:v>30050</c:v>
                </c:pt>
                <c:pt idx="15026">
                  <c:v>30052</c:v>
                </c:pt>
                <c:pt idx="15027">
                  <c:v>30054</c:v>
                </c:pt>
                <c:pt idx="15028">
                  <c:v>30056</c:v>
                </c:pt>
                <c:pt idx="15029">
                  <c:v>30058</c:v>
                </c:pt>
                <c:pt idx="15030">
                  <c:v>30060</c:v>
                </c:pt>
                <c:pt idx="15031">
                  <c:v>30062</c:v>
                </c:pt>
                <c:pt idx="15032">
                  <c:v>30064</c:v>
                </c:pt>
                <c:pt idx="15033">
                  <c:v>30066</c:v>
                </c:pt>
                <c:pt idx="15034">
                  <c:v>30068</c:v>
                </c:pt>
                <c:pt idx="15035">
                  <c:v>30070</c:v>
                </c:pt>
                <c:pt idx="15036">
                  <c:v>30072</c:v>
                </c:pt>
                <c:pt idx="15037">
                  <c:v>30074</c:v>
                </c:pt>
                <c:pt idx="15038">
                  <c:v>30076</c:v>
                </c:pt>
                <c:pt idx="15039">
                  <c:v>30078</c:v>
                </c:pt>
                <c:pt idx="15040">
                  <c:v>30080</c:v>
                </c:pt>
                <c:pt idx="15041">
                  <c:v>30082</c:v>
                </c:pt>
                <c:pt idx="15042">
                  <c:v>30084</c:v>
                </c:pt>
                <c:pt idx="15043">
                  <c:v>30086</c:v>
                </c:pt>
                <c:pt idx="15044">
                  <c:v>30088</c:v>
                </c:pt>
                <c:pt idx="15045">
                  <c:v>30090</c:v>
                </c:pt>
                <c:pt idx="15046">
                  <c:v>30092</c:v>
                </c:pt>
                <c:pt idx="15047">
                  <c:v>30094</c:v>
                </c:pt>
                <c:pt idx="15048">
                  <c:v>30096</c:v>
                </c:pt>
                <c:pt idx="15049">
                  <c:v>30098</c:v>
                </c:pt>
                <c:pt idx="15050">
                  <c:v>30100</c:v>
                </c:pt>
                <c:pt idx="15051">
                  <c:v>30102</c:v>
                </c:pt>
                <c:pt idx="15052">
                  <c:v>30104</c:v>
                </c:pt>
                <c:pt idx="15053">
                  <c:v>30106</c:v>
                </c:pt>
                <c:pt idx="15054">
                  <c:v>30108</c:v>
                </c:pt>
                <c:pt idx="15055">
                  <c:v>30110</c:v>
                </c:pt>
                <c:pt idx="15056">
                  <c:v>30112</c:v>
                </c:pt>
                <c:pt idx="15057">
                  <c:v>30114</c:v>
                </c:pt>
                <c:pt idx="15058">
                  <c:v>30116</c:v>
                </c:pt>
                <c:pt idx="15059">
                  <c:v>30118</c:v>
                </c:pt>
                <c:pt idx="15060">
                  <c:v>30120</c:v>
                </c:pt>
                <c:pt idx="15061">
                  <c:v>30122</c:v>
                </c:pt>
                <c:pt idx="15062">
                  <c:v>30124</c:v>
                </c:pt>
                <c:pt idx="15063">
                  <c:v>30126</c:v>
                </c:pt>
                <c:pt idx="15064">
                  <c:v>30128</c:v>
                </c:pt>
                <c:pt idx="15065">
                  <c:v>30130</c:v>
                </c:pt>
                <c:pt idx="15066">
                  <c:v>30132</c:v>
                </c:pt>
                <c:pt idx="15067">
                  <c:v>30134</c:v>
                </c:pt>
                <c:pt idx="15068">
                  <c:v>30136</c:v>
                </c:pt>
                <c:pt idx="15069">
                  <c:v>30138</c:v>
                </c:pt>
                <c:pt idx="15070">
                  <c:v>30140</c:v>
                </c:pt>
                <c:pt idx="15071">
                  <c:v>30142</c:v>
                </c:pt>
                <c:pt idx="15072">
                  <c:v>30144</c:v>
                </c:pt>
                <c:pt idx="15073">
                  <c:v>30146</c:v>
                </c:pt>
                <c:pt idx="15074">
                  <c:v>30148</c:v>
                </c:pt>
                <c:pt idx="15075">
                  <c:v>30150</c:v>
                </c:pt>
                <c:pt idx="15076">
                  <c:v>30152</c:v>
                </c:pt>
                <c:pt idx="15077">
                  <c:v>30154</c:v>
                </c:pt>
                <c:pt idx="15078">
                  <c:v>30156</c:v>
                </c:pt>
                <c:pt idx="15079">
                  <c:v>30158</c:v>
                </c:pt>
                <c:pt idx="15080">
                  <c:v>30160</c:v>
                </c:pt>
                <c:pt idx="15081">
                  <c:v>30162</c:v>
                </c:pt>
                <c:pt idx="15082">
                  <c:v>30164</c:v>
                </c:pt>
                <c:pt idx="15083">
                  <c:v>30166</c:v>
                </c:pt>
                <c:pt idx="15084">
                  <c:v>30168</c:v>
                </c:pt>
                <c:pt idx="15085">
                  <c:v>30170</c:v>
                </c:pt>
                <c:pt idx="15086">
                  <c:v>30172</c:v>
                </c:pt>
                <c:pt idx="15087">
                  <c:v>30174</c:v>
                </c:pt>
                <c:pt idx="15088">
                  <c:v>30176</c:v>
                </c:pt>
                <c:pt idx="15089">
                  <c:v>30178</c:v>
                </c:pt>
                <c:pt idx="15090">
                  <c:v>30180</c:v>
                </c:pt>
                <c:pt idx="15091">
                  <c:v>30182</c:v>
                </c:pt>
                <c:pt idx="15092">
                  <c:v>30184</c:v>
                </c:pt>
                <c:pt idx="15093">
                  <c:v>30186</c:v>
                </c:pt>
                <c:pt idx="15094">
                  <c:v>30188</c:v>
                </c:pt>
                <c:pt idx="15095">
                  <c:v>30190</c:v>
                </c:pt>
                <c:pt idx="15096">
                  <c:v>30192</c:v>
                </c:pt>
                <c:pt idx="15097">
                  <c:v>30194</c:v>
                </c:pt>
                <c:pt idx="15098">
                  <c:v>30196</c:v>
                </c:pt>
                <c:pt idx="15099">
                  <c:v>30198</c:v>
                </c:pt>
                <c:pt idx="15100">
                  <c:v>30200</c:v>
                </c:pt>
                <c:pt idx="15101">
                  <c:v>30202</c:v>
                </c:pt>
                <c:pt idx="15102">
                  <c:v>30204</c:v>
                </c:pt>
                <c:pt idx="15103">
                  <c:v>30206</c:v>
                </c:pt>
                <c:pt idx="15104">
                  <c:v>30208</c:v>
                </c:pt>
                <c:pt idx="15105">
                  <c:v>30210</c:v>
                </c:pt>
                <c:pt idx="15106">
                  <c:v>30212</c:v>
                </c:pt>
                <c:pt idx="15107">
                  <c:v>30214</c:v>
                </c:pt>
                <c:pt idx="15108">
                  <c:v>30216</c:v>
                </c:pt>
                <c:pt idx="15109">
                  <c:v>30218</c:v>
                </c:pt>
                <c:pt idx="15110">
                  <c:v>30220</c:v>
                </c:pt>
                <c:pt idx="15111">
                  <c:v>30222</c:v>
                </c:pt>
                <c:pt idx="15112">
                  <c:v>30224</c:v>
                </c:pt>
                <c:pt idx="15113">
                  <c:v>30226</c:v>
                </c:pt>
                <c:pt idx="15114">
                  <c:v>30228</c:v>
                </c:pt>
                <c:pt idx="15115">
                  <c:v>30230</c:v>
                </c:pt>
                <c:pt idx="15116">
                  <c:v>30232</c:v>
                </c:pt>
                <c:pt idx="15117">
                  <c:v>30234</c:v>
                </c:pt>
                <c:pt idx="15118">
                  <c:v>30236</c:v>
                </c:pt>
                <c:pt idx="15119">
                  <c:v>30238</c:v>
                </c:pt>
                <c:pt idx="15120">
                  <c:v>30240</c:v>
                </c:pt>
                <c:pt idx="15121">
                  <c:v>30242</c:v>
                </c:pt>
                <c:pt idx="15122">
                  <c:v>30244</c:v>
                </c:pt>
                <c:pt idx="15123">
                  <c:v>30246</c:v>
                </c:pt>
                <c:pt idx="15124">
                  <c:v>30248</c:v>
                </c:pt>
                <c:pt idx="15125">
                  <c:v>30250</c:v>
                </c:pt>
                <c:pt idx="15126">
                  <c:v>30252</c:v>
                </c:pt>
                <c:pt idx="15127">
                  <c:v>30254</c:v>
                </c:pt>
                <c:pt idx="15128">
                  <c:v>30256</c:v>
                </c:pt>
                <c:pt idx="15129">
                  <c:v>30258</c:v>
                </c:pt>
                <c:pt idx="15130">
                  <c:v>30260</c:v>
                </c:pt>
                <c:pt idx="15131">
                  <c:v>30262</c:v>
                </c:pt>
                <c:pt idx="15132">
                  <c:v>30264</c:v>
                </c:pt>
                <c:pt idx="15133">
                  <c:v>30266</c:v>
                </c:pt>
                <c:pt idx="15134">
                  <c:v>30268</c:v>
                </c:pt>
                <c:pt idx="15135">
                  <c:v>30270</c:v>
                </c:pt>
                <c:pt idx="15136">
                  <c:v>30272</c:v>
                </c:pt>
                <c:pt idx="15137">
                  <c:v>30274</c:v>
                </c:pt>
                <c:pt idx="15138">
                  <c:v>30276</c:v>
                </c:pt>
                <c:pt idx="15139">
                  <c:v>30278</c:v>
                </c:pt>
                <c:pt idx="15140">
                  <c:v>30280</c:v>
                </c:pt>
                <c:pt idx="15141">
                  <c:v>30282</c:v>
                </c:pt>
                <c:pt idx="15142">
                  <c:v>30284</c:v>
                </c:pt>
                <c:pt idx="15143">
                  <c:v>30286</c:v>
                </c:pt>
                <c:pt idx="15144">
                  <c:v>30288</c:v>
                </c:pt>
                <c:pt idx="15145">
                  <c:v>30290</c:v>
                </c:pt>
                <c:pt idx="15146">
                  <c:v>30292</c:v>
                </c:pt>
                <c:pt idx="15147">
                  <c:v>30294</c:v>
                </c:pt>
                <c:pt idx="15148">
                  <c:v>30296</c:v>
                </c:pt>
                <c:pt idx="15149">
                  <c:v>30298</c:v>
                </c:pt>
                <c:pt idx="15150">
                  <c:v>30300</c:v>
                </c:pt>
                <c:pt idx="15151">
                  <c:v>30302</c:v>
                </c:pt>
                <c:pt idx="15152">
                  <c:v>30304</c:v>
                </c:pt>
                <c:pt idx="15153">
                  <c:v>30306</c:v>
                </c:pt>
                <c:pt idx="15154">
                  <c:v>30308</c:v>
                </c:pt>
                <c:pt idx="15155">
                  <c:v>30310</c:v>
                </c:pt>
                <c:pt idx="15156">
                  <c:v>30312</c:v>
                </c:pt>
                <c:pt idx="15157">
                  <c:v>30314</c:v>
                </c:pt>
                <c:pt idx="15158">
                  <c:v>30316</c:v>
                </c:pt>
                <c:pt idx="15159">
                  <c:v>30318</c:v>
                </c:pt>
                <c:pt idx="15160">
                  <c:v>30320</c:v>
                </c:pt>
                <c:pt idx="15161">
                  <c:v>30322</c:v>
                </c:pt>
                <c:pt idx="15162">
                  <c:v>30324</c:v>
                </c:pt>
                <c:pt idx="15163">
                  <c:v>30326</c:v>
                </c:pt>
                <c:pt idx="15164">
                  <c:v>30328</c:v>
                </c:pt>
                <c:pt idx="15165">
                  <c:v>30330</c:v>
                </c:pt>
                <c:pt idx="15166">
                  <c:v>30332</c:v>
                </c:pt>
                <c:pt idx="15167">
                  <c:v>30334</c:v>
                </c:pt>
                <c:pt idx="15168">
                  <c:v>30336</c:v>
                </c:pt>
                <c:pt idx="15169">
                  <c:v>30338</c:v>
                </c:pt>
                <c:pt idx="15170">
                  <c:v>30340</c:v>
                </c:pt>
                <c:pt idx="15171">
                  <c:v>30342</c:v>
                </c:pt>
                <c:pt idx="15172">
                  <c:v>30344</c:v>
                </c:pt>
                <c:pt idx="15173">
                  <c:v>30346</c:v>
                </c:pt>
                <c:pt idx="15174">
                  <c:v>30348</c:v>
                </c:pt>
                <c:pt idx="15175">
                  <c:v>30350</c:v>
                </c:pt>
                <c:pt idx="15176">
                  <c:v>30352</c:v>
                </c:pt>
                <c:pt idx="15177">
                  <c:v>30354</c:v>
                </c:pt>
                <c:pt idx="15178">
                  <c:v>30356</c:v>
                </c:pt>
                <c:pt idx="15179">
                  <c:v>30358</c:v>
                </c:pt>
                <c:pt idx="15180">
                  <c:v>30360</c:v>
                </c:pt>
                <c:pt idx="15181">
                  <c:v>30362</c:v>
                </c:pt>
                <c:pt idx="15182">
                  <c:v>30364</c:v>
                </c:pt>
                <c:pt idx="15183">
                  <c:v>30366</c:v>
                </c:pt>
                <c:pt idx="15184">
                  <c:v>30368</c:v>
                </c:pt>
                <c:pt idx="15185">
                  <c:v>30370</c:v>
                </c:pt>
                <c:pt idx="15186">
                  <c:v>30372</c:v>
                </c:pt>
                <c:pt idx="15187">
                  <c:v>30374</c:v>
                </c:pt>
                <c:pt idx="15188">
                  <c:v>30376</c:v>
                </c:pt>
                <c:pt idx="15189">
                  <c:v>30378</c:v>
                </c:pt>
                <c:pt idx="15190">
                  <c:v>30380</c:v>
                </c:pt>
                <c:pt idx="15191">
                  <c:v>30382</c:v>
                </c:pt>
                <c:pt idx="15192">
                  <c:v>30384</c:v>
                </c:pt>
                <c:pt idx="15193">
                  <c:v>30386</c:v>
                </c:pt>
                <c:pt idx="15194">
                  <c:v>30388</c:v>
                </c:pt>
                <c:pt idx="15195">
                  <c:v>30390</c:v>
                </c:pt>
                <c:pt idx="15196">
                  <c:v>30392</c:v>
                </c:pt>
                <c:pt idx="15197">
                  <c:v>30394</c:v>
                </c:pt>
                <c:pt idx="15198">
                  <c:v>30396</c:v>
                </c:pt>
                <c:pt idx="15199">
                  <c:v>30398</c:v>
                </c:pt>
                <c:pt idx="15200">
                  <c:v>30400</c:v>
                </c:pt>
                <c:pt idx="15201">
                  <c:v>30402</c:v>
                </c:pt>
                <c:pt idx="15202">
                  <c:v>30404</c:v>
                </c:pt>
                <c:pt idx="15203">
                  <c:v>30406</c:v>
                </c:pt>
                <c:pt idx="15204">
                  <c:v>30408</c:v>
                </c:pt>
                <c:pt idx="15205">
                  <c:v>30410</c:v>
                </c:pt>
                <c:pt idx="15206">
                  <c:v>30412</c:v>
                </c:pt>
                <c:pt idx="15207">
                  <c:v>30414</c:v>
                </c:pt>
                <c:pt idx="15208">
                  <c:v>30416</c:v>
                </c:pt>
                <c:pt idx="15209">
                  <c:v>30418</c:v>
                </c:pt>
                <c:pt idx="15210">
                  <c:v>30420</c:v>
                </c:pt>
                <c:pt idx="15211">
                  <c:v>30422</c:v>
                </c:pt>
                <c:pt idx="15212">
                  <c:v>30424</c:v>
                </c:pt>
                <c:pt idx="15213">
                  <c:v>30426</c:v>
                </c:pt>
                <c:pt idx="15214">
                  <c:v>30428</c:v>
                </c:pt>
                <c:pt idx="15215">
                  <c:v>30430</c:v>
                </c:pt>
                <c:pt idx="15216">
                  <c:v>30432</c:v>
                </c:pt>
                <c:pt idx="15217">
                  <c:v>30434</c:v>
                </c:pt>
                <c:pt idx="15218">
                  <c:v>30436</c:v>
                </c:pt>
                <c:pt idx="15219">
                  <c:v>30438</c:v>
                </c:pt>
                <c:pt idx="15220">
                  <c:v>30440</c:v>
                </c:pt>
                <c:pt idx="15221">
                  <c:v>30442</c:v>
                </c:pt>
                <c:pt idx="15222">
                  <c:v>30444</c:v>
                </c:pt>
                <c:pt idx="15223">
                  <c:v>30446</c:v>
                </c:pt>
                <c:pt idx="15224">
                  <c:v>30448</c:v>
                </c:pt>
                <c:pt idx="15225">
                  <c:v>30450</c:v>
                </c:pt>
                <c:pt idx="15226">
                  <c:v>30452</c:v>
                </c:pt>
                <c:pt idx="15227">
                  <c:v>30454</c:v>
                </c:pt>
                <c:pt idx="15228">
                  <c:v>30456</c:v>
                </c:pt>
                <c:pt idx="15229">
                  <c:v>30458</c:v>
                </c:pt>
                <c:pt idx="15230">
                  <c:v>30460</c:v>
                </c:pt>
                <c:pt idx="15231">
                  <c:v>30462</c:v>
                </c:pt>
                <c:pt idx="15232">
                  <c:v>30464</c:v>
                </c:pt>
                <c:pt idx="15233">
                  <c:v>30466</c:v>
                </c:pt>
                <c:pt idx="15234">
                  <c:v>30468</c:v>
                </c:pt>
                <c:pt idx="15235">
                  <c:v>30470</c:v>
                </c:pt>
                <c:pt idx="15236">
                  <c:v>30472</c:v>
                </c:pt>
                <c:pt idx="15237">
                  <c:v>30474</c:v>
                </c:pt>
                <c:pt idx="15238">
                  <c:v>30476</c:v>
                </c:pt>
                <c:pt idx="15239">
                  <c:v>30478</c:v>
                </c:pt>
                <c:pt idx="15240">
                  <c:v>30480</c:v>
                </c:pt>
                <c:pt idx="15241">
                  <c:v>30482</c:v>
                </c:pt>
                <c:pt idx="15242">
                  <c:v>30484</c:v>
                </c:pt>
                <c:pt idx="15243">
                  <c:v>30486</c:v>
                </c:pt>
                <c:pt idx="15244">
                  <c:v>30488</c:v>
                </c:pt>
                <c:pt idx="15245">
                  <c:v>30490</c:v>
                </c:pt>
                <c:pt idx="15246">
                  <c:v>30492</c:v>
                </c:pt>
                <c:pt idx="15247">
                  <c:v>30494</c:v>
                </c:pt>
                <c:pt idx="15248">
                  <c:v>30496</c:v>
                </c:pt>
                <c:pt idx="15249">
                  <c:v>30498</c:v>
                </c:pt>
                <c:pt idx="15250">
                  <c:v>30500</c:v>
                </c:pt>
                <c:pt idx="15251">
                  <c:v>30502</c:v>
                </c:pt>
                <c:pt idx="15252">
                  <c:v>30504</c:v>
                </c:pt>
                <c:pt idx="15253">
                  <c:v>30506</c:v>
                </c:pt>
                <c:pt idx="15254">
                  <c:v>30508</c:v>
                </c:pt>
                <c:pt idx="15255">
                  <c:v>30510</c:v>
                </c:pt>
                <c:pt idx="15256">
                  <c:v>30512</c:v>
                </c:pt>
                <c:pt idx="15257">
                  <c:v>30514</c:v>
                </c:pt>
                <c:pt idx="15258">
                  <c:v>30516</c:v>
                </c:pt>
                <c:pt idx="15259">
                  <c:v>30518</c:v>
                </c:pt>
                <c:pt idx="15260">
                  <c:v>30520</c:v>
                </c:pt>
                <c:pt idx="15261">
                  <c:v>30522</c:v>
                </c:pt>
                <c:pt idx="15262">
                  <c:v>30524</c:v>
                </c:pt>
                <c:pt idx="15263">
                  <c:v>30526</c:v>
                </c:pt>
                <c:pt idx="15264">
                  <c:v>30528</c:v>
                </c:pt>
                <c:pt idx="15265">
                  <c:v>30530</c:v>
                </c:pt>
                <c:pt idx="15266">
                  <c:v>30532</c:v>
                </c:pt>
                <c:pt idx="15267">
                  <c:v>30534</c:v>
                </c:pt>
                <c:pt idx="15268">
                  <c:v>30536</c:v>
                </c:pt>
                <c:pt idx="15269">
                  <c:v>30538</c:v>
                </c:pt>
                <c:pt idx="15270">
                  <c:v>30540</c:v>
                </c:pt>
                <c:pt idx="15271">
                  <c:v>30542</c:v>
                </c:pt>
                <c:pt idx="15272">
                  <c:v>30544</c:v>
                </c:pt>
                <c:pt idx="15273">
                  <c:v>30546</c:v>
                </c:pt>
                <c:pt idx="15274">
                  <c:v>30548</c:v>
                </c:pt>
                <c:pt idx="15275">
                  <c:v>30550</c:v>
                </c:pt>
                <c:pt idx="15276">
                  <c:v>30552</c:v>
                </c:pt>
                <c:pt idx="15277">
                  <c:v>30554</c:v>
                </c:pt>
                <c:pt idx="15278">
                  <c:v>30556</c:v>
                </c:pt>
                <c:pt idx="15279">
                  <c:v>30558</c:v>
                </c:pt>
                <c:pt idx="15280">
                  <c:v>30560</c:v>
                </c:pt>
                <c:pt idx="15281">
                  <c:v>30562</c:v>
                </c:pt>
                <c:pt idx="15282">
                  <c:v>30564</c:v>
                </c:pt>
                <c:pt idx="15283">
                  <c:v>30566</c:v>
                </c:pt>
                <c:pt idx="15284">
                  <c:v>30568</c:v>
                </c:pt>
                <c:pt idx="15285">
                  <c:v>30570</c:v>
                </c:pt>
                <c:pt idx="15286">
                  <c:v>30572</c:v>
                </c:pt>
                <c:pt idx="15287">
                  <c:v>30574</c:v>
                </c:pt>
                <c:pt idx="15288">
                  <c:v>30576</c:v>
                </c:pt>
                <c:pt idx="15289">
                  <c:v>30578</c:v>
                </c:pt>
                <c:pt idx="15290">
                  <c:v>30580</c:v>
                </c:pt>
                <c:pt idx="15291">
                  <c:v>30582</c:v>
                </c:pt>
                <c:pt idx="15292">
                  <c:v>30584</c:v>
                </c:pt>
                <c:pt idx="15293">
                  <c:v>30586</c:v>
                </c:pt>
                <c:pt idx="15294">
                  <c:v>30588</c:v>
                </c:pt>
                <c:pt idx="15295">
                  <c:v>30590</c:v>
                </c:pt>
                <c:pt idx="15296">
                  <c:v>30592</c:v>
                </c:pt>
                <c:pt idx="15297">
                  <c:v>30594</c:v>
                </c:pt>
                <c:pt idx="15298">
                  <c:v>30596</c:v>
                </c:pt>
                <c:pt idx="15299">
                  <c:v>30598</c:v>
                </c:pt>
                <c:pt idx="15300">
                  <c:v>30600</c:v>
                </c:pt>
                <c:pt idx="15301">
                  <c:v>30602</c:v>
                </c:pt>
                <c:pt idx="15302">
                  <c:v>30604</c:v>
                </c:pt>
                <c:pt idx="15303">
                  <c:v>30606</c:v>
                </c:pt>
                <c:pt idx="15304">
                  <c:v>30608</c:v>
                </c:pt>
                <c:pt idx="15305">
                  <c:v>30610</c:v>
                </c:pt>
                <c:pt idx="15306">
                  <c:v>30612</c:v>
                </c:pt>
                <c:pt idx="15307">
                  <c:v>30614</c:v>
                </c:pt>
                <c:pt idx="15308">
                  <c:v>30616</c:v>
                </c:pt>
                <c:pt idx="15309">
                  <c:v>30618</c:v>
                </c:pt>
                <c:pt idx="15310">
                  <c:v>30620</c:v>
                </c:pt>
                <c:pt idx="15311">
                  <c:v>30622</c:v>
                </c:pt>
                <c:pt idx="15312">
                  <c:v>30624</c:v>
                </c:pt>
                <c:pt idx="15313">
                  <c:v>30626</c:v>
                </c:pt>
                <c:pt idx="15314">
                  <c:v>30628</c:v>
                </c:pt>
                <c:pt idx="15315">
                  <c:v>30630</c:v>
                </c:pt>
                <c:pt idx="15316">
                  <c:v>30632</c:v>
                </c:pt>
                <c:pt idx="15317">
                  <c:v>30634</c:v>
                </c:pt>
                <c:pt idx="15318">
                  <c:v>30636</c:v>
                </c:pt>
                <c:pt idx="15319">
                  <c:v>30638</c:v>
                </c:pt>
                <c:pt idx="15320">
                  <c:v>30640</c:v>
                </c:pt>
                <c:pt idx="15321">
                  <c:v>30642</c:v>
                </c:pt>
                <c:pt idx="15322">
                  <c:v>30644</c:v>
                </c:pt>
                <c:pt idx="15323">
                  <c:v>30646</c:v>
                </c:pt>
                <c:pt idx="15324">
                  <c:v>30648</c:v>
                </c:pt>
                <c:pt idx="15325">
                  <c:v>30650</c:v>
                </c:pt>
                <c:pt idx="15326">
                  <c:v>30652</c:v>
                </c:pt>
                <c:pt idx="15327">
                  <c:v>30654</c:v>
                </c:pt>
                <c:pt idx="15328">
                  <c:v>30656</c:v>
                </c:pt>
                <c:pt idx="15329">
                  <c:v>30658</c:v>
                </c:pt>
                <c:pt idx="15330">
                  <c:v>30660</c:v>
                </c:pt>
                <c:pt idx="15331">
                  <c:v>30662</c:v>
                </c:pt>
                <c:pt idx="15332">
                  <c:v>30664</c:v>
                </c:pt>
                <c:pt idx="15333">
                  <c:v>30666</c:v>
                </c:pt>
                <c:pt idx="15334">
                  <c:v>30668</c:v>
                </c:pt>
                <c:pt idx="15335">
                  <c:v>30670</c:v>
                </c:pt>
                <c:pt idx="15336">
                  <c:v>30672</c:v>
                </c:pt>
                <c:pt idx="15337">
                  <c:v>30674</c:v>
                </c:pt>
                <c:pt idx="15338">
                  <c:v>30676</c:v>
                </c:pt>
                <c:pt idx="15339">
                  <c:v>30678</c:v>
                </c:pt>
                <c:pt idx="15340">
                  <c:v>30680</c:v>
                </c:pt>
                <c:pt idx="15341">
                  <c:v>30682</c:v>
                </c:pt>
                <c:pt idx="15342">
                  <c:v>30684</c:v>
                </c:pt>
                <c:pt idx="15343">
                  <c:v>30686</c:v>
                </c:pt>
                <c:pt idx="15344">
                  <c:v>30688</c:v>
                </c:pt>
                <c:pt idx="15345">
                  <c:v>30690</c:v>
                </c:pt>
                <c:pt idx="15346">
                  <c:v>30692</c:v>
                </c:pt>
                <c:pt idx="15347">
                  <c:v>30694</c:v>
                </c:pt>
                <c:pt idx="15348">
                  <c:v>30696</c:v>
                </c:pt>
                <c:pt idx="15349">
                  <c:v>30698</c:v>
                </c:pt>
                <c:pt idx="15350">
                  <c:v>30700</c:v>
                </c:pt>
                <c:pt idx="15351">
                  <c:v>30702</c:v>
                </c:pt>
                <c:pt idx="15352">
                  <c:v>30704</c:v>
                </c:pt>
                <c:pt idx="15353">
                  <c:v>30706</c:v>
                </c:pt>
                <c:pt idx="15354">
                  <c:v>30708</c:v>
                </c:pt>
                <c:pt idx="15355">
                  <c:v>30710</c:v>
                </c:pt>
                <c:pt idx="15356">
                  <c:v>30712</c:v>
                </c:pt>
                <c:pt idx="15357">
                  <c:v>30714</c:v>
                </c:pt>
                <c:pt idx="15358">
                  <c:v>30716</c:v>
                </c:pt>
                <c:pt idx="15359">
                  <c:v>30718</c:v>
                </c:pt>
                <c:pt idx="15360">
                  <c:v>30720</c:v>
                </c:pt>
                <c:pt idx="15361">
                  <c:v>30722</c:v>
                </c:pt>
                <c:pt idx="15362">
                  <c:v>30724</c:v>
                </c:pt>
                <c:pt idx="15363">
                  <c:v>30726</c:v>
                </c:pt>
                <c:pt idx="15364">
                  <c:v>30728</c:v>
                </c:pt>
                <c:pt idx="15365">
                  <c:v>30730</c:v>
                </c:pt>
                <c:pt idx="15366">
                  <c:v>30732</c:v>
                </c:pt>
                <c:pt idx="15367">
                  <c:v>30734</c:v>
                </c:pt>
                <c:pt idx="15368">
                  <c:v>30736</c:v>
                </c:pt>
                <c:pt idx="15369">
                  <c:v>30738</c:v>
                </c:pt>
                <c:pt idx="15370">
                  <c:v>30740</c:v>
                </c:pt>
                <c:pt idx="15371">
                  <c:v>30742</c:v>
                </c:pt>
                <c:pt idx="15372">
                  <c:v>30744</c:v>
                </c:pt>
                <c:pt idx="15373">
                  <c:v>30746</c:v>
                </c:pt>
                <c:pt idx="15374">
                  <c:v>30748</c:v>
                </c:pt>
                <c:pt idx="15375">
                  <c:v>30750</c:v>
                </c:pt>
                <c:pt idx="15376">
                  <c:v>30752</c:v>
                </c:pt>
                <c:pt idx="15377">
                  <c:v>30754</c:v>
                </c:pt>
                <c:pt idx="15378">
                  <c:v>30756</c:v>
                </c:pt>
                <c:pt idx="15379">
                  <c:v>30758</c:v>
                </c:pt>
                <c:pt idx="15380">
                  <c:v>30760</c:v>
                </c:pt>
                <c:pt idx="15381">
                  <c:v>30762</c:v>
                </c:pt>
                <c:pt idx="15382">
                  <c:v>30764</c:v>
                </c:pt>
                <c:pt idx="15383">
                  <c:v>30766</c:v>
                </c:pt>
                <c:pt idx="15384">
                  <c:v>30768</c:v>
                </c:pt>
                <c:pt idx="15385">
                  <c:v>30770</c:v>
                </c:pt>
                <c:pt idx="15386">
                  <c:v>30772</c:v>
                </c:pt>
                <c:pt idx="15387">
                  <c:v>30774</c:v>
                </c:pt>
                <c:pt idx="15388">
                  <c:v>30776</c:v>
                </c:pt>
                <c:pt idx="15389">
                  <c:v>30778</c:v>
                </c:pt>
                <c:pt idx="15390">
                  <c:v>30780</c:v>
                </c:pt>
                <c:pt idx="15391">
                  <c:v>30782</c:v>
                </c:pt>
                <c:pt idx="15392">
                  <c:v>30784</c:v>
                </c:pt>
                <c:pt idx="15393">
                  <c:v>30786</c:v>
                </c:pt>
                <c:pt idx="15394">
                  <c:v>30788</c:v>
                </c:pt>
                <c:pt idx="15395">
                  <c:v>30790</c:v>
                </c:pt>
                <c:pt idx="15396">
                  <c:v>30792</c:v>
                </c:pt>
                <c:pt idx="15397">
                  <c:v>30794</c:v>
                </c:pt>
                <c:pt idx="15398">
                  <c:v>30796</c:v>
                </c:pt>
                <c:pt idx="15399">
                  <c:v>30798</c:v>
                </c:pt>
                <c:pt idx="15400">
                  <c:v>30800</c:v>
                </c:pt>
                <c:pt idx="15401">
                  <c:v>30802</c:v>
                </c:pt>
                <c:pt idx="15402">
                  <c:v>30804</c:v>
                </c:pt>
                <c:pt idx="15403">
                  <c:v>30806</c:v>
                </c:pt>
                <c:pt idx="15404">
                  <c:v>30808</c:v>
                </c:pt>
                <c:pt idx="15405">
                  <c:v>30810</c:v>
                </c:pt>
                <c:pt idx="15406">
                  <c:v>30812</c:v>
                </c:pt>
                <c:pt idx="15407">
                  <c:v>30814</c:v>
                </c:pt>
                <c:pt idx="15408">
                  <c:v>30816</c:v>
                </c:pt>
                <c:pt idx="15409">
                  <c:v>30818</c:v>
                </c:pt>
                <c:pt idx="15410">
                  <c:v>30820</c:v>
                </c:pt>
                <c:pt idx="15411">
                  <c:v>30822</c:v>
                </c:pt>
                <c:pt idx="15412">
                  <c:v>30824</c:v>
                </c:pt>
                <c:pt idx="15413">
                  <c:v>30826</c:v>
                </c:pt>
                <c:pt idx="15414">
                  <c:v>30828</c:v>
                </c:pt>
                <c:pt idx="15415">
                  <c:v>30830</c:v>
                </c:pt>
                <c:pt idx="15416">
                  <c:v>30832</c:v>
                </c:pt>
                <c:pt idx="15417">
                  <c:v>30834</c:v>
                </c:pt>
                <c:pt idx="15418">
                  <c:v>30836</c:v>
                </c:pt>
                <c:pt idx="15419">
                  <c:v>30838</c:v>
                </c:pt>
                <c:pt idx="15420">
                  <c:v>30840</c:v>
                </c:pt>
                <c:pt idx="15421">
                  <c:v>30842</c:v>
                </c:pt>
                <c:pt idx="15422">
                  <c:v>30844</c:v>
                </c:pt>
                <c:pt idx="15423">
                  <c:v>30846</c:v>
                </c:pt>
                <c:pt idx="15424">
                  <c:v>30848</c:v>
                </c:pt>
                <c:pt idx="15425">
                  <c:v>30850</c:v>
                </c:pt>
                <c:pt idx="15426">
                  <c:v>30852</c:v>
                </c:pt>
                <c:pt idx="15427">
                  <c:v>30854</c:v>
                </c:pt>
                <c:pt idx="15428">
                  <c:v>30856</c:v>
                </c:pt>
                <c:pt idx="15429">
                  <c:v>30858</c:v>
                </c:pt>
                <c:pt idx="15430">
                  <c:v>30860</c:v>
                </c:pt>
                <c:pt idx="15431">
                  <c:v>30862</c:v>
                </c:pt>
                <c:pt idx="15432">
                  <c:v>30864</c:v>
                </c:pt>
                <c:pt idx="15433">
                  <c:v>30866</c:v>
                </c:pt>
                <c:pt idx="15434">
                  <c:v>30868</c:v>
                </c:pt>
                <c:pt idx="15435">
                  <c:v>30870</c:v>
                </c:pt>
                <c:pt idx="15436">
                  <c:v>30872</c:v>
                </c:pt>
                <c:pt idx="15437">
                  <c:v>30874</c:v>
                </c:pt>
                <c:pt idx="15438">
                  <c:v>30876</c:v>
                </c:pt>
                <c:pt idx="15439">
                  <c:v>30878</c:v>
                </c:pt>
                <c:pt idx="15440">
                  <c:v>30880</c:v>
                </c:pt>
                <c:pt idx="15441">
                  <c:v>30882</c:v>
                </c:pt>
                <c:pt idx="15442">
                  <c:v>30884</c:v>
                </c:pt>
                <c:pt idx="15443">
                  <c:v>30886</c:v>
                </c:pt>
                <c:pt idx="15444">
                  <c:v>30888</c:v>
                </c:pt>
                <c:pt idx="15445">
                  <c:v>30890</c:v>
                </c:pt>
                <c:pt idx="15446">
                  <c:v>30892</c:v>
                </c:pt>
                <c:pt idx="15447">
                  <c:v>30894</c:v>
                </c:pt>
                <c:pt idx="15448">
                  <c:v>30896</c:v>
                </c:pt>
                <c:pt idx="15449">
                  <c:v>30898</c:v>
                </c:pt>
                <c:pt idx="15450">
                  <c:v>30900</c:v>
                </c:pt>
                <c:pt idx="15451">
                  <c:v>30902</c:v>
                </c:pt>
                <c:pt idx="15452">
                  <c:v>30904</c:v>
                </c:pt>
                <c:pt idx="15453">
                  <c:v>30906</c:v>
                </c:pt>
                <c:pt idx="15454">
                  <c:v>30908</c:v>
                </c:pt>
                <c:pt idx="15455">
                  <c:v>30910</c:v>
                </c:pt>
                <c:pt idx="15456">
                  <c:v>30912</c:v>
                </c:pt>
                <c:pt idx="15457">
                  <c:v>30914</c:v>
                </c:pt>
                <c:pt idx="15458">
                  <c:v>30916</c:v>
                </c:pt>
                <c:pt idx="15459">
                  <c:v>30918</c:v>
                </c:pt>
                <c:pt idx="15460">
                  <c:v>30920</c:v>
                </c:pt>
                <c:pt idx="15461">
                  <c:v>30922</c:v>
                </c:pt>
                <c:pt idx="15462">
                  <c:v>30924</c:v>
                </c:pt>
                <c:pt idx="15463">
                  <c:v>30926</c:v>
                </c:pt>
                <c:pt idx="15464">
                  <c:v>30928</c:v>
                </c:pt>
                <c:pt idx="15465">
                  <c:v>30930</c:v>
                </c:pt>
                <c:pt idx="15466">
                  <c:v>30932</c:v>
                </c:pt>
                <c:pt idx="15467">
                  <c:v>30934</c:v>
                </c:pt>
                <c:pt idx="15468">
                  <c:v>30936</c:v>
                </c:pt>
                <c:pt idx="15469">
                  <c:v>30938</c:v>
                </c:pt>
                <c:pt idx="15470">
                  <c:v>30940</c:v>
                </c:pt>
                <c:pt idx="15471">
                  <c:v>30942</c:v>
                </c:pt>
                <c:pt idx="15472">
                  <c:v>30944</c:v>
                </c:pt>
                <c:pt idx="15473">
                  <c:v>30946</c:v>
                </c:pt>
                <c:pt idx="15474">
                  <c:v>30948</c:v>
                </c:pt>
                <c:pt idx="15475">
                  <c:v>30950</c:v>
                </c:pt>
                <c:pt idx="15476">
                  <c:v>30952</c:v>
                </c:pt>
                <c:pt idx="15477">
                  <c:v>30954</c:v>
                </c:pt>
                <c:pt idx="15478">
                  <c:v>30956</c:v>
                </c:pt>
                <c:pt idx="15479">
                  <c:v>30958</c:v>
                </c:pt>
                <c:pt idx="15480">
                  <c:v>30960</c:v>
                </c:pt>
                <c:pt idx="15481">
                  <c:v>30962</c:v>
                </c:pt>
                <c:pt idx="15482">
                  <c:v>30964</c:v>
                </c:pt>
                <c:pt idx="15483">
                  <c:v>30966</c:v>
                </c:pt>
                <c:pt idx="15484">
                  <c:v>30968</c:v>
                </c:pt>
                <c:pt idx="15485">
                  <c:v>30970</c:v>
                </c:pt>
                <c:pt idx="15486">
                  <c:v>30972</c:v>
                </c:pt>
                <c:pt idx="15487">
                  <c:v>30974</c:v>
                </c:pt>
                <c:pt idx="15488">
                  <c:v>30976</c:v>
                </c:pt>
                <c:pt idx="15489">
                  <c:v>30978</c:v>
                </c:pt>
                <c:pt idx="15490">
                  <c:v>30980</c:v>
                </c:pt>
                <c:pt idx="15491">
                  <c:v>30982</c:v>
                </c:pt>
                <c:pt idx="15492">
                  <c:v>30984</c:v>
                </c:pt>
                <c:pt idx="15493">
                  <c:v>30986</c:v>
                </c:pt>
                <c:pt idx="15494">
                  <c:v>30988</c:v>
                </c:pt>
                <c:pt idx="15495">
                  <c:v>30990</c:v>
                </c:pt>
                <c:pt idx="15496">
                  <c:v>30992</c:v>
                </c:pt>
                <c:pt idx="15497">
                  <c:v>30994</c:v>
                </c:pt>
                <c:pt idx="15498">
                  <c:v>30996</c:v>
                </c:pt>
                <c:pt idx="15499">
                  <c:v>30998</c:v>
                </c:pt>
                <c:pt idx="15500">
                  <c:v>31000</c:v>
                </c:pt>
                <c:pt idx="15501">
                  <c:v>31002</c:v>
                </c:pt>
                <c:pt idx="15502">
                  <c:v>31004</c:v>
                </c:pt>
                <c:pt idx="15503">
                  <c:v>31006</c:v>
                </c:pt>
                <c:pt idx="15504">
                  <c:v>31008</c:v>
                </c:pt>
                <c:pt idx="15505">
                  <c:v>31010</c:v>
                </c:pt>
                <c:pt idx="15506">
                  <c:v>31012</c:v>
                </c:pt>
                <c:pt idx="15507">
                  <c:v>31014</c:v>
                </c:pt>
                <c:pt idx="15508">
                  <c:v>31016</c:v>
                </c:pt>
                <c:pt idx="15509">
                  <c:v>31018</c:v>
                </c:pt>
                <c:pt idx="15510">
                  <c:v>31020</c:v>
                </c:pt>
                <c:pt idx="15511">
                  <c:v>31022</c:v>
                </c:pt>
                <c:pt idx="15512">
                  <c:v>31024</c:v>
                </c:pt>
                <c:pt idx="15513">
                  <c:v>31026</c:v>
                </c:pt>
                <c:pt idx="15514">
                  <c:v>31028</c:v>
                </c:pt>
                <c:pt idx="15515">
                  <c:v>31030</c:v>
                </c:pt>
                <c:pt idx="15516">
                  <c:v>31032</c:v>
                </c:pt>
                <c:pt idx="15517">
                  <c:v>31034</c:v>
                </c:pt>
                <c:pt idx="15518">
                  <c:v>31036</c:v>
                </c:pt>
                <c:pt idx="15519">
                  <c:v>31038</c:v>
                </c:pt>
                <c:pt idx="15520">
                  <c:v>31040</c:v>
                </c:pt>
                <c:pt idx="15521">
                  <c:v>31042</c:v>
                </c:pt>
                <c:pt idx="15522">
                  <c:v>31044</c:v>
                </c:pt>
                <c:pt idx="15523">
                  <c:v>31046</c:v>
                </c:pt>
                <c:pt idx="15524">
                  <c:v>31048</c:v>
                </c:pt>
                <c:pt idx="15525">
                  <c:v>31050</c:v>
                </c:pt>
                <c:pt idx="15526">
                  <c:v>31052</c:v>
                </c:pt>
                <c:pt idx="15527">
                  <c:v>31054</c:v>
                </c:pt>
                <c:pt idx="15528">
                  <c:v>31056</c:v>
                </c:pt>
                <c:pt idx="15529">
                  <c:v>31058</c:v>
                </c:pt>
                <c:pt idx="15530">
                  <c:v>31060</c:v>
                </c:pt>
                <c:pt idx="15531">
                  <c:v>31062</c:v>
                </c:pt>
                <c:pt idx="15532">
                  <c:v>31064</c:v>
                </c:pt>
                <c:pt idx="15533">
                  <c:v>31066</c:v>
                </c:pt>
                <c:pt idx="15534">
                  <c:v>31068</c:v>
                </c:pt>
                <c:pt idx="15535">
                  <c:v>31070</c:v>
                </c:pt>
                <c:pt idx="15536">
                  <c:v>31072</c:v>
                </c:pt>
                <c:pt idx="15537">
                  <c:v>31074</c:v>
                </c:pt>
                <c:pt idx="15538">
                  <c:v>31076</c:v>
                </c:pt>
                <c:pt idx="15539">
                  <c:v>31078</c:v>
                </c:pt>
                <c:pt idx="15540">
                  <c:v>31080</c:v>
                </c:pt>
                <c:pt idx="15541">
                  <c:v>31082</c:v>
                </c:pt>
                <c:pt idx="15542">
                  <c:v>31084</c:v>
                </c:pt>
                <c:pt idx="15543">
                  <c:v>31086</c:v>
                </c:pt>
                <c:pt idx="15544">
                  <c:v>31088</c:v>
                </c:pt>
                <c:pt idx="15545">
                  <c:v>31090</c:v>
                </c:pt>
                <c:pt idx="15546">
                  <c:v>31092</c:v>
                </c:pt>
                <c:pt idx="15547">
                  <c:v>31094</c:v>
                </c:pt>
                <c:pt idx="15548">
                  <c:v>31096</c:v>
                </c:pt>
                <c:pt idx="15549">
                  <c:v>31098</c:v>
                </c:pt>
                <c:pt idx="15550">
                  <c:v>31100</c:v>
                </c:pt>
                <c:pt idx="15551">
                  <c:v>31102</c:v>
                </c:pt>
                <c:pt idx="15552">
                  <c:v>31104</c:v>
                </c:pt>
                <c:pt idx="15553">
                  <c:v>31106</c:v>
                </c:pt>
                <c:pt idx="15554">
                  <c:v>31108</c:v>
                </c:pt>
                <c:pt idx="15555">
                  <c:v>31110</c:v>
                </c:pt>
                <c:pt idx="15556">
                  <c:v>31112</c:v>
                </c:pt>
                <c:pt idx="15557">
                  <c:v>31114</c:v>
                </c:pt>
                <c:pt idx="15558">
                  <c:v>31116</c:v>
                </c:pt>
                <c:pt idx="15559">
                  <c:v>31118</c:v>
                </c:pt>
                <c:pt idx="15560">
                  <c:v>31120</c:v>
                </c:pt>
                <c:pt idx="15561">
                  <c:v>31122</c:v>
                </c:pt>
                <c:pt idx="15562">
                  <c:v>31124</c:v>
                </c:pt>
                <c:pt idx="15563">
                  <c:v>31126</c:v>
                </c:pt>
                <c:pt idx="15564">
                  <c:v>31128</c:v>
                </c:pt>
                <c:pt idx="15565">
                  <c:v>31130</c:v>
                </c:pt>
                <c:pt idx="15566">
                  <c:v>31132</c:v>
                </c:pt>
                <c:pt idx="15567">
                  <c:v>31134</c:v>
                </c:pt>
                <c:pt idx="15568">
                  <c:v>31136</c:v>
                </c:pt>
                <c:pt idx="15569">
                  <c:v>31138</c:v>
                </c:pt>
                <c:pt idx="15570">
                  <c:v>31140</c:v>
                </c:pt>
                <c:pt idx="15571">
                  <c:v>31142</c:v>
                </c:pt>
                <c:pt idx="15572">
                  <c:v>31144</c:v>
                </c:pt>
                <c:pt idx="15573">
                  <c:v>31146</c:v>
                </c:pt>
                <c:pt idx="15574">
                  <c:v>31148</c:v>
                </c:pt>
                <c:pt idx="15575">
                  <c:v>31150</c:v>
                </c:pt>
                <c:pt idx="15576">
                  <c:v>31152</c:v>
                </c:pt>
                <c:pt idx="15577">
                  <c:v>31154</c:v>
                </c:pt>
                <c:pt idx="15578">
                  <c:v>31156</c:v>
                </c:pt>
                <c:pt idx="15579">
                  <c:v>31158</c:v>
                </c:pt>
                <c:pt idx="15580">
                  <c:v>31160</c:v>
                </c:pt>
                <c:pt idx="15581">
                  <c:v>31162</c:v>
                </c:pt>
                <c:pt idx="15582">
                  <c:v>31164</c:v>
                </c:pt>
                <c:pt idx="15583">
                  <c:v>31166</c:v>
                </c:pt>
                <c:pt idx="15584">
                  <c:v>31168</c:v>
                </c:pt>
                <c:pt idx="15585">
                  <c:v>31170</c:v>
                </c:pt>
                <c:pt idx="15586">
                  <c:v>31172</c:v>
                </c:pt>
                <c:pt idx="15587">
                  <c:v>31174</c:v>
                </c:pt>
                <c:pt idx="15588">
                  <c:v>31176</c:v>
                </c:pt>
                <c:pt idx="15589">
                  <c:v>31178</c:v>
                </c:pt>
                <c:pt idx="15590">
                  <c:v>31180</c:v>
                </c:pt>
                <c:pt idx="15591">
                  <c:v>31182</c:v>
                </c:pt>
                <c:pt idx="15592">
                  <c:v>31184</c:v>
                </c:pt>
                <c:pt idx="15593">
                  <c:v>31186</c:v>
                </c:pt>
                <c:pt idx="15594">
                  <c:v>31188</c:v>
                </c:pt>
                <c:pt idx="15595">
                  <c:v>31190</c:v>
                </c:pt>
                <c:pt idx="15596">
                  <c:v>31192</c:v>
                </c:pt>
                <c:pt idx="15597">
                  <c:v>31194</c:v>
                </c:pt>
                <c:pt idx="15598">
                  <c:v>31196</c:v>
                </c:pt>
                <c:pt idx="15599">
                  <c:v>31198</c:v>
                </c:pt>
                <c:pt idx="15600">
                  <c:v>31200</c:v>
                </c:pt>
                <c:pt idx="15601">
                  <c:v>31202</c:v>
                </c:pt>
                <c:pt idx="15602">
                  <c:v>31204</c:v>
                </c:pt>
                <c:pt idx="15603">
                  <c:v>31206</c:v>
                </c:pt>
                <c:pt idx="15604">
                  <c:v>31208</c:v>
                </c:pt>
                <c:pt idx="15605">
                  <c:v>31210</c:v>
                </c:pt>
                <c:pt idx="15606">
                  <c:v>31212</c:v>
                </c:pt>
                <c:pt idx="15607">
                  <c:v>31214</c:v>
                </c:pt>
                <c:pt idx="15608">
                  <c:v>31216</c:v>
                </c:pt>
                <c:pt idx="15609">
                  <c:v>31218</c:v>
                </c:pt>
                <c:pt idx="15610">
                  <c:v>31220</c:v>
                </c:pt>
                <c:pt idx="15611">
                  <c:v>31222</c:v>
                </c:pt>
                <c:pt idx="15612">
                  <c:v>31224</c:v>
                </c:pt>
                <c:pt idx="15613">
                  <c:v>31226</c:v>
                </c:pt>
                <c:pt idx="15614">
                  <c:v>31228</c:v>
                </c:pt>
                <c:pt idx="15615">
                  <c:v>31230</c:v>
                </c:pt>
                <c:pt idx="15616">
                  <c:v>31232</c:v>
                </c:pt>
                <c:pt idx="15617">
                  <c:v>31234</c:v>
                </c:pt>
                <c:pt idx="15618">
                  <c:v>31236</c:v>
                </c:pt>
                <c:pt idx="15619">
                  <c:v>31238</c:v>
                </c:pt>
                <c:pt idx="15620">
                  <c:v>31240</c:v>
                </c:pt>
                <c:pt idx="15621">
                  <c:v>31242</c:v>
                </c:pt>
                <c:pt idx="15622">
                  <c:v>31244</c:v>
                </c:pt>
                <c:pt idx="15623">
                  <c:v>31246</c:v>
                </c:pt>
                <c:pt idx="15624">
                  <c:v>31248</c:v>
                </c:pt>
                <c:pt idx="15625">
                  <c:v>31250</c:v>
                </c:pt>
                <c:pt idx="15626">
                  <c:v>31252</c:v>
                </c:pt>
                <c:pt idx="15627">
                  <c:v>31254</c:v>
                </c:pt>
                <c:pt idx="15628">
                  <c:v>31256</c:v>
                </c:pt>
                <c:pt idx="15629">
                  <c:v>31258</c:v>
                </c:pt>
                <c:pt idx="15630">
                  <c:v>31260</c:v>
                </c:pt>
                <c:pt idx="15631">
                  <c:v>31262</c:v>
                </c:pt>
                <c:pt idx="15632">
                  <c:v>31264</c:v>
                </c:pt>
                <c:pt idx="15633">
                  <c:v>31266</c:v>
                </c:pt>
                <c:pt idx="15634">
                  <c:v>31268</c:v>
                </c:pt>
                <c:pt idx="15635">
                  <c:v>31270</c:v>
                </c:pt>
                <c:pt idx="15636">
                  <c:v>31272</c:v>
                </c:pt>
                <c:pt idx="15637">
                  <c:v>31274</c:v>
                </c:pt>
                <c:pt idx="15638">
                  <c:v>31276</c:v>
                </c:pt>
                <c:pt idx="15639">
                  <c:v>31278</c:v>
                </c:pt>
                <c:pt idx="15640">
                  <c:v>31280</c:v>
                </c:pt>
                <c:pt idx="15641">
                  <c:v>31282</c:v>
                </c:pt>
                <c:pt idx="15642">
                  <c:v>31284</c:v>
                </c:pt>
                <c:pt idx="15643">
                  <c:v>31286</c:v>
                </c:pt>
                <c:pt idx="15644">
                  <c:v>31288</c:v>
                </c:pt>
                <c:pt idx="15645">
                  <c:v>31290</c:v>
                </c:pt>
                <c:pt idx="15646">
                  <c:v>31292</c:v>
                </c:pt>
                <c:pt idx="15647">
                  <c:v>31294</c:v>
                </c:pt>
                <c:pt idx="15648">
                  <c:v>31296</c:v>
                </c:pt>
                <c:pt idx="15649">
                  <c:v>31298</c:v>
                </c:pt>
                <c:pt idx="15650">
                  <c:v>31300</c:v>
                </c:pt>
                <c:pt idx="15651">
                  <c:v>31302</c:v>
                </c:pt>
                <c:pt idx="15652">
                  <c:v>31304</c:v>
                </c:pt>
                <c:pt idx="15653">
                  <c:v>31306</c:v>
                </c:pt>
                <c:pt idx="15654">
                  <c:v>31308</c:v>
                </c:pt>
                <c:pt idx="15655">
                  <c:v>31310</c:v>
                </c:pt>
                <c:pt idx="15656">
                  <c:v>31312</c:v>
                </c:pt>
                <c:pt idx="15657">
                  <c:v>31314</c:v>
                </c:pt>
                <c:pt idx="15658">
                  <c:v>31316</c:v>
                </c:pt>
                <c:pt idx="15659">
                  <c:v>31318</c:v>
                </c:pt>
                <c:pt idx="15660">
                  <c:v>31320</c:v>
                </c:pt>
                <c:pt idx="15661">
                  <c:v>31322</c:v>
                </c:pt>
                <c:pt idx="15662">
                  <c:v>31324</c:v>
                </c:pt>
                <c:pt idx="15663">
                  <c:v>31326</c:v>
                </c:pt>
                <c:pt idx="15664">
                  <c:v>31328</c:v>
                </c:pt>
                <c:pt idx="15665">
                  <c:v>31330</c:v>
                </c:pt>
                <c:pt idx="15666">
                  <c:v>31332</c:v>
                </c:pt>
                <c:pt idx="15667">
                  <c:v>31334</c:v>
                </c:pt>
                <c:pt idx="15668">
                  <c:v>31336</c:v>
                </c:pt>
                <c:pt idx="15669">
                  <c:v>31338</c:v>
                </c:pt>
                <c:pt idx="15670">
                  <c:v>31340</c:v>
                </c:pt>
                <c:pt idx="15671">
                  <c:v>31342</c:v>
                </c:pt>
                <c:pt idx="15672">
                  <c:v>31344</c:v>
                </c:pt>
                <c:pt idx="15673">
                  <c:v>31346</c:v>
                </c:pt>
                <c:pt idx="15674">
                  <c:v>31348</c:v>
                </c:pt>
                <c:pt idx="15675">
                  <c:v>31350</c:v>
                </c:pt>
                <c:pt idx="15676">
                  <c:v>31352</c:v>
                </c:pt>
                <c:pt idx="15677">
                  <c:v>31354</c:v>
                </c:pt>
                <c:pt idx="15678">
                  <c:v>31356</c:v>
                </c:pt>
                <c:pt idx="15679">
                  <c:v>31358</c:v>
                </c:pt>
                <c:pt idx="15680">
                  <c:v>31360</c:v>
                </c:pt>
                <c:pt idx="15681">
                  <c:v>31362</c:v>
                </c:pt>
                <c:pt idx="15682">
                  <c:v>31364</c:v>
                </c:pt>
                <c:pt idx="15683">
                  <c:v>31366</c:v>
                </c:pt>
                <c:pt idx="15684">
                  <c:v>31368</c:v>
                </c:pt>
                <c:pt idx="15685">
                  <c:v>31370</c:v>
                </c:pt>
                <c:pt idx="15686">
                  <c:v>31372</c:v>
                </c:pt>
                <c:pt idx="15687">
                  <c:v>31374</c:v>
                </c:pt>
                <c:pt idx="15688">
                  <c:v>31376</c:v>
                </c:pt>
                <c:pt idx="15689">
                  <c:v>31378</c:v>
                </c:pt>
                <c:pt idx="15690">
                  <c:v>31380</c:v>
                </c:pt>
                <c:pt idx="15691">
                  <c:v>31382</c:v>
                </c:pt>
                <c:pt idx="15692">
                  <c:v>31384</c:v>
                </c:pt>
                <c:pt idx="15693">
                  <c:v>31386</c:v>
                </c:pt>
                <c:pt idx="15694">
                  <c:v>31388</c:v>
                </c:pt>
                <c:pt idx="15695">
                  <c:v>31390</c:v>
                </c:pt>
                <c:pt idx="15696">
                  <c:v>31392</c:v>
                </c:pt>
                <c:pt idx="15697">
                  <c:v>31394</c:v>
                </c:pt>
                <c:pt idx="15698">
                  <c:v>31396</c:v>
                </c:pt>
                <c:pt idx="15699">
                  <c:v>31398</c:v>
                </c:pt>
                <c:pt idx="15700">
                  <c:v>31400</c:v>
                </c:pt>
                <c:pt idx="15701">
                  <c:v>31402</c:v>
                </c:pt>
                <c:pt idx="15702">
                  <c:v>31404</c:v>
                </c:pt>
                <c:pt idx="15703">
                  <c:v>31406</c:v>
                </c:pt>
                <c:pt idx="15704">
                  <c:v>31408</c:v>
                </c:pt>
                <c:pt idx="15705">
                  <c:v>31410</c:v>
                </c:pt>
                <c:pt idx="15706">
                  <c:v>31412</c:v>
                </c:pt>
                <c:pt idx="15707">
                  <c:v>31414</c:v>
                </c:pt>
                <c:pt idx="15708">
                  <c:v>31416</c:v>
                </c:pt>
                <c:pt idx="15709">
                  <c:v>31418</c:v>
                </c:pt>
                <c:pt idx="15710">
                  <c:v>31420</c:v>
                </c:pt>
                <c:pt idx="15711">
                  <c:v>31422</c:v>
                </c:pt>
                <c:pt idx="15712">
                  <c:v>31424</c:v>
                </c:pt>
                <c:pt idx="15713">
                  <c:v>31426</c:v>
                </c:pt>
                <c:pt idx="15714">
                  <c:v>31428</c:v>
                </c:pt>
                <c:pt idx="15715">
                  <c:v>31430</c:v>
                </c:pt>
                <c:pt idx="15716">
                  <c:v>31432</c:v>
                </c:pt>
                <c:pt idx="15717">
                  <c:v>31434</c:v>
                </c:pt>
                <c:pt idx="15718">
                  <c:v>31436</c:v>
                </c:pt>
                <c:pt idx="15719">
                  <c:v>31438</c:v>
                </c:pt>
                <c:pt idx="15720">
                  <c:v>31440</c:v>
                </c:pt>
                <c:pt idx="15721">
                  <c:v>31442</c:v>
                </c:pt>
                <c:pt idx="15722">
                  <c:v>31444</c:v>
                </c:pt>
                <c:pt idx="15723">
                  <c:v>31446</c:v>
                </c:pt>
                <c:pt idx="15724">
                  <c:v>31448</c:v>
                </c:pt>
                <c:pt idx="15725">
                  <c:v>31450</c:v>
                </c:pt>
                <c:pt idx="15726">
                  <c:v>31452</c:v>
                </c:pt>
                <c:pt idx="15727">
                  <c:v>31454</c:v>
                </c:pt>
                <c:pt idx="15728">
                  <c:v>31456</c:v>
                </c:pt>
                <c:pt idx="15729">
                  <c:v>31458</c:v>
                </c:pt>
                <c:pt idx="15730">
                  <c:v>31460</c:v>
                </c:pt>
                <c:pt idx="15731">
                  <c:v>31462</c:v>
                </c:pt>
                <c:pt idx="15732">
                  <c:v>31464</c:v>
                </c:pt>
                <c:pt idx="15733">
                  <c:v>31466</c:v>
                </c:pt>
                <c:pt idx="15734">
                  <c:v>31468</c:v>
                </c:pt>
                <c:pt idx="15735">
                  <c:v>31470</c:v>
                </c:pt>
                <c:pt idx="15736">
                  <c:v>31472</c:v>
                </c:pt>
                <c:pt idx="15737">
                  <c:v>31474</c:v>
                </c:pt>
                <c:pt idx="15738">
                  <c:v>31476</c:v>
                </c:pt>
                <c:pt idx="15739">
                  <c:v>31478</c:v>
                </c:pt>
                <c:pt idx="15740">
                  <c:v>31480</c:v>
                </c:pt>
                <c:pt idx="15741">
                  <c:v>31482</c:v>
                </c:pt>
                <c:pt idx="15742">
                  <c:v>31484</c:v>
                </c:pt>
                <c:pt idx="15743">
                  <c:v>31486</c:v>
                </c:pt>
                <c:pt idx="15744">
                  <c:v>31488</c:v>
                </c:pt>
                <c:pt idx="15745">
                  <c:v>31490</c:v>
                </c:pt>
                <c:pt idx="15746">
                  <c:v>31492</c:v>
                </c:pt>
                <c:pt idx="15747">
                  <c:v>31494</c:v>
                </c:pt>
                <c:pt idx="15748">
                  <c:v>31496</c:v>
                </c:pt>
                <c:pt idx="15749">
                  <c:v>31498</c:v>
                </c:pt>
                <c:pt idx="15750">
                  <c:v>31500</c:v>
                </c:pt>
                <c:pt idx="15751">
                  <c:v>31502</c:v>
                </c:pt>
                <c:pt idx="15752">
                  <c:v>31504</c:v>
                </c:pt>
                <c:pt idx="15753">
                  <c:v>31506</c:v>
                </c:pt>
                <c:pt idx="15754">
                  <c:v>31508</c:v>
                </c:pt>
                <c:pt idx="15755">
                  <c:v>31510</c:v>
                </c:pt>
                <c:pt idx="15756">
                  <c:v>31512</c:v>
                </c:pt>
                <c:pt idx="15757">
                  <c:v>31514</c:v>
                </c:pt>
                <c:pt idx="15758">
                  <c:v>31516</c:v>
                </c:pt>
                <c:pt idx="15759">
                  <c:v>31518</c:v>
                </c:pt>
                <c:pt idx="15760">
                  <c:v>31520</c:v>
                </c:pt>
                <c:pt idx="15761">
                  <c:v>31522</c:v>
                </c:pt>
                <c:pt idx="15762">
                  <c:v>31524</c:v>
                </c:pt>
                <c:pt idx="15763">
                  <c:v>31526</c:v>
                </c:pt>
                <c:pt idx="15764">
                  <c:v>31528</c:v>
                </c:pt>
                <c:pt idx="15765">
                  <c:v>31530</c:v>
                </c:pt>
                <c:pt idx="15766">
                  <c:v>31532</c:v>
                </c:pt>
                <c:pt idx="15767">
                  <c:v>31534</c:v>
                </c:pt>
                <c:pt idx="15768">
                  <c:v>31536</c:v>
                </c:pt>
                <c:pt idx="15769">
                  <c:v>31538</c:v>
                </c:pt>
                <c:pt idx="15770">
                  <c:v>31540</c:v>
                </c:pt>
                <c:pt idx="15771">
                  <c:v>31542</c:v>
                </c:pt>
                <c:pt idx="15772">
                  <c:v>31544</c:v>
                </c:pt>
                <c:pt idx="15773">
                  <c:v>31546</c:v>
                </c:pt>
                <c:pt idx="15774">
                  <c:v>31548</c:v>
                </c:pt>
                <c:pt idx="15775">
                  <c:v>31550</c:v>
                </c:pt>
                <c:pt idx="15776">
                  <c:v>31552</c:v>
                </c:pt>
                <c:pt idx="15777">
                  <c:v>31554</c:v>
                </c:pt>
                <c:pt idx="15778">
                  <c:v>31556</c:v>
                </c:pt>
                <c:pt idx="15779">
                  <c:v>31558</c:v>
                </c:pt>
                <c:pt idx="15780">
                  <c:v>31560</c:v>
                </c:pt>
                <c:pt idx="15781">
                  <c:v>31562</c:v>
                </c:pt>
                <c:pt idx="15782">
                  <c:v>31564</c:v>
                </c:pt>
                <c:pt idx="15783">
                  <c:v>31566</c:v>
                </c:pt>
                <c:pt idx="15784">
                  <c:v>31568</c:v>
                </c:pt>
                <c:pt idx="15785">
                  <c:v>31570</c:v>
                </c:pt>
                <c:pt idx="15786">
                  <c:v>31572</c:v>
                </c:pt>
                <c:pt idx="15787">
                  <c:v>31574</c:v>
                </c:pt>
                <c:pt idx="15788">
                  <c:v>31576</c:v>
                </c:pt>
                <c:pt idx="15789">
                  <c:v>31578</c:v>
                </c:pt>
                <c:pt idx="15790">
                  <c:v>31580</c:v>
                </c:pt>
                <c:pt idx="15791">
                  <c:v>31582</c:v>
                </c:pt>
                <c:pt idx="15792">
                  <c:v>31584</c:v>
                </c:pt>
                <c:pt idx="15793">
                  <c:v>31586</c:v>
                </c:pt>
                <c:pt idx="15794">
                  <c:v>31588</c:v>
                </c:pt>
                <c:pt idx="15795">
                  <c:v>31590</c:v>
                </c:pt>
                <c:pt idx="15796">
                  <c:v>31592</c:v>
                </c:pt>
                <c:pt idx="15797">
                  <c:v>31594</c:v>
                </c:pt>
                <c:pt idx="15798">
                  <c:v>31596</c:v>
                </c:pt>
                <c:pt idx="15799">
                  <c:v>31598</c:v>
                </c:pt>
                <c:pt idx="15800">
                  <c:v>31600</c:v>
                </c:pt>
                <c:pt idx="15801">
                  <c:v>31602</c:v>
                </c:pt>
                <c:pt idx="15802">
                  <c:v>31604</c:v>
                </c:pt>
                <c:pt idx="15803">
                  <c:v>31606</c:v>
                </c:pt>
                <c:pt idx="15804">
                  <c:v>31608</c:v>
                </c:pt>
                <c:pt idx="15805">
                  <c:v>31610</c:v>
                </c:pt>
                <c:pt idx="15806">
                  <c:v>31612</c:v>
                </c:pt>
                <c:pt idx="15807">
                  <c:v>31614</c:v>
                </c:pt>
                <c:pt idx="15808">
                  <c:v>31616</c:v>
                </c:pt>
                <c:pt idx="15809">
                  <c:v>31618</c:v>
                </c:pt>
                <c:pt idx="15810">
                  <c:v>31620</c:v>
                </c:pt>
                <c:pt idx="15811">
                  <c:v>31622</c:v>
                </c:pt>
                <c:pt idx="15812">
                  <c:v>31624</c:v>
                </c:pt>
                <c:pt idx="15813">
                  <c:v>31626</c:v>
                </c:pt>
                <c:pt idx="15814">
                  <c:v>31628</c:v>
                </c:pt>
                <c:pt idx="15815">
                  <c:v>31630</c:v>
                </c:pt>
                <c:pt idx="15816">
                  <c:v>31632</c:v>
                </c:pt>
                <c:pt idx="15817">
                  <c:v>31634</c:v>
                </c:pt>
                <c:pt idx="15818">
                  <c:v>31636</c:v>
                </c:pt>
                <c:pt idx="15819">
                  <c:v>31638</c:v>
                </c:pt>
                <c:pt idx="15820">
                  <c:v>31640</c:v>
                </c:pt>
                <c:pt idx="15821">
                  <c:v>31642</c:v>
                </c:pt>
                <c:pt idx="15822">
                  <c:v>31644</c:v>
                </c:pt>
                <c:pt idx="15823">
                  <c:v>31646</c:v>
                </c:pt>
                <c:pt idx="15824">
                  <c:v>31648</c:v>
                </c:pt>
                <c:pt idx="15825">
                  <c:v>31650</c:v>
                </c:pt>
                <c:pt idx="15826">
                  <c:v>31652</c:v>
                </c:pt>
                <c:pt idx="15827">
                  <c:v>31654</c:v>
                </c:pt>
                <c:pt idx="15828">
                  <c:v>31656</c:v>
                </c:pt>
                <c:pt idx="15829">
                  <c:v>31658</c:v>
                </c:pt>
                <c:pt idx="15830">
                  <c:v>31660</c:v>
                </c:pt>
                <c:pt idx="15831">
                  <c:v>31662</c:v>
                </c:pt>
                <c:pt idx="15832">
                  <c:v>31664</c:v>
                </c:pt>
                <c:pt idx="15833">
                  <c:v>31666</c:v>
                </c:pt>
                <c:pt idx="15834">
                  <c:v>31668</c:v>
                </c:pt>
                <c:pt idx="15835">
                  <c:v>31670</c:v>
                </c:pt>
                <c:pt idx="15836">
                  <c:v>31672</c:v>
                </c:pt>
                <c:pt idx="15837">
                  <c:v>31674</c:v>
                </c:pt>
                <c:pt idx="15838">
                  <c:v>31676</c:v>
                </c:pt>
                <c:pt idx="15839">
                  <c:v>31678</c:v>
                </c:pt>
                <c:pt idx="15840">
                  <c:v>31680</c:v>
                </c:pt>
                <c:pt idx="15841">
                  <c:v>31682</c:v>
                </c:pt>
                <c:pt idx="15842">
                  <c:v>31684</c:v>
                </c:pt>
                <c:pt idx="15843">
                  <c:v>31686</c:v>
                </c:pt>
                <c:pt idx="15844">
                  <c:v>31688</c:v>
                </c:pt>
                <c:pt idx="15845">
                  <c:v>31690</c:v>
                </c:pt>
                <c:pt idx="15846">
                  <c:v>31692</c:v>
                </c:pt>
                <c:pt idx="15847">
                  <c:v>31694</c:v>
                </c:pt>
                <c:pt idx="15848">
                  <c:v>31696</c:v>
                </c:pt>
                <c:pt idx="15849">
                  <c:v>31698</c:v>
                </c:pt>
                <c:pt idx="15850">
                  <c:v>31700</c:v>
                </c:pt>
                <c:pt idx="15851">
                  <c:v>31702</c:v>
                </c:pt>
                <c:pt idx="15852">
                  <c:v>31704</c:v>
                </c:pt>
                <c:pt idx="15853">
                  <c:v>31706</c:v>
                </c:pt>
                <c:pt idx="15854">
                  <c:v>31708</c:v>
                </c:pt>
                <c:pt idx="15855">
                  <c:v>31710</c:v>
                </c:pt>
                <c:pt idx="15856">
                  <c:v>31712</c:v>
                </c:pt>
                <c:pt idx="15857">
                  <c:v>31714</c:v>
                </c:pt>
                <c:pt idx="15858">
                  <c:v>31716</c:v>
                </c:pt>
                <c:pt idx="15859">
                  <c:v>31718</c:v>
                </c:pt>
                <c:pt idx="15860">
                  <c:v>31720</c:v>
                </c:pt>
                <c:pt idx="15861">
                  <c:v>31722</c:v>
                </c:pt>
                <c:pt idx="15862">
                  <c:v>31724</c:v>
                </c:pt>
                <c:pt idx="15863">
                  <c:v>31726</c:v>
                </c:pt>
                <c:pt idx="15864">
                  <c:v>31728</c:v>
                </c:pt>
                <c:pt idx="15865">
                  <c:v>31730</c:v>
                </c:pt>
                <c:pt idx="15866">
                  <c:v>31732</c:v>
                </c:pt>
                <c:pt idx="15867">
                  <c:v>31734</c:v>
                </c:pt>
                <c:pt idx="15868">
                  <c:v>31736</c:v>
                </c:pt>
                <c:pt idx="15869">
                  <c:v>31738</c:v>
                </c:pt>
                <c:pt idx="15870">
                  <c:v>31740</c:v>
                </c:pt>
                <c:pt idx="15871">
                  <c:v>31742</c:v>
                </c:pt>
                <c:pt idx="15872">
                  <c:v>31744</c:v>
                </c:pt>
                <c:pt idx="15873">
                  <c:v>31746</c:v>
                </c:pt>
                <c:pt idx="15874">
                  <c:v>31748</c:v>
                </c:pt>
                <c:pt idx="15875">
                  <c:v>31750</c:v>
                </c:pt>
                <c:pt idx="15876">
                  <c:v>31752</c:v>
                </c:pt>
                <c:pt idx="15877">
                  <c:v>31754</c:v>
                </c:pt>
                <c:pt idx="15878">
                  <c:v>31756</c:v>
                </c:pt>
                <c:pt idx="15879">
                  <c:v>31758</c:v>
                </c:pt>
                <c:pt idx="15880">
                  <c:v>31760</c:v>
                </c:pt>
                <c:pt idx="15881">
                  <c:v>31762</c:v>
                </c:pt>
                <c:pt idx="15882">
                  <c:v>31764</c:v>
                </c:pt>
                <c:pt idx="15883">
                  <c:v>31766</c:v>
                </c:pt>
                <c:pt idx="15884">
                  <c:v>31768</c:v>
                </c:pt>
                <c:pt idx="15885">
                  <c:v>31770</c:v>
                </c:pt>
                <c:pt idx="15886">
                  <c:v>31772</c:v>
                </c:pt>
                <c:pt idx="15887">
                  <c:v>31774</c:v>
                </c:pt>
                <c:pt idx="15888">
                  <c:v>31776</c:v>
                </c:pt>
                <c:pt idx="15889">
                  <c:v>31778</c:v>
                </c:pt>
                <c:pt idx="15890">
                  <c:v>31780</c:v>
                </c:pt>
                <c:pt idx="15891">
                  <c:v>31782</c:v>
                </c:pt>
                <c:pt idx="15892">
                  <c:v>31784</c:v>
                </c:pt>
                <c:pt idx="15893">
                  <c:v>31786</c:v>
                </c:pt>
                <c:pt idx="15894">
                  <c:v>31788</c:v>
                </c:pt>
                <c:pt idx="15895">
                  <c:v>31790</c:v>
                </c:pt>
                <c:pt idx="15896">
                  <c:v>31792</c:v>
                </c:pt>
                <c:pt idx="15897">
                  <c:v>31794</c:v>
                </c:pt>
                <c:pt idx="15898">
                  <c:v>31796</c:v>
                </c:pt>
                <c:pt idx="15899">
                  <c:v>31798</c:v>
                </c:pt>
                <c:pt idx="15900">
                  <c:v>31800</c:v>
                </c:pt>
                <c:pt idx="15901">
                  <c:v>31802</c:v>
                </c:pt>
                <c:pt idx="15902">
                  <c:v>31804</c:v>
                </c:pt>
                <c:pt idx="15903">
                  <c:v>31806</c:v>
                </c:pt>
                <c:pt idx="15904">
                  <c:v>31808</c:v>
                </c:pt>
                <c:pt idx="15905">
                  <c:v>31810</c:v>
                </c:pt>
                <c:pt idx="15906">
                  <c:v>31812</c:v>
                </c:pt>
                <c:pt idx="15907">
                  <c:v>31814</c:v>
                </c:pt>
                <c:pt idx="15908">
                  <c:v>31816</c:v>
                </c:pt>
                <c:pt idx="15909">
                  <c:v>31818</c:v>
                </c:pt>
                <c:pt idx="15910">
                  <c:v>31820</c:v>
                </c:pt>
                <c:pt idx="15911">
                  <c:v>31822</c:v>
                </c:pt>
                <c:pt idx="15912">
                  <c:v>31824</c:v>
                </c:pt>
                <c:pt idx="15913">
                  <c:v>31826</c:v>
                </c:pt>
                <c:pt idx="15914">
                  <c:v>31828</c:v>
                </c:pt>
                <c:pt idx="15915">
                  <c:v>31830</c:v>
                </c:pt>
                <c:pt idx="15916">
                  <c:v>31832</c:v>
                </c:pt>
                <c:pt idx="15917">
                  <c:v>31834</c:v>
                </c:pt>
                <c:pt idx="15918">
                  <c:v>31836</c:v>
                </c:pt>
                <c:pt idx="15919">
                  <c:v>31838</c:v>
                </c:pt>
                <c:pt idx="15920">
                  <c:v>31840</c:v>
                </c:pt>
                <c:pt idx="15921">
                  <c:v>31842</c:v>
                </c:pt>
                <c:pt idx="15922">
                  <c:v>31844</c:v>
                </c:pt>
                <c:pt idx="15923">
                  <c:v>31846</c:v>
                </c:pt>
                <c:pt idx="15924">
                  <c:v>31848</c:v>
                </c:pt>
                <c:pt idx="15925">
                  <c:v>31850</c:v>
                </c:pt>
                <c:pt idx="15926">
                  <c:v>31852</c:v>
                </c:pt>
                <c:pt idx="15927">
                  <c:v>31854</c:v>
                </c:pt>
                <c:pt idx="15928">
                  <c:v>31856</c:v>
                </c:pt>
                <c:pt idx="15929">
                  <c:v>31858</c:v>
                </c:pt>
                <c:pt idx="15930">
                  <c:v>31860</c:v>
                </c:pt>
                <c:pt idx="15931">
                  <c:v>31862</c:v>
                </c:pt>
                <c:pt idx="15932">
                  <c:v>31864</c:v>
                </c:pt>
                <c:pt idx="15933">
                  <c:v>31866</c:v>
                </c:pt>
                <c:pt idx="15934">
                  <c:v>31868</c:v>
                </c:pt>
                <c:pt idx="15935">
                  <c:v>31870</c:v>
                </c:pt>
                <c:pt idx="15936">
                  <c:v>31872</c:v>
                </c:pt>
                <c:pt idx="15937">
                  <c:v>31874</c:v>
                </c:pt>
                <c:pt idx="15938">
                  <c:v>31876</c:v>
                </c:pt>
                <c:pt idx="15939">
                  <c:v>31878</c:v>
                </c:pt>
                <c:pt idx="15940">
                  <c:v>31880</c:v>
                </c:pt>
                <c:pt idx="15941">
                  <c:v>31882</c:v>
                </c:pt>
                <c:pt idx="15942">
                  <c:v>31884</c:v>
                </c:pt>
                <c:pt idx="15943">
                  <c:v>31886</c:v>
                </c:pt>
                <c:pt idx="15944">
                  <c:v>31888</c:v>
                </c:pt>
                <c:pt idx="15945">
                  <c:v>31890</c:v>
                </c:pt>
                <c:pt idx="15946">
                  <c:v>31892</c:v>
                </c:pt>
                <c:pt idx="15947">
                  <c:v>31894</c:v>
                </c:pt>
                <c:pt idx="15948">
                  <c:v>31896</c:v>
                </c:pt>
                <c:pt idx="15949">
                  <c:v>31898</c:v>
                </c:pt>
                <c:pt idx="15950">
                  <c:v>31900</c:v>
                </c:pt>
                <c:pt idx="15951">
                  <c:v>31902</c:v>
                </c:pt>
                <c:pt idx="15952">
                  <c:v>31904</c:v>
                </c:pt>
                <c:pt idx="15953">
                  <c:v>31906</c:v>
                </c:pt>
                <c:pt idx="15954">
                  <c:v>31908</c:v>
                </c:pt>
                <c:pt idx="15955">
                  <c:v>31910</c:v>
                </c:pt>
                <c:pt idx="15956">
                  <c:v>31912</c:v>
                </c:pt>
                <c:pt idx="15957">
                  <c:v>31914</c:v>
                </c:pt>
                <c:pt idx="15958">
                  <c:v>31916</c:v>
                </c:pt>
                <c:pt idx="15959">
                  <c:v>31918</c:v>
                </c:pt>
                <c:pt idx="15960">
                  <c:v>31920</c:v>
                </c:pt>
                <c:pt idx="15961">
                  <c:v>31922</c:v>
                </c:pt>
                <c:pt idx="15962">
                  <c:v>31924</c:v>
                </c:pt>
                <c:pt idx="15963">
                  <c:v>31926</c:v>
                </c:pt>
                <c:pt idx="15964">
                  <c:v>31928</c:v>
                </c:pt>
                <c:pt idx="15965">
                  <c:v>31930</c:v>
                </c:pt>
                <c:pt idx="15966">
                  <c:v>31932</c:v>
                </c:pt>
                <c:pt idx="15967">
                  <c:v>31934</c:v>
                </c:pt>
                <c:pt idx="15968">
                  <c:v>31936</c:v>
                </c:pt>
                <c:pt idx="15969">
                  <c:v>31938</c:v>
                </c:pt>
                <c:pt idx="15970">
                  <c:v>31940</c:v>
                </c:pt>
                <c:pt idx="15971">
                  <c:v>31942</c:v>
                </c:pt>
                <c:pt idx="15972">
                  <c:v>31944</c:v>
                </c:pt>
                <c:pt idx="15973">
                  <c:v>31946</c:v>
                </c:pt>
                <c:pt idx="15974">
                  <c:v>31948</c:v>
                </c:pt>
                <c:pt idx="15975">
                  <c:v>31950</c:v>
                </c:pt>
                <c:pt idx="15976">
                  <c:v>31952</c:v>
                </c:pt>
                <c:pt idx="15977">
                  <c:v>31954</c:v>
                </c:pt>
                <c:pt idx="15978">
                  <c:v>31956</c:v>
                </c:pt>
                <c:pt idx="15979">
                  <c:v>31958</c:v>
                </c:pt>
                <c:pt idx="15980">
                  <c:v>31960</c:v>
                </c:pt>
                <c:pt idx="15981">
                  <c:v>31962</c:v>
                </c:pt>
                <c:pt idx="15982">
                  <c:v>31964</c:v>
                </c:pt>
                <c:pt idx="15983">
                  <c:v>31966</c:v>
                </c:pt>
                <c:pt idx="15984">
                  <c:v>31968</c:v>
                </c:pt>
                <c:pt idx="15985">
                  <c:v>31970</c:v>
                </c:pt>
                <c:pt idx="15986">
                  <c:v>31972</c:v>
                </c:pt>
                <c:pt idx="15987">
                  <c:v>31974</c:v>
                </c:pt>
                <c:pt idx="15988">
                  <c:v>31976</c:v>
                </c:pt>
                <c:pt idx="15989">
                  <c:v>31978</c:v>
                </c:pt>
                <c:pt idx="15990">
                  <c:v>31980</c:v>
                </c:pt>
                <c:pt idx="15991">
                  <c:v>31982</c:v>
                </c:pt>
                <c:pt idx="15992">
                  <c:v>31984</c:v>
                </c:pt>
                <c:pt idx="15993">
                  <c:v>31986</c:v>
                </c:pt>
                <c:pt idx="15994">
                  <c:v>31988</c:v>
                </c:pt>
                <c:pt idx="15995">
                  <c:v>31990</c:v>
                </c:pt>
                <c:pt idx="15996">
                  <c:v>31992</c:v>
                </c:pt>
                <c:pt idx="15997">
                  <c:v>31994</c:v>
                </c:pt>
                <c:pt idx="15998">
                  <c:v>31996</c:v>
                </c:pt>
                <c:pt idx="15999">
                  <c:v>31998</c:v>
                </c:pt>
                <c:pt idx="16000">
                  <c:v>32000</c:v>
                </c:pt>
                <c:pt idx="16001">
                  <c:v>32002</c:v>
                </c:pt>
                <c:pt idx="16002">
                  <c:v>32004</c:v>
                </c:pt>
                <c:pt idx="16003">
                  <c:v>32006</c:v>
                </c:pt>
                <c:pt idx="16004">
                  <c:v>32008</c:v>
                </c:pt>
                <c:pt idx="16005">
                  <c:v>32010</c:v>
                </c:pt>
                <c:pt idx="16006">
                  <c:v>32012</c:v>
                </c:pt>
                <c:pt idx="16007">
                  <c:v>32014</c:v>
                </c:pt>
                <c:pt idx="16008">
                  <c:v>32016</c:v>
                </c:pt>
                <c:pt idx="16009">
                  <c:v>32018</c:v>
                </c:pt>
                <c:pt idx="16010">
                  <c:v>32020</c:v>
                </c:pt>
                <c:pt idx="16011">
                  <c:v>32022</c:v>
                </c:pt>
                <c:pt idx="16012">
                  <c:v>32024</c:v>
                </c:pt>
                <c:pt idx="16013">
                  <c:v>32026</c:v>
                </c:pt>
                <c:pt idx="16014">
                  <c:v>32028</c:v>
                </c:pt>
                <c:pt idx="16015">
                  <c:v>32030</c:v>
                </c:pt>
                <c:pt idx="16016">
                  <c:v>32032</c:v>
                </c:pt>
                <c:pt idx="16017">
                  <c:v>32034</c:v>
                </c:pt>
                <c:pt idx="16018">
                  <c:v>32036</c:v>
                </c:pt>
                <c:pt idx="16019">
                  <c:v>32038</c:v>
                </c:pt>
                <c:pt idx="16020">
                  <c:v>32040</c:v>
                </c:pt>
                <c:pt idx="16021">
                  <c:v>32042</c:v>
                </c:pt>
                <c:pt idx="16022">
                  <c:v>32044</c:v>
                </c:pt>
                <c:pt idx="16023">
                  <c:v>32046</c:v>
                </c:pt>
                <c:pt idx="16024">
                  <c:v>32048</c:v>
                </c:pt>
                <c:pt idx="16025">
                  <c:v>32050</c:v>
                </c:pt>
                <c:pt idx="16026">
                  <c:v>32052</c:v>
                </c:pt>
                <c:pt idx="16027">
                  <c:v>32054</c:v>
                </c:pt>
                <c:pt idx="16028">
                  <c:v>32056</c:v>
                </c:pt>
                <c:pt idx="16029">
                  <c:v>32058</c:v>
                </c:pt>
                <c:pt idx="16030">
                  <c:v>32060</c:v>
                </c:pt>
                <c:pt idx="16031">
                  <c:v>32062</c:v>
                </c:pt>
                <c:pt idx="16032">
                  <c:v>32064</c:v>
                </c:pt>
                <c:pt idx="16033">
                  <c:v>32066</c:v>
                </c:pt>
                <c:pt idx="16034">
                  <c:v>32068</c:v>
                </c:pt>
                <c:pt idx="16035">
                  <c:v>32070</c:v>
                </c:pt>
                <c:pt idx="16036">
                  <c:v>32072</c:v>
                </c:pt>
                <c:pt idx="16037">
                  <c:v>32074</c:v>
                </c:pt>
                <c:pt idx="16038">
                  <c:v>32076</c:v>
                </c:pt>
                <c:pt idx="16039">
                  <c:v>32078</c:v>
                </c:pt>
                <c:pt idx="16040">
                  <c:v>32080</c:v>
                </c:pt>
                <c:pt idx="16041">
                  <c:v>32082</c:v>
                </c:pt>
                <c:pt idx="16042">
                  <c:v>32084</c:v>
                </c:pt>
                <c:pt idx="16043">
                  <c:v>32086</c:v>
                </c:pt>
                <c:pt idx="16044">
                  <c:v>32088</c:v>
                </c:pt>
                <c:pt idx="16045">
                  <c:v>32090</c:v>
                </c:pt>
                <c:pt idx="16046">
                  <c:v>32092</c:v>
                </c:pt>
                <c:pt idx="16047">
                  <c:v>32094</c:v>
                </c:pt>
                <c:pt idx="16048">
                  <c:v>32096</c:v>
                </c:pt>
                <c:pt idx="16049">
                  <c:v>32098</c:v>
                </c:pt>
                <c:pt idx="16050">
                  <c:v>32100</c:v>
                </c:pt>
                <c:pt idx="16051">
                  <c:v>32102</c:v>
                </c:pt>
                <c:pt idx="16052">
                  <c:v>32104</c:v>
                </c:pt>
                <c:pt idx="16053">
                  <c:v>32106</c:v>
                </c:pt>
                <c:pt idx="16054">
                  <c:v>32108</c:v>
                </c:pt>
                <c:pt idx="16055">
                  <c:v>32110</c:v>
                </c:pt>
                <c:pt idx="16056">
                  <c:v>32112</c:v>
                </c:pt>
                <c:pt idx="16057">
                  <c:v>32114</c:v>
                </c:pt>
                <c:pt idx="16058">
                  <c:v>32116</c:v>
                </c:pt>
                <c:pt idx="16059">
                  <c:v>32118</c:v>
                </c:pt>
                <c:pt idx="16060">
                  <c:v>32120</c:v>
                </c:pt>
                <c:pt idx="16061">
                  <c:v>32122</c:v>
                </c:pt>
                <c:pt idx="16062">
                  <c:v>32124</c:v>
                </c:pt>
                <c:pt idx="16063">
                  <c:v>32126</c:v>
                </c:pt>
                <c:pt idx="16064">
                  <c:v>32128</c:v>
                </c:pt>
                <c:pt idx="16065">
                  <c:v>32130</c:v>
                </c:pt>
                <c:pt idx="16066">
                  <c:v>32132</c:v>
                </c:pt>
                <c:pt idx="16067">
                  <c:v>32134</c:v>
                </c:pt>
                <c:pt idx="16068">
                  <c:v>32136</c:v>
                </c:pt>
                <c:pt idx="16069">
                  <c:v>32138</c:v>
                </c:pt>
                <c:pt idx="16070">
                  <c:v>32140</c:v>
                </c:pt>
                <c:pt idx="16071">
                  <c:v>32142</c:v>
                </c:pt>
                <c:pt idx="16072">
                  <c:v>32144</c:v>
                </c:pt>
                <c:pt idx="16073">
                  <c:v>32146</c:v>
                </c:pt>
                <c:pt idx="16074">
                  <c:v>32148</c:v>
                </c:pt>
                <c:pt idx="16075">
                  <c:v>32150</c:v>
                </c:pt>
                <c:pt idx="16076">
                  <c:v>32152</c:v>
                </c:pt>
                <c:pt idx="16077">
                  <c:v>32154</c:v>
                </c:pt>
                <c:pt idx="16078">
                  <c:v>32156</c:v>
                </c:pt>
                <c:pt idx="16079">
                  <c:v>32158</c:v>
                </c:pt>
                <c:pt idx="16080">
                  <c:v>32160</c:v>
                </c:pt>
                <c:pt idx="16081">
                  <c:v>32162</c:v>
                </c:pt>
                <c:pt idx="16082">
                  <c:v>32164</c:v>
                </c:pt>
                <c:pt idx="16083">
                  <c:v>32166</c:v>
                </c:pt>
                <c:pt idx="16084">
                  <c:v>32168</c:v>
                </c:pt>
                <c:pt idx="16085">
                  <c:v>32170</c:v>
                </c:pt>
                <c:pt idx="16086">
                  <c:v>32172</c:v>
                </c:pt>
                <c:pt idx="16087">
                  <c:v>32174</c:v>
                </c:pt>
                <c:pt idx="16088">
                  <c:v>32176</c:v>
                </c:pt>
                <c:pt idx="16089">
                  <c:v>32178</c:v>
                </c:pt>
                <c:pt idx="16090">
                  <c:v>32180</c:v>
                </c:pt>
                <c:pt idx="16091">
                  <c:v>32182</c:v>
                </c:pt>
                <c:pt idx="16092">
                  <c:v>32184</c:v>
                </c:pt>
                <c:pt idx="16093">
                  <c:v>32186</c:v>
                </c:pt>
                <c:pt idx="16094">
                  <c:v>32188</c:v>
                </c:pt>
                <c:pt idx="16095">
                  <c:v>32190</c:v>
                </c:pt>
                <c:pt idx="16096">
                  <c:v>32192</c:v>
                </c:pt>
                <c:pt idx="16097">
                  <c:v>32194</c:v>
                </c:pt>
                <c:pt idx="16098">
                  <c:v>32196</c:v>
                </c:pt>
                <c:pt idx="16099">
                  <c:v>32198</c:v>
                </c:pt>
                <c:pt idx="16100">
                  <c:v>32200</c:v>
                </c:pt>
                <c:pt idx="16101">
                  <c:v>32202</c:v>
                </c:pt>
                <c:pt idx="16102">
                  <c:v>32204</c:v>
                </c:pt>
                <c:pt idx="16103">
                  <c:v>32206</c:v>
                </c:pt>
                <c:pt idx="16104">
                  <c:v>32208</c:v>
                </c:pt>
                <c:pt idx="16105">
                  <c:v>32210</c:v>
                </c:pt>
                <c:pt idx="16106">
                  <c:v>32212</c:v>
                </c:pt>
                <c:pt idx="16107">
                  <c:v>32214</c:v>
                </c:pt>
                <c:pt idx="16108">
                  <c:v>32216</c:v>
                </c:pt>
                <c:pt idx="16109">
                  <c:v>32218</c:v>
                </c:pt>
                <c:pt idx="16110">
                  <c:v>32220</c:v>
                </c:pt>
                <c:pt idx="16111">
                  <c:v>32222</c:v>
                </c:pt>
                <c:pt idx="16112">
                  <c:v>32224</c:v>
                </c:pt>
                <c:pt idx="16113">
                  <c:v>32226</c:v>
                </c:pt>
                <c:pt idx="16114">
                  <c:v>32228</c:v>
                </c:pt>
                <c:pt idx="16115">
                  <c:v>32230</c:v>
                </c:pt>
                <c:pt idx="16116">
                  <c:v>32232</c:v>
                </c:pt>
                <c:pt idx="16117">
                  <c:v>32234</c:v>
                </c:pt>
                <c:pt idx="16118">
                  <c:v>32236</c:v>
                </c:pt>
                <c:pt idx="16119">
                  <c:v>32238</c:v>
                </c:pt>
                <c:pt idx="16120">
                  <c:v>32240</c:v>
                </c:pt>
                <c:pt idx="16121">
                  <c:v>32242</c:v>
                </c:pt>
                <c:pt idx="16122">
                  <c:v>32244</c:v>
                </c:pt>
                <c:pt idx="16123">
                  <c:v>32246</c:v>
                </c:pt>
                <c:pt idx="16124">
                  <c:v>32248</c:v>
                </c:pt>
                <c:pt idx="16125">
                  <c:v>32250</c:v>
                </c:pt>
                <c:pt idx="16126">
                  <c:v>32252</c:v>
                </c:pt>
                <c:pt idx="16127">
                  <c:v>32254</c:v>
                </c:pt>
                <c:pt idx="16128">
                  <c:v>32256</c:v>
                </c:pt>
                <c:pt idx="16129">
                  <c:v>32258</c:v>
                </c:pt>
                <c:pt idx="16130">
                  <c:v>32260</c:v>
                </c:pt>
                <c:pt idx="16131">
                  <c:v>32262</c:v>
                </c:pt>
                <c:pt idx="16132">
                  <c:v>32264</c:v>
                </c:pt>
                <c:pt idx="16133">
                  <c:v>32266</c:v>
                </c:pt>
                <c:pt idx="16134">
                  <c:v>32268</c:v>
                </c:pt>
                <c:pt idx="16135">
                  <c:v>32270</c:v>
                </c:pt>
                <c:pt idx="16136">
                  <c:v>32272</c:v>
                </c:pt>
                <c:pt idx="16137">
                  <c:v>32274</c:v>
                </c:pt>
                <c:pt idx="16138">
                  <c:v>32276</c:v>
                </c:pt>
                <c:pt idx="16139">
                  <c:v>32278</c:v>
                </c:pt>
                <c:pt idx="16140">
                  <c:v>32280</c:v>
                </c:pt>
                <c:pt idx="16141">
                  <c:v>32282</c:v>
                </c:pt>
                <c:pt idx="16142">
                  <c:v>32284</c:v>
                </c:pt>
                <c:pt idx="16143">
                  <c:v>32286</c:v>
                </c:pt>
                <c:pt idx="16144">
                  <c:v>32288</c:v>
                </c:pt>
                <c:pt idx="16145">
                  <c:v>32290</c:v>
                </c:pt>
                <c:pt idx="16146">
                  <c:v>32292</c:v>
                </c:pt>
                <c:pt idx="16147">
                  <c:v>32294</c:v>
                </c:pt>
                <c:pt idx="16148">
                  <c:v>32296</c:v>
                </c:pt>
                <c:pt idx="16149">
                  <c:v>32298</c:v>
                </c:pt>
                <c:pt idx="16150">
                  <c:v>32300</c:v>
                </c:pt>
                <c:pt idx="16151">
                  <c:v>32302</c:v>
                </c:pt>
                <c:pt idx="16152">
                  <c:v>32304</c:v>
                </c:pt>
                <c:pt idx="16153">
                  <c:v>32306</c:v>
                </c:pt>
                <c:pt idx="16154">
                  <c:v>32308</c:v>
                </c:pt>
                <c:pt idx="16155">
                  <c:v>32310</c:v>
                </c:pt>
                <c:pt idx="16156">
                  <c:v>32312</c:v>
                </c:pt>
                <c:pt idx="16157">
                  <c:v>32314</c:v>
                </c:pt>
                <c:pt idx="16158">
                  <c:v>32316</c:v>
                </c:pt>
                <c:pt idx="16159">
                  <c:v>32318</c:v>
                </c:pt>
                <c:pt idx="16160">
                  <c:v>32320</c:v>
                </c:pt>
                <c:pt idx="16161">
                  <c:v>32322</c:v>
                </c:pt>
                <c:pt idx="16162">
                  <c:v>32324</c:v>
                </c:pt>
                <c:pt idx="16163">
                  <c:v>32326</c:v>
                </c:pt>
                <c:pt idx="16164">
                  <c:v>32328</c:v>
                </c:pt>
                <c:pt idx="16165">
                  <c:v>32330</c:v>
                </c:pt>
                <c:pt idx="16166">
                  <c:v>32332</c:v>
                </c:pt>
                <c:pt idx="16167">
                  <c:v>32334</c:v>
                </c:pt>
                <c:pt idx="16168">
                  <c:v>32336</c:v>
                </c:pt>
                <c:pt idx="16169">
                  <c:v>32338</c:v>
                </c:pt>
                <c:pt idx="16170">
                  <c:v>32340</c:v>
                </c:pt>
                <c:pt idx="16171">
                  <c:v>32342</c:v>
                </c:pt>
                <c:pt idx="16172">
                  <c:v>32344</c:v>
                </c:pt>
                <c:pt idx="16173">
                  <c:v>32346</c:v>
                </c:pt>
                <c:pt idx="16174">
                  <c:v>32348</c:v>
                </c:pt>
                <c:pt idx="16175">
                  <c:v>32350</c:v>
                </c:pt>
                <c:pt idx="16176">
                  <c:v>32352</c:v>
                </c:pt>
                <c:pt idx="16177">
                  <c:v>32354</c:v>
                </c:pt>
                <c:pt idx="16178">
                  <c:v>32356</c:v>
                </c:pt>
                <c:pt idx="16179">
                  <c:v>32358</c:v>
                </c:pt>
                <c:pt idx="16180">
                  <c:v>32360</c:v>
                </c:pt>
                <c:pt idx="16181">
                  <c:v>32362</c:v>
                </c:pt>
                <c:pt idx="16182">
                  <c:v>32364</c:v>
                </c:pt>
                <c:pt idx="16183">
                  <c:v>32366</c:v>
                </c:pt>
                <c:pt idx="16184">
                  <c:v>32368</c:v>
                </c:pt>
                <c:pt idx="16185">
                  <c:v>32370</c:v>
                </c:pt>
                <c:pt idx="16186">
                  <c:v>32372</c:v>
                </c:pt>
                <c:pt idx="16187">
                  <c:v>32374</c:v>
                </c:pt>
                <c:pt idx="16188">
                  <c:v>32376</c:v>
                </c:pt>
                <c:pt idx="16189">
                  <c:v>32378</c:v>
                </c:pt>
                <c:pt idx="16190">
                  <c:v>32380</c:v>
                </c:pt>
                <c:pt idx="16191">
                  <c:v>32382</c:v>
                </c:pt>
                <c:pt idx="16192">
                  <c:v>32384</c:v>
                </c:pt>
                <c:pt idx="16193">
                  <c:v>32386</c:v>
                </c:pt>
                <c:pt idx="16194">
                  <c:v>32388</c:v>
                </c:pt>
                <c:pt idx="16195">
                  <c:v>32390</c:v>
                </c:pt>
                <c:pt idx="16196">
                  <c:v>32392</c:v>
                </c:pt>
                <c:pt idx="16197">
                  <c:v>32394</c:v>
                </c:pt>
                <c:pt idx="16198">
                  <c:v>32396</c:v>
                </c:pt>
                <c:pt idx="16199">
                  <c:v>32398</c:v>
                </c:pt>
                <c:pt idx="16200">
                  <c:v>32400</c:v>
                </c:pt>
                <c:pt idx="16201">
                  <c:v>32402</c:v>
                </c:pt>
                <c:pt idx="16202">
                  <c:v>32404</c:v>
                </c:pt>
                <c:pt idx="16203">
                  <c:v>32406</c:v>
                </c:pt>
                <c:pt idx="16204">
                  <c:v>32408</c:v>
                </c:pt>
                <c:pt idx="16205">
                  <c:v>32410</c:v>
                </c:pt>
                <c:pt idx="16206">
                  <c:v>32412</c:v>
                </c:pt>
                <c:pt idx="16207">
                  <c:v>32414</c:v>
                </c:pt>
                <c:pt idx="16208">
                  <c:v>32416</c:v>
                </c:pt>
                <c:pt idx="16209">
                  <c:v>32418</c:v>
                </c:pt>
                <c:pt idx="16210">
                  <c:v>32420</c:v>
                </c:pt>
                <c:pt idx="16211">
                  <c:v>32422</c:v>
                </c:pt>
                <c:pt idx="16212">
                  <c:v>32424</c:v>
                </c:pt>
                <c:pt idx="16213">
                  <c:v>32426</c:v>
                </c:pt>
                <c:pt idx="16214">
                  <c:v>32428</c:v>
                </c:pt>
                <c:pt idx="16215">
                  <c:v>32430</c:v>
                </c:pt>
                <c:pt idx="16216">
                  <c:v>32432</c:v>
                </c:pt>
                <c:pt idx="16217">
                  <c:v>32434</c:v>
                </c:pt>
                <c:pt idx="16218">
                  <c:v>32436</c:v>
                </c:pt>
                <c:pt idx="16219">
                  <c:v>32438</c:v>
                </c:pt>
                <c:pt idx="16220">
                  <c:v>32440</c:v>
                </c:pt>
                <c:pt idx="16221">
                  <c:v>32442</c:v>
                </c:pt>
                <c:pt idx="16222">
                  <c:v>32444</c:v>
                </c:pt>
                <c:pt idx="16223">
                  <c:v>32446</c:v>
                </c:pt>
                <c:pt idx="16224">
                  <c:v>32448</c:v>
                </c:pt>
                <c:pt idx="16225">
                  <c:v>32450</c:v>
                </c:pt>
                <c:pt idx="16226">
                  <c:v>32452</c:v>
                </c:pt>
                <c:pt idx="16227">
                  <c:v>32454</c:v>
                </c:pt>
                <c:pt idx="16228">
                  <c:v>32456</c:v>
                </c:pt>
                <c:pt idx="16229">
                  <c:v>32458</c:v>
                </c:pt>
                <c:pt idx="16230">
                  <c:v>32460</c:v>
                </c:pt>
                <c:pt idx="16231">
                  <c:v>32462</c:v>
                </c:pt>
                <c:pt idx="16232">
                  <c:v>32464</c:v>
                </c:pt>
                <c:pt idx="16233">
                  <c:v>32466</c:v>
                </c:pt>
                <c:pt idx="16234">
                  <c:v>32468</c:v>
                </c:pt>
                <c:pt idx="16235">
                  <c:v>32470</c:v>
                </c:pt>
                <c:pt idx="16236">
                  <c:v>32472</c:v>
                </c:pt>
                <c:pt idx="16237">
                  <c:v>32474</c:v>
                </c:pt>
                <c:pt idx="16238">
                  <c:v>32476</c:v>
                </c:pt>
                <c:pt idx="16239">
                  <c:v>32478</c:v>
                </c:pt>
                <c:pt idx="16240">
                  <c:v>32480</c:v>
                </c:pt>
                <c:pt idx="16241">
                  <c:v>32482</c:v>
                </c:pt>
                <c:pt idx="16242">
                  <c:v>32484</c:v>
                </c:pt>
                <c:pt idx="16243">
                  <c:v>32486</c:v>
                </c:pt>
                <c:pt idx="16244">
                  <c:v>32488</c:v>
                </c:pt>
                <c:pt idx="16245">
                  <c:v>32490</c:v>
                </c:pt>
                <c:pt idx="16246">
                  <c:v>32492</c:v>
                </c:pt>
                <c:pt idx="16247">
                  <c:v>32494</c:v>
                </c:pt>
                <c:pt idx="16248">
                  <c:v>32496</c:v>
                </c:pt>
                <c:pt idx="16249">
                  <c:v>32498</c:v>
                </c:pt>
                <c:pt idx="16250">
                  <c:v>32500</c:v>
                </c:pt>
                <c:pt idx="16251">
                  <c:v>32502</c:v>
                </c:pt>
                <c:pt idx="16252">
                  <c:v>32504</c:v>
                </c:pt>
                <c:pt idx="16253">
                  <c:v>32506</c:v>
                </c:pt>
                <c:pt idx="16254">
                  <c:v>32508</c:v>
                </c:pt>
                <c:pt idx="16255">
                  <c:v>32510</c:v>
                </c:pt>
                <c:pt idx="16256">
                  <c:v>32512</c:v>
                </c:pt>
                <c:pt idx="16257">
                  <c:v>32514</c:v>
                </c:pt>
                <c:pt idx="16258">
                  <c:v>32516</c:v>
                </c:pt>
                <c:pt idx="16259">
                  <c:v>32518</c:v>
                </c:pt>
                <c:pt idx="16260">
                  <c:v>32520</c:v>
                </c:pt>
                <c:pt idx="16261">
                  <c:v>32522</c:v>
                </c:pt>
                <c:pt idx="16262">
                  <c:v>32524</c:v>
                </c:pt>
                <c:pt idx="16263">
                  <c:v>32526</c:v>
                </c:pt>
                <c:pt idx="16264">
                  <c:v>32528</c:v>
                </c:pt>
                <c:pt idx="16265">
                  <c:v>32530</c:v>
                </c:pt>
                <c:pt idx="16266">
                  <c:v>32532</c:v>
                </c:pt>
                <c:pt idx="16267">
                  <c:v>32534</c:v>
                </c:pt>
                <c:pt idx="16268">
                  <c:v>32536</c:v>
                </c:pt>
                <c:pt idx="16269">
                  <c:v>32538</c:v>
                </c:pt>
                <c:pt idx="16270">
                  <c:v>32540</c:v>
                </c:pt>
                <c:pt idx="16271">
                  <c:v>32542</c:v>
                </c:pt>
                <c:pt idx="16272">
                  <c:v>32544</c:v>
                </c:pt>
                <c:pt idx="16273">
                  <c:v>32546</c:v>
                </c:pt>
                <c:pt idx="16274">
                  <c:v>32548</c:v>
                </c:pt>
                <c:pt idx="16275">
                  <c:v>32550</c:v>
                </c:pt>
                <c:pt idx="16276">
                  <c:v>32552</c:v>
                </c:pt>
                <c:pt idx="16277">
                  <c:v>32554</c:v>
                </c:pt>
                <c:pt idx="16278">
                  <c:v>32556</c:v>
                </c:pt>
                <c:pt idx="16279">
                  <c:v>32558</c:v>
                </c:pt>
                <c:pt idx="16280">
                  <c:v>32560</c:v>
                </c:pt>
                <c:pt idx="16281">
                  <c:v>32562</c:v>
                </c:pt>
                <c:pt idx="16282">
                  <c:v>32564</c:v>
                </c:pt>
                <c:pt idx="16283">
                  <c:v>32566</c:v>
                </c:pt>
                <c:pt idx="16284">
                  <c:v>32568</c:v>
                </c:pt>
                <c:pt idx="16285">
                  <c:v>32570</c:v>
                </c:pt>
                <c:pt idx="16286">
                  <c:v>32572</c:v>
                </c:pt>
                <c:pt idx="16287">
                  <c:v>32574</c:v>
                </c:pt>
                <c:pt idx="16288">
                  <c:v>32576</c:v>
                </c:pt>
                <c:pt idx="16289">
                  <c:v>32578</c:v>
                </c:pt>
                <c:pt idx="16290">
                  <c:v>32580</c:v>
                </c:pt>
                <c:pt idx="16291">
                  <c:v>32582</c:v>
                </c:pt>
                <c:pt idx="16292">
                  <c:v>32584</c:v>
                </c:pt>
                <c:pt idx="16293">
                  <c:v>32586</c:v>
                </c:pt>
                <c:pt idx="16294">
                  <c:v>32588</c:v>
                </c:pt>
                <c:pt idx="16295">
                  <c:v>32590</c:v>
                </c:pt>
                <c:pt idx="16296">
                  <c:v>32592</c:v>
                </c:pt>
                <c:pt idx="16297">
                  <c:v>32594</c:v>
                </c:pt>
                <c:pt idx="16298">
                  <c:v>32596</c:v>
                </c:pt>
                <c:pt idx="16299">
                  <c:v>32598</c:v>
                </c:pt>
                <c:pt idx="16300">
                  <c:v>32600</c:v>
                </c:pt>
                <c:pt idx="16301">
                  <c:v>32602</c:v>
                </c:pt>
                <c:pt idx="16302">
                  <c:v>32604</c:v>
                </c:pt>
                <c:pt idx="16303">
                  <c:v>32606</c:v>
                </c:pt>
                <c:pt idx="16304">
                  <c:v>32608</c:v>
                </c:pt>
                <c:pt idx="16305">
                  <c:v>32610</c:v>
                </c:pt>
                <c:pt idx="16306">
                  <c:v>32612</c:v>
                </c:pt>
                <c:pt idx="16307">
                  <c:v>32614</c:v>
                </c:pt>
                <c:pt idx="16308">
                  <c:v>32616</c:v>
                </c:pt>
                <c:pt idx="16309">
                  <c:v>32618</c:v>
                </c:pt>
                <c:pt idx="16310">
                  <c:v>32620</c:v>
                </c:pt>
                <c:pt idx="16311">
                  <c:v>32622</c:v>
                </c:pt>
                <c:pt idx="16312">
                  <c:v>32624</c:v>
                </c:pt>
                <c:pt idx="16313">
                  <c:v>32626</c:v>
                </c:pt>
                <c:pt idx="16314">
                  <c:v>32628</c:v>
                </c:pt>
                <c:pt idx="16315">
                  <c:v>32630</c:v>
                </c:pt>
                <c:pt idx="16316">
                  <c:v>32632</c:v>
                </c:pt>
                <c:pt idx="16317">
                  <c:v>32634</c:v>
                </c:pt>
                <c:pt idx="16318">
                  <c:v>32636</c:v>
                </c:pt>
                <c:pt idx="16319">
                  <c:v>32638</c:v>
                </c:pt>
                <c:pt idx="16320">
                  <c:v>32640</c:v>
                </c:pt>
                <c:pt idx="16321">
                  <c:v>32642</c:v>
                </c:pt>
                <c:pt idx="16322">
                  <c:v>32644</c:v>
                </c:pt>
                <c:pt idx="16323">
                  <c:v>32646</c:v>
                </c:pt>
                <c:pt idx="16324">
                  <c:v>32648</c:v>
                </c:pt>
                <c:pt idx="16325">
                  <c:v>32650</c:v>
                </c:pt>
                <c:pt idx="16326">
                  <c:v>32652</c:v>
                </c:pt>
                <c:pt idx="16327">
                  <c:v>32654</c:v>
                </c:pt>
                <c:pt idx="16328">
                  <c:v>32656</c:v>
                </c:pt>
                <c:pt idx="16329">
                  <c:v>32658</c:v>
                </c:pt>
                <c:pt idx="16330">
                  <c:v>32660</c:v>
                </c:pt>
                <c:pt idx="16331">
                  <c:v>32662</c:v>
                </c:pt>
                <c:pt idx="16332">
                  <c:v>32664</c:v>
                </c:pt>
                <c:pt idx="16333">
                  <c:v>32666</c:v>
                </c:pt>
                <c:pt idx="16334">
                  <c:v>32668</c:v>
                </c:pt>
                <c:pt idx="16335">
                  <c:v>32670</c:v>
                </c:pt>
                <c:pt idx="16336">
                  <c:v>32672</c:v>
                </c:pt>
                <c:pt idx="16337">
                  <c:v>32674</c:v>
                </c:pt>
                <c:pt idx="16338">
                  <c:v>32676</c:v>
                </c:pt>
                <c:pt idx="16339">
                  <c:v>32678</c:v>
                </c:pt>
                <c:pt idx="16340">
                  <c:v>32680</c:v>
                </c:pt>
                <c:pt idx="16341">
                  <c:v>32682</c:v>
                </c:pt>
                <c:pt idx="16342">
                  <c:v>32684</c:v>
                </c:pt>
                <c:pt idx="16343">
                  <c:v>32686</c:v>
                </c:pt>
                <c:pt idx="16344">
                  <c:v>32688</c:v>
                </c:pt>
                <c:pt idx="16345">
                  <c:v>32690</c:v>
                </c:pt>
                <c:pt idx="16346">
                  <c:v>32692</c:v>
                </c:pt>
                <c:pt idx="16347">
                  <c:v>32694</c:v>
                </c:pt>
                <c:pt idx="16348">
                  <c:v>32696</c:v>
                </c:pt>
                <c:pt idx="16349">
                  <c:v>32698</c:v>
                </c:pt>
                <c:pt idx="16350">
                  <c:v>32700</c:v>
                </c:pt>
                <c:pt idx="16351">
                  <c:v>32702</c:v>
                </c:pt>
                <c:pt idx="16352">
                  <c:v>32704</c:v>
                </c:pt>
                <c:pt idx="16353">
                  <c:v>32706</c:v>
                </c:pt>
                <c:pt idx="16354">
                  <c:v>32708</c:v>
                </c:pt>
                <c:pt idx="16355">
                  <c:v>32710</c:v>
                </c:pt>
                <c:pt idx="16356">
                  <c:v>32712</c:v>
                </c:pt>
                <c:pt idx="16357">
                  <c:v>32714</c:v>
                </c:pt>
                <c:pt idx="16358">
                  <c:v>32716</c:v>
                </c:pt>
                <c:pt idx="16359">
                  <c:v>32718</c:v>
                </c:pt>
                <c:pt idx="16360">
                  <c:v>32720</c:v>
                </c:pt>
                <c:pt idx="16361">
                  <c:v>32722</c:v>
                </c:pt>
                <c:pt idx="16362">
                  <c:v>32724</c:v>
                </c:pt>
                <c:pt idx="16363">
                  <c:v>32726</c:v>
                </c:pt>
                <c:pt idx="16364">
                  <c:v>32728</c:v>
                </c:pt>
                <c:pt idx="16365">
                  <c:v>32730</c:v>
                </c:pt>
                <c:pt idx="16366">
                  <c:v>32732</c:v>
                </c:pt>
                <c:pt idx="16367">
                  <c:v>32734</c:v>
                </c:pt>
                <c:pt idx="16368">
                  <c:v>32736</c:v>
                </c:pt>
                <c:pt idx="16369">
                  <c:v>32738</c:v>
                </c:pt>
                <c:pt idx="16370">
                  <c:v>32740</c:v>
                </c:pt>
                <c:pt idx="16371">
                  <c:v>32742</c:v>
                </c:pt>
                <c:pt idx="16372">
                  <c:v>32744</c:v>
                </c:pt>
                <c:pt idx="16373">
                  <c:v>32746</c:v>
                </c:pt>
                <c:pt idx="16374">
                  <c:v>32748</c:v>
                </c:pt>
                <c:pt idx="16375">
                  <c:v>32750</c:v>
                </c:pt>
                <c:pt idx="16376">
                  <c:v>32752</c:v>
                </c:pt>
                <c:pt idx="16377">
                  <c:v>32754</c:v>
                </c:pt>
                <c:pt idx="16378">
                  <c:v>32756</c:v>
                </c:pt>
                <c:pt idx="16379">
                  <c:v>32758</c:v>
                </c:pt>
                <c:pt idx="16380">
                  <c:v>32760</c:v>
                </c:pt>
                <c:pt idx="16381">
                  <c:v>32762</c:v>
                </c:pt>
                <c:pt idx="16382">
                  <c:v>32764</c:v>
                </c:pt>
                <c:pt idx="16383">
                  <c:v>32766</c:v>
                </c:pt>
                <c:pt idx="16384">
                  <c:v>32768</c:v>
                </c:pt>
                <c:pt idx="16385">
                  <c:v>32770</c:v>
                </c:pt>
                <c:pt idx="16386">
                  <c:v>32772</c:v>
                </c:pt>
                <c:pt idx="16387">
                  <c:v>32774</c:v>
                </c:pt>
                <c:pt idx="16388">
                  <c:v>32776</c:v>
                </c:pt>
                <c:pt idx="16389">
                  <c:v>32778</c:v>
                </c:pt>
                <c:pt idx="16390">
                  <c:v>32780</c:v>
                </c:pt>
                <c:pt idx="16391">
                  <c:v>32782</c:v>
                </c:pt>
                <c:pt idx="16392">
                  <c:v>32784</c:v>
                </c:pt>
                <c:pt idx="16393">
                  <c:v>32786</c:v>
                </c:pt>
                <c:pt idx="16394">
                  <c:v>32788</c:v>
                </c:pt>
                <c:pt idx="16395">
                  <c:v>32790</c:v>
                </c:pt>
                <c:pt idx="16396">
                  <c:v>32792</c:v>
                </c:pt>
                <c:pt idx="16397">
                  <c:v>32794</c:v>
                </c:pt>
                <c:pt idx="16398">
                  <c:v>32796</c:v>
                </c:pt>
                <c:pt idx="16399">
                  <c:v>32798</c:v>
                </c:pt>
                <c:pt idx="16400">
                  <c:v>32800</c:v>
                </c:pt>
                <c:pt idx="16401">
                  <c:v>32802</c:v>
                </c:pt>
                <c:pt idx="16402">
                  <c:v>32804</c:v>
                </c:pt>
                <c:pt idx="16403">
                  <c:v>32806</c:v>
                </c:pt>
                <c:pt idx="16404">
                  <c:v>32808</c:v>
                </c:pt>
                <c:pt idx="16405">
                  <c:v>32810</c:v>
                </c:pt>
                <c:pt idx="16406">
                  <c:v>32812</c:v>
                </c:pt>
                <c:pt idx="16407">
                  <c:v>32814</c:v>
                </c:pt>
                <c:pt idx="16408">
                  <c:v>32816</c:v>
                </c:pt>
                <c:pt idx="16409">
                  <c:v>32818</c:v>
                </c:pt>
                <c:pt idx="16410">
                  <c:v>32820</c:v>
                </c:pt>
                <c:pt idx="16411">
                  <c:v>32822</c:v>
                </c:pt>
                <c:pt idx="16412">
                  <c:v>32824</c:v>
                </c:pt>
                <c:pt idx="16413">
                  <c:v>32826</c:v>
                </c:pt>
                <c:pt idx="16414">
                  <c:v>32828</c:v>
                </c:pt>
                <c:pt idx="16415">
                  <c:v>32830</c:v>
                </c:pt>
                <c:pt idx="16416">
                  <c:v>32832</c:v>
                </c:pt>
                <c:pt idx="16417">
                  <c:v>32834</c:v>
                </c:pt>
                <c:pt idx="16418">
                  <c:v>32836</c:v>
                </c:pt>
                <c:pt idx="16419">
                  <c:v>32838</c:v>
                </c:pt>
                <c:pt idx="16420">
                  <c:v>32840</c:v>
                </c:pt>
                <c:pt idx="16421">
                  <c:v>32842</c:v>
                </c:pt>
                <c:pt idx="16422">
                  <c:v>32844</c:v>
                </c:pt>
                <c:pt idx="16423">
                  <c:v>32846</c:v>
                </c:pt>
                <c:pt idx="16424">
                  <c:v>32848</c:v>
                </c:pt>
                <c:pt idx="16425">
                  <c:v>32850</c:v>
                </c:pt>
                <c:pt idx="16426">
                  <c:v>32852</c:v>
                </c:pt>
                <c:pt idx="16427">
                  <c:v>32854</c:v>
                </c:pt>
                <c:pt idx="16428">
                  <c:v>32856</c:v>
                </c:pt>
                <c:pt idx="16429">
                  <c:v>32858</c:v>
                </c:pt>
                <c:pt idx="16430">
                  <c:v>32860</c:v>
                </c:pt>
                <c:pt idx="16431">
                  <c:v>32862</c:v>
                </c:pt>
                <c:pt idx="16432">
                  <c:v>32864</c:v>
                </c:pt>
                <c:pt idx="16433">
                  <c:v>32866</c:v>
                </c:pt>
                <c:pt idx="16434">
                  <c:v>32868</c:v>
                </c:pt>
                <c:pt idx="16435">
                  <c:v>32870</c:v>
                </c:pt>
                <c:pt idx="16436">
                  <c:v>32872</c:v>
                </c:pt>
                <c:pt idx="16437">
                  <c:v>32874</c:v>
                </c:pt>
                <c:pt idx="16438">
                  <c:v>32876</c:v>
                </c:pt>
                <c:pt idx="16439">
                  <c:v>32878</c:v>
                </c:pt>
                <c:pt idx="16440">
                  <c:v>32880</c:v>
                </c:pt>
                <c:pt idx="16441">
                  <c:v>32882</c:v>
                </c:pt>
                <c:pt idx="16442">
                  <c:v>32884</c:v>
                </c:pt>
                <c:pt idx="16443">
                  <c:v>32886</c:v>
                </c:pt>
                <c:pt idx="16444">
                  <c:v>32888</c:v>
                </c:pt>
                <c:pt idx="16445">
                  <c:v>32890</c:v>
                </c:pt>
                <c:pt idx="16446">
                  <c:v>32892</c:v>
                </c:pt>
                <c:pt idx="16447">
                  <c:v>32894</c:v>
                </c:pt>
                <c:pt idx="16448">
                  <c:v>32896</c:v>
                </c:pt>
                <c:pt idx="16449">
                  <c:v>32898</c:v>
                </c:pt>
                <c:pt idx="16450">
                  <c:v>32900</c:v>
                </c:pt>
                <c:pt idx="16451">
                  <c:v>32902</c:v>
                </c:pt>
                <c:pt idx="16452">
                  <c:v>32904</c:v>
                </c:pt>
                <c:pt idx="16453">
                  <c:v>32906</c:v>
                </c:pt>
                <c:pt idx="16454">
                  <c:v>32908</c:v>
                </c:pt>
                <c:pt idx="16455">
                  <c:v>32910</c:v>
                </c:pt>
                <c:pt idx="16456">
                  <c:v>32912</c:v>
                </c:pt>
                <c:pt idx="16457">
                  <c:v>32914</c:v>
                </c:pt>
                <c:pt idx="16458">
                  <c:v>32916</c:v>
                </c:pt>
                <c:pt idx="16459">
                  <c:v>32918</c:v>
                </c:pt>
                <c:pt idx="16460">
                  <c:v>32920</c:v>
                </c:pt>
                <c:pt idx="16461">
                  <c:v>32922</c:v>
                </c:pt>
                <c:pt idx="16462">
                  <c:v>32924</c:v>
                </c:pt>
                <c:pt idx="16463">
                  <c:v>32926</c:v>
                </c:pt>
                <c:pt idx="16464">
                  <c:v>32928</c:v>
                </c:pt>
                <c:pt idx="16465">
                  <c:v>32930</c:v>
                </c:pt>
                <c:pt idx="16466">
                  <c:v>32932</c:v>
                </c:pt>
                <c:pt idx="16467">
                  <c:v>32934</c:v>
                </c:pt>
                <c:pt idx="16468">
                  <c:v>32936</c:v>
                </c:pt>
                <c:pt idx="16469">
                  <c:v>32938</c:v>
                </c:pt>
                <c:pt idx="16470">
                  <c:v>32940</c:v>
                </c:pt>
                <c:pt idx="16471">
                  <c:v>32942</c:v>
                </c:pt>
                <c:pt idx="16472">
                  <c:v>32944</c:v>
                </c:pt>
                <c:pt idx="16473">
                  <c:v>32946</c:v>
                </c:pt>
                <c:pt idx="16474">
                  <c:v>32948</c:v>
                </c:pt>
                <c:pt idx="16475">
                  <c:v>32950</c:v>
                </c:pt>
                <c:pt idx="16476">
                  <c:v>32952</c:v>
                </c:pt>
                <c:pt idx="16477">
                  <c:v>32954</c:v>
                </c:pt>
                <c:pt idx="16478">
                  <c:v>32956</c:v>
                </c:pt>
                <c:pt idx="16479">
                  <c:v>32958</c:v>
                </c:pt>
                <c:pt idx="16480">
                  <c:v>32960</c:v>
                </c:pt>
                <c:pt idx="16481">
                  <c:v>32962</c:v>
                </c:pt>
                <c:pt idx="16482">
                  <c:v>32964</c:v>
                </c:pt>
                <c:pt idx="16483">
                  <c:v>32966</c:v>
                </c:pt>
                <c:pt idx="16484">
                  <c:v>32968</c:v>
                </c:pt>
                <c:pt idx="16485">
                  <c:v>32970</c:v>
                </c:pt>
                <c:pt idx="16486">
                  <c:v>32972</c:v>
                </c:pt>
                <c:pt idx="16487">
                  <c:v>32974</c:v>
                </c:pt>
                <c:pt idx="16488">
                  <c:v>32976</c:v>
                </c:pt>
                <c:pt idx="16489">
                  <c:v>32978</c:v>
                </c:pt>
                <c:pt idx="16490">
                  <c:v>32980</c:v>
                </c:pt>
                <c:pt idx="16491">
                  <c:v>32982</c:v>
                </c:pt>
                <c:pt idx="16492">
                  <c:v>32984</c:v>
                </c:pt>
                <c:pt idx="16493">
                  <c:v>32986</c:v>
                </c:pt>
                <c:pt idx="16494">
                  <c:v>32988</c:v>
                </c:pt>
                <c:pt idx="16495">
                  <c:v>32990</c:v>
                </c:pt>
                <c:pt idx="16496">
                  <c:v>32992</c:v>
                </c:pt>
                <c:pt idx="16497">
                  <c:v>32994</c:v>
                </c:pt>
                <c:pt idx="16498">
                  <c:v>32996</c:v>
                </c:pt>
                <c:pt idx="16499">
                  <c:v>32998</c:v>
                </c:pt>
                <c:pt idx="16500">
                  <c:v>33000</c:v>
                </c:pt>
                <c:pt idx="16501">
                  <c:v>33002</c:v>
                </c:pt>
                <c:pt idx="16502">
                  <c:v>33004</c:v>
                </c:pt>
                <c:pt idx="16503">
                  <c:v>33006</c:v>
                </c:pt>
                <c:pt idx="16504">
                  <c:v>33008</c:v>
                </c:pt>
                <c:pt idx="16505">
                  <c:v>33010</c:v>
                </c:pt>
                <c:pt idx="16506">
                  <c:v>33012</c:v>
                </c:pt>
                <c:pt idx="16507">
                  <c:v>33014</c:v>
                </c:pt>
                <c:pt idx="16508">
                  <c:v>33016</c:v>
                </c:pt>
                <c:pt idx="16509">
                  <c:v>33018</c:v>
                </c:pt>
                <c:pt idx="16510">
                  <c:v>33020</c:v>
                </c:pt>
                <c:pt idx="16511">
                  <c:v>33022</c:v>
                </c:pt>
                <c:pt idx="16512">
                  <c:v>33024</c:v>
                </c:pt>
                <c:pt idx="16513">
                  <c:v>33026</c:v>
                </c:pt>
                <c:pt idx="16514">
                  <c:v>33028</c:v>
                </c:pt>
                <c:pt idx="16515">
                  <c:v>33030</c:v>
                </c:pt>
                <c:pt idx="16516">
                  <c:v>33032</c:v>
                </c:pt>
                <c:pt idx="16517">
                  <c:v>33034</c:v>
                </c:pt>
                <c:pt idx="16518">
                  <c:v>33036</c:v>
                </c:pt>
                <c:pt idx="16519">
                  <c:v>33038</c:v>
                </c:pt>
                <c:pt idx="16520">
                  <c:v>33040</c:v>
                </c:pt>
                <c:pt idx="16521">
                  <c:v>33042</c:v>
                </c:pt>
                <c:pt idx="16522">
                  <c:v>33044</c:v>
                </c:pt>
                <c:pt idx="16523">
                  <c:v>33046</c:v>
                </c:pt>
                <c:pt idx="16524">
                  <c:v>33048</c:v>
                </c:pt>
                <c:pt idx="16525">
                  <c:v>33050</c:v>
                </c:pt>
                <c:pt idx="16526">
                  <c:v>33052</c:v>
                </c:pt>
                <c:pt idx="16527">
                  <c:v>33054</c:v>
                </c:pt>
                <c:pt idx="16528">
                  <c:v>33056</c:v>
                </c:pt>
                <c:pt idx="16529">
                  <c:v>33058</c:v>
                </c:pt>
                <c:pt idx="16530">
                  <c:v>33060</c:v>
                </c:pt>
                <c:pt idx="16531">
                  <c:v>33062</c:v>
                </c:pt>
                <c:pt idx="16532">
                  <c:v>33064</c:v>
                </c:pt>
                <c:pt idx="16533">
                  <c:v>33066</c:v>
                </c:pt>
                <c:pt idx="16534">
                  <c:v>33068</c:v>
                </c:pt>
                <c:pt idx="16535">
                  <c:v>33070</c:v>
                </c:pt>
                <c:pt idx="16536">
                  <c:v>33072</c:v>
                </c:pt>
                <c:pt idx="16537">
                  <c:v>33074</c:v>
                </c:pt>
                <c:pt idx="16538">
                  <c:v>33076</c:v>
                </c:pt>
                <c:pt idx="16539">
                  <c:v>33078</c:v>
                </c:pt>
                <c:pt idx="16540">
                  <c:v>33080</c:v>
                </c:pt>
                <c:pt idx="16541">
                  <c:v>33082</c:v>
                </c:pt>
                <c:pt idx="16542">
                  <c:v>33084</c:v>
                </c:pt>
                <c:pt idx="16543">
                  <c:v>33086</c:v>
                </c:pt>
                <c:pt idx="16544">
                  <c:v>33088</c:v>
                </c:pt>
                <c:pt idx="16545">
                  <c:v>33090</c:v>
                </c:pt>
                <c:pt idx="16546">
                  <c:v>33092</c:v>
                </c:pt>
                <c:pt idx="16547">
                  <c:v>33094</c:v>
                </c:pt>
                <c:pt idx="16548">
                  <c:v>33096</c:v>
                </c:pt>
                <c:pt idx="16549">
                  <c:v>33098</c:v>
                </c:pt>
                <c:pt idx="16550">
                  <c:v>33100</c:v>
                </c:pt>
                <c:pt idx="16551">
                  <c:v>33102</c:v>
                </c:pt>
                <c:pt idx="16552">
                  <c:v>33104</c:v>
                </c:pt>
                <c:pt idx="16553">
                  <c:v>33106</c:v>
                </c:pt>
                <c:pt idx="16554">
                  <c:v>33108</c:v>
                </c:pt>
                <c:pt idx="16555">
                  <c:v>33110</c:v>
                </c:pt>
                <c:pt idx="16556">
                  <c:v>33112</c:v>
                </c:pt>
                <c:pt idx="16557">
                  <c:v>33114</c:v>
                </c:pt>
                <c:pt idx="16558">
                  <c:v>33116</c:v>
                </c:pt>
                <c:pt idx="16559">
                  <c:v>33118</c:v>
                </c:pt>
                <c:pt idx="16560">
                  <c:v>33120</c:v>
                </c:pt>
                <c:pt idx="16561">
                  <c:v>33122</c:v>
                </c:pt>
                <c:pt idx="16562">
                  <c:v>33124</c:v>
                </c:pt>
                <c:pt idx="16563">
                  <c:v>33126</c:v>
                </c:pt>
                <c:pt idx="16564">
                  <c:v>33128</c:v>
                </c:pt>
                <c:pt idx="16565">
                  <c:v>33130</c:v>
                </c:pt>
                <c:pt idx="16566">
                  <c:v>33132</c:v>
                </c:pt>
                <c:pt idx="16567">
                  <c:v>33134</c:v>
                </c:pt>
                <c:pt idx="16568">
                  <c:v>33136</c:v>
                </c:pt>
                <c:pt idx="16569">
                  <c:v>33138</c:v>
                </c:pt>
                <c:pt idx="16570">
                  <c:v>33140</c:v>
                </c:pt>
                <c:pt idx="16571">
                  <c:v>33142</c:v>
                </c:pt>
                <c:pt idx="16572">
                  <c:v>33144</c:v>
                </c:pt>
                <c:pt idx="16573">
                  <c:v>33146</c:v>
                </c:pt>
                <c:pt idx="16574">
                  <c:v>33148</c:v>
                </c:pt>
                <c:pt idx="16575">
                  <c:v>33150</c:v>
                </c:pt>
                <c:pt idx="16576">
                  <c:v>33152</c:v>
                </c:pt>
                <c:pt idx="16577">
                  <c:v>33154</c:v>
                </c:pt>
                <c:pt idx="16578">
                  <c:v>33156</c:v>
                </c:pt>
                <c:pt idx="16579">
                  <c:v>33158</c:v>
                </c:pt>
                <c:pt idx="16580">
                  <c:v>33160</c:v>
                </c:pt>
                <c:pt idx="16581">
                  <c:v>33162</c:v>
                </c:pt>
                <c:pt idx="16582">
                  <c:v>33164</c:v>
                </c:pt>
                <c:pt idx="16583">
                  <c:v>33166</c:v>
                </c:pt>
                <c:pt idx="16584">
                  <c:v>33168</c:v>
                </c:pt>
                <c:pt idx="16585">
                  <c:v>33170</c:v>
                </c:pt>
                <c:pt idx="16586">
                  <c:v>33172</c:v>
                </c:pt>
                <c:pt idx="16587">
                  <c:v>33174</c:v>
                </c:pt>
                <c:pt idx="16588">
                  <c:v>33176</c:v>
                </c:pt>
                <c:pt idx="16589">
                  <c:v>33178</c:v>
                </c:pt>
                <c:pt idx="16590">
                  <c:v>33180</c:v>
                </c:pt>
                <c:pt idx="16591">
                  <c:v>33182</c:v>
                </c:pt>
                <c:pt idx="16592">
                  <c:v>33184</c:v>
                </c:pt>
                <c:pt idx="16593">
                  <c:v>33186</c:v>
                </c:pt>
                <c:pt idx="16594">
                  <c:v>33188</c:v>
                </c:pt>
                <c:pt idx="16595">
                  <c:v>33190</c:v>
                </c:pt>
                <c:pt idx="16596">
                  <c:v>33192</c:v>
                </c:pt>
                <c:pt idx="16597">
                  <c:v>33194</c:v>
                </c:pt>
                <c:pt idx="16598">
                  <c:v>33196</c:v>
                </c:pt>
                <c:pt idx="16599">
                  <c:v>33198</c:v>
                </c:pt>
                <c:pt idx="16600">
                  <c:v>33200</c:v>
                </c:pt>
                <c:pt idx="16601">
                  <c:v>33202</c:v>
                </c:pt>
                <c:pt idx="16602">
                  <c:v>33204</c:v>
                </c:pt>
                <c:pt idx="16603">
                  <c:v>33206</c:v>
                </c:pt>
                <c:pt idx="16604">
                  <c:v>33208</c:v>
                </c:pt>
                <c:pt idx="16605">
                  <c:v>33210</c:v>
                </c:pt>
                <c:pt idx="16606">
                  <c:v>33212</c:v>
                </c:pt>
                <c:pt idx="16607">
                  <c:v>33214</c:v>
                </c:pt>
                <c:pt idx="16608">
                  <c:v>33216</c:v>
                </c:pt>
                <c:pt idx="16609">
                  <c:v>33218</c:v>
                </c:pt>
                <c:pt idx="16610">
                  <c:v>33220</c:v>
                </c:pt>
                <c:pt idx="16611">
                  <c:v>33222</c:v>
                </c:pt>
                <c:pt idx="16612">
                  <c:v>33224</c:v>
                </c:pt>
                <c:pt idx="16613">
                  <c:v>33226</c:v>
                </c:pt>
                <c:pt idx="16614">
                  <c:v>33228</c:v>
                </c:pt>
                <c:pt idx="16615">
                  <c:v>33230</c:v>
                </c:pt>
                <c:pt idx="16616">
                  <c:v>33232</c:v>
                </c:pt>
                <c:pt idx="16617">
                  <c:v>33234</c:v>
                </c:pt>
                <c:pt idx="16618">
                  <c:v>33236</c:v>
                </c:pt>
                <c:pt idx="16619">
                  <c:v>33238</c:v>
                </c:pt>
                <c:pt idx="16620">
                  <c:v>33240</c:v>
                </c:pt>
                <c:pt idx="16621">
                  <c:v>33242</c:v>
                </c:pt>
                <c:pt idx="16622">
                  <c:v>33244</c:v>
                </c:pt>
                <c:pt idx="16623">
                  <c:v>33246</c:v>
                </c:pt>
                <c:pt idx="16624">
                  <c:v>33248</c:v>
                </c:pt>
                <c:pt idx="16625">
                  <c:v>33250</c:v>
                </c:pt>
                <c:pt idx="16626">
                  <c:v>33252</c:v>
                </c:pt>
                <c:pt idx="16627">
                  <c:v>33254</c:v>
                </c:pt>
                <c:pt idx="16628">
                  <c:v>33256</c:v>
                </c:pt>
                <c:pt idx="16629">
                  <c:v>33258</c:v>
                </c:pt>
                <c:pt idx="16630">
                  <c:v>33260</c:v>
                </c:pt>
                <c:pt idx="16631">
                  <c:v>33262</c:v>
                </c:pt>
                <c:pt idx="16632">
                  <c:v>33264</c:v>
                </c:pt>
                <c:pt idx="16633">
                  <c:v>33266</c:v>
                </c:pt>
                <c:pt idx="16634">
                  <c:v>33268</c:v>
                </c:pt>
                <c:pt idx="16635">
                  <c:v>33270</c:v>
                </c:pt>
                <c:pt idx="16636">
                  <c:v>33272</c:v>
                </c:pt>
                <c:pt idx="16637">
                  <c:v>33274</c:v>
                </c:pt>
                <c:pt idx="16638">
                  <c:v>33276</c:v>
                </c:pt>
                <c:pt idx="16639">
                  <c:v>33278</c:v>
                </c:pt>
                <c:pt idx="16640">
                  <c:v>33280</c:v>
                </c:pt>
                <c:pt idx="16641">
                  <c:v>33282</c:v>
                </c:pt>
                <c:pt idx="16642">
                  <c:v>33284</c:v>
                </c:pt>
                <c:pt idx="16643">
                  <c:v>33286</c:v>
                </c:pt>
                <c:pt idx="16644">
                  <c:v>33288</c:v>
                </c:pt>
                <c:pt idx="16645">
                  <c:v>33290</c:v>
                </c:pt>
                <c:pt idx="16646">
                  <c:v>33292</c:v>
                </c:pt>
                <c:pt idx="16647">
                  <c:v>33294</c:v>
                </c:pt>
                <c:pt idx="16648">
                  <c:v>33296</c:v>
                </c:pt>
                <c:pt idx="16649">
                  <c:v>33298</c:v>
                </c:pt>
                <c:pt idx="16650">
                  <c:v>33300</c:v>
                </c:pt>
                <c:pt idx="16651">
                  <c:v>33302</c:v>
                </c:pt>
                <c:pt idx="16652">
                  <c:v>33304</c:v>
                </c:pt>
                <c:pt idx="16653">
                  <c:v>33306</c:v>
                </c:pt>
                <c:pt idx="16654">
                  <c:v>33308</c:v>
                </c:pt>
                <c:pt idx="16655">
                  <c:v>33310</c:v>
                </c:pt>
                <c:pt idx="16656">
                  <c:v>33312</c:v>
                </c:pt>
                <c:pt idx="16657">
                  <c:v>33314</c:v>
                </c:pt>
                <c:pt idx="16658">
                  <c:v>33316</c:v>
                </c:pt>
                <c:pt idx="16659">
                  <c:v>33318</c:v>
                </c:pt>
                <c:pt idx="16660">
                  <c:v>33320</c:v>
                </c:pt>
                <c:pt idx="16661">
                  <c:v>33322</c:v>
                </c:pt>
                <c:pt idx="16662">
                  <c:v>33324</c:v>
                </c:pt>
                <c:pt idx="16663">
                  <c:v>33326</c:v>
                </c:pt>
                <c:pt idx="16664">
                  <c:v>33328</c:v>
                </c:pt>
                <c:pt idx="16665">
                  <c:v>33330</c:v>
                </c:pt>
                <c:pt idx="16666">
                  <c:v>33332</c:v>
                </c:pt>
                <c:pt idx="16667">
                  <c:v>33334</c:v>
                </c:pt>
                <c:pt idx="16668">
                  <c:v>33336</c:v>
                </c:pt>
                <c:pt idx="16669">
                  <c:v>33338</c:v>
                </c:pt>
                <c:pt idx="16670">
                  <c:v>33340</c:v>
                </c:pt>
                <c:pt idx="16671">
                  <c:v>33342</c:v>
                </c:pt>
                <c:pt idx="16672">
                  <c:v>33344</c:v>
                </c:pt>
                <c:pt idx="16673">
                  <c:v>33346</c:v>
                </c:pt>
                <c:pt idx="16674">
                  <c:v>33348</c:v>
                </c:pt>
                <c:pt idx="16675">
                  <c:v>33350</c:v>
                </c:pt>
                <c:pt idx="16676">
                  <c:v>33352</c:v>
                </c:pt>
                <c:pt idx="16677">
                  <c:v>33354</c:v>
                </c:pt>
                <c:pt idx="16678">
                  <c:v>33356</c:v>
                </c:pt>
                <c:pt idx="16679">
                  <c:v>33358</c:v>
                </c:pt>
                <c:pt idx="16680">
                  <c:v>33360</c:v>
                </c:pt>
                <c:pt idx="16681">
                  <c:v>33362</c:v>
                </c:pt>
                <c:pt idx="16682">
                  <c:v>33364</c:v>
                </c:pt>
                <c:pt idx="16683">
                  <c:v>33366</c:v>
                </c:pt>
                <c:pt idx="16684">
                  <c:v>33368</c:v>
                </c:pt>
                <c:pt idx="16685">
                  <c:v>33370</c:v>
                </c:pt>
                <c:pt idx="16686">
                  <c:v>33372</c:v>
                </c:pt>
                <c:pt idx="16687">
                  <c:v>33374</c:v>
                </c:pt>
                <c:pt idx="16688">
                  <c:v>33376</c:v>
                </c:pt>
                <c:pt idx="16689">
                  <c:v>33378</c:v>
                </c:pt>
                <c:pt idx="16690">
                  <c:v>33380</c:v>
                </c:pt>
                <c:pt idx="16691">
                  <c:v>33382</c:v>
                </c:pt>
                <c:pt idx="16692">
                  <c:v>33384</c:v>
                </c:pt>
                <c:pt idx="16693">
                  <c:v>33386</c:v>
                </c:pt>
                <c:pt idx="16694">
                  <c:v>33388</c:v>
                </c:pt>
                <c:pt idx="16695">
                  <c:v>33390</c:v>
                </c:pt>
                <c:pt idx="16696">
                  <c:v>33392</c:v>
                </c:pt>
                <c:pt idx="16697">
                  <c:v>33394</c:v>
                </c:pt>
                <c:pt idx="16698">
                  <c:v>33396</c:v>
                </c:pt>
                <c:pt idx="16699">
                  <c:v>33398</c:v>
                </c:pt>
                <c:pt idx="16700">
                  <c:v>33400</c:v>
                </c:pt>
                <c:pt idx="16701">
                  <c:v>33402</c:v>
                </c:pt>
                <c:pt idx="16702">
                  <c:v>33404</c:v>
                </c:pt>
                <c:pt idx="16703">
                  <c:v>33406</c:v>
                </c:pt>
                <c:pt idx="16704">
                  <c:v>33408</c:v>
                </c:pt>
                <c:pt idx="16705">
                  <c:v>33410</c:v>
                </c:pt>
                <c:pt idx="16706">
                  <c:v>33412</c:v>
                </c:pt>
                <c:pt idx="16707">
                  <c:v>33414</c:v>
                </c:pt>
                <c:pt idx="16708">
                  <c:v>33416</c:v>
                </c:pt>
                <c:pt idx="16709">
                  <c:v>33418</c:v>
                </c:pt>
                <c:pt idx="16710">
                  <c:v>33420</c:v>
                </c:pt>
                <c:pt idx="16711">
                  <c:v>33422</c:v>
                </c:pt>
                <c:pt idx="16712">
                  <c:v>33424</c:v>
                </c:pt>
                <c:pt idx="16713">
                  <c:v>33426</c:v>
                </c:pt>
                <c:pt idx="16714">
                  <c:v>33428</c:v>
                </c:pt>
                <c:pt idx="16715">
                  <c:v>33430</c:v>
                </c:pt>
                <c:pt idx="16716">
                  <c:v>33432</c:v>
                </c:pt>
                <c:pt idx="16717">
                  <c:v>33434</c:v>
                </c:pt>
                <c:pt idx="16718">
                  <c:v>33436</c:v>
                </c:pt>
                <c:pt idx="16719">
                  <c:v>33438</c:v>
                </c:pt>
                <c:pt idx="16720">
                  <c:v>33440</c:v>
                </c:pt>
                <c:pt idx="16721">
                  <c:v>33442</c:v>
                </c:pt>
                <c:pt idx="16722">
                  <c:v>33444</c:v>
                </c:pt>
                <c:pt idx="16723">
                  <c:v>33446</c:v>
                </c:pt>
                <c:pt idx="16724">
                  <c:v>33448</c:v>
                </c:pt>
                <c:pt idx="16725">
                  <c:v>33450</c:v>
                </c:pt>
                <c:pt idx="16726">
                  <c:v>33452</c:v>
                </c:pt>
                <c:pt idx="16727">
                  <c:v>33454</c:v>
                </c:pt>
                <c:pt idx="16728">
                  <c:v>33456</c:v>
                </c:pt>
                <c:pt idx="16729">
                  <c:v>33458</c:v>
                </c:pt>
                <c:pt idx="16730">
                  <c:v>33460</c:v>
                </c:pt>
                <c:pt idx="16731">
                  <c:v>33462</c:v>
                </c:pt>
                <c:pt idx="16732">
                  <c:v>33464</c:v>
                </c:pt>
                <c:pt idx="16733">
                  <c:v>33466</c:v>
                </c:pt>
                <c:pt idx="16734">
                  <c:v>33468</c:v>
                </c:pt>
                <c:pt idx="16735">
                  <c:v>33470</c:v>
                </c:pt>
                <c:pt idx="16736">
                  <c:v>33472</c:v>
                </c:pt>
                <c:pt idx="16737">
                  <c:v>33474</c:v>
                </c:pt>
                <c:pt idx="16738">
                  <c:v>33476</c:v>
                </c:pt>
                <c:pt idx="16739">
                  <c:v>33478</c:v>
                </c:pt>
                <c:pt idx="16740">
                  <c:v>33480</c:v>
                </c:pt>
                <c:pt idx="16741">
                  <c:v>33482</c:v>
                </c:pt>
                <c:pt idx="16742">
                  <c:v>33484</c:v>
                </c:pt>
                <c:pt idx="16743">
                  <c:v>33486</c:v>
                </c:pt>
                <c:pt idx="16744">
                  <c:v>33488</c:v>
                </c:pt>
                <c:pt idx="16745">
                  <c:v>33490</c:v>
                </c:pt>
                <c:pt idx="16746">
                  <c:v>33492</c:v>
                </c:pt>
                <c:pt idx="16747">
                  <c:v>33494</c:v>
                </c:pt>
                <c:pt idx="16748">
                  <c:v>33496</c:v>
                </c:pt>
                <c:pt idx="16749">
                  <c:v>33498</c:v>
                </c:pt>
                <c:pt idx="16750">
                  <c:v>33500</c:v>
                </c:pt>
                <c:pt idx="16751">
                  <c:v>33502</c:v>
                </c:pt>
                <c:pt idx="16752">
                  <c:v>33504</c:v>
                </c:pt>
                <c:pt idx="16753">
                  <c:v>33506</c:v>
                </c:pt>
                <c:pt idx="16754">
                  <c:v>33508</c:v>
                </c:pt>
                <c:pt idx="16755">
                  <c:v>33510</c:v>
                </c:pt>
                <c:pt idx="16756">
                  <c:v>33512</c:v>
                </c:pt>
                <c:pt idx="16757">
                  <c:v>33514</c:v>
                </c:pt>
                <c:pt idx="16758">
                  <c:v>33516</c:v>
                </c:pt>
                <c:pt idx="16759">
                  <c:v>33518</c:v>
                </c:pt>
                <c:pt idx="16760">
                  <c:v>33520</c:v>
                </c:pt>
                <c:pt idx="16761">
                  <c:v>33522</c:v>
                </c:pt>
                <c:pt idx="16762">
                  <c:v>33524</c:v>
                </c:pt>
                <c:pt idx="16763">
                  <c:v>33526</c:v>
                </c:pt>
                <c:pt idx="16764">
                  <c:v>33528</c:v>
                </c:pt>
                <c:pt idx="16765">
                  <c:v>33530</c:v>
                </c:pt>
                <c:pt idx="16766">
                  <c:v>33532</c:v>
                </c:pt>
                <c:pt idx="16767">
                  <c:v>33534</c:v>
                </c:pt>
                <c:pt idx="16768">
                  <c:v>33536</c:v>
                </c:pt>
                <c:pt idx="16769">
                  <c:v>33538</c:v>
                </c:pt>
                <c:pt idx="16770">
                  <c:v>33540</c:v>
                </c:pt>
                <c:pt idx="16771">
                  <c:v>33542</c:v>
                </c:pt>
                <c:pt idx="16772">
                  <c:v>33544</c:v>
                </c:pt>
                <c:pt idx="16773">
                  <c:v>33546</c:v>
                </c:pt>
                <c:pt idx="16774">
                  <c:v>33548</c:v>
                </c:pt>
                <c:pt idx="16775">
                  <c:v>33550</c:v>
                </c:pt>
                <c:pt idx="16776">
                  <c:v>33552</c:v>
                </c:pt>
                <c:pt idx="16777">
                  <c:v>33554</c:v>
                </c:pt>
                <c:pt idx="16778">
                  <c:v>33556</c:v>
                </c:pt>
                <c:pt idx="16779">
                  <c:v>33558</c:v>
                </c:pt>
                <c:pt idx="16780">
                  <c:v>33560</c:v>
                </c:pt>
                <c:pt idx="16781">
                  <c:v>33562</c:v>
                </c:pt>
                <c:pt idx="16782">
                  <c:v>33564</c:v>
                </c:pt>
                <c:pt idx="16783">
                  <c:v>33566</c:v>
                </c:pt>
                <c:pt idx="16784">
                  <c:v>33568</c:v>
                </c:pt>
                <c:pt idx="16785">
                  <c:v>33570</c:v>
                </c:pt>
                <c:pt idx="16786">
                  <c:v>33572</c:v>
                </c:pt>
                <c:pt idx="16787">
                  <c:v>33574</c:v>
                </c:pt>
                <c:pt idx="16788">
                  <c:v>33576</c:v>
                </c:pt>
                <c:pt idx="16789">
                  <c:v>33578</c:v>
                </c:pt>
                <c:pt idx="16790">
                  <c:v>33580</c:v>
                </c:pt>
                <c:pt idx="16791">
                  <c:v>33582</c:v>
                </c:pt>
                <c:pt idx="16792">
                  <c:v>33584</c:v>
                </c:pt>
                <c:pt idx="16793">
                  <c:v>33586</c:v>
                </c:pt>
                <c:pt idx="16794">
                  <c:v>33588</c:v>
                </c:pt>
                <c:pt idx="16795">
                  <c:v>33590</c:v>
                </c:pt>
                <c:pt idx="16796">
                  <c:v>33592</c:v>
                </c:pt>
                <c:pt idx="16797">
                  <c:v>33594</c:v>
                </c:pt>
                <c:pt idx="16798">
                  <c:v>33596</c:v>
                </c:pt>
                <c:pt idx="16799">
                  <c:v>33598</c:v>
                </c:pt>
                <c:pt idx="16800">
                  <c:v>33600</c:v>
                </c:pt>
                <c:pt idx="16801">
                  <c:v>33602</c:v>
                </c:pt>
                <c:pt idx="16802">
                  <c:v>33604</c:v>
                </c:pt>
                <c:pt idx="16803">
                  <c:v>33606</c:v>
                </c:pt>
                <c:pt idx="16804">
                  <c:v>33608</c:v>
                </c:pt>
                <c:pt idx="16805">
                  <c:v>33610</c:v>
                </c:pt>
                <c:pt idx="16806">
                  <c:v>33612</c:v>
                </c:pt>
                <c:pt idx="16807">
                  <c:v>33614</c:v>
                </c:pt>
                <c:pt idx="16808">
                  <c:v>33616</c:v>
                </c:pt>
                <c:pt idx="16809">
                  <c:v>33618</c:v>
                </c:pt>
                <c:pt idx="16810">
                  <c:v>33620</c:v>
                </c:pt>
                <c:pt idx="16811">
                  <c:v>33622</c:v>
                </c:pt>
                <c:pt idx="16812">
                  <c:v>33624</c:v>
                </c:pt>
                <c:pt idx="16813">
                  <c:v>33626</c:v>
                </c:pt>
                <c:pt idx="16814">
                  <c:v>33628</c:v>
                </c:pt>
                <c:pt idx="16815">
                  <c:v>33630</c:v>
                </c:pt>
                <c:pt idx="16816">
                  <c:v>33632</c:v>
                </c:pt>
                <c:pt idx="16817">
                  <c:v>33634</c:v>
                </c:pt>
                <c:pt idx="16818">
                  <c:v>33636</c:v>
                </c:pt>
                <c:pt idx="16819">
                  <c:v>33638</c:v>
                </c:pt>
                <c:pt idx="16820">
                  <c:v>33640</c:v>
                </c:pt>
                <c:pt idx="16821">
                  <c:v>33642</c:v>
                </c:pt>
                <c:pt idx="16822">
                  <c:v>33644</c:v>
                </c:pt>
                <c:pt idx="16823">
                  <c:v>33646</c:v>
                </c:pt>
                <c:pt idx="16824">
                  <c:v>33648</c:v>
                </c:pt>
                <c:pt idx="16825">
                  <c:v>33650</c:v>
                </c:pt>
                <c:pt idx="16826">
                  <c:v>33652</c:v>
                </c:pt>
                <c:pt idx="16827">
                  <c:v>33654</c:v>
                </c:pt>
                <c:pt idx="16828">
                  <c:v>33656</c:v>
                </c:pt>
                <c:pt idx="16829">
                  <c:v>33658</c:v>
                </c:pt>
                <c:pt idx="16830">
                  <c:v>33660</c:v>
                </c:pt>
                <c:pt idx="16831">
                  <c:v>33662</c:v>
                </c:pt>
                <c:pt idx="16832">
                  <c:v>33664</c:v>
                </c:pt>
                <c:pt idx="16833">
                  <c:v>33666</c:v>
                </c:pt>
                <c:pt idx="16834">
                  <c:v>33668</c:v>
                </c:pt>
                <c:pt idx="16835">
                  <c:v>33670</c:v>
                </c:pt>
                <c:pt idx="16836">
                  <c:v>33672</c:v>
                </c:pt>
                <c:pt idx="16837">
                  <c:v>33674</c:v>
                </c:pt>
                <c:pt idx="16838">
                  <c:v>33676</c:v>
                </c:pt>
                <c:pt idx="16839">
                  <c:v>33678</c:v>
                </c:pt>
                <c:pt idx="16840">
                  <c:v>33680</c:v>
                </c:pt>
                <c:pt idx="16841">
                  <c:v>33682</c:v>
                </c:pt>
                <c:pt idx="16842">
                  <c:v>33684</c:v>
                </c:pt>
                <c:pt idx="16843">
                  <c:v>33686</c:v>
                </c:pt>
                <c:pt idx="16844">
                  <c:v>33688</c:v>
                </c:pt>
                <c:pt idx="16845">
                  <c:v>33690</c:v>
                </c:pt>
                <c:pt idx="16846">
                  <c:v>33692</c:v>
                </c:pt>
                <c:pt idx="16847">
                  <c:v>33694</c:v>
                </c:pt>
                <c:pt idx="16848">
                  <c:v>33696</c:v>
                </c:pt>
                <c:pt idx="16849">
                  <c:v>33698</c:v>
                </c:pt>
                <c:pt idx="16850">
                  <c:v>33700</c:v>
                </c:pt>
                <c:pt idx="16851">
                  <c:v>33702</c:v>
                </c:pt>
                <c:pt idx="16852">
                  <c:v>33704</c:v>
                </c:pt>
                <c:pt idx="16853">
                  <c:v>33706</c:v>
                </c:pt>
                <c:pt idx="16854">
                  <c:v>33708</c:v>
                </c:pt>
                <c:pt idx="16855">
                  <c:v>33710</c:v>
                </c:pt>
                <c:pt idx="16856">
                  <c:v>33712</c:v>
                </c:pt>
                <c:pt idx="16857">
                  <c:v>33714</c:v>
                </c:pt>
                <c:pt idx="16858">
                  <c:v>33716</c:v>
                </c:pt>
                <c:pt idx="16859">
                  <c:v>33718</c:v>
                </c:pt>
                <c:pt idx="16860">
                  <c:v>33720</c:v>
                </c:pt>
                <c:pt idx="16861">
                  <c:v>33722</c:v>
                </c:pt>
                <c:pt idx="16862">
                  <c:v>33724</c:v>
                </c:pt>
                <c:pt idx="16863">
                  <c:v>33726</c:v>
                </c:pt>
                <c:pt idx="16864">
                  <c:v>33728</c:v>
                </c:pt>
                <c:pt idx="16865">
                  <c:v>33730</c:v>
                </c:pt>
                <c:pt idx="16866">
                  <c:v>33732</c:v>
                </c:pt>
                <c:pt idx="16867">
                  <c:v>33734</c:v>
                </c:pt>
                <c:pt idx="16868">
                  <c:v>33736</c:v>
                </c:pt>
                <c:pt idx="16869">
                  <c:v>33738</c:v>
                </c:pt>
                <c:pt idx="16870">
                  <c:v>33740</c:v>
                </c:pt>
                <c:pt idx="16871">
                  <c:v>33742</c:v>
                </c:pt>
                <c:pt idx="16872">
                  <c:v>33744</c:v>
                </c:pt>
                <c:pt idx="16873">
                  <c:v>33746</c:v>
                </c:pt>
                <c:pt idx="16874">
                  <c:v>33748</c:v>
                </c:pt>
                <c:pt idx="16875">
                  <c:v>33750</c:v>
                </c:pt>
                <c:pt idx="16876">
                  <c:v>33752</c:v>
                </c:pt>
                <c:pt idx="16877">
                  <c:v>33754</c:v>
                </c:pt>
                <c:pt idx="16878">
                  <c:v>33756</c:v>
                </c:pt>
                <c:pt idx="16879">
                  <c:v>33758</c:v>
                </c:pt>
                <c:pt idx="16880">
                  <c:v>33760</c:v>
                </c:pt>
                <c:pt idx="16881">
                  <c:v>33762</c:v>
                </c:pt>
                <c:pt idx="16882">
                  <c:v>33764</c:v>
                </c:pt>
                <c:pt idx="16883">
                  <c:v>33766</c:v>
                </c:pt>
                <c:pt idx="16884">
                  <c:v>33768</c:v>
                </c:pt>
                <c:pt idx="16885">
                  <c:v>33770</c:v>
                </c:pt>
                <c:pt idx="16886">
                  <c:v>33772</c:v>
                </c:pt>
                <c:pt idx="16887">
                  <c:v>33774</c:v>
                </c:pt>
                <c:pt idx="16888">
                  <c:v>33776</c:v>
                </c:pt>
                <c:pt idx="16889">
                  <c:v>33778</c:v>
                </c:pt>
                <c:pt idx="16890">
                  <c:v>33780</c:v>
                </c:pt>
                <c:pt idx="16891">
                  <c:v>33782</c:v>
                </c:pt>
                <c:pt idx="16892">
                  <c:v>33784</c:v>
                </c:pt>
                <c:pt idx="16893">
                  <c:v>33786</c:v>
                </c:pt>
                <c:pt idx="16894">
                  <c:v>33788</c:v>
                </c:pt>
                <c:pt idx="16895">
                  <c:v>33790</c:v>
                </c:pt>
                <c:pt idx="16896">
                  <c:v>33792</c:v>
                </c:pt>
                <c:pt idx="16897">
                  <c:v>33794</c:v>
                </c:pt>
                <c:pt idx="16898">
                  <c:v>33796</c:v>
                </c:pt>
                <c:pt idx="16899">
                  <c:v>33798</c:v>
                </c:pt>
                <c:pt idx="16900">
                  <c:v>33800</c:v>
                </c:pt>
                <c:pt idx="16901">
                  <c:v>33802</c:v>
                </c:pt>
                <c:pt idx="16902">
                  <c:v>33804</c:v>
                </c:pt>
                <c:pt idx="16903">
                  <c:v>33806</c:v>
                </c:pt>
                <c:pt idx="16904">
                  <c:v>33808</c:v>
                </c:pt>
                <c:pt idx="16905">
                  <c:v>33810</c:v>
                </c:pt>
                <c:pt idx="16906">
                  <c:v>33812</c:v>
                </c:pt>
                <c:pt idx="16907">
                  <c:v>33814</c:v>
                </c:pt>
                <c:pt idx="16908">
                  <c:v>33816</c:v>
                </c:pt>
                <c:pt idx="16909">
                  <c:v>33818</c:v>
                </c:pt>
                <c:pt idx="16910">
                  <c:v>33820</c:v>
                </c:pt>
                <c:pt idx="16911">
                  <c:v>33822</c:v>
                </c:pt>
                <c:pt idx="16912">
                  <c:v>33824</c:v>
                </c:pt>
                <c:pt idx="16913">
                  <c:v>33826</c:v>
                </c:pt>
                <c:pt idx="16914">
                  <c:v>33828</c:v>
                </c:pt>
                <c:pt idx="16915">
                  <c:v>33830</c:v>
                </c:pt>
                <c:pt idx="16916">
                  <c:v>33832</c:v>
                </c:pt>
                <c:pt idx="16917">
                  <c:v>33834</c:v>
                </c:pt>
                <c:pt idx="16918">
                  <c:v>33836</c:v>
                </c:pt>
                <c:pt idx="16919">
                  <c:v>33838</c:v>
                </c:pt>
                <c:pt idx="16920">
                  <c:v>33840</c:v>
                </c:pt>
                <c:pt idx="16921">
                  <c:v>33842</c:v>
                </c:pt>
                <c:pt idx="16922">
                  <c:v>33844</c:v>
                </c:pt>
                <c:pt idx="16923">
                  <c:v>33846</c:v>
                </c:pt>
                <c:pt idx="16924">
                  <c:v>33848</c:v>
                </c:pt>
                <c:pt idx="16925">
                  <c:v>33850</c:v>
                </c:pt>
                <c:pt idx="16926">
                  <c:v>33852</c:v>
                </c:pt>
                <c:pt idx="16927">
                  <c:v>33854</c:v>
                </c:pt>
                <c:pt idx="16928">
                  <c:v>33856</c:v>
                </c:pt>
                <c:pt idx="16929">
                  <c:v>33858</c:v>
                </c:pt>
                <c:pt idx="16930">
                  <c:v>33860</c:v>
                </c:pt>
                <c:pt idx="16931">
                  <c:v>33862</c:v>
                </c:pt>
                <c:pt idx="16932">
                  <c:v>33864</c:v>
                </c:pt>
                <c:pt idx="16933">
                  <c:v>33866</c:v>
                </c:pt>
                <c:pt idx="16934">
                  <c:v>33868</c:v>
                </c:pt>
                <c:pt idx="16935">
                  <c:v>33870</c:v>
                </c:pt>
                <c:pt idx="16936">
                  <c:v>33872</c:v>
                </c:pt>
                <c:pt idx="16937">
                  <c:v>33874</c:v>
                </c:pt>
                <c:pt idx="16938">
                  <c:v>33876</c:v>
                </c:pt>
                <c:pt idx="16939">
                  <c:v>33878</c:v>
                </c:pt>
                <c:pt idx="16940">
                  <c:v>33880</c:v>
                </c:pt>
                <c:pt idx="16941">
                  <c:v>33882</c:v>
                </c:pt>
                <c:pt idx="16942">
                  <c:v>33884</c:v>
                </c:pt>
                <c:pt idx="16943">
                  <c:v>33886</c:v>
                </c:pt>
                <c:pt idx="16944">
                  <c:v>33888</c:v>
                </c:pt>
                <c:pt idx="16945">
                  <c:v>33890</c:v>
                </c:pt>
                <c:pt idx="16946">
                  <c:v>33892</c:v>
                </c:pt>
                <c:pt idx="16947">
                  <c:v>33894</c:v>
                </c:pt>
                <c:pt idx="16948">
                  <c:v>33896</c:v>
                </c:pt>
                <c:pt idx="16949">
                  <c:v>33898</c:v>
                </c:pt>
                <c:pt idx="16950">
                  <c:v>33900</c:v>
                </c:pt>
                <c:pt idx="16951">
                  <c:v>33902</c:v>
                </c:pt>
                <c:pt idx="16952">
                  <c:v>33904</c:v>
                </c:pt>
                <c:pt idx="16953">
                  <c:v>33906</c:v>
                </c:pt>
                <c:pt idx="16954">
                  <c:v>33908</c:v>
                </c:pt>
                <c:pt idx="16955">
                  <c:v>33910</c:v>
                </c:pt>
                <c:pt idx="16956">
                  <c:v>33912</c:v>
                </c:pt>
                <c:pt idx="16957">
                  <c:v>33914</c:v>
                </c:pt>
                <c:pt idx="16958">
                  <c:v>33916</c:v>
                </c:pt>
                <c:pt idx="16959">
                  <c:v>33918</c:v>
                </c:pt>
                <c:pt idx="16960">
                  <c:v>33920</c:v>
                </c:pt>
                <c:pt idx="16961">
                  <c:v>33922</c:v>
                </c:pt>
                <c:pt idx="16962">
                  <c:v>33924</c:v>
                </c:pt>
                <c:pt idx="16963">
                  <c:v>33926</c:v>
                </c:pt>
                <c:pt idx="16964">
                  <c:v>33928</c:v>
                </c:pt>
                <c:pt idx="16965">
                  <c:v>33930</c:v>
                </c:pt>
                <c:pt idx="16966">
                  <c:v>33932</c:v>
                </c:pt>
                <c:pt idx="16967">
                  <c:v>33934</c:v>
                </c:pt>
                <c:pt idx="16968">
                  <c:v>33936</c:v>
                </c:pt>
                <c:pt idx="16969">
                  <c:v>33938</c:v>
                </c:pt>
                <c:pt idx="16970">
                  <c:v>33940</c:v>
                </c:pt>
                <c:pt idx="16971">
                  <c:v>33942</c:v>
                </c:pt>
                <c:pt idx="16972">
                  <c:v>33944</c:v>
                </c:pt>
                <c:pt idx="16973">
                  <c:v>33946</c:v>
                </c:pt>
                <c:pt idx="16974">
                  <c:v>33948</c:v>
                </c:pt>
                <c:pt idx="16975">
                  <c:v>33950</c:v>
                </c:pt>
                <c:pt idx="16976">
                  <c:v>33952</c:v>
                </c:pt>
                <c:pt idx="16977">
                  <c:v>33954</c:v>
                </c:pt>
                <c:pt idx="16978">
                  <c:v>33956</c:v>
                </c:pt>
                <c:pt idx="16979">
                  <c:v>33958</c:v>
                </c:pt>
                <c:pt idx="16980">
                  <c:v>33960</c:v>
                </c:pt>
                <c:pt idx="16981">
                  <c:v>33962</c:v>
                </c:pt>
                <c:pt idx="16982">
                  <c:v>33964</c:v>
                </c:pt>
                <c:pt idx="16983">
                  <c:v>33966</c:v>
                </c:pt>
                <c:pt idx="16984">
                  <c:v>33968</c:v>
                </c:pt>
                <c:pt idx="16985">
                  <c:v>33970</c:v>
                </c:pt>
                <c:pt idx="16986">
                  <c:v>33972</c:v>
                </c:pt>
                <c:pt idx="16987">
                  <c:v>33974</c:v>
                </c:pt>
                <c:pt idx="16988">
                  <c:v>33976</c:v>
                </c:pt>
                <c:pt idx="16989">
                  <c:v>33978</c:v>
                </c:pt>
                <c:pt idx="16990">
                  <c:v>33980</c:v>
                </c:pt>
                <c:pt idx="16991">
                  <c:v>33982</c:v>
                </c:pt>
                <c:pt idx="16992">
                  <c:v>33984</c:v>
                </c:pt>
                <c:pt idx="16993">
                  <c:v>33986</c:v>
                </c:pt>
                <c:pt idx="16994">
                  <c:v>33988</c:v>
                </c:pt>
                <c:pt idx="16995">
                  <c:v>33990</c:v>
                </c:pt>
                <c:pt idx="16996">
                  <c:v>33992</c:v>
                </c:pt>
                <c:pt idx="16997">
                  <c:v>33994</c:v>
                </c:pt>
                <c:pt idx="16998">
                  <c:v>33996</c:v>
                </c:pt>
                <c:pt idx="16999">
                  <c:v>33998</c:v>
                </c:pt>
                <c:pt idx="17000">
                  <c:v>34000</c:v>
                </c:pt>
                <c:pt idx="17001">
                  <c:v>34002</c:v>
                </c:pt>
                <c:pt idx="17002">
                  <c:v>34004</c:v>
                </c:pt>
                <c:pt idx="17003">
                  <c:v>34006</c:v>
                </c:pt>
                <c:pt idx="17004">
                  <c:v>34008</c:v>
                </c:pt>
                <c:pt idx="17005">
                  <c:v>34010</c:v>
                </c:pt>
                <c:pt idx="17006">
                  <c:v>34012</c:v>
                </c:pt>
                <c:pt idx="17007">
                  <c:v>34014</c:v>
                </c:pt>
                <c:pt idx="17008">
                  <c:v>34016</c:v>
                </c:pt>
                <c:pt idx="17009">
                  <c:v>34018</c:v>
                </c:pt>
                <c:pt idx="17010">
                  <c:v>34020</c:v>
                </c:pt>
                <c:pt idx="17011">
                  <c:v>34022</c:v>
                </c:pt>
                <c:pt idx="17012">
                  <c:v>34024</c:v>
                </c:pt>
                <c:pt idx="17013">
                  <c:v>34026</c:v>
                </c:pt>
                <c:pt idx="17014">
                  <c:v>34028</c:v>
                </c:pt>
                <c:pt idx="17015">
                  <c:v>34030</c:v>
                </c:pt>
                <c:pt idx="17016">
                  <c:v>34032</c:v>
                </c:pt>
                <c:pt idx="17017">
                  <c:v>34034</c:v>
                </c:pt>
                <c:pt idx="17018">
                  <c:v>34036</c:v>
                </c:pt>
                <c:pt idx="17019">
                  <c:v>34038</c:v>
                </c:pt>
                <c:pt idx="17020">
                  <c:v>34040</c:v>
                </c:pt>
                <c:pt idx="17021">
                  <c:v>34042</c:v>
                </c:pt>
                <c:pt idx="17022">
                  <c:v>34044</c:v>
                </c:pt>
                <c:pt idx="17023">
                  <c:v>34046</c:v>
                </c:pt>
                <c:pt idx="17024">
                  <c:v>34048</c:v>
                </c:pt>
                <c:pt idx="17025">
                  <c:v>34050</c:v>
                </c:pt>
                <c:pt idx="17026">
                  <c:v>34052</c:v>
                </c:pt>
                <c:pt idx="17027">
                  <c:v>34054</c:v>
                </c:pt>
                <c:pt idx="17028">
                  <c:v>34056</c:v>
                </c:pt>
                <c:pt idx="17029">
                  <c:v>34058</c:v>
                </c:pt>
                <c:pt idx="17030">
                  <c:v>34060</c:v>
                </c:pt>
                <c:pt idx="17031">
                  <c:v>34062</c:v>
                </c:pt>
                <c:pt idx="17032">
                  <c:v>34064</c:v>
                </c:pt>
                <c:pt idx="17033">
                  <c:v>34066</c:v>
                </c:pt>
                <c:pt idx="17034">
                  <c:v>34068</c:v>
                </c:pt>
                <c:pt idx="17035">
                  <c:v>34070</c:v>
                </c:pt>
                <c:pt idx="17036">
                  <c:v>34072</c:v>
                </c:pt>
                <c:pt idx="17037">
                  <c:v>34074</c:v>
                </c:pt>
                <c:pt idx="17038">
                  <c:v>34076</c:v>
                </c:pt>
                <c:pt idx="17039">
                  <c:v>34078</c:v>
                </c:pt>
                <c:pt idx="17040">
                  <c:v>34080</c:v>
                </c:pt>
                <c:pt idx="17041">
                  <c:v>34082</c:v>
                </c:pt>
                <c:pt idx="17042">
                  <c:v>34084</c:v>
                </c:pt>
                <c:pt idx="17043">
                  <c:v>34086</c:v>
                </c:pt>
                <c:pt idx="17044">
                  <c:v>34088</c:v>
                </c:pt>
                <c:pt idx="17045">
                  <c:v>34090</c:v>
                </c:pt>
                <c:pt idx="17046">
                  <c:v>34092</c:v>
                </c:pt>
                <c:pt idx="17047">
                  <c:v>34094</c:v>
                </c:pt>
                <c:pt idx="17048">
                  <c:v>34096</c:v>
                </c:pt>
                <c:pt idx="17049">
                  <c:v>34098</c:v>
                </c:pt>
                <c:pt idx="17050">
                  <c:v>34100</c:v>
                </c:pt>
                <c:pt idx="17051">
                  <c:v>34102</c:v>
                </c:pt>
                <c:pt idx="17052">
                  <c:v>34104</c:v>
                </c:pt>
                <c:pt idx="17053">
                  <c:v>34106</c:v>
                </c:pt>
                <c:pt idx="17054">
                  <c:v>34108</c:v>
                </c:pt>
                <c:pt idx="17055">
                  <c:v>34110</c:v>
                </c:pt>
                <c:pt idx="17056">
                  <c:v>34112</c:v>
                </c:pt>
                <c:pt idx="17057">
                  <c:v>34114</c:v>
                </c:pt>
                <c:pt idx="17058">
                  <c:v>34116</c:v>
                </c:pt>
                <c:pt idx="17059">
                  <c:v>34118</c:v>
                </c:pt>
                <c:pt idx="17060">
                  <c:v>34120</c:v>
                </c:pt>
                <c:pt idx="17061">
                  <c:v>34122</c:v>
                </c:pt>
                <c:pt idx="17062">
                  <c:v>34124</c:v>
                </c:pt>
                <c:pt idx="17063">
                  <c:v>34126</c:v>
                </c:pt>
                <c:pt idx="17064">
                  <c:v>34128</c:v>
                </c:pt>
                <c:pt idx="17065">
                  <c:v>34130</c:v>
                </c:pt>
                <c:pt idx="17066">
                  <c:v>34132</c:v>
                </c:pt>
                <c:pt idx="17067">
                  <c:v>34134</c:v>
                </c:pt>
                <c:pt idx="17068">
                  <c:v>34136</c:v>
                </c:pt>
                <c:pt idx="17069">
                  <c:v>34138</c:v>
                </c:pt>
                <c:pt idx="17070">
                  <c:v>34140</c:v>
                </c:pt>
                <c:pt idx="17071">
                  <c:v>34142</c:v>
                </c:pt>
                <c:pt idx="17072">
                  <c:v>34144</c:v>
                </c:pt>
                <c:pt idx="17073">
                  <c:v>34146</c:v>
                </c:pt>
                <c:pt idx="17074">
                  <c:v>34148</c:v>
                </c:pt>
                <c:pt idx="17075">
                  <c:v>34150</c:v>
                </c:pt>
                <c:pt idx="17076">
                  <c:v>34152</c:v>
                </c:pt>
                <c:pt idx="17077">
                  <c:v>34154</c:v>
                </c:pt>
                <c:pt idx="17078">
                  <c:v>34156</c:v>
                </c:pt>
                <c:pt idx="17079">
                  <c:v>34158</c:v>
                </c:pt>
                <c:pt idx="17080">
                  <c:v>34160</c:v>
                </c:pt>
                <c:pt idx="17081">
                  <c:v>34162</c:v>
                </c:pt>
                <c:pt idx="17082">
                  <c:v>34164</c:v>
                </c:pt>
                <c:pt idx="17083">
                  <c:v>34166</c:v>
                </c:pt>
                <c:pt idx="17084">
                  <c:v>34168</c:v>
                </c:pt>
                <c:pt idx="17085">
                  <c:v>34170</c:v>
                </c:pt>
                <c:pt idx="17086">
                  <c:v>34172</c:v>
                </c:pt>
                <c:pt idx="17087">
                  <c:v>34174</c:v>
                </c:pt>
                <c:pt idx="17088">
                  <c:v>34176</c:v>
                </c:pt>
                <c:pt idx="17089">
                  <c:v>34178</c:v>
                </c:pt>
                <c:pt idx="17090">
                  <c:v>34180</c:v>
                </c:pt>
                <c:pt idx="17091">
                  <c:v>34182</c:v>
                </c:pt>
                <c:pt idx="17092">
                  <c:v>34184</c:v>
                </c:pt>
                <c:pt idx="17093">
                  <c:v>34186</c:v>
                </c:pt>
                <c:pt idx="17094">
                  <c:v>34188</c:v>
                </c:pt>
                <c:pt idx="17095">
                  <c:v>34190</c:v>
                </c:pt>
                <c:pt idx="17096">
                  <c:v>34192</c:v>
                </c:pt>
                <c:pt idx="17097">
                  <c:v>34194</c:v>
                </c:pt>
                <c:pt idx="17098">
                  <c:v>34196</c:v>
                </c:pt>
                <c:pt idx="17099">
                  <c:v>34198</c:v>
                </c:pt>
                <c:pt idx="17100">
                  <c:v>34200</c:v>
                </c:pt>
                <c:pt idx="17101">
                  <c:v>34202</c:v>
                </c:pt>
                <c:pt idx="17102">
                  <c:v>34204</c:v>
                </c:pt>
                <c:pt idx="17103">
                  <c:v>34206</c:v>
                </c:pt>
                <c:pt idx="17104">
                  <c:v>34208</c:v>
                </c:pt>
                <c:pt idx="17105">
                  <c:v>34210</c:v>
                </c:pt>
                <c:pt idx="17106">
                  <c:v>34212</c:v>
                </c:pt>
                <c:pt idx="17107">
                  <c:v>34214</c:v>
                </c:pt>
                <c:pt idx="17108">
                  <c:v>34216</c:v>
                </c:pt>
                <c:pt idx="17109">
                  <c:v>34218</c:v>
                </c:pt>
                <c:pt idx="17110">
                  <c:v>34220</c:v>
                </c:pt>
                <c:pt idx="17111">
                  <c:v>34222</c:v>
                </c:pt>
                <c:pt idx="17112">
                  <c:v>34224</c:v>
                </c:pt>
                <c:pt idx="17113">
                  <c:v>34226</c:v>
                </c:pt>
                <c:pt idx="17114">
                  <c:v>34228</c:v>
                </c:pt>
                <c:pt idx="17115">
                  <c:v>34230</c:v>
                </c:pt>
                <c:pt idx="17116">
                  <c:v>34232</c:v>
                </c:pt>
                <c:pt idx="17117">
                  <c:v>34234</c:v>
                </c:pt>
                <c:pt idx="17118">
                  <c:v>34236</c:v>
                </c:pt>
                <c:pt idx="17119">
                  <c:v>34238</c:v>
                </c:pt>
                <c:pt idx="17120">
                  <c:v>34240</c:v>
                </c:pt>
                <c:pt idx="17121">
                  <c:v>34242</c:v>
                </c:pt>
                <c:pt idx="17122">
                  <c:v>34244</c:v>
                </c:pt>
                <c:pt idx="17123">
                  <c:v>34246</c:v>
                </c:pt>
                <c:pt idx="17124">
                  <c:v>34248</c:v>
                </c:pt>
                <c:pt idx="17125">
                  <c:v>34250</c:v>
                </c:pt>
                <c:pt idx="17126">
                  <c:v>34252</c:v>
                </c:pt>
                <c:pt idx="17127">
                  <c:v>34254</c:v>
                </c:pt>
                <c:pt idx="17128">
                  <c:v>34256</c:v>
                </c:pt>
                <c:pt idx="17129">
                  <c:v>34258</c:v>
                </c:pt>
                <c:pt idx="17130">
                  <c:v>34260</c:v>
                </c:pt>
                <c:pt idx="17131">
                  <c:v>34262</c:v>
                </c:pt>
                <c:pt idx="17132">
                  <c:v>34264</c:v>
                </c:pt>
                <c:pt idx="17133">
                  <c:v>34266</c:v>
                </c:pt>
                <c:pt idx="17134">
                  <c:v>34268</c:v>
                </c:pt>
                <c:pt idx="17135">
                  <c:v>34270</c:v>
                </c:pt>
                <c:pt idx="17136">
                  <c:v>34272</c:v>
                </c:pt>
                <c:pt idx="17137">
                  <c:v>34274</c:v>
                </c:pt>
                <c:pt idx="17138">
                  <c:v>34276</c:v>
                </c:pt>
                <c:pt idx="17139">
                  <c:v>34278</c:v>
                </c:pt>
                <c:pt idx="17140">
                  <c:v>34280</c:v>
                </c:pt>
                <c:pt idx="17141">
                  <c:v>34282</c:v>
                </c:pt>
                <c:pt idx="17142">
                  <c:v>34284</c:v>
                </c:pt>
                <c:pt idx="17143">
                  <c:v>34286</c:v>
                </c:pt>
                <c:pt idx="17144">
                  <c:v>34288</c:v>
                </c:pt>
                <c:pt idx="17145">
                  <c:v>34290</c:v>
                </c:pt>
                <c:pt idx="17146">
                  <c:v>34292</c:v>
                </c:pt>
                <c:pt idx="17147">
                  <c:v>34294</c:v>
                </c:pt>
                <c:pt idx="17148">
                  <c:v>34296</c:v>
                </c:pt>
                <c:pt idx="17149">
                  <c:v>34298</c:v>
                </c:pt>
                <c:pt idx="17150">
                  <c:v>34300</c:v>
                </c:pt>
                <c:pt idx="17151">
                  <c:v>34302</c:v>
                </c:pt>
                <c:pt idx="17152">
                  <c:v>34304</c:v>
                </c:pt>
                <c:pt idx="17153">
                  <c:v>34306</c:v>
                </c:pt>
                <c:pt idx="17154">
                  <c:v>34308</c:v>
                </c:pt>
                <c:pt idx="17155">
                  <c:v>34310</c:v>
                </c:pt>
                <c:pt idx="17156">
                  <c:v>34312</c:v>
                </c:pt>
                <c:pt idx="17157">
                  <c:v>34314</c:v>
                </c:pt>
                <c:pt idx="17158">
                  <c:v>34316</c:v>
                </c:pt>
                <c:pt idx="17159">
                  <c:v>34318</c:v>
                </c:pt>
                <c:pt idx="17160">
                  <c:v>34320</c:v>
                </c:pt>
                <c:pt idx="17161">
                  <c:v>34322</c:v>
                </c:pt>
                <c:pt idx="17162">
                  <c:v>34324</c:v>
                </c:pt>
                <c:pt idx="17163">
                  <c:v>34326</c:v>
                </c:pt>
                <c:pt idx="17164">
                  <c:v>34328</c:v>
                </c:pt>
                <c:pt idx="17165">
                  <c:v>34330</c:v>
                </c:pt>
                <c:pt idx="17166">
                  <c:v>34332</c:v>
                </c:pt>
                <c:pt idx="17167">
                  <c:v>34334</c:v>
                </c:pt>
                <c:pt idx="17168">
                  <c:v>34336</c:v>
                </c:pt>
                <c:pt idx="17169">
                  <c:v>34338</c:v>
                </c:pt>
                <c:pt idx="17170">
                  <c:v>34340</c:v>
                </c:pt>
                <c:pt idx="17171">
                  <c:v>34342</c:v>
                </c:pt>
                <c:pt idx="17172">
                  <c:v>34344</c:v>
                </c:pt>
                <c:pt idx="17173">
                  <c:v>34346</c:v>
                </c:pt>
                <c:pt idx="17174">
                  <c:v>34348</c:v>
                </c:pt>
                <c:pt idx="17175">
                  <c:v>34350</c:v>
                </c:pt>
                <c:pt idx="17176">
                  <c:v>34352</c:v>
                </c:pt>
                <c:pt idx="17177">
                  <c:v>34354</c:v>
                </c:pt>
                <c:pt idx="17178">
                  <c:v>34356</c:v>
                </c:pt>
                <c:pt idx="17179">
                  <c:v>34358</c:v>
                </c:pt>
                <c:pt idx="17180">
                  <c:v>34360</c:v>
                </c:pt>
                <c:pt idx="17181">
                  <c:v>34362</c:v>
                </c:pt>
                <c:pt idx="17182">
                  <c:v>34364</c:v>
                </c:pt>
                <c:pt idx="17183">
                  <c:v>34366</c:v>
                </c:pt>
                <c:pt idx="17184">
                  <c:v>34368</c:v>
                </c:pt>
                <c:pt idx="17185">
                  <c:v>34370</c:v>
                </c:pt>
                <c:pt idx="17186">
                  <c:v>34372</c:v>
                </c:pt>
                <c:pt idx="17187">
                  <c:v>34374</c:v>
                </c:pt>
                <c:pt idx="17188">
                  <c:v>34376</c:v>
                </c:pt>
                <c:pt idx="17189">
                  <c:v>34378</c:v>
                </c:pt>
                <c:pt idx="17190">
                  <c:v>34380</c:v>
                </c:pt>
                <c:pt idx="17191">
                  <c:v>34382</c:v>
                </c:pt>
                <c:pt idx="17192">
                  <c:v>34384</c:v>
                </c:pt>
                <c:pt idx="17193">
                  <c:v>34386</c:v>
                </c:pt>
                <c:pt idx="17194">
                  <c:v>34388</c:v>
                </c:pt>
                <c:pt idx="17195">
                  <c:v>34390</c:v>
                </c:pt>
                <c:pt idx="17196">
                  <c:v>34392</c:v>
                </c:pt>
                <c:pt idx="17197">
                  <c:v>34394</c:v>
                </c:pt>
                <c:pt idx="17198">
                  <c:v>34396</c:v>
                </c:pt>
                <c:pt idx="17199">
                  <c:v>34398</c:v>
                </c:pt>
                <c:pt idx="17200">
                  <c:v>34400</c:v>
                </c:pt>
                <c:pt idx="17201">
                  <c:v>34402</c:v>
                </c:pt>
                <c:pt idx="17202">
                  <c:v>34404</c:v>
                </c:pt>
                <c:pt idx="17203">
                  <c:v>34406</c:v>
                </c:pt>
                <c:pt idx="17204">
                  <c:v>34408</c:v>
                </c:pt>
                <c:pt idx="17205">
                  <c:v>34410</c:v>
                </c:pt>
                <c:pt idx="17206">
                  <c:v>34412</c:v>
                </c:pt>
                <c:pt idx="17207">
                  <c:v>34414</c:v>
                </c:pt>
                <c:pt idx="17208">
                  <c:v>34416</c:v>
                </c:pt>
                <c:pt idx="17209">
                  <c:v>34418</c:v>
                </c:pt>
                <c:pt idx="17210">
                  <c:v>34420</c:v>
                </c:pt>
                <c:pt idx="17211">
                  <c:v>34422</c:v>
                </c:pt>
                <c:pt idx="17212">
                  <c:v>34424</c:v>
                </c:pt>
                <c:pt idx="17213">
                  <c:v>34426</c:v>
                </c:pt>
                <c:pt idx="17214">
                  <c:v>34428</c:v>
                </c:pt>
                <c:pt idx="17215">
                  <c:v>34430</c:v>
                </c:pt>
                <c:pt idx="17216">
                  <c:v>34432</c:v>
                </c:pt>
                <c:pt idx="17217">
                  <c:v>34434</c:v>
                </c:pt>
                <c:pt idx="17218">
                  <c:v>34436</c:v>
                </c:pt>
                <c:pt idx="17219">
                  <c:v>34438</c:v>
                </c:pt>
                <c:pt idx="17220">
                  <c:v>34440</c:v>
                </c:pt>
                <c:pt idx="17221">
                  <c:v>34442</c:v>
                </c:pt>
                <c:pt idx="17222">
                  <c:v>34444</c:v>
                </c:pt>
                <c:pt idx="17223">
                  <c:v>34446</c:v>
                </c:pt>
                <c:pt idx="17224">
                  <c:v>34448</c:v>
                </c:pt>
                <c:pt idx="17225">
                  <c:v>34450</c:v>
                </c:pt>
                <c:pt idx="17226">
                  <c:v>34452</c:v>
                </c:pt>
                <c:pt idx="17227">
                  <c:v>34454</c:v>
                </c:pt>
                <c:pt idx="17228">
                  <c:v>34456</c:v>
                </c:pt>
                <c:pt idx="17229">
                  <c:v>34458</c:v>
                </c:pt>
                <c:pt idx="17230">
                  <c:v>34460</c:v>
                </c:pt>
                <c:pt idx="17231">
                  <c:v>34462</c:v>
                </c:pt>
                <c:pt idx="17232">
                  <c:v>34464</c:v>
                </c:pt>
                <c:pt idx="17233">
                  <c:v>34466</c:v>
                </c:pt>
                <c:pt idx="17234">
                  <c:v>34468</c:v>
                </c:pt>
                <c:pt idx="17235">
                  <c:v>34470</c:v>
                </c:pt>
                <c:pt idx="17236">
                  <c:v>34472</c:v>
                </c:pt>
                <c:pt idx="17237">
                  <c:v>34474</c:v>
                </c:pt>
                <c:pt idx="17238">
                  <c:v>34476</c:v>
                </c:pt>
                <c:pt idx="17239">
                  <c:v>34478</c:v>
                </c:pt>
                <c:pt idx="17240">
                  <c:v>34480</c:v>
                </c:pt>
                <c:pt idx="17241">
                  <c:v>34482</c:v>
                </c:pt>
                <c:pt idx="17242">
                  <c:v>34484</c:v>
                </c:pt>
                <c:pt idx="17243">
                  <c:v>34486</c:v>
                </c:pt>
                <c:pt idx="17244">
                  <c:v>34488</c:v>
                </c:pt>
                <c:pt idx="17245">
                  <c:v>34490</c:v>
                </c:pt>
                <c:pt idx="17246">
                  <c:v>34492</c:v>
                </c:pt>
                <c:pt idx="17247">
                  <c:v>34494</c:v>
                </c:pt>
                <c:pt idx="17248">
                  <c:v>34496</c:v>
                </c:pt>
                <c:pt idx="17249">
                  <c:v>34498</c:v>
                </c:pt>
                <c:pt idx="17250">
                  <c:v>34500</c:v>
                </c:pt>
                <c:pt idx="17251">
                  <c:v>34502</c:v>
                </c:pt>
                <c:pt idx="17252">
                  <c:v>34504</c:v>
                </c:pt>
                <c:pt idx="17253">
                  <c:v>34506</c:v>
                </c:pt>
                <c:pt idx="17254">
                  <c:v>34508</c:v>
                </c:pt>
                <c:pt idx="17255">
                  <c:v>34510</c:v>
                </c:pt>
                <c:pt idx="17256">
                  <c:v>34512</c:v>
                </c:pt>
                <c:pt idx="17257">
                  <c:v>34514</c:v>
                </c:pt>
                <c:pt idx="17258">
                  <c:v>34516</c:v>
                </c:pt>
                <c:pt idx="17259">
                  <c:v>34518</c:v>
                </c:pt>
                <c:pt idx="17260">
                  <c:v>34520</c:v>
                </c:pt>
                <c:pt idx="17261">
                  <c:v>34522</c:v>
                </c:pt>
                <c:pt idx="17262">
                  <c:v>34524</c:v>
                </c:pt>
                <c:pt idx="17263">
                  <c:v>34526</c:v>
                </c:pt>
                <c:pt idx="17264">
                  <c:v>34528</c:v>
                </c:pt>
                <c:pt idx="17265">
                  <c:v>34530</c:v>
                </c:pt>
                <c:pt idx="17266">
                  <c:v>34532</c:v>
                </c:pt>
                <c:pt idx="17267">
                  <c:v>34534</c:v>
                </c:pt>
                <c:pt idx="17268">
                  <c:v>34536</c:v>
                </c:pt>
                <c:pt idx="17269">
                  <c:v>34538</c:v>
                </c:pt>
                <c:pt idx="17270">
                  <c:v>34540</c:v>
                </c:pt>
                <c:pt idx="17271">
                  <c:v>34542</c:v>
                </c:pt>
                <c:pt idx="17272">
                  <c:v>34544</c:v>
                </c:pt>
                <c:pt idx="17273">
                  <c:v>34546</c:v>
                </c:pt>
                <c:pt idx="17274">
                  <c:v>34548</c:v>
                </c:pt>
                <c:pt idx="17275">
                  <c:v>34550</c:v>
                </c:pt>
                <c:pt idx="17276">
                  <c:v>34552</c:v>
                </c:pt>
                <c:pt idx="17277">
                  <c:v>34554</c:v>
                </c:pt>
                <c:pt idx="17278">
                  <c:v>34556</c:v>
                </c:pt>
                <c:pt idx="17279">
                  <c:v>34558</c:v>
                </c:pt>
                <c:pt idx="17280">
                  <c:v>34560</c:v>
                </c:pt>
                <c:pt idx="17281">
                  <c:v>34562</c:v>
                </c:pt>
                <c:pt idx="17282">
                  <c:v>34564</c:v>
                </c:pt>
                <c:pt idx="17283">
                  <c:v>34566</c:v>
                </c:pt>
                <c:pt idx="17284">
                  <c:v>34568</c:v>
                </c:pt>
                <c:pt idx="17285">
                  <c:v>34570</c:v>
                </c:pt>
                <c:pt idx="17286">
                  <c:v>34572</c:v>
                </c:pt>
                <c:pt idx="17287">
                  <c:v>34574</c:v>
                </c:pt>
                <c:pt idx="17288">
                  <c:v>34576</c:v>
                </c:pt>
                <c:pt idx="17289">
                  <c:v>34578</c:v>
                </c:pt>
                <c:pt idx="17290">
                  <c:v>34580</c:v>
                </c:pt>
                <c:pt idx="17291">
                  <c:v>34582</c:v>
                </c:pt>
                <c:pt idx="17292">
                  <c:v>34584</c:v>
                </c:pt>
                <c:pt idx="17293">
                  <c:v>34586</c:v>
                </c:pt>
                <c:pt idx="17294">
                  <c:v>34588</c:v>
                </c:pt>
                <c:pt idx="17295">
                  <c:v>34590</c:v>
                </c:pt>
                <c:pt idx="17296">
                  <c:v>34592</c:v>
                </c:pt>
                <c:pt idx="17297">
                  <c:v>34594</c:v>
                </c:pt>
                <c:pt idx="17298">
                  <c:v>34596</c:v>
                </c:pt>
                <c:pt idx="17299">
                  <c:v>34598</c:v>
                </c:pt>
                <c:pt idx="17300">
                  <c:v>34600</c:v>
                </c:pt>
                <c:pt idx="17301">
                  <c:v>34602</c:v>
                </c:pt>
                <c:pt idx="17302">
                  <c:v>34604</c:v>
                </c:pt>
                <c:pt idx="17303">
                  <c:v>34606</c:v>
                </c:pt>
                <c:pt idx="17304">
                  <c:v>34608</c:v>
                </c:pt>
                <c:pt idx="17305">
                  <c:v>34610</c:v>
                </c:pt>
                <c:pt idx="17306">
                  <c:v>34612</c:v>
                </c:pt>
                <c:pt idx="17307">
                  <c:v>34614</c:v>
                </c:pt>
                <c:pt idx="17308">
                  <c:v>34616</c:v>
                </c:pt>
                <c:pt idx="17309">
                  <c:v>34618</c:v>
                </c:pt>
                <c:pt idx="17310">
                  <c:v>34620</c:v>
                </c:pt>
                <c:pt idx="17311">
                  <c:v>34622</c:v>
                </c:pt>
                <c:pt idx="17312">
                  <c:v>34624</c:v>
                </c:pt>
                <c:pt idx="17313">
                  <c:v>34626</c:v>
                </c:pt>
                <c:pt idx="17314">
                  <c:v>34628</c:v>
                </c:pt>
                <c:pt idx="17315">
                  <c:v>34630</c:v>
                </c:pt>
                <c:pt idx="17316">
                  <c:v>34632</c:v>
                </c:pt>
                <c:pt idx="17317">
                  <c:v>34634</c:v>
                </c:pt>
                <c:pt idx="17318">
                  <c:v>34636</c:v>
                </c:pt>
                <c:pt idx="17319">
                  <c:v>34638</c:v>
                </c:pt>
                <c:pt idx="17320">
                  <c:v>34640</c:v>
                </c:pt>
                <c:pt idx="17321">
                  <c:v>34642</c:v>
                </c:pt>
                <c:pt idx="17322">
                  <c:v>34644</c:v>
                </c:pt>
                <c:pt idx="17323">
                  <c:v>34646</c:v>
                </c:pt>
                <c:pt idx="17324">
                  <c:v>34648</c:v>
                </c:pt>
                <c:pt idx="17325">
                  <c:v>34650</c:v>
                </c:pt>
                <c:pt idx="17326">
                  <c:v>34652</c:v>
                </c:pt>
                <c:pt idx="17327">
                  <c:v>34654</c:v>
                </c:pt>
                <c:pt idx="17328">
                  <c:v>34656</c:v>
                </c:pt>
                <c:pt idx="17329">
                  <c:v>34658</c:v>
                </c:pt>
                <c:pt idx="17330">
                  <c:v>34660</c:v>
                </c:pt>
                <c:pt idx="17331">
                  <c:v>34662</c:v>
                </c:pt>
                <c:pt idx="17332">
                  <c:v>34664</c:v>
                </c:pt>
                <c:pt idx="17333">
                  <c:v>34666</c:v>
                </c:pt>
                <c:pt idx="17334">
                  <c:v>34668</c:v>
                </c:pt>
                <c:pt idx="17335">
                  <c:v>34670</c:v>
                </c:pt>
                <c:pt idx="17336">
                  <c:v>34672</c:v>
                </c:pt>
                <c:pt idx="17337">
                  <c:v>34674</c:v>
                </c:pt>
                <c:pt idx="17338">
                  <c:v>34676</c:v>
                </c:pt>
                <c:pt idx="17339">
                  <c:v>34678</c:v>
                </c:pt>
                <c:pt idx="17340">
                  <c:v>34680</c:v>
                </c:pt>
                <c:pt idx="17341">
                  <c:v>34682</c:v>
                </c:pt>
                <c:pt idx="17342">
                  <c:v>34684</c:v>
                </c:pt>
                <c:pt idx="17343">
                  <c:v>34686</c:v>
                </c:pt>
                <c:pt idx="17344">
                  <c:v>34688</c:v>
                </c:pt>
                <c:pt idx="17345">
                  <c:v>34690</c:v>
                </c:pt>
                <c:pt idx="17346">
                  <c:v>34692</c:v>
                </c:pt>
                <c:pt idx="17347">
                  <c:v>34694</c:v>
                </c:pt>
                <c:pt idx="17348">
                  <c:v>34696</c:v>
                </c:pt>
                <c:pt idx="17349">
                  <c:v>34698</c:v>
                </c:pt>
                <c:pt idx="17350">
                  <c:v>34700</c:v>
                </c:pt>
                <c:pt idx="17351">
                  <c:v>34702</c:v>
                </c:pt>
                <c:pt idx="17352">
                  <c:v>34704</c:v>
                </c:pt>
                <c:pt idx="17353">
                  <c:v>34706</c:v>
                </c:pt>
                <c:pt idx="17354">
                  <c:v>34708</c:v>
                </c:pt>
                <c:pt idx="17355">
                  <c:v>34710</c:v>
                </c:pt>
                <c:pt idx="17356">
                  <c:v>34712</c:v>
                </c:pt>
                <c:pt idx="17357">
                  <c:v>34714</c:v>
                </c:pt>
                <c:pt idx="17358">
                  <c:v>34716</c:v>
                </c:pt>
                <c:pt idx="17359">
                  <c:v>34718</c:v>
                </c:pt>
                <c:pt idx="17360">
                  <c:v>34720</c:v>
                </c:pt>
                <c:pt idx="17361">
                  <c:v>34722</c:v>
                </c:pt>
                <c:pt idx="17362">
                  <c:v>34724</c:v>
                </c:pt>
                <c:pt idx="17363">
                  <c:v>34726</c:v>
                </c:pt>
                <c:pt idx="17364">
                  <c:v>34728</c:v>
                </c:pt>
                <c:pt idx="17365">
                  <c:v>34730</c:v>
                </c:pt>
                <c:pt idx="17366">
                  <c:v>34732</c:v>
                </c:pt>
                <c:pt idx="17367">
                  <c:v>34734</c:v>
                </c:pt>
                <c:pt idx="17368">
                  <c:v>34736</c:v>
                </c:pt>
                <c:pt idx="17369">
                  <c:v>34738</c:v>
                </c:pt>
                <c:pt idx="17370">
                  <c:v>34740</c:v>
                </c:pt>
                <c:pt idx="17371">
                  <c:v>34742</c:v>
                </c:pt>
                <c:pt idx="17372">
                  <c:v>34744</c:v>
                </c:pt>
                <c:pt idx="17373">
                  <c:v>34746</c:v>
                </c:pt>
                <c:pt idx="17374">
                  <c:v>34748</c:v>
                </c:pt>
                <c:pt idx="17375">
                  <c:v>34750</c:v>
                </c:pt>
                <c:pt idx="17376">
                  <c:v>34752</c:v>
                </c:pt>
                <c:pt idx="17377">
                  <c:v>34754</c:v>
                </c:pt>
                <c:pt idx="17378">
                  <c:v>34756</c:v>
                </c:pt>
                <c:pt idx="17379">
                  <c:v>34758</c:v>
                </c:pt>
                <c:pt idx="17380">
                  <c:v>34760</c:v>
                </c:pt>
                <c:pt idx="17381">
                  <c:v>34762</c:v>
                </c:pt>
                <c:pt idx="17382">
                  <c:v>34764</c:v>
                </c:pt>
                <c:pt idx="17383">
                  <c:v>34766</c:v>
                </c:pt>
                <c:pt idx="17384">
                  <c:v>34768</c:v>
                </c:pt>
                <c:pt idx="17385">
                  <c:v>34770</c:v>
                </c:pt>
                <c:pt idx="17386">
                  <c:v>34772</c:v>
                </c:pt>
                <c:pt idx="17387">
                  <c:v>34774</c:v>
                </c:pt>
                <c:pt idx="17388">
                  <c:v>34776</c:v>
                </c:pt>
                <c:pt idx="17389">
                  <c:v>34778</c:v>
                </c:pt>
                <c:pt idx="17390">
                  <c:v>34780</c:v>
                </c:pt>
                <c:pt idx="17391">
                  <c:v>34782</c:v>
                </c:pt>
                <c:pt idx="17392">
                  <c:v>34784</c:v>
                </c:pt>
                <c:pt idx="17393">
                  <c:v>34786</c:v>
                </c:pt>
                <c:pt idx="17394">
                  <c:v>34788</c:v>
                </c:pt>
                <c:pt idx="17395">
                  <c:v>34790</c:v>
                </c:pt>
                <c:pt idx="17396">
                  <c:v>34792</c:v>
                </c:pt>
                <c:pt idx="17397">
                  <c:v>34794</c:v>
                </c:pt>
                <c:pt idx="17398">
                  <c:v>34796</c:v>
                </c:pt>
                <c:pt idx="17399">
                  <c:v>34798</c:v>
                </c:pt>
                <c:pt idx="17400">
                  <c:v>34800</c:v>
                </c:pt>
                <c:pt idx="17401">
                  <c:v>34802</c:v>
                </c:pt>
                <c:pt idx="17402">
                  <c:v>34804</c:v>
                </c:pt>
                <c:pt idx="17403">
                  <c:v>34806</c:v>
                </c:pt>
                <c:pt idx="17404">
                  <c:v>34808</c:v>
                </c:pt>
                <c:pt idx="17405">
                  <c:v>34810</c:v>
                </c:pt>
                <c:pt idx="17406">
                  <c:v>34812</c:v>
                </c:pt>
                <c:pt idx="17407">
                  <c:v>34814</c:v>
                </c:pt>
                <c:pt idx="17408">
                  <c:v>34816</c:v>
                </c:pt>
                <c:pt idx="17409">
                  <c:v>34818</c:v>
                </c:pt>
                <c:pt idx="17410">
                  <c:v>34820</c:v>
                </c:pt>
                <c:pt idx="17411">
                  <c:v>34822</c:v>
                </c:pt>
                <c:pt idx="17412">
                  <c:v>34824</c:v>
                </c:pt>
                <c:pt idx="17413">
                  <c:v>34826</c:v>
                </c:pt>
                <c:pt idx="17414">
                  <c:v>34828</c:v>
                </c:pt>
                <c:pt idx="17415">
                  <c:v>34830</c:v>
                </c:pt>
                <c:pt idx="17416">
                  <c:v>34832</c:v>
                </c:pt>
                <c:pt idx="17417">
                  <c:v>34834</c:v>
                </c:pt>
                <c:pt idx="17418">
                  <c:v>34836</c:v>
                </c:pt>
                <c:pt idx="17419">
                  <c:v>34838</c:v>
                </c:pt>
                <c:pt idx="17420">
                  <c:v>34840</c:v>
                </c:pt>
                <c:pt idx="17421">
                  <c:v>34842</c:v>
                </c:pt>
                <c:pt idx="17422">
                  <c:v>34844</c:v>
                </c:pt>
                <c:pt idx="17423">
                  <c:v>34846</c:v>
                </c:pt>
                <c:pt idx="17424">
                  <c:v>34848</c:v>
                </c:pt>
                <c:pt idx="17425">
                  <c:v>34850</c:v>
                </c:pt>
                <c:pt idx="17426">
                  <c:v>34852</c:v>
                </c:pt>
                <c:pt idx="17427">
                  <c:v>34854</c:v>
                </c:pt>
                <c:pt idx="17428">
                  <c:v>34856</c:v>
                </c:pt>
                <c:pt idx="17429">
                  <c:v>34858</c:v>
                </c:pt>
                <c:pt idx="17430">
                  <c:v>34860</c:v>
                </c:pt>
                <c:pt idx="17431">
                  <c:v>34862</c:v>
                </c:pt>
                <c:pt idx="17432">
                  <c:v>34864</c:v>
                </c:pt>
                <c:pt idx="17433">
                  <c:v>34866</c:v>
                </c:pt>
                <c:pt idx="17434">
                  <c:v>34868</c:v>
                </c:pt>
                <c:pt idx="17435">
                  <c:v>34870</c:v>
                </c:pt>
                <c:pt idx="17436">
                  <c:v>34872</c:v>
                </c:pt>
                <c:pt idx="17437">
                  <c:v>34874</c:v>
                </c:pt>
                <c:pt idx="17438">
                  <c:v>34876</c:v>
                </c:pt>
                <c:pt idx="17439">
                  <c:v>34878</c:v>
                </c:pt>
                <c:pt idx="17440">
                  <c:v>34880</c:v>
                </c:pt>
                <c:pt idx="17441">
                  <c:v>34882</c:v>
                </c:pt>
                <c:pt idx="17442">
                  <c:v>34884</c:v>
                </c:pt>
                <c:pt idx="17443">
                  <c:v>34886</c:v>
                </c:pt>
                <c:pt idx="17444">
                  <c:v>34888</c:v>
                </c:pt>
                <c:pt idx="17445">
                  <c:v>34890</c:v>
                </c:pt>
                <c:pt idx="17446">
                  <c:v>34892</c:v>
                </c:pt>
                <c:pt idx="17447">
                  <c:v>34894</c:v>
                </c:pt>
                <c:pt idx="17448">
                  <c:v>34896</c:v>
                </c:pt>
                <c:pt idx="17449">
                  <c:v>34898</c:v>
                </c:pt>
                <c:pt idx="17450">
                  <c:v>34900</c:v>
                </c:pt>
                <c:pt idx="17451">
                  <c:v>34902</c:v>
                </c:pt>
                <c:pt idx="17452">
                  <c:v>34904</c:v>
                </c:pt>
                <c:pt idx="17453">
                  <c:v>34906</c:v>
                </c:pt>
                <c:pt idx="17454">
                  <c:v>34908</c:v>
                </c:pt>
                <c:pt idx="17455">
                  <c:v>34910</c:v>
                </c:pt>
                <c:pt idx="17456">
                  <c:v>34912</c:v>
                </c:pt>
                <c:pt idx="17457">
                  <c:v>34914</c:v>
                </c:pt>
                <c:pt idx="17458">
                  <c:v>34916</c:v>
                </c:pt>
                <c:pt idx="17459">
                  <c:v>34918</c:v>
                </c:pt>
                <c:pt idx="17460">
                  <c:v>34920</c:v>
                </c:pt>
                <c:pt idx="17461">
                  <c:v>34922</c:v>
                </c:pt>
                <c:pt idx="17462">
                  <c:v>34924</c:v>
                </c:pt>
                <c:pt idx="17463">
                  <c:v>34926</c:v>
                </c:pt>
                <c:pt idx="17464">
                  <c:v>34928</c:v>
                </c:pt>
                <c:pt idx="17465">
                  <c:v>34930</c:v>
                </c:pt>
                <c:pt idx="17466">
                  <c:v>34932</c:v>
                </c:pt>
                <c:pt idx="17467">
                  <c:v>34934</c:v>
                </c:pt>
                <c:pt idx="17468">
                  <c:v>34936</c:v>
                </c:pt>
                <c:pt idx="17469">
                  <c:v>34938</c:v>
                </c:pt>
                <c:pt idx="17470">
                  <c:v>34940</c:v>
                </c:pt>
                <c:pt idx="17471">
                  <c:v>34942</c:v>
                </c:pt>
                <c:pt idx="17472">
                  <c:v>34944</c:v>
                </c:pt>
                <c:pt idx="17473">
                  <c:v>34946</c:v>
                </c:pt>
                <c:pt idx="17474">
                  <c:v>34948</c:v>
                </c:pt>
                <c:pt idx="17475">
                  <c:v>34950</c:v>
                </c:pt>
                <c:pt idx="17476">
                  <c:v>34952</c:v>
                </c:pt>
                <c:pt idx="17477">
                  <c:v>34954</c:v>
                </c:pt>
                <c:pt idx="17478">
                  <c:v>34956</c:v>
                </c:pt>
                <c:pt idx="17479">
                  <c:v>34958</c:v>
                </c:pt>
                <c:pt idx="17480">
                  <c:v>34960</c:v>
                </c:pt>
                <c:pt idx="17481">
                  <c:v>34962</c:v>
                </c:pt>
                <c:pt idx="17482">
                  <c:v>34964</c:v>
                </c:pt>
                <c:pt idx="17483">
                  <c:v>34966</c:v>
                </c:pt>
                <c:pt idx="17484">
                  <c:v>34968</c:v>
                </c:pt>
                <c:pt idx="17485">
                  <c:v>34970</c:v>
                </c:pt>
                <c:pt idx="17486">
                  <c:v>34972</c:v>
                </c:pt>
                <c:pt idx="17487">
                  <c:v>34974</c:v>
                </c:pt>
                <c:pt idx="17488">
                  <c:v>34976</c:v>
                </c:pt>
                <c:pt idx="17489">
                  <c:v>34978</c:v>
                </c:pt>
                <c:pt idx="17490">
                  <c:v>34980</c:v>
                </c:pt>
                <c:pt idx="17491">
                  <c:v>34982</c:v>
                </c:pt>
                <c:pt idx="17492">
                  <c:v>34984</c:v>
                </c:pt>
                <c:pt idx="17493">
                  <c:v>34986</c:v>
                </c:pt>
                <c:pt idx="17494">
                  <c:v>34988</c:v>
                </c:pt>
                <c:pt idx="17495">
                  <c:v>34990</c:v>
                </c:pt>
                <c:pt idx="17496">
                  <c:v>34992</c:v>
                </c:pt>
                <c:pt idx="17497">
                  <c:v>34994</c:v>
                </c:pt>
                <c:pt idx="17498">
                  <c:v>34996</c:v>
                </c:pt>
                <c:pt idx="17499">
                  <c:v>34998</c:v>
                </c:pt>
                <c:pt idx="17500">
                  <c:v>35000</c:v>
                </c:pt>
                <c:pt idx="17501">
                  <c:v>35002</c:v>
                </c:pt>
                <c:pt idx="17502">
                  <c:v>35004</c:v>
                </c:pt>
                <c:pt idx="17503">
                  <c:v>35006</c:v>
                </c:pt>
                <c:pt idx="17504">
                  <c:v>35008</c:v>
                </c:pt>
                <c:pt idx="17505">
                  <c:v>35010</c:v>
                </c:pt>
                <c:pt idx="17506">
                  <c:v>35012</c:v>
                </c:pt>
                <c:pt idx="17507">
                  <c:v>35014</c:v>
                </c:pt>
                <c:pt idx="17508">
                  <c:v>35016</c:v>
                </c:pt>
                <c:pt idx="17509">
                  <c:v>35018</c:v>
                </c:pt>
                <c:pt idx="17510">
                  <c:v>35020</c:v>
                </c:pt>
                <c:pt idx="17511">
                  <c:v>35022</c:v>
                </c:pt>
                <c:pt idx="17512">
                  <c:v>35024</c:v>
                </c:pt>
                <c:pt idx="17513">
                  <c:v>35026</c:v>
                </c:pt>
                <c:pt idx="17514">
                  <c:v>35028</c:v>
                </c:pt>
                <c:pt idx="17515">
                  <c:v>35030</c:v>
                </c:pt>
                <c:pt idx="17516">
                  <c:v>35032</c:v>
                </c:pt>
                <c:pt idx="17517">
                  <c:v>35034</c:v>
                </c:pt>
                <c:pt idx="17518">
                  <c:v>35036</c:v>
                </c:pt>
                <c:pt idx="17519">
                  <c:v>35038</c:v>
                </c:pt>
                <c:pt idx="17520">
                  <c:v>35040</c:v>
                </c:pt>
                <c:pt idx="17521">
                  <c:v>35042</c:v>
                </c:pt>
                <c:pt idx="17522">
                  <c:v>35044</c:v>
                </c:pt>
                <c:pt idx="17523">
                  <c:v>35046</c:v>
                </c:pt>
                <c:pt idx="17524">
                  <c:v>35048</c:v>
                </c:pt>
                <c:pt idx="17525">
                  <c:v>35050</c:v>
                </c:pt>
                <c:pt idx="17526">
                  <c:v>35052</c:v>
                </c:pt>
                <c:pt idx="17527">
                  <c:v>35054</c:v>
                </c:pt>
                <c:pt idx="17528">
                  <c:v>35056</c:v>
                </c:pt>
                <c:pt idx="17529">
                  <c:v>35058</c:v>
                </c:pt>
                <c:pt idx="17530">
                  <c:v>35060</c:v>
                </c:pt>
                <c:pt idx="17531">
                  <c:v>35062</c:v>
                </c:pt>
                <c:pt idx="17532">
                  <c:v>35064</c:v>
                </c:pt>
                <c:pt idx="17533">
                  <c:v>35066</c:v>
                </c:pt>
                <c:pt idx="17534">
                  <c:v>35068</c:v>
                </c:pt>
                <c:pt idx="17535">
                  <c:v>35070</c:v>
                </c:pt>
                <c:pt idx="17536">
                  <c:v>35072</c:v>
                </c:pt>
                <c:pt idx="17537">
                  <c:v>35074</c:v>
                </c:pt>
                <c:pt idx="17538">
                  <c:v>35076</c:v>
                </c:pt>
                <c:pt idx="17539">
                  <c:v>35078</c:v>
                </c:pt>
                <c:pt idx="17540">
                  <c:v>35080</c:v>
                </c:pt>
                <c:pt idx="17541">
                  <c:v>35082</c:v>
                </c:pt>
                <c:pt idx="17542">
                  <c:v>35084</c:v>
                </c:pt>
                <c:pt idx="17543">
                  <c:v>35086</c:v>
                </c:pt>
                <c:pt idx="17544">
                  <c:v>35088</c:v>
                </c:pt>
                <c:pt idx="17545">
                  <c:v>35090</c:v>
                </c:pt>
                <c:pt idx="17546">
                  <c:v>35092</c:v>
                </c:pt>
                <c:pt idx="17547">
                  <c:v>35094</c:v>
                </c:pt>
                <c:pt idx="17548">
                  <c:v>35096</c:v>
                </c:pt>
                <c:pt idx="17549">
                  <c:v>35098</c:v>
                </c:pt>
                <c:pt idx="17550">
                  <c:v>35100</c:v>
                </c:pt>
                <c:pt idx="17551">
                  <c:v>35102</c:v>
                </c:pt>
                <c:pt idx="17552">
                  <c:v>35104</c:v>
                </c:pt>
                <c:pt idx="17553">
                  <c:v>35106</c:v>
                </c:pt>
                <c:pt idx="17554">
                  <c:v>35108</c:v>
                </c:pt>
                <c:pt idx="17555">
                  <c:v>35110</c:v>
                </c:pt>
                <c:pt idx="17556">
                  <c:v>35112</c:v>
                </c:pt>
                <c:pt idx="17557">
                  <c:v>35114</c:v>
                </c:pt>
                <c:pt idx="17558">
                  <c:v>35116</c:v>
                </c:pt>
                <c:pt idx="17559">
                  <c:v>35118</c:v>
                </c:pt>
                <c:pt idx="17560">
                  <c:v>35120</c:v>
                </c:pt>
                <c:pt idx="17561">
                  <c:v>35122</c:v>
                </c:pt>
                <c:pt idx="17562">
                  <c:v>35124</c:v>
                </c:pt>
                <c:pt idx="17563">
                  <c:v>35126</c:v>
                </c:pt>
                <c:pt idx="17564">
                  <c:v>35128</c:v>
                </c:pt>
                <c:pt idx="17565">
                  <c:v>35130</c:v>
                </c:pt>
                <c:pt idx="17566">
                  <c:v>35132</c:v>
                </c:pt>
                <c:pt idx="17567">
                  <c:v>35134</c:v>
                </c:pt>
                <c:pt idx="17568">
                  <c:v>35136</c:v>
                </c:pt>
                <c:pt idx="17569">
                  <c:v>35138</c:v>
                </c:pt>
                <c:pt idx="17570">
                  <c:v>35140</c:v>
                </c:pt>
                <c:pt idx="17571">
                  <c:v>35142</c:v>
                </c:pt>
                <c:pt idx="17572">
                  <c:v>35144</c:v>
                </c:pt>
                <c:pt idx="17573">
                  <c:v>35146</c:v>
                </c:pt>
                <c:pt idx="17574">
                  <c:v>35148</c:v>
                </c:pt>
                <c:pt idx="17575">
                  <c:v>35150</c:v>
                </c:pt>
                <c:pt idx="17576">
                  <c:v>35152</c:v>
                </c:pt>
                <c:pt idx="17577">
                  <c:v>35154</c:v>
                </c:pt>
                <c:pt idx="17578">
                  <c:v>35156</c:v>
                </c:pt>
                <c:pt idx="17579">
                  <c:v>35158</c:v>
                </c:pt>
                <c:pt idx="17580">
                  <c:v>35160</c:v>
                </c:pt>
                <c:pt idx="17581">
                  <c:v>35162</c:v>
                </c:pt>
                <c:pt idx="17582">
                  <c:v>35164</c:v>
                </c:pt>
                <c:pt idx="17583">
                  <c:v>35166</c:v>
                </c:pt>
                <c:pt idx="17584">
                  <c:v>35168</c:v>
                </c:pt>
                <c:pt idx="17585">
                  <c:v>35170</c:v>
                </c:pt>
                <c:pt idx="17586">
                  <c:v>35172</c:v>
                </c:pt>
                <c:pt idx="17587">
                  <c:v>35174</c:v>
                </c:pt>
                <c:pt idx="17588">
                  <c:v>35176</c:v>
                </c:pt>
                <c:pt idx="17589">
                  <c:v>35178</c:v>
                </c:pt>
                <c:pt idx="17590">
                  <c:v>35180</c:v>
                </c:pt>
                <c:pt idx="17591">
                  <c:v>35182</c:v>
                </c:pt>
                <c:pt idx="17592">
                  <c:v>35184</c:v>
                </c:pt>
                <c:pt idx="17593">
                  <c:v>35186</c:v>
                </c:pt>
                <c:pt idx="17594">
                  <c:v>35188</c:v>
                </c:pt>
                <c:pt idx="17595">
                  <c:v>35190</c:v>
                </c:pt>
                <c:pt idx="17596">
                  <c:v>35192</c:v>
                </c:pt>
                <c:pt idx="17597">
                  <c:v>35194</c:v>
                </c:pt>
                <c:pt idx="17598">
                  <c:v>35196</c:v>
                </c:pt>
                <c:pt idx="17599">
                  <c:v>35198</c:v>
                </c:pt>
                <c:pt idx="17600">
                  <c:v>35200</c:v>
                </c:pt>
                <c:pt idx="17601">
                  <c:v>35202</c:v>
                </c:pt>
                <c:pt idx="17602">
                  <c:v>35204</c:v>
                </c:pt>
                <c:pt idx="17603">
                  <c:v>35206</c:v>
                </c:pt>
                <c:pt idx="17604">
                  <c:v>35208</c:v>
                </c:pt>
                <c:pt idx="17605">
                  <c:v>35210</c:v>
                </c:pt>
                <c:pt idx="17606">
                  <c:v>35212</c:v>
                </c:pt>
                <c:pt idx="17607">
                  <c:v>35214</c:v>
                </c:pt>
                <c:pt idx="17608">
                  <c:v>35216</c:v>
                </c:pt>
                <c:pt idx="17609">
                  <c:v>35218</c:v>
                </c:pt>
                <c:pt idx="17610">
                  <c:v>35220</c:v>
                </c:pt>
                <c:pt idx="17611">
                  <c:v>35222</c:v>
                </c:pt>
                <c:pt idx="17612">
                  <c:v>35224</c:v>
                </c:pt>
                <c:pt idx="17613">
                  <c:v>35226</c:v>
                </c:pt>
                <c:pt idx="17614">
                  <c:v>35228</c:v>
                </c:pt>
                <c:pt idx="17615">
                  <c:v>35230</c:v>
                </c:pt>
                <c:pt idx="17616">
                  <c:v>35232</c:v>
                </c:pt>
                <c:pt idx="17617">
                  <c:v>35234</c:v>
                </c:pt>
                <c:pt idx="17618">
                  <c:v>35236</c:v>
                </c:pt>
                <c:pt idx="17619">
                  <c:v>35238</c:v>
                </c:pt>
                <c:pt idx="17620">
                  <c:v>35240</c:v>
                </c:pt>
                <c:pt idx="17621">
                  <c:v>35242</c:v>
                </c:pt>
                <c:pt idx="17622">
                  <c:v>35244</c:v>
                </c:pt>
                <c:pt idx="17623">
                  <c:v>35246</c:v>
                </c:pt>
                <c:pt idx="17624">
                  <c:v>35248</c:v>
                </c:pt>
                <c:pt idx="17625">
                  <c:v>35250</c:v>
                </c:pt>
                <c:pt idx="17626">
                  <c:v>35252</c:v>
                </c:pt>
                <c:pt idx="17627">
                  <c:v>35254</c:v>
                </c:pt>
                <c:pt idx="17628">
                  <c:v>35256</c:v>
                </c:pt>
                <c:pt idx="17629">
                  <c:v>35258</c:v>
                </c:pt>
                <c:pt idx="17630">
                  <c:v>35260</c:v>
                </c:pt>
                <c:pt idx="17631">
                  <c:v>35262</c:v>
                </c:pt>
                <c:pt idx="17632">
                  <c:v>35264</c:v>
                </c:pt>
                <c:pt idx="17633">
                  <c:v>35266</c:v>
                </c:pt>
                <c:pt idx="17634">
                  <c:v>35268</c:v>
                </c:pt>
                <c:pt idx="17635">
                  <c:v>35270</c:v>
                </c:pt>
                <c:pt idx="17636">
                  <c:v>35272</c:v>
                </c:pt>
                <c:pt idx="17637">
                  <c:v>35274</c:v>
                </c:pt>
                <c:pt idx="17638">
                  <c:v>35276</c:v>
                </c:pt>
                <c:pt idx="17639">
                  <c:v>35278</c:v>
                </c:pt>
                <c:pt idx="17640">
                  <c:v>35280</c:v>
                </c:pt>
                <c:pt idx="17641">
                  <c:v>35282</c:v>
                </c:pt>
                <c:pt idx="17642">
                  <c:v>35284</c:v>
                </c:pt>
                <c:pt idx="17643">
                  <c:v>35286</c:v>
                </c:pt>
                <c:pt idx="17644">
                  <c:v>35288</c:v>
                </c:pt>
                <c:pt idx="17645">
                  <c:v>35290</c:v>
                </c:pt>
                <c:pt idx="17646">
                  <c:v>35292</c:v>
                </c:pt>
                <c:pt idx="17647">
                  <c:v>35294</c:v>
                </c:pt>
                <c:pt idx="17648">
                  <c:v>35296</c:v>
                </c:pt>
                <c:pt idx="17649">
                  <c:v>35298</c:v>
                </c:pt>
                <c:pt idx="17650">
                  <c:v>35300</c:v>
                </c:pt>
                <c:pt idx="17651">
                  <c:v>35302</c:v>
                </c:pt>
                <c:pt idx="17652">
                  <c:v>35304</c:v>
                </c:pt>
                <c:pt idx="17653">
                  <c:v>35306</c:v>
                </c:pt>
                <c:pt idx="17654">
                  <c:v>35308</c:v>
                </c:pt>
                <c:pt idx="17655">
                  <c:v>35310</c:v>
                </c:pt>
                <c:pt idx="17656">
                  <c:v>35312</c:v>
                </c:pt>
                <c:pt idx="17657">
                  <c:v>35314</c:v>
                </c:pt>
                <c:pt idx="17658">
                  <c:v>35316</c:v>
                </c:pt>
                <c:pt idx="17659">
                  <c:v>35318</c:v>
                </c:pt>
                <c:pt idx="17660">
                  <c:v>35320</c:v>
                </c:pt>
                <c:pt idx="17661">
                  <c:v>35322</c:v>
                </c:pt>
                <c:pt idx="17662">
                  <c:v>35324</c:v>
                </c:pt>
                <c:pt idx="17663">
                  <c:v>35326</c:v>
                </c:pt>
                <c:pt idx="17664">
                  <c:v>35328</c:v>
                </c:pt>
                <c:pt idx="17665">
                  <c:v>35330</c:v>
                </c:pt>
                <c:pt idx="17666">
                  <c:v>35332</c:v>
                </c:pt>
                <c:pt idx="17667">
                  <c:v>35334</c:v>
                </c:pt>
                <c:pt idx="17668">
                  <c:v>35336</c:v>
                </c:pt>
                <c:pt idx="17669">
                  <c:v>35338</c:v>
                </c:pt>
                <c:pt idx="17670">
                  <c:v>35340</c:v>
                </c:pt>
                <c:pt idx="17671">
                  <c:v>35342</c:v>
                </c:pt>
                <c:pt idx="17672">
                  <c:v>35344</c:v>
                </c:pt>
                <c:pt idx="17673">
                  <c:v>35346</c:v>
                </c:pt>
                <c:pt idx="17674">
                  <c:v>35348</c:v>
                </c:pt>
                <c:pt idx="17675">
                  <c:v>35350</c:v>
                </c:pt>
                <c:pt idx="17676">
                  <c:v>35352</c:v>
                </c:pt>
                <c:pt idx="17677">
                  <c:v>35354</c:v>
                </c:pt>
                <c:pt idx="17678">
                  <c:v>35356</c:v>
                </c:pt>
                <c:pt idx="17679">
                  <c:v>35358</c:v>
                </c:pt>
                <c:pt idx="17680">
                  <c:v>35360</c:v>
                </c:pt>
                <c:pt idx="17681">
                  <c:v>35362</c:v>
                </c:pt>
                <c:pt idx="17682">
                  <c:v>35364</c:v>
                </c:pt>
                <c:pt idx="17683">
                  <c:v>35366</c:v>
                </c:pt>
                <c:pt idx="17684">
                  <c:v>35368</c:v>
                </c:pt>
                <c:pt idx="17685">
                  <c:v>35370</c:v>
                </c:pt>
                <c:pt idx="17686">
                  <c:v>35372</c:v>
                </c:pt>
                <c:pt idx="17687">
                  <c:v>35374</c:v>
                </c:pt>
                <c:pt idx="17688">
                  <c:v>35376</c:v>
                </c:pt>
                <c:pt idx="17689">
                  <c:v>35378</c:v>
                </c:pt>
                <c:pt idx="17690">
                  <c:v>35380</c:v>
                </c:pt>
                <c:pt idx="17691">
                  <c:v>35382</c:v>
                </c:pt>
                <c:pt idx="17692">
                  <c:v>35384</c:v>
                </c:pt>
                <c:pt idx="17693">
                  <c:v>35386</c:v>
                </c:pt>
                <c:pt idx="17694">
                  <c:v>35388</c:v>
                </c:pt>
                <c:pt idx="17695">
                  <c:v>35390</c:v>
                </c:pt>
                <c:pt idx="17696">
                  <c:v>35392</c:v>
                </c:pt>
                <c:pt idx="17697">
                  <c:v>35394</c:v>
                </c:pt>
                <c:pt idx="17698">
                  <c:v>35396</c:v>
                </c:pt>
                <c:pt idx="17699">
                  <c:v>35398</c:v>
                </c:pt>
                <c:pt idx="17700">
                  <c:v>35400</c:v>
                </c:pt>
                <c:pt idx="17701">
                  <c:v>35402</c:v>
                </c:pt>
                <c:pt idx="17702">
                  <c:v>35404</c:v>
                </c:pt>
                <c:pt idx="17703">
                  <c:v>35406</c:v>
                </c:pt>
                <c:pt idx="17704">
                  <c:v>35408</c:v>
                </c:pt>
                <c:pt idx="17705">
                  <c:v>35410</c:v>
                </c:pt>
                <c:pt idx="17706">
                  <c:v>35412</c:v>
                </c:pt>
                <c:pt idx="17707">
                  <c:v>35414</c:v>
                </c:pt>
                <c:pt idx="17708">
                  <c:v>35416</c:v>
                </c:pt>
                <c:pt idx="17709">
                  <c:v>35418</c:v>
                </c:pt>
                <c:pt idx="17710">
                  <c:v>35420</c:v>
                </c:pt>
                <c:pt idx="17711">
                  <c:v>35422</c:v>
                </c:pt>
                <c:pt idx="17712">
                  <c:v>35424</c:v>
                </c:pt>
                <c:pt idx="17713">
                  <c:v>35426</c:v>
                </c:pt>
                <c:pt idx="17714">
                  <c:v>35428</c:v>
                </c:pt>
                <c:pt idx="17715">
                  <c:v>35430</c:v>
                </c:pt>
                <c:pt idx="17716">
                  <c:v>35432</c:v>
                </c:pt>
                <c:pt idx="17717">
                  <c:v>35434</c:v>
                </c:pt>
                <c:pt idx="17718">
                  <c:v>35436</c:v>
                </c:pt>
                <c:pt idx="17719">
                  <c:v>35438</c:v>
                </c:pt>
                <c:pt idx="17720">
                  <c:v>35440</c:v>
                </c:pt>
                <c:pt idx="17721">
                  <c:v>35442</c:v>
                </c:pt>
                <c:pt idx="17722">
                  <c:v>35444</c:v>
                </c:pt>
                <c:pt idx="17723">
                  <c:v>35446</c:v>
                </c:pt>
                <c:pt idx="17724">
                  <c:v>35448</c:v>
                </c:pt>
                <c:pt idx="17725">
                  <c:v>35450</c:v>
                </c:pt>
                <c:pt idx="17726">
                  <c:v>35452</c:v>
                </c:pt>
                <c:pt idx="17727">
                  <c:v>35454</c:v>
                </c:pt>
                <c:pt idx="17728">
                  <c:v>35456</c:v>
                </c:pt>
                <c:pt idx="17729">
                  <c:v>35458</c:v>
                </c:pt>
                <c:pt idx="17730">
                  <c:v>35460</c:v>
                </c:pt>
                <c:pt idx="17731">
                  <c:v>35462</c:v>
                </c:pt>
                <c:pt idx="17732">
                  <c:v>35464</c:v>
                </c:pt>
                <c:pt idx="17733">
                  <c:v>35466</c:v>
                </c:pt>
                <c:pt idx="17734">
                  <c:v>35468</c:v>
                </c:pt>
                <c:pt idx="17735">
                  <c:v>35470</c:v>
                </c:pt>
                <c:pt idx="17736">
                  <c:v>35472</c:v>
                </c:pt>
                <c:pt idx="17737">
                  <c:v>35474</c:v>
                </c:pt>
                <c:pt idx="17738">
                  <c:v>35476</c:v>
                </c:pt>
                <c:pt idx="17739">
                  <c:v>35478</c:v>
                </c:pt>
                <c:pt idx="17740">
                  <c:v>35480</c:v>
                </c:pt>
                <c:pt idx="17741">
                  <c:v>35482</c:v>
                </c:pt>
                <c:pt idx="17742">
                  <c:v>35484</c:v>
                </c:pt>
                <c:pt idx="17743">
                  <c:v>35486</c:v>
                </c:pt>
                <c:pt idx="17744">
                  <c:v>35488</c:v>
                </c:pt>
                <c:pt idx="17745">
                  <c:v>35490</c:v>
                </c:pt>
                <c:pt idx="17746">
                  <c:v>35492</c:v>
                </c:pt>
                <c:pt idx="17747">
                  <c:v>35494</c:v>
                </c:pt>
                <c:pt idx="17748">
                  <c:v>35496</c:v>
                </c:pt>
                <c:pt idx="17749">
                  <c:v>35498</c:v>
                </c:pt>
                <c:pt idx="17750">
                  <c:v>35500</c:v>
                </c:pt>
                <c:pt idx="17751">
                  <c:v>35502</c:v>
                </c:pt>
                <c:pt idx="17752">
                  <c:v>35504</c:v>
                </c:pt>
                <c:pt idx="17753">
                  <c:v>35506</c:v>
                </c:pt>
                <c:pt idx="17754">
                  <c:v>35508</c:v>
                </c:pt>
                <c:pt idx="17755">
                  <c:v>35510</c:v>
                </c:pt>
                <c:pt idx="17756">
                  <c:v>35512</c:v>
                </c:pt>
                <c:pt idx="17757">
                  <c:v>35514</c:v>
                </c:pt>
                <c:pt idx="17758">
                  <c:v>35516</c:v>
                </c:pt>
                <c:pt idx="17759">
                  <c:v>35518</c:v>
                </c:pt>
                <c:pt idx="17760">
                  <c:v>35520</c:v>
                </c:pt>
                <c:pt idx="17761">
                  <c:v>35522</c:v>
                </c:pt>
                <c:pt idx="17762">
                  <c:v>35524</c:v>
                </c:pt>
                <c:pt idx="17763">
                  <c:v>35526</c:v>
                </c:pt>
                <c:pt idx="17764">
                  <c:v>35528</c:v>
                </c:pt>
                <c:pt idx="17765">
                  <c:v>35530</c:v>
                </c:pt>
                <c:pt idx="17766">
                  <c:v>35532</c:v>
                </c:pt>
                <c:pt idx="17767">
                  <c:v>35534</c:v>
                </c:pt>
                <c:pt idx="17768">
                  <c:v>35536</c:v>
                </c:pt>
                <c:pt idx="17769">
                  <c:v>35538</c:v>
                </c:pt>
                <c:pt idx="17770">
                  <c:v>35540</c:v>
                </c:pt>
                <c:pt idx="17771">
                  <c:v>35542</c:v>
                </c:pt>
                <c:pt idx="17772">
                  <c:v>35544</c:v>
                </c:pt>
                <c:pt idx="17773">
                  <c:v>35546</c:v>
                </c:pt>
                <c:pt idx="17774">
                  <c:v>35548</c:v>
                </c:pt>
                <c:pt idx="17775">
                  <c:v>35550</c:v>
                </c:pt>
                <c:pt idx="17776">
                  <c:v>35552</c:v>
                </c:pt>
                <c:pt idx="17777">
                  <c:v>35554</c:v>
                </c:pt>
                <c:pt idx="17778">
                  <c:v>35556</c:v>
                </c:pt>
                <c:pt idx="17779">
                  <c:v>35558</c:v>
                </c:pt>
                <c:pt idx="17780">
                  <c:v>35560</c:v>
                </c:pt>
                <c:pt idx="17781">
                  <c:v>35562</c:v>
                </c:pt>
                <c:pt idx="17782">
                  <c:v>35564</c:v>
                </c:pt>
                <c:pt idx="17783">
                  <c:v>35566</c:v>
                </c:pt>
                <c:pt idx="17784">
                  <c:v>35568</c:v>
                </c:pt>
                <c:pt idx="17785">
                  <c:v>35570</c:v>
                </c:pt>
                <c:pt idx="17786">
                  <c:v>35572</c:v>
                </c:pt>
                <c:pt idx="17787">
                  <c:v>35574</c:v>
                </c:pt>
                <c:pt idx="17788">
                  <c:v>35576</c:v>
                </c:pt>
                <c:pt idx="17789">
                  <c:v>35578</c:v>
                </c:pt>
                <c:pt idx="17790">
                  <c:v>35580</c:v>
                </c:pt>
                <c:pt idx="17791">
                  <c:v>35582</c:v>
                </c:pt>
                <c:pt idx="17792">
                  <c:v>35584</c:v>
                </c:pt>
                <c:pt idx="17793">
                  <c:v>35586</c:v>
                </c:pt>
                <c:pt idx="17794">
                  <c:v>35588</c:v>
                </c:pt>
                <c:pt idx="17795">
                  <c:v>35590</c:v>
                </c:pt>
                <c:pt idx="17796">
                  <c:v>35592</c:v>
                </c:pt>
                <c:pt idx="17797">
                  <c:v>35594</c:v>
                </c:pt>
                <c:pt idx="17798">
                  <c:v>35596</c:v>
                </c:pt>
                <c:pt idx="17799">
                  <c:v>35598</c:v>
                </c:pt>
                <c:pt idx="17800">
                  <c:v>35600</c:v>
                </c:pt>
                <c:pt idx="17801">
                  <c:v>35602</c:v>
                </c:pt>
                <c:pt idx="17802">
                  <c:v>35604</c:v>
                </c:pt>
                <c:pt idx="17803">
                  <c:v>35606</c:v>
                </c:pt>
                <c:pt idx="17804">
                  <c:v>35608</c:v>
                </c:pt>
                <c:pt idx="17805">
                  <c:v>35610</c:v>
                </c:pt>
                <c:pt idx="17806">
                  <c:v>35612</c:v>
                </c:pt>
                <c:pt idx="17807">
                  <c:v>35614</c:v>
                </c:pt>
                <c:pt idx="17808">
                  <c:v>35616</c:v>
                </c:pt>
                <c:pt idx="17809">
                  <c:v>35618</c:v>
                </c:pt>
                <c:pt idx="17810">
                  <c:v>35620</c:v>
                </c:pt>
                <c:pt idx="17811">
                  <c:v>35622</c:v>
                </c:pt>
                <c:pt idx="17812">
                  <c:v>35624</c:v>
                </c:pt>
                <c:pt idx="17813">
                  <c:v>35626</c:v>
                </c:pt>
                <c:pt idx="17814">
                  <c:v>35628</c:v>
                </c:pt>
                <c:pt idx="17815">
                  <c:v>35630</c:v>
                </c:pt>
                <c:pt idx="17816">
                  <c:v>35632</c:v>
                </c:pt>
                <c:pt idx="17817">
                  <c:v>35634</c:v>
                </c:pt>
                <c:pt idx="17818">
                  <c:v>35636</c:v>
                </c:pt>
                <c:pt idx="17819">
                  <c:v>35638</c:v>
                </c:pt>
                <c:pt idx="17820">
                  <c:v>35640</c:v>
                </c:pt>
                <c:pt idx="17821">
                  <c:v>35642</c:v>
                </c:pt>
                <c:pt idx="17822">
                  <c:v>35644</c:v>
                </c:pt>
                <c:pt idx="17823">
                  <c:v>35646</c:v>
                </c:pt>
                <c:pt idx="17824">
                  <c:v>35648</c:v>
                </c:pt>
                <c:pt idx="17825">
                  <c:v>35650</c:v>
                </c:pt>
                <c:pt idx="17826">
                  <c:v>35652</c:v>
                </c:pt>
                <c:pt idx="17827">
                  <c:v>35654</c:v>
                </c:pt>
                <c:pt idx="17828">
                  <c:v>35656</c:v>
                </c:pt>
                <c:pt idx="17829">
                  <c:v>35658</c:v>
                </c:pt>
                <c:pt idx="17830">
                  <c:v>35660</c:v>
                </c:pt>
                <c:pt idx="17831">
                  <c:v>35662</c:v>
                </c:pt>
                <c:pt idx="17832">
                  <c:v>35664</c:v>
                </c:pt>
                <c:pt idx="17833">
                  <c:v>35666</c:v>
                </c:pt>
                <c:pt idx="17834">
                  <c:v>35668</c:v>
                </c:pt>
                <c:pt idx="17835">
                  <c:v>35670</c:v>
                </c:pt>
                <c:pt idx="17836">
                  <c:v>35672</c:v>
                </c:pt>
                <c:pt idx="17837">
                  <c:v>35674</c:v>
                </c:pt>
                <c:pt idx="17838">
                  <c:v>35676</c:v>
                </c:pt>
                <c:pt idx="17839">
                  <c:v>35678</c:v>
                </c:pt>
                <c:pt idx="17840">
                  <c:v>35680</c:v>
                </c:pt>
                <c:pt idx="17841">
                  <c:v>35682</c:v>
                </c:pt>
                <c:pt idx="17842">
                  <c:v>35684</c:v>
                </c:pt>
                <c:pt idx="17843">
                  <c:v>35686</c:v>
                </c:pt>
                <c:pt idx="17844">
                  <c:v>35688</c:v>
                </c:pt>
                <c:pt idx="17845">
                  <c:v>35690</c:v>
                </c:pt>
                <c:pt idx="17846">
                  <c:v>35692</c:v>
                </c:pt>
                <c:pt idx="17847">
                  <c:v>35694</c:v>
                </c:pt>
                <c:pt idx="17848">
                  <c:v>35696</c:v>
                </c:pt>
                <c:pt idx="17849">
                  <c:v>35698</c:v>
                </c:pt>
                <c:pt idx="17850">
                  <c:v>35700</c:v>
                </c:pt>
                <c:pt idx="17851">
                  <c:v>35702</c:v>
                </c:pt>
                <c:pt idx="17852">
                  <c:v>35704</c:v>
                </c:pt>
                <c:pt idx="17853">
                  <c:v>35706</c:v>
                </c:pt>
                <c:pt idx="17854">
                  <c:v>35708</c:v>
                </c:pt>
                <c:pt idx="17855">
                  <c:v>35710</c:v>
                </c:pt>
                <c:pt idx="17856">
                  <c:v>35712</c:v>
                </c:pt>
                <c:pt idx="17857">
                  <c:v>35714</c:v>
                </c:pt>
                <c:pt idx="17858">
                  <c:v>35716</c:v>
                </c:pt>
                <c:pt idx="17859">
                  <c:v>35718</c:v>
                </c:pt>
                <c:pt idx="17860">
                  <c:v>35720</c:v>
                </c:pt>
                <c:pt idx="17861">
                  <c:v>35722</c:v>
                </c:pt>
                <c:pt idx="17862">
                  <c:v>35724</c:v>
                </c:pt>
                <c:pt idx="17863">
                  <c:v>35726</c:v>
                </c:pt>
                <c:pt idx="17864">
                  <c:v>35728</c:v>
                </c:pt>
                <c:pt idx="17865">
                  <c:v>35730</c:v>
                </c:pt>
                <c:pt idx="17866">
                  <c:v>35732</c:v>
                </c:pt>
                <c:pt idx="17867">
                  <c:v>35734</c:v>
                </c:pt>
                <c:pt idx="17868">
                  <c:v>35736</c:v>
                </c:pt>
                <c:pt idx="17869">
                  <c:v>35738</c:v>
                </c:pt>
                <c:pt idx="17870">
                  <c:v>35740</c:v>
                </c:pt>
                <c:pt idx="17871">
                  <c:v>35742</c:v>
                </c:pt>
                <c:pt idx="17872">
                  <c:v>35744</c:v>
                </c:pt>
                <c:pt idx="17873">
                  <c:v>35746</c:v>
                </c:pt>
                <c:pt idx="17874">
                  <c:v>35748</c:v>
                </c:pt>
                <c:pt idx="17875">
                  <c:v>35750</c:v>
                </c:pt>
                <c:pt idx="17876">
                  <c:v>35752</c:v>
                </c:pt>
                <c:pt idx="17877">
                  <c:v>35754</c:v>
                </c:pt>
                <c:pt idx="17878">
                  <c:v>35756</c:v>
                </c:pt>
                <c:pt idx="17879">
                  <c:v>35758</c:v>
                </c:pt>
                <c:pt idx="17880">
                  <c:v>35760</c:v>
                </c:pt>
                <c:pt idx="17881">
                  <c:v>35762</c:v>
                </c:pt>
                <c:pt idx="17882">
                  <c:v>35764</c:v>
                </c:pt>
                <c:pt idx="17883">
                  <c:v>35766</c:v>
                </c:pt>
                <c:pt idx="17884">
                  <c:v>35768</c:v>
                </c:pt>
                <c:pt idx="17885">
                  <c:v>35770</c:v>
                </c:pt>
                <c:pt idx="17886">
                  <c:v>35772</c:v>
                </c:pt>
                <c:pt idx="17887">
                  <c:v>35774</c:v>
                </c:pt>
                <c:pt idx="17888">
                  <c:v>35776</c:v>
                </c:pt>
                <c:pt idx="17889">
                  <c:v>35778</c:v>
                </c:pt>
                <c:pt idx="17890">
                  <c:v>35780</c:v>
                </c:pt>
                <c:pt idx="17891">
                  <c:v>35782</c:v>
                </c:pt>
                <c:pt idx="17892">
                  <c:v>35784</c:v>
                </c:pt>
                <c:pt idx="17893">
                  <c:v>35786</c:v>
                </c:pt>
                <c:pt idx="17894">
                  <c:v>35788</c:v>
                </c:pt>
                <c:pt idx="17895">
                  <c:v>35790</c:v>
                </c:pt>
                <c:pt idx="17896">
                  <c:v>35792</c:v>
                </c:pt>
                <c:pt idx="17897">
                  <c:v>35794</c:v>
                </c:pt>
                <c:pt idx="17898">
                  <c:v>35796</c:v>
                </c:pt>
                <c:pt idx="17899">
                  <c:v>35798</c:v>
                </c:pt>
                <c:pt idx="17900">
                  <c:v>35800</c:v>
                </c:pt>
                <c:pt idx="17901">
                  <c:v>35802</c:v>
                </c:pt>
                <c:pt idx="17902">
                  <c:v>35804</c:v>
                </c:pt>
                <c:pt idx="17903">
                  <c:v>35806</c:v>
                </c:pt>
                <c:pt idx="17904">
                  <c:v>35808</c:v>
                </c:pt>
                <c:pt idx="17905">
                  <c:v>35810</c:v>
                </c:pt>
                <c:pt idx="17906">
                  <c:v>35812</c:v>
                </c:pt>
                <c:pt idx="17907">
                  <c:v>35814</c:v>
                </c:pt>
                <c:pt idx="17908">
                  <c:v>35816</c:v>
                </c:pt>
                <c:pt idx="17909">
                  <c:v>35818</c:v>
                </c:pt>
                <c:pt idx="17910">
                  <c:v>35820</c:v>
                </c:pt>
                <c:pt idx="17911">
                  <c:v>35822</c:v>
                </c:pt>
                <c:pt idx="17912">
                  <c:v>35824</c:v>
                </c:pt>
                <c:pt idx="17913">
                  <c:v>35826</c:v>
                </c:pt>
                <c:pt idx="17914">
                  <c:v>35828</c:v>
                </c:pt>
                <c:pt idx="17915">
                  <c:v>35830</c:v>
                </c:pt>
                <c:pt idx="17916">
                  <c:v>35832</c:v>
                </c:pt>
                <c:pt idx="17917">
                  <c:v>35834</c:v>
                </c:pt>
                <c:pt idx="17918">
                  <c:v>35836</c:v>
                </c:pt>
                <c:pt idx="17919">
                  <c:v>35838</c:v>
                </c:pt>
                <c:pt idx="17920">
                  <c:v>35840</c:v>
                </c:pt>
                <c:pt idx="17921">
                  <c:v>35842</c:v>
                </c:pt>
                <c:pt idx="17922">
                  <c:v>35844</c:v>
                </c:pt>
                <c:pt idx="17923">
                  <c:v>35846</c:v>
                </c:pt>
                <c:pt idx="17924">
                  <c:v>35848</c:v>
                </c:pt>
                <c:pt idx="17925">
                  <c:v>35850</c:v>
                </c:pt>
                <c:pt idx="17926">
                  <c:v>35852</c:v>
                </c:pt>
                <c:pt idx="17927">
                  <c:v>35854</c:v>
                </c:pt>
                <c:pt idx="17928">
                  <c:v>35856</c:v>
                </c:pt>
                <c:pt idx="17929">
                  <c:v>35858</c:v>
                </c:pt>
                <c:pt idx="17930">
                  <c:v>35860</c:v>
                </c:pt>
                <c:pt idx="17931">
                  <c:v>35862</c:v>
                </c:pt>
                <c:pt idx="17932">
                  <c:v>35864</c:v>
                </c:pt>
                <c:pt idx="17933">
                  <c:v>35866</c:v>
                </c:pt>
                <c:pt idx="17934">
                  <c:v>35868</c:v>
                </c:pt>
                <c:pt idx="17935">
                  <c:v>35870</c:v>
                </c:pt>
                <c:pt idx="17936">
                  <c:v>35872</c:v>
                </c:pt>
                <c:pt idx="17937">
                  <c:v>35874</c:v>
                </c:pt>
                <c:pt idx="17938">
                  <c:v>35876</c:v>
                </c:pt>
                <c:pt idx="17939">
                  <c:v>35878</c:v>
                </c:pt>
                <c:pt idx="17940">
                  <c:v>35880</c:v>
                </c:pt>
                <c:pt idx="17941">
                  <c:v>35882</c:v>
                </c:pt>
                <c:pt idx="17942">
                  <c:v>35884</c:v>
                </c:pt>
                <c:pt idx="17943">
                  <c:v>35886</c:v>
                </c:pt>
                <c:pt idx="17944">
                  <c:v>35888</c:v>
                </c:pt>
                <c:pt idx="17945">
                  <c:v>35890</c:v>
                </c:pt>
                <c:pt idx="17946">
                  <c:v>35892</c:v>
                </c:pt>
                <c:pt idx="17947">
                  <c:v>35894</c:v>
                </c:pt>
                <c:pt idx="17948">
                  <c:v>35896</c:v>
                </c:pt>
                <c:pt idx="17949">
                  <c:v>35898</c:v>
                </c:pt>
                <c:pt idx="17950">
                  <c:v>35900</c:v>
                </c:pt>
                <c:pt idx="17951">
                  <c:v>35902</c:v>
                </c:pt>
                <c:pt idx="17952">
                  <c:v>35904</c:v>
                </c:pt>
                <c:pt idx="17953">
                  <c:v>35906</c:v>
                </c:pt>
                <c:pt idx="17954">
                  <c:v>35908</c:v>
                </c:pt>
                <c:pt idx="17955">
                  <c:v>35910</c:v>
                </c:pt>
                <c:pt idx="17956">
                  <c:v>35912</c:v>
                </c:pt>
                <c:pt idx="17957">
                  <c:v>35914</c:v>
                </c:pt>
                <c:pt idx="17958">
                  <c:v>35916</c:v>
                </c:pt>
                <c:pt idx="17959">
                  <c:v>35918</c:v>
                </c:pt>
                <c:pt idx="17960">
                  <c:v>35920</c:v>
                </c:pt>
                <c:pt idx="17961">
                  <c:v>35922</c:v>
                </c:pt>
                <c:pt idx="17962">
                  <c:v>35924</c:v>
                </c:pt>
                <c:pt idx="17963">
                  <c:v>35926</c:v>
                </c:pt>
                <c:pt idx="17964">
                  <c:v>35928</c:v>
                </c:pt>
                <c:pt idx="17965">
                  <c:v>35930</c:v>
                </c:pt>
                <c:pt idx="17966">
                  <c:v>35932</c:v>
                </c:pt>
                <c:pt idx="17967">
                  <c:v>35934</c:v>
                </c:pt>
                <c:pt idx="17968">
                  <c:v>35936</c:v>
                </c:pt>
                <c:pt idx="17969">
                  <c:v>35938</c:v>
                </c:pt>
                <c:pt idx="17970">
                  <c:v>35940</c:v>
                </c:pt>
                <c:pt idx="17971">
                  <c:v>35942</c:v>
                </c:pt>
                <c:pt idx="17972">
                  <c:v>35944</c:v>
                </c:pt>
                <c:pt idx="17973">
                  <c:v>35946</c:v>
                </c:pt>
                <c:pt idx="17974">
                  <c:v>35948</c:v>
                </c:pt>
                <c:pt idx="17975">
                  <c:v>35950</c:v>
                </c:pt>
                <c:pt idx="17976">
                  <c:v>35952</c:v>
                </c:pt>
                <c:pt idx="17977">
                  <c:v>35954</c:v>
                </c:pt>
                <c:pt idx="17978">
                  <c:v>35956</c:v>
                </c:pt>
                <c:pt idx="17979">
                  <c:v>35958</c:v>
                </c:pt>
                <c:pt idx="17980">
                  <c:v>35960</c:v>
                </c:pt>
                <c:pt idx="17981">
                  <c:v>35962</c:v>
                </c:pt>
                <c:pt idx="17982">
                  <c:v>35964</c:v>
                </c:pt>
                <c:pt idx="17983">
                  <c:v>35966</c:v>
                </c:pt>
                <c:pt idx="17984">
                  <c:v>35968</c:v>
                </c:pt>
                <c:pt idx="17985">
                  <c:v>35970</c:v>
                </c:pt>
                <c:pt idx="17986">
                  <c:v>35972</c:v>
                </c:pt>
                <c:pt idx="17987">
                  <c:v>35974</c:v>
                </c:pt>
                <c:pt idx="17988">
                  <c:v>35976</c:v>
                </c:pt>
                <c:pt idx="17989">
                  <c:v>35978</c:v>
                </c:pt>
                <c:pt idx="17990">
                  <c:v>35980</c:v>
                </c:pt>
                <c:pt idx="17991">
                  <c:v>35982</c:v>
                </c:pt>
                <c:pt idx="17992">
                  <c:v>35984</c:v>
                </c:pt>
                <c:pt idx="17993">
                  <c:v>35986</c:v>
                </c:pt>
                <c:pt idx="17994">
                  <c:v>35988</c:v>
                </c:pt>
                <c:pt idx="17995">
                  <c:v>35990</c:v>
                </c:pt>
                <c:pt idx="17996">
                  <c:v>35992</c:v>
                </c:pt>
                <c:pt idx="17997">
                  <c:v>35994</c:v>
                </c:pt>
                <c:pt idx="17998">
                  <c:v>35996</c:v>
                </c:pt>
                <c:pt idx="17999">
                  <c:v>35998</c:v>
                </c:pt>
                <c:pt idx="18000">
                  <c:v>36000</c:v>
                </c:pt>
                <c:pt idx="18001">
                  <c:v>36002</c:v>
                </c:pt>
                <c:pt idx="18002">
                  <c:v>36004</c:v>
                </c:pt>
                <c:pt idx="18003">
                  <c:v>36006</c:v>
                </c:pt>
                <c:pt idx="18004">
                  <c:v>36008</c:v>
                </c:pt>
                <c:pt idx="18005">
                  <c:v>36010</c:v>
                </c:pt>
                <c:pt idx="18006">
                  <c:v>36012</c:v>
                </c:pt>
                <c:pt idx="18007">
                  <c:v>36014</c:v>
                </c:pt>
                <c:pt idx="18008">
                  <c:v>36016</c:v>
                </c:pt>
                <c:pt idx="18009">
                  <c:v>36018</c:v>
                </c:pt>
                <c:pt idx="18010">
                  <c:v>36020</c:v>
                </c:pt>
                <c:pt idx="18011">
                  <c:v>36022</c:v>
                </c:pt>
                <c:pt idx="18012">
                  <c:v>36024</c:v>
                </c:pt>
                <c:pt idx="18013">
                  <c:v>36026</c:v>
                </c:pt>
                <c:pt idx="18014">
                  <c:v>36028</c:v>
                </c:pt>
                <c:pt idx="18015">
                  <c:v>36030</c:v>
                </c:pt>
                <c:pt idx="18016">
                  <c:v>36032</c:v>
                </c:pt>
                <c:pt idx="18017">
                  <c:v>36034</c:v>
                </c:pt>
                <c:pt idx="18018">
                  <c:v>36036</c:v>
                </c:pt>
                <c:pt idx="18019">
                  <c:v>36038</c:v>
                </c:pt>
                <c:pt idx="18020">
                  <c:v>36040</c:v>
                </c:pt>
                <c:pt idx="18021">
                  <c:v>36042</c:v>
                </c:pt>
                <c:pt idx="18022">
                  <c:v>36044</c:v>
                </c:pt>
                <c:pt idx="18023">
                  <c:v>36046</c:v>
                </c:pt>
                <c:pt idx="18024">
                  <c:v>36048</c:v>
                </c:pt>
                <c:pt idx="18025">
                  <c:v>36050</c:v>
                </c:pt>
                <c:pt idx="18026">
                  <c:v>36052</c:v>
                </c:pt>
                <c:pt idx="18027">
                  <c:v>36054</c:v>
                </c:pt>
                <c:pt idx="18028">
                  <c:v>36056</c:v>
                </c:pt>
                <c:pt idx="18029">
                  <c:v>36058</c:v>
                </c:pt>
                <c:pt idx="18030">
                  <c:v>36060</c:v>
                </c:pt>
                <c:pt idx="18031">
                  <c:v>36062</c:v>
                </c:pt>
                <c:pt idx="18032">
                  <c:v>36064</c:v>
                </c:pt>
                <c:pt idx="18033">
                  <c:v>36066</c:v>
                </c:pt>
                <c:pt idx="18034">
                  <c:v>36068</c:v>
                </c:pt>
                <c:pt idx="18035">
                  <c:v>36070</c:v>
                </c:pt>
                <c:pt idx="18036">
                  <c:v>36072</c:v>
                </c:pt>
                <c:pt idx="18037">
                  <c:v>36074</c:v>
                </c:pt>
                <c:pt idx="18038">
                  <c:v>36076</c:v>
                </c:pt>
                <c:pt idx="18039">
                  <c:v>36078</c:v>
                </c:pt>
                <c:pt idx="18040">
                  <c:v>36080</c:v>
                </c:pt>
                <c:pt idx="18041">
                  <c:v>36082</c:v>
                </c:pt>
                <c:pt idx="18042">
                  <c:v>36084</c:v>
                </c:pt>
                <c:pt idx="18043">
                  <c:v>36086</c:v>
                </c:pt>
                <c:pt idx="18044">
                  <c:v>36088</c:v>
                </c:pt>
                <c:pt idx="18045">
                  <c:v>36090</c:v>
                </c:pt>
                <c:pt idx="18046">
                  <c:v>36092</c:v>
                </c:pt>
                <c:pt idx="18047">
                  <c:v>36094</c:v>
                </c:pt>
                <c:pt idx="18048">
                  <c:v>36096</c:v>
                </c:pt>
                <c:pt idx="18049">
                  <c:v>36098</c:v>
                </c:pt>
                <c:pt idx="18050">
                  <c:v>36100</c:v>
                </c:pt>
                <c:pt idx="18051">
                  <c:v>36102</c:v>
                </c:pt>
                <c:pt idx="18052">
                  <c:v>36104</c:v>
                </c:pt>
                <c:pt idx="18053">
                  <c:v>36106</c:v>
                </c:pt>
                <c:pt idx="18054">
                  <c:v>36108</c:v>
                </c:pt>
                <c:pt idx="18055">
                  <c:v>36110</c:v>
                </c:pt>
                <c:pt idx="18056">
                  <c:v>36112</c:v>
                </c:pt>
                <c:pt idx="18057">
                  <c:v>36114</c:v>
                </c:pt>
                <c:pt idx="18058">
                  <c:v>36116</c:v>
                </c:pt>
                <c:pt idx="18059">
                  <c:v>36118</c:v>
                </c:pt>
                <c:pt idx="18060">
                  <c:v>36120</c:v>
                </c:pt>
                <c:pt idx="18061">
                  <c:v>36122</c:v>
                </c:pt>
                <c:pt idx="18062">
                  <c:v>36124</c:v>
                </c:pt>
                <c:pt idx="18063">
                  <c:v>36126</c:v>
                </c:pt>
                <c:pt idx="18064">
                  <c:v>36128</c:v>
                </c:pt>
                <c:pt idx="18065">
                  <c:v>36130</c:v>
                </c:pt>
                <c:pt idx="18066">
                  <c:v>36132</c:v>
                </c:pt>
                <c:pt idx="18067">
                  <c:v>36134</c:v>
                </c:pt>
                <c:pt idx="18068">
                  <c:v>36136</c:v>
                </c:pt>
                <c:pt idx="18069">
                  <c:v>36138</c:v>
                </c:pt>
                <c:pt idx="18070">
                  <c:v>36140</c:v>
                </c:pt>
                <c:pt idx="18071">
                  <c:v>36142</c:v>
                </c:pt>
                <c:pt idx="18072">
                  <c:v>36144</c:v>
                </c:pt>
                <c:pt idx="18073">
                  <c:v>36146</c:v>
                </c:pt>
                <c:pt idx="18074">
                  <c:v>36148</c:v>
                </c:pt>
                <c:pt idx="18075">
                  <c:v>36150</c:v>
                </c:pt>
                <c:pt idx="18076">
                  <c:v>36152</c:v>
                </c:pt>
                <c:pt idx="18077">
                  <c:v>36154</c:v>
                </c:pt>
                <c:pt idx="18078">
                  <c:v>36156</c:v>
                </c:pt>
                <c:pt idx="18079">
                  <c:v>36158</c:v>
                </c:pt>
                <c:pt idx="18080">
                  <c:v>36160</c:v>
                </c:pt>
                <c:pt idx="18081">
                  <c:v>36162</c:v>
                </c:pt>
                <c:pt idx="18082">
                  <c:v>36164</c:v>
                </c:pt>
                <c:pt idx="18083">
                  <c:v>36166</c:v>
                </c:pt>
                <c:pt idx="18084">
                  <c:v>36168</c:v>
                </c:pt>
                <c:pt idx="18085">
                  <c:v>36170</c:v>
                </c:pt>
                <c:pt idx="18086">
                  <c:v>36172</c:v>
                </c:pt>
                <c:pt idx="18087">
                  <c:v>36174</c:v>
                </c:pt>
                <c:pt idx="18088">
                  <c:v>36176</c:v>
                </c:pt>
                <c:pt idx="18089">
                  <c:v>36178</c:v>
                </c:pt>
                <c:pt idx="18090">
                  <c:v>36180</c:v>
                </c:pt>
                <c:pt idx="18091">
                  <c:v>36182</c:v>
                </c:pt>
                <c:pt idx="18092">
                  <c:v>36184</c:v>
                </c:pt>
                <c:pt idx="18093">
                  <c:v>36186</c:v>
                </c:pt>
                <c:pt idx="18094">
                  <c:v>36188</c:v>
                </c:pt>
                <c:pt idx="18095">
                  <c:v>36190</c:v>
                </c:pt>
                <c:pt idx="18096">
                  <c:v>36192</c:v>
                </c:pt>
                <c:pt idx="18097">
                  <c:v>36194</c:v>
                </c:pt>
                <c:pt idx="18098">
                  <c:v>36196</c:v>
                </c:pt>
                <c:pt idx="18099">
                  <c:v>36198</c:v>
                </c:pt>
                <c:pt idx="18100">
                  <c:v>36200</c:v>
                </c:pt>
                <c:pt idx="18101">
                  <c:v>36202</c:v>
                </c:pt>
                <c:pt idx="18102">
                  <c:v>36204</c:v>
                </c:pt>
                <c:pt idx="18103">
                  <c:v>36206</c:v>
                </c:pt>
                <c:pt idx="18104">
                  <c:v>36208</c:v>
                </c:pt>
                <c:pt idx="18105">
                  <c:v>36210</c:v>
                </c:pt>
                <c:pt idx="18106">
                  <c:v>36212</c:v>
                </c:pt>
                <c:pt idx="18107">
                  <c:v>36214</c:v>
                </c:pt>
                <c:pt idx="18108">
                  <c:v>36216</c:v>
                </c:pt>
                <c:pt idx="18109">
                  <c:v>36218</c:v>
                </c:pt>
                <c:pt idx="18110">
                  <c:v>36220</c:v>
                </c:pt>
                <c:pt idx="18111">
                  <c:v>36222</c:v>
                </c:pt>
                <c:pt idx="18112">
                  <c:v>36224</c:v>
                </c:pt>
                <c:pt idx="18113">
                  <c:v>36226</c:v>
                </c:pt>
                <c:pt idx="18114">
                  <c:v>36228</c:v>
                </c:pt>
                <c:pt idx="18115">
                  <c:v>36230</c:v>
                </c:pt>
                <c:pt idx="18116">
                  <c:v>36232</c:v>
                </c:pt>
                <c:pt idx="18117">
                  <c:v>36234</c:v>
                </c:pt>
                <c:pt idx="18118">
                  <c:v>36236</c:v>
                </c:pt>
                <c:pt idx="18119">
                  <c:v>36238</c:v>
                </c:pt>
                <c:pt idx="18120">
                  <c:v>36240</c:v>
                </c:pt>
                <c:pt idx="18121">
                  <c:v>36242</c:v>
                </c:pt>
                <c:pt idx="18122">
                  <c:v>36244</c:v>
                </c:pt>
                <c:pt idx="18123">
                  <c:v>36246</c:v>
                </c:pt>
                <c:pt idx="18124">
                  <c:v>36248</c:v>
                </c:pt>
                <c:pt idx="18125">
                  <c:v>36250</c:v>
                </c:pt>
                <c:pt idx="18126">
                  <c:v>36252</c:v>
                </c:pt>
                <c:pt idx="18127">
                  <c:v>36254</c:v>
                </c:pt>
                <c:pt idx="18128">
                  <c:v>36256</c:v>
                </c:pt>
                <c:pt idx="18129">
                  <c:v>36258</c:v>
                </c:pt>
                <c:pt idx="18130">
                  <c:v>36260</c:v>
                </c:pt>
                <c:pt idx="18131">
                  <c:v>36262</c:v>
                </c:pt>
                <c:pt idx="18132">
                  <c:v>36264</c:v>
                </c:pt>
                <c:pt idx="18133">
                  <c:v>36266</c:v>
                </c:pt>
                <c:pt idx="18134">
                  <c:v>36268</c:v>
                </c:pt>
                <c:pt idx="18135">
                  <c:v>36270</c:v>
                </c:pt>
                <c:pt idx="18136">
                  <c:v>36272</c:v>
                </c:pt>
                <c:pt idx="18137">
                  <c:v>36274</c:v>
                </c:pt>
                <c:pt idx="18138">
                  <c:v>36276</c:v>
                </c:pt>
                <c:pt idx="18139">
                  <c:v>36278</c:v>
                </c:pt>
                <c:pt idx="18140">
                  <c:v>36280</c:v>
                </c:pt>
                <c:pt idx="18141">
                  <c:v>36282</c:v>
                </c:pt>
                <c:pt idx="18142">
                  <c:v>36284</c:v>
                </c:pt>
                <c:pt idx="18143">
                  <c:v>36286</c:v>
                </c:pt>
                <c:pt idx="18144">
                  <c:v>36288</c:v>
                </c:pt>
                <c:pt idx="18145">
                  <c:v>36290</c:v>
                </c:pt>
                <c:pt idx="18146">
                  <c:v>36292</c:v>
                </c:pt>
                <c:pt idx="18147">
                  <c:v>36294</c:v>
                </c:pt>
                <c:pt idx="18148">
                  <c:v>36296</c:v>
                </c:pt>
                <c:pt idx="18149">
                  <c:v>36298</c:v>
                </c:pt>
                <c:pt idx="18150">
                  <c:v>36300</c:v>
                </c:pt>
                <c:pt idx="18151">
                  <c:v>36302</c:v>
                </c:pt>
                <c:pt idx="18152">
                  <c:v>36304</c:v>
                </c:pt>
                <c:pt idx="18153">
                  <c:v>36306</c:v>
                </c:pt>
                <c:pt idx="18154">
                  <c:v>36308</c:v>
                </c:pt>
                <c:pt idx="18155">
                  <c:v>36310</c:v>
                </c:pt>
                <c:pt idx="18156">
                  <c:v>36312</c:v>
                </c:pt>
                <c:pt idx="18157">
                  <c:v>36314</c:v>
                </c:pt>
                <c:pt idx="18158">
                  <c:v>36316</c:v>
                </c:pt>
                <c:pt idx="18159">
                  <c:v>36318</c:v>
                </c:pt>
                <c:pt idx="18160">
                  <c:v>36320</c:v>
                </c:pt>
                <c:pt idx="18161">
                  <c:v>36322</c:v>
                </c:pt>
                <c:pt idx="18162">
                  <c:v>36324</c:v>
                </c:pt>
                <c:pt idx="18163">
                  <c:v>36326</c:v>
                </c:pt>
                <c:pt idx="18164">
                  <c:v>36328</c:v>
                </c:pt>
                <c:pt idx="18165">
                  <c:v>36330</c:v>
                </c:pt>
                <c:pt idx="18166">
                  <c:v>36332</c:v>
                </c:pt>
                <c:pt idx="18167">
                  <c:v>36334</c:v>
                </c:pt>
                <c:pt idx="18168">
                  <c:v>36336</c:v>
                </c:pt>
                <c:pt idx="18169">
                  <c:v>36338</c:v>
                </c:pt>
                <c:pt idx="18170">
                  <c:v>36340</c:v>
                </c:pt>
                <c:pt idx="18171">
                  <c:v>36342</c:v>
                </c:pt>
                <c:pt idx="18172">
                  <c:v>36344</c:v>
                </c:pt>
                <c:pt idx="18173">
                  <c:v>36346</c:v>
                </c:pt>
                <c:pt idx="18174">
                  <c:v>36348</c:v>
                </c:pt>
                <c:pt idx="18175">
                  <c:v>36350</c:v>
                </c:pt>
                <c:pt idx="18176">
                  <c:v>36352</c:v>
                </c:pt>
                <c:pt idx="18177">
                  <c:v>36354</c:v>
                </c:pt>
                <c:pt idx="18178">
                  <c:v>36356</c:v>
                </c:pt>
                <c:pt idx="18179">
                  <c:v>36358</c:v>
                </c:pt>
                <c:pt idx="18180">
                  <c:v>36360</c:v>
                </c:pt>
                <c:pt idx="18181">
                  <c:v>36362</c:v>
                </c:pt>
                <c:pt idx="18182">
                  <c:v>36364</c:v>
                </c:pt>
                <c:pt idx="18183">
                  <c:v>36366</c:v>
                </c:pt>
                <c:pt idx="18184">
                  <c:v>36368</c:v>
                </c:pt>
                <c:pt idx="18185">
                  <c:v>36370</c:v>
                </c:pt>
                <c:pt idx="18186">
                  <c:v>36372</c:v>
                </c:pt>
                <c:pt idx="18187">
                  <c:v>36374</c:v>
                </c:pt>
                <c:pt idx="18188">
                  <c:v>36376</c:v>
                </c:pt>
                <c:pt idx="18189">
                  <c:v>36378</c:v>
                </c:pt>
                <c:pt idx="18190">
                  <c:v>36380</c:v>
                </c:pt>
                <c:pt idx="18191">
                  <c:v>36382</c:v>
                </c:pt>
                <c:pt idx="18192">
                  <c:v>36384</c:v>
                </c:pt>
                <c:pt idx="18193">
                  <c:v>36386</c:v>
                </c:pt>
                <c:pt idx="18194">
                  <c:v>36388</c:v>
                </c:pt>
                <c:pt idx="18195">
                  <c:v>36390</c:v>
                </c:pt>
                <c:pt idx="18196">
                  <c:v>36392</c:v>
                </c:pt>
                <c:pt idx="18197">
                  <c:v>36394</c:v>
                </c:pt>
                <c:pt idx="18198">
                  <c:v>36396</c:v>
                </c:pt>
                <c:pt idx="18199">
                  <c:v>36398</c:v>
                </c:pt>
                <c:pt idx="18200">
                  <c:v>36400</c:v>
                </c:pt>
                <c:pt idx="18201">
                  <c:v>36402</c:v>
                </c:pt>
                <c:pt idx="18202">
                  <c:v>36404</c:v>
                </c:pt>
                <c:pt idx="18203">
                  <c:v>36406</c:v>
                </c:pt>
                <c:pt idx="18204">
                  <c:v>36408</c:v>
                </c:pt>
                <c:pt idx="18205">
                  <c:v>36410</c:v>
                </c:pt>
                <c:pt idx="18206">
                  <c:v>36412</c:v>
                </c:pt>
                <c:pt idx="18207">
                  <c:v>36414</c:v>
                </c:pt>
                <c:pt idx="18208">
                  <c:v>36416</c:v>
                </c:pt>
                <c:pt idx="18209">
                  <c:v>36418</c:v>
                </c:pt>
                <c:pt idx="18210">
                  <c:v>36420</c:v>
                </c:pt>
                <c:pt idx="18211">
                  <c:v>36422</c:v>
                </c:pt>
                <c:pt idx="18212">
                  <c:v>36424</c:v>
                </c:pt>
                <c:pt idx="18213">
                  <c:v>36426</c:v>
                </c:pt>
                <c:pt idx="18214">
                  <c:v>36428</c:v>
                </c:pt>
                <c:pt idx="18215">
                  <c:v>36430</c:v>
                </c:pt>
                <c:pt idx="18216">
                  <c:v>36432</c:v>
                </c:pt>
                <c:pt idx="18217">
                  <c:v>36434</c:v>
                </c:pt>
                <c:pt idx="18218">
                  <c:v>36436</c:v>
                </c:pt>
                <c:pt idx="18219">
                  <c:v>36438</c:v>
                </c:pt>
                <c:pt idx="18220">
                  <c:v>36440</c:v>
                </c:pt>
                <c:pt idx="18221">
                  <c:v>36442</c:v>
                </c:pt>
                <c:pt idx="18222">
                  <c:v>36444</c:v>
                </c:pt>
                <c:pt idx="18223">
                  <c:v>36446</c:v>
                </c:pt>
                <c:pt idx="18224">
                  <c:v>36448</c:v>
                </c:pt>
                <c:pt idx="18225">
                  <c:v>36450</c:v>
                </c:pt>
                <c:pt idx="18226">
                  <c:v>36452</c:v>
                </c:pt>
                <c:pt idx="18227">
                  <c:v>36454</c:v>
                </c:pt>
                <c:pt idx="18228">
                  <c:v>36456</c:v>
                </c:pt>
                <c:pt idx="18229">
                  <c:v>36458</c:v>
                </c:pt>
                <c:pt idx="18230">
                  <c:v>36460</c:v>
                </c:pt>
                <c:pt idx="18231">
                  <c:v>36462</c:v>
                </c:pt>
                <c:pt idx="18232">
                  <c:v>36464</c:v>
                </c:pt>
                <c:pt idx="18233">
                  <c:v>36466</c:v>
                </c:pt>
                <c:pt idx="18234">
                  <c:v>36468</c:v>
                </c:pt>
                <c:pt idx="18235">
                  <c:v>36470</c:v>
                </c:pt>
                <c:pt idx="18236">
                  <c:v>36472</c:v>
                </c:pt>
                <c:pt idx="18237">
                  <c:v>36474</c:v>
                </c:pt>
                <c:pt idx="18238">
                  <c:v>36476</c:v>
                </c:pt>
                <c:pt idx="18239">
                  <c:v>36478</c:v>
                </c:pt>
                <c:pt idx="18240">
                  <c:v>36480</c:v>
                </c:pt>
                <c:pt idx="18241">
                  <c:v>36482</c:v>
                </c:pt>
                <c:pt idx="18242">
                  <c:v>36484</c:v>
                </c:pt>
                <c:pt idx="18243">
                  <c:v>36486</c:v>
                </c:pt>
                <c:pt idx="18244">
                  <c:v>36488</c:v>
                </c:pt>
                <c:pt idx="18245">
                  <c:v>36490</c:v>
                </c:pt>
                <c:pt idx="18246">
                  <c:v>36492</c:v>
                </c:pt>
                <c:pt idx="18247">
                  <c:v>36494</c:v>
                </c:pt>
                <c:pt idx="18248">
                  <c:v>36496</c:v>
                </c:pt>
                <c:pt idx="18249">
                  <c:v>36498</c:v>
                </c:pt>
                <c:pt idx="18250">
                  <c:v>36500</c:v>
                </c:pt>
                <c:pt idx="18251">
                  <c:v>36502</c:v>
                </c:pt>
                <c:pt idx="18252">
                  <c:v>36504</c:v>
                </c:pt>
                <c:pt idx="18253">
                  <c:v>36506</c:v>
                </c:pt>
                <c:pt idx="18254">
                  <c:v>36508</c:v>
                </c:pt>
                <c:pt idx="18255">
                  <c:v>36510</c:v>
                </c:pt>
                <c:pt idx="18256">
                  <c:v>36512</c:v>
                </c:pt>
                <c:pt idx="18257">
                  <c:v>36514</c:v>
                </c:pt>
                <c:pt idx="18258">
                  <c:v>36516</c:v>
                </c:pt>
                <c:pt idx="18259">
                  <c:v>36518</c:v>
                </c:pt>
                <c:pt idx="18260">
                  <c:v>36520</c:v>
                </c:pt>
                <c:pt idx="18261">
                  <c:v>36522</c:v>
                </c:pt>
                <c:pt idx="18262">
                  <c:v>36524</c:v>
                </c:pt>
                <c:pt idx="18263">
                  <c:v>36526</c:v>
                </c:pt>
                <c:pt idx="18264">
                  <c:v>36528</c:v>
                </c:pt>
                <c:pt idx="18265">
                  <c:v>36530</c:v>
                </c:pt>
                <c:pt idx="18266">
                  <c:v>36532</c:v>
                </c:pt>
                <c:pt idx="18267">
                  <c:v>36534</c:v>
                </c:pt>
                <c:pt idx="18268">
                  <c:v>36536</c:v>
                </c:pt>
                <c:pt idx="18269">
                  <c:v>36538</c:v>
                </c:pt>
                <c:pt idx="18270">
                  <c:v>36540</c:v>
                </c:pt>
                <c:pt idx="18271">
                  <c:v>36542</c:v>
                </c:pt>
                <c:pt idx="18272">
                  <c:v>36544</c:v>
                </c:pt>
                <c:pt idx="18273">
                  <c:v>36546</c:v>
                </c:pt>
                <c:pt idx="18274">
                  <c:v>36548</c:v>
                </c:pt>
                <c:pt idx="18275">
                  <c:v>36550</c:v>
                </c:pt>
                <c:pt idx="18276">
                  <c:v>36552</c:v>
                </c:pt>
                <c:pt idx="18277">
                  <c:v>36554</c:v>
                </c:pt>
                <c:pt idx="18278">
                  <c:v>36556</c:v>
                </c:pt>
                <c:pt idx="18279">
                  <c:v>36558</c:v>
                </c:pt>
                <c:pt idx="18280">
                  <c:v>36560</c:v>
                </c:pt>
                <c:pt idx="18281">
                  <c:v>36562</c:v>
                </c:pt>
                <c:pt idx="18282">
                  <c:v>36564</c:v>
                </c:pt>
                <c:pt idx="18283">
                  <c:v>36566</c:v>
                </c:pt>
                <c:pt idx="18284">
                  <c:v>36568</c:v>
                </c:pt>
                <c:pt idx="18285">
                  <c:v>36570</c:v>
                </c:pt>
                <c:pt idx="18286">
                  <c:v>36572</c:v>
                </c:pt>
                <c:pt idx="18287">
                  <c:v>36574</c:v>
                </c:pt>
                <c:pt idx="18288">
                  <c:v>36576</c:v>
                </c:pt>
                <c:pt idx="18289">
                  <c:v>36578</c:v>
                </c:pt>
                <c:pt idx="18290">
                  <c:v>36580</c:v>
                </c:pt>
                <c:pt idx="18291">
                  <c:v>36582</c:v>
                </c:pt>
                <c:pt idx="18292">
                  <c:v>36584</c:v>
                </c:pt>
                <c:pt idx="18293">
                  <c:v>36586</c:v>
                </c:pt>
                <c:pt idx="18294">
                  <c:v>36588</c:v>
                </c:pt>
                <c:pt idx="18295">
                  <c:v>36590</c:v>
                </c:pt>
                <c:pt idx="18296">
                  <c:v>36592</c:v>
                </c:pt>
                <c:pt idx="18297">
                  <c:v>36594</c:v>
                </c:pt>
                <c:pt idx="18298">
                  <c:v>36596</c:v>
                </c:pt>
                <c:pt idx="18299">
                  <c:v>36598</c:v>
                </c:pt>
                <c:pt idx="18300">
                  <c:v>36600</c:v>
                </c:pt>
                <c:pt idx="18301">
                  <c:v>36602</c:v>
                </c:pt>
                <c:pt idx="18302">
                  <c:v>36604</c:v>
                </c:pt>
                <c:pt idx="18303">
                  <c:v>36606</c:v>
                </c:pt>
                <c:pt idx="18304">
                  <c:v>36608</c:v>
                </c:pt>
                <c:pt idx="18305">
                  <c:v>36610</c:v>
                </c:pt>
                <c:pt idx="18306">
                  <c:v>36612</c:v>
                </c:pt>
                <c:pt idx="18307">
                  <c:v>36614</c:v>
                </c:pt>
                <c:pt idx="18308">
                  <c:v>36616</c:v>
                </c:pt>
                <c:pt idx="18309">
                  <c:v>36618</c:v>
                </c:pt>
                <c:pt idx="18310">
                  <c:v>36620</c:v>
                </c:pt>
                <c:pt idx="18311">
                  <c:v>36622</c:v>
                </c:pt>
                <c:pt idx="18312">
                  <c:v>36624</c:v>
                </c:pt>
                <c:pt idx="18313">
                  <c:v>36626</c:v>
                </c:pt>
                <c:pt idx="18314">
                  <c:v>36628</c:v>
                </c:pt>
                <c:pt idx="18315">
                  <c:v>36630</c:v>
                </c:pt>
                <c:pt idx="18316">
                  <c:v>36632</c:v>
                </c:pt>
                <c:pt idx="18317">
                  <c:v>36634</c:v>
                </c:pt>
                <c:pt idx="18318">
                  <c:v>36636</c:v>
                </c:pt>
                <c:pt idx="18319">
                  <c:v>36638</c:v>
                </c:pt>
                <c:pt idx="18320">
                  <c:v>36640</c:v>
                </c:pt>
                <c:pt idx="18321">
                  <c:v>36642</c:v>
                </c:pt>
                <c:pt idx="18322">
                  <c:v>36644</c:v>
                </c:pt>
                <c:pt idx="18323">
                  <c:v>36646</c:v>
                </c:pt>
                <c:pt idx="18324">
                  <c:v>36648</c:v>
                </c:pt>
                <c:pt idx="18325">
                  <c:v>36650</c:v>
                </c:pt>
                <c:pt idx="18326">
                  <c:v>36652</c:v>
                </c:pt>
                <c:pt idx="18327">
                  <c:v>36654</c:v>
                </c:pt>
                <c:pt idx="18328">
                  <c:v>36656</c:v>
                </c:pt>
                <c:pt idx="18329">
                  <c:v>36658</c:v>
                </c:pt>
                <c:pt idx="18330">
                  <c:v>36660</c:v>
                </c:pt>
                <c:pt idx="18331">
                  <c:v>36662</c:v>
                </c:pt>
                <c:pt idx="18332">
                  <c:v>36664</c:v>
                </c:pt>
                <c:pt idx="18333">
                  <c:v>36666</c:v>
                </c:pt>
                <c:pt idx="18334">
                  <c:v>36668</c:v>
                </c:pt>
                <c:pt idx="18335">
                  <c:v>36670</c:v>
                </c:pt>
                <c:pt idx="18336">
                  <c:v>36672</c:v>
                </c:pt>
                <c:pt idx="18337">
                  <c:v>36674</c:v>
                </c:pt>
                <c:pt idx="18338">
                  <c:v>36676</c:v>
                </c:pt>
                <c:pt idx="18339">
                  <c:v>36678</c:v>
                </c:pt>
                <c:pt idx="18340">
                  <c:v>36680</c:v>
                </c:pt>
                <c:pt idx="18341">
                  <c:v>36682</c:v>
                </c:pt>
                <c:pt idx="18342">
                  <c:v>36684</c:v>
                </c:pt>
                <c:pt idx="18343">
                  <c:v>36686</c:v>
                </c:pt>
                <c:pt idx="18344">
                  <c:v>36688</c:v>
                </c:pt>
                <c:pt idx="18345">
                  <c:v>36690</c:v>
                </c:pt>
                <c:pt idx="18346">
                  <c:v>36692</c:v>
                </c:pt>
                <c:pt idx="18347">
                  <c:v>36694</c:v>
                </c:pt>
                <c:pt idx="18348">
                  <c:v>36696</c:v>
                </c:pt>
                <c:pt idx="18349">
                  <c:v>36698</c:v>
                </c:pt>
                <c:pt idx="18350">
                  <c:v>36700</c:v>
                </c:pt>
                <c:pt idx="18351">
                  <c:v>36702</c:v>
                </c:pt>
                <c:pt idx="18352">
                  <c:v>36704</c:v>
                </c:pt>
                <c:pt idx="18353">
                  <c:v>36706</c:v>
                </c:pt>
                <c:pt idx="18354">
                  <c:v>36708</c:v>
                </c:pt>
                <c:pt idx="18355">
                  <c:v>36710</c:v>
                </c:pt>
                <c:pt idx="18356">
                  <c:v>36712</c:v>
                </c:pt>
                <c:pt idx="18357">
                  <c:v>36714</c:v>
                </c:pt>
                <c:pt idx="18358">
                  <c:v>36716</c:v>
                </c:pt>
                <c:pt idx="18359">
                  <c:v>36718</c:v>
                </c:pt>
                <c:pt idx="18360">
                  <c:v>36720</c:v>
                </c:pt>
                <c:pt idx="18361">
                  <c:v>36722</c:v>
                </c:pt>
                <c:pt idx="18362">
                  <c:v>36724</c:v>
                </c:pt>
                <c:pt idx="18363">
                  <c:v>36726</c:v>
                </c:pt>
                <c:pt idx="18364">
                  <c:v>36728</c:v>
                </c:pt>
                <c:pt idx="18365">
                  <c:v>36730</c:v>
                </c:pt>
                <c:pt idx="18366">
                  <c:v>36732</c:v>
                </c:pt>
                <c:pt idx="18367">
                  <c:v>36734</c:v>
                </c:pt>
                <c:pt idx="18368">
                  <c:v>36736</c:v>
                </c:pt>
                <c:pt idx="18369">
                  <c:v>36738</c:v>
                </c:pt>
                <c:pt idx="18370">
                  <c:v>36740</c:v>
                </c:pt>
                <c:pt idx="18371">
                  <c:v>36742</c:v>
                </c:pt>
                <c:pt idx="18372">
                  <c:v>36744</c:v>
                </c:pt>
                <c:pt idx="18373">
                  <c:v>36746</c:v>
                </c:pt>
                <c:pt idx="18374">
                  <c:v>36748</c:v>
                </c:pt>
                <c:pt idx="18375">
                  <c:v>36750</c:v>
                </c:pt>
                <c:pt idx="18376">
                  <c:v>36752</c:v>
                </c:pt>
                <c:pt idx="18377">
                  <c:v>36754</c:v>
                </c:pt>
                <c:pt idx="18378">
                  <c:v>36756</c:v>
                </c:pt>
                <c:pt idx="18379">
                  <c:v>36758</c:v>
                </c:pt>
                <c:pt idx="18380">
                  <c:v>36760</c:v>
                </c:pt>
                <c:pt idx="18381">
                  <c:v>36762</c:v>
                </c:pt>
                <c:pt idx="18382">
                  <c:v>36764</c:v>
                </c:pt>
                <c:pt idx="18383">
                  <c:v>36766</c:v>
                </c:pt>
                <c:pt idx="18384">
                  <c:v>36768</c:v>
                </c:pt>
                <c:pt idx="18385">
                  <c:v>36770</c:v>
                </c:pt>
                <c:pt idx="18386">
                  <c:v>36772</c:v>
                </c:pt>
                <c:pt idx="18387">
                  <c:v>36774</c:v>
                </c:pt>
                <c:pt idx="18388">
                  <c:v>36776</c:v>
                </c:pt>
                <c:pt idx="18389">
                  <c:v>36778</c:v>
                </c:pt>
                <c:pt idx="18390">
                  <c:v>36780</c:v>
                </c:pt>
                <c:pt idx="18391">
                  <c:v>36782</c:v>
                </c:pt>
                <c:pt idx="18392">
                  <c:v>36784</c:v>
                </c:pt>
                <c:pt idx="18393">
                  <c:v>36786</c:v>
                </c:pt>
                <c:pt idx="18394">
                  <c:v>36788</c:v>
                </c:pt>
                <c:pt idx="18395">
                  <c:v>36790</c:v>
                </c:pt>
                <c:pt idx="18396">
                  <c:v>36792</c:v>
                </c:pt>
                <c:pt idx="18397">
                  <c:v>36794</c:v>
                </c:pt>
                <c:pt idx="18398">
                  <c:v>36796</c:v>
                </c:pt>
                <c:pt idx="18399">
                  <c:v>36798</c:v>
                </c:pt>
                <c:pt idx="18400">
                  <c:v>36800</c:v>
                </c:pt>
                <c:pt idx="18401">
                  <c:v>36802</c:v>
                </c:pt>
                <c:pt idx="18402">
                  <c:v>36804</c:v>
                </c:pt>
                <c:pt idx="18403">
                  <c:v>36806</c:v>
                </c:pt>
                <c:pt idx="18404">
                  <c:v>36808</c:v>
                </c:pt>
                <c:pt idx="18405">
                  <c:v>36810</c:v>
                </c:pt>
                <c:pt idx="18406">
                  <c:v>36812</c:v>
                </c:pt>
                <c:pt idx="18407">
                  <c:v>36814</c:v>
                </c:pt>
                <c:pt idx="18408">
                  <c:v>36816</c:v>
                </c:pt>
                <c:pt idx="18409">
                  <c:v>36818</c:v>
                </c:pt>
                <c:pt idx="18410">
                  <c:v>36820</c:v>
                </c:pt>
                <c:pt idx="18411">
                  <c:v>36822</c:v>
                </c:pt>
                <c:pt idx="18412">
                  <c:v>36824</c:v>
                </c:pt>
                <c:pt idx="18413">
                  <c:v>36826</c:v>
                </c:pt>
                <c:pt idx="18414">
                  <c:v>36828</c:v>
                </c:pt>
                <c:pt idx="18415">
                  <c:v>36830</c:v>
                </c:pt>
                <c:pt idx="18416">
                  <c:v>36832</c:v>
                </c:pt>
                <c:pt idx="18417">
                  <c:v>36834</c:v>
                </c:pt>
                <c:pt idx="18418">
                  <c:v>36836</c:v>
                </c:pt>
                <c:pt idx="18419">
                  <c:v>36838</c:v>
                </c:pt>
                <c:pt idx="18420">
                  <c:v>36840</c:v>
                </c:pt>
                <c:pt idx="18421">
                  <c:v>36842</c:v>
                </c:pt>
                <c:pt idx="18422">
                  <c:v>36844</c:v>
                </c:pt>
                <c:pt idx="18423">
                  <c:v>36846</c:v>
                </c:pt>
                <c:pt idx="18424">
                  <c:v>36848</c:v>
                </c:pt>
                <c:pt idx="18425">
                  <c:v>36850</c:v>
                </c:pt>
                <c:pt idx="18426">
                  <c:v>36852</c:v>
                </c:pt>
                <c:pt idx="18427">
                  <c:v>36854</c:v>
                </c:pt>
                <c:pt idx="18428">
                  <c:v>36856</c:v>
                </c:pt>
                <c:pt idx="18429">
                  <c:v>36858</c:v>
                </c:pt>
                <c:pt idx="18430">
                  <c:v>36860</c:v>
                </c:pt>
                <c:pt idx="18431">
                  <c:v>36862</c:v>
                </c:pt>
                <c:pt idx="18432">
                  <c:v>36864</c:v>
                </c:pt>
                <c:pt idx="18433">
                  <c:v>36866</c:v>
                </c:pt>
                <c:pt idx="18434">
                  <c:v>36868</c:v>
                </c:pt>
                <c:pt idx="18435">
                  <c:v>36870</c:v>
                </c:pt>
                <c:pt idx="18436">
                  <c:v>36872</c:v>
                </c:pt>
                <c:pt idx="18437">
                  <c:v>36874</c:v>
                </c:pt>
                <c:pt idx="18438">
                  <c:v>36876</c:v>
                </c:pt>
                <c:pt idx="18439">
                  <c:v>36878</c:v>
                </c:pt>
                <c:pt idx="18440">
                  <c:v>36880</c:v>
                </c:pt>
                <c:pt idx="18441">
                  <c:v>36882</c:v>
                </c:pt>
                <c:pt idx="18442">
                  <c:v>36884</c:v>
                </c:pt>
                <c:pt idx="18443">
                  <c:v>36886</c:v>
                </c:pt>
                <c:pt idx="18444">
                  <c:v>36888</c:v>
                </c:pt>
                <c:pt idx="18445">
                  <c:v>36890</c:v>
                </c:pt>
                <c:pt idx="18446">
                  <c:v>36892</c:v>
                </c:pt>
                <c:pt idx="18447">
                  <c:v>36894</c:v>
                </c:pt>
                <c:pt idx="18448">
                  <c:v>36896</c:v>
                </c:pt>
                <c:pt idx="18449">
                  <c:v>36898</c:v>
                </c:pt>
                <c:pt idx="18450">
                  <c:v>36900</c:v>
                </c:pt>
                <c:pt idx="18451">
                  <c:v>36902</c:v>
                </c:pt>
                <c:pt idx="18452">
                  <c:v>36904</c:v>
                </c:pt>
                <c:pt idx="18453">
                  <c:v>36906</c:v>
                </c:pt>
                <c:pt idx="18454">
                  <c:v>36908</c:v>
                </c:pt>
                <c:pt idx="18455">
                  <c:v>36910</c:v>
                </c:pt>
                <c:pt idx="18456">
                  <c:v>36912</c:v>
                </c:pt>
                <c:pt idx="18457">
                  <c:v>36914</c:v>
                </c:pt>
                <c:pt idx="18458">
                  <c:v>36916</c:v>
                </c:pt>
                <c:pt idx="18459">
                  <c:v>36918</c:v>
                </c:pt>
                <c:pt idx="18460">
                  <c:v>36920</c:v>
                </c:pt>
                <c:pt idx="18461">
                  <c:v>36922</c:v>
                </c:pt>
                <c:pt idx="18462">
                  <c:v>36924</c:v>
                </c:pt>
                <c:pt idx="18463">
                  <c:v>36926</c:v>
                </c:pt>
                <c:pt idx="18464">
                  <c:v>36928</c:v>
                </c:pt>
                <c:pt idx="18465">
                  <c:v>36930</c:v>
                </c:pt>
                <c:pt idx="18466">
                  <c:v>36932</c:v>
                </c:pt>
                <c:pt idx="18467">
                  <c:v>36934</c:v>
                </c:pt>
                <c:pt idx="18468">
                  <c:v>36936</c:v>
                </c:pt>
                <c:pt idx="18469">
                  <c:v>36938</c:v>
                </c:pt>
                <c:pt idx="18470">
                  <c:v>36940</c:v>
                </c:pt>
                <c:pt idx="18471">
                  <c:v>36942</c:v>
                </c:pt>
                <c:pt idx="18472">
                  <c:v>36944</c:v>
                </c:pt>
                <c:pt idx="18473">
                  <c:v>36946</c:v>
                </c:pt>
                <c:pt idx="18474">
                  <c:v>36948</c:v>
                </c:pt>
                <c:pt idx="18475">
                  <c:v>36950</c:v>
                </c:pt>
                <c:pt idx="18476">
                  <c:v>36952</c:v>
                </c:pt>
                <c:pt idx="18477">
                  <c:v>36954</c:v>
                </c:pt>
                <c:pt idx="18478">
                  <c:v>36956</c:v>
                </c:pt>
                <c:pt idx="18479">
                  <c:v>36958</c:v>
                </c:pt>
                <c:pt idx="18480">
                  <c:v>36960</c:v>
                </c:pt>
                <c:pt idx="18481">
                  <c:v>36962</c:v>
                </c:pt>
                <c:pt idx="18482">
                  <c:v>36964</c:v>
                </c:pt>
                <c:pt idx="18483">
                  <c:v>36966</c:v>
                </c:pt>
                <c:pt idx="18484">
                  <c:v>36968</c:v>
                </c:pt>
                <c:pt idx="18485">
                  <c:v>36970</c:v>
                </c:pt>
                <c:pt idx="18486">
                  <c:v>36972</c:v>
                </c:pt>
                <c:pt idx="18487">
                  <c:v>36974</c:v>
                </c:pt>
                <c:pt idx="18488">
                  <c:v>36976</c:v>
                </c:pt>
                <c:pt idx="18489">
                  <c:v>36978</c:v>
                </c:pt>
                <c:pt idx="18490">
                  <c:v>36980</c:v>
                </c:pt>
                <c:pt idx="18491">
                  <c:v>36982</c:v>
                </c:pt>
                <c:pt idx="18492">
                  <c:v>36984</c:v>
                </c:pt>
                <c:pt idx="18493">
                  <c:v>36986</c:v>
                </c:pt>
                <c:pt idx="18494">
                  <c:v>36988</c:v>
                </c:pt>
                <c:pt idx="18495">
                  <c:v>36990</c:v>
                </c:pt>
                <c:pt idx="18496">
                  <c:v>36992</c:v>
                </c:pt>
                <c:pt idx="18497">
                  <c:v>36994</c:v>
                </c:pt>
                <c:pt idx="18498">
                  <c:v>36996</c:v>
                </c:pt>
                <c:pt idx="18499">
                  <c:v>36998</c:v>
                </c:pt>
                <c:pt idx="18500">
                  <c:v>37000</c:v>
                </c:pt>
                <c:pt idx="18501">
                  <c:v>37002</c:v>
                </c:pt>
                <c:pt idx="18502">
                  <c:v>37004</c:v>
                </c:pt>
                <c:pt idx="18503">
                  <c:v>37006</c:v>
                </c:pt>
                <c:pt idx="18504">
                  <c:v>37008</c:v>
                </c:pt>
                <c:pt idx="18505">
                  <c:v>37010</c:v>
                </c:pt>
                <c:pt idx="18506">
                  <c:v>37012</c:v>
                </c:pt>
                <c:pt idx="18507">
                  <c:v>37014</c:v>
                </c:pt>
                <c:pt idx="18508">
                  <c:v>37016</c:v>
                </c:pt>
                <c:pt idx="18509">
                  <c:v>37018</c:v>
                </c:pt>
                <c:pt idx="18510">
                  <c:v>37020</c:v>
                </c:pt>
                <c:pt idx="18511">
                  <c:v>37022</c:v>
                </c:pt>
                <c:pt idx="18512">
                  <c:v>37024</c:v>
                </c:pt>
                <c:pt idx="18513">
                  <c:v>37026</c:v>
                </c:pt>
                <c:pt idx="18514">
                  <c:v>37028</c:v>
                </c:pt>
                <c:pt idx="18515">
                  <c:v>37030</c:v>
                </c:pt>
                <c:pt idx="18516">
                  <c:v>37032</c:v>
                </c:pt>
                <c:pt idx="18517">
                  <c:v>37034</c:v>
                </c:pt>
                <c:pt idx="18518">
                  <c:v>37036</c:v>
                </c:pt>
                <c:pt idx="18519">
                  <c:v>37038</c:v>
                </c:pt>
                <c:pt idx="18520">
                  <c:v>37040</c:v>
                </c:pt>
                <c:pt idx="18521">
                  <c:v>37042</c:v>
                </c:pt>
                <c:pt idx="18522">
                  <c:v>37044</c:v>
                </c:pt>
                <c:pt idx="18523">
                  <c:v>37046</c:v>
                </c:pt>
                <c:pt idx="18524">
                  <c:v>37048</c:v>
                </c:pt>
                <c:pt idx="18525">
                  <c:v>37050</c:v>
                </c:pt>
                <c:pt idx="18526">
                  <c:v>37052</c:v>
                </c:pt>
                <c:pt idx="18527">
                  <c:v>37054</c:v>
                </c:pt>
                <c:pt idx="18528">
                  <c:v>37056</c:v>
                </c:pt>
                <c:pt idx="18529">
                  <c:v>37058</c:v>
                </c:pt>
                <c:pt idx="18530">
                  <c:v>37060</c:v>
                </c:pt>
                <c:pt idx="18531">
                  <c:v>37062</c:v>
                </c:pt>
                <c:pt idx="18532">
                  <c:v>37064</c:v>
                </c:pt>
                <c:pt idx="18533">
                  <c:v>37066</c:v>
                </c:pt>
                <c:pt idx="18534">
                  <c:v>37068</c:v>
                </c:pt>
                <c:pt idx="18535">
                  <c:v>37070</c:v>
                </c:pt>
                <c:pt idx="18536">
                  <c:v>37072</c:v>
                </c:pt>
                <c:pt idx="18537">
                  <c:v>37074</c:v>
                </c:pt>
                <c:pt idx="18538">
                  <c:v>37076</c:v>
                </c:pt>
                <c:pt idx="18539">
                  <c:v>37078</c:v>
                </c:pt>
                <c:pt idx="18540">
                  <c:v>37080</c:v>
                </c:pt>
                <c:pt idx="18541">
                  <c:v>37082</c:v>
                </c:pt>
                <c:pt idx="18542">
                  <c:v>37084</c:v>
                </c:pt>
                <c:pt idx="18543">
                  <c:v>37086</c:v>
                </c:pt>
                <c:pt idx="18544">
                  <c:v>37088</c:v>
                </c:pt>
                <c:pt idx="18545">
                  <c:v>37090</c:v>
                </c:pt>
                <c:pt idx="18546">
                  <c:v>37092</c:v>
                </c:pt>
                <c:pt idx="18547">
                  <c:v>37094</c:v>
                </c:pt>
                <c:pt idx="18548">
                  <c:v>37096</c:v>
                </c:pt>
                <c:pt idx="18549">
                  <c:v>37098</c:v>
                </c:pt>
                <c:pt idx="18550">
                  <c:v>37100</c:v>
                </c:pt>
                <c:pt idx="18551">
                  <c:v>37102</c:v>
                </c:pt>
                <c:pt idx="18552">
                  <c:v>37104</c:v>
                </c:pt>
                <c:pt idx="18553">
                  <c:v>37106</c:v>
                </c:pt>
                <c:pt idx="18554">
                  <c:v>37108</c:v>
                </c:pt>
                <c:pt idx="18555">
                  <c:v>37110</c:v>
                </c:pt>
                <c:pt idx="18556">
                  <c:v>37112</c:v>
                </c:pt>
                <c:pt idx="18557">
                  <c:v>37114</c:v>
                </c:pt>
                <c:pt idx="18558">
                  <c:v>37116</c:v>
                </c:pt>
                <c:pt idx="18559">
                  <c:v>37118</c:v>
                </c:pt>
                <c:pt idx="18560">
                  <c:v>37120</c:v>
                </c:pt>
                <c:pt idx="18561">
                  <c:v>37122</c:v>
                </c:pt>
                <c:pt idx="18562">
                  <c:v>37124</c:v>
                </c:pt>
                <c:pt idx="18563">
                  <c:v>37126</c:v>
                </c:pt>
                <c:pt idx="18564">
                  <c:v>37128</c:v>
                </c:pt>
                <c:pt idx="18565">
                  <c:v>37130</c:v>
                </c:pt>
                <c:pt idx="18566">
                  <c:v>37132</c:v>
                </c:pt>
                <c:pt idx="18567">
                  <c:v>37134</c:v>
                </c:pt>
                <c:pt idx="18568">
                  <c:v>37136</c:v>
                </c:pt>
                <c:pt idx="18569">
                  <c:v>37138</c:v>
                </c:pt>
                <c:pt idx="18570">
                  <c:v>37140</c:v>
                </c:pt>
                <c:pt idx="18571">
                  <c:v>37142</c:v>
                </c:pt>
                <c:pt idx="18572">
                  <c:v>37144</c:v>
                </c:pt>
                <c:pt idx="18573">
                  <c:v>37146</c:v>
                </c:pt>
                <c:pt idx="18574">
                  <c:v>37148</c:v>
                </c:pt>
                <c:pt idx="18575">
                  <c:v>37150</c:v>
                </c:pt>
                <c:pt idx="18576">
                  <c:v>37152</c:v>
                </c:pt>
                <c:pt idx="18577">
                  <c:v>37154</c:v>
                </c:pt>
                <c:pt idx="18578">
                  <c:v>37156</c:v>
                </c:pt>
                <c:pt idx="18579">
                  <c:v>37158</c:v>
                </c:pt>
                <c:pt idx="18580">
                  <c:v>37160</c:v>
                </c:pt>
                <c:pt idx="18581">
                  <c:v>37162</c:v>
                </c:pt>
                <c:pt idx="18582">
                  <c:v>37164</c:v>
                </c:pt>
                <c:pt idx="18583">
                  <c:v>37166</c:v>
                </c:pt>
                <c:pt idx="18584">
                  <c:v>37168</c:v>
                </c:pt>
                <c:pt idx="18585">
                  <c:v>37170</c:v>
                </c:pt>
                <c:pt idx="18586">
                  <c:v>37172</c:v>
                </c:pt>
                <c:pt idx="18587">
                  <c:v>37174</c:v>
                </c:pt>
                <c:pt idx="18588">
                  <c:v>37176</c:v>
                </c:pt>
                <c:pt idx="18589">
                  <c:v>37178</c:v>
                </c:pt>
                <c:pt idx="18590">
                  <c:v>37180</c:v>
                </c:pt>
                <c:pt idx="18591">
                  <c:v>37182</c:v>
                </c:pt>
                <c:pt idx="18592">
                  <c:v>37184</c:v>
                </c:pt>
                <c:pt idx="18593">
                  <c:v>37186</c:v>
                </c:pt>
                <c:pt idx="18594">
                  <c:v>37188</c:v>
                </c:pt>
                <c:pt idx="18595">
                  <c:v>37190</c:v>
                </c:pt>
                <c:pt idx="18596">
                  <c:v>37192</c:v>
                </c:pt>
                <c:pt idx="18597">
                  <c:v>37194</c:v>
                </c:pt>
                <c:pt idx="18598">
                  <c:v>37196</c:v>
                </c:pt>
                <c:pt idx="18599">
                  <c:v>37198</c:v>
                </c:pt>
                <c:pt idx="18600">
                  <c:v>37200</c:v>
                </c:pt>
                <c:pt idx="18601">
                  <c:v>37202</c:v>
                </c:pt>
                <c:pt idx="18602">
                  <c:v>37204</c:v>
                </c:pt>
                <c:pt idx="18603">
                  <c:v>37206</c:v>
                </c:pt>
                <c:pt idx="18604">
                  <c:v>37208</c:v>
                </c:pt>
                <c:pt idx="18605">
                  <c:v>37210</c:v>
                </c:pt>
                <c:pt idx="18606">
                  <c:v>37212</c:v>
                </c:pt>
                <c:pt idx="18607">
                  <c:v>37214</c:v>
                </c:pt>
                <c:pt idx="18608">
                  <c:v>37216</c:v>
                </c:pt>
                <c:pt idx="18609">
                  <c:v>37218</c:v>
                </c:pt>
                <c:pt idx="18610">
                  <c:v>37220</c:v>
                </c:pt>
                <c:pt idx="18611">
                  <c:v>37222</c:v>
                </c:pt>
                <c:pt idx="18612">
                  <c:v>37224</c:v>
                </c:pt>
                <c:pt idx="18613">
                  <c:v>37226</c:v>
                </c:pt>
                <c:pt idx="18614">
                  <c:v>37228</c:v>
                </c:pt>
                <c:pt idx="18615">
                  <c:v>37230</c:v>
                </c:pt>
                <c:pt idx="18616">
                  <c:v>37232</c:v>
                </c:pt>
                <c:pt idx="18617">
                  <c:v>37234</c:v>
                </c:pt>
                <c:pt idx="18618">
                  <c:v>37236</c:v>
                </c:pt>
                <c:pt idx="18619">
                  <c:v>37238</c:v>
                </c:pt>
                <c:pt idx="18620">
                  <c:v>37240</c:v>
                </c:pt>
                <c:pt idx="18621">
                  <c:v>37242</c:v>
                </c:pt>
                <c:pt idx="18622">
                  <c:v>37244</c:v>
                </c:pt>
                <c:pt idx="18623">
                  <c:v>37246</c:v>
                </c:pt>
                <c:pt idx="18624">
                  <c:v>37248</c:v>
                </c:pt>
                <c:pt idx="18625">
                  <c:v>37250</c:v>
                </c:pt>
                <c:pt idx="18626">
                  <c:v>37252</c:v>
                </c:pt>
                <c:pt idx="18627">
                  <c:v>37254</c:v>
                </c:pt>
                <c:pt idx="18628">
                  <c:v>37256</c:v>
                </c:pt>
                <c:pt idx="18629">
                  <c:v>37258</c:v>
                </c:pt>
                <c:pt idx="18630">
                  <c:v>37260</c:v>
                </c:pt>
                <c:pt idx="18631">
                  <c:v>37262</c:v>
                </c:pt>
                <c:pt idx="18632">
                  <c:v>37264</c:v>
                </c:pt>
                <c:pt idx="18633">
                  <c:v>37266</c:v>
                </c:pt>
                <c:pt idx="18634">
                  <c:v>37268</c:v>
                </c:pt>
                <c:pt idx="18635">
                  <c:v>37270</c:v>
                </c:pt>
                <c:pt idx="18636">
                  <c:v>37272</c:v>
                </c:pt>
                <c:pt idx="18637">
                  <c:v>37274</c:v>
                </c:pt>
                <c:pt idx="18638">
                  <c:v>37276</c:v>
                </c:pt>
                <c:pt idx="18639">
                  <c:v>37278</c:v>
                </c:pt>
                <c:pt idx="18640">
                  <c:v>37280</c:v>
                </c:pt>
                <c:pt idx="18641">
                  <c:v>37282</c:v>
                </c:pt>
                <c:pt idx="18642">
                  <c:v>37284</c:v>
                </c:pt>
                <c:pt idx="18643">
                  <c:v>37286</c:v>
                </c:pt>
                <c:pt idx="18644">
                  <c:v>37288</c:v>
                </c:pt>
                <c:pt idx="18645">
                  <c:v>37290</c:v>
                </c:pt>
                <c:pt idx="18646">
                  <c:v>37292</c:v>
                </c:pt>
                <c:pt idx="18647">
                  <c:v>37294</c:v>
                </c:pt>
                <c:pt idx="18648">
                  <c:v>37296</c:v>
                </c:pt>
                <c:pt idx="18649">
                  <c:v>37298</c:v>
                </c:pt>
                <c:pt idx="18650">
                  <c:v>37300</c:v>
                </c:pt>
                <c:pt idx="18651">
                  <c:v>37302</c:v>
                </c:pt>
                <c:pt idx="18652">
                  <c:v>37304</c:v>
                </c:pt>
                <c:pt idx="18653">
                  <c:v>37306</c:v>
                </c:pt>
                <c:pt idx="18654">
                  <c:v>37308</c:v>
                </c:pt>
                <c:pt idx="18655">
                  <c:v>37310</c:v>
                </c:pt>
                <c:pt idx="18656">
                  <c:v>37312</c:v>
                </c:pt>
                <c:pt idx="18657">
                  <c:v>37314</c:v>
                </c:pt>
                <c:pt idx="18658">
                  <c:v>37316</c:v>
                </c:pt>
                <c:pt idx="18659">
                  <c:v>37318</c:v>
                </c:pt>
                <c:pt idx="18660">
                  <c:v>37320</c:v>
                </c:pt>
                <c:pt idx="18661">
                  <c:v>37322</c:v>
                </c:pt>
                <c:pt idx="18662">
                  <c:v>37324</c:v>
                </c:pt>
                <c:pt idx="18663">
                  <c:v>37326</c:v>
                </c:pt>
                <c:pt idx="18664">
                  <c:v>37328</c:v>
                </c:pt>
                <c:pt idx="18665">
                  <c:v>37330</c:v>
                </c:pt>
                <c:pt idx="18666">
                  <c:v>37332</c:v>
                </c:pt>
                <c:pt idx="18667">
                  <c:v>37334</c:v>
                </c:pt>
                <c:pt idx="18668">
                  <c:v>37336</c:v>
                </c:pt>
                <c:pt idx="18669">
                  <c:v>37338</c:v>
                </c:pt>
                <c:pt idx="18670">
                  <c:v>37340</c:v>
                </c:pt>
                <c:pt idx="18671">
                  <c:v>37342</c:v>
                </c:pt>
                <c:pt idx="18672">
                  <c:v>37344</c:v>
                </c:pt>
                <c:pt idx="18673">
                  <c:v>37346</c:v>
                </c:pt>
                <c:pt idx="18674">
                  <c:v>37348</c:v>
                </c:pt>
                <c:pt idx="18675">
                  <c:v>37350</c:v>
                </c:pt>
                <c:pt idx="18676">
                  <c:v>37352</c:v>
                </c:pt>
                <c:pt idx="18677">
                  <c:v>37354</c:v>
                </c:pt>
                <c:pt idx="18678">
                  <c:v>37356</c:v>
                </c:pt>
                <c:pt idx="18679">
                  <c:v>37358</c:v>
                </c:pt>
                <c:pt idx="18680">
                  <c:v>37360</c:v>
                </c:pt>
                <c:pt idx="18681">
                  <c:v>37362</c:v>
                </c:pt>
                <c:pt idx="18682">
                  <c:v>37364</c:v>
                </c:pt>
                <c:pt idx="18683">
                  <c:v>37366</c:v>
                </c:pt>
                <c:pt idx="18684">
                  <c:v>37368</c:v>
                </c:pt>
                <c:pt idx="18685">
                  <c:v>37370</c:v>
                </c:pt>
                <c:pt idx="18686">
                  <c:v>37372</c:v>
                </c:pt>
                <c:pt idx="18687">
                  <c:v>37374</c:v>
                </c:pt>
                <c:pt idx="18688">
                  <c:v>37376</c:v>
                </c:pt>
                <c:pt idx="18689">
                  <c:v>37378</c:v>
                </c:pt>
                <c:pt idx="18690">
                  <c:v>37380</c:v>
                </c:pt>
                <c:pt idx="18691">
                  <c:v>37382</c:v>
                </c:pt>
                <c:pt idx="18692">
                  <c:v>37384</c:v>
                </c:pt>
                <c:pt idx="18693">
                  <c:v>37386</c:v>
                </c:pt>
                <c:pt idx="18694">
                  <c:v>37388</c:v>
                </c:pt>
                <c:pt idx="18695">
                  <c:v>37390</c:v>
                </c:pt>
                <c:pt idx="18696">
                  <c:v>37392</c:v>
                </c:pt>
                <c:pt idx="18697">
                  <c:v>37394</c:v>
                </c:pt>
                <c:pt idx="18698">
                  <c:v>37396</c:v>
                </c:pt>
                <c:pt idx="18699">
                  <c:v>37398</c:v>
                </c:pt>
                <c:pt idx="18700">
                  <c:v>37400</c:v>
                </c:pt>
                <c:pt idx="18701">
                  <c:v>37402</c:v>
                </c:pt>
                <c:pt idx="18702">
                  <c:v>37404</c:v>
                </c:pt>
                <c:pt idx="18703">
                  <c:v>37406</c:v>
                </c:pt>
                <c:pt idx="18704">
                  <c:v>37408</c:v>
                </c:pt>
                <c:pt idx="18705">
                  <c:v>37410</c:v>
                </c:pt>
                <c:pt idx="18706">
                  <c:v>37412</c:v>
                </c:pt>
                <c:pt idx="18707">
                  <c:v>37414</c:v>
                </c:pt>
                <c:pt idx="18708">
                  <c:v>37416</c:v>
                </c:pt>
                <c:pt idx="18709">
                  <c:v>37418</c:v>
                </c:pt>
                <c:pt idx="18710">
                  <c:v>37420</c:v>
                </c:pt>
                <c:pt idx="18711">
                  <c:v>37422</c:v>
                </c:pt>
                <c:pt idx="18712">
                  <c:v>37424</c:v>
                </c:pt>
                <c:pt idx="18713">
                  <c:v>37426</c:v>
                </c:pt>
                <c:pt idx="18714">
                  <c:v>37428</c:v>
                </c:pt>
                <c:pt idx="18715">
                  <c:v>37430</c:v>
                </c:pt>
                <c:pt idx="18716">
                  <c:v>37432</c:v>
                </c:pt>
                <c:pt idx="18717">
                  <c:v>37434</c:v>
                </c:pt>
                <c:pt idx="18718">
                  <c:v>37436</c:v>
                </c:pt>
                <c:pt idx="18719">
                  <c:v>37438</c:v>
                </c:pt>
                <c:pt idx="18720">
                  <c:v>37440</c:v>
                </c:pt>
                <c:pt idx="18721">
                  <c:v>37442</c:v>
                </c:pt>
                <c:pt idx="18722">
                  <c:v>37444</c:v>
                </c:pt>
                <c:pt idx="18723">
                  <c:v>37446</c:v>
                </c:pt>
                <c:pt idx="18724">
                  <c:v>37448</c:v>
                </c:pt>
                <c:pt idx="18725">
                  <c:v>37450</c:v>
                </c:pt>
                <c:pt idx="18726">
                  <c:v>37452</c:v>
                </c:pt>
                <c:pt idx="18727">
                  <c:v>37454</c:v>
                </c:pt>
                <c:pt idx="18728">
                  <c:v>37456</c:v>
                </c:pt>
                <c:pt idx="18729">
                  <c:v>37458</c:v>
                </c:pt>
                <c:pt idx="18730">
                  <c:v>37460</c:v>
                </c:pt>
                <c:pt idx="18731">
                  <c:v>37462</c:v>
                </c:pt>
                <c:pt idx="18732">
                  <c:v>37464</c:v>
                </c:pt>
                <c:pt idx="18733">
                  <c:v>37466</c:v>
                </c:pt>
                <c:pt idx="18734">
                  <c:v>37468</c:v>
                </c:pt>
                <c:pt idx="18735">
                  <c:v>37470</c:v>
                </c:pt>
                <c:pt idx="18736">
                  <c:v>37472</c:v>
                </c:pt>
                <c:pt idx="18737">
                  <c:v>37474</c:v>
                </c:pt>
                <c:pt idx="18738">
                  <c:v>37476</c:v>
                </c:pt>
                <c:pt idx="18739">
                  <c:v>37478</c:v>
                </c:pt>
                <c:pt idx="18740">
                  <c:v>37480</c:v>
                </c:pt>
                <c:pt idx="18741">
                  <c:v>37482</c:v>
                </c:pt>
                <c:pt idx="18742">
                  <c:v>37484</c:v>
                </c:pt>
                <c:pt idx="18743">
                  <c:v>37486</c:v>
                </c:pt>
                <c:pt idx="18744">
                  <c:v>37488</c:v>
                </c:pt>
                <c:pt idx="18745">
                  <c:v>37490</c:v>
                </c:pt>
                <c:pt idx="18746">
                  <c:v>37492</c:v>
                </c:pt>
                <c:pt idx="18747">
                  <c:v>37494</c:v>
                </c:pt>
                <c:pt idx="18748">
                  <c:v>37496</c:v>
                </c:pt>
                <c:pt idx="18749">
                  <c:v>37498</c:v>
                </c:pt>
                <c:pt idx="18750">
                  <c:v>37500</c:v>
                </c:pt>
                <c:pt idx="18751">
                  <c:v>37502</c:v>
                </c:pt>
                <c:pt idx="18752">
                  <c:v>37504</c:v>
                </c:pt>
                <c:pt idx="18753">
                  <c:v>37506</c:v>
                </c:pt>
                <c:pt idx="18754">
                  <c:v>37508</c:v>
                </c:pt>
                <c:pt idx="18755">
                  <c:v>37510</c:v>
                </c:pt>
                <c:pt idx="18756">
                  <c:v>37512</c:v>
                </c:pt>
                <c:pt idx="18757">
                  <c:v>37514</c:v>
                </c:pt>
                <c:pt idx="18758">
                  <c:v>37516</c:v>
                </c:pt>
                <c:pt idx="18759">
                  <c:v>37518</c:v>
                </c:pt>
                <c:pt idx="18760">
                  <c:v>37520</c:v>
                </c:pt>
                <c:pt idx="18761">
                  <c:v>37522</c:v>
                </c:pt>
                <c:pt idx="18762">
                  <c:v>37524</c:v>
                </c:pt>
                <c:pt idx="18763">
                  <c:v>37526</c:v>
                </c:pt>
                <c:pt idx="18764">
                  <c:v>37528</c:v>
                </c:pt>
                <c:pt idx="18765">
                  <c:v>37530</c:v>
                </c:pt>
                <c:pt idx="18766">
                  <c:v>37532</c:v>
                </c:pt>
                <c:pt idx="18767">
                  <c:v>37534</c:v>
                </c:pt>
                <c:pt idx="18768">
                  <c:v>37536</c:v>
                </c:pt>
                <c:pt idx="18769">
                  <c:v>37538</c:v>
                </c:pt>
                <c:pt idx="18770">
                  <c:v>37540</c:v>
                </c:pt>
                <c:pt idx="18771">
                  <c:v>37542</c:v>
                </c:pt>
                <c:pt idx="18772">
                  <c:v>37544</c:v>
                </c:pt>
                <c:pt idx="18773">
                  <c:v>37546</c:v>
                </c:pt>
                <c:pt idx="18774">
                  <c:v>37548</c:v>
                </c:pt>
                <c:pt idx="18775">
                  <c:v>37550</c:v>
                </c:pt>
                <c:pt idx="18776">
                  <c:v>37552</c:v>
                </c:pt>
                <c:pt idx="18777">
                  <c:v>37554</c:v>
                </c:pt>
                <c:pt idx="18778">
                  <c:v>37556</c:v>
                </c:pt>
                <c:pt idx="18779">
                  <c:v>37558</c:v>
                </c:pt>
                <c:pt idx="18780">
                  <c:v>37560</c:v>
                </c:pt>
                <c:pt idx="18781">
                  <c:v>37562</c:v>
                </c:pt>
                <c:pt idx="18782">
                  <c:v>37564</c:v>
                </c:pt>
                <c:pt idx="18783">
                  <c:v>37566</c:v>
                </c:pt>
                <c:pt idx="18784">
                  <c:v>37568</c:v>
                </c:pt>
                <c:pt idx="18785">
                  <c:v>37570</c:v>
                </c:pt>
                <c:pt idx="18786">
                  <c:v>37572</c:v>
                </c:pt>
                <c:pt idx="18787">
                  <c:v>37574</c:v>
                </c:pt>
                <c:pt idx="18788">
                  <c:v>37576</c:v>
                </c:pt>
                <c:pt idx="18789">
                  <c:v>37578</c:v>
                </c:pt>
                <c:pt idx="18790">
                  <c:v>37580</c:v>
                </c:pt>
                <c:pt idx="18791">
                  <c:v>37582</c:v>
                </c:pt>
                <c:pt idx="18792">
                  <c:v>37584</c:v>
                </c:pt>
                <c:pt idx="18793">
                  <c:v>37586</c:v>
                </c:pt>
                <c:pt idx="18794">
                  <c:v>37588</c:v>
                </c:pt>
                <c:pt idx="18795">
                  <c:v>37590</c:v>
                </c:pt>
                <c:pt idx="18796">
                  <c:v>37592</c:v>
                </c:pt>
                <c:pt idx="18797">
                  <c:v>37594</c:v>
                </c:pt>
                <c:pt idx="18798">
                  <c:v>37596</c:v>
                </c:pt>
                <c:pt idx="18799">
                  <c:v>37598</c:v>
                </c:pt>
                <c:pt idx="18800">
                  <c:v>37600</c:v>
                </c:pt>
                <c:pt idx="18801">
                  <c:v>37602</c:v>
                </c:pt>
                <c:pt idx="18802">
                  <c:v>37604</c:v>
                </c:pt>
                <c:pt idx="18803">
                  <c:v>37606</c:v>
                </c:pt>
                <c:pt idx="18804">
                  <c:v>37608</c:v>
                </c:pt>
                <c:pt idx="18805">
                  <c:v>37610</c:v>
                </c:pt>
                <c:pt idx="18806">
                  <c:v>37612</c:v>
                </c:pt>
                <c:pt idx="18807">
                  <c:v>37614</c:v>
                </c:pt>
                <c:pt idx="18808">
                  <c:v>37616</c:v>
                </c:pt>
                <c:pt idx="18809">
                  <c:v>37618</c:v>
                </c:pt>
                <c:pt idx="18810">
                  <c:v>37620</c:v>
                </c:pt>
                <c:pt idx="18811">
                  <c:v>37622</c:v>
                </c:pt>
                <c:pt idx="18812">
                  <c:v>37624</c:v>
                </c:pt>
                <c:pt idx="18813">
                  <c:v>37626</c:v>
                </c:pt>
                <c:pt idx="18814">
                  <c:v>37628</c:v>
                </c:pt>
                <c:pt idx="18815">
                  <c:v>37630</c:v>
                </c:pt>
                <c:pt idx="18816">
                  <c:v>37632</c:v>
                </c:pt>
                <c:pt idx="18817">
                  <c:v>37634</c:v>
                </c:pt>
                <c:pt idx="18818">
                  <c:v>37636</c:v>
                </c:pt>
                <c:pt idx="18819">
                  <c:v>37638</c:v>
                </c:pt>
                <c:pt idx="18820">
                  <c:v>37640</c:v>
                </c:pt>
                <c:pt idx="18821">
                  <c:v>37642</c:v>
                </c:pt>
                <c:pt idx="18822">
                  <c:v>37644</c:v>
                </c:pt>
                <c:pt idx="18823">
                  <c:v>37646</c:v>
                </c:pt>
                <c:pt idx="18824">
                  <c:v>37648</c:v>
                </c:pt>
                <c:pt idx="18825">
                  <c:v>37650</c:v>
                </c:pt>
                <c:pt idx="18826">
                  <c:v>37652</c:v>
                </c:pt>
                <c:pt idx="18827">
                  <c:v>37654</c:v>
                </c:pt>
                <c:pt idx="18828">
                  <c:v>37656</c:v>
                </c:pt>
                <c:pt idx="18829">
                  <c:v>37658</c:v>
                </c:pt>
                <c:pt idx="18830">
                  <c:v>37660</c:v>
                </c:pt>
                <c:pt idx="18831">
                  <c:v>37662</c:v>
                </c:pt>
                <c:pt idx="18832">
                  <c:v>37664</c:v>
                </c:pt>
                <c:pt idx="18833">
                  <c:v>37666</c:v>
                </c:pt>
                <c:pt idx="18834">
                  <c:v>37668</c:v>
                </c:pt>
                <c:pt idx="18835">
                  <c:v>37670</c:v>
                </c:pt>
                <c:pt idx="18836">
                  <c:v>37672</c:v>
                </c:pt>
                <c:pt idx="18837">
                  <c:v>37674</c:v>
                </c:pt>
                <c:pt idx="18838">
                  <c:v>37676</c:v>
                </c:pt>
                <c:pt idx="18839">
                  <c:v>37678</c:v>
                </c:pt>
                <c:pt idx="18840">
                  <c:v>37680</c:v>
                </c:pt>
                <c:pt idx="18841">
                  <c:v>37682</c:v>
                </c:pt>
                <c:pt idx="18842">
                  <c:v>37684</c:v>
                </c:pt>
                <c:pt idx="18843">
                  <c:v>37686</c:v>
                </c:pt>
                <c:pt idx="18844">
                  <c:v>37688</c:v>
                </c:pt>
                <c:pt idx="18845">
                  <c:v>37690</c:v>
                </c:pt>
                <c:pt idx="18846">
                  <c:v>37692</c:v>
                </c:pt>
                <c:pt idx="18847">
                  <c:v>37694</c:v>
                </c:pt>
                <c:pt idx="18848">
                  <c:v>37696</c:v>
                </c:pt>
                <c:pt idx="18849">
                  <c:v>37698</c:v>
                </c:pt>
                <c:pt idx="18850">
                  <c:v>37700</c:v>
                </c:pt>
                <c:pt idx="18851">
                  <c:v>37702</c:v>
                </c:pt>
                <c:pt idx="18852">
                  <c:v>37704</c:v>
                </c:pt>
                <c:pt idx="18853">
                  <c:v>37706</c:v>
                </c:pt>
                <c:pt idx="18854">
                  <c:v>37708</c:v>
                </c:pt>
                <c:pt idx="18855">
                  <c:v>37710</c:v>
                </c:pt>
                <c:pt idx="18856">
                  <c:v>37712</c:v>
                </c:pt>
                <c:pt idx="18857">
                  <c:v>37714</c:v>
                </c:pt>
                <c:pt idx="18858">
                  <c:v>37716</c:v>
                </c:pt>
                <c:pt idx="18859">
                  <c:v>37718</c:v>
                </c:pt>
                <c:pt idx="18860">
                  <c:v>37720</c:v>
                </c:pt>
                <c:pt idx="18861">
                  <c:v>37722</c:v>
                </c:pt>
                <c:pt idx="18862">
                  <c:v>37724</c:v>
                </c:pt>
                <c:pt idx="18863">
                  <c:v>37726</c:v>
                </c:pt>
                <c:pt idx="18864">
                  <c:v>37728</c:v>
                </c:pt>
                <c:pt idx="18865">
                  <c:v>37730</c:v>
                </c:pt>
                <c:pt idx="18866">
                  <c:v>37732</c:v>
                </c:pt>
                <c:pt idx="18867">
                  <c:v>37734</c:v>
                </c:pt>
                <c:pt idx="18868">
                  <c:v>37736</c:v>
                </c:pt>
                <c:pt idx="18869">
                  <c:v>37738</c:v>
                </c:pt>
                <c:pt idx="18870">
                  <c:v>37740</c:v>
                </c:pt>
                <c:pt idx="18871">
                  <c:v>37742</c:v>
                </c:pt>
                <c:pt idx="18872">
                  <c:v>37744</c:v>
                </c:pt>
                <c:pt idx="18873">
                  <c:v>37746</c:v>
                </c:pt>
                <c:pt idx="18874">
                  <c:v>37748</c:v>
                </c:pt>
                <c:pt idx="18875">
                  <c:v>37750</c:v>
                </c:pt>
                <c:pt idx="18876">
                  <c:v>37752</c:v>
                </c:pt>
                <c:pt idx="18877">
                  <c:v>37754</c:v>
                </c:pt>
                <c:pt idx="18878">
                  <c:v>37756</c:v>
                </c:pt>
                <c:pt idx="18879">
                  <c:v>37758</c:v>
                </c:pt>
                <c:pt idx="18880">
                  <c:v>37760</c:v>
                </c:pt>
                <c:pt idx="18881">
                  <c:v>37762</c:v>
                </c:pt>
                <c:pt idx="18882">
                  <c:v>37764</c:v>
                </c:pt>
                <c:pt idx="18883">
                  <c:v>37766</c:v>
                </c:pt>
                <c:pt idx="18884">
                  <c:v>37768</c:v>
                </c:pt>
                <c:pt idx="18885">
                  <c:v>37770</c:v>
                </c:pt>
                <c:pt idx="18886">
                  <c:v>37772</c:v>
                </c:pt>
                <c:pt idx="18887">
                  <c:v>37774</c:v>
                </c:pt>
                <c:pt idx="18888">
                  <c:v>37776</c:v>
                </c:pt>
                <c:pt idx="18889">
                  <c:v>37778</c:v>
                </c:pt>
                <c:pt idx="18890">
                  <c:v>37780</c:v>
                </c:pt>
                <c:pt idx="18891">
                  <c:v>37782</c:v>
                </c:pt>
                <c:pt idx="18892">
                  <c:v>37784</c:v>
                </c:pt>
                <c:pt idx="18893">
                  <c:v>37786</c:v>
                </c:pt>
                <c:pt idx="18894">
                  <c:v>37788</c:v>
                </c:pt>
                <c:pt idx="18895">
                  <c:v>37790</c:v>
                </c:pt>
                <c:pt idx="18896">
                  <c:v>37792</c:v>
                </c:pt>
                <c:pt idx="18897">
                  <c:v>37794</c:v>
                </c:pt>
                <c:pt idx="18898">
                  <c:v>37796</c:v>
                </c:pt>
                <c:pt idx="18899">
                  <c:v>37798</c:v>
                </c:pt>
                <c:pt idx="18900">
                  <c:v>37800</c:v>
                </c:pt>
                <c:pt idx="18901">
                  <c:v>37802</c:v>
                </c:pt>
                <c:pt idx="18902">
                  <c:v>37804</c:v>
                </c:pt>
                <c:pt idx="18903">
                  <c:v>37806</c:v>
                </c:pt>
                <c:pt idx="18904">
                  <c:v>37808</c:v>
                </c:pt>
                <c:pt idx="18905">
                  <c:v>37810</c:v>
                </c:pt>
                <c:pt idx="18906">
                  <c:v>37812</c:v>
                </c:pt>
                <c:pt idx="18907">
                  <c:v>37814</c:v>
                </c:pt>
                <c:pt idx="18908">
                  <c:v>37816</c:v>
                </c:pt>
                <c:pt idx="18909">
                  <c:v>37818</c:v>
                </c:pt>
                <c:pt idx="18910">
                  <c:v>37820</c:v>
                </c:pt>
                <c:pt idx="18911">
                  <c:v>37822</c:v>
                </c:pt>
                <c:pt idx="18912">
                  <c:v>37824</c:v>
                </c:pt>
                <c:pt idx="18913">
                  <c:v>37826</c:v>
                </c:pt>
                <c:pt idx="18914">
                  <c:v>37828</c:v>
                </c:pt>
                <c:pt idx="18915">
                  <c:v>37830</c:v>
                </c:pt>
                <c:pt idx="18916">
                  <c:v>37832</c:v>
                </c:pt>
                <c:pt idx="18917">
                  <c:v>37834</c:v>
                </c:pt>
                <c:pt idx="18918">
                  <c:v>37836</c:v>
                </c:pt>
                <c:pt idx="18919">
                  <c:v>37838</c:v>
                </c:pt>
                <c:pt idx="18920">
                  <c:v>37840</c:v>
                </c:pt>
                <c:pt idx="18921">
                  <c:v>37842</c:v>
                </c:pt>
                <c:pt idx="18922">
                  <c:v>37844</c:v>
                </c:pt>
                <c:pt idx="18923">
                  <c:v>37846</c:v>
                </c:pt>
                <c:pt idx="18924">
                  <c:v>37848</c:v>
                </c:pt>
                <c:pt idx="18925">
                  <c:v>37850</c:v>
                </c:pt>
                <c:pt idx="18926">
                  <c:v>37852</c:v>
                </c:pt>
                <c:pt idx="18927">
                  <c:v>37854</c:v>
                </c:pt>
                <c:pt idx="18928">
                  <c:v>37856</c:v>
                </c:pt>
                <c:pt idx="18929">
                  <c:v>37858</c:v>
                </c:pt>
                <c:pt idx="18930">
                  <c:v>37860</c:v>
                </c:pt>
                <c:pt idx="18931">
                  <c:v>37862</c:v>
                </c:pt>
                <c:pt idx="18932">
                  <c:v>37864</c:v>
                </c:pt>
                <c:pt idx="18933">
                  <c:v>37866</c:v>
                </c:pt>
                <c:pt idx="18934">
                  <c:v>37868</c:v>
                </c:pt>
                <c:pt idx="18935">
                  <c:v>37870</c:v>
                </c:pt>
                <c:pt idx="18936">
                  <c:v>37872</c:v>
                </c:pt>
                <c:pt idx="18937">
                  <c:v>37874</c:v>
                </c:pt>
                <c:pt idx="18938">
                  <c:v>37876</c:v>
                </c:pt>
                <c:pt idx="18939">
                  <c:v>37878</c:v>
                </c:pt>
                <c:pt idx="18940">
                  <c:v>37880</c:v>
                </c:pt>
                <c:pt idx="18941">
                  <c:v>37882</c:v>
                </c:pt>
                <c:pt idx="18942">
                  <c:v>37884</c:v>
                </c:pt>
                <c:pt idx="18943">
                  <c:v>37886</c:v>
                </c:pt>
                <c:pt idx="18944">
                  <c:v>37888</c:v>
                </c:pt>
                <c:pt idx="18945">
                  <c:v>37890</c:v>
                </c:pt>
                <c:pt idx="18946">
                  <c:v>37892</c:v>
                </c:pt>
                <c:pt idx="18947">
                  <c:v>37894</c:v>
                </c:pt>
                <c:pt idx="18948">
                  <c:v>37896</c:v>
                </c:pt>
                <c:pt idx="18949">
                  <c:v>37898</c:v>
                </c:pt>
                <c:pt idx="18950">
                  <c:v>37900</c:v>
                </c:pt>
                <c:pt idx="18951">
                  <c:v>37902</c:v>
                </c:pt>
                <c:pt idx="18952">
                  <c:v>37904</c:v>
                </c:pt>
                <c:pt idx="18953">
                  <c:v>37906</c:v>
                </c:pt>
                <c:pt idx="18954">
                  <c:v>37908</c:v>
                </c:pt>
                <c:pt idx="18955">
                  <c:v>37910</c:v>
                </c:pt>
                <c:pt idx="18956">
                  <c:v>37912</c:v>
                </c:pt>
                <c:pt idx="18957">
                  <c:v>37914</c:v>
                </c:pt>
                <c:pt idx="18958">
                  <c:v>37916</c:v>
                </c:pt>
                <c:pt idx="18959">
                  <c:v>37918</c:v>
                </c:pt>
                <c:pt idx="18960">
                  <c:v>37920</c:v>
                </c:pt>
                <c:pt idx="18961">
                  <c:v>37922</c:v>
                </c:pt>
                <c:pt idx="18962">
                  <c:v>37924</c:v>
                </c:pt>
                <c:pt idx="18963">
                  <c:v>37926</c:v>
                </c:pt>
                <c:pt idx="18964">
                  <c:v>37928</c:v>
                </c:pt>
                <c:pt idx="18965">
                  <c:v>37930</c:v>
                </c:pt>
                <c:pt idx="18966">
                  <c:v>37932</c:v>
                </c:pt>
                <c:pt idx="18967">
                  <c:v>37934</c:v>
                </c:pt>
                <c:pt idx="18968">
                  <c:v>37936</c:v>
                </c:pt>
                <c:pt idx="18969">
                  <c:v>37938</c:v>
                </c:pt>
                <c:pt idx="18970">
                  <c:v>37940</c:v>
                </c:pt>
                <c:pt idx="18971">
                  <c:v>37942</c:v>
                </c:pt>
                <c:pt idx="18972">
                  <c:v>37944</c:v>
                </c:pt>
                <c:pt idx="18973">
                  <c:v>37946</c:v>
                </c:pt>
                <c:pt idx="18974">
                  <c:v>37948</c:v>
                </c:pt>
                <c:pt idx="18975">
                  <c:v>37950</c:v>
                </c:pt>
                <c:pt idx="18976">
                  <c:v>37952</c:v>
                </c:pt>
                <c:pt idx="18977">
                  <c:v>37954</c:v>
                </c:pt>
                <c:pt idx="18978">
                  <c:v>37956</c:v>
                </c:pt>
                <c:pt idx="18979">
                  <c:v>37958</c:v>
                </c:pt>
                <c:pt idx="18980">
                  <c:v>37960</c:v>
                </c:pt>
                <c:pt idx="18981">
                  <c:v>37962</c:v>
                </c:pt>
                <c:pt idx="18982">
                  <c:v>37964</c:v>
                </c:pt>
                <c:pt idx="18983">
                  <c:v>37966</c:v>
                </c:pt>
                <c:pt idx="18984">
                  <c:v>37968</c:v>
                </c:pt>
                <c:pt idx="18985">
                  <c:v>37970</c:v>
                </c:pt>
                <c:pt idx="18986">
                  <c:v>37972</c:v>
                </c:pt>
                <c:pt idx="18987">
                  <c:v>37974</c:v>
                </c:pt>
                <c:pt idx="18988">
                  <c:v>37976</c:v>
                </c:pt>
                <c:pt idx="18989">
                  <c:v>37978</c:v>
                </c:pt>
                <c:pt idx="18990">
                  <c:v>37980</c:v>
                </c:pt>
                <c:pt idx="18991">
                  <c:v>37982</c:v>
                </c:pt>
                <c:pt idx="18992">
                  <c:v>37984</c:v>
                </c:pt>
                <c:pt idx="18993">
                  <c:v>37986</c:v>
                </c:pt>
                <c:pt idx="18994">
                  <c:v>37988</c:v>
                </c:pt>
                <c:pt idx="18995">
                  <c:v>37990</c:v>
                </c:pt>
                <c:pt idx="18996">
                  <c:v>37992</c:v>
                </c:pt>
                <c:pt idx="18997">
                  <c:v>37994</c:v>
                </c:pt>
                <c:pt idx="18998">
                  <c:v>37996</c:v>
                </c:pt>
                <c:pt idx="18999">
                  <c:v>37998</c:v>
                </c:pt>
                <c:pt idx="19000">
                  <c:v>38000</c:v>
                </c:pt>
                <c:pt idx="19001">
                  <c:v>38002</c:v>
                </c:pt>
                <c:pt idx="19002">
                  <c:v>38004</c:v>
                </c:pt>
                <c:pt idx="19003">
                  <c:v>38006</c:v>
                </c:pt>
                <c:pt idx="19004">
                  <c:v>38008</c:v>
                </c:pt>
                <c:pt idx="19005">
                  <c:v>38010</c:v>
                </c:pt>
                <c:pt idx="19006">
                  <c:v>38012</c:v>
                </c:pt>
                <c:pt idx="19007">
                  <c:v>38014</c:v>
                </c:pt>
                <c:pt idx="19008">
                  <c:v>38016</c:v>
                </c:pt>
                <c:pt idx="19009">
                  <c:v>38018</c:v>
                </c:pt>
                <c:pt idx="19010">
                  <c:v>38020</c:v>
                </c:pt>
                <c:pt idx="19011">
                  <c:v>38022</c:v>
                </c:pt>
                <c:pt idx="19012">
                  <c:v>38024</c:v>
                </c:pt>
                <c:pt idx="19013">
                  <c:v>38026</c:v>
                </c:pt>
                <c:pt idx="19014">
                  <c:v>38028</c:v>
                </c:pt>
                <c:pt idx="19015">
                  <c:v>38030</c:v>
                </c:pt>
                <c:pt idx="19016">
                  <c:v>38032</c:v>
                </c:pt>
                <c:pt idx="19017">
                  <c:v>38034</c:v>
                </c:pt>
                <c:pt idx="19018">
                  <c:v>38036</c:v>
                </c:pt>
                <c:pt idx="19019">
                  <c:v>38038</c:v>
                </c:pt>
                <c:pt idx="19020">
                  <c:v>38040</c:v>
                </c:pt>
                <c:pt idx="19021">
                  <c:v>38042</c:v>
                </c:pt>
                <c:pt idx="19022">
                  <c:v>38044</c:v>
                </c:pt>
                <c:pt idx="19023">
                  <c:v>38046</c:v>
                </c:pt>
                <c:pt idx="19024">
                  <c:v>38048</c:v>
                </c:pt>
                <c:pt idx="19025">
                  <c:v>38050</c:v>
                </c:pt>
                <c:pt idx="19026">
                  <c:v>38052</c:v>
                </c:pt>
                <c:pt idx="19027">
                  <c:v>38054</c:v>
                </c:pt>
                <c:pt idx="19028">
                  <c:v>38056</c:v>
                </c:pt>
                <c:pt idx="19029">
                  <c:v>38058</c:v>
                </c:pt>
                <c:pt idx="19030">
                  <c:v>38060</c:v>
                </c:pt>
                <c:pt idx="19031">
                  <c:v>38062</c:v>
                </c:pt>
                <c:pt idx="19032">
                  <c:v>38064</c:v>
                </c:pt>
                <c:pt idx="19033">
                  <c:v>38066</c:v>
                </c:pt>
                <c:pt idx="19034">
                  <c:v>38068</c:v>
                </c:pt>
                <c:pt idx="19035">
                  <c:v>38070</c:v>
                </c:pt>
                <c:pt idx="19036">
                  <c:v>38072</c:v>
                </c:pt>
                <c:pt idx="19037">
                  <c:v>38074</c:v>
                </c:pt>
                <c:pt idx="19038">
                  <c:v>38076</c:v>
                </c:pt>
                <c:pt idx="19039">
                  <c:v>38078</c:v>
                </c:pt>
                <c:pt idx="19040">
                  <c:v>38080</c:v>
                </c:pt>
                <c:pt idx="19041">
                  <c:v>38082</c:v>
                </c:pt>
                <c:pt idx="19042">
                  <c:v>38084</c:v>
                </c:pt>
                <c:pt idx="19043">
                  <c:v>38086</c:v>
                </c:pt>
                <c:pt idx="19044">
                  <c:v>38088</c:v>
                </c:pt>
                <c:pt idx="19045">
                  <c:v>38090</c:v>
                </c:pt>
                <c:pt idx="19046">
                  <c:v>38092</c:v>
                </c:pt>
                <c:pt idx="19047">
                  <c:v>38094</c:v>
                </c:pt>
                <c:pt idx="19048">
                  <c:v>38096</c:v>
                </c:pt>
                <c:pt idx="19049">
                  <c:v>38098</c:v>
                </c:pt>
                <c:pt idx="19050">
                  <c:v>38100</c:v>
                </c:pt>
                <c:pt idx="19051">
                  <c:v>38102</c:v>
                </c:pt>
                <c:pt idx="19052">
                  <c:v>38104</c:v>
                </c:pt>
                <c:pt idx="19053">
                  <c:v>38106</c:v>
                </c:pt>
                <c:pt idx="19054">
                  <c:v>38108</c:v>
                </c:pt>
                <c:pt idx="19055">
                  <c:v>38110</c:v>
                </c:pt>
                <c:pt idx="19056">
                  <c:v>38112</c:v>
                </c:pt>
                <c:pt idx="19057">
                  <c:v>38114</c:v>
                </c:pt>
                <c:pt idx="19058">
                  <c:v>38116</c:v>
                </c:pt>
                <c:pt idx="19059">
                  <c:v>38118</c:v>
                </c:pt>
                <c:pt idx="19060">
                  <c:v>38120</c:v>
                </c:pt>
                <c:pt idx="19061">
                  <c:v>38122</c:v>
                </c:pt>
                <c:pt idx="19062">
                  <c:v>38124</c:v>
                </c:pt>
                <c:pt idx="19063">
                  <c:v>38126</c:v>
                </c:pt>
                <c:pt idx="19064">
                  <c:v>38128</c:v>
                </c:pt>
                <c:pt idx="19065">
                  <c:v>38130</c:v>
                </c:pt>
                <c:pt idx="19066">
                  <c:v>38132</c:v>
                </c:pt>
                <c:pt idx="19067">
                  <c:v>38134</c:v>
                </c:pt>
                <c:pt idx="19068">
                  <c:v>38136</c:v>
                </c:pt>
                <c:pt idx="19069">
                  <c:v>38138</c:v>
                </c:pt>
                <c:pt idx="19070">
                  <c:v>38140</c:v>
                </c:pt>
                <c:pt idx="19071">
                  <c:v>38142</c:v>
                </c:pt>
                <c:pt idx="19072">
                  <c:v>38144</c:v>
                </c:pt>
                <c:pt idx="19073">
                  <c:v>38146</c:v>
                </c:pt>
                <c:pt idx="19074">
                  <c:v>38148</c:v>
                </c:pt>
                <c:pt idx="19075">
                  <c:v>38150</c:v>
                </c:pt>
                <c:pt idx="19076">
                  <c:v>38152</c:v>
                </c:pt>
                <c:pt idx="19077">
                  <c:v>38154</c:v>
                </c:pt>
                <c:pt idx="19078">
                  <c:v>38156</c:v>
                </c:pt>
                <c:pt idx="19079">
                  <c:v>38158</c:v>
                </c:pt>
                <c:pt idx="19080">
                  <c:v>38160</c:v>
                </c:pt>
                <c:pt idx="19081">
                  <c:v>38162</c:v>
                </c:pt>
                <c:pt idx="19082">
                  <c:v>38164</c:v>
                </c:pt>
                <c:pt idx="19083">
                  <c:v>38166</c:v>
                </c:pt>
                <c:pt idx="19084">
                  <c:v>38168</c:v>
                </c:pt>
                <c:pt idx="19085">
                  <c:v>38170</c:v>
                </c:pt>
                <c:pt idx="19086">
                  <c:v>38172</c:v>
                </c:pt>
                <c:pt idx="19087">
                  <c:v>38174</c:v>
                </c:pt>
                <c:pt idx="19088">
                  <c:v>38176</c:v>
                </c:pt>
                <c:pt idx="19089">
                  <c:v>38178</c:v>
                </c:pt>
                <c:pt idx="19090">
                  <c:v>38180</c:v>
                </c:pt>
                <c:pt idx="19091">
                  <c:v>38182</c:v>
                </c:pt>
                <c:pt idx="19092">
                  <c:v>38184</c:v>
                </c:pt>
                <c:pt idx="19093">
                  <c:v>38186</c:v>
                </c:pt>
                <c:pt idx="19094">
                  <c:v>38188</c:v>
                </c:pt>
                <c:pt idx="19095">
                  <c:v>38190</c:v>
                </c:pt>
                <c:pt idx="19096">
                  <c:v>38192</c:v>
                </c:pt>
                <c:pt idx="19097">
                  <c:v>38194</c:v>
                </c:pt>
                <c:pt idx="19098">
                  <c:v>38196</c:v>
                </c:pt>
                <c:pt idx="19099">
                  <c:v>38198</c:v>
                </c:pt>
                <c:pt idx="19100">
                  <c:v>38200</c:v>
                </c:pt>
                <c:pt idx="19101">
                  <c:v>38202</c:v>
                </c:pt>
                <c:pt idx="19102">
                  <c:v>38204</c:v>
                </c:pt>
                <c:pt idx="19103">
                  <c:v>38206</c:v>
                </c:pt>
                <c:pt idx="19104">
                  <c:v>38208</c:v>
                </c:pt>
                <c:pt idx="19105">
                  <c:v>38210</c:v>
                </c:pt>
                <c:pt idx="19106">
                  <c:v>38212</c:v>
                </c:pt>
                <c:pt idx="19107">
                  <c:v>38214</c:v>
                </c:pt>
                <c:pt idx="19108">
                  <c:v>38216</c:v>
                </c:pt>
                <c:pt idx="19109">
                  <c:v>38218</c:v>
                </c:pt>
                <c:pt idx="19110">
                  <c:v>38220</c:v>
                </c:pt>
                <c:pt idx="19111">
                  <c:v>38222</c:v>
                </c:pt>
                <c:pt idx="19112">
                  <c:v>38224</c:v>
                </c:pt>
                <c:pt idx="19113">
                  <c:v>38226</c:v>
                </c:pt>
                <c:pt idx="19114">
                  <c:v>38228</c:v>
                </c:pt>
                <c:pt idx="19115">
                  <c:v>38230</c:v>
                </c:pt>
                <c:pt idx="19116">
                  <c:v>38232</c:v>
                </c:pt>
                <c:pt idx="19117">
                  <c:v>38234</c:v>
                </c:pt>
                <c:pt idx="19118">
                  <c:v>38236</c:v>
                </c:pt>
                <c:pt idx="19119">
                  <c:v>38238</c:v>
                </c:pt>
                <c:pt idx="19120">
                  <c:v>38240</c:v>
                </c:pt>
                <c:pt idx="19121">
                  <c:v>38242</c:v>
                </c:pt>
                <c:pt idx="19122">
                  <c:v>38244</c:v>
                </c:pt>
                <c:pt idx="19123">
                  <c:v>38246</c:v>
                </c:pt>
                <c:pt idx="19124">
                  <c:v>38248</c:v>
                </c:pt>
                <c:pt idx="19125">
                  <c:v>38250</c:v>
                </c:pt>
                <c:pt idx="19126">
                  <c:v>38252</c:v>
                </c:pt>
                <c:pt idx="19127">
                  <c:v>38254</c:v>
                </c:pt>
                <c:pt idx="19128">
                  <c:v>38256</c:v>
                </c:pt>
                <c:pt idx="19129">
                  <c:v>38258</c:v>
                </c:pt>
                <c:pt idx="19130">
                  <c:v>38260</c:v>
                </c:pt>
                <c:pt idx="19131">
                  <c:v>38262</c:v>
                </c:pt>
                <c:pt idx="19132">
                  <c:v>38264</c:v>
                </c:pt>
                <c:pt idx="19133">
                  <c:v>38266</c:v>
                </c:pt>
                <c:pt idx="19134">
                  <c:v>38268</c:v>
                </c:pt>
                <c:pt idx="19135">
                  <c:v>38270</c:v>
                </c:pt>
                <c:pt idx="19136">
                  <c:v>38272</c:v>
                </c:pt>
                <c:pt idx="19137">
                  <c:v>38274</c:v>
                </c:pt>
                <c:pt idx="19138">
                  <c:v>38276</c:v>
                </c:pt>
                <c:pt idx="19139">
                  <c:v>38278</c:v>
                </c:pt>
                <c:pt idx="19140">
                  <c:v>38280</c:v>
                </c:pt>
                <c:pt idx="19141">
                  <c:v>38282</c:v>
                </c:pt>
                <c:pt idx="19142">
                  <c:v>38284</c:v>
                </c:pt>
                <c:pt idx="19143">
                  <c:v>38286</c:v>
                </c:pt>
                <c:pt idx="19144">
                  <c:v>38288</c:v>
                </c:pt>
                <c:pt idx="19145">
                  <c:v>38290</c:v>
                </c:pt>
                <c:pt idx="19146">
                  <c:v>38292</c:v>
                </c:pt>
                <c:pt idx="19147">
                  <c:v>38294</c:v>
                </c:pt>
                <c:pt idx="19148">
                  <c:v>38296</c:v>
                </c:pt>
                <c:pt idx="19149">
                  <c:v>38298</c:v>
                </c:pt>
                <c:pt idx="19150">
                  <c:v>38300</c:v>
                </c:pt>
                <c:pt idx="19151">
                  <c:v>38302</c:v>
                </c:pt>
                <c:pt idx="19152">
                  <c:v>38304</c:v>
                </c:pt>
                <c:pt idx="19153">
                  <c:v>38306</c:v>
                </c:pt>
                <c:pt idx="19154">
                  <c:v>38308</c:v>
                </c:pt>
                <c:pt idx="19155">
                  <c:v>38310</c:v>
                </c:pt>
                <c:pt idx="19156">
                  <c:v>38312</c:v>
                </c:pt>
                <c:pt idx="19157">
                  <c:v>38314</c:v>
                </c:pt>
                <c:pt idx="19158">
                  <c:v>38316</c:v>
                </c:pt>
                <c:pt idx="19159">
                  <c:v>38318</c:v>
                </c:pt>
                <c:pt idx="19160">
                  <c:v>38320</c:v>
                </c:pt>
                <c:pt idx="19161">
                  <c:v>38322</c:v>
                </c:pt>
                <c:pt idx="19162">
                  <c:v>38324</c:v>
                </c:pt>
                <c:pt idx="19163">
                  <c:v>38326</c:v>
                </c:pt>
                <c:pt idx="19164">
                  <c:v>38328</c:v>
                </c:pt>
                <c:pt idx="19165">
                  <c:v>38330</c:v>
                </c:pt>
                <c:pt idx="19166">
                  <c:v>38332</c:v>
                </c:pt>
                <c:pt idx="19167">
                  <c:v>38334</c:v>
                </c:pt>
                <c:pt idx="19168">
                  <c:v>38336</c:v>
                </c:pt>
                <c:pt idx="19169">
                  <c:v>38338</c:v>
                </c:pt>
                <c:pt idx="19170">
                  <c:v>38340</c:v>
                </c:pt>
                <c:pt idx="19171">
                  <c:v>38342</c:v>
                </c:pt>
                <c:pt idx="19172">
                  <c:v>38344</c:v>
                </c:pt>
                <c:pt idx="19173">
                  <c:v>38346</c:v>
                </c:pt>
                <c:pt idx="19174">
                  <c:v>38348</c:v>
                </c:pt>
                <c:pt idx="19175">
                  <c:v>38350</c:v>
                </c:pt>
                <c:pt idx="19176">
                  <c:v>38352</c:v>
                </c:pt>
                <c:pt idx="19177">
                  <c:v>38354</c:v>
                </c:pt>
                <c:pt idx="19178">
                  <c:v>38356</c:v>
                </c:pt>
                <c:pt idx="19179">
                  <c:v>38358</c:v>
                </c:pt>
                <c:pt idx="19180">
                  <c:v>38360</c:v>
                </c:pt>
                <c:pt idx="19181">
                  <c:v>38362</c:v>
                </c:pt>
                <c:pt idx="19182">
                  <c:v>38364</c:v>
                </c:pt>
                <c:pt idx="19183">
                  <c:v>38366</c:v>
                </c:pt>
                <c:pt idx="19184">
                  <c:v>38368</c:v>
                </c:pt>
                <c:pt idx="19185">
                  <c:v>38370</c:v>
                </c:pt>
                <c:pt idx="19186">
                  <c:v>38372</c:v>
                </c:pt>
                <c:pt idx="19187">
                  <c:v>38374</c:v>
                </c:pt>
                <c:pt idx="19188">
                  <c:v>38376</c:v>
                </c:pt>
                <c:pt idx="19189">
                  <c:v>38378</c:v>
                </c:pt>
                <c:pt idx="19190">
                  <c:v>38380</c:v>
                </c:pt>
                <c:pt idx="19191">
                  <c:v>38382</c:v>
                </c:pt>
                <c:pt idx="19192">
                  <c:v>38384</c:v>
                </c:pt>
                <c:pt idx="19193">
                  <c:v>38386</c:v>
                </c:pt>
                <c:pt idx="19194">
                  <c:v>38388</c:v>
                </c:pt>
                <c:pt idx="19195">
                  <c:v>38390</c:v>
                </c:pt>
                <c:pt idx="19196">
                  <c:v>38392</c:v>
                </c:pt>
                <c:pt idx="19197">
                  <c:v>38394</c:v>
                </c:pt>
                <c:pt idx="19198">
                  <c:v>38396</c:v>
                </c:pt>
                <c:pt idx="19199">
                  <c:v>38398</c:v>
                </c:pt>
                <c:pt idx="19200">
                  <c:v>38400</c:v>
                </c:pt>
                <c:pt idx="19201">
                  <c:v>38402</c:v>
                </c:pt>
                <c:pt idx="19202">
                  <c:v>38404</c:v>
                </c:pt>
                <c:pt idx="19203">
                  <c:v>38406</c:v>
                </c:pt>
                <c:pt idx="19204">
                  <c:v>38408</c:v>
                </c:pt>
                <c:pt idx="19205">
                  <c:v>38410</c:v>
                </c:pt>
                <c:pt idx="19206">
                  <c:v>38412</c:v>
                </c:pt>
                <c:pt idx="19207">
                  <c:v>38414</c:v>
                </c:pt>
                <c:pt idx="19208">
                  <c:v>38416</c:v>
                </c:pt>
                <c:pt idx="19209">
                  <c:v>38418</c:v>
                </c:pt>
                <c:pt idx="19210">
                  <c:v>38420</c:v>
                </c:pt>
                <c:pt idx="19211">
                  <c:v>38422</c:v>
                </c:pt>
                <c:pt idx="19212">
                  <c:v>38424</c:v>
                </c:pt>
                <c:pt idx="19213">
                  <c:v>38426</c:v>
                </c:pt>
                <c:pt idx="19214">
                  <c:v>38428</c:v>
                </c:pt>
                <c:pt idx="19215">
                  <c:v>38430</c:v>
                </c:pt>
                <c:pt idx="19216">
                  <c:v>38432</c:v>
                </c:pt>
                <c:pt idx="19217">
                  <c:v>38434</c:v>
                </c:pt>
                <c:pt idx="19218">
                  <c:v>38436</c:v>
                </c:pt>
                <c:pt idx="19219">
                  <c:v>38438</c:v>
                </c:pt>
                <c:pt idx="19220">
                  <c:v>38440</c:v>
                </c:pt>
                <c:pt idx="19221">
                  <c:v>38442</c:v>
                </c:pt>
                <c:pt idx="19222">
                  <c:v>38444</c:v>
                </c:pt>
                <c:pt idx="19223">
                  <c:v>38446</c:v>
                </c:pt>
                <c:pt idx="19224">
                  <c:v>38448</c:v>
                </c:pt>
                <c:pt idx="19225">
                  <c:v>38450</c:v>
                </c:pt>
                <c:pt idx="19226">
                  <c:v>38452</c:v>
                </c:pt>
                <c:pt idx="19227">
                  <c:v>38454</c:v>
                </c:pt>
                <c:pt idx="19228">
                  <c:v>38456</c:v>
                </c:pt>
                <c:pt idx="19229">
                  <c:v>38458</c:v>
                </c:pt>
                <c:pt idx="19230">
                  <c:v>38460</c:v>
                </c:pt>
                <c:pt idx="19231">
                  <c:v>38462</c:v>
                </c:pt>
                <c:pt idx="19232">
                  <c:v>38464</c:v>
                </c:pt>
                <c:pt idx="19233">
                  <c:v>38466</c:v>
                </c:pt>
                <c:pt idx="19234">
                  <c:v>38468</c:v>
                </c:pt>
                <c:pt idx="19235">
                  <c:v>38470</c:v>
                </c:pt>
                <c:pt idx="19236">
                  <c:v>38472</c:v>
                </c:pt>
                <c:pt idx="19237">
                  <c:v>38474</c:v>
                </c:pt>
                <c:pt idx="19238">
                  <c:v>38476</c:v>
                </c:pt>
                <c:pt idx="19239">
                  <c:v>38478</c:v>
                </c:pt>
                <c:pt idx="19240">
                  <c:v>38480</c:v>
                </c:pt>
                <c:pt idx="19241">
                  <c:v>38482</c:v>
                </c:pt>
                <c:pt idx="19242">
                  <c:v>38484</c:v>
                </c:pt>
                <c:pt idx="19243">
                  <c:v>38486</c:v>
                </c:pt>
                <c:pt idx="19244">
                  <c:v>38488</c:v>
                </c:pt>
                <c:pt idx="19245">
                  <c:v>38490</c:v>
                </c:pt>
                <c:pt idx="19246">
                  <c:v>38492</c:v>
                </c:pt>
                <c:pt idx="19247">
                  <c:v>38494</c:v>
                </c:pt>
                <c:pt idx="19248">
                  <c:v>38496</c:v>
                </c:pt>
                <c:pt idx="19249">
                  <c:v>38498</c:v>
                </c:pt>
                <c:pt idx="19250">
                  <c:v>38500</c:v>
                </c:pt>
                <c:pt idx="19251">
                  <c:v>38502</c:v>
                </c:pt>
                <c:pt idx="19252">
                  <c:v>38504</c:v>
                </c:pt>
                <c:pt idx="19253">
                  <c:v>38506</c:v>
                </c:pt>
                <c:pt idx="19254">
                  <c:v>38508</c:v>
                </c:pt>
                <c:pt idx="19255">
                  <c:v>38510</c:v>
                </c:pt>
                <c:pt idx="19256">
                  <c:v>38512</c:v>
                </c:pt>
                <c:pt idx="19257">
                  <c:v>38514</c:v>
                </c:pt>
                <c:pt idx="19258">
                  <c:v>38516</c:v>
                </c:pt>
                <c:pt idx="19259">
                  <c:v>38518</c:v>
                </c:pt>
                <c:pt idx="19260">
                  <c:v>38520</c:v>
                </c:pt>
                <c:pt idx="19261">
                  <c:v>38522</c:v>
                </c:pt>
                <c:pt idx="19262">
                  <c:v>38524</c:v>
                </c:pt>
                <c:pt idx="19263">
                  <c:v>38526</c:v>
                </c:pt>
                <c:pt idx="19264">
                  <c:v>38528</c:v>
                </c:pt>
                <c:pt idx="19265">
                  <c:v>38530</c:v>
                </c:pt>
                <c:pt idx="19266">
                  <c:v>38532</c:v>
                </c:pt>
                <c:pt idx="19267">
                  <c:v>38534</c:v>
                </c:pt>
                <c:pt idx="19268">
                  <c:v>38536</c:v>
                </c:pt>
                <c:pt idx="19269">
                  <c:v>38538</c:v>
                </c:pt>
                <c:pt idx="19270">
                  <c:v>38540</c:v>
                </c:pt>
                <c:pt idx="19271">
                  <c:v>38542</c:v>
                </c:pt>
                <c:pt idx="19272">
                  <c:v>38544</c:v>
                </c:pt>
                <c:pt idx="19273">
                  <c:v>38546</c:v>
                </c:pt>
                <c:pt idx="19274">
                  <c:v>38548</c:v>
                </c:pt>
                <c:pt idx="19275">
                  <c:v>38550</c:v>
                </c:pt>
                <c:pt idx="19276">
                  <c:v>38552</c:v>
                </c:pt>
                <c:pt idx="19277">
                  <c:v>38554</c:v>
                </c:pt>
                <c:pt idx="19278">
                  <c:v>38556</c:v>
                </c:pt>
                <c:pt idx="19279">
                  <c:v>38558</c:v>
                </c:pt>
                <c:pt idx="19280">
                  <c:v>38560</c:v>
                </c:pt>
                <c:pt idx="19281">
                  <c:v>38562</c:v>
                </c:pt>
                <c:pt idx="19282">
                  <c:v>38564</c:v>
                </c:pt>
                <c:pt idx="19283">
                  <c:v>38566</c:v>
                </c:pt>
                <c:pt idx="19284">
                  <c:v>38568</c:v>
                </c:pt>
                <c:pt idx="19285">
                  <c:v>38570</c:v>
                </c:pt>
                <c:pt idx="19286">
                  <c:v>38572</c:v>
                </c:pt>
                <c:pt idx="19287">
                  <c:v>38574</c:v>
                </c:pt>
                <c:pt idx="19288">
                  <c:v>38576</c:v>
                </c:pt>
                <c:pt idx="19289">
                  <c:v>38578</c:v>
                </c:pt>
                <c:pt idx="19290">
                  <c:v>38580</c:v>
                </c:pt>
                <c:pt idx="19291">
                  <c:v>38582</c:v>
                </c:pt>
                <c:pt idx="19292">
                  <c:v>38584</c:v>
                </c:pt>
                <c:pt idx="19293">
                  <c:v>38586</c:v>
                </c:pt>
                <c:pt idx="19294">
                  <c:v>38588</c:v>
                </c:pt>
                <c:pt idx="19295">
                  <c:v>38590</c:v>
                </c:pt>
                <c:pt idx="19296">
                  <c:v>38592</c:v>
                </c:pt>
                <c:pt idx="19297">
                  <c:v>38594</c:v>
                </c:pt>
                <c:pt idx="19298">
                  <c:v>38596</c:v>
                </c:pt>
                <c:pt idx="19299">
                  <c:v>38598</c:v>
                </c:pt>
                <c:pt idx="19300">
                  <c:v>38600</c:v>
                </c:pt>
                <c:pt idx="19301">
                  <c:v>38602</c:v>
                </c:pt>
                <c:pt idx="19302">
                  <c:v>38604</c:v>
                </c:pt>
                <c:pt idx="19303">
                  <c:v>38606</c:v>
                </c:pt>
                <c:pt idx="19304">
                  <c:v>38608</c:v>
                </c:pt>
                <c:pt idx="19305">
                  <c:v>38610</c:v>
                </c:pt>
                <c:pt idx="19306">
                  <c:v>38612</c:v>
                </c:pt>
                <c:pt idx="19307">
                  <c:v>38614</c:v>
                </c:pt>
                <c:pt idx="19308">
                  <c:v>38616</c:v>
                </c:pt>
                <c:pt idx="19309">
                  <c:v>38618</c:v>
                </c:pt>
                <c:pt idx="19310">
                  <c:v>38620</c:v>
                </c:pt>
                <c:pt idx="19311">
                  <c:v>38622</c:v>
                </c:pt>
                <c:pt idx="19312">
                  <c:v>38624</c:v>
                </c:pt>
                <c:pt idx="19313">
                  <c:v>38626</c:v>
                </c:pt>
                <c:pt idx="19314">
                  <c:v>38628</c:v>
                </c:pt>
                <c:pt idx="19315">
                  <c:v>38630</c:v>
                </c:pt>
                <c:pt idx="19316">
                  <c:v>38632</c:v>
                </c:pt>
                <c:pt idx="19317">
                  <c:v>38634</c:v>
                </c:pt>
                <c:pt idx="19318">
                  <c:v>38636</c:v>
                </c:pt>
                <c:pt idx="19319">
                  <c:v>38638</c:v>
                </c:pt>
                <c:pt idx="19320">
                  <c:v>38640</c:v>
                </c:pt>
                <c:pt idx="19321">
                  <c:v>38642</c:v>
                </c:pt>
                <c:pt idx="19322">
                  <c:v>38644</c:v>
                </c:pt>
                <c:pt idx="19323">
                  <c:v>38646</c:v>
                </c:pt>
                <c:pt idx="19324">
                  <c:v>38648</c:v>
                </c:pt>
                <c:pt idx="19325">
                  <c:v>38650</c:v>
                </c:pt>
                <c:pt idx="19326">
                  <c:v>38652</c:v>
                </c:pt>
                <c:pt idx="19327">
                  <c:v>38654</c:v>
                </c:pt>
                <c:pt idx="19328">
                  <c:v>38656</c:v>
                </c:pt>
                <c:pt idx="19329">
                  <c:v>38658</c:v>
                </c:pt>
                <c:pt idx="19330">
                  <c:v>38660</c:v>
                </c:pt>
                <c:pt idx="19331">
                  <c:v>38662</c:v>
                </c:pt>
                <c:pt idx="19332">
                  <c:v>38664</c:v>
                </c:pt>
                <c:pt idx="19333">
                  <c:v>38666</c:v>
                </c:pt>
                <c:pt idx="19334">
                  <c:v>38668</c:v>
                </c:pt>
                <c:pt idx="19335">
                  <c:v>38670</c:v>
                </c:pt>
                <c:pt idx="19336">
                  <c:v>38672</c:v>
                </c:pt>
                <c:pt idx="19337">
                  <c:v>38674</c:v>
                </c:pt>
                <c:pt idx="19338">
                  <c:v>38676</c:v>
                </c:pt>
                <c:pt idx="19339">
                  <c:v>38678</c:v>
                </c:pt>
                <c:pt idx="19340">
                  <c:v>38680</c:v>
                </c:pt>
                <c:pt idx="19341">
                  <c:v>38682</c:v>
                </c:pt>
                <c:pt idx="19342">
                  <c:v>38684</c:v>
                </c:pt>
                <c:pt idx="19343">
                  <c:v>38686</c:v>
                </c:pt>
                <c:pt idx="19344">
                  <c:v>38688</c:v>
                </c:pt>
                <c:pt idx="19345">
                  <c:v>38690</c:v>
                </c:pt>
                <c:pt idx="19346">
                  <c:v>38692</c:v>
                </c:pt>
                <c:pt idx="19347">
                  <c:v>38694</c:v>
                </c:pt>
                <c:pt idx="19348">
                  <c:v>38696</c:v>
                </c:pt>
                <c:pt idx="19349">
                  <c:v>38698</c:v>
                </c:pt>
                <c:pt idx="19350">
                  <c:v>38700</c:v>
                </c:pt>
                <c:pt idx="19351">
                  <c:v>38702</c:v>
                </c:pt>
                <c:pt idx="19352">
                  <c:v>38704</c:v>
                </c:pt>
                <c:pt idx="19353">
                  <c:v>38706</c:v>
                </c:pt>
                <c:pt idx="19354">
                  <c:v>38708</c:v>
                </c:pt>
                <c:pt idx="19355">
                  <c:v>38710</c:v>
                </c:pt>
                <c:pt idx="19356">
                  <c:v>38712</c:v>
                </c:pt>
                <c:pt idx="19357">
                  <c:v>38714</c:v>
                </c:pt>
                <c:pt idx="19358">
                  <c:v>38716</c:v>
                </c:pt>
                <c:pt idx="19359">
                  <c:v>38718</c:v>
                </c:pt>
                <c:pt idx="19360">
                  <c:v>38720</c:v>
                </c:pt>
                <c:pt idx="19361">
                  <c:v>38722</c:v>
                </c:pt>
                <c:pt idx="19362">
                  <c:v>38724</c:v>
                </c:pt>
                <c:pt idx="19363">
                  <c:v>38726</c:v>
                </c:pt>
                <c:pt idx="19364">
                  <c:v>38728</c:v>
                </c:pt>
                <c:pt idx="19365">
                  <c:v>38730</c:v>
                </c:pt>
                <c:pt idx="19366">
                  <c:v>38732</c:v>
                </c:pt>
                <c:pt idx="19367">
                  <c:v>38734</c:v>
                </c:pt>
                <c:pt idx="19368">
                  <c:v>38736</c:v>
                </c:pt>
                <c:pt idx="19369">
                  <c:v>38738</c:v>
                </c:pt>
                <c:pt idx="19370">
                  <c:v>38740</c:v>
                </c:pt>
                <c:pt idx="19371">
                  <c:v>38742</c:v>
                </c:pt>
                <c:pt idx="19372">
                  <c:v>38744</c:v>
                </c:pt>
                <c:pt idx="19373">
                  <c:v>38746</c:v>
                </c:pt>
                <c:pt idx="19374">
                  <c:v>38748</c:v>
                </c:pt>
                <c:pt idx="19375">
                  <c:v>38750</c:v>
                </c:pt>
                <c:pt idx="19376">
                  <c:v>38752</c:v>
                </c:pt>
                <c:pt idx="19377">
                  <c:v>38754</c:v>
                </c:pt>
                <c:pt idx="19378">
                  <c:v>38756</c:v>
                </c:pt>
                <c:pt idx="19379">
                  <c:v>38758</c:v>
                </c:pt>
                <c:pt idx="19380">
                  <c:v>38760</c:v>
                </c:pt>
                <c:pt idx="19381">
                  <c:v>38762</c:v>
                </c:pt>
                <c:pt idx="19382">
                  <c:v>38764</c:v>
                </c:pt>
                <c:pt idx="19383">
                  <c:v>38766</c:v>
                </c:pt>
                <c:pt idx="19384">
                  <c:v>38768</c:v>
                </c:pt>
                <c:pt idx="19385">
                  <c:v>38770</c:v>
                </c:pt>
                <c:pt idx="19386">
                  <c:v>38772</c:v>
                </c:pt>
                <c:pt idx="19387">
                  <c:v>38774</c:v>
                </c:pt>
                <c:pt idx="19388">
                  <c:v>38776</c:v>
                </c:pt>
                <c:pt idx="19389">
                  <c:v>38778</c:v>
                </c:pt>
                <c:pt idx="19390">
                  <c:v>38780</c:v>
                </c:pt>
                <c:pt idx="19391">
                  <c:v>38782</c:v>
                </c:pt>
                <c:pt idx="19392">
                  <c:v>38784</c:v>
                </c:pt>
                <c:pt idx="19393">
                  <c:v>38786</c:v>
                </c:pt>
                <c:pt idx="19394">
                  <c:v>38788</c:v>
                </c:pt>
                <c:pt idx="19395">
                  <c:v>38790</c:v>
                </c:pt>
                <c:pt idx="19396">
                  <c:v>38792</c:v>
                </c:pt>
                <c:pt idx="19397">
                  <c:v>38794</c:v>
                </c:pt>
                <c:pt idx="19398">
                  <c:v>38796</c:v>
                </c:pt>
                <c:pt idx="19399">
                  <c:v>38798</c:v>
                </c:pt>
                <c:pt idx="19400">
                  <c:v>38800</c:v>
                </c:pt>
                <c:pt idx="19401">
                  <c:v>38802</c:v>
                </c:pt>
                <c:pt idx="19402">
                  <c:v>38804</c:v>
                </c:pt>
                <c:pt idx="19403">
                  <c:v>38806</c:v>
                </c:pt>
                <c:pt idx="19404">
                  <c:v>38808</c:v>
                </c:pt>
                <c:pt idx="19405">
                  <c:v>38810</c:v>
                </c:pt>
                <c:pt idx="19406">
                  <c:v>38812</c:v>
                </c:pt>
                <c:pt idx="19407">
                  <c:v>38814</c:v>
                </c:pt>
                <c:pt idx="19408">
                  <c:v>38816</c:v>
                </c:pt>
                <c:pt idx="19409">
                  <c:v>38818</c:v>
                </c:pt>
                <c:pt idx="19410">
                  <c:v>38820</c:v>
                </c:pt>
                <c:pt idx="19411">
                  <c:v>38822</c:v>
                </c:pt>
                <c:pt idx="19412">
                  <c:v>38824</c:v>
                </c:pt>
                <c:pt idx="19413">
                  <c:v>38826</c:v>
                </c:pt>
                <c:pt idx="19414">
                  <c:v>38828</c:v>
                </c:pt>
                <c:pt idx="19415">
                  <c:v>38830</c:v>
                </c:pt>
                <c:pt idx="19416">
                  <c:v>38832</c:v>
                </c:pt>
                <c:pt idx="19417">
                  <c:v>38834</c:v>
                </c:pt>
                <c:pt idx="19418">
                  <c:v>38836</c:v>
                </c:pt>
                <c:pt idx="19419">
                  <c:v>38838</c:v>
                </c:pt>
                <c:pt idx="19420">
                  <c:v>38840</c:v>
                </c:pt>
                <c:pt idx="19421">
                  <c:v>38842</c:v>
                </c:pt>
                <c:pt idx="19422">
                  <c:v>38844</c:v>
                </c:pt>
                <c:pt idx="19423">
                  <c:v>38846</c:v>
                </c:pt>
                <c:pt idx="19424">
                  <c:v>38848</c:v>
                </c:pt>
                <c:pt idx="19425">
                  <c:v>38850</c:v>
                </c:pt>
                <c:pt idx="19426">
                  <c:v>38852</c:v>
                </c:pt>
                <c:pt idx="19427">
                  <c:v>38854</c:v>
                </c:pt>
                <c:pt idx="19428">
                  <c:v>38856</c:v>
                </c:pt>
                <c:pt idx="19429">
                  <c:v>38858</c:v>
                </c:pt>
                <c:pt idx="19430">
                  <c:v>38860</c:v>
                </c:pt>
                <c:pt idx="19431">
                  <c:v>38862</c:v>
                </c:pt>
                <c:pt idx="19432">
                  <c:v>38864</c:v>
                </c:pt>
                <c:pt idx="19433">
                  <c:v>38866</c:v>
                </c:pt>
                <c:pt idx="19434">
                  <c:v>38868</c:v>
                </c:pt>
                <c:pt idx="19435">
                  <c:v>38870</c:v>
                </c:pt>
                <c:pt idx="19436">
                  <c:v>38872</c:v>
                </c:pt>
                <c:pt idx="19437">
                  <c:v>38874</c:v>
                </c:pt>
                <c:pt idx="19438">
                  <c:v>38876</c:v>
                </c:pt>
                <c:pt idx="19439">
                  <c:v>38878</c:v>
                </c:pt>
                <c:pt idx="19440">
                  <c:v>38880</c:v>
                </c:pt>
                <c:pt idx="19441">
                  <c:v>38882</c:v>
                </c:pt>
                <c:pt idx="19442">
                  <c:v>38884</c:v>
                </c:pt>
                <c:pt idx="19443">
                  <c:v>38886</c:v>
                </c:pt>
                <c:pt idx="19444">
                  <c:v>38888</c:v>
                </c:pt>
                <c:pt idx="19445">
                  <c:v>38890</c:v>
                </c:pt>
                <c:pt idx="19446">
                  <c:v>38892</c:v>
                </c:pt>
                <c:pt idx="19447">
                  <c:v>38894</c:v>
                </c:pt>
                <c:pt idx="19448">
                  <c:v>38896</c:v>
                </c:pt>
                <c:pt idx="19449">
                  <c:v>38898</c:v>
                </c:pt>
                <c:pt idx="19450">
                  <c:v>38900</c:v>
                </c:pt>
                <c:pt idx="19451">
                  <c:v>38902</c:v>
                </c:pt>
                <c:pt idx="19452">
                  <c:v>38904</c:v>
                </c:pt>
                <c:pt idx="19453">
                  <c:v>38906</c:v>
                </c:pt>
                <c:pt idx="19454">
                  <c:v>38908</c:v>
                </c:pt>
                <c:pt idx="19455">
                  <c:v>38910</c:v>
                </c:pt>
                <c:pt idx="19456">
                  <c:v>38912</c:v>
                </c:pt>
                <c:pt idx="19457">
                  <c:v>38914</c:v>
                </c:pt>
                <c:pt idx="19458">
                  <c:v>38916</c:v>
                </c:pt>
                <c:pt idx="19459">
                  <c:v>38918</c:v>
                </c:pt>
                <c:pt idx="19460">
                  <c:v>38920</c:v>
                </c:pt>
                <c:pt idx="19461">
                  <c:v>38922</c:v>
                </c:pt>
                <c:pt idx="19462">
                  <c:v>38924</c:v>
                </c:pt>
                <c:pt idx="19463">
                  <c:v>38926</c:v>
                </c:pt>
                <c:pt idx="19464">
                  <c:v>38928</c:v>
                </c:pt>
                <c:pt idx="19465">
                  <c:v>38930</c:v>
                </c:pt>
                <c:pt idx="19466">
                  <c:v>38932</c:v>
                </c:pt>
                <c:pt idx="19467">
                  <c:v>38934</c:v>
                </c:pt>
                <c:pt idx="19468">
                  <c:v>38936</c:v>
                </c:pt>
                <c:pt idx="19469">
                  <c:v>38938</c:v>
                </c:pt>
                <c:pt idx="19470">
                  <c:v>38940</c:v>
                </c:pt>
                <c:pt idx="19471">
                  <c:v>38942</c:v>
                </c:pt>
                <c:pt idx="19472">
                  <c:v>38944</c:v>
                </c:pt>
                <c:pt idx="19473">
                  <c:v>38946</c:v>
                </c:pt>
                <c:pt idx="19474">
                  <c:v>38948</c:v>
                </c:pt>
                <c:pt idx="19475">
                  <c:v>38950</c:v>
                </c:pt>
                <c:pt idx="19476">
                  <c:v>38952</c:v>
                </c:pt>
                <c:pt idx="19477">
                  <c:v>38954</c:v>
                </c:pt>
                <c:pt idx="19478">
                  <c:v>38956</c:v>
                </c:pt>
                <c:pt idx="19479">
                  <c:v>38958</c:v>
                </c:pt>
                <c:pt idx="19480">
                  <c:v>38960</c:v>
                </c:pt>
                <c:pt idx="19481">
                  <c:v>38962</c:v>
                </c:pt>
                <c:pt idx="19482">
                  <c:v>38964</c:v>
                </c:pt>
                <c:pt idx="19483">
                  <c:v>38966</c:v>
                </c:pt>
                <c:pt idx="19484">
                  <c:v>38968</c:v>
                </c:pt>
                <c:pt idx="19485">
                  <c:v>38970</c:v>
                </c:pt>
                <c:pt idx="19486">
                  <c:v>38972</c:v>
                </c:pt>
                <c:pt idx="19487">
                  <c:v>38974</c:v>
                </c:pt>
                <c:pt idx="19488">
                  <c:v>38976</c:v>
                </c:pt>
                <c:pt idx="19489">
                  <c:v>38978</c:v>
                </c:pt>
                <c:pt idx="19490">
                  <c:v>38980</c:v>
                </c:pt>
                <c:pt idx="19491">
                  <c:v>38982</c:v>
                </c:pt>
                <c:pt idx="19492">
                  <c:v>38984</c:v>
                </c:pt>
                <c:pt idx="19493">
                  <c:v>38986</c:v>
                </c:pt>
                <c:pt idx="19494">
                  <c:v>38988</c:v>
                </c:pt>
                <c:pt idx="19495">
                  <c:v>38990</c:v>
                </c:pt>
                <c:pt idx="19496">
                  <c:v>38992</c:v>
                </c:pt>
                <c:pt idx="19497">
                  <c:v>38994</c:v>
                </c:pt>
                <c:pt idx="19498">
                  <c:v>38996</c:v>
                </c:pt>
                <c:pt idx="19499">
                  <c:v>38998</c:v>
                </c:pt>
                <c:pt idx="19500">
                  <c:v>39000</c:v>
                </c:pt>
                <c:pt idx="19501">
                  <c:v>39002</c:v>
                </c:pt>
                <c:pt idx="19502">
                  <c:v>39004</c:v>
                </c:pt>
                <c:pt idx="19503">
                  <c:v>39006</c:v>
                </c:pt>
                <c:pt idx="19504">
                  <c:v>39008</c:v>
                </c:pt>
                <c:pt idx="19505">
                  <c:v>39010</c:v>
                </c:pt>
                <c:pt idx="19506">
                  <c:v>39012</c:v>
                </c:pt>
                <c:pt idx="19507">
                  <c:v>39014</c:v>
                </c:pt>
                <c:pt idx="19508">
                  <c:v>39016</c:v>
                </c:pt>
                <c:pt idx="19509">
                  <c:v>39018</c:v>
                </c:pt>
                <c:pt idx="19510">
                  <c:v>39020</c:v>
                </c:pt>
                <c:pt idx="19511">
                  <c:v>39022</c:v>
                </c:pt>
                <c:pt idx="19512">
                  <c:v>39024</c:v>
                </c:pt>
                <c:pt idx="19513">
                  <c:v>39026</c:v>
                </c:pt>
                <c:pt idx="19514">
                  <c:v>39028</c:v>
                </c:pt>
                <c:pt idx="19515">
                  <c:v>39030</c:v>
                </c:pt>
                <c:pt idx="19516">
                  <c:v>39032</c:v>
                </c:pt>
                <c:pt idx="19517">
                  <c:v>39034</c:v>
                </c:pt>
                <c:pt idx="19518">
                  <c:v>39036</c:v>
                </c:pt>
                <c:pt idx="19519">
                  <c:v>39038</c:v>
                </c:pt>
                <c:pt idx="19520">
                  <c:v>39040</c:v>
                </c:pt>
                <c:pt idx="19521">
                  <c:v>39042</c:v>
                </c:pt>
                <c:pt idx="19522">
                  <c:v>39044</c:v>
                </c:pt>
                <c:pt idx="19523">
                  <c:v>39046</c:v>
                </c:pt>
                <c:pt idx="19524">
                  <c:v>39048</c:v>
                </c:pt>
                <c:pt idx="19525">
                  <c:v>39050</c:v>
                </c:pt>
                <c:pt idx="19526">
                  <c:v>39052</c:v>
                </c:pt>
                <c:pt idx="19527">
                  <c:v>39054</c:v>
                </c:pt>
                <c:pt idx="19528">
                  <c:v>39056</c:v>
                </c:pt>
                <c:pt idx="19529">
                  <c:v>39058</c:v>
                </c:pt>
                <c:pt idx="19530">
                  <c:v>39060</c:v>
                </c:pt>
                <c:pt idx="19531">
                  <c:v>39062</c:v>
                </c:pt>
                <c:pt idx="19532">
                  <c:v>39064</c:v>
                </c:pt>
                <c:pt idx="19533">
                  <c:v>39066</c:v>
                </c:pt>
                <c:pt idx="19534">
                  <c:v>39068</c:v>
                </c:pt>
                <c:pt idx="19535">
                  <c:v>39070</c:v>
                </c:pt>
                <c:pt idx="19536">
                  <c:v>39072</c:v>
                </c:pt>
                <c:pt idx="19537">
                  <c:v>39074</c:v>
                </c:pt>
                <c:pt idx="19538">
                  <c:v>39076</c:v>
                </c:pt>
                <c:pt idx="19539">
                  <c:v>39078</c:v>
                </c:pt>
                <c:pt idx="19540">
                  <c:v>39080</c:v>
                </c:pt>
                <c:pt idx="19541">
                  <c:v>39082</c:v>
                </c:pt>
                <c:pt idx="19542">
                  <c:v>39084</c:v>
                </c:pt>
                <c:pt idx="19543">
                  <c:v>39086</c:v>
                </c:pt>
                <c:pt idx="19544">
                  <c:v>39088</c:v>
                </c:pt>
                <c:pt idx="19545">
                  <c:v>39090</c:v>
                </c:pt>
                <c:pt idx="19546">
                  <c:v>39092</c:v>
                </c:pt>
                <c:pt idx="19547">
                  <c:v>39094</c:v>
                </c:pt>
                <c:pt idx="19548">
                  <c:v>39096</c:v>
                </c:pt>
                <c:pt idx="19549">
                  <c:v>39098</c:v>
                </c:pt>
                <c:pt idx="19550">
                  <c:v>39100</c:v>
                </c:pt>
                <c:pt idx="19551">
                  <c:v>39102</c:v>
                </c:pt>
                <c:pt idx="19552">
                  <c:v>39104</c:v>
                </c:pt>
                <c:pt idx="19553">
                  <c:v>39106</c:v>
                </c:pt>
                <c:pt idx="19554">
                  <c:v>39108</c:v>
                </c:pt>
                <c:pt idx="19555">
                  <c:v>39110</c:v>
                </c:pt>
                <c:pt idx="19556">
                  <c:v>39112</c:v>
                </c:pt>
                <c:pt idx="19557">
                  <c:v>39114</c:v>
                </c:pt>
                <c:pt idx="19558">
                  <c:v>39116</c:v>
                </c:pt>
                <c:pt idx="19559">
                  <c:v>39118</c:v>
                </c:pt>
                <c:pt idx="19560">
                  <c:v>39120</c:v>
                </c:pt>
                <c:pt idx="19561">
                  <c:v>39122</c:v>
                </c:pt>
                <c:pt idx="19562">
                  <c:v>39124</c:v>
                </c:pt>
                <c:pt idx="19563">
                  <c:v>39126</c:v>
                </c:pt>
                <c:pt idx="19564">
                  <c:v>39128</c:v>
                </c:pt>
                <c:pt idx="19565">
                  <c:v>39130</c:v>
                </c:pt>
                <c:pt idx="19566">
                  <c:v>39132</c:v>
                </c:pt>
                <c:pt idx="19567">
                  <c:v>39134</c:v>
                </c:pt>
                <c:pt idx="19568">
                  <c:v>39136</c:v>
                </c:pt>
                <c:pt idx="19569">
                  <c:v>39138</c:v>
                </c:pt>
                <c:pt idx="19570">
                  <c:v>39140</c:v>
                </c:pt>
                <c:pt idx="19571">
                  <c:v>39142</c:v>
                </c:pt>
                <c:pt idx="19572">
                  <c:v>39144</c:v>
                </c:pt>
                <c:pt idx="19573">
                  <c:v>39146</c:v>
                </c:pt>
                <c:pt idx="19574">
                  <c:v>39148</c:v>
                </c:pt>
                <c:pt idx="19575">
                  <c:v>39150</c:v>
                </c:pt>
                <c:pt idx="19576">
                  <c:v>39152</c:v>
                </c:pt>
                <c:pt idx="19577">
                  <c:v>39154</c:v>
                </c:pt>
                <c:pt idx="19578">
                  <c:v>39156</c:v>
                </c:pt>
                <c:pt idx="19579">
                  <c:v>39158</c:v>
                </c:pt>
                <c:pt idx="19580">
                  <c:v>39160</c:v>
                </c:pt>
                <c:pt idx="19581">
                  <c:v>39162</c:v>
                </c:pt>
                <c:pt idx="19582">
                  <c:v>39164</c:v>
                </c:pt>
                <c:pt idx="19583">
                  <c:v>39166</c:v>
                </c:pt>
                <c:pt idx="19584">
                  <c:v>39168</c:v>
                </c:pt>
                <c:pt idx="19585">
                  <c:v>39170</c:v>
                </c:pt>
                <c:pt idx="19586">
                  <c:v>39172</c:v>
                </c:pt>
                <c:pt idx="19587">
                  <c:v>39174</c:v>
                </c:pt>
                <c:pt idx="19588">
                  <c:v>39176</c:v>
                </c:pt>
                <c:pt idx="19589">
                  <c:v>39178</c:v>
                </c:pt>
                <c:pt idx="19590">
                  <c:v>39180</c:v>
                </c:pt>
                <c:pt idx="19591">
                  <c:v>39182</c:v>
                </c:pt>
                <c:pt idx="19592">
                  <c:v>39184</c:v>
                </c:pt>
                <c:pt idx="19593">
                  <c:v>39186</c:v>
                </c:pt>
                <c:pt idx="19594">
                  <c:v>39188</c:v>
                </c:pt>
                <c:pt idx="19595">
                  <c:v>39190</c:v>
                </c:pt>
                <c:pt idx="19596">
                  <c:v>39192</c:v>
                </c:pt>
                <c:pt idx="19597">
                  <c:v>39194</c:v>
                </c:pt>
                <c:pt idx="19598">
                  <c:v>39196</c:v>
                </c:pt>
                <c:pt idx="19599">
                  <c:v>39198</c:v>
                </c:pt>
                <c:pt idx="19600">
                  <c:v>39200</c:v>
                </c:pt>
                <c:pt idx="19601">
                  <c:v>39202</c:v>
                </c:pt>
                <c:pt idx="19602">
                  <c:v>39204</c:v>
                </c:pt>
                <c:pt idx="19603">
                  <c:v>39206</c:v>
                </c:pt>
                <c:pt idx="19604">
                  <c:v>39208</c:v>
                </c:pt>
                <c:pt idx="19605">
                  <c:v>39210</c:v>
                </c:pt>
                <c:pt idx="19606">
                  <c:v>39212</c:v>
                </c:pt>
                <c:pt idx="19607">
                  <c:v>39214</c:v>
                </c:pt>
                <c:pt idx="19608">
                  <c:v>39216</c:v>
                </c:pt>
                <c:pt idx="19609">
                  <c:v>39218</c:v>
                </c:pt>
                <c:pt idx="19610">
                  <c:v>39220</c:v>
                </c:pt>
                <c:pt idx="19611">
                  <c:v>39222</c:v>
                </c:pt>
                <c:pt idx="19612">
                  <c:v>39224</c:v>
                </c:pt>
                <c:pt idx="19613">
                  <c:v>39226</c:v>
                </c:pt>
                <c:pt idx="19614">
                  <c:v>39228</c:v>
                </c:pt>
                <c:pt idx="19615">
                  <c:v>39230</c:v>
                </c:pt>
                <c:pt idx="19616">
                  <c:v>39232</c:v>
                </c:pt>
                <c:pt idx="19617">
                  <c:v>39234</c:v>
                </c:pt>
                <c:pt idx="19618">
                  <c:v>39236</c:v>
                </c:pt>
                <c:pt idx="19619">
                  <c:v>39238</c:v>
                </c:pt>
                <c:pt idx="19620">
                  <c:v>39240</c:v>
                </c:pt>
                <c:pt idx="19621">
                  <c:v>39242</c:v>
                </c:pt>
                <c:pt idx="19622">
                  <c:v>39244</c:v>
                </c:pt>
                <c:pt idx="19623">
                  <c:v>39246</c:v>
                </c:pt>
                <c:pt idx="19624">
                  <c:v>39248</c:v>
                </c:pt>
                <c:pt idx="19625">
                  <c:v>39250</c:v>
                </c:pt>
                <c:pt idx="19626">
                  <c:v>39252</c:v>
                </c:pt>
                <c:pt idx="19627">
                  <c:v>39254</c:v>
                </c:pt>
                <c:pt idx="19628">
                  <c:v>39256</c:v>
                </c:pt>
                <c:pt idx="19629">
                  <c:v>39258</c:v>
                </c:pt>
                <c:pt idx="19630">
                  <c:v>39260</c:v>
                </c:pt>
                <c:pt idx="19631">
                  <c:v>39262</c:v>
                </c:pt>
                <c:pt idx="19632">
                  <c:v>39264</c:v>
                </c:pt>
                <c:pt idx="19633">
                  <c:v>39266</c:v>
                </c:pt>
                <c:pt idx="19634">
                  <c:v>39268</c:v>
                </c:pt>
                <c:pt idx="19635">
                  <c:v>39270</c:v>
                </c:pt>
                <c:pt idx="19636">
                  <c:v>39272</c:v>
                </c:pt>
                <c:pt idx="19637">
                  <c:v>39274</c:v>
                </c:pt>
                <c:pt idx="19638">
                  <c:v>39276</c:v>
                </c:pt>
                <c:pt idx="19639">
                  <c:v>39278</c:v>
                </c:pt>
                <c:pt idx="19640">
                  <c:v>39280</c:v>
                </c:pt>
                <c:pt idx="19641">
                  <c:v>39282</c:v>
                </c:pt>
                <c:pt idx="19642">
                  <c:v>39284</c:v>
                </c:pt>
                <c:pt idx="19643">
                  <c:v>39286</c:v>
                </c:pt>
                <c:pt idx="19644">
                  <c:v>39288</c:v>
                </c:pt>
                <c:pt idx="19645">
                  <c:v>39290</c:v>
                </c:pt>
                <c:pt idx="19646">
                  <c:v>39292</c:v>
                </c:pt>
                <c:pt idx="19647">
                  <c:v>39294</c:v>
                </c:pt>
                <c:pt idx="19648">
                  <c:v>39296</c:v>
                </c:pt>
                <c:pt idx="19649">
                  <c:v>39298</c:v>
                </c:pt>
                <c:pt idx="19650">
                  <c:v>39300</c:v>
                </c:pt>
                <c:pt idx="19651">
                  <c:v>39302</c:v>
                </c:pt>
                <c:pt idx="19652">
                  <c:v>39304</c:v>
                </c:pt>
                <c:pt idx="19653">
                  <c:v>39306</c:v>
                </c:pt>
                <c:pt idx="19654">
                  <c:v>39308</c:v>
                </c:pt>
                <c:pt idx="19655">
                  <c:v>39310</c:v>
                </c:pt>
                <c:pt idx="19656">
                  <c:v>39312</c:v>
                </c:pt>
                <c:pt idx="19657">
                  <c:v>39314</c:v>
                </c:pt>
                <c:pt idx="19658">
                  <c:v>39316</c:v>
                </c:pt>
                <c:pt idx="19659">
                  <c:v>39318</c:v>
                </c:pt>
                <c:pt idx="19660">
                  <c:v>39320</c:v>
                </c:pt>
                <c:pt idx="19661">
                  <c:v>39322</c:v>
                </c:pt>
                <c:pt idx="19662">
                  <c:v>39324</c:v>
                </c:pt>
                <c:pt idx="19663">
                  <c:v>39326</c:v>
                </c:pt>
                <c:pt idx="19664">
                  <c:v>39328</c:v>
                </c:pt>
                <c:pt idx="19665">
                  <c:v>39330</c:v>
                </c:pt>
                <c:pt idx="19666">
                  <c:v>39332</c:v>
                </c:pt>
                <c:pt idx="19667">
                  <c:v>39334</c:v>
                </c:pt>
                <c:pt idx="19668">
                  <c:v>39336</c:v>
                </c:pt>
                <c:pt idx="19669">
                  <c:v>39338</c:v>
                </c:pt>
                <c:pt idx="19670">
                  <c:v>39340</c:v>
                </c:pt>
                <c:pt idx="19671">
                  <c:v>39342</c:v>
                </c:pt>
                <c:pt idx="19672">
                  <c:v>39344</c:v>
                </c:pt>
                <c:pt idx="19673">
                  <c:v>39346</c:v>
                </c:pt>
                <c:pt idx="19674">
                  <c:v>39348</c:v>
                </c:pt>
                <c:pt idx="19675">
                  <c:v>39350</c:v>
                </c:pt>
                <c:pt idx="19676">
                  <c:v>39352</c:v>
                </c:pt>
                <c:pt idx="19677">
                  <c:v>39354</c:v>
                </c:pt>
                <c:pt idx="19678">
                  <c:v>39356</c:v>
                </c:pt>
                <c:pt idx="19679">
                  <c:v>39358</c:v>
                </c:pt>
                <c:pt idx="19680">
                  <c:v>39360</c:v>
                </c:pt>
                <c:pt idx="19681">
                  <c:v>39362</c:v>
                </c:pt>
                <c:pt idx="19682">
                  <c:v>39364</c:v>
                </c:pt>
                <c:pt idx="19683">
                  <c:v>39366</c:v>
                </c:pt>
                <c:pt idx="19684">
                  <c:v>39368</c:v>
                </c:pt>
                <c:pt idx="19685">
                  <c:v>39370</c:v>
                </c:pt>
                <c:pt idx="19686">
                  <c:v>39372</c:v>
                </c:pt>
                <c:pt idx="19687">
                  <c:v>39374</c:v>
                </c:pt>
                <c:pt idx="19688">
                  <c:v>39376</c:v>
                </c:pt>
                <c:pt idx="19689">
                  <c:v>39378</c:v>
                </c:pt>
                <c:pt idx="19690">
                  <c:v>39380</c:v>
                </c:pt>
                <c:pt idx="19691">
                  <c:v>39382</c:v>
                </c:pt>
                <c:pt idx="19692">
                  <c:v>39384</c:v>
                </c:pt>
                <c:pt idx="19693">
                  <c:v>39386</c:v>
                </c:pt>
                <c:pt idx="19694">
                  <c:v>39388</c:v>
                </c:pt>
                <c:pt idx="19695">
                  <c:v>39390</c:v>
                </c:pt>
                <c:pt idx="19696">
                  <c:v>39392</c:v>
                </c:pt>
                <c:pt idx="19697">
                  <c:v>39394</c:v>
                </c:pt>
                <c:pt idx="19698">
                  <c:v>39396</c:v>
                </c:pt>
                <c:pt idx="19699">
                  <c:v>39398</c:v>
                </c:pt>
                <c:pt idx="19700">
                  <c:v>39400</c:v>
                </c:pt>
                <c:pt idx="19701">
                  <c:v>39402</c:v>
                </c:pt>
                <c:pt idx="19702">
                  <c:v>39404</c:v>
                </c:pt>
                <c:pt idx="19703">
                  <c:v>39406</c:v>
                </c:pt>
                <c:pt idx="19704">
                  <c:v>39408</c:v>
                </c:pt>
                <c:pt idx="19705">
                  <c:v>39410</c:v>
                </c:pt>
                <c:pt idx="19706">
                  <c:v>39412</c:v>
                </c:pt>
                <c:pt idx="19707">
                  <c:v>39414</c:v>
                </c:pt>
                <c:pt idx="19708">
                  <c:v>39416</c:v>
                </c:pt>
                <c:pt idx="19709">
                  <c:v>39418</c:v>
                </c:pt>
                <c:pt idx="19710">
                  <c:v>39420</c:v>
                </c:pt>
                <c:pt idx="19711">
                  <c:v>39422</c:v>
                </c:pt>
                <c:pt idx="19712">
                  <c:v>39424</c:v>
                </c:pt>
                <c:pt idx="19713">
                  <c:v>39426</c:v>
                </c:pt>
                <c:pt idx="19714">
                  <c:v>39428</c:v>
                </c:pt>
                <c:pt idx="19715">
                  <c:v>39430</c:v>
                </c:pt>
                <c:pt idx="19716">
                  <c:v>39432</c:v>
                </c:pt>
                <c:pt idx="19717">
                  <c:v>39434</c:v>
                </c:pt>
                <c:pt idx="19718">
                  <c:v>39436</c:v>
                </c:pt>
                <c:pt idx="19719">
                  <c:v>39438</c:v>
                </c:pt>
                <c:pt idx="19720">
                  <c:v>39440</c:v>
                </c:pt>
                <c:pt idx="19721">
                  <c:v>39442</c:v>
                </c:pt>
                <c:pt idx="19722">
                  <c:v>39444</c:v>
                </c:pt>
                <c:pt idx="19723">
                  <c:v>39446</c:v>
                </c:pt>
                <c:pt idx="19724">
                  <c:v>39448</c:v>
                </c:pt>
                <c:pt idx="19725">
                  <c:v>39450</c:v>
                </c:pt>
                <c:pt idx="19726">
                  <c:v>39452</c:v>
                </c:pt>
                <c:pt idx="19727">
                  <c:v>39454</c:v>
                </c:pt>
                <c:pt idx="19728">
                  <c:v>39456</c:v>
                </c:pt>
                <c:pt idx="19729">
                  <c:v>39458</c:v>
                </c:pt>
                <c:pt idx="19730">
                  <c:v>39460</c:v>
                </c:pt>
                <c:pt idx="19731">
                  <c:v>39462</c:v>
                </c:pt>
                <c:pt idx="19732">
                  <c:v>39464</c:v>
                </c:pt>
                <c:pt idx="19733">
                  <c:v>39466</c:v>
                </c:pt>
                <c:pt idx="19734">
                  <c:v>39468</c:v>
                </c:pt>
                <c:pt idx="19735">
                  <c:v>39470</c:v>
                </c:pt>
                <c:pt idx="19736">
                  <c:v>39472</c:v>
                </c:pt>
                <c:pt idx="19737">
                  <c:v>39474</c:v>
                </c:pt>
                <c:pt idx="19738">
                  <c:v>39476</c:v>
                </c:pt>
                <c:pt idx="19739">
                  <c:v>39478</c:v>
                </c:pt>
                <c:pt idx="19740">
                  <c:v>39480</c:v>
                </c:pt>
                <c:pt idx="19741">
                  <c:v>39482</c:v>
                </c:pt>
                <c:pt idx="19742">
                  <c:v>39484</c:v>
                </c:pt>
                <c:pt idx="19743">
                  <c:v>39486</c:v>
                </c:pt>
                <c:pt idx="19744">
                  <c:v>39488</c:v>
                </c:pt>
                <c:pt idx="19745">
                  <c:v>39490</c:v>
                </c:pt>
                <c:pt idx="19746">
                  <c:v>39492</c:v>
                </c:pt>
                <c:pt idx="19747">
                  <c:v>39494</c:v>
                </c:pt>
                <c:pt idx="19748">
                  <c:v>39496</c:v>
                </c:pt>
                <c:pt idx="19749">
                  <c:v>39498</c:v>
                </c:pt>
                <c:pt idx="19750">
                  <c:v>39500</c:v>
                </c:pt>
                <c:pt idx="19751">
                  <c:v>39502</c:v>
                </c:pt>
                <c:pt idx="19752">
                  <c:v>39504</c:v>
                </c:pt>
                <c:pt idx="19753">
                  <c:v>39506</c:v>
                </c:pt>
                <c:pt idx="19754">
                  <c:v>39508</c:v>
                </c:pt>
                <c:pt idx="19755">
                  <c:v>39510</c:v>
                </c:pt>
                <c:pt idx="19756">
                  <c:v>39512</c:v>
                </c:pt>
                <c:pt idx="19757">
                  <c:v>39514</c:v>
                </c:pt>
                <c:pt idx="19758">
                  <c:v>39516</c:v>
                </c:pt>
                <c:pt idx="19759">
                  <c:v>39518</c:v>
                </c:pt>
                <c:pt idx="19760">
                  <c:v>39520</c:v>
                </c:pt>
                <c:pt idx="19761">
                  <c:v>39522</c:v>
                </c:pt>
                <c:pt idx="19762">
                  <c:v>39524</c:v>
                </c:pt>
                <c:pt idx="19763">
                  <c:v>39526</c:v>
                </c:pt>
                <c:pt idx="19764">
                  <c:v>39528</c:v>
                </c:pt>
                <c:pt idx="19765">
                  <c:v>39530</c:v>
                </c:pt>
                <c:pt idx="19766">
                  <c:v>39532</c:v>
                </c:pt>
                <c:pt idx="19767">
                  <c:v>39534</c:v>
                </c:pt>
                <c:pt idx="19768">
                  <c:v>39536</c:v>
                </c:pt>
                <c:pt idx="19769">
                  <c:v>39538</c:v>
                </c:pt>
                <c:pt idx="19770">
                  <c:v>39540</c:v>
                </c:pt>
                <c:pt idx="19771">
                  <c:v>39542</c:v>
                </c:pt>
                <c:pt idx="19772">
                  <c:v>39544</c:v>
                </c:pt>
                <c:pt idx="19773">
                  <c:v>39546</c:v>
                </c:pt>
                <c:pt idx="19774">
                  <c:v>39548</c:v>
                </c:pt>
                <c:pt idx="19775">
                  <c:v>39550</c:v>
                </c:pt>
                <c:pt idx="19776">
                  <c:v>39552</c:v>
                </c:pt>
                <c:pt idx="19777">
                  <c:v>39554</c:v>
                </c:pt>
                <c:pt idx="19778">
                  <c:v>39556</c:v>
                </c:pt>
                <c:pt idx="19779">
                  <c:v>39558</c:v>
                </c:pt>
                <c:pt idx="19780">
                  <c:v>39560</c:v>
                </c:pt>
                <c:pt idx="19781">
                  <c:v>39562</c:v>
                </c:pt>
                <c:pt idx="19782">
                  <c:v>39564</c:v>
                </c:pt>
                <c:pt idx="19783">
                  <c:v>39566</c:v>
                </c:pt>
                <c:pt idx="19784">
                  <c:v>39568</c:v>
                </c:pt>
                <c:pt idx="19785">
                  <c:v>39570</c:v>
                </c:pt>
                <c:pt idx="19786">
                  <c:v>39572</c:v>
                </c:pt>
                <c:pt idx="19787">
                  <c:v>39574</c:v>
                </c:pt>
                <c:pt idx="19788">
                  <c:v>39576</c:v>
                </c:pt>
                <c:pt idx="19789">
                  <c:v>39578</c:v>
                </c:pt>
                <c:pt idx="19790">
                  <c:v>39580</c:v>
                </c:pt>
                <c:pt idx="19791">
                  <c:v>39582</c:v>
                </c:pt>
                <c:pt idx="19792">
                  <c:v>39584</c:v>
                </c:pt>
                <c:pt idx="19793">
                  <c:v>39586</c:v>
                </c:pt>
                <c:pt idx="19794">
                  <c:v>39588</c:v>
                </c:pt>
                <c:pt idx="19795">
                  <c:v>39590</c:v>
                </c:pt>
                <c:pt idx="19796">
                  <c:v>39592</c:v>
                </c:pt>
                <c:pt idx="19797">
                  <c:v>39594</c:v>
                </c:pt>
                <c:pt idx="19798">
                  <c:v>39596</c:v>
                </c:pt>
                <c:pt idx="19799">
                  <c:v>39598</c:v>
                </c:pt>
                <c:pt idx="19800">
                  <c:v>39600</c:v>
                </c:pt>
                <c:pt idx="19801">
                  <c:v>39602</c:v>
                </c:pt>
                <c:pt idx="19802">
                  <c:v>39604</c:v>
                </c:pt>
                <c:pt idx="19803">
                  <c:v>39606</c:v>
                </c:pt>
                <c:pt idx="19804">
                  <c:v>39608</c:v>
                </c:pt>
                <c:pt idx="19805">
                  <c:v>39610</c:v>
                </c:pt>
                <c:pt idx="19806">
                  <c:v>39612</c:v>
                </c:pt>
                <c:pt idx="19807">
                  <c:v>39614</c:v>
                </c:pt>
                <c:pt idx="19808">
                  <c:v>39616</c:v>
                </c:pt>
                <c:pt idx="19809">
                  <c:v>39618</c:v>
                </c:pt>
                <c:pt idx="19810">
                  <c:v>39620</c:v>
                </c:pt>
                <c:pt idx="19811">
                  <c:v>39622</c:v>
                </c:pt>
                <c:pt idx="19812">
                  <c:v>39624</c:v>
                </c:pt>
                <c:pt idx="19813">
                  <c:v>39626</c:v>
                </c:pt>
                <c:pt idx="19814">
                  <c:v>39628</c:v>
                </c:pt>
                <c:pt idx="19815">
                  <c:v>39630</c:v>
                </c:pt>
                <c:pt idx="19816">
                  <c:v>39632</c:v>
                </c:pt>
                <c:pt idx="19817">
                  <c:v>39634</c:v>
                </c:pt>
                <c:pt idx="19818">
                  <c:v>39636</c:v>
                </c:pt>
                <c:pt idx="19819">
                  <c:v>39638</c:v>
                </c:pt>
                <c:pt idx="19820">
                  <c:v>39640</c:v>
                </c:pt>
                <c:pt idx="19821">
                  <c:v>39642</c:v>
                </c:pt>
                <c:pt idx="19822">
                  <c:v>39644</c:v>
                </c:pt>
                <c:pt idx="19823">
                  <c:v>39646</c:v>
                </c:pt>
                <c:pt idx="19824">
                  <c:v>39648</c:v>
                </c:pt>
                <c:pt idx="19825">
                  <c:v>39650</c:v>
                </c:pt>
                <c:pt idx="19826">
                  <c:v>39652</c:v>
                </c:pt>
                <c:pt idx="19827">
                  <c:v>39654</c:v>
                </c:pt>
                <c:pt idx="19828">
                  <c:v>39656</c:v>
                </c:pt>
                <c:pt idx="19829">
                  <c:v>39658</c:v>
                </c:pt>
                <c:pt idx="19830">
                  <c:v>39660</c:v>
                </c:pt>
                <c:pt idx="19831">
                  <c:v>39662</c:v>
                </c:pt>
                <c:pt idx="19832">
                  <c:v>39664</c:v>
                </c:pt>
                <c:pt idx="19833">
                  <c:v>39666</c:v>
                </c:pt>
                <c:pt idx="19834">
                  <c:v>39668</c:v>
                </c:pt>
                <c:pt idx="19835">
                  <c:v>39670</c:v>
                </c:pt>
                <c:pt idx="19836">
                  <c:v>39672</c:v>
                </c:pt>
                <c:pt idx="19837">
                  <c:v>39674</c:v>
                </c:pt>
                <c:pt idx="19838">
                  <c:v>39676</c:v>
                </c:pt>
                <c:pt idx="19839">
                  <c:v>39678</c:v>
                </c:pt>
                <c:pt idx="19840">
                  <c:v>39680</c:v>
                </c:pt>
                <c:pt idx="19841">
                  <c:v>39682</c:v>
                </c:pt>
                <c:pt idx="19842">
                  <c:v>39684</c:v>
                </c:pt>
                <c:pt idx="19843">
                  <c:v>39686</c:v>
                </c:pt>
                <c:pt idx="19844">
                  <c:v>39688</c:v>
                </c:pt>
                <c:pt idx="19845">
                  <c:v>39690</c:v>
                </c:pt>
                <c:pt idx="19846">
                  <c:v>39692</c:v>
                </c:pt>
                <c:pt idx="19847">
                  <c:v>39694</c:v>
                </c:pt>
                <c:pt idx="19848">
                  <c:v>39696</c:v>
                </c:pt>
                <c:pt idx="19849">
                  <c:v>39698</c:v>
                </c:pt>
                <c:pt idx="19850">
                  <c:v>39700</c:v>
                </c:pt>
                <c:pt idx="19851">
                  <c:v>39702</c:v>
                </c:pt>
                <c:pt idx="19852">
                  <c:v>39704</c:v>
                </c:pt>
                <c:pt idx="19853">
                  <c:v>39706</c:v>
                </c:pt>
                <c:pt idx="19854">
                  <c:v>39708</c:v>
                </c:pt>
                <c:pt idx="19855">
                  <c:v>39710</c:v>
                </c:pt>
                <c:pt idx="19856">
                  <c:v>39712</c:v>
                </c:pt>
                <c:pt idx="19857">
                  <c:v>39714</c:v>
                </c:pt>
                <c:pt idx="19858">
                  <c:v>39716</c:v>
                </c:pt>
                <c:pt idx="19859">
                  <c:v>39718</c:v>
                </c:pt>
                <c:pt idx="19860">
                  <c:v>39720</c:v>
                </c:pt>
                <c:pt idx="19861">
                  <c:v>39722</c:v>
                </c:pt>
                <c:pt idx="19862">
                  <c:v>39724</c:v>
                </c:pt>
                <c:pt idx="19863">
                  <c:v>39726</c:v>
                </c:pt>
                <c:pt idx="19864">
                  <c:v>39728</c:v>
                </c:pt>
                <c:pt idx="19865">
                  <c:v>39730</c:v>
                </c:pt>
                <c:pt idx="19866">
                  <c:v>39732</c:v>
                </c:pt>
                <c:pt idx="19867">
                  <c:v>39734</c:v>
                </c:pt>
                <c:pt idx="19868">
                  <c:v>39736</c:v>
                </c:pt>
                <c:pt idx="19869">
                  <c:v>39738</c:v>
                </c:pt>
                <c:pt idx="19870">
                  <c:v>39740</c:v>
                </c:pt>
                <c:pt idx="19871">
                  <c:v>39742</c:v>
                </c:pt>
                <c:pt idx="19872">
                  <c:v>39744</c:v>
                </c:pt>
                <c:pt idx="19873">
                  <c:v>39746</c:v>
                </c:pt>
                <c:pt idx="19874">
                  <c:v>39748</c:v>
                </c:pt>
                <c:pt idx="19875">
                  <c:v>39750</c:v>
                </c:pt>
                <c:pt idx="19876">
                  <c:v>39752</c:v>
                </c:pt>
                <c:pt idx="19877">
                  <c:v>39754</c:v>
                </c:pt>
                <c:pt idx="19878">
                  <c:v>39756</c:v>
                </c:pt>
                <c:pt idx="19879">
                  <c:v>39758</c:v>
                </c:pt>
                <c:pt idx="19880">
                  <c:v>39760</c:v>
                </c:pt>
                <c:pt idx="19881">
                  <c:v>39762</c:v>
                </c:pt>
                <c:pt idx="19882">
                  <c:v>39764</c:v>
                </c:pt>
                <c:pt idx="19883">
                  <c:v>39766</c:v>
                </c:pt>
                <c:pt idx="19884">
                  <c:v>39768</c:v>
                </c:pt>
                <c:pt idx="19885">
                  <c:v>39770</c:v>
                </c:pt>
                <c:pt idx="19886">
                  <c:v>39772</c:v>
                </c:pt>
                <c:pt idx="19887">
                  <c:v>39774</c:v>
                </c:pt>
                <c:pt idx="19888">
                  <c:v>39776</c:v>
                </c:pt>
                <c:pt idx="19889">
                  <c:v>39778</c:v>
                </c:pt>
                <c:pt idx="19890">
                  <c:v>39780</c:v>
                </c:pt>
                <c:pt idx="19891">
                  <c:v>39782</c:v>
                </c:pt>
                <c:pt idx="19892">
                  <c:v>39784</c:v>
                </c:pt>
                <c:pt idx="19893">
                  <c:v>39786</c:v>
                </c:pt>
                <c:pt idx="19894">
                  <c:v>39788</c:v>
                </c:pt>
                <c:pt idx="19895">
                  <c:v>39790</c:v>
                </c:pt>
                <c:pt idx="19896">
                  <c:v>39792</c:v>
                </c:pt>
                <c:pt idx="19897">
                  <c:v>39794</c:v>
                </c:pt>
                <c:pt idx="19898">
                  <c:v>39796</c:v>
                </c:pt>
                <c:pt idx="19899">
                  <c:v>39798</c:v>
                </c:pt>
                <c:pt idx="19900">
                  <c:v>39800</c:v>
                </c:pt>
                <c:pt idx="19901">
                  <c:v>39802</c:v>
                </c:pt>
                <c:pt idx="19902">
                  <c:v>39804</c:v>
                </c:pt>
                <c:pt idx="19903">
                  <c:v>39806</c:v>
                </c:pt>
                <c:pt idx="19904">
                  <c:v>39808</c:v>
                </c:pt>
                <c:pt idx="19905">
                  <c:v>39810</c:v>
                </c:pt>
                <c:pt idx="19906">
                  <c:v>39812</c:v>
                </c:pt>
                <c:pt idx="19907">
                  <c:v>39814</c:v>
                </c:pt>
                <c:pt idx="19908">
                  <c:v>39816</c:v>
                </c:pt>
                <c:pt idx="19909">
                  <c:v>39818</c:v>
                </c:pt>
                <c:pt idx="19910">
                  <c:v>39820</c:v>
                </c:pt>
                <c:pt idx="19911">
                  <c:v>39822</c:v>
                </c:pt>
                <c:pt idx="19912">
                  <c:v>39824</c:v>
                </c:pt>
                <c:pt idx="19913">
                  <c:v>39826</c:v>
                </c:pt>
                <c:pt idx="19914">
                  <c:v>39828</c:v>
                </c:pt>
                <c:pt idx="19915">
                  <c:v>39830</c:v>
                </c:pt>
                <c:pt idx="19916">
                  <c:v>39832</c:v>
                </c:pt>
                <c:pt idx="19917">
                  <c:v>39834</c:v>
                </c:pt>
                <c:pt idx="19918">
                  <c:v>39836</c:v>
                </c:pt>
                <c:pt idx="19919">
                  <c:v>39838</c:v>
                </c:pt>
                <c:pt idx="19920">
                  <c:v>39840</c:v>
                </c:pt>
                <c:pt idx="19921">
                  <c:v>39842</c:v>
                </c:pt>
                <c:pt idx="19922">
                  <c:v>39844</c:v>
                </c:pt>
                <c:pt idx="19923">
                  <c:v>39846</c:v>
                </c:pt>
                <c:pt idx="19924">
                  <c:v>39848</c:v>
                </c:pt>
                <c:pt idx="19925">
                  <c:v>39850</c:v>
                </c:pt>
                <c:pt idx="19926">
                  <c:v>39852</c:v>
                </c:pt>
                <c:pt idx="19927">
                  <c:v>39854</c:v>
                </c:pt>
                <c:pt idx="19928">
                  <c:v>39856</c:v>
                </c:pt>
                <c:pt idx="19929">
                  <c:v>39858</c:v>
                </c:pt>
                <c:pt idx="19930">
                  <c:v>39860</c:v>
                </c:pt>
                <c:pt idx="19931">
                  <c:v>39862</c:v>
                </c:pt>
                <c:pt idx="19932">
                  <c:v>39864</c:v>
                </c:pt>
                <c:pt idx="19933">
                  <c:v>39866</c:v>
                </c:pt>
                <c:pt idx="19934">
                  <c:v>39868</c:v>
                </c:pt>
                <c:pt idx="19935">
                  <c:v>39870</c:v>
                </c:pt>
                <c:pt idx="19936">
                  <c:v>39872</c:v>
                </c:pt>
                <c:pt idx="19937">
                  <c:v>39874</c:v>
                </c:pt>
                <c:pt idx="19938">
                  <c:v>39876</c:v>
                </c:pt>
                <c:pt idx="19939">
                  <c:v>39878</c:v>
                </c:pt>
                <c:pt idx="19940">
                  <c:v>39880</c:v>
                </c:pt>
                <c:pt idx="19941">
                  <c:v>39882</c:v>
                </c:pt>
                <c:pt idx="19942">
                  <c:v>39884</c:v>
                </c:pt>
                <c:pt idx="19943">
                  <c:v>39886</c:v>
                </c:pt>
                <c:pt idx="19944">
                  <c:v>39888</c:v>
                </c:pt>
                <c:pt idx="19945">
                  <c:v>39890</c:v>
                </c:pt>
                <c:pt idx="19946">
                  <c:v>39892</c:v>
                </c:pt>
                <c:pt idx="19947">
                  <c:v>39894</c:v>
                </c:pt>
                <c:pt idx="19948">
                  <c:v>39896</c:v>
                </c:pt>
                <c:pt idx="19949">
                  <c:v>39898</c:v>
                </c:pt>
                <c:pt idx="19950">
                  <c:v>39900</c:v>
                </c:pt>
                <c:pt idx="19951">
                  <c:v>39902</c:v>
                </c:pt>
                <c:pt idx="19952">
                  <c:v>39904</c:v>
                </c:pt>
                <c:pt idx="19953">
                  <c:v>39906</c:v>
                </c:pt>
                <c:pt idx="19954">
                  <c:v>39908</c:v>
                </c:pt>
                <c:pt idx="19955">
                  <c:v>39910</c:v>
                </c:pt>
                <c:pt idx="19956">
                  <c:v>39912</c:v>
                </c:pt>
                <c:pt idx="19957">
                  <c:v>39914</c:v>
                </c:pt>
                <c:pt idx="19958">
                  <c:v>39916</c:v>
                </c:pt>
                <c:pt idx="19959">
                  <c:v>39918</c:v>
                </c:pt>
                <c:pt idx="19960">
                  <c:v>39920</c:v>
                </c:pt>
                <c:pt idx="19961">
                  <c:v>39922</c:v>
                </c:pt>
                <c:pt idx="19962">
                  <c:v>39924</c:v>
                </c:pt>
                <c:pt idx="19963">
                  <c:v>39926</c:v>
                </c:pt>
                <c:pt idx="19964">
                  <c:v>39928</c:v>
                </c:pt>
                <c:pt idx="19965">
                  <c:v>39930</c:v>
                </c:pt>
                <c:pt idx="19966">
                  <c:v>39932</c:v>
                </c:pt>
                <c:pt idx="19967">
                  <c:v>39934</c:v>
                </c:pt>
                <c:pt idx="19968">
                  <c:v>39936</c:v>
                </c:pt>
                <c:pt idx="19969">
                  <c:v>39938</c:v>
                </c:pt>
                <c:pt idx="19970">
                  <c:v>39940</c:v>
                </c:pt>
                <c:pt idx="19971">
                  <c:v>39942</c:v>
                </c:pt>
                <c:pt idx="19972">
                  <c:v>39944</c:v>
                </c:pt>
                <c:pt idx="19973">
                  <c:v>39946</c:v>
                </c:pt>
                <c:pt idx="19974">
                  <c:v>39948</c:v>
                </c:pt>
                <c:pt idx="19975">
                  <c:v>39950</c:v>
                </c:pt>
                <c:pt idx="19976">
                  <c:v>39952</c:v>
                </c:pt>
                <c:pt idx="19977">
                  <c:v>39954</c:v>
                </c:pt>
                <c:pt idx="19978">
                  <c:v>39956</c:v>
                </c:pt>
                <c:pt idx="19979">
                  <c:v>39958</c:v>
                </c:pt>
                <c:pt idx="19980">
                  <c:v>39960</c:v>
                </c:pt>
                <c:pt idx="19981">
                  <c:v>39962</c:v>
                </c:pt>
                <c:pt idx="19982">
                  <c:v>39964</c:v>
                </c:pt>
                <c:pt idx="19983">
                  <c:v>39966</c:v>
                </c:pt>
                <c:pt idx="19984">
                  <c:v>39968</c:v>
                </c:pt>
                <c:pt idx="19985">
                  <c:v>39970</c:v>
                </c:pt>
                <c:pt idx="19986">
                  <c:v>39972</c:v>
                </c:pt>
                <c:pt idx="19987">
                  <c:v>39974</c:v>
                </c:pt>
                <c:pt idx="19988">
                  <c:v>39976</c:v>
                </c:pt>
                <c:pt idx="19989">
                  <c:v>39978</c:v>
                </c:pt>
                <c:pt idx="19990">
                  <c:v>39980</c:v>
                </c:pt>
                <c:pt idx="19991">
                  <c:v>39982</c:v>
                </c:pt>
                <c:pt idx="19992">
                  <c:v>39984</c:v>
                </c:pt>
                <c:pt idx="19993">
                  <c:v>39986</c:v>
                </c:pt>
                <c:pt idx="19994">
                  <c:v>39988</c:v>
                </c:pt>
                <c:pt idx="19995">
                  <c:v>39990</c:v>
                </c:pt>
                <c:pt idx="19996">
                  <c:v>39992</c:v>
                </c:pt>
                <c:pt idx="19997">
                  <c:v>39994</c:v>
                </c:pt>
                <c:pt idx="19998">
                  <c:v>39996</c:v>
                </c:pt>
                <c:pt idx="19999">
                  <c:v>39998</c:v>
                </c:pt>
                <c:pt idx="20000">
                  <c:v>40000</c:v>
                </c:pt>
                <c:pt idx="20001">
                  <c:v>40002</c:v>
                </c:pt>
                <c:pt idx="20002">
                  <c:v>40004</c:v>
                </c:pt>
                <c:pt idx="20003">
                  <c:v>40006</c:v>
                </c:pt>
                <c:pt idx="20004">
                  <c:v>40008</c:v>
                </c:pt>
                <c:pt idx="20005">
                  <c:v>40010</c:v>
                </c:pt>
                <c:pt idx="20006">
                  <c:v>40012</c:v>
                </c:pt>
                <c:pt idx="20007">
                  <c:v>40014</c:v>
                </c:pt>
                <c:pt idx="20008">
                  <c:v>40016</c:v>
                </c:pt>
                <c:pt idx="20009">
                  <c:v>40018</c:v>
                </c:pt>
                <c:pt idx="20010">
                  <c:v>40020</c:v>
                </c:pt>
                <c:pt idx="20011">
                  <c:v>40022</c:v>
                </c:pt>
                <c:pt idx="20012">
                  <c:v>40024</c:v>
                </c:pt>
                <c:pt idx="20013">
                  <c:v>40026</c:v>
                </c:pt>
                <c:pt idx="20014">
                  <c:v>40028</c:v>
                </c:pt>
                <c:pt idx="20015">
                  <c:v>40030</c:v>
                </c:pt>
                <c:pt idx="20016">
                  <c:v>40032</c:v>
                </c:pt>
                <c:pt idx="20017">
                  <c:v>40034</c:v>
                </c:pt>
                <c:pt idx="20018">
                  <c:v>40036</c:v>
                </c:pt>
                <c:pt idx="20019">
                  <c:v>40038</c:v>
                </c:pt>
                <c:pt idx="20020">
                  <c:v>40040</c:v>
                </c:pt>
                <c:pt idx="20021">
                  <c:v>40042</c:v>
                </c:pt>
                <c:pt idx="20022">
                  <c:v>40044</c:v>
                </c:pt>
                <c:pt idx="20023">
                  <c:v>40046</c:v>
                </c:pt>
                <c:pt idx="20024">
                  <c:v>40048</c:v>
                </c:pt>
                <c:pt idx="20025">
                  <c:v>40050</c:v>
                </c:pt>
                <c:pt idx="20026">
                  <c:v>40052</c:v>
                </c:pt>
                <c:pt idx="20027">
                  <c:v>40054</c:v>
                </c:pt>
                <c:pt idx="20028">
                  <c:v>40056</c:v>
                </c:pt>
                <c:pt idx="20029">
                  <c:v>40058</c:v>
                </c:pt>
                <c:pt idx="20030">
                  <c:v>40060</c:v>
                </c:pt>
                <c:pt idx="20031">
                  <c:v>40062</c:v>
                </c:pt>
                <c:pt idx="20032">
                  <c:v>40064</c:v>
                </c:pt>
                <c:pt idx="20033">
                  <c:v>40066</c:v>
                </c:pt>
                <c:pt idx="20034">
                  <c:v>40068</c:v>
                </c:pt>
                <c:pt idx="20035">
                  <c:v>40070</c:v>
                </c:pt>
                <c:pt idx="20036">
                  <c:v>40072</c:v>
                </c:pt>
                <c:pt idx="20037">
                  <c:v>40074</c:v>
                </c:pt>
                <c:pt idx="20038">
                  <c:v>40076</c:v>
                </c:pt>
                <c:pt idx="20039">
                  <c:v>40078</c:v>
                </c:pt>
                <c:pt idx="20040">
                  <c:v>40080</c:v>
                </c:pt>
                <c:pt idx="20041">
                  <c:v>40082</c:v>
                </c:pt>
                <c:pt idx="20042">
                  <c:v>40084</c:v>
                </c:pt>
                <c:pt idx="20043">
                  <c:v>40086</c:v>
                </c:pt>
                <c:pt idx="20044">
                  <c:v>40088</c:v>
                </c:pt>
                <c:pt idx="20045">
                  <c:v>40090</c:v>
                </c:pt>
                <c:pt idx="20046">
                  <c:v>40092</c:v>
                </c:pt>
                <c:pt idx="20047">
                  <c:v>40094</c:v>
                </c:pt>
                <c:pt idx="20048">
                  <c:v>40096</c:v>
                </c:pt>
                <c:pt idx="20049">
                  <c:v>40098</c:v>
                </c:pt>
                <c:pt idx="20050">
                  <c:v>40100</c:v>
                </c:pt>
                <c:pt idx="20051">
                  <c:v>40102</c:v>
                </c:pt>
                <c:pt idx="20052">
                  <c:v>40104</c:v>
                </c:pt>
                <c:pt idx="20053">
                  <c:v>40106</c:v>
                </c:pt>
                <c:pt idx="20054">
                  <c:v>40108</c:v>
                </c:pt>
                <c:pt idx="20055">
                  <c:v>40110</c:v>
                </c:pt>
                <c:pt idx="20056">
                  <c:v>40112</c:v>
                </c:pt>
                <c:pt idx="20057">
                  <c:v>40114</c:v>
                </c:pt>
                <c:pt idx="20058">
                  <c:v>40116</c:v>
                </c:pt>
                <c:pt idx="20059">
                  <c:v>40118</c:v>
                </c:pt>
                <c:pt idx="20060">
                  <c:v>40120</c:v>
                </c:pt>
                <c:pt idx="20061">
                  <c:v>40122</c:v>
                </c:pt>
                <c:pt idx="20062">
                  <c:v>40124</c:v>
                </c:pt>
                <c:pt idx="20063">
                  <c:v>40126</c:v>
                </c:pt>
                <c:pt idx="20064">
                  <c:v>40128</c:v>
                </c:pt>
                <c:pt idx="20065">
                  <c:v>40130</c:v>
                </c:pt>
                <c:pt idx="20066">
                  <c:v>40132</c:v>
                </c:pt>
                <c:pt idx="20067">
                  <c:v>40134</c:v>
                </c:pt>
                <c:pt idx="20068">
                  <c:v>40136</c:v>
                </c:pt>
                <c:pt idx="20069">
                  <c:v>40138</c:v>
                </c:pt>
                <c:pt idx="20070">
                  <c:v>40140</c:v>
                </c:pt>
                <c:pt idx="20071">
                  <c:v>40142</c:v>
                </c:pt>
                <c:pt idx="20072">
                  <c:v>40144</c:v>
                </c:pt>
                <c:pt idx="20073">
                  <c:v>40146</c:v>
                </c:pt>
                <c:pt idx="20074">
                  <c:v>40148</c:v>
                </c:pt>
                <c:pt idx="20075">
                  <c:v>40150</c:v>
                </c:pt>
                <c:pt idx="20076">
                  <c:v>40152</c:v>
                </c:pt>
                <c:pt idx="20077">
                  <c:v>40154</c:v>
                </c:pt>
                <c:pt idx="20078">
                  <c:v>40156</c:v>
                </c:pt>
                <c:pt idx="20079">
                  <c:v>40158</c:v>
                </c:pt>
                <c:pt idx="20080">
                  <c:v>40160</c:v>
                </c:pt>
                <c:pt idx="20081">
                  <c:v>40162</c:v>
                </c:pt>
                <c:pt idx="20082">
                  <c:v>40164</c:v>
                </c:pt>
                <c:pt idx="20083">
                  <c:v>40166</c:v>
                </c:pt>
                <c:pt idx="20084">
                  <c:v>40168</c:v>
                </c:pt>
                <c:pt idx="20085">
                  <c:v>40170</c:v>
                </c:pt>
                <c:pt idx="20086">
                  <c:v>40172</c:v>
                </c:pt>
                <c:pt idx="20087">
                  <c:v>40174</c:v>
                </c:pt>
                <c:pt idx="20088">
                  <c:v>40176</c:v>
                </c:pt>
                <c:pt idx="20089">
                  <c:v>40178</c:v>
                </c:pt>
                <c:pt idx="20090">
                  <c:v>40180</c:v>
                </c:pt>
                <c:pt idx="20091">
                  <c:v>40182</c:v>
                </c:pt>
                <c:pt idx="20092">
                  <c:v>40184</c:v>
                </c:pt>
                <c:pt idx="20093">
                  <c:v>40186</c:v>
                </c:pt>
                <c:pt idx="20094">
                  <c:v>40188</c:v>
                </c:pt>
                <c:pt idx="20095">
                  <c:v>40190</c:v>
                </c:pt>
                <c:pt idx="20096">
                  <c:v>40192</c:v>
                </c:pt>
                <c:pt idx="20097">
                  <c:v>40194</c:v>
                </c:pt>
                <c:pt idx="20098">
                  <c:v>40196</c:v>
                </c:pt>
                <c:pt idx="20099">
                  <c:v>40198</c:v>
                </c:pt>
                <c:pt idx="20100">
                  <c:v>40200</c:v>
                </c:pt>
                <c:pt idx="20101">
                  <c:v>40202</c:v>
                </c:pt>
                <c:pt idx="20102">
                  <c:v>40204</c:v>
                </c:pt>
                <c:pt idx="20103">
                  <c:v>40206</c:v>
                </c:pt>
                <c:pt idx="20104">
                  <c:v>40208</c:v>
                </c:pt>
                <c:pt idx="20105">
                  <c:v>40210</c:v>
                </c:pt>
                <c:pt idx="20106">
                  <c:v>40212</c:v>
                </c:pt>
                <c:pt idx="20107">
                  <c:v>40214</c:v>
                </c:pt>
                <c:pt idx="20108">
                  <c:v>40216</c:v>
                </c:pt>
                <c:pt idx="20109">
                  <c:v>40218</c:v>
                </c:pt>
                <c:pt idx="20110">
                  <c:v>40220</c:v>
                </c:pt>
                <c:pt idx="20111">
                  <c:v>40222</c:v>
                </c:pt>
                <c:pt idx="20112">
                  <c:v>40224</c:v>
                </c:pt>
                <c:pt idx="20113">
                  <c:v>40226</c:v>
                </c:pt>
                <c:pt idx="20114">
                  <c:v>40228</c:v>
                </c:pt>
                <c:pt idx="20115">
                  <c:v>40230</c:v>
                </c:pt>
                <c:pt idx="20116">
                  <c:v>40232</c:v>
                </c:pt>
                <c:pt idx="20117">
                  <c:v>40234</c:v>
                </c:pt>
                <c:pt idx="20118">
                  <c:v>40236</c:v>
                </c:pt>
                <c:pt idx="20119">
                  <c:v>40238</c:v>
                </c:pt>
                <c:pt idx="20120">
                  <c:v>40240</c:v>
                </c:pt>
                <c:pt idx="20121">
                  <c:v>40242</c:v>
                </c:pt>
                <c:pt idx="20122">
                  <c:v>40244</c:v>
                </c:pt>
                <c:pt idx="20123">
                  <c:v>40246</c:v>
                </c:pt>
                <c:pt idx="20124">
                  <c:v>40248</c:v>
                </c:pt>
                <c:pt idx="20125">
                  <c:v>40250</c:v>
                </c:pt>
                <c:pt idx="20126">
                  <c:v>40252</c:v>
                </c:pt>
                <c:pt idx="20127">
                  <c:v>40254</c:v>
                </c:pt>
                <c:pt idx="20128">
                  <c:v>40256</c:v>
                </c:pt>
                <c:pt idx="20129">
                  <c:v>40258</c:v>
                </c:pt>
                <c:pt idx="20130">
                  <c:v>40260</c:v>
                </c:pt>
                <c:pt idx="20131">
                  <c:v>40262</c:v>
                </c:pt>
                <c:pt idx="20132">
                  <c:v>40264</c:v>
                </c:pt>
                <c:pt idx="20133">
                  <c:v>40266</c:v>
                </c:pt>
                <c:pt idx="20134">
                  <c:v>40268</c:v>
                </c:pt>
                <c:pt idx="20135">
                  <c:v>40270</c:v>
                </c:pt>
                <c:pt idx="20136">
                  <c:v>40272</c:v>
                </c:pt>
                <c:pt idx="20137">
                  <c:v>40274</c:v>
                </c:pt>
                <c:pt idx="20138">
                  <c:v>40276</c:v>
                </c:pt>
                <c:pt idx="20139">
                  <c:v>40278</c:v>
                </c:pt>
                <c:pt idx="20140">
                  <c:v>40280</c:v>
                </c:pt>
                <c:pt idx="20141">
                  <c:v>40282</c:v>
                </c:pt>
                <c:pt idx="20142">
                  <c:v>40284</c:v>
                </c:pt>
                <c:pt idx="20143">
                  <c:v>40286</c:v>
                </c:pt>
                <c:pt idx="20144">
                  <c:v>40288</c:v>
                </c:pt>
                <c:pt idx="20145">
                  <c:v>40290</c:v>
                </c:pt>
                <c:pt idx="20146">
                  <c:v>40292</c:v>
                </c:pt>
                <c:pt idx="20147">
                  <c:v>40294</c:v>
                </c:pt>
                <c:pt idx="20148">
                  <c:v>40296</c:v>
                </c:pt>
                <c:pt idx="20149">
                  <c:v>40298</c:v>
                </c:pt>
                <c:pt idx="20150">
                  <c:v>40300</c:v>
                </c:pt>
                <c:pt idx="20151">
                  <c:v>40302</c:v>
                </c:pt>
                <c:pt idx="20152">
                  <c:v>40304</c:v>
                </c:pt>
                <c:pt idx="20153">
                  <c:v>40306</c:v>
                </c:pt>
                <c:pt idx="20154">
                  <c:v>40308</c:v>
                </c:pt>
                <c:pt idx="20155">
                  <c:v>40310</c:v>
                </c:pt>
                <c:pt idx="20156">
                  <c:v>40312</c:v>
                </c:pt>
                <c:pt idx="20157">
                  <c:v>40314</c:v>
                </c:pt>
                <c:pt idx="20158">
                  <c:v>40316</c:v>
                </c:pt>
                <c:pt idx="20159">
                  <c:v>40318</c:v>
                </c:pt>
                <c:pt idx="20160">
                  <c:v>40320</c:v>
                </c:pt>
                <c:pt idx="20161">
                  <c:v>40322</c:v>
                </c:pt>
                <c:pt idx="20162">
                  <c:v>40324</c:v>
                </c:pt>
                <c:pt idx="20163">
                  <c:v>40326</c:v>
                </c:pt>
                <c:pt idx="20164">
                  <c:v>40328</c:v>
                </c:pt>
                <c:pt idx="20165">
                  <c:v>40330</c:v>
                </c:pt>
                <c:pt idx="20166">
                  <c:v>40332</c:v>
                </c:pt>
                <c:pt idx="20167">
                  <c:v>40334</c:v>
                </c:pt>
                <c:pt idx="20168">
                  <c:v>40336</c:v>
                </c:pt>
                <c:pt idx="20169">
                  <c:v>40338</c:v>
                </c:pt>
                <c:pt idx="20170">
                  <c:v>40340</c:v>
                </c:pt>
                <c:pt idx="20171">
                  <c:v>40342</c:v>
                </c:pt>
                <c:pt idx="20172">
                  <c:v>40344</c:v>
                </c:pt>
                <c:pt idx="20173">
                  <c:v>40346</c:v>
                </c:pt>
                <c:pt idx="20174">
                  <c:v>40348</c:v>
                </c:pt>
                <c:pt idx="20175">
                  <c:v>40350</c:v>
                </c:pt>
                <c:pt idx="20176">
                  <c:v>40352</c:v>
                </c:pt>
                <c:pt idx="20177">
                  <c:v>40354</c:v>
                </c:pt>
                <c:pt idx="20178">
                  <c:v>40356</c:v>
                </c:pt>
                <c:pt idx="20179">
                  <c:v>40358</c:v>
                </c:pt>
                <c:pt idx="20180">
                  <c:v>40360</c:v>
                </c:pt>
                <c:pt idx="20181">
                  <c:v>40362</c:v>
                </c:pt>
                <c:pt idx="20182">
                  <c:v>40364</c:v>
                </c:pt>
                <c:pt idx="20183">
                  <c:v>40366</c:v>
                </c:pt>
                <c:pt idx="20184">
                  <c:v>40368</c:v>
                </c:pt>
                <c:pt idx="20185">
                  <c:v>40370</c:v>
                </c:pt>
                <c:pt idx="20186">
                  <c:v>40372</c:v>
                </c:pt>
                <c:pt idx="20187">
                  <c:v>40374</c:v>
                </c:pt>
                <c:pt idx="20188">
                  <c:v>40376</c:v>
                </c:pt>
                <c:pt idx="20189">
                  <c:v>40378</c:v>
                </c:pt>
                <c:pt idx="20190">
                  <c:v>40380</c:v>
                </c:pt>
                <c:pt idx="20191">
                  <c:v>40382</c:v>
                </c:pt>
                <c:pt idx="20192">
                  <c:v>40384</c:v>
                </c:pt>
                <c:pt idx="20193">
                  <c:v>40386</c:v>
                </c:pt>
                <c:pt idx="20194">
                  <c:v>40388</c:v>
                </c:pt>
                <c:pt idx="20195">
                  <c:v>40390</c:v>
                </c:pt>
                <c:pt idx="20196">
                  <c:v>40392</c:v>
                </c:pt>
                <c:pt idx="20197">
                  <c:v>40394</c:v>
                </c:pt>
                <c:pt idx="20198">
                  <c:v>40396</c:v>
                </c:pt>
                <c:pt idx="20199">
                  <c:v>40398</c:v>
                </c:pt>
                <c:pt idx="20200">
                  <c:v>40400</c:v>
                </c:pt>
                <c:pt idx="20201">
                  <c:v>40402</c:v>
                </c:pt>
                <c:pt idx="20202">
                  <c:v>40404</c:v>
                </c:pt>
                <c:pt idx="20203">
                  <c:v>40406</c:v>
                </c:pt>
                <c:pt idx="20204">
                  <c:v>40408</c:v>
                </c:pt>
                <c:pt idx="20205">
                  <c:v>40410</c:v>
                </c:pt>
                <c:pt idx="20206">
                  <c:v>40412</c:v>
                </c:pt>
                <c:pt idx="20207">
                  <c:v>40414</c:v>
                </c:pt>
                <c:pt idx="20208">
                  <c:v>40416</c:v>
                </c:pt>
                <c:pt idx="20209">
                  <c:v>40418</c:v>
                </c:pt>
                <c:pt idx="20210">
                  <c:v>40420</c:v>
                </c:pt>
                <c:pt idx="20211">
                  <c:v>40422</c:v>
                </c:pt>
                <c:pt idx="20212">
                  <c:v>40424</c:v>
                </c:pt>
                <c:pt idx="20213">
                  <c:v>40426</c:v>
                </c:pt>
                <c:pt idx="20214">
                  <c:v>40428</c:v>
                </c:pt>
                <c:pt idx="20215">
                  <c:v>40430</c:v>
                </c:pt>
                <c:pt idx="20216">
                  <c:v>40432</c:v>
                </c:pt>
                <c:pt idx="20217">
                  <c:v>40434</c:v>
                </c:pt>
                <c:pt idx="20218">
                  <c:v>40436</c:v>
                </c:pt>
                <c:pt idx="20219">
                  <c:v>40438</c:v>
                </c:pt>
                <c:pt idx="20220">
                  <c:v>40440</c:v>
                </c:pt>
                <c:pt idx="20221">
                  <c:v>40442</c:v>
                </c:pt>
                <c:pt idx="20222">
                  <c:v>40444</c:v>
                </c:pt>
                <c:pt idx="20223">
                  <c:v>40446</c:v>
                </c:pt>
                <c:pt idx="20224">
                  <c:v>40448</c:v>
                </c:pt>
                <c:pt idx="20225">
                  <c:v>40450</c:v>
                </c:pt>
                <c:pt idx="20226">
                  <c:v>40452</c:v>
                </c:pt>
                <c:pt idx="20227">
                  <c:v>40454</c:v>
                </c:pt>
                <c:pt idx="20228">
                  <c:v>40456</c:v>
                </c:pt>
                <c:pt idx="20229">
                  <c:v>40458</c:v>
                </c:pt>
                <c:pt idx="20230">
                  <c:v>40460</c:v>
                </c:pt>
                <c:pt idx="20231">
                  <c:v>40462</c:v>
                </c:pt>
                <c:pt idx="20232">
                  <c:v>40464</c:v>
                </c:pt>
                <c:pt idx="20233">
                  <c:v>40466</c:v>
                </c:pt>
                <c:pt idx="20234">
                  <c:v>40468</c:v>
                </c:pt>
                <c:pt idx="20235">
                  <c:v>40470</c:v>
                </c:pt>
                <c:pt idx="20236">
                  <c:v>40472</c:v>
                </c:pt>
                <c:pt idx="20237">
                  <c:v>40474</c:v>
                </c:pt>
                <c:pt idx="20238">
                  <c:v>40476</c:v>
                </c:pt>
                <c:pt idx="20239">
                  <c:v>40478</c:v>
                </c:pt>
                <c:pt idx="20240">
                  <c:v>40480</c:v>
                </c:pt>
                <c:pt idx="20241">
                  <c:v>40482</c:v>
                </c:pt>
                <c:pt idx="20242">
                  <c:v>40484</c:v>
                </c:pt>
                <c:pt idx="20243">
                  <c:v>40486</c:v>
                </c:pt>
                <c:pt idx="20244">
                  <c:v>40488</c:v>
                </c:pt>
                <c:pt idx="20245">
                  <c:v>40490</c:v>
                </c:pt>
                <c:pt idx="20246">
                  <c:v>40492</c:v>
                </c:pt>
                <c:pt idx="20247">
                  <c:v>40494</c:v>
                </c:pt>
                <c:pt idx="20248">
                  <c:v>40496</c:v>
                </c:pt>
                <c:pt idx="20249">
                  <c:v>40498</c:v>
                </c:pt>
                <c:pt idx="20250">
                  <c:v>40500</c:v>
                </c:pt>
                <c:pt idx="20251">
                  <c:v>40502</c:v>
                </c:pt>
                <c:pt idx="20252">
                  <c:v>40504</c:v>
                </c:pt>
                <c:pt idx="20253">
                  <c:v>40506</c:v>
                </c:pt>
                <c:pt idx="20254">
                  <c:v>40508</c:v>
                </c:pt>
                <c:pt idx="20255">
                  <c:v>40510</c:v>
                </c:pt>
                <c:pt idx="20256">
                  <c:v>40512</c:v>
                </c:pt>
                <c:pt idx="20257">
                  <c:v>40514</c:v>
                </c:pt>
                <c:pt idx="20258">
                  <c:v>40516</c:v>
                </c:pt>
                <c:pt idx="20259">
                  <c:v>40518</c:v>
                </c:pt>
                <c:pt idx="20260">
                  <c:v>40520</c:v>
                </c:pt>
                <c:pt idx="20261">
                  <c:v>40522</c:v>
                </c:pt>
                <c:pt idx="20262">
                  <c:v>40524</c:v>
                </c:pt>
                <c:pt idx="20263">
                  <c:v>40526</c:v>
                </c:pt>
                <c:pt idx="20264">
                  <c:v>40528</c:v>
                </c:pt>
                <c:pt idx="20265">
                  <c:v>40530</c:v>
                </c:pt>
                <c:pt idx="20266">
                  <c:v>40532</c:v>
                </c:pt>
                <c:pt idx="20267">
                  <c:v>40534</c:v>
                </c:pt>
                <c:pt idx="20268">
                  <c:v>40536</c:v>
                </c:pt>
                <c:pt idx="20269">
                  <c:v>40538</c:v>
                </c:pt>
                <c:pt idx="20270">
                  <c:v>40540</c:v>
                </c:pt>
                <c:pt idx="20271">
                  <c:v>40542</c:v>
                </c:pt>
                <c:pt idx="20272">
                  <c:v>40544</c:v>
                </c:pt>
                <c:pt idx="20273">
                  <c:v>40546</c:v>
                </c:pt>
                <c:pt idx="20274">
                  <c:v>40548</c:v>
                </c:pt>
                <c:pt idx="20275">
                  <c:v>40550</c:v>
                </c:pt>
                <c:pt idx="20276">
                  <c:v>40552</c:v>
                </c:pt>
                <c:pt idx="20277">
                  <c:v>40554</c:v>
                </c:pt>
                <c:pt idx="20278">
                  <c:v>40556</c:v>
                </c:pt>
                <c:pt idx="20279">
                  <c:v>40558</c:v>
                </c:pt>
                <c:pt idx="20280">
                  <c:v>40560</c:v>
                </c:pt>
                <c:pt idx="20281">
                  <c:v>40562</c:v>
                </c:pt>
                <c:pt idx="20282">
                  <c:v>40564</c:v>
                </c:pt>
                <c:pt idx="20283">
                  <c:v>40566</c:v>
                </c:pt>
                <c:pt idx="20284">
                  <c:v>40568</c:v>
                </c:pt>
                <c:pt idx="20285">
                  <c:v>40570</c:v>
                </c:pt>
                <c:pt idx="20286">
                  <c:v>40572</c:v>
                </c:pt>
                <c:pt idx="20287">
                  <c:v>40574</c:v>
                </c:pt>
                <c:pt idx="20288">
                  <c:v>40576</c:v>
                </c:pt>
                <c:pt idx="20289">
                  <c:v>40578</c:v>
                </c:pt>
                <c:pt idx="20290">
                  <c:v>40580</c:v>
                </c:pt>
                <c:pt idx="20291">
                  <c:v>40582</c:v>
                </c:pt>
                <c:pt idx="20292">
                  <c:v>40584</c:v>
                </c:pt>
                <c:pt idx="20293">
                  <c:v>40586</c:v>
                </c:pt>
                <c:pt idx="20294">
                  <c:v>40588</c:v>
                </c:pt>
                <c:pt idx="20295">
                  <c:v>40590</c:v>
                </c:pt>
                <c:pt idx="20296">
                  <c:v>40592</c:v>
                </c:pt>
                <c:pt idx="20297">
                  <c:v>40594</c:v>
                </c:pt>
                <c:pt idx="20298">
                  <c:v>40596</c:v>
                </c:pt>
                <c:pt idx="20299">
                  <c:v>40598</c:v>
                </c:pt>
                <c:pt idx="20300">
                  <c:v>40600</c:v>
                </c:pt>
                <c:pt idx="20301">
                  <c:v>40602</c:v>
                </c:pt>
                <c:pt idx="20302">
                  <c:v>40604</c:v>
                </c:pt>
                <c:pt idx="20303">
                  <c:v>40606</c:v>
                </c:pt>
                <c:pt idx="20304">
                  <c:v>40608</c:v>
                </c:pt>
                <c:pt idx="20305">
                  <c:v>40610</c:v>
                </c:pt>
                <c:pt idx="20306">
                  <c:v>40612</c:v>
                </c:pt>
                <c:pt idx="20307">
                  <c:v>40614</c:v>
                </c:pt>
                <c:pt idx="20308">
                  <c:v>40616</c:v>
                </c:pt>
                <c:pt idx="20309">
                  <c:v>40618</c:v>
                </c:pt>
                <c:pt idx="20310">
                  <c:v>40620</c:v>
                </c:pt>
                <c:pt idx="20311">
                  <c:v>40622</c:v>
                </c:pt>
                <c:pt idx="20312">
                  <c:v>40624</c:v>
                </c:pt>
                <c:pt idx="20313">
                  <c:v>40626</c:v>
                </c:pt>
                <c:pt idx="20314">
                  <c:v>40628</c:v>
                </c:pt>
                <c:pt idx="20315">
                  <c:v>40630</c:v>
                </c:pt>
                <c:pt idx="20316">
                  <c:v>40632</c:v>
                </c:pt>
                <c:pt idx="20317">
                  <c:v>40634</c:v>
                </c:pt>
                <c:pt idx="20318">
                  <c:v>40636</c:v>
                </c:pt>
                <c:pt idx="20319">
                  <c:v>40638</c:v>
                </c:pt>
                <c:pt idx="20320">
                  <c:v>40640</c:v>
                </c:pt>
                <c:pt idx="20321">
                  <c:v>40642</c:v>
                </c:pt>
                <c:pt idx="20322">
                  <c:v>40644</c:v>
                </c:pt>
                <c:pt idx="20323">
                  <c:v>40646</c:v>
                </c:pt>
                <c:pt idx="20324">
                  <c:v>40648</c:v>
                </c:pt>
                <c:pt idx="20325">
                  <c:v>40650</c:v>
                </c:pt>
                <c:pt idx="20326">
                  <c:v>40652</c:v>
                </c:pt>
                <c:pt idx="20327">
                  <c:v>40654</c:v>
                </c:pt>
                <c:pt idx="20328">
                  <c:v>40656</c:v>
                </c:pt>
                <c:pt idx="20329">
                  <c:v>40658</c:v>
                </c:pt>
                <c:pt idx="20330">
                  <c:v>40660</c:v>
                </c:pt>
                <c:pt idx="20331">
                  <c:v>40662</c:v>
                </c:pt>
                <c:pt idx="20332">
                  <c:v>40664</c:v>
                </c:pt>
                <c:pt idx="20333">
                  <c:v>40666</c:v>
                </c:pt>
                <c:pt idx="20334">
                  <c:v>40668</c:v>
                </c:pt>
                <c:pt idx="20335">
                  <c:v>40670</c:v>
                </c:pt>
                <c:pt idx="20336">
                  <c:v>40672</c:v>
                </c:pt>
                <c:pt idx="20337">
                  <c:v>40674</c:v>
                </c:pt>
                <c:pt idx="20338">
                  <c:v>40676</c:v>
                </c:pt>
                <c:pt idx="20339">
                  <c:v>40678</c:v>
                </c:pt>
                <c:pt idx="20340">
                  <c:v>40680</c:v>
                </c:pt>
                <c:pt idx="20341">
                  <c:v>40682</c:v>
                </c:pt>
                <c:pt idx="20342">
                  <c:v>40684</c:v>
                </c:pt>
                <c:pt idx="20343">
                  <c:v>40686</c:v>
                </c:pt>
                <c:pt idx="20344">
                  <c:v>40688</c:v>
                </c:pt>
                <c:pt idx="20345">
                  <c:v>40690</c:v>
                </c:pt>
                <c:pt idx="20346">
                  <c:v>40692</c:v>
                </c:pt>
                <c:pt idx="20347">
                  <c:v>40694</c:v>
                </c:pt>
                <c:pt idx="20348">
                  <c:v>40696</c:v>
                </c:pt>
                <c:pt idx="20349">
                  <c:v>40698</c:v>
                </c:pt>
                <c:pt idx="20350">
                  <c:v>40700</c:v>
                </c:pt>
                <c:pt idx="20351">
                  <c:v>40702</c:v>
                </c:pt>
                <c:pt idx="20352">
                  <c:v>40704</c:v>
                </c:pt>
                <c:pt idx="20353">
                  <c:v>40706</c:v>
                </c:pt>
                <c:pt idx="20354">
                  <c:v>40708</c:v>
                </c:pt>
                <c:pt idx="20355">
                  <c:v>40710</c:v>
                </c:pt>
                <c:pt idx="20356">
                  <c:v>40712</c:v>
                </c:pt>
                <c:pt idx="20357">
                  <c:v>40714</c:v>
                </c:pt>
                <c:pt idx="20358">
                  <c:v>40716</c:v>
                </c:pt>
                <c:pt idx="20359">
                  <c:v>40718</c:v>
                </c:pt>
                <c:pt idx="20360">
                  <c:v>40720</c:v>
                </c:pt>
                <c:pt idx="20361">
                  <c:v>40722</c:v>
                </c:pt>
                <c:pt idx="20362">
                  <c:v>40724</c:v>
                </c:pt>
                <c:pt idx="20363">
                  <c:v>40726</c:v>
                </c:pt>
                <c:pt idx="20364">
                  <c:v>40728</c:v>
                </c:pt>
                <c:pt idx="20365">
                  <c:v>40730</c:v>
                </c:pt>
                <c:pt idx="20366">
                  <c:v>40732</c:v>
                </c:pt>
                <c:pt idx="20367">
                  <c:v>40734</c:v>
                </c:pt>
                <c:pt idx="20368">
                  <c:v>40736</c:v>
                </c:pt>
                <c:pt idx="20369">
                  <c:v>40738</c:v>
                </c:pt>
                <c:pt idx="20370">
                  <c:v>40740</c:v>
                </c:pt>
                <c:pt idx="20371">
                  <c:v>40742</c:v>
                </c:pt>
                <c:pt idx="20372">
                  <c:v>40744</c:v>
                </c:pt>
                <c:pt idx="20373">
                  <c:v>40746</c:v>
                </c:pt>
                <c:pt idx="20374">
                  <c:v>40748</c:v>
                </c:pt>
                <c:pt idx="20375">
                  <c:v>40750</c:v>
                </c:pt>
                <c:pt idx="20376">
                  <c:v>40752</c:v>
                </c:pt>
                <c:pt idx="20377">
                  <c:v>40754</c:v>
                </c:pt>
                <c:pt idx="20378">
                  <c:v>40756</c:v>
                </c:pt>
                <c:pt idx="20379">
                  <c:v>40758</c:v>
                </c:pt>
                <c:pt idx="20380">
                  <c:v>40760</c:v>
                </c:pt>
                <c:pt idx="20381">
                  <c:v>40762</c:v>
                </c:pt>
                <c:pt idx="20382">
                  <c:v>40764</c:v>
                </c:pt>
                <c:pt idx="20383">
                  <c:v>40766</c:v>
                </c:pt>
                <c:pt idx="20384">
                  <c:v>40768</c:v>
                </c:pt>
                <c:pt idx="20385">
                  <c:v>40770</c:v>
                </c:pt>
                <c:pt idx="20386">
                  <c:v>40772</c:v>
                </c:pt>
                <c:pt idx="20387">
                  <c:v>40774</c:v>
                </c:pt>
                <c:pt idx="20388">
                  <c:v>40776</c:v>
                </c:pt>
                <c:pt idx="20389">
                  <c:v>40778</c:v>
                </c:pt>
                <c:pt idx="20390">
                  <c:v>40780</c:v>
                </c:pt>
                <c:pt idx="20391">
                  <c:v>40782</c:v>
                </c:pt>
                <c:pt idx="20392">
                  <c:v>40784</c:v>
                </c:pt>
                <c:pt idx="20393">
                  <c:v>40786</c:v>
                </c:pt>
                <c:pt idx="20394">
                  <c:v>40788</c:v>
                </c:pt>
                <c:pt idx="20395">
                  <c:v>40790</c:v>
                </c:pt>
                <c:pt idx="20396">
                  <c:v>40792</c:v>
                </c:pt>
                <c:pt idx="20397">
                  <c:v>40794</c:v>
                </c:pt>
                <c:pt idx="20398">
                  <c:v>40796</c:v>
                </c:pt>
                <c:pt idx="20399">
                  <c:v>40798</c:v>
                </c:pt>
                <c:pt idx="20400">
                  <c:v>40800</c:v>
                </c:pt>
                <c:pt idx="20401">
                  <c:v>40802</c:v>
                </c:pt>
                <c:pt idx="20402">
                  <c:v>40804</c:v>
                </c:pt>
                <c:pt idx="20403">
                  <c:v>40806</c:v>
                </c:pt>
                <c:pt idx="20404">
                  <c:v>40808</c:v>
                </c:pt>
                <c:pt idx="20405">
                  <c:v>40810</c:v>
                </c:pt>
                <c:pt idx="20406">
                  <c:v>40812</c:v>
                </c:pt>
                <c:pt idx="20407">
                  <c:v>40814</c:v>
                </c:pt>
                <c:pt idx="20408">
                  <c:v>40816</c:v>
                </c:pt>
                <c:pt idx="20409">
                  <c:v>40818</c:v>
                </c:pt>
                <c:pt idx="20410">
                  <c:v>40820</c:v>
                </c:pt>
                <c:pt idx="20411">
                  <c:v>40822</c:v>
                </c:pt>
                <c:pt idx="20412">
                  <c:v>40824</c:v>
                </c:pt>
                <c:pt idx="20413">
                  <c:v>40826</c:v>
                </c:pt>
                <c:pt idx="20414">
                  <c:v>40828</c:v>
                </c:pt>
                <c:pt idx="20415">
                  <c:v>40830</c:v>
                </c:pt>
                <c:pt idx="20416">
                  <c:v>40832</c:v>
                </c:pt>
                <c:pt idx="20417">
                  <c:v>40834</c:v>
                </c:pt>
                <c:pt idx="20418">
                  <c:v>40836</c:v>
                </c:pt>
                <c:pt idx="20419">
                  <c:v>40838</c:v>
                </c:pt>
                <c:pt idx="20420">
                  <c:v>40840</c:v>
                </c:pt>
                <c:pt idx="20421">
                  <c:v>40842</c:v>
                </c:pt>
                <c:pt idx="20422">
                  <c:v>40844</c:v>
                </c:pt>
                <c:pt idx="20423">
                  <c:v>40846</c:v>
                </c:pt>
                <c:pt idx="20424">
                  <c:v>40848</c:v>
                </c:pt>
                <c:pt idx="20425">
                  <c:v>40850</c:v>
                </c:pt>
                <c:pt idx="20426">
                  <c:v>40852</c:v>
                </c:pt>
                <c:pt idx="20427">
                  <c:v>40854</c:v>
                </c:pt>
                <c:pt idx="20428">
                  <c:v>40856</c:v>
                </c:pt>
                <c:pt idx="20429">
                  <c:v>40858</c:v>
                </c:pt>
                <c:pt idx="20430">
                  <c:v>40860</c:v>
                </c:pt>
                <c:pt idx="20431">
                  <c:v>40862</c:v>
                </c:pt>
                <c:pt idx="20432">
                  <c:v>40864</c:v>
                </c:pt>
                <c:pt idx="20433">
                  <c:v>40866</c:v>
                </c:pt>
                <c:pt idx="20434">
                  <c:v>40868</c:v>
                </c:pt>
                <c:pt idx="20435">
                  <c:v>40870</c:v>
                </c:pt>
                <c:pt idx="20436">
                  <c:v>40872</c:v>
                </c:pt>
                <c:pt idx="20437">
                  <c:v>40874</c:v>
                </c:pt>
                <c:pt idx="20438">
                  <c:v>40876</c:v>
                </c:pt>
                <c:pt idx="20439">
                  <c:v>40878</c:v>
                </c:pt>
                <c:pt idx="20440">
                  <c:v>40880</c:v>
                </c:pt>
                <c:pt idx="20441">
                  <c:v>40882</c:v>
                </c:pt>
                <c:pt idx="20442">
                  <c:v>40884</c:v>
                </c:pt>
                <c:pt idx="20443">
                  <c:v>40886</c:v>
                </c:pt>
                <c:pt idx="20444">
                  <c:v>40888</c:v>
                </c:pt>
                <c:pt idx="20445">
                  <c:v>40890</c:v>
                </c:pt>
                <c:pt idx="20446">
                  <c:v>40892</c:v>
                </c:pt>
                <c:pt idx="20447">
                  <c:v>40894</c:v>
                </c:pt>
                <c:pt idx="20448">
                  <c:v>40896</c:v>
                </c:pt>
                <c:pt idx="20449">
                  <c:v>40898</c:v>
                </c:pt>
                <c:pt idx="20450">
                  <c:v>40900</c:v>
                </c:pt>
                <c:pt idx="20451">
                  <c:v>40902</c:v>
                </c:pt>
                <c:pt idx="20452">
                  <c:v>40904</c:v>
                </c:pt>
                <c:pt idx="20453">
                  <c:v>40906</c:v>
                </c:pt>
                <c:pt idx="20454">
                  <c:v>40908</c:v>
                </c:pt>
                <c:pt idx="20455">
                  <c:v>40910</c:v>
                </c:pt>
                <c:pt idx="20456">
                  <c:v>40912</c:v>
                </c:pt>
                <c:pt idx="20457">
                  <c:v>40914</c:v>
                </c:pt>
                <c:pt idx="20458">
                  <c:v>40916</c:v>
                </c:pt>
                <c:pt idx="20459">
                  <c:v>40918</c:v>
                </c:pt>
                <c:pt idx="20460">
                  <c:v>40920</c:v>
                </c:pt>
                <c:pt idx="20461">
                  <c:v>40922</c:v>
                </c:pt>
                <c:pt idx="20462">
                  <c:v>40924</c:v>
                </c:pt>
                <c:pt idx="20463">
                  <c:v>40926</c:v>
                </c:pt>
                <c:pt idx="20464">
                  <c:v>40928</c:v>
                </c:pt>
                <c:pt idx="20465">
                  <c:v>40930</c:v>
                </c:pt>
                <c:pt idx="20466">
                  <c:v>40932</c:v>
                </c:pt>
                <c:pt idx="20467">
                  <c:v>40934</c:v>
                </c:pt>
                <c:pt idx="20468">
                  <c:v>40936</c:v>
                </c:pt>
                <c:pt idx="20469">
                  <c:v>40938</c:v>
                </c:pt>
                <c:pt idx="20470">
                  <c:v>40940</c:v>
                </c:pt>
                <c:pt idx="20471">
                  <c:v>40942</c:v>
                </c:pt>
                <c:pt idx="20472">
                  <c:v>40944</c:v>
                </c:pt>
                <c:pt idx="20473">
                  <c:v>40946</c:v>
                </c:pt>
                <c:pt idx="20474">
                  <c:v>40948</c:v>
                </c:pt>
                <c:pt idx="20475">
                  <c:v>40950</c:v>
                </c:pt>
                <c:pt idx="20476">
                  <c:v>40952</c:v>
                </c:pt>
                <c:pt idx="20477">
                  <c:v>40954</c:v>
                </c:pt>
                <c:pt idx="20478">
                  <c:v>40956</c:v>
                </c:pt>
                <c:pt idx="20479">
                  <c:v>40958</c:v>
                </c:pt>
                <c:pt idx="20480">
                  <c:v>40960</c:v>
                </c:pt>
                <c:pt idx="20481">
                  <c:v>40962</c:v>
                </c:pt>
                <c:pt idx="20482">
                  <c:v>40964</c:v>
                </c:pt>
                <c:pt idx="20483">
                  <c:v>40966</c:v>
                </c:pt>
                <c:pt idx="20484">
                  <c:v>40968</c:v>
                </c:pt>
                <c:pt idx="20485">
                  <c:v>40970</c:v>
                </c:pt>
                <c:pt idx="20486">
                  <c:v>40972</c:v>
                </c:pt>
                <c:pt idx="20487">
                  <c:v>40974</c:v>
                </c:pt>
                <c:pt idx="20488">
                  <c:v>40976</c:v>
                </c:pt>
                <c:pt idx="20489">
                  <c:v>40978</c:v>
                </c:pt>
                <c:pt idx="20490">
                  <c:v>40980</c:v>
                </c:pt>
                <c:pt idx="20491">
                  <c:v>40982</c:v>
                </c:pt>
                <c:pt idx="20492">
                  <c:v>40984</c:v>
                </c:pt>
                <c:pt idx="20493">
                  <c:v>40986</c:v>
                </c:pt>
                <c:pt idx="20494">
                  <c:v>40988</c:v>
                </c:pt>
                <c:pt idx="20495">
                  <c:v>40990</c:v>
                </c:pt>
                <c:pt idx="20496">
                  <c:v>40992</c:v>
                </c:pt>
                <c:pt idx="20497">
                  <c:v>40994</c:v>
                </c:pt>
                <c:pt idx="20498">
                  <c:v>40996</c:v>
                </c:pt>
                <c:pt idx="20499">
                  <c:v>40998</c:v>
                </c:pt>
                <c:pt idx="20500">
                  <c:v>41000</c:v>
                </c:pt>
                <c:pt idx="20501">
                  <c:v>41002</c:v>
                </c:pt>
                <c:pt idx="20502">
                  <c:v>41004</c:v>
                </c:pt>
                <c:pt idx="20503">
                  <c:v>41006</c:v>
                </c:pt>
                <c:pt idx="20504">
                  <c:v>41008</c:v>
                </c:pt>
                <c:pt idx="20505">
                  <c:v>41010</c:v>
                </c:pt>
                <c:pt idx="20506">
                  <c:v>41012</c:v>
                </c:pt>
                <c:pt idx="20507">
                  <c:v>41014</c:v>
                </c:pt>
                <c:pt idx="20508">
                  <c:v>41016</c:v>
                </c:pt>
                <c:pt idx="20509">
                  <c:v>41018</c:v>
                </c:pt>
                <c:pt idx="20510">
                  <c:v>41020</c:v>
                </c:pt>
                <c:pt idx="20511">
                  <c:v>41022</c:v>
                </c:pt>
                <c:pt idx="20512">
                  <c:v>41024</c:v>
                </c:pt>
                <c:pt idx="20513">
                  <c:v>41026</c:v>
                </c:pt>
                <c:pt idx="20514">
                  <c:v>41028</c:v>
                </c:pt>
                <c:pt idx="20515">
                  <c:v>41030</c:v>
                </c:pt>
                <c:pt idx="20516">
                  <c:v>41032</c:v>
                </c:pt>
                <c:pt idx="20517">
                  <c:v>41034</c:v>
                </c:pt>
                <c:pt idx="20518">
                  <c:v>41036</c:v>
                </c:pt>
                <c:pt idx="20519">
                  <c:v>41038</c:v>
                </c:pt>
                <c:pt idx="20520">
                  <c:v>41040</c:v>
                </c:pt>
                <c:pt idx="20521">
                  <c:v>41042</c:v>
                </c:pt>
                <c:pt idx="20522">
                  <c:v>41044</c:v>
                </c:pt>
                <c:pt idx="20523">
                  <c:v>41046</c:v>
                </c:pt>
                <c:pt idx="20524">
                  <c:v>41048</c:v>
                </c:pt>
                <c:pt idx="20525">
                  <c:v>41050</c:v>
                </c:pt>
                <c:pt idx="20526">
                  <c:v>41052</c:v>
                </c:pt>
                <c:pt idx="20527">
                  <c:v>41054</c:v>
                </c:pt>
                <c:pt idx="20528">
                  <c:v>41056</c:v>
                </c:pt>
                <c:pt idx="20529">
                  <c:v>41058</c:v>
                </c:pt>
                <c:pt idx="20530">
                  <c:v>41060</c:v>
                </c:pt>
                <c:pt idx="20531">
                  <c:v>41062</c:v>
                </c:pt>
                <c:pt idx="20532">
                  <c:v>41064</c:v>
                </c:pt>
                <c:pt idx="20533">
                  <c:v>41066</c:v>
                </c:pt>
                <c:pt idx="20534">
                  <c:v>41068</c:v>
                </c:pt>
                <c:pt idx="20535">
                  <c:v>41070</c:v>
                </c:pt>
                <c:pt idx="20536">
                  <c:v>41072</c:v>
                </c:pt>
                <c:pt idx="20537">
                  <c:v>41074</c:v>
                </c:pt>
                <c:pt idx="20538">
                  <c:v>41076</c:v>
                </c:pt>
                <c:pt idx="20539">
                  <c:v>41078</c:v>
                </c:pt>
                <c:pt idx="20540">
                  <c:v>41080</c:v>
                </c:pt>
                <c:pt idx="20541">
                  <c:v>41082</c:v>
                </c:pt>
                <c:pt idx="20542">
                  <c:v>41084</c:v>
                </c:pt>
                <c:pt idx="20543">
                  <c:v>41086</c:v>
                </c:pt>
                <c:pt idx="20544">
                  <c:v>41088</c:v>
                </c:pt>
                <c:pt idx="20545">
                  <c:v>41090</c:v>
                </c:pt>
                <c:pt idx="20546">
                  <c:v>41092</c:v>
                </c:pt>
                <c:pt idx="20547">
                  <c:v>41094</c:v>
                </c:pt>
                <c:pt idx="20548">
                  <c:v>41096</c:v>
                </c:pt>
                <c:pt idx="20549">
                  <c:v>41098</c:v>
                </c:pt>
                <c:pt idx="20550">
                  <c:v>41100</c:v>
                </c:pt>
                <c:pt idx="20551">
                  <c:v>41102</c:v>
                </c:pt>
                <c:pt idx="20552">
                  <c:v>41104</c:v>
                </c:pt>
                <c:pt idx="20553">
                  <c:v>41106</c:v>
                </c:pt>
                <c:pt idx="20554">
                  <c:v>41108</c:v>
                </c:pt>
                <c:pt idx="20555">
                  <c:v>41110</c:v>
                </c:pt>
                <c:pt idx="20556">
                  <c:v>41112</c:v>
                </c:pt>
                <c:pt idx="20557">
                  <c:v>41114</c:v>
                </c:pt>
                <c:pt idx="20558">
                  <c:v>41116</c:v>
                </c:pt>
                <c:pt idx="20559">
                  <c:v>41118</c:v>
                </c:pt>
                <c:pt idx="20560">
                  <c:v>41120</c:v>
                </c:pt>
                <c:pt idx="20561">
                  <c:v>41122</c:v>
                </c:pt>
                <c:pt idx="20562">
                  <c:v>41124</c:v>
                </c:pt>
                <c:pt idx="20563">
                  <c:v>41126</c:v>
                </c:pt>
                <c:pt idx="20564">
                  <c:v>41128</c:v>
                </c:pt>
                <c:pt idx="20565">
                  <c:v>41130</c:v>
                </c:pt>
                <c:pt idx="20566">
                  <c:v>41132</c:v>
                </c:pt>
                <c:pt idx="20567">
                  <c:v>41134</c:v>
                </c:pt>
                <c:pt idx="20568">
                  <c:v>41136</c:v>
                </c:pt>
                <c:pt idx="20569">
                  <c:v>41138</c:v>
                </c:pt>
                <c:pt idx="20570">
                  <c:v>41140</c:v>
                </c:pt>
                <c:pt idx="20571">
                  <c:v>41142</c:v>
                </c:pt>
                <c:pt idx="20572">
                  <c:v>41144</c:v>
                </c:pt>
                <c:pt idx="20573">
                  <c:v>41146</c:v>
                </c:pt>
                <c:pt idx="20574">
                  <c:v>41148</c:v>
                </c:pt>
                <c:pt idx="20575">
                  <c:v>41150</c:v>
                </c:pt>
                <c:pt idx="20576">
                  <c:v>41152</c:v>
                </c:pt>
                <c:pt idx="20577">
                  <c:v>41154</c:v>
                </c:pt>
                <c:pt idx="20578">
                  <c:v>41156</c:v>
                </c:pt>
                <c:pt idx="20579">
                  <c:v>41158</c:v>
                </c:pt>
                <c:pt idx="20580">
                  <c:v>41160</c:v>
                </c:pt>
                <c:pt idx="20581">
                  <c:v>41162</c:v>
                </c:pt>
                <c:pt idx="20582">
                  <c:v>41164</c:v>
                </c:pt>
                <c:pt idx="20583">
                  <c:v>41166</c:v>
                </c:pt>
                <c:pt idx="20584">
                  <c:v>41168</c:v>
                </c:pt>
                <c:pt idx="20585">
                  <c:v>41170</c:v>
                </c:pt>
                <c:pt idx="20586">
                  <c:v>41172</c:v>
                </c:pt>
                <c:pt idx="20587">
                  <c:v>41174</c:v>
                </c:pt>
                <c:pt idx="20588">
                  <c:v>41176</c:v>
                </c:pt>
                <c:pt idx="20589">
                  <c:v>41178</c:v>
                </c:pt>
                <c:pt idx="20590">
                  <c:v>41180</c:v>
                </c:pt>
                <c:pt idx="20591">
                  <c:v>41182</c:v>
                </c:pt>
                <c:pt idx="20592">
                  <c:v>41184</c:v>
                </c:pt>
                <c:pt idx="20593">
                  <c:v>41186</c:v>
                </c:pt>
                <c:pt idx="20594">
                  <c:v>41188</c:v>
                </c:pt>
                <c:pt idx="20595">
                  <c:v>41190</c:v>
                </c:pt>
                <c:pt idx="20596">
                  <c:v>41192</c:v>
                </c:pt>
                <c:pt idx="20597">
                  <c:v>41194</c:v>
                </c:pt>
                <c:pt idx="20598">
                  <c:v>41196</c:v>
                </c:pt>
                <c:pt idx="20599">
                  <c:v>41198</c:v>
                </c:pt>
                <c:pt idx="20600">
                  <c:v>41200</c:v>
                </c:pt>
                <c:pt idx="20601">
                  <c:v>41202</c:v>
                </c:pt>
                <c:pt idx="20602">
                  <c:v>41204</c:v>
                </c:pt>
                <c:pt idx="20603">
                  <c:v>41206</c:v>
                </c:pt>
                <c:pt idx="20604">
                  <c:v>41208</c:v>
                </c:pt>
                <c:pt idx="20605">
                  <c:v>41210</c:v>
                </c:pt>
                <c:pt idx="20606">
                  <c:v>41212</c:v>
                </c:pt>
                <c:pt idx="20607">
                  <c:v>41214</c:v>
                </c:pt>
                <c:pt idx="20608">
                  <c:v>41216</c:v>
                </c:pt>
                <c:pt idx="20609">
                  <c:v>41218</c:v>
                </c:pt>
                <c:pt idx="20610">
                  <c:v>41220</c:v>
                </c:pt>
                <c:pt idx="20611">
                  <c:v>41222</c:v>
                </c:pt>
                <c:pt idx="20612">
                  <c:v>41224</c:v>
                </c:pt>
                <c:pt idx="20613">
                  <c:v>41226</c:v>
                </c:pt>
                <c:pt idx="20614">
                  <c:v>41228</c:v>
                </c:pt>
                <c:pt idx="20615">
                  <c:v>41230</c:v>
                </c:pt>
                <c:pt idx="20616">
                  <c:v>41232</c:v>
                </c:pt>
                <c:pt idx="20617">
                  <c:v>41234</c:v>
                </c:pt>
                <c:pt idx="20618">
                  <c:v>41236</c:v>
                </c:pt>
                <c:pt idx="20619">
                  <c:v>41238</c:v>
                </c:pt>
                <c:pt idx="20620">
                  <c:v>41240</c:v>
                </c:pt>
                <c:pt idx="20621">
                  <c:v>41242</c:v>
                </c:pt>
                <c:pt idx="20622">
                  <c:v>41244</c:v>
                </c:pt>
                <c:pt idx="20623">
                  <c:v>41246</c:v>
                </c:pt>
                <c:pt idx="20624">
                  <c:v>41248</c:v>
                </c:pt>
                <c:pt idx="20625">
                  <c:v>41250</c:v>
                </c:pt>
                <c:pt idx="20626">
                  <c:v>41252</c:v>
                </c:pt>
                <c:pt idx="20627">
                  <c:v>41254</c:v>
                </c:pt>
                <c:pt idx="20628">
                  <c:v>41256</c:v>
                </c:pt>
                <c:pt idx="20629">
                  <c:v>41258</c:v>
                </c:pt>
                <c:pt idx="20630">
                  <c:v>41260</c:v>
                </c:pt>
                <c:pt idx="20631">
                  <c:v>41262</c:v>
                </c:pt>
                <c:pt idx="20632">
                  <c:v>41264</c:v>
                </c:pt>
                <c:pt idx="20633">
                  <c:v>41266</c:v>
                </c:pt>
                <c:pt idx="20634">
                  <c:v>41268</c:v>
                </c:pt>
                <c:pt idx="20635">
                  <c:v>41270</c:v>
                </c:pt>
                <c:pt idx="20636">
                  <c:v>41272</c:v>
                </c:pt>
                <c:pt idx="20637">
                  <c:v>41274</c:v>
                </c:pt>
                <c:pt idx="20638">
                  <c:v>41276</c:v>
                </c:pt>
                <c:pt idx="20639">
                  <c:v>41278</c:v>
                </c:pt>
                <c:pt idx="20640">
                  <c:v>41280</c:v>
                </c:pt>
                <c:pt idx="20641">
                  <c:v>41282</c:v>
                </c:pt>
                <c:pt idx="20642">
                  <c:v>41284</c:v>
                </c:pt>
                <c:pt idx="20643">
                  <c:v>41286</c:v>
                </c:pt>
                <c:pt idx="20644">
                  <c:v>41288</c:v>
                </c:pt>
                <c:pt idx="20645">
                  <c:v>41290</c:v>
                </c:pt>
                <c:pt idx="20646">
                  <c:v>41292</c:v>
                </c:pt>
                <c:pt idx="20647">
                  <c:v>41294</c:v>
                </c:pt>
                <c:pt idx="20648">
                  <c:v>41296</c:v>
                </c:pt>
                <c:pt idx="20649">
                  <c:v>41298</c:v>
                </c:pt>
                <c:pt idx="20650">
                  <c:v>41300</c:v>
                </c:pt>
                <c:pt idx="20651">
                  <c:v>41302</c:v>
                </c:pt>
                <c:pt idx="20652">
                  <c:v>41304</c:v>
                </c:pt>
                <c:pt idx="20653">
                  <c:v>41306</c:v>
                </c:pt>
                <c:pt idx="20654">
                  <c:v>41308</c:v>
                </c:pt>
                <c:pt idx="20655">
                  <c:v>41310</c:v>
                </c:pt>
                <c:pt idx="20656">
                  <c:v>41312</c:v>
                </c:pt>
                <c:pt idx="20657">
                  <c:v>41314</c:v>
                </c:pt>
                <c:pt idx="20658">
                  <c:v>41316</c:v>
                </c:pt>
                <c:pt idx="20659">
                  <c:v>41318</c:v>
                </c:pt>
                <c:pt idx="20660">
                  <c:v>41320</c:v>
                </c:pt>
                <c:pt idx="20661">
                  <c:v>41322</c:v>
                </c:pt>
                <c:pt idx="20662">
                  <c:v>41324</c:v>
                </c:pt>
                <c:pt idx="20663">
                  <c:v>41326</c:v>
                </c:pt>
                <c:pt idx="20664">
                  <c:v>41328</c:v>
                </c:pt>
                <c:pt idx="20665">
                  <c:v>41330</c:v>
                </c:pt>
                <c:pt idx="20666">
                  <c:v>41332</c:v>
                </c:pt>
                <c:pt idx="20667">
                  <c:v>41334</c:v>
                </c:pt>
                <c:pt idx="20668">
                  <c:v>41336</c:v>
                </c:pt>
                <c:pt idx="20669">
                  <c:v>41338</c:v>
                </c:pt>
                <c:pt idx="20670">
                  <c:v>41340</c:v>
                </c:pt>
                <c:pt idx="20671">
                  <c:v>41342</c:v>
                </c:pt>
                <c:pt idx="20672">
                  <c:v>41344</c:v>
                </c:pt>
                <c:pt idx="20673">
                  <c:v>41346</c:v>
                </c:pt>
                <c:pt idx="20674">
                  <c:v>41348</c:v>
                </c:pt>
                <c:pt idx="20675">
                  <c:v>41350</c:v>
                </c:pt>
                <c:pt idx="20676">
                  <c:v>41352</c:v>
                </c:pt>
                <c:pt idx="20677">
                  <c:v>41354</c:v>
                </c:pt>
                <c:pt idx="20678">
                  <c:v>41356</c:v>
                </c:pt>
                <c:pt idx="20679">
                  <c:v>41358</c:v>
                </c:pt>
                <c:pt idx="20680">
                  <c:v>41360</c:v>
                </c:pt>
                <c:pt idx="20681">
                  <c:v>41362</c:v>
                </c:pt>
                <c:pt idx="20682">
                  <c:v>41364</c:v>
                </c:pt>
                <c:pt idx="20683">
                  <c:v>41366</c:v>
                </c:pt>
                <c:pt idx="20684">
                  <c:v>41368</c:v>
                </c:pt>
                <c:pt idx="20685">
                  <c:v>41370</c:v>
                </c:pt>
                <c:pt idx="20686">
                  <c:v>41372</c:v>
                </c:pt>
                <c:pt idx="20687">
                  <c:v>41374</c:v>
                </c:pt>
                <c:pt idx="20688">
                  <c:v>41376</c:v>
                </c:pt>
                <c:pt idx="20689">
                  <c:v>41378</c:v>
                </c:pt>
                <c:pt idx="20690">
                  <c:v>41380</c:v>
                </c:pt>
                <c:pt idx="20691">
                  <c:v>41382</c:v>
                </c:pt>
                <c:pt idx="20692">
                  <c:v>41384</c:v>
                </c:pt>
                <c:pt idx="20693">
                  <c:v>41386</c:v>
                </c:pt>
                <c:pt idx="20694">
                  <c:v>41388</c:v>
                </c:pt>
                <c:pt idx="20695">
                  <c:v>41390</c:v>
                </c:pt>
                <c:pt idx="20696">
                  <c:v>41392</c:v>
                </c:pt>
                <c:pt idx="20697">
                  <c:v>41394</c:v>
                </c:pt>
                <c:pt idx="20698">
                  <c:v>41396</c:v>
                </c:pt>
                <c:pt idx="20699">
                  <c:v>41398</c:v>
                </c:pt>
                <c:pt idx="20700">
                  <c:v>41400</c:v>
                </c:pt>
                <c:pt idx="20701">
                  <c:v>41402</c:v>
                </c:pt>
                <c:pt idx="20702">
                  <c:v>41404</c:v>
                </c:pt>
                <c:pt idx="20703">
                  <c:v>41406</c:v>
                </c:pt>
                <c:pt idx="20704">
                  <c:v>41408</c:v>
                </c:pt>
                <c:pt idx="20705">
                  <c:v>41410</c:v>
                </c:pt>
                <c:pt idx="20706">
                  <c:v>41412</c:v>
                </c:pt>
                <c:pt idx="20707">
                  <c:v>41414</c:v>
                </c:pt>
                <c:pt idx="20708">
                  <c:v>41416</c:v>
                </c:pt>
                <c:pt idx="20709">
                  <c:v>41418</c:v>
                </c:pt>
                <c:pt idx="20710">
                  <c:v>41420</c:v>
                </c:pt>
                <c:pt idx="20711">
                  <c:v>41422</c:v>
                </c:pt>
                <c:pt idx="20712">
                  <c:v>41424</c:v>
                </c:pt>
                <c:pt idx="20713">
                  <c:v>41426</c:v>
                </c:pt>
                <c:pt idx="20714">
                  <c:v>41428</c:v>
                </c:pt>
                <c:pt idx="20715">
                  <c:v>41430</c:v>
                </c:pt>
                <c:pt idx="20716">
                  <c:v>41432</c:v>
                </c:pt>
                <c:pt idx="20717">
                  <c:v>41434</c:v>
                </c:pt>
                <c:pt idx="20718">
                  <c:v>41436</c:v>
                </c:pt>
                <c:pt idx="20719">
                  <c:v>41438</c:v>
                </c:pt>
                <c:pt idx="20720">
                  <c:v>41440</c:v>
                </c:pt>
                <c:pt idx="20721">
                  <c:v>41442</c:v>
                </c:pt>
                <c:pt idx="20722">
                  <c:v>41444</c:v>
                </c:pt>
                <c:pt idx="20723">
                  <c:v>41446</c:v>
                </c:pt>
                <c:pt idx="20724">
                  <c:v>41448</c:v>
                </c:pt>
                <c:pt idx="20725">
                  <c:v>41450</c:v>
                </c:pt>
                <c:pt idx="20726">
                  <c:v>41452</c:v>
                </c:pt>
                <c:pt idx="20727">
                  <c:v>41454</c:v>
                </c:pt>
                <c:pt idx="20728">
                  <c:v>41456</c:v>
                </c:pt>
                <c:pt idx="20729">
                  <c:v>41458</c:v>
                </c:pt>
                <c:pt idx="20730">
                  <c:v>41460</c:v>
                </c:pt>
                <c:pt idx="20731">
                  <c:v>41462</c:v>
                </c:pt>
                <c:pt idx="20732">
                  <c:v>41464</c:v>
                </c:pt>
                <c:pt idx="20733">
                  <c:v>41466</c:v>
                </c:pt>
                <c:pt idx="20734">
                  <c:v>41468</c:v>
                </c:pt>
                <c:pt idx="20735">
                  <c:v>41470</c:v>
                </c:pt>
                <c:pt idx="20736">
                  <c:v>41472</c:v>
                </c:pt>
                <c:pt idx="20737">
                  <c:v>41474</c:v>
                </c:pt>
                <c:pt idx="20738">
                  <c:v>41476</c:v>
                </c:pt>
                <c:pt idx="20739">
                  <c:v>41478</c:v>
                </c:pt>
                <c:pt idx="20740">
                  <c:v>41480</c:v>
                </c:pt>
                <c:pt idx="20741">
                  <c:v>41482</c:v>
                </c:pt>
                <c:pt idx="20742">
                  <c:v>41484</c:v>
                </c:pt>
                <c:pt idx="20743">
                  <c:v>41486</c:v>
                </c:pt>
                <c:pt idx="20744">
                  <c:v>41488</c:v>
                </c:pt>
                <c:pt idx="20745">
                  <c:v>41490</c:v>
                </c:pt>
                <c:pt idx="20746">
                  <c:v>41492</c:v>
                </c:pt>
                <c:pt idx="20747">
                  <c:v>41494</c:v>
                </c:pt>
                <c:pt idx="20748">
                  <c:v>41496</c:v>
                </c:pt>
                <c:pt idx="20749">
                  <c:v>41498</c:v>
                </c:pt>
                <c:pt idx="20750">
                  <c:v>41500</c:v>
                </c:pt>
                <c:pt idx="20751">
                  <c:v>41502</c:v>
                </c:pt>
                <c:pt idx="20752">
                  <c:v>41504</c:v>
                </c:pt>
                <c:pt idx="20753">
                  <c:v>41506</c:v>
                </c:pt>
                <c:pt idx="20754">
                  <c:v>41508</c:v>
                </c:pt>
                <c:pt idx="20755">
                  <c:v>41510</c:v>
                </c:pt>
                <c:pt idx="20756">
                  <c:v>41512</c:v>
                </c:pt>
                <c:pt idx="20757">
                  <c:v>41514</c:v>
                </c:pt>
                <c:pt idx="20758">
                  <c:v>41516</c:v>
                </c:pt>
                <c:pt idx="20759">
                  <c:v>41518</c:v>
                </c:pt>
                <c:pt idx="20760">
                  <c:v>41520</c:v>
                </c:pt>
                <c:pt idx="20761">
                  <c:v>41522</c:v>
                </c:pt>
                <c:pt idx="20762">
                  <c:v>41524</c:v>
                </c:pt>
                <c:pt idx="20763">
                  <c:v>41526</c:v>
                </c:pt>
                <c:pt idx="20764">
                  <c:v>41528</c:v>
                </c:pt>
                <c:pt idx="20765">
                  <c:v>41530</c:v>
                </c:pt>
                <c:pt idx="20766">
                  <c:v>41532</c:v>
                </c:pt>
                <c:pt idx="20767">
                  <c:v>41534</c:v>
                </c:pt>
                <c:pt idx="20768">
                  <c:v>41536</c:v>
                </c:pt>
                <c:pt idx="20769">
                  <c:v>41538</c:v>
                </c:pt>
                <c:pt idx="20770">
                  <c:v>41540</c:v>
                </c:pt>
                <c:pt idx="20771">
                  <c:v>41542</c:v>
                </c:pt>
                <c:pt idx="20772">
                  <c:v>41544</c:v>
                </c:pt>
                <c:pt idx="20773">
                  <c:v>41546</c:v>
                </c:pt>
                <c:pt idx="20774">
                  <c:v>41548</c:v>
                </c:pt>
                <c:pt idx="20775">
                  <c:v>41550</c:v>
                </c:pt>
                <c:pt idx="20776">
                  <c:v>41552</c:v>
                </c:pt>
                <c:pt idx="20777">
                  <c:v>41554</c:v>
                </c:pt>
                <c:pt idx="20778">
                  <c:v>41556</c:v>
                </c:pt>
                <c:pt idx="20779">
                  <c:v>41558</c:v>
                </c:pt>
                <c:pt idx="20780">
                  <c:v>41560</c:v>
                </c:pt>
                <c:pt idx="20781">
                  <c:v>41562</c:v>
                </c:pt>
                <c:pt idx="20782">
                  <c:v>41564</c:v>
                </c:pt>
                <c:pt idx="20783">
                  <c:v>41566</c:v>
                </c:pt>
                <c:pt idx="20784">
                  <c:v>41568</c:v>
                </c:pt>
                <c:pt idx="20785">
                  <c:v>41570</c:v>
                </c:pt>
                <c:pt idx="20786">
                  <c:v>41572</c:v>
                </c:pt>
                <c:pt idx="20787">
                  <c:v>41574</c:v>
                </c:pt>
                <c:pt idx="20788">
                  <c:v>41576</c:v>
                </c:pt>
                <c:pt idx="20789">
                  <c:v>41578</c:v>
                </c:pt>
                <c:pt idx="20790">
                  <c:v>41580</c:v>
                </c:pt>
                <c:pt idx="20791">
                  <c:v>41582</c:v>
                </c:pt>
                <c:pt idx="20792">
                  <c:v>41584</c:v>
                </c:pt>
                <c:pt idx="20793">
                  <c:v>41586</c:v>
                </c:pt>
                <c:pt idx="20794">
                  <c:v>41588</c:v>
                </c:pt>
                <c:pt idx="20795">
                  <c:v>41590</c:v>
                </c:pt>
                <c:pt idx="20796">
                  <c:v>41592</c:v>
                </c:pt>
                <c:pt idx="20797">
                  <c:v>41594</c:v>
                </c:pt>
                <c:pt idx="20798">
                  <c:v>41596</c:v>
                </c:pt>
                <c:pt idx="20799">
                  <c:v>41598</c:v>
                </c:pt>
                <c:pt idx="20800">
                  <c:v>41600</c:v>
                </c:pt>
                <c:pt idx="20801">
                  <c:v>41602</c:v>
                </c:pt>
                <c:pt idx="20802">
                  <c:v>41604</c:v>
                </c:pt>
                <c:pt idx="20803">
                  <c:v>41606</c:v>
                </c:pt>
                <c:pt idx="20804">
                  <c:v>41608</c:v>
                </c:pt>
                <c:pt idx="20805">
                  <c:v>41610</c:v>
                </c:pt>
                <c:pt idx="20806">
                  <c:v>41612</c:v>
                </c:pt>
                <c:pt idx="20807">
                  <c:v>41614</c:v>
                </c:pt>
                <c:pt idx="20808">
                  <c:v>41616</c:v>
                </c:pt>
                <c:pt idx="20809">
                  <c:v>41618</c:v>
                </c:pt>
                <c:pt idx="20810">
                  <c:v>41620</c:v>
                </c:pt>
                <c:pt idx="20811">
                  <c:v>41622</c:v>
                </c:pt>
                <c:pt idx="20812">
                  <c:v>41624</c:v>
                </c:pt>
                <c:pt idx="20813">
                  <c:v>41626</c:v>
                </c:pt>
                <c:pt idx="20814">
                  <c:v>41628</c:v>
                </c:pt>
                <c:pt idx="20815">
                  <c:v>41630</c:v>
                </c:pt>
                <c:pt idx="20816">
                  <c:v>41632</c:v>
                </c:pt>
                <c:pt idx="20817">
                  <c:v>41634</c:v>
                </c:pt>
                <c:pt idx="20818">
                  <c:v>41636</c:v>
                </c:pt>
                <c:pt idx="20819">
                  <c:v>41638</c:v>
                </c:pt>
                <c:pt idx="20820">
                  <c:v>41640</c:v>
                </c:pt>
                <c:pt idx="20821">
                  <c:v>41642</c:v>
                </c:pt>
                <c:pt idx="20822">
                  <c:v>41644</c:v>
                </c:pt>
                <c:pt idx="20823">
                  <c:v>41646</c:v>
                </c:pt>
                <c:pt idx="20824">
                  <c:v>41648</c:v>
                </c:pt>
                <c:pt idx="20825">
                  <c:v>41650</c:v>
                </c:pt>
                <c:pt idx="20826">
                  <c:v>41652</c:v>
                </c:pt>
                <c:pt idx="20827">
                  <c:v>41654</c:v>
                </c:pt>
                <c:pt idx="20828">
                  <c:v>41656</c:v>
                </c:pt>
                <c:pt idx="20829">
                  <c:v>41658</c:v>
                </c:pt>
                <c:pt idx="20830">
                  <c:v>41660</c:v>
                </c:pt>
                <c:pt idx="20831">
                  <c:v>41662</c:v>
                </c:pt>
                <c:pt idx="20832">
                  <c:v>41664</c:v>
                </c:pt>
                <c:pt idx="20833">
                  <c:v>41666</c:v>
                </c:pt>
                <c:pt idx="20834">
                  <c:v>41668</c:v>
                </c:pt>
                <c:pt idx="20835">
                  <c:v>41670</c:v>
                </c:pt>
                <c:pt idx="20836">
                  <c:v>41672</c:v>
                </c:pt>
                <c:pt idx="20837">
                  <c:v>41674</c:v>
                </c:pt>
                <c:pt idx="20838">
                  <c:v>41676</c:v>
                </c:pt>
                <c:pt idx="20839">
                  <c:v>41678</c:v>
                </c:pt>
                <c:pt idx="20840">
                  <c:v>41680</c:v>
                </c:pt>
                <c:pt idx="20841">
                  <c:v>41682</c:v>
                </c:pt>
                <c:pt idx="20842">
                  <c:v>41684</c:v>
                </c:pt>
                <c:pt idx="20843">
                  <c:v>41686</c:v>
                </c:pt>
                <c:pt idx="20844">
                  <c:v>41688</c:v>
                </c:pt>
                <c:pt idx="20845">
                  <c:v>41690</c:v>
                </c:pt>
                <c:pt idx="20846">
                  <c:v>41692</c:v>
                </c:pt>
                <c:pt idx="20847">
                  <c:v>41694</c:v>
                </c:pt>
                <c:pt idx="20848">
                  <c:v>41696</c:v>
                </c:pt>
                <c:pt idx="20849">
                  <c:v>41698</c:v>
                </c:pt>
                <c:pt idx="20850">
                  <c:v>41700</c:v>
                </c:pt>
                <c:pt idx="20851">
                  <c:v>41702</c:v>
                </c:pt>
                <c:pt idx="20852">
                  <c:v>41704</c:v>
                </c:pt>
                <c:pt idx="20853">
                  <c:v>41706</c:v>
                </c:pt>
                <c:pt idx="20854">
                  <c:v>41708</c:v>
                </c:pt>
                <c:pt idx="20855">
                  <c:v>41710</c:v>
                </c:pt>
                <c:pt idx="20856">
                  <c:v>41712</c:v>
                </c:pt>
                <c:pt idx="20857">
                  <c:v>41714</c:v>
                </c:pt>
                <c:pt idx="20858">
                  <c:v>41716</c:v>
                </c:pt>
                <c:pt idx="20859">
                  <c:v>41718</c:v>
                </c:pt>
                <c:pt idx="20860">
                  <c:v>41720</c:v>
                </c:pt>
                <c:pt idx="20861">
                  <c:v>41722</c:v>
                </c:pt>
                <c:pt idx="20862">
                  <c:v>41724</c:v>
                </c:pt>
                <c:pt idx="20863">
                  <c:v>41726</c:v>
                </c:pt>
                <c:pt idx="20864">
                  <c:v>41728</c:v>
                </c:pt>
                <c:pt idx="20865">
                  <c:v>41730</c:v>
                </c:pt>
                <c:pt idx="20866">
                  <c:v>41732</c:v>
                </c:pt>
                <c:pt idx="20867">
                  <c:v>41734</c:v>
                </c:pt>
                <c:pt idx="20868">
                  <c:v>41736</c:v>
                </c:pt>
                <c:pt idx="20869">
                  <c:v>41738</c:v>
                </c:pt>
                <c:pt idx="20870">
                  <c:v>41740</c:v>
                </c:pt>
                <c:pt idx="20871">
                  <c:v>41742</c:v>
                </c:pt>
                <c:pt idx="20872">
                  <c:v>41744</c:v>
                </c:pt>
                <c:pt idx="20873">
                  <c:v>41746</c:v>
                </c:pt>
                <c:pt idx="20874">
                  <c:v>41748</c:v>
                </c:pt>
                <c:pt idx="20875">
                  <c:v>41750</c:v>
                </c:pt>
                <c:pt idx="20876">
                  <c:v>41752</c:v>
                </c:pt>
                <c:pt idx="20877">
                  <c:v>41754</c:v>
                </c:pt>
                <c:pt idx="20878">
                  <c:v>41756</c:v>
                </c:pt>
                <c:pt idx="20879">
                  <c:v>41758</c:v>
                </c:pt>
                <c:pt idx="20880">
                  <c:v>41760</c:v>
                </c:pt>
                <c:pt idx="20881">
                  <c:v>41762</c:v>
                </c:pt>
                <c:pt idx="20882">
                  <c:v>41764</c:v>
                </c:pt>
                <c:pt idx="20883">
                  <c:v>41766</c:v>
                </c:pt>
                <c:pt idx="20884">
                  <c:v>41768</c:v>
                </c:pt>
                <c:pt idx="20885">
                  <c:v>41770</c:v>
                </c:pt>
                <c:pt idx="20886">
                  <c:v>41772</c:v>
                </c:pt>
                <c:pt idx="20887">
                  <c:v>41774</c:v>
                </c:pt>
                <c:pt idx="20888">
                  <c:v>41776</c:v>
                </c:pt>
                <c:pt idx="20889">
                  <c:v>41778</c:v>
                </c:pt>
                <c:pt idx="20890">
                  <c:v>41780</c:v>
                </c:pt>
                <c:pt idx="20891">
                  <c:v>41782</c:v>
                </c:pt>
                <c:pt idx="20892">
                  <c:v>41784</c:v>
                </c:pt>
                <c:pt idx="20893">
                  <c:v>41786</c:v>
                </c:pt>
                <c:pt idx="20894">
                  <c:v>41788</c:v>
                </c:pt>
                <c:pt idx="20895">
                  <c:v>41790</c:v>
                </c:pt>
                <c:pt idx="20896">
                  <c:v>41792</c:v>
                </c:pt>
                <c:pt idx="20897">
                  <c:v>41794</c:v>
                </c:pt>
                <c:pt idx="20898">
                  <c:v>41796</c:v>
                </c:pt>
                <c:pt idx="20899">
                  <c:v>41798</c:v>
                </c:pt>
                <c:pt idx="20900">
                  <c:v>41800</c:v>
                </c:pt>
                <c:pt idx="20901">
                  <c:v>41802</c:v>
                </c:pt>
                <c:pt idx="20902">
                  <c:v>41804</c:v>
                </c:pt>
                <c:pt idx="20903">
                  <c:v>41806</c:v>
                </c:pt>
                <c:pt idx="20904">
                  <c:v>41808</c:v>
                </c:pt>
                <c:pt idx="20905">
                  <c:v>41810</c:v>
                </c:pt>
                <c:pt idx="20906">
                  <c:v>41812</c:v>
                </c:pt>
                <c:pt idx="20907">
                  <c:v>41814</c:v>
                </c:pt>
                <c:pt idx="20908">
                  <c:v>41816</c:v>
                </c:pt>
                <c:pt idx="20909">
                  <c:v>41818</c:v>
                </c:pt>
                <c:pt idx="20910">
                  <c:v>41820</c:v>
                </c:pt>
                <c:pt idx="20911">
                  <c:v>41822</c:v>
                </c:pt>
                <c:pt idx="20912">
                  <c:v>41824</c:v>
                </c:pt>
                <c:pt idx="20913">
                  <c:v>41826</c:v>
                </c:pt>
                <c:pt idx="20914">
                  <c:v>41828</c:v>
                </c:pt>
                <c:pt idx="20915">
                  <c:v>41830</c:v>
                </c:pt>
                <c:pt idx="20916">
                  <c:v>41832</c:v>
                </c:pt>
                <c:pt idx="20917">
                  <c:v>41834</c:v>
                </c:pt>
                <c:pt idx="20918">
                  <c:v>41836</c:v>
                </c:pt>
                <c:pt idx="20919">
                  <c:v>41838</c:v>
                </c:pt>
                <c:pt idx="20920">
                  <c:v>41840</c:v>
                </c:pt>
                <c:pt idx="20921">
                  <c:v>41842</c:v>
                </c:pt>
                <c:pt idx="20922">
                  <c:v>41844</c:v>
                </c:pt>
                <c:pt idx="20923">
                  <c:v>41846</c:v>
                </c:pt>
                <c:pt idx="20924">
                  <c:v>41848</c:v>
                </c:pt>
                <c:pt idx="20925">
                  <c:v>41850</c:v>
                </c:pt>
                <c:pt idx="20926">
                  <c:v>41852</c:v>
                </c:pt>
                <c:pt idx="20927">
                  <c:v>41854</c:v>
                </c:pt>
                <c:pt idx="20928">
                  <c:v>41856</c:v>
                </c:pt>
                <c:pt idx="20929">
                  <c:v>41858</c:v>
                </c:pt>
                <c:pt idx="20930">
                  <c:v>41860</c:v>
                </c:pt>
                <c:pt idx="20931">
                  <c:v>41862</c:v>
                </c:pt>
                <c:pt idx="20932">
                  <c:v>41864</c:v>
                </c:pt>
                <c:pt idx="20933">
                  <c:v>41866</c:v>
                </c:pt>
                <c:pt idx="20934">
                  <c:v>41868</c:v>
                </c:pt>
                <c:pt idx="20935">
                  <c:v>41870</c:v>
                </c:pt>
                <c:pt idx="20936">
                  <c:v>41872</c:v>
                </c:pt>
                <c:pt idx="20937">
                  <c:v>41874</c:v>
                </c:pt>
                <c:pt idx="20938">
                  <c:v>41876</c:v>
                </c:pt>
                <c:pt idx="20939">
                  <c:v>41878</c:v>
                </c:pt>
                <c:pt idx="20940">
                  <c:v>41880</c:v>
                </c:pt>
                <c:pt idx="20941">
                  <c:v>41882</c:v>
                </c:pt>
                <c:pt idx="20942">
                  <c:v>41884</c:v>
                </c:pt>
                <c:pt idx="20943">
                  <c:v>41886</c:v>
                </c:pt>
                <c:pt idx="20944">
                  <c:v>41888</c:v>
                </c:pt>
                <c:pt idx="20945">
                  <c:v>41890</c:v>
                </c:pt>
                <c:pt idx="20946">
                  <c:v>41892</c:v>
                </c:pt>
                <c:pt idx="20947">
                  <c:v>41894</c:v>
                </c:pt>
                <c:pt idx="20948">
                  <c:v>41896</c:v>
                </c:pt>
                <c:pt idx="20949">
                  <c:v>41898</c:v>
                </c:pt>
                <c:pt idx="20950">
                  <c:v>41900</c:v>
                </c:pt>
                <c:pt idx="20951">
                  <c:v>41902</c:v>
                </c:pt>
                <c:pt idx="20952">
                  <c:v>41904</c:v>
                </c:pt>
                <c:pt idx="20953">
                  <c:v>41906</c:v>
                </c:pt>
                <c:pt idx="20954">
                  <c:v>41908</c:v>
                </c:pt>
                <c:pt idx="20955">
                  <c:v>41910</c:v>
                </c:pt>
                <c:pt idx="20956">
                  <c:v>41912</c:v>
                </c:pt>
                <c:pt idx="20957">
                  <c:v>41914</c:v>
                </c:pt>
                <c:pt idx="20958">
                  <c:v>41916</c:v>
                </c:pt>
                <c:pt idx="20959">
                  <c:v>41918</c:v>
                </c:pt>
                <c:pt idx="20960">
                  <c:v>41920</c:v>
                </c:pt>
                <c:pt idx="20961">
                  <c:v>41922</c:v>
                </c:pt>
                <c:pt idx="20962">
                  <c:v>41924</c:v>
                </c:pt>
                <c:pt idx="20963">
                  <c:v>41926</c:v>
                </c:pt>
                <c:pt idx="20964">
                  <c:v>41928</c:v>
                </c:pt>
                <c:pt idx="20965">
                  <c:v>41930</c:v>
                </c:pt>
                <c:pt idx="20966">
                  <c:v>41932</c:v>
                </c:pt>
                <c:pt idx="20967">
                  <c:v>41934</c:v>
                </c:pt>
                <c:pt idx="20968">
                  <c:v>41936</c:v>
                </c:pt>
                <c:pt idx="20969">
                  <c:v>41938</c:v>
                </c:pt>
                <c:pt idx="20970">
                  <c:v>41940</c:v>
                </c:pt>
                <c:pt idx="20971">
                  <c:v>41942</c:v>
                </c:pt>
                <c:pt idx="20972">
                  <c:v>41944</c:v>
                </c:pt>
                <c:pt idx="20973">
                  <c:v>41946</c:v>
                </c:pt>
                <c:pt idx="20974">
                  <c:v>41948</c:v>
                </c:pt>
                <c:pt idx="20975">
                  <c:v>41950</c:v>
                </c:pt>
                <c:pt idx="20976">
                  <c:v>41952</c:v>
                </c:pt>
                <c:pt idx="20977">
                  <c:v>41954</c:v>
                </c:pt>
                <c:pt idx="20978">
                  <c:v>41956</c:v>
                </c:pt>
                <c:pt idx="20979">
                  <c:v>41958</c:v>
                </c:pt>
                <c:pt idx="20980">
                  <c:v>41960</c:v>
                </c:pt>
                <c:pt idx="20981">
                  <c:v>41962</c:v>
                </c:pt>
                <c:pt idx="20982">
                  <c:v>41964</c:v>
                </c:pt>
                <c:pt idx="20983">
                  <c:v>41966</c:v>
                </c:pt>
                <c:pt idx="20984">
                  <c:v>41968</c:v>
                </c:pt>
                <c:pt idx="20985">
                  <c:v>41970</c:v>
                </c:pt>
                <c:pt idx="20986">
                  <c:v>41972</c:v>
                </c:pt>
                <c:pt idx="20987">
                  <c:v>41974</c:v>
                </c:pt>
                <c:pt idx="20988">
                  <c:v>41976</c:v>
                </c:pt>
                <c:pt idx="20989">
                  <c:v>41978</c:v>
                </c:pt>
                <c:pt idx="20990">
                  <c:v>41980</c:v>
                </c:pt>
                <c:pt idx="20991">
                  <c:v>41982</c:v>
                </c:pt>
                <c:pt idx="20992">
                  <c:v>41984</c:v>
                </c:pt>
                <c:pt idx="20993">
                  <c:v>41986</c:v>
                </c:pt>
                <c:pt idx="20994">
                  <c:v>41988</c:v>
                </c:pt>
                <c:pt idx="20995">
                  <c:v>41990</c:v>
                </c:pt>
                <c:pt idx="20996">
                  <c:v>41992</c:v>
                </c:pt>
                <c:pt idx="20997">
                  <c:v>41994</c:v>
                </c:pt>
                <c:pt idx="20998">
                  <c:v>41996</c:v>
                </c:pt>
                <c:pt idx="20999">
                  <c:v>41998</c:v>
                </c:pt>
                <c:pt idx="21000">
                  <c:v>42000</c:v>
                </c:pt>
                <c:pt idx="21001">
                  <c:v>42002</c:v>
                </c:pt>
                <c:pt idx="21002">
                  <c:v>42004</c:v>
                </c:pt>
                <c:pt idx="21003">
                  <c:v>42006</c:v>
                </c:pt>
                <c:pt idx="21004">
                  <c:v>42008</c:v>
                </c:pt>
                <c:pt idx="21005">
                  <c:v>42010</c:v>
                </c:pt>
                <c:pt idx="21006">
                  <c:v>42012</c:v>
                </c:pt>
                <c:pt idx="21007">
                  <c:v>42014</c:v>
                </c:pt>
                <c:pt idx="21008">
                  <c:v>42016</c:v>
                </c:pt>
                <c:pt idx="21009">
                  <c:v>42018</c:v>
                </c:pt>
                <c:pt idx="21010">
                  <c:v>42020</c:v>
                </c:pt>
                <c:pt idx="21011">
                  <c:v>42022</c:v>
                </c:pt>
                <c:pt idx="21012">
                  <c:v>42024</c:v>
                </c:pt>
                <c:pt idx="21013">
                  <c:v>42026</c:v>
                </c:pt>
                <c:pt idx="21014">
                  <c:v>42028</c:v>
                </c:pt>
                <c:pt idx="21015">
                  <c:v>42030</c:v>
                </c:pt>
                <c:pt idx="21016">
                  <c:v>42032</c:v>
                </c:pt>
                <c:pt idx="21017">
                  <c:v>42034</c:v>
                </c:pt>
                <c:pt idx="21018">
                  <c:v>42036</c:v>
                </c:pt>
                <c:pt idx="21019">
                  <c:v>42038</c:v>
                </c:pt>
                <c:pt idx="21020">
                  <c:v>42040</c:v>
                </c:pt>
                <c:pt idx="21021">
                  <c:v>42042</c:v>
                </c:pt>
                <c:pt idx="21022">
                  <c:v>42044</c:v>
                </c:pt>
                <c:pt idx="21023">
                  <c:v>42046</c:v>
                </c:pt>
                <c:pt idx="21024">
                  <c:v>42048</c:v>
                </c:pt>
                <c:pt idx="21025">
                  <c:v>42050</c:v>
                </c:pt>
                <c:pt idx="21026">
                  <c:v>42052</c:v>
                </c:pt>
                <c:pt idx="21027">
                  <c:v>42054</c:v>
                </c:pt>
                <c:pt idx="21028">
                  <c:v>42056</c:v>
                </c:pt>
                <c:pt idx="21029">
                  <c:v>42058</c:v>
                </c:pt>
                <c:pt idx="21030">
                  <c:v>42060</c:v>
                </c:pt>
                <c:pt idx="21031">
                  <c:v>42062</c:v>
                </c:pt>
                <c:pt idx="21032">
                  <c:v>42064</c:v>
                </c:pt>
                <c:pt idx="21033">
                  <c:v>42066</c:v>
                </c:pt>
                <c:pt idx="21034">
                  <c:v>42068</c:v>
                </c:pt>
                <c:pt idx="21035">
                  <c:v>42070</c:v>
                </c:pt>
                <c:pt idx="21036">
                  <c:v>42072</c:v>
                </c:pt>
                <c:pt idx="21037">
                  <c:v>42074</c:v>
                </c:pt>
                <c:pt idx="21038">
                  <c:v>42076</c:v>
                </c:pt>
                <c:pt idx="21039">
                  <c:v>42078</c:v>
                </c:pt>
                <c:pt idx="21040">
                  <c:v>42080</c:v>
                </c:pt>
                <c:pt idx="21041">
                  <c:v>42082</c:v>
                </c:pt>
                <c:pt idx="21042">
                  <c:v>42084</c:v>
                </c:pt>
                <c:pt idx="21043">
                  <c:v>42086</c:v>
                </c:pt>
                <c:pt idx="21044">
                  <c:v>42088</c:v>
                </c:pt>
                <c:pt idx="21045">
                  <c:v>42090</c:v>
                </c:pt>
                <c:pt idx="21046">
                  <c:v>42092</c:v>
                </c:pt>
                <c:pt idx="21047">
                  <c:v>42094</c:v>
                </c:pt>
                <c:pt idx="21048">
                  <c:v>42096</c:v>
                </c:pt>
                <c:pt idx="21049">
                  <c:v>42098</c:v>
                </c:pt>
                <c:pt idx="21050">
                  <c:v>42100</c:v>
                </c:pt>
                <c:pt idx="21051">
                  <c:v>42102</c:v>
                </c:pt>
                <c:pt idx="21052">
                  <c:v>42104</c:v>
                </c:pt>
                <c:pt idx="21053">
                  <c:v>42106</c:v>
                </c:pt>
                <c:pt idx="21054">
                  <c:v>42108</c:v>
                </c:pt>
                <c:pt idx="21055">
                  <c:v>42110</c:v>
                </c:pt>
                <c:pt idx="21056">
                  <c:v>42112</c:v>
                </c:pt>
                <c:pt idx="21057">
                  <c:v>42114</c:v>
                </c:pt>
                <c:pt idx="21058">
                  <c:v>42116</c:v>
                </c:pt>
                <c:pt idx="21059">
                  <c:v>42118</c:v>
                </c:pt>
                <c:pt idx="21060">
                  <c:v>42120</c:v>
                </c:pt>
                <c:pt idx="21061">
                  <c:v>42122</c:v>
                </c:pt>
                <c:pt idx="21062">
                  <c:v>42124</c:v>
                </c:pt>
                <c:pt idx="21063">
                  <c:v>42126</c:v>
                </c:pt>
                <c:pt idx="21064">
                  <c:v>42128</c:v>
                </c:pt>
                <c:pt idx="21065">
                  <c:v>42130</c:v>
                </c:pt>
                <c:pt idx="21066">
                  <c:v>42132</c:v>
                </c:pt>
                <c:pt idx="21067">
                  <c:v>42134</c:v>
                </c:pt>
                <c:pt idx="21068">
                  <c:v>42136</c:v>
                </c:pt>
                <c:pt idx="21069">
                  <c:v>42138</c:v>
                </c:pt>
                <c:pt idx="21070">
                  <c:v>42140</c:v>
                </c:pt>
                <c:pt idx="21071">
                  <c:v>42142</c:v>
                </c:pt>
                <c:pt idx="21072">
                  <c:v>42144</c:v>
                </c:pt>
                <c:pt idx="21073">
                  <c:v>42146</c:v>
                </c:pt>
                <c:pt idx="21074">
                  <c:v>42148</c:v>
                </c:pt>
                <c:pt idx="21075">
                  <c:v>42150</c:v>
                </c:pt>
                <c:pt idx="21076">
                  <c:v>42152</c:v>
                </c:pt>
                <c:pt idx="21077">
                  <c:v>42154</c:v>
                </c:pt>
                <c:pt idx="21078">
                  <c:v>42156</c:v>
                </c:pt>
                <c:pt idx="21079">
                  <c:v>42158</c:v>
                </c:pt>
                <c:pt idx="21080">
                  <c:v>42160</c:v>
                </c:pt>
                <c:pt idx="21081">
                  <c:v>42162</c:v>
                </c:pt>
                <c:pt idx="21082">
                  <c:v>42164</c:v>
                </c:pt>
                <c:pt idx="21083">
                  <c:v>42166</c:v>
                </c:pt>
                <c:pt idx="21084">
                  <c:v>42168</c:v>
                </c:pt>
                <c:pt idx="21085">
                  <c:v>42170</c:v>
                </c:pt>
                <c:pt idx="21086">
                  <c:v>42172</c:v>
                </c:pt>
                <c:pt idx="21087">
                  <c:v>42174</c:v>
                </c:pt>
                <c:pt idx="21088">
                  <c:v>42176</c:v>
                </c:pt>
                <c:pt idx="21089">
                  <c:v>42178</c:v>
                </c:pt>
                <c:pt idx="21090">
                  <c:v>42180</c:v>
                </c:pt>
                <c:pt idx="21091">
                  <c:v>42182</c:v>
                </c:pt>
                <c:pt idx="21092">
                  <c:v>42184</c:v>
                </c:pt>
                <c:pt idx="21093">
                  <c:v>42186</c:v>
                </c:pt>
                <c:pt idx="21094">
                  <c:v>42188</c:v>
                </c:pt>
                <c:pt idx="21095">
                  <c:v>42190</c:v>
                </c:pt>
                <c:pt idx="21096">
                  <c:v>42192</c:v>
                </c:pt>
                <c:pt idx="21097">
                  <c:v>42194</c:v>
                </c:pt>
                <c:pt idx="21098">
                  <c:v>42196</c:v>
                </c:pt>
                <c:pt idx="21099">
                  <c:v>42198</c:v>
                </c:pt>
                <c:pt idx="21100">
                  <c:v>42200</c:v>
                </c:pt>
                <c:pt idx="21101">
                  <c:v>42202</c:v>
                </c:pt>
                <c:pt idx="21102">
                  <c:v>42204</c:v>
                </c:pt>
                <c:pt idx="21103">
                  <c:v>42206</c:v>
                </c:pt>
                <c:pt idx="21104">
                  <c:v>42208</c:v>
                </c:pt>
                <c:pt idx="21105">
                  <c:v>42210</c:v>
                </c:pt>
                <c:pt idx="21106">
                  <c:v>42212</c:v>
                </c:pt>
                <c:pt idx="21107">
                  <c:v>42214</c:v>
                </c:pt>
                <c:pt idx="21108">
                  <c:v>42216</c:v>
                </c:pt>
                <c:pt idx="21109">
                  <c:v>42218</c:v>
                </c:pt>
                <c:pt idx="21110">
                  <c:v>42220</c:v>
                </c:pt>
                <c:pt idx="21111">
                  <c:v>42222</c:v>
                </c:pt>
                <c:pt idx="21112">
                  <c:v>42224</c:v>
                </c:pt>
                <c:pt idx="21113">
                  <c:v>42226</c:v>
                </c:pt>
                <c:pt idx="21114">
                  <c:v>42228</c:v>
                </c:pt>
                <c:pt idx="21115">
                  <c:v>42230</c:v>
                </c:pt>
                <c:pt idx="21116">
                  <c:v>42232</c:v>
                </c:pt>
                <c:pt idx="21117">
                  <c:v>42234</c:v>
                </c:pt>
                <c:pt idx="21118">
                  <c:v>42236</c:v>
                </c:pt>
                <c:pt idx="21119">
                  <c:v>42238</c:v>
                </c:pt>
                <c:pt idx="21120">
                  <c:v>42240</c:v>
                </c:pt>
                <c:pt idx="21121">
                  <c:v>42242</c:v>
                </c:pt>
                <c:pt idx="21122">
                  <c:v>42244</c:v>
                </c:pt>
                <c:pt idx="21123">
                  <c:v>42246</c:v>
                </c:pt>
                <c:pt idx="21124">
                  <c:v>42248</c:v>
                </c:pt>
                <c:pt idx="21125">
                  <c:v>42250</c:v>
                </c:pt>
                <c:pt idx="21126">
                  <c:v>42252</c:v>
                </c:pt>
                <c:pt idx="21127">
                  <c:v>42254</c:v>
                </c:pt>
                <c:pt idx="21128">
                  <c:v>42256</c:v>
                </c:pt>
                <c:pt idx="21129">
                  <c:v>42258</c:v>
                </c:pt>
                <c:pt idx="21130">
                  <c:v>42260</c:v>
                </c:pt>
                <c:pt idx="21131">
                  <c:v>42262</c:v>
                </c:pt>
                <c:pt idx="21132">
                  <c:v>42264</c:v>
                </c:pt>
                <c:pt idx="21133">
                  <c:v>42266</c:v>
                </c:pt>
                <c:pt idx="21134">
                  <c:v>42268</c:v>
                </c:pt>
                <c:pt idx="21135">
                  <c:v>42270</c:v>
                </c:pt>
                <c:pt idx="21136">
                  <c:v>42272</c:v>
                </c:pt>
                <c:pt idx="21137">
                  <c:v>42274</c:v>
                </c:pt>
                <c:pt idx="21138">
                  <c:v>42276</c:v>
                </c:pt>
                <c:pt idx="21139">
                  <c:v>42278</c:v>
                </c:pt>
                <c:pt idx="21140">
                  <c:v>42280</c:v>
                </c:pt>
                <c:pt idx="21141">
                  <c:v>42282</c:v>
                </c:pt>
                <c:pt idx="21142">
                  <c:v>42284</c:v>
                </c:pt>
                <c:pt idx="21143">
                  <c:v>42286</c:v>
                </c:pt>
                <c:pt idx="21144">
                  <c:v>42288</c:v>
                </c:pt>
                <c:pt idx="21145">
                  <c:v>42290</c:v>
                </c:pt>
                <c:pt idx="21146">
                  <c:v>42292</c:v>
                </c:pt>
                <c:pt idx="21147">
                  <c:v>42294</c:v>
                </c:pt>
                <c:pt idx="21148">
                  <c:v>42296</c:v>
                </c:pt>
                <c:pt idx="21149">
                  <c:v>42298</c:v>
                </c:pt>
                <c:pt idx="21150">
                  <c:v>42300</c:v>
                </c:pt>
                <c:pt idx="21151">
                  <c:v>42302</c:v>
                </c:pt>
                <c:pt idx="21152">
                  <c:v>42304</c:v>
                </c:pt>
                <c:pt idx="21153">
                  <c:v>42306</c:v>
                </c:pt>
                <c:pt idx="21154">
                  <c:v>42308</c:v>
                </c:pt>
                <c:pt idx="21155">
                  <c:v>42310</c:v>
                </c:pt>
                <c:pt idx="21156">
                  <c:v>42312</c:v>
                </c:pt>
                <c:pt idx="21157">
                  <c:v>42314</c:v>
                </c:pt>
                <c:pt idx="21158">
                  <c:v>42316</c:v>
                </c:pt>
                <c:pt idx="21159">
                  <c:v>42318</c:v>
                </c:pt>
                <c:pt idx="21160">
                  <c:v>42320</c:v>
                </c:pt>
                <c:pt idx="21161">
                  <c:v>42322</c:v>
                </c:pt>
                <c:pt idx="21162">
                  <c:v>42324</c:v>
                </c:pt>
                <c:pt idx="21163">
                  <c:v>42326</c:v>
                </c:pt>
                <c:pt idx="21164">
                  <c:v>42328</c:v>
                </c:pt>
                <c:pt idx="21165">
                  <c:v>42330</c:v>
                </c:pt>
                <c:pt idx="21166">
                  <c:v>42332</c:v>
                </c:pt>
                <c:pt idx="21167">
                  <c:v>42334</c:v>
                </c:pt>
                <c:pt idx="21168">
                  <c:v>42336</c:v>
                </c:pt>
                <c:pt idx="21169">
                  <c:v>42338</c:v>
                </c:pt>
                <c:pt idx="21170">
                  <c:v>42340</c:v>
                </c:pt>
                <c:pt idx="21171">
                  <c:v>42342</c:v>
                </c:pt>
                <c:pt idx="21172">
                  <c:v>42344</c:v>
                </c:pt>
                <c:pt idx="21173">
                  <c:v>42346</c:v>
                </c:pt>
                <c:pt idx="21174">
                  <c:v>42348</c:v>
                </c:pt>
                <c:pt idx="21175">
                  <c:v>42350</c:v>
                </c:pt>
                <c:pt idx="21176">
                  <c:v>42352</c:v>
                </c:pt>
                <c:pt idx="21177">
                  <c:v>42354</c:v>
                </c:pt>
                <c:pt idx="21178">
                  <c:v>42356</c:v>
                </c:pt>
                <c:pt idx="21179">
                  <c:v>42358</c:v>
                </c:pt>
                <c:pt idx="21180">
                  <c:v>42360</c:v>
                </c:pt>
                <c:pt idx="21181">
                  <c:v>42362</c:v>
                </c:pt>
                <c:pt idx="21182">
                  <c:v>42364</c:v>
                </c:pt>
                <c:pt idx="21183">
                  <c:v>42366</c:v>
                </c:pt>
                <c:pt idx="21184">
                  <c:v>42368</c:v>
                </c:pt>
                <c:pt idx="21185">
                  <c:v>42370</c:v>
                </c:pt>
                <c:pt idx="21186">
                  <c:v>42372</c:v>
                </c:pt>
                <c:pt idx="21187">
                  <c:v>42374</c:v>
                </c:pt>
                <c:pt idx="21188">
                  <c:v>42376</c:v>
                </c:pt>
                <c:pt idx="21189">
                  <c:v>42378</c:v>
                </c:pt>
                <c:pt idx="21190">
                  <c:v>42380</c:v>
                </c:pt>
                <c:pt idx="21191">
                  <c:v>42382</c:v>
                </c:pt>
                <c:pt idx="21192">
                  <c:v>42384</c:v>
                </c:pt>
                <c:pt idx="21193">
                  <c:v>42386</c:v>
                </c:pt>
                <c:pt idx="21194">
                  <c:v>42388</c:v>
                </c:pt>
                <c:pt idx="21195">
                  <c:v>42390</c:v>
                </c:pt>
                <c:pt idx="21196">
                  <c:v>42392</c:v>
                </c:pt>
                <c:pt idx="21197">
                  <c:v>42394</c:v>
                </c:pt>
                <c:pt idx="21198">
                  <c:v>42396</c:v>
                </c:pt>
                <c:pt idx="21199">
                  <c:v>42398</c:v>
                </c:pt>
                <c:pt idx="21200">
                  <c:v>42400</c:v>
                </c:pt>
                <c:pt idx="21201">
                  <c:v>42402</c:v>
                </c:pt>
                <c:pt idx="21202">
                  <c:v>42404</c:v>
                </c:pt>
                <c:pt idx="21203">
                  <c:v>42406</c:v>
                </c:pt>
                <c:pt idx="21204">
                  <c:v>42408</c:v>
                </c:pt>
                <c:pt idx="21205">
                  <c:v>42410</c:v>
                </c:pt>
                <c:pt idx="21206">
                  <c:v>42412</c:v>
                </c:pt>
                <c:pt idx="21207">
                  <c:v>42414</c:v>
                </c:pt>
                <c:pt idx="21208">
                  <c:v>42416</c:v>
                </c:pt>
                <c:pt idx="21209">
                  <c:v>42418</c:v>
                </c:pt>
                <c:pt idx="21210">
                  <c:v>42420</c:v>
                </c:pt>
                <c:pt idx="21211">
                  <c:v>42422</c:v>
                </c:pt>
                <c:pt idx="21212">
                  <c:v>42424</c:v>
                </c:pt>
                <c:pt idx="21213">
                  <c:v>42426</c:v>
                </c:pt>
                <c:pt idx="21214">
                  <c:v>42428</c:v>
                </c:pt>
                <c:pt idx="21215">
                  <c:v>42430</c:v>
                </c:pt>
                <c:pt idx="21216">
                  <c:v>42432</c:v>
                </c:pt>
                <c:pt idx="21217">
                  <c:v>42434</c:v>
                </c:pt>
                <c:pt idx="21218">
                  <c:v>42436</c:v>
                </c:pt>
                <c:pt idx="21219">
                  <c:v>42438</c:v>
                </c:pt>
                <c:pt idx="21220">
                  <c:v>42440</c:v>
                </c:pt>
                <c:pt idx="21221">
                  <c:v>42442</c:v>
                </c:pt>
                <c:pt idx="21222">
                  <c:v>42444</c:v>
                </c:pt>
                <c:pt idx="21223">
                  <c:v>42446</c:v>
                </c:pt>
                <c:pt idx="21224">
                  <c:v>42448</c:v>
                </c:pt>
                <c:pt idx="21225">
                  <c:v>42450</c:v>
                </c:pt>
                <c:pt idx="21226">
                  <c:v>42452</c:v>
                </c:pt>
                <c:pt idx="21227">
                  <c:v>42454</c:v>
                </c:pt>
                <c:pt idx="21228">
                  <c:v>42456</c:v>
                </c:pt>
                <c:pt idx="21229">
                  <c:v>42458</c:v>
                </c:pt>
                <c:pt idx="21230">
                  <c:v>42460</c:v>
                </c:pt>
                <c:pt idx="21231">
                  <c:v>42462</c:v>
                </c:pt>
                <c:pt idx="21232">
                  <c:v>42464</c:v>
                </c:pt>
                <c:pt idx="21233">
                  <c:v>42466</c:v>
                </c:pt>
                <c:pt idx="21234">
                  <c:v>42468</c:v>
                </c:pt>
                <c:pt idx="21235">
                  <c:v>42470</c:v>
                </c:pt>
                <c:pt idx="21236">
                  <c:v>42472</c:v>
                </c:pt>
                <c:pt idx="21237">
                  <c:v>42474</c:v>
                </c:pt>
                <c:pt idx="21238">
                  <c:v>42476</c:v>
                </c:pt>
                <c:pt idx="21239">
                  <c:v>42478</c:v>
                </c:pt>
                <c:pt idx="21240">
                  <c:v>42480</c:v>
                </c:pt>
                <c:pt idx="21241">
                  <c:v>42482</c:v>
                </c:pt>
                <c:pt idx="21242">
                  <c:v>42484</c:v>
                </c:pt>
                <c:pt idx="21243">
                  <c:v>42486</c:v>
                </c:pt>
                <c:pt idx="21244">
                  <c:v>42488</c:v>
                </c:pt>
                <c:pt idx="21245">
                  <c:v>42490</c:v>
                </c:pt>
                <c:pt idx="21246">
                  <c:v>42492</c:v>
                </c:pt>
                <c:pt idx="21247">
                  <c:v>42494</c:v>
                </c:pt>
                <c:pt idx="21248">
                  <c:v>42496</c:v>
                </c:pt>
                <c:pt idx="21249">
                  <c:v>42498</c:v>
                </c:pt>
                <c:pt idx="21250">
                  <c:v>42500</c:v>
                </c:pt>
                <c:pt idx="21251">
                  <c:v>42502</c:v>
                </c:pt>
                <c:pt idx="21252">
                  <c:v>42504</c:v>
                </c:pt>
                <c:pt idx="21253">
                  <c:v>42506</c:v>
                </c:pt>
                <c:pt idx="21254">
                  <c:v>42508</c:v>
                </c:pt>
                <c:pt idx="21255">
                  <c:v>42510</c:v>
                </c:pt>
                <c:pt idx="21256">
                  <c:v>42512</c:v>
                </c:pt>
                <c:pt idx="21257">
                  <c:v>42514</c:v>
                </c:pt>
                <c:pt idx="21258">
                  <c:v>42516</c:v>
                </c:pt>
                <c:pt idx="21259">
                  <c:v>42518</c:v>
                </c:pt>
                <c:pt idx="21260">
                  <c:v>42520</c:v>
                </c:pt>
                <c:pt idx="21261">
                  <c:v>42522</c:v>
                </c:pt>
                <c:pt idx="21262">
                  <c:v>42524</c:v>
                </c:pt>
                <c:pt idx="21263">
                  <c:v>42526</c:v>
                </c:pt>
                <c:pt idx="21264">
                  <c:v>42528</c:v>
                </c:pt>
                <c:pt idx="21265">
                  <c:v>42530</c:v>
                </c:pt>
                <c:pt idx="21266">
                  <c:v>42532</c:v>
                </c:pt>
                <c:pt idx="21267">
                  <c:v>42534</c:v>
                </c:pt>
                <c:pt idx="21268">
                  <c:v>42536</c:v>
                </c:pt>
                <c:pt idx="21269">
                  <c:v>42538</c:v>
                </c:pt>
                <c:pt idx="21270">
                  <c:v>42540</c:v>
                </c:pt>
                <c:pt idx="21271">
                  <c:v>42542</c:v>
                </c:pt>
                <c:pt idx="21272">
                  <c:v>42544</c:v>
                </c:pt>
                <c:pt idx="21273">
                  <c:v>42546</c:v>
                </c:pt>
                <c:pt idx="21274">
                  <c:v>42548</c:v>
                </c:pt>
                <c:pt idx="21275">
                  <c:v>42550</c:v>
                </c:pt>
                <c:pt idx="21276">
                  <c:v>42552</c:v>
                </c:pt>
                <c:pt idx="21277">
                  <c:v>42554</c:v>
                </c:pt>
                <c:pt idx="21278">
                  <c:v>42556</c:v>
                </c:pt>
                <c:pt idx="21279">
                  <c:v>42558</c:v>
                </c:pt>
                <c:pt idx="21280">
                  <c:v>42560</c:v>
                </c:pt>
                <c:pt idx="21281">
                  <c:v>42562</c:v>
                </c:pt>
                <c:pt idx="21282">
                  <c:v>42564</c:v>
                </c:pt>
                <c:pt idx="21283">
                  <c:v>42566</c:v>
                </c:pt>
                <c:pt idx="21284">
                  <c:v>42568</c:v>
                </c:pt>
                <c:pt idx="21285">
                  <c:v>42570</c:v>
                </c:pt>
                <c:pt idx="21286">
                  <c:v>42572</c:v>
                </c:pt>
                <c:pt idx="21287">
                  <c:v>42574</c:v>
                </c:pt>
                <c:pt idx="21288">
                  <c:v>42576</c:v>
                </c:pt>
                <c:pt idx="21289">
                  <c:v>42578</c:v>
                </c:pt>
                <c:pt idx="21290">
                  <c:v>42580</c:v>
                </c:pt>
                <c:pt idx="21291">
                  <c:v>42582</c:v>
                </c:pt>
                <c:pt idx="21292">
                  <c:v>42584</c:v>
                </c:pt>
                <c:pt idx="21293">
                  <c:v>42586</c:v>
                </c:pt>
                <c:pt idx="21294">
                  <c:v>42588</c:v>
                </c:pt>
                <c:pt idx="21295">
                  <c:v>42590</c:v>
                </c:pt>
                <c:pt idx="21296">
                  <c:v>42592</c:v>
                </c:pt>
                <c:pt idx="21297">
                  <c:v>42594</c:v>
                </c:pt>
                <c:pt idx="21298">
                  <c:v>42596</c:v>
                </c:pt>
                <c:pt idx="21299">
                  <c:v>42598</c:v>
                </c:pt>
                <c:pt idx="21300">
                  <c:v>42600</c:v>
                </c:pt>
                <c:pt idx="21301">
                  <c:v>42602</c:v>
                </c:pt>
                <c:pt idx="21302">
                  <c:v>42604</c:v>
                </c:pt>
                <c:pt idx="21303">
                  <c:v>42606</c:v>
                </c:pt>
                <c:pt idx="21304">
                  <c:v>42608</c:v>
                </c:pt>
                <c:pt idx="21305">
                  <c:v>42610</c:v>
                </c:pt>
                <c:pt idx="21306">
                  <c:v>42612</c:v>
                </c:pt>
                <c:pt idx="21307">
                  <c:v>42614</c:v>
                </c:pt>
                <c:pt idx="21308">
                  <c:v>42616</c:v>
                </c:pt>
                <c:pt idx="21309">
                  <c:v>42618</c:v>
                </c:pt>
                <c:pt idx="21310">
                  <c:v>42620</c:v>
                </c:pt>
                <c:pt idx="21311">
                  <c:v>42622</c:v>
                </c:pt>
                <c:pt idx="21312">
                  <c:v>42624</c:v>
                </c:pt>
                <c:pt idx="21313">
                  <c:v>42626</c:v>
                </c:pt>
                <c:pt idx="21314">
                  <c:v>42628</c:v>
                </c:pt>
                <c:pt idx="21315">
                  <c:v>42630</c:v>
                </c:pt>
                <c:pt idx="21316">
                  <c:v>42632</c:v>
                </c:pt>
                <c:pt idx="21317">
                  <c:v>42634</c:v>
                </c:pt>
                <c:pt idx="21318">
                  <c:v>42636</c:v>
                </c:pt>
                <c:pt idx="21319">
                  <c:v>42638</c:v>
                </c:pt>
                <c:pt idx="21320">
                  <c:v>42640</c:v>
                </c:pt>
                <c:pt idx="21321">
                  <c:v>42642</c:v>
                </c:pt>
                <c:pt idx="21322">
                  <c:v>42644</c:v>
                </c:pt>
                <c:pt idx="21323">
                  <c:v>42646</c:v>
                </c:pt>
                <c:pt idx="21324">
                  <c:v>42648</c:v>
                </c:pt>
                <c:pt idx="21325">
                  <c:v>42650</c:v>
                </c:pt>
                <c:pt idx="21326">
                  <c:v>42652</c:v>
                </c:pt>
                <c:pt idx="21327">
                  <c:v>42654</c:v>
                </c:pt>
                <c:pt idx="21328">
                  <c:v>42656</c:v>
                </c:pt>
                <c:pt idx="21329">
                  <c:v>42658</c:v>
                </c:pt>
                <c:pt idx="21330">
                  <c:v>42660</c:v>
                </c:pt>
                <c:pt idx="21331">
                  <c:v>42662</c:v>
                </c:pt>
                <c:pt idx="21332">
                  <c:v>42664</c:v>
                </c:pt>
                <c:pt idx="21333">
                  <c:v>42666</c:v>
                </c:pt>
                <c:pt idx="21334">
                  <c:v>42668</c:v>
                </c:pt>
                <c:pt idx="21335">
                  <c:v>42670</c:v>
                </c:pt>
                <c:pt idx="21336">
                  <c:v>42672</c:v>
                </c:pt>
                <c:pt idx="21337">
                  <c:v>42674</c:v>
                </c:pt>
                <c:pt idx="21338">
                  <c:v>42676</c:v>
                </c:pt>
                <c:pt idx="21339">
                  <c:v>42678</c:v>
                </c:pt>
                <c:pt idx="21340">
                  <c:v>42680</c:v>
                </c:pt>
                <c:pt idx="21341">
                  <c:v>42682</c:v>
                </c:pt>
                <c:pt idx="21342">
                  <c:v>42684</c:v>
                </c:pt>
                <c:pt idx="21343">
                  <c:v>42686</c:v>
                </c:pt>
                <c:pt idx="21344">
                  <c:v>42688</c:v>
                </c:pt>
                <c:pt idx="21345">
                  <c:v>42690</c:v>
                </c:pt>
                <c:pt idx="21346">
                  <c:v>42692</c:v>
                </c:pt>
                <c:pt idx="21347">
                  <c:v>42694</c:v>
                </c:pt>
                <c:pt idx="21348">
                  <c:v>42696</c:v>
                </c:pt>
                <c:pt idx="21349">
                  <c:v>42698</c:v>
                </c:pt>
                <c:pt idx="21350">
                  <c:v>42700</c:v>
                </c:pt>
                <c:pt idx="21351">
                  <c:v>42702</c:v>
                </c:pt>
                <c:pt idx="21352">
                  <c:v>42704</c:v>
                </c:pt>
                <c:pt idx="21353">
                  <c:v>42706</c:v>
                </c:pt>
                <c:pt idx="21354">
                  <c:v>42708</c:v>
                </c:pt>
                <c:pt idx="21355">
                  <c:v>42710</c:v>
                </c:pt>
                <c:pt idx="21356">
                  <c:v>42712</c:v>
                </c:pt>
                <c:pt idx="21357">
                  <c:v>42714</c:v>
                </c:pt>
                <c:pt idx="21358">
                  <c:v>42716</c:v>
                </c:pt>
                <c:pt idx="21359">
                  <c:v>42718</c:v>
                </c:pt>
                <c:pt idx="21360">
                  <c:v>42720</c:v>
                </c:pt>
                <c:pt idx="21361">
                  <c:v>42722</c:v>
                </c:pt>
                <c:pt idx="21362">
                  <c:v>42724</c:v>
                </c:pt>
                <c:pt idx="21363">
                  <c:v>42726</c:v>
                </c:pt>
                <c:pt idx="21364">
                  <c:v>42728</c:v>
                </c:pt>
                <c:pt idx="21365">
                  <c:v>42730</c:v>
                </c:pt>
                <c:pt idx="21366">
                  <c:v>42732</c:v>
                </c:pt>
                <c:pt idx="21367">
                  <c:v>42734</c:v>
                </c:pt>
                <c:pt idx="21368">
                  <c:v>42736</c:v>
                </c:pt>
                <c:pt idx="21369">
                  <c:v>42738</c:v>
                </c:pt>
                <c:pt idx="21370">
                  <c:v>42740</c:v>
                </c:pt>
                <c:pt idx="21371">
                  <c:v>42742</c:v>
                </c:pt>
                <c:pt idx="21372">
                  <c:v>42744</c:v>
                </c:pt>
                <c:pt idx="21373">
                  <c:v>42746</c:v>
                </c:pt>
                <c:pt idx="21374">
                  <c:v>42748</c:v>
                </c:pt>
                <c:pt idx="21375">
                  <c:v>42750</c:v>
                </c:pt>
                <c:pt idx="21376">
                  <c:v>42752</c:v>
                </c:pt>
                <c:pt idx="21377">
                  <c:v>42754</c:v>
                </c:pt>
                <c:pt idx="21378">
                  <c:v>42756</c:v>
                </c:pt>
                <c:pt idx="21379">
                  <c:v>42758</c:v>
                </c:pt>
                <c:pt idx="21380">
                  <c:v>42760</c:v>
                </c:pt>
                <c:pt idx="21381">
                  <c:v>42762</c:v>
                </c:pt>
                <c:pt idx="21382">
                  <c:v>42764</c:v>
                </c:pt>
                <c:pt idx="21383">
                  <c:v>42766</c:v>
                </c:pt>
                <c:pt idx="21384">
                  <c:v>42768</c:v>
                </c:pt>
                <c:pt idx="21385">
                  <c:v>42770</c:v>
                </c:pt>
                <c:pt idx="21386">
                  <c:v>42772</c:v>
                </c:pt>
                <c:pt idx="21387">
                  <c:v>42774</c:v>
                </c:pt>
                <c:pt idx="21388">
                  <c:v>42776</c:v>
                </c:pt>
                <c:pt idx="21389">
                  <c:v>42778</c:v>
                </c:pt>
                <c:pt idx="21390">
                  <c:v>42780</c:v>
                </c:pt>
                <c:pt idx="21391">
                  <c:v>42782</c:v>
                </c:pt>
                <c:pt idx="21392">
                  <c:v>42784</c:v>
                </c:pt>
                <c:pt idx="21393">
                  <c:v>42786</c:v>
                </c:pt>
                <c:pt idx="21394">
                  <c:v>42788</c:v>
                </c:pt>
                <c:pt idx="21395">
                  <c:v>42790</c:v>
                </c:pt>
                <c:pt idx="21396">
                  <c:v>42792</c:v>
                </c:pt>
                <c:pt idx="21397">
                  <c:v>42794</c:v>
                </c:pt>
                <c:pt idx="21398">
                  <c:v>42796</c:v>
                </c:pt>
                <c:pt idx="21399">
                  <c:v>42798</c:v>
                </c:pt>
                <c:pt idx="21400">
                  <c:v>42800</c:v>
                </c:pt>
                <c:pt idx="21401">
                  <c:v>42802</c:v>
                </c:pt>
                <c:pt idx="21402">
                  <c:v>42804</c:v>
                </c:pt>
                <c:pt idx="21403">
                  <c:v>42806</c:v>
                </c:pt>
                <c:pt idx="21404">
                  <c:v>42808</c:v>
                </c:pt>
                <c:pt idx="21405">
                  <c:v>42810</c:v>
                </c:pt>
                <c:pt idx="21406">
                  <c:v>42812</c:v>
                </c:pt>
                <c:pt idx="21407">
                  <c:v>42814</c:v>
                </c:pt>
                <c:pt idx="21408">
                  <c:v>42816</c:v>
                </c:pt>
                <c:pt idx="21409">
                  <c:v>42818</c:v>
                </c:pt>
                <c:pt idx="21410">
                  <c:v>42820</c:v>
                </c:pt>
                <c:pt idx="21411">
                  <c:v>42822</c:v>
                </c:pt>
                <c:pt idx="21412">
                  <c:v>42824</c:v>
                </c:pt>
                <c:pt idx="21413">
                  <c:v>42826</c:v>
                </c:pt>
                <c:pt idx="21414">
                  <c:v>42828</c:v>
                </c:pt>
                <c:pt idx="21415">
                  <c:v>42830</c:v>
                </c:pt>
                <c:pt idx="21416">
                  <c:v>42832</c:v>
                </c:pt>
                <c:pt idx="21417">
                  <c:v>42834</c:v>
                </c:pt>
                <c:pt idx="21418">
                  <c:v>42836</c:v>
                </c:pt>
                <c:pt idx="21419">
                  <c:v>42838</c:v>
                </c:pt>
                <c:pt idx="21420">
                  <c:v>42840</c:v>
                </c:pt>
                <c:pt idx="21421">
                  <c:v>42842</c:v>
                </c:pt>
                <c:pt idx="21422">
                  <c:v>42844</c:v>
                </c:pt>
                <c:pt idx="21423">
                  <c:v>42846</c:v>
                </c:pt>
                <c:pt idx="21424">
                  <c:v>42848</c:v>
                </c:pt>
                <c:pt idx="21425">
                  <c:v>42850</c:v>
                </c:pt>
                <c:pt idx="21426">
                  <c:v>42852</c:v>
                </c:pt>
                <c:pt idx="21427">
                  <c:v>42854</c:v>
                </c:pt>
                <c:pt idx="21428">
                  <c:v>42856</c:v>
                </c:pt>
                <c:pt idx="21429">
                  <c:v>42858</c:v>
                </c:pt>
                <c:pt idx="21430">
                  <c:v>42860</c:v>
                </c:pt>
                <c:pt idx="21431">
                  <c:v>42862</c:v>
                </c:pt>
                <c:pt idx="21432">
                  <c:v>42864</c:v>
                </c:pt>
                <c:pt idx="21433">
                  <c:v>42866</c:v>
                </c:pt>
                <c:pt idx="21434">
                  <c:v>42868</c:v>
                </c:pt>
                <c:pt idx="21435">
                  <c:v>42870</c:v>
                </c:pt>
                <c:pt idx="21436">
                  <c:v>42872</c:v>
                </c:pt>
                <c:pt idx="21437">
                  <c:v>42874</c:v>
                </c:pt>
                <c:pt idx="21438">
                  <c:v>42876</c:v>
                </c:pt>
                <c:pt idx="21439">
                  <c:v>42878</c:v>
                </c:pt>
                <c:pt idx="21440">
                  <c:v>42880</c:v>
                </c:pt>
                <c:pt idx="21441">
                  <c:v>42882</c:v>
                </c:pt>
                <c:pt idx="21442">
                  <c:v>42884</c:v>
                </c:pt>
                <c:pt idx="21443">
                  <c:v>42886</c:v>
                </c:pt>
                <c:pt idx="21444">
                  <c:v>42888</c:v>
                </c:pt>
                <c:pt idx="21445">
                  <c:v>42890</c:v>
                </c:pt>
                <c:pt idx="21446">
                  <c:v>42892</c:v>
                </c:pt>
                <c:pt idx="21447">
                  <c:v>42894</c:v>
                </c:pt>
                <c:pt idx="21448">
                  <c:v>42896</c:v>
                </c:pt>
                <c:pt idx="21449">
                  <c:v>42898</c:v>
                </c:pt>
                <c:pt idx="21450">
                  <c:v>42900</c:v>
                </c:pt>
                <c:pt idx="21451">
                  <c:v>42902</c:v>
                </c:pt>
                <c:pt idx="21452">
                  <c:v>42904</c:v>
                </c:pt>
                <c:pt idx="21453">
                  <c:v>42906</c:v>
                </c:pt>
                <c:pt idx="21454">
                  <c:v>42908</c:v>
                </c:pt>
                <c:pt idx="21455">
                  <c:v>42910</c:v>
                </c:pt>
                <c:pt idx="21456">
                  <c:v>42912</c:v>
                </c:pt>
                <c:pt idx="21457">
                  <c:v>42914</c:v>
                </c:pt>
                <c:pt idx="21458">
                  <c:v>42916</c:v>
                </c:pt>
                <c:pt idx="21459">
                  <c:v>42918</c:v>
                </c:pt>
                <c:pt idx="21460">
                  <c:v>42920</c:v>
                </c:pt>
                <c:pt idx="21461">
                  <c:v>42922</c:v>
                </c:pt>
                <c:pt idx="21462">
                  <c:v>42924</c:v>
                </c:pt>
                <c:pt idx="21463">
                  <c:v>42926</c:v>
                </c:pt>
                <c:pt idx="21464">
                  <c:v>42928</c:v>
                </c:pt>
                <c:pt idx="21465">
                  <c:v>42930</c:v>
                </c:pt>
                <c:pt idx="21466">
                  <c:v>42932</c:v>
                </c:pt>
                <c:pt idx="21467">
                  <c:v>42934</c:v>
                </c:pt>
                <c:pt idx="21468">
                  <c:v>42936</c:v>
                </c:pt>
                <c:pt idx="21469">
                  <c:v>42938</c:v>
                </c:pt>
                <c:pt idx="21470">
                  <c:v>42940</c:v>
                </c:pt>
                <c:pt idx="21471">
                  <c:v>42942</c:v>
                </c:pt>
                <c:pt idx="21472">
                  <c:v>42944</c:v>
                </c:pt>
                <c:pt idx="21473">
                  <c:v>42946</c:v>
                </c:pt>
                <c:pt idx="21474">
                  <c:v>42948</c:v>
                </c:pt>
                <c:pt idx="21475">
                  <c:v>42950</c:v>
                </c:pt>
                <c:pt idx="21476">
                  <c:v>42952</c:v>
                </c:pt>
                <c:pt idx="21477">
                  <c:v>42954</c:v>
                </c:pt>
                <c:pt idx="21478">
                  <c:v>42956</c:v>
                </c:pt>
                <c:pt idx="21479">
                  <c:v>42958</c:v>
                </c:pt>
                <c:pt idx="21480">
                  <c:v>42960</c:v>
                </c:pt>
                <c:pt idx="21481">
                  <c:v>42962</c:v>
                </c:pt>
                <c:pt idx="21482">
                  <c:v>42964</c:v>
                </c:pt>
                <c:pt idx="21483">
                  <c:v>42966</c:v>
                </c:pt>
                <c:pt idx="21484">
                  <c:v>42968</c:v>
                </c:pt>
                <c:pt idx="21485">
                  <c:v>42970</c:v>
                </c:pt>
                <c:pt idx="21486">
                  <c:v>42972</c:v>
                </c:pt>
                <c:pt idx="21487">
                  <c:v>42974</c:v>
                </c:pt>
                <c:pt idx="21488">
                  <c:v>42976</c:v>
                </c:pt>
                <c:pt idx="21489">
                  <c:v>42978</c:v>
                </c:pt>
                <c:pt idx="21490">
                  <c:v>42980</c:v>
                </c:pt>
                <c:pt idx="21491">
                  <c:v>42982</c:v>
                </c:pt>
                <c:pt idx="21492">
                  <c:v>42984</c:v>
                </c:pt>
                <c:pt idx="21493">
                  <c:v>42986</c:v>
                </c:pt>
                <c:pt idx="21494">
                  <c:v>42988</c:v>
                </c:pt>
                <c:pt idx="21495">
                  <c:v>42990</c:v>
                </c:pt>
                <c:pt idx="21496">
                  <c:v>42992</c:v>
                </c:pt>
                <c:pt idx="21497">
                  <c:v>42994</c:v>
                </c:pt>
                <c:pt idx="21498">
                  <c:v>42996</c:v>
                </c:pt>
                <c:pt idx="21499">
                  <c:v>42998</c:v>
                </c:pt>
                <c:pt idx="21500">
                  <c:v>43000</c:v>
                </c:pt>
                <c:pt idx="21501">
                  <c:v>43002</c:v>
                </c:pt>
                <c:pt idx="21502">
                  <c:v>43004</c:v>
                </c:pt>
                <c:pt idx="21503">
                  <c:v>43006</c:v>
                </c:pt>
                <c:pt idx="21504">
                  <c:v>43008</c:v>
                </c:pt>
                <c:pt idx="21505">
                  <c:v>43010</c:v>
                </c:pt>
                <c:pt idx="21506">
                  <c:v>43012</c:v>
                </c:pt>
                <c:pt idx="21507">
                  <c:v>43014</c:v>
                </c:pt>
                <c:pt idx="21508">
                  <c:v>43016</c:v>
                </c:pt>
                <c:pt idx="21509">
                  <c:v>43018</c:v>
                </c:pt>
                <c:pt idx="21510">
                  <c:v>43020</c:v>
                </c:pt>
                <c:pt idx="21511">
                  <c:v>43022</c:v>
                </c:pt>
                <c:pt idx="21512">
                  <c:v>43024</c:v>
                </c:pt>
                <c:pt idx="21513">
                  <c:v>43026</c:v>
                </c:pt>
                <c:pt idx="21514">
                  <c:v>43028</c:v>
                </c:pt>
                <c:pt idx="21515">
                  <c:v>43030</c:v>
                </c:pt>
                <c:pt idx="21516">
                  <c:v>43032</c:v>
                </c:pt>
                <c:pt idx="21517">
                  <c:v>43034</c:v>
                </c:pt>
                <c:pt idx="21518">
                  <c:v>43036</c:v>
                </c:pt>
                <c:pt idx="21519">
                  <c:v>43038</c:v>
                </c:pt>
                <c:pt idx="21520">
                  <c:v>43040</c:v>
                </c:pt>
                <c:pt idx="21521">
                  <c:v>43042</c:v>
                </c:pt>
                <c:pt idx="21522">
                  <c:v>43044</c:v>
                </c:pt>
                <c:pt idx="21523">
                  <c:v>43046</c:v>
                </c:pt>
                <c:pt idx="21524">
                  <c:v>43048</c:v>
                </c:pt>
                <c:pt idx="21525">
                  <c:v>43050</c:v>
                </c:pt>
                <c:pt idx="21526">
                  <c:v>43052</c:v>
                </c:pt>
                <c:pt idx="21527">
                  <c:v>43054</c:v>
                </c:pt>
                <c:pt idx="21528">
                  <c:v>43056</c:v>
                </c:pt>
                <c:pt idx="21529">
                  <c:v>43058</c:v>
                </c:pt>
                <c:pt idx="21530">
                  <c:v>43060</c:v>
                </c:pt>
                <c:pt idx="21531">
                  <c:v>43062</c:v>
                </c:pt>
                <c:pt idx="21532">
                  <c:v>43064</c:v>
                </c:pt>
                <c:pt idx="21533">
                  <c:v>43066</c:v>
                </c:pt>
                <c:pt idx="21534">
                  <c:v>43068</c:v>
                </c:pt>
                <c:pt idx="21535">
                  <c:v>43070</c:v>
                </c:pt>
                <c:pt idx="21536">
                  <c:v>43072</c:v>
                </c:pt>
                <c:pt idx="21537">
                  <c:v>43074</c:v>
                </c:pt>
                <c:pt idx="21538">
                  <c:v>43076</c:v>
                </c:pt>
                <c:pt idx="21539">
                  <c:v>43078</c:v>
                </c:pt>
                <c:pt idx="21540">
                  <c:v>43080</c:v>
                </c:pt>
                <c:pt idx="21541">
                  <c:v>43082</c:v>
                </c:pt>
                <c:pt idx="21542">
                  <c:v>43084</c:v>
                </c:pt>
                <c:pt idx="21543">
                  <c:v>43086</c:v>
                </c:pt>
                <c:pt idx="21544">
                  <c:v>43088</c:v>
                </c:pt>
                <c:pt idx="21545">
                  <c:v>43090</c:v>
                </c:pt>
                <c:pt idx="21546">
                  <c:v>43092</c:v>
                </c:pt>
                <c:pt idx="21547">
                  <c:v>43094</c:v>
                </c:pt>
                <c:pt idx="21548">
                  <c:v>43096</c:v>
                </c:pt>
                <c:pt idx="21549">
                  <c:v>43098</c:v>
                </c:pt>
                <c:pt idx="21550">
                  <c:v>43100</c:v>
                </c:pt>
                <c:pt idx="21551">
                  <c:v>43102</c:v>
                </c:pt>
                <c:pt idx="21552">
                  <c:v>43104</c:v>
                </c:pt>
                <c:pt idx="21553">
                  <c:v>43106</c:v>
                </c:pt>
                <c:pt idx="21554">
                  <c:v>43108</c:v>
                </c:pt>
                <c:pt idx="21555">
                  <c:v>43110</c:v>
                </c:pt>
                <c:pt idx="21556">
                  <c:v>43112</c:v>
                </c:pt>
                <c:pt idx="21557">
                  <c:v>43114</c:v>
                </c:pt>
                <c:pt idx="21558">
                  <c:v>43116</c:v>
                </c:pt>
                <c:pt idx="21559">
                  <c:v>43118</c:v>
                </c:pt>
                <c:pt idx="21560">
                  <c:v>43120</c:v>
                </c:pt>
                <c:pt idx="21561">
                  <c:v>43122</c:v>
                </c:pt>
                <c:pt idx="21562">
                  <c:v>43124</c:v>
                </c:pt>
                <c:pt idx="21563">
                  <c:v>43126</c:v>
                </c:pt>
                <c:pt idx="21564">
                  <c:v>43128</c:v>
                </c:pt>
                <c:pt idx="21565">
                  <c:v>43130</c:v>
                </c:pt>
                <c:pt idx="21566">
                  <c:v>43132</c:v>
                </c:pt>
                <c:pt idx="21567">
                  <c:v>43134</c:v>
                </c:pt>
                <c:pt idx="21568">
                  <c:v>43136</c:v>
                </c:pt>
                <c:pt idx="21569">
                  <c:v>43138</c:v>
                </c:pt>
                <c:pt idx="21570">
                  <c:v>43140</c:v>
                </c:pt>
                <c:pt idx="21571">
                  <c:v>43142</c:v>
                </c:pt>
                <c:pt idx="21572">
                  <c:v>43144</c:v>
                </c:pt>
                <c:pt idx="21573">
                  <c:v>43146</c:v>
                </c:pt>
                <c:pt idx="21574">
                  <c:v>43148</c:v>
                </c:pt>
                <c:pt idx="21575">
                  <c:v>43150</c:v>
                </c:pt>
                <c:pt idx="21576">
                  <c:v>43152</c:v>
                </c:pt>
                <c:pt idx="21577">
                  <c:v>43154</c:v>
                </c:pt>
                <c:pt idx="21578">
                  <c:v>43156</c:v>
                </c:pt>
                <c:pt idx="21579">
                  <c:v>43158</c:v>
                </c:pt>
                <c:pt idx="21580">
                  <c:v>43160</c:v>
                </c:pt>
                <c:pt idx="21581">
                  <c:v>43162</c:v>
                </c:pt>
                <c:pt idx="21582">
                  <c:v>43164</c:v>
                </c:pt>
                <c:pt idx="21583">
                  <c:v>43166</c:v>
                </c:pt>
                <c:pt idx="21584">
                  <c:v>43168</c:v>
                </c:pt>
                <c:pt idx="21585">
                  <c:v>43170</c:v>
                </c:pt>
                <c:pt idx="21586">
                  <c:v>43172</c:v>
                </c:pt>
                <c:pt idx="21587">
                  <c:v>43174</c:v>
                </c:pt>
                <c:pt idx="21588">
                  <c:v>43176</c:v>
                </c:pt>
                <c:pt idx="21589">
                  <c:v>43178</c:v>
                </c:pt>
                <c:pt idx="21590">
                  <c:v>43180</c:v>
                </c:pt>
                <c:pt idx="21591">
                  <c:v>43182</c:v>
                </c:pt>
                <c:pt idx="21592">
                  <c:v>43184</c:v>
                </c:pt>
                <c:pt idx="21593">
                  <c:v>43186</c:v>
                </c:pt>
                <c:pt idx="21594">
                  <c:v>43188</c:v>
                </c:pt>
                <c:pt idx="21595">
                  <c:v>43190</c:v>
                </c:pt>
                <c:pt idx="21596">
                  <c:v>43192</c:v>
                </c:pt>
                <c:pt idx="21597">
                  <c:v>43194</c:v>
                </c:pt>
                <c:pt idx="21598">
                  <c:v>43196</c:v>
                </c:pt>
                <c:pt idx="21599">
                  <c:v>43198</c:v>
                </c:pt>
                <c:pt idx="21600">
                  <c:v>43200</c:v>
                </c:pt>
                <c:pt idx="21601">
                  <c:v>43202</c:v>
                </c:pt>
                <c:pt idx="21602">
                  <c:v>43204</c:v>
                </c:pt>
                <c:pt idx="21603">
                  <c:v>43206</c:v>
                </c:pt>
                <c:pt idx="21604">
                  <c:v>43208</c:v>
                </c:pt>
                <c:pt idx="21605">
                  <c:v>43210</c:v>
                </c:pt>
                <c:pt idx="21606">
                  <c:v>43212</c:v>
                </c:pt>
                <c:pt idx="21607">
                  <c:v>43214</c:v>
                </c:pt>
                <c:pt idx="21608">
                  <c:v>43216</c:v>
                </c:pt>
                <c:pt idx="21609">
                  <c:v>43218</c:v>
                </c:pt>
                <c:pt idx="21610">
                  <c:v>43220</c:v>
                </c:pt>
                <c:pt idx="21611">
                  <c:v>43222</c:v>
                </c:pt>
                <c:pt idx="21612">
                  <c:v>43224</c:v>
                </c:pt>
                <c:pt idx="21613">
                  <c:v>43226</c:v>
                </c:pt>
                <c:pt idx="21614">
                  <c:v>43228</c:v>
                </c:pt>
                <c:pt idx="21615">
                  <c:v>43230</c:v>
                </c:pt>
                <c:pt idx="21616">
                  <c:v>43232</c:v>
                </c:pt>
                <c:pt idx="21617">
                  <c:v>43234</c:v>
                </c:pt>
                <c:pt idx="21618">
                  <c:v>43236</c:v>
                </c:pt>
                <c:pt idx="21619">
                  <c:v>43238</c:v>
                </c:pt>
                <c:pt idx="21620">
                  <c:v>43240</c:v>
                </c:pt>
                <c:pt idx="21621">
                  <c:v>43242</c:v>
                </c:pt>
                <c:pt idx="21622">
                  <c:v>43244</c:v>
                </c:pt>
                <c:pt idx="21623">
                  <c:v>43246</c:v>
                </c:pt>
                <c:pt idx="21624">
                  <c:v>43248</c:v>
                </c:pt>
                <c:pt idx="21625">
                  <c:v>43250</c:v>
                </c:pt>
                <c:pt idx="21626">
                  <c:v>43252</c:v>
                </c:pt>
                <c:pt idx="21627">
                  <c:v>43254</c:v>
                </c:pt>
                <c:pt idx="21628">
                  <c:v>43256</c:v>
                </c:pt>
                <c:pt idx="21629">
                  <c:v>43258</c:v>
                </c:pt>
                <c:pt idx="21630">
                  <c:v>43260</c:v>
                </c:pt>
                <c:pt idx="21631">
                  <c:v>43262</c:v>
                </c:pt>
                <c:pt idx="21632">
                  <c:v>43264</c:v>
                </c:pt>
                <c:pt idx="21633">
                  <c:v>43266</c:v>
                </c:pt>
                <c:pt idx="21634">
                  <c:v>43268</c:v>
                </c:pt>
                <c:pt idx="21635">
                  <c:v>43270</c:v>
                </c:pt>
                <c:pt idx="21636">
                  <c:v>43272</c:v>
                </c:pt>
                <c:pt idx="21637">
                  <c:v>43274</c:v>
                </c:pt>
                <c:pt idx="21638">
                  <c:v>43276</c:v>
                </c:pt>
                <c:pt idx="21639">
                  <c:v>43278</c:v>
                </c:pt>
                <c:pt idx="21640">
                  <c:v>43280</c:v>
                </c:pt>
                <c:pt idx="21641">
                  <c:v>43282</c:v>
                </c:pt>
                <c:pt idx="21642">
                  <c:v>43284</c:v>
                </c:pt>
                <c:pt idx="21643">
                  <c:v>43286</c:v>
                </c:pt>
                <c:pt idx="21644">
                  <c:v>43288</c:v>
                </c:pt>
                <c:pt idx="21645">
                  <c:v>43290</c:v>
                </c:pt>
                <c:pt idx="21646">
                  <c:v>43292</c:v>
                </c:pt>
                <c:pt idx="21647">
                  <c:v>43294</c:v>
                </c:pt>
                <c:pt idx="21648">
                  <c:v>43296</c:v>
                </c:pt>
                <c:pt idx="21649">
                  <c:v>43298</c:v>
                </c:pt>
                <c:pt idx="21650">
                  <c:v>43300</c:v>
                </c:pt>
                <c:pt idx="21651">
                  <c:v>43302</c:v>
                </c:pt>
                <c:pt idx="21652">
                  <c:v>43304</c:v>
                </c:pt>
                <c:pt idx="21653">
                  <c:v>43306</c:v>
                </c:pt>
                <c:pt idx="21654">
                  <c:v>43308</c:v>
                </c:pt>
                <c:pt idx="21655">
                  <c:v>43310</c:v>
                </c:pt>
                <c:pt idx="21656">
                  <c:v>43312</c:v>
                </c:pt>
                <c:pt idx="21657">
                  <c:v>43314</c:v>
                </c:pt>
                <c:pt idx="21658">
                  <c:v>43316</c:v>
                </c:pt>
                <c:pt idx="21659">
                  <c:v>43318</c:v>
                </c:pt>
                <c:pt idx="21660">
                  <c:v>43320</c:v>
                </c:pt>
                <c:pt idx="21661">
                  <c:v>43322</c:v>
                </c:pt>
                <c:pt idx="21662">
                  <c:v>43324</c:v>
                </c:pt>
                <c:pt idx="21663">
                  <c:v>43326</c:v>
                </c:pt>
                <c:pt idx="21664">
                  <c:v>43328</c:v>
                </c:pt>
                <c:pt idx="21665">
                  <c:v>43330</c:v>
                </c:pt>
                <c:pt idx="21666">
                  <c:v>43332</c:v>
                </c:pt>
                <c:pt idx="21667">
                  <c:v>43334</c:v>
                </c:pt>
                <c:pt idx="21668">
                  <c:v>43336</c:v>
                </c:pt>
                <c:pt idx="21669">
                  <c:v>43338</c:v>
                </c:pt>
                <c:pt idx="21670">
                  <c:v>43340</c:v>
                </c:pt>
                <c:pt idx="21671">
                  <c:v>43342</c:v>
                </c:pt>
                <c:pt idx="21672">
                  <c:v>43344</c:v>
                </c:pt>
                <c:pt idx="21673">
                  <c:v>43346</c:v>
                </c:pt>
                <c:pt idx="21674">
                  <c:v>43348</c:v>
                </c:pt>
                <c:pt idx="21675">
                  <c:v>43350</c:v>
                </c:pt>
                <c:pt idx="21676">
                  <c:v>43352</c:v>
                </c:pt>
                <c:pt idx="21677">
                  <c:v>43354</c:v>
                </c:pt>
                <c:pt idx="21678">
                  <c:v>43356</c:v>
                </c:pt>
                <c:pt idx="21679">
                  <c:v>43358</c:v>
                </c:pt>
                <c:pt idx="21680">
                  <c:v>43360</c:v>
                </c:pt>
                <c:pt idx="21681">
                  <c:v>43362</c:v>
                </c:pt>
                <c:pt idx="21682">
                  <c:v>43364</c:v>
                </c:pt>
                <c:pt idx="21683">
                  <c:v>43366</c:v>
                </c:pt>
                <c:pt idx="21684">
                  <c:v>43368</c:v>
                </c:pt>
                <c:pt idx="21685">
                  <c:v>43370</c:v>
                </c:pt>
                <c:pt idx="21686">
                  <c:v>43372</c:v>
                </c:pt>
                <c:pt idx="21687">
                  <c:v>43374</c:v>
                </c:pt>
                <c:pt idx="21688">
                  <c:v>43376</c:v>
                </c:pt>
                <c:pt idx="21689">
                  <c:v>43378</c:v>
                </c:pt>
                <c:pt idx="21690">
                  <c:v>43380</c:v>
                </c:pt>
                <c:pt idx="21691">
                  <c:v>43382</c:v>
                </c:pt>
                <c:pt idx="21692">
                  <c:v>43384</c:v>
                </c:pt>
                <c:pt idx="21693">
                  <c:v>43386</c:v>
                </c:pt>
                <c:pt idx="21694">
                  <c:v>43388</c:v>
                </c:pt>
                <c:pt idx="21695">
                  <c:v>43390</c:v>
                </c:pt>
                <c:pt idx="21696">
                  <c:v>43392</c:v>
                </c:pt>
                <c:pt idx="21697">
                  <c:v>43394</c:v>
                </c:pt>
                <c:pt idx="21698">
                  <c:v>43396</c:v>
                </c:pt>
                <c:pt idx="21699">
                  <c:v>43398</c:v>
                </c:pt>
                <c:pt idx="21700">
                  <c:v>43400</c:v>
                </c:pt>
                <c:pt idx="21701">
                  <c:v>43402</c:v>
                </c:pt>
                <c:pt idx="21702">
                  <c:v>43404</c:v>
                </c:pt>
                <c:pt idx="21703">
                  <c:v>43406</c:v>
                </c:pt>
                <c:pt idx="21704">
                  <c:v>43408</c:v>
                </c:pt>
                <c:pt idx="21705">
                  <c:v>43410</c:v>
                </c:pt>
                <c:pt idx="21706">
                  <c:v>43412</c:v>
                </c:pt>
                <c:pt idx="21707">
                  <c:v>43414</c:v>
                </c:pt>
                <c:pt idx="21708">
                  <c:v>43416</c:v>
                </c:pt>
                <c:pt idx="21709">
                  <c:v>43418</c:v>
                </c:pt>
                <c:pt idx="21710">
                  <c:v>43420</c:v>
                </c:pt>
                <c:pt idx="21711">
                  <c:v>43422</c:v>
                </c:pt>
                <c:pt idx="21712">
                  <c:v>43424</c:v>
                </c:pt>
                <c:pt idx="21713">
                  <c:v>43426</c:v>
                </c:pt>
                <c:pt idx="21714">
                  <c:v>43428</c:v>
                </c:pt>
                <c:pt idx="21715">
                  <c:v>43430</c:v>
                </c:pt>
                <c:pt idx="21716">
                  <c:v>43432</c:v>
                </c:pt>
                <c:pt idx="21717">
                  <c:v>43434</c:v>
                </c:pt>
                <c:pt idx="21718">
                  <c:v>43436</c:v>
                </c:pt>
                <c:pt idx="21719">
                  <c:v>43438</c:v>
                </c:pt>
                <c:pt idx="21720">
                  <c:v>43440</c:v>
                </c:pt>
                <c:pt idx="21721">
                  <c:v>43442</c:v>
                </c:pt>
                <c:pt idx="21722">
                  <c:v>43444</c:v>
                </c:pt>
                <c:pt idx="21723">
                  <c:v>43446</c:v>
                </c:pt>
                <c:pt idx="21724">
                  <c:v>43448</c:v>
                </c:pt>
                <c:pt idx="21725">
                  <c:v>43450</c:v>
                </c:pt>
                <c:pt idx="21726">
                  <c:v>43452</c:v>
                </c:pt>
                <c:pt idx="21727">
                  <c:v>43454</c:v>
                </c:pt>
                <c:pt idx="21728">
                  <c:v>43456</c:v>
                </c:pt>
                <c:pt idx="21729">
                  <c:v>43458</c:v>
                </c:pt>
                <c:pt idx="21730">
                  <c:v>43460</c:v>
                </c:pt>
                <c:pt idx="21731">
                  <c:v>43462</c:v>
                </c:pt>
                <c:pt idx="21732">
                  <c:v>43464</c:v>
                </c:pt>
                <c:pt idx="21733">
                  <c:v>43466</c:v>
                </c:pt>
                <c:pt idx="21734">
                  <c:v>43468</c:v>
                </c:pt>
                <c:pt idx="21735">
                  <c:v>43470</c:v>
                </c:pt>
                <c:pt idx="21736">
                  <c:v>43472</c:v>
                </c:pt>
                <c:pt idx="21737">
                  <c:v>43474</c:v>
                </c:pt>
                <c:pt idx="21738">
                  <c:v>43476</c:v>
                </c:pt>
                <c:pt idx="21739">
                  <c:v>43478</c:v>
                </c:pt>
                <c:pt idx="21740">
                  <c:v>43480</c:v>
                </c:pt>
                <c:pt idx="21741">
                  <c:v>43482</c:v>
                </c:pt>
                <c:pt idx="21742">
                  <c:v>43484</c:v>
                </c:pt>
                <c:pt idx="21743">
                  <c:v>43486</c:v>
                </c:pt>
                <c:pt idx="21744">
                  <c:v>43488</c:v>
                </c:pt>
                <c:pt idx="21745">
                  <c:v>43490</c:v>
                </c:pt>
                <c:pt idx="21746">
                  <c:v>43492</c:v>
                </c:pt>
                <c:pt idx="21747">
                  <c:v>43494</c:v>
                </c:pt>
                <c:pt idx="21748">
                  <c:v>43496</c:v>
                </c:pt>
                <c:pt idx="21749">
                  <c:v>43498</c:v>
                </c:pt>
                <c:pt idx="21750">
                  <c:v>43500</c:v>
                </c:pt>
                <c:pt idx="21751">
                  <c:v>43502</c:v>
                </c:pt>
                <c:pt idx="21752">
                  <c:v>43504</c:v>
                </c:pt>
                <c:pt idx="21753">
                  <c:v>43506</c:v>
                </c:pt>
                <c:pt idx="21754">
                  <c:v>43508</c:v>
                </c:pt>
                <c:pt idx="21755">
                  <c:v>43510</c:v>
                </c:pt>
                <c:pt idx="21756">
                  <c:v>43512</c:v>
                </c:pt>
                <c:pt idx="21757">
                  <c:v>43514</c:v>
                </c:pt>
                <c:pt idx="21758">
                  <c:v>43516</c:v>
                </c:pt>
                <c:pt idx="21759">
                  <c:v>43518</c:v>
                </c:pt>
                <c:pt idx="21760">
                  <c:v>43520</c:v>
                </c:pt>
                <c:pt idx="21761">
                  <c:v>43522</c:v>
                </c:pt>
                <c:pt idx="21762">
                  <c:v>43524</c:v>
                </c:pt>
                <c:pt idx="21763">
                  <c:v>43526</c:v>
                </c:pt>
                <c:pt idx="21764">
                  <c:v>43528</c:v>
                </c:pt>
                <c:pt idx="21765">
                  <c:v>43530</c:v>
                </c:pt>
                <c:pt idx="21766">
                  <c:v>43532</c:v>
                </c:pt>
                <c:pt idx="21767">
                  <c:v>43534</c:v>
                </c:pt>
                <c:pt idx="21768">
                  <c:v>43536</c:v>
                </c:pt>
                <c:pt idx="21769">
                  <c:v>43538</c:v>
                </c:pt>
                <c:pt idx="21770">
                  <c:v>43540</c:v>
                </c:pt>
                <c:pt idx="21771">
                  <c:v>43542</c:v>
                </c:pt>
                <c:pt idx="21772">
                  <c:v>43544</c:v>
                </c:pt>
                <c:pt idx="21773">
                  <c:v>43546</c:v>
                </c:pt>
                <c:pt idx="21774">
                  <c:v>43548</c:v>
                </c:pt>
                <c:pt idx="21775">
                  <c:v>43550</c:v>
                </c:pt>
                <c:pt idx="21776">
                  <c:v>43552</c:v>
                </c:pt>
                <c:pt idx="21777">
                  <c:v>43554</c:v>
                </c:pt>
                <c:pt idx="21778">
                  <c:v>43556</c:v>
                </c:pt>
                <c:pt idx="21779">
                  <c:v>43558</c:v>
                </c:pt>
                <c:pt idx="21780">
                  <c:v>43560</c:v>
                </c:pt>
                <c:pt idx="21781">
                  <c:v>43562</c:v>
                </c:pt>
                <c:pt idx="21782">
                  <c:v>43564</c:v>
                </c:pt>
                <c:pt idx="21783">
                  <c:v>43566</c:v>
                </c:pt>
                <c:pt idx="21784">
                  <c:v>43568</c:v>
                </c:pt>
                <c:pt idx="21785">
                  <c:v>43570</c:v>
                </c:pt>
                <c:pt idx="21786">
                  <c:v>43572</c:v>
                </c:pt>
                <c:pt idx="21787">
                  <c:v>43574</c:v>
                </c:pt>
                <c:pt idx="21788">
                  <c:v>43576</c:v>
                </c:pt>
                <c:pt idx="21789">
                  <c:v>43578</c:v>
                </c:pt>
                <c:pt idx="21790">
                  <c:v>43580</c:v>
                </c:pt>
                <c:pt idx="21791">
                  <c:v>43582</c:v>
                </c:pt>
                <c:pt idx="21792">
                  <c:v>43584</c:v>
                </c:pt>
                <c:pt idx="21793">
                  <c:v>43586</c:v>
                </c:pt>
                <c:pt idx="21794">
                  <c:v>43588</c:v>
                </c:pt>
                <c:pt idx="21795">
                  <c:v>43590</c:v>
                </c:pt>
                <c:pt idx="21796">
                  <c:v>43592</c:v>
                </c:pt>
                <c:pt idx="21797">
                  <c:v>43594</c:v>
                </c:pt>
                <c:pt idx="21798">
                  <c:v>43596</c:v>
                </c:pt>
                <c:pt idx="21799">
                  <c:v>43598</c:v>
                </c:pt>
                <c:pt idx="21800">
                  <c:v>43600</c:v>
                </c:pt>
                <c:pt idx="21801">
                  <c:v>43602</c:v>
                </c:pt>
                <c:pt idx="21802">
                  <c:v>43604</c:v>
                </c:pt>
                <c:pt idx="21803">
                  <c:v>43606</c:v>
                </c:pt>
                <c:pt idx="21804">
                  <c:v>43608</c:v>
                </c:pt>
                <c:pt idx="21805">
                  <c:v>43610</c:v>
                </c:pt>
                <c:pt idx="21806">
                  <c:v>43612</c:v>
                </c:pt>
                <c:pt idx="21807">
                  <c:v>43614</c:v>
                </c:pt>
                <c:pt idx="21808">
                  <c:v>43616</c:v>
                </c:pt>
                <c:pt idx="21809">
                  <c:v>43618</c:v>
                </c:pt>
                <c:pt idx="21810">
                  <c:v>43620</c:v>
                </c:pt>
                <c:pt idx="21811">
                  <c:v>43622</c:v>
                </c:pt>
                <c:pt idx="21812">
                  <c:v>43624</c:v>
                </c:pt>
                <c:pt idx="21813">
                  <c:v>43626</c:v>
                </c:pt>
                <c:pt idx="21814">
                  <c:v>43628</c:v>
                </c:pt>
                <c:pt idx="21815">
                  <c:v>43630</c:v>
                </c:pt>
                <c:pt idx="21816">
                  <c:v>43632</c:v>
                </c:pt>
                <c:pt idx="21817">
                  <c:v>43634</c:v>
                </c:pt>
                <c:pt idx="21818">
                  <c:v>43636</c:v>
                </c:pt>
                <c:pt idx="21819">
                  <c:v>43638</c:v>
                </c:pt>
                <c:pt idx="21820">
                  <c:v>43640</c:v>
                </c:pt>
                <c:pt idx="21821">
                  <c:v>43642</c:v>
                </c:pt>
                <c:pt idx="21822">
                  <c:v>43644</c:v>
                </c:pt>
                <c:pt idx="21823">
                  <c:v>43646</c:v>
                </c:pt>
                <c:pt idx="21824">
                  <c:v>43648</c:v>
                </c:pt>
                <c:pt idx="21825">
                  <c:v>43650</c:v>
                </c:pt>
                <c:pt idx="21826">
                  <c:v>43652</c:v>
                </c:pt>
                <c:pt idx="21827">
                  <c:v>43654</c:v>
                </c:pt>
                <c:pt idx="21828">
                  <c:v>43656</c:v>
                </c:pt>
                <c:pt idx="21829">
                  <c:v>43658</c:v>
                </c:pt>
                <c:pt idx="21830">
                  <c:v>43660</c:v>
                </c:pt>
                <c:pt idx="21831">
                  <c:v>43662</c:v>
                </c:pt>
                <c:pt idx="21832">
                  <c:v>43664</c:v>
                </c:pt>
                <c:pt idx="21833">
                  <c:v>43666</c:v>
                </c:pt>
                <c:pt idx="21834">
                  <c:v>43668</c:v>
                </c:pt>
                <c:pt idx="21835">
                  <c:v>43670</c:v>
                </c:pt>
                <c:pt idx="21836">
                  <c:v>43672</c:v>
                </c:pt>
                <c:pt idx="21837">
                  <c:v>43674</c:v>
                </c:pt>
                <c:pt idx="21838">
                  <c:v>43676</c:v>
                </c:pt>
                <c:pt idx="21839">
                  <c:v>43678</c:v>
                </c:pt>
                <c:pt idx="21840">
                  <c:v>43680</c:v>
                </c:pt>
                <c:pt idx="21841">
                  <c:v>43682</c:v>
                </c:pt>
                <c:pt idx="21842">
                  <c:v>43684</c:v>
                </c:pt>
                <c:pt idx="21843">
                  <c:v>43686</c:v>
                </c:pt>
                <c:pt idx="21844">
                  <c:v>43688</c:v>
                </c:pt>
                <c:pt idx="21845">
                  <c:v>43690</c:v>
                </c:pt>
                <c:pt idx="21846">
                  <c:v>43692</c:v>
                </c:pt>
                <c:pt idx="21847">
                  <c:v>43694</c:v>
                </c:pt>
                <c:pt idx="21848">
                  <c:v>43696</c:v>
                </c:pt>
                <c:pt idx="21849">
                  <c:v>43698</c:v>
                </c:pt>
                <c:pt idx="21850">
                  <c:v>43700</c:v>
                </c:pt>
                <c:pt idx="21851">
                  <c:v>43702</c:v>
                </c:pt>
                <c:pt idx="21852">
                  <c:v>43704</c:v>
                </c:pt>
                <c:pt idx="21853">
                  <c:v>43706</c:v>
                </c:pt>
                <c:pt idx="21854">
                  <c:v>43708</c:v>
                </c:pt>
                <c:pt idx="21855">
                  <c:v>43710</c:v>
                </c:pt>
                <c:pt idx="21856">
                  <c:v>43712</c:v>
                </c:pt>
                <c:pt idx="21857">
                  <c:v>43714</c:v>
                </c:pt>
                <c:pt idx="21858">
                  <c:v>43716</c:v>
                </c:pt>
                <c:pt idx="21859">
                  <c:v>43718</c:v>
                </c:pt>
                <c:pt idx="21860">
                  <c:v>43720</c:v>
                </c:pt>
                <c:pt idx="21861">
                  <c:v>43722</c:v>
                </c:pt>
                <c:pt idx="21862">
                  <c:v>43724</c:v>
                </c:pt>
                <c:pt idx="21863">
                  <c:v>43726</c:v>
                </c:pt>
                <c:pt idx="21864">
                  <c:v>43728</c:v>
                </c:pt>
                <c:pt idx="21865">
                  <c:v>43730</c:v>
                </c:pt>
                <c:pt idx="21866">
                  <c:v>43732</c:v>
                </c:pt>
                <c:pt idx="21867">
                  <c:v>43734</c:v>
                </c:pt>
                <c:pt idx="21868">
                  <c:v>43736</c:v>
                </c:pt>
                <c:pt idx="21869">
                  <c:v>43738</c:v>
                </c:pt>
                <c:pt idx="21870">
                  <c:v>43740</c:v>
                </c:pt>
                <c:pt idx="21871">
                  <c:v>43742</c:v>
                </c:pt>
                <c:pt idx="21872">
                  <c:v>43744</c:v>
                </c:pt>
                <c:pt idx="21873">
                  <c:v>43746</c:v>
                </c:pt>
                <c:pt idx="21874">
                  <c:v>43748</c:v>
                </c:pt>
                <c:pt idx="21875">
                  <c:v>43750</c:v>
                </c:pt>
                <c:pt idx="21876">
                  <c:v>43752</c:v>
                </c:pt>
                <c:pt idx="21877">
                  <c:v>43754</c:v>
                </c:pt>
                <c:pt idx="21878">
                  <c:v>43756</c:v>
                </c:pt>
                <c:pt idx="21879">
                  <c:v>43758</c:v>
                </c:pt>
                <c:pt idx="21880">
                  <c:v>43760</c:v>
                </c:pt>
                <c:pt idx="21881">
                  <c:v>43762</c:v>
                </c:pt>
                <c:pt idx="21882">
                  <c:v>43764</c:v>
                </c:pt>
                <c:pt idx="21883">
                  <c:v>43766</c:v>
                </c:pt>
                <c:pt idx="21884">
                  <c:v>43768</c:v>
                </c:pt>
                <c:pt idx="21885">
                  <c:v>43770</c:v>
                </c:pt>
                <c:pt idx="21886">
                  <c:v>43772</c:v>
                </c:pt>
                <c:pt idx="21887">
                  <c:v>43774</c:v>
                </c:pt>
                <c:pt idx="21888">
                  <c:v>43776</c:v>
                </c:pt>
                <c:pt idx="21889">
                  <c:v>43778</c:v>
                </c:pt>
                <c:pt idx="21890">
                  <c:v>43780</c:v>
                </c:pt>
                <c:pt idx="21891">
                  <c:v>43782</c:v>
                </c:pt>
                <c:pt idx="21892">
                  <c:v>43784</c:v>
                </c:pt>
                <c:pt idx="21893">
                  <c:v>43786</c:v>
                </c:pt>
                <c:pt idx="21894">
                  <c:v>43788</c:v>
                </c:pt>
                <c:pt idx="21895">
                  <c:v>43790</c:v>
                </c:pt>
                <c:pt idx="21896">
                  <c:v>43792</c:v>
                </c:pt>
                <c:pt idx="21897">
                  <c:v>43794</c:v>
                </c:pt>
                <c:pt idx="21898">
                  <c:v>43796</c:v>
                </c:pt>
                <c:pt idx="21899">
                  <c:v>43798</c:v>
                </c:pt>
                <c:pt idx="21900">
                  <c:v>43800</c:v>
                </c:pt>
                <c:pt idx="21901">
                  <c:v>43802</c:v>
                </c:pt>
                <c:pt idx="21902">
                  <c:v>43804</c:v>
                </c:pt>
                <c:pt idx="21903">
                  <c:v>43806</c:v>
                </c:pt>
                <c:pt idx="21904">
                  <c:v>43808</c:v>
                </c:pt>
                <c:pt idx="21905">
                  <c:v>43810</c:v>
                </c:pt>
                <c:pt idx="21906">
                  <c:v>43812</c:v>
                </c:pt>
                <c:pt idx="21907">
                  <c:v>43814</c:v>
                </c:pt>
                <c:pt idx="21908">
                  <c:v>43816</c:v>
                </c:pt>
                <c:pt idx="21909">
                  <c:v>43818</c:v>
                </c:pt>
                <c:pt idx="21910">
                  <c:v>43820</c:v>
                </c:pt>
                <c:pt idx="21911">
                  <c:v>43822</c:v>
                </c:pt>
                <c:pt idx="21912">
                  <c:v>43824</c:v>
                </c:pt>
                <c:pt idx="21913">
                  <c:v>43826</c:v>
                </c:pt>
                <c:pt idx="21914">
                  <c:v>43828</c:v>
                </c:pt>
                <c:pt idx="21915">
                  <c:v>43830</c:v>
                </c:pt>
                <c:pt idx="21916">
                  <c:v>43832</c:v>
                </c:pt>
                <c:pt idx="21917">
                  <c:v>43834</c:v>
                </c:pt>
                <c:pt idx="21918">
                  <c:v>43836</c:v>
                </c:pt>
                <c:pt idx="21919">
                  <c:v>43838</c:v>
                </c:pt>
                <c:pt idx="21920">
                  <c:v>43840</c:v>
                </c:pt>
                <c:pt idx="21921">
                  <c:v>43842</c:v>
                </c:pt>
                <c:pt idx="21922">
                  <c:v>43844</c:v>
                </c:pt>
                <c:pt idx="21923">
                  <c:v>43846</c:v>
                </c:pt>
                <c:pt idx="21924">
                  <c:v>43848</c:v>
                </c:pt>
                <c:pt idx="21925">
                  <c:v>43850</c:v>
                </c:pt>
                <c:pt idx="21926">
                  <c:v>43852</c:v>
                </c:pt>
                <c:pt idx="21927">
                  <c:v>43854</c:v>
                </c:pt>
                <c:pt idx="21928">
                  <c:v>43856</c:v>
                </c:pt>
                <c:pt idx="21929">
                  <c:v>43858</c:v>
                </c:pt>
                <c:pt idx="21930">
                  <c:v>43860</c:v>
                </c:pt>
                <c:pt idx="21931">
                  <c:v>43862</c:v>
                </c:pt>
                <c:pt idx="21932">
                  <c:v>43864</c:v>
                </c:pt>
                <c:pt idx="21933">
                  <c:v>43866</c:v>
                </c:pt>
                <c:pt idx="21934">
                  <c:v>43868</c:v>
                </c:pt>
                <c:pt idx="21935">
                  <c:v>43870</c:v>
                </c:pt>
                <c:pt idx="21936">
                  <c:v>43872</c:v>
                </c:pt>
                <c:pt idx="21937">
                  <c:v>43874</c:v>
                </c:pt>
                <c:pt idx="21938">
                  <c:v>43876</c:v>
                </c:pt>
                <c:pt idx="21939">
                  <c:v>43878</c:v>
                </c:pt>
                <c:pt idx="21940">
                  <c:v>43880</c:v>
                </c:pt>
                <c:pt idx="21941">
                  <c:v>43882</c:v>
                </c:pt>
                <c:pt idx="21942">
                  <c:v>43884</c:v>
                </c:pt>
                <c:pt idx="21943">
                  <c:v>43886</c:v>
                </c:pt>
                <c:pt idx="21944">
                  <c:v>43888</c:v>
                </c:pt>
                <c:pt idx="21945">
                  <c:v>43890</c:v>
                </c:pt>
                <c:pt idx="21946">
                  <c:v>43892</c:v>
                </c:pt>
                <c:pt idx="21947">
                  <c:v>43894</c:v>
                </c:pt>
                <c:pt idx="21948">
                  <c:v>43896</c:v>
                </c:pt>
                <c:pt idx="21949">
                  <c:v>43898</c:v>
                </c:pt>
                <c:pt idx="21950">
                  <c:v>43900</c:v>
                </c:pt>
                <c:pt idx="21951">
                  <c:v>43902</c:v>
                </c:pt>
                <c:pt idx="21952">
                  <c:v>43904</c:v>
                </c:pt>
                <c:pt idx="21953">
                  <c:v>43906</c:v>
                </c:pt>
                <c:pt idx="21954">
                  <c:v>43908</c:v>
                </c:pt>
                <c:pt idx="21955">
                  <c:v>43910</c:v>
                </c:pt>
                <c:pt idx="21956">
                  <c:v>43912</c:v>
                </c:pt>
                <c:pt idx="21957">
                  <c:v>43914</c:v>
                </c:pt>
                <c:pt idx="21958">
                  <c:v>43916</c:v>
                </c:pt>
                <c:pt idx="21959">
                  <c:v>43918</c:v>
                </c:pt>
                <c:pt idx="21960">
                  <c:v>43920</c:v>
                </c:pt>
                <c:pt idx="21961">
                  <c:v>43922</c:v>
                </c:pt>
                <c:pt idx="21962">
                  <c:v>43924</c:v>
                </c:pt>
                <c:pt idx="21963">
                  <c:v>43926</c:v>
                </c:pt>
                <c:pt idx="21964">
                  <c:v>43928</c:v>
                </c:pt>
                <c:pt idx="21965">
                  <c:v>43930</c:v>
                </c:pt>
                <c:pt idx="21966">
                  <c:v>43932</c:v>
                </c:pt>
                <c:pt idx="21967">
                  <c:v>43934</c:v>
                </c:pt>
                <c:pt idx="21968">
                  <c:v>43936</c:v>
                </c:pt>
                <c:pt idx="21969">
                  <c:v>43938</c:v>
                </c:pt>
                <c:pt idx="21970">
                  <c:v>43940</c:v>
                </c:pt>
                <c:pt idx="21971">
                  <c:v>43942</c:v>
                </c:pt>
                <c:pt idx="21972">
                  <c:v>43944</c:v>
                </c:pt>
                <c:pt idx="21973">
                  <c:v>43946</c:v>
                </c:pt>
                <c:pt idx="21974">
                  <c:v>43948</c:v>
                </c:pt>
                <c:pt idx="21975">
                  <c:v>43950</c:v>
                </c:pt>
                <c:pt idx="21976">
                  <c:v>43952</c:v>
                </c:pt>
                <c:pt idx="21977">
                  <c:v>43954</c:v>
                </c:pt>
                <c:pt idx="21978">
                  <c:v>43956</c:v>
                </c:pt>
                <c:pt idx="21979">
                  <c:v>43958</c:v>
                </c:pt>
                <c:pt idx="21980">
                  <c:v>43960</c:v>
                </c:pt>
                <c:pt idx="21981">
                  <c:v>43962</c:v>
                </c:pt>
                <c:pt idx="21982">
                  <c:v>43964</c:v>
                </c:pt>
                <c:pt idx="21983">
                  <c:v>43966</c:v>
                </c:pt>
                <c:pt idx="21984">
                  <c:v>43968</c:v>
                </c:pt>
                <c:pt idx="21985">
                  <c:v>43970</c:v>
                </c:pt>
                <c:pt idx="21986">
                  <c:v>43972</c:v>
                </c:pt>
                <c:pt idx="21987">
                  <c:v>43974</c:v>
                </c:pt>
                <c:pt idx="21988">
                  <c:v>43976</c:v>
                </c:pt>
                <c:pt idx="21989">
                  <c:v>43978</c:v>
                </c:pt>
                <c:pt idx="21990">
                  <c:v>43980</c:v>
                </c:pt>
                <c:pt idx="21991">
                  <c:v>43982</c:v>
                </c:pt>
                <c:pt idx="21992">
                  <c:v>43984</c:v>
                </c:pt>
                <c:pt idx="21993">
                  <c:v>43986</c:v>
                </c:pt>
                <c:pt idx="21994">
                  <c:v>43988</c:v>
                </c:pt>
                <c:pt idx="21995">
                  <c:v>43990</c:v>
                </c:pt>
                <c:pt idx="21996">
                  <c:v>43992</c:v>
                </c:pt>
                <c:pt idx="21997">
                  <c:v>43994</c:v>
                </c:pt>
                <c:pt idx="21998">
                  <c:v>43996</c:v>
                </c:pt>
                <c:pt idx="21999">
                  <c:v>43998</c:v>
                </c:pt>
                <c:pt idx="22000">
                  <c:v>44000</c:v>
                </c:pt>
                <c:pt idx="22001">
                  <c:v>44002</c:v>
                </c:pt>
                <c:pt idx="22002">
                  <c:v>44004</c:v>
                </c:pt>
                <c:pt idx="22003">
                  <c:v>44006</c:v>
                </c:pt>
                <c:pt idx="22004">
                  <c:v>44008</c:v>
                </c:pt>
                <c:pt idx="22005">
                  <c:v>44010</c:v>
                </c:pt>
                <c:pt idx="22006">
                  <c:v>44012</c:v>
                </c:pt>
                <c:pt idx="22007">
                  <c:v>44014</c:v>
                </c:pt>
                <c:pt idx="22008">
                  <c:v>44016</c:v>
                </c:pt>
                <c:pt idx="22009">
                  <c:v>44018</c:v>
                </c:pt>
                <c:pt idx="22010">
                  <c:v>44020</c:v>
                </c:pt>
                <c:pt idx="22011">
                  <c:v>44022</c:v>
                </c:pt>
                <c:pt idx="22012">
                  <c:v>44024</c:v>
                </c:pt>
                <c:pt idx="22013">
                  <c:v>44026</c:v>
                </c:pt>
                <c:pt idx="22014">
                  <c:v>44028</c:v>
                </c:pt>
                <c:pt idx="22015">
                  <c:v>44030</c:v>
                </c:pt>
                <c:pt idx="22016">
                  <c:v>44032</c:v>
                </c:pt>
                <c:pt idx="22017">
                  <c:v>44034</c:v>
                </c:pt>
                <c:pt idx="22018">
                  <c:v>44036</c:v>
                </c:pt>
                <c:pt idx="22019">
                  <c:v>44038</c:v>
                </c:pt>
                <c:pt idx="22020">
                  <c:v>44040</c:v>
                </c:pt>
                <c:pt idx="22021">
                  <c:v>44042</c:v>
                </c:pt>
                <c:pt idx="22022">
                  <c:v>44044</c:v>
                </c:pt>
                <c:pt idx="22023">
                  <c:v>44046</c:v>
                </c:pt>
                <c:pt idx="22024">
                  <c:v>44048</c:v>
                </c:pt>
                <c:pt idx="22025">
                  <c:v>44050</c:v>
                </c:pt>
                <c:pt idx="22026">
                  <c:v>44052</c:v>
                </c:pt>
                <c:pt idx="22027">
                  <c:v>44054</c:v>
                </c:pt>
                <c:pt idx="22028">
                  <c:v>44056</c:v>
                </c:pt>
                <c:pt idx="22029">
                  <c:v>44058</c:v>
                </c:pt>
                <c:pt idx="22030">
                  <c:v>44060</c:v>
                </c:pt>
                <c:pt idx="22031">
                  <c:v>44062</c:v>
                </c:pt>
                <c:pt idx="22032">
                  <c:v>44064</c:v>
                </c:pt>
                <c:pt idx="22033">
                  <c:v>44066</c:v>
                </c:pt>
                <c:pt idx="22034">
                  <c:v>44068</c:v>
                </c:pt>
                <c:pt idx="22035">
                  <c:v>44070</c:v>
                </c:pt>
                <c:pt idx="22036">
                  <c:v>44072</c:v>
                </c:pt>
                <c:pt idx="22037">
                  <c:v>44074</c:v>
                </c:pt>
                <c:pt idx="22038">
                  <c:v>44076</c:v>
                </c:pt>
                <c:pt idx="22039">
                  <c:v>44078</c:v>
                </c:pt>
                <c:pt idx="22040">
                  <c:v>44080</c:v>
                </c:pt>
                <c:pt idx="22041">
                  <c:v>44082</c:v>
                </c:pt>
                <c:pt idx="22042">
                  <c:v>44084</c:v>
                </c:pt>
                <c:pt idx="22043">
                  <c:v>44086</c:v>
                </c:pt>
                <c:pt idx="22044">
                  <c:v>44088</c:v>
                </c:pt>
                <c:pt idx="22045">
                  <c:v>44090</c:v>
                </c:pt>
                <c:pt idx="22046">
                  <c:v>44092</c:v>
                </c:pt>
                <c:pt idx="22047">
                  <c:v>44094</c:v>
                </c:pt>
                <c:pt idx="22048">
                  <c:v>44096</c:v>
                </c:pt>
                <c:pt idx="22049">
                  <c:v>44098</c:v>
                </c:pt>
                <c:pt idx="22050">
                  <c:v>44100</c:v>
                </c:pt>
                <c:pt idx="22051">
                  <c:v>44102</c:v>
                </c:pt>
                <c:pt idx="22052">
                  <c:v>44104</c:v>
                </c:pt>
                <c:pt idx="22053">
                  <c:v>44106</c:v>
                </c:pt>
                <c:pt idx="22054">
                  <c:v>44108</c:v>
                </c:pt>
                <c:pt idx="22055">
                  <c:v>44110</c:v>
                </c:pt>
                <c:pt idx="22056">
                  <c:v>44112</c:v>
                </c:pt>
                <c:pt idx="22057">
                  <c:v>44114</c:v>
                </c:pt>
                <c:pt idx="22058">
                  <c:v>44116</c:v>
                </c:pt>
                <c:pt idx="22059">
                  <c:v>44118</c:v>
                </c:pt>
                <c:pt idx="22060">
                  <c:v>44120</c:v>
                </c:pt>
                <c:pt idx="22061">
                  <c:v>44122</c:v>
                </c:pt>
                <c:pt idx="22062">
                  <c:v>44124</c:v>
                </c:pt>
                <c:pt idx="22063">
                  <c:v>44126</c:v>
                </c:pt>
                <c:pt idx="22064">
                  <c:v>44128</c:v>
                </c:pt>
                <c:pt idx="22065">
                  <c:v>44130</c:v>
                </c:pt>
                <c:pt idx="22066">
                  <c:v>44132</c:v>
                </c:pt>
                <c:pt idx="22067">
                  <c:v>44134</c:v>
                </c:pt>
                <c:pt idx="22068">
                  <c:v>44136</c:v>
                </c:pt>
                <c:pt idx="22069">
                  <c:v>44138</c:v>
                </c:pt>
                <c:pt idx="22070">
                  <c:v>44140</c:v>
                </c:pt>
                <c:pt idx="22071">
                  <c:v>44142</c:v>
                </c:pt>
                <c:pt idx="22072">
                  <c:v>44144</c:v>
                </c:pt>
                <c:pt idx="22073">
                  <c:v>44146</c:v>
                </c:pt>
                <c:pt idx="22074">
                  <c:v>44148</c:v>
                </c:pt>
                <c:pt idx="22075">
                  <c:v>44150</c:v>
                </c:pt>
                <c:pt idx="22076">
                  <c:v>44152</c:v>
                </c:pt>
                <c:pt idx="22077">
                  <c:v>44154</c:v>
                </c:pt>
                <c:pt idx="22078">
                  <c:v>44156</c:v>
                </c:pt>
                <c:pt idx="22079">
                  <c:v>44158</c:v>
                </c:pt>
                <c:pt idx="22080">
                  <c:v>44160</c:v>
                </c:pt>
                <c:pt idx="22081">
                  <c:v>44162</c:v>
                </c:pt>
                <c:pt idx="22082">
                  <c:v>44164</c:v>
                </c:pt>
                <c:pt idx="22083">
                  <c:v>44166</c:v>
                </c:pt>
                <c:pt idx="22084">
                  <c:v>44168</c:v>
                </c:pt>
                <c:pt idx="22085">
                  <c:v>44170</c:v>
                </c:pt>
                <c:pt idx="22086">
                  <c:v>44172</c:v>
                </c:pt>
                <c:pt idx="22087">
                  <c:v>44174</c:v>
                </c:pt>
                <c:pt idx="22088">
                  <c:v>44176</c:v>
                </c:pt>
                <c:pt idx="22089">
                  <c:v>44178</c:v>
                </c:pt>
                <c:pt idx="22090">
                  <c:v>44180</c:v>
                </c:pt>
                <c:pt idx="22091">
                  <c:v>44182</c:v>
                </c:pt>
                <c:pt idx="22092">
                  <c:v>44184</c:v>
                </c:pt>
                <c:pt idx="22093">
                  <c:v>44186</c:v>
                </c:pt>
                <c:pt idx="22094">
                  <c:v>44188</c:v>
                </c:pt>
                <c:pt idx="22095">
                  <c:v>44190</c:v>
                </c:pt>
                <c:pt idx="22096">
                  <c:v>44192</c:v>
                </c:pt>
                <c:pt idx="22097">
                  <c:v>44194</c:v>
                </c:pt>
                <c:pt idx="22098">
                  <c:v>44196</c:v>
                </c:pt>
                <c:pt idx="22099">
                  <c:v>44198</c:v>
                </c:pt>
                <c:pt idx="22100">
                  <c:v>44200</c:v>
                </c:pt>
                <c:pt idx="22101">
                  <c:v>44202</c:v>
                </c:pt>
                <c:pt idx="22102">
                  <c:v>44204</c:v>
                </c:pt>
                <c:pt idx="22103">
                  <c:v>44206</c:v>
                </c:pt>
                <c:pt idx="22104">
                  <c:v>44208</c:v>
                </c:pt>
                <c:pt idx="22105">
                  <c:v>44210</c:v>
                </c:pt>
                <c:pt idx="22106">
                  <c:v>44212</c:v>
                </c:pt>
                <c:pt idx="22107">
                  <c:v>44214</c:v>
                </c:pt>
                <c:pt idx="22108">
                  <c:v>44216</c:v>
                </c:pt>
                <c:pt idx="22109">
                  <c:v>44218</c:v>
                </c:pt>
                <c:pt idx="22110">
                  <c:v>44220</c:v>
                </c:pt>
                <c:pt idx="22111">
                  <c:v>44222</c:v>
                </c:pt>
                <c:pt idx="22112">
                  <c:v>44224</c:v>
                </c:pt>
                <c:pt idx="22113">
                  <c:v>44226</c:v>
                </c:pt>
                <c:pt idx="22114">
                  <c:v>44228</c:v>
                </c:pt>
                <c:pt idx="22115">
                  <c:v>44230</c:v>
                </c:pt>
                <c:pt idx="22116">
                  <c:v>44232</c:v>
                </c:pt>
                <c:pt idx="22117">
                  <c:v>44234</c:v>
                </c:pt>
                <c:pt idx="22118">
                  <c:v>44236</c:v>
                </c:pt>
                <c:pt idx="22119">
                  <c:v>44238</c:v>
                </c:pt>
                <c:pt idx="22120">
                  <c:v>44240</c:v>
                </c:pt>
                <c:pt idx="22121">
                  <c:v>44242</c:v>
                </c:pt>
                <c:pt idx="22122">
                  <c:v>44244</c:v>
                </c:pt>
                <c:pt idx="22123">
                  <c:v>44246</c:v>
                </c:pt>
                <c:pt idx="22124">
                  <c:v>44248</c:v>
                </c:pt>
                <c:pt idx="22125">
                  <c:v>44250</c:v>
                </c:pt>
                <c:pt idx="22126">
                  <c:v>44252</c:v>
                </c:pt>
                <c:pt idx="22127">
                  <c:v>44254</c:v>
                </c:pt>
                <c:pt idx="22128">
                  <c:v>44256</c:v>
                </c:pt>
                <c:pt idx="22129">
                  <c:v>44258</c:v>
                </c:pt>
                <c:pt idx="22130">
                  <c:v>44260</c:v>
                </c:pt>
                <c:pt idx="22131">
                  <c:v>44262</c:v>
                </c:pt>
                <c:pt idx="22132">
                  <c:v>44264</c:v>
                </c:pt>
                <c:pt idx="22133">
                  <c:v>44266</c:v>
                </c:pt>
                <c:pt idx="22134">
                  <c:v>44268</c:v>
                </c:pt>
                <c:pt idx="22135">
                  <c:v>44270</c:v>
                </c:pt>
                <c:pt idx="22136">
                  <c:v>44272</c:v>
                </c:pt>
                <c:pt idx="22137">
                  <c:v>44274</c:v>
                </c:pt>
                <c:pt idx="22138">
                  <c:v>44276</c:v>
                </c:pt>
                <c:pt idx="22139">
                  <c:v>44278</c:v>
                </c:pt>
                <c:pt idx="22140">
                  <c:v>44280</c:v>
                </c:pt>
                <c:pt idx="22141">
                  <c:v>44282</c:v>
                </c:pt>
                <c:pt idx="22142">
                  <c:v>44284</c:v>
                </c:pt>
                <c:pt idx="22143">
                  <c:v>44286</c:v>
                </c:pt>
                <c:pt idx="22144">
                  <c:v>44288</c:v>
                </c:pt>
                <c:pt idx="22145">
                  <c:v>44290</c:v>
                </c:pt>
                <c:pt idx="22146">
                  <c:v>44292</c:v>
                </c:pt>
                <c:pt idx="22147">
                  <c:v>44294</c:v>
                </c:pt>
                <c:pt idx="22148">
                  <c:v>44296</c:v>
                </c:pt>
                <c:pt idx="22149">
                  <c:v>44298</c:v>
                </c:pt>
                <c:pt idx="22150">
                  <c:v>44300</c:v>
                </c:pt>
                <c:pt idx="22151">
                  <c:v>44302</c:v>
                </c:pt>
                <c:pt idx="22152">
                  <c:v>44304</c:v>
                </c:pt>
                <c:pt idx="22153">
                  <c:v>44306</c:v>
                </c:pt>
                <c:pt idx="22154">
                  <c:v>44308</c:v>
                </c:pt>
                <c:pt idx="22155">
                  <c:v>44310</c:v>
                </c:pt>
                <c:pt idx="22156">
                  <c:v>44312</c:v>
                </c:pt>
                <c:pt idx="22157">
                  <c:v>44314</c:v>
                </c:pt>
                <c:pt idx="22158">
                  <c:v>44316</c:v>
                </c:pt>
                <c:pt idx="22159">
                  <c:v>44318</c:v>
                </c:pt>
                <c:pt idx="22160">
                  <c:v>44320</c:v>
                </c:pt>
                <c:pt idx="22161">
                  <c:v>44322</c:v>
                </c:pt>
                <c:pt idx="22162">
                  <c:v>44324</c:v>
                </c:pt>
                <c:pt idx="22163">
                  <c:v>44326</c:v>
                </c:pt>
                <c:pt idx="22164">
                  <c:v>44328</c:v>
                </c:pt>
                <c:pt idx="22165">
                  <c:v>44330</c:v>
                </c:pt>
                <c:pt idx="22166">
                  <c:v>44332</c:v>
                </c:pt>
                <c:pt idx="22167">
                  <c:v>44334</c:v>
                </c:pt>
                <c:pt idx="22168">
                  <c:v>44336</c:v>
                </c:pt>
                <c:pt idx="22169">
                  <c:v>44338</c:v>
                </c:pt>
                <c:pt idx="22170">
                  <c:v>44340</c:v>
                </c:pt>
                <c:pt idx="22171">
                  <c:v>44342</c:v>
                </c:pt>
                <c:pt idx="22172">
                  <c:v>44344</c:v>
                </c:pt>
                <c:pt idx="22173">
                  <c:v>44346</c:v>
                </c:pt>
                <c:pt idx="22174">
                  <c:v>44348</c:v>
                </c:pt>
                <c:pt idx="22175">
                  <c:v>44350</c:v>
                </c:pt>
                <c:pt idx="22176">
                  <c:v>44352</c:v>
                </c:pt>
                <c:pt idx="22177">
                  <c:v>44354</c:v>
                </c:pt>
                <c:pt idx="22178">
                  <c:v>44356</c:v>
                </c:pt>
                <c:pt idx="22179">
                  <c:v>44358</c:v>
                </c:pt>
                <c:pt idx="22180">
                  <c:v>44360</c:v>
                </c:pt>
                <c:pt idx="22181">
                  <c:v>44362</c:v>
                </c:pt>
                <c:pt idx="22182">
                  <c:v>44364</c:v>
                </c:pt>
                <c:pt idx="22183">
                  <c:v>44366</c:v>
                </c:pt>
                <c:pt idx="22184">
                  <c:v>44368</c:v>
                </c:pt>
                <c:pt idx="22185">
                  <c:v>44370</c:v>
                </c:pt>
                <c:pt idx="22186">
                  <c:v>44372</c:v>
                </c:pt>
                <c:pt idx="22187">
                  <c:v>44374</c:v>
                </c:pt>
                <c:pt idx="22188">
                  <c:v>44376</c:v>
                </c:pt>
                <c:pt idx="22189">
                  <c:v>44378</c:v>
                </c:pt>
                <c:pt idx="22190">
                  <c:v>44380</c:v>
                </c:pt>
                <c:pt idx="22191">
                  <c:v>44382</c:v>
                </c:pt>
                <c:pt idx="22192">
                  <c:v>44384</c:v>
                </c:pt>
                <c:pt idx="22193">
                  <c:v>44386</c:v>
                </c:pt>
                <c:pt idx="22194">
                  <c:v>44388</c:v>
                </c:pt>
                <c:pt idx="22195">
                  <c:v>44390</c:v>
                </c:pt>
                <c:pt idx="22196">
                  <c:v>44392</c:v>
                </c:pt>
                <c:pt idx="22197">
                  <c:v>44394</c:v>
                </c:pt>
                <c:pt idx="22198">
                  <c:v>44396</c:v>
                </c:pt>
                <c:pt idx="22199">
                  <c:v>44398</c:v>
                </c:pt>
                <c:pt idx="22200">
                  <c:v>44400</c:v>
                </c:pt>
                <c:pt idx="22201">
                  <c:v>44402</c:v>
                </c:pt>
                <c:pt idx="22202">
                  <c:v>44404</c:v>
                </c:pt>
                <c:pt idx="22203">
                  <c:v>44406</c:v>
                </c:pt>
                <c:pt idx="22204">
                  <c:v>44408</c:v>
                </c:pt>
                <c:pt idx="22205">
                  <c:v>44410</c:v>
                </c:pt>
                <c:pt idx="22206">
                  <c:v>44412</c:v>
                </c:pt>
                <c:pt idx="22207">
                  <c:v>44414</c:v>
                </c:pt>
                <c:pt idx="22208">
                  <c:v>44416</c:v>
                </c:pt>
                <c:pt idx="22209">
                  <c:v>44418</c:v>
                </c:pt>
                <c:pt idx="22210">
                  <c:v>44420</c:v>
                </c:pt>
                <c:pt idx="22211">
                  <c:v>44422</c:v>
                </c:pt>
                <c:pt idx="22212">
                  <c:v>44424</c:v>
                </c:pt>
                <c:pt idx="22213">
                  <c:v>44426</c:v>
                </c:pt>
                <c:pt idx="22214">
                  <c:v>44428</c:v>
                </c:pt>
                <c:pt idx="22215">
                  <c:v>44430</c:v>
                </c:pt>
                <c:pt idx="22216">
                  <c:v>44432</c:v>
                </c:pt>
                <c:pt idx="22217">
                  <c:v>44434</c:v>
                </c:pt>
                <c:pt idx="22218">
                  <c:v>44436</c:v>
                </c:pt>
                <c:pt idx="22219">
                  <c:v>44438</c:v>
                </c:pt>
                <c:pt idx="22220">
                  <c:v>44440</c:v>
                </c:pt>
                <c:pt idx="22221">
                  <c:v>44442</c:v>
                </c:pt>
                <c:pt idx="22222">
                  <c:v>44444</c:v>
                </c:pt>
                <c:pt idx="22223">
                  <c:v>44446</c:v>
                </c:pt>
                <c:pt idx="22224">
                  <c:v>44448</c:v>
                </c:pt>
                <c:pt idx="22225">
                  <c:v>44450</c:v>
                </c:pt>
                <c:pt idx="22226">
                  <c:v>44452</c:v>
                </c:pt>
                <c:pt idx="22227">
                  <c:v>44454</c:v>
                </c:pt>
                <c:pt idx="22228">
                  <c:v>44456</c:v>
                </c:pt>
                <c:pt idx="22229">
                  <c:v>44458</c:v>
                </c:pt>
                <c:pt idx="22230">
                  <c:v>44460</c:v>
                </c:pt>
                <c:pt idx="22231">
                  <c:v>44462</c:v>
                </c:pt>
                <c:pt idx="22232">
                  <c:v>44464</c:v>
                </c:pt>
                <c:pt idx="22233">
                  <c:v>44466</c:v>
                </c:pt>
                <c:pt idx="22234">
                  <c:v>44468</c:v>
                </c:pt>
                <c:pt idx="22235">
                  <c:v>44470</c:v>
                </c:pt>
                <c:pt idx="22236">
                  <c:v>44472</c:v>
                </c:pt>
                <c:pt idx="22237">
                  <c:v>44474</c:v>
                </c:pt>
                <c:pt idx="22238">
                  <c:v>44476</c:v>
                </c:pt>
                <c:pt idx="22239">
                  <c:v>44478</c:v>
                </c:pt>
                <c:pt idx="22240">
                  <c:v>44480</c:v>
                </c:pt>
                <c:pt idx="22241">
                  <c:v>44482</c:v>
                </c:pt>
                <c:pt idx="22242">
                  <c:v>44484</c:v>
                </c:pt>
                <c:pt idx="22243">
                  <c:v>44486</c:v>
                </c:pt>
                <c:pt idx="22244">
                  <c:v>44488</c:v>
                </c:pt>
                <c:pt idx="22245">
                  <c:v>44490</c:v>
                </c:pt>
                <c:pt idx="22246">
                  <c:v>44492</c:v>
                </c:pt>
                <c:pt idx="22247">
                  <c:v>44494</c:v>
                </c:pt>
                <c:pt idx="22248">
                  <c:v>44496</c:v>
                </c:pt>
                <c:pt idx="22249">
                  <c:v>44498</c:v>
                </c:pt>
                <c:pt idx="22250">
                  <c:v>44500</c:v>
                </c:pt>
                <c:pt idx="22251">
                  <c:v>44502</c:v>
                </c:pt>
                <c:pt idx="22252">
                  <c:v>44504</c:v>
                </c:pt>
                <c:pt idx="22253">
                  <c:v>44506</c:v>
                </c:pt>
                <c:pt idx="22254">
                  <c:v>44508</c:v>
                </c:pt>
                <c:pt idx="22255">
                  <c:v>44510</c:v>
                </c:pt>
                <c:pt idx="22256">
                  <c:v>44512</c:v>
                </c:pt>
                <c:pt idx="22257">
                  <c:v>44514</c:v>
                </c:pt>
                <c:pt idx="22258">
                  <c:v>44516</c:v>
                </c:pt>
                <c:pt idx="22259">
                  <c:v>44518</c:v>
                </c:pt>
                <c:pt idx="22260">
                  <c:v>44520</c:v>
                </c:pt>
                <c:pt idx="22261">
                  <c:v>44522</c:v>
                </c:pt>
                <c:pt idx="22262">
                  <c:v>44524</c:v>
                </c:pt>
                <c:pt idx="22263">
                  <c:v>44526</c:v>
                </c:pt>
                <c:pt idx="22264">
                  <c:v>44528</c:v>
                </c:pt>
                <c:pt idx="22265">
                  <c:v>44530</c:v>
                </c:pt>
                <c:pt idx="22266">
                  <c:v>44532</c:v>
                </c:pt>
                <c:pt idx="22267">
                  <c:v>44534</c:v>
                </c:pt>
                <c:pt idx="22268">
                  <c:v>44536</c:v>
                </c:pt>
                <c:pt idx="22269">
                  <c:v>44538</c:v>
                </c:pt>
                <c:pt idx="22270">
                  <c:v>44540</c:v>
                </c:pt>
                <c:pt idx="22271">
                  <c:v>44542</c:v>
                </c:pt>
                <c:pt idx="22272">
                  <c:v>44544</c:v>
                </c:pt>
                <c:pt idx="22273">
                  <c:v>44546</c:v>
                </c:pt>
                <c:pt idx="22274">
                  <c:v>44548</c:v>
                </c:pt>
                <c:pt idx="22275">
                  <c:v>44550</c:v>
                </c:pt>
                <c:pt idx="22276">
                  <c:v>44552</c:v>
                </c:pt>
                <c:pt idx="22277">
                  <c:v>44554</c:v>
                </c:pt>
                <c:pt idx="22278">
                  <c:v>44556</c:v>
                </c:pt>
                <c:pt idx="22279">
                  <c:v>44558</c:v>
                </c:pt>
                <c:pt idx="22280">
                  <c:v>44560</c:v>
                </c:pt>
                <c:pt idx="22281">
                  <c:v>44562</c:v>
                </c:pt>
                <c:pt idx="22282">
                  <c:v>44564</c:v>
                </c:pt>
                <c:pt idx="22283">
                  <c:v>44566</c:v>
                </c:pt>
                <c:pt idx="22284">
                  <c:v>44568</c:v>
                </c:pt>
                <c:pt idx="22285">
                  <c:v>44570</c:v>
                </c:pt>
                <c:pt idx="22286">
                  <c:v>44572</c:v>
                </c:pt>
                <c:pt idx="22287">
                  <c:v>44574</c:v>
                </c:pt>
                <c:pt idx="22288">
                  <c:v>44576</c:v>
                </c:pt>
                <c:pt idx="22289">
                  <c:v>44578</c:v>
                </c:pt>
                <c:pt idx="22290">
                  <c:v>44580</c:v>
                </c:pt>
                <c:pt idx="22291">
                  <c:v>44582</c:v>
                </c:pt>
                <c:pt idx="22292">
                  <c:v>44584</c:v>
                </c:pt>
                <c:pt idx="22293">
                  <c:v>44586</c:v>
                </c:pt>
                <c:pt idx="22294">
                  <c:v>44588</c:v>
                </c:pt>
                <c:pt idx="22295">
                  <c:v>44590</c:v>
                </c:pt>
                <c:pt idx="22296">
                  <c:v>44592</c:v>
                </c:pt>
                <c:pt idx="22297">
                  <c:v>44594</c:v>
                </c:pt>
                <c:pt idx="22298">
                  <c:v>44596</c:v>
                </c:pt>
                <c:pt idx="22299">
                  <c:v>44598</c:v>
                </c:pt>
                <c:pt idx="22300">
                  <c:v>44600</c:v>
                </c:pt>
                <c:pt idx="22301">
                  <c:v>44602</c:v>
                </c:pt>
                <c:pt idx="22302">
                  <c:v>44604</c:v>
                </c:pt>
                <c:pt idx="22303">
                  <c:v>44606</c:v>
                </c:pt>
                <c:pt idx="22304">
                  <c:v>44608</c:v>
                </c:pt>
                <c:pt idx="22305">
                  <c:v>44610</c:v>
                </c:pt>
                <c:pt idx="22306">
                  <c:v>44612</c:v>
                </c:pt>
                <c:pt idx="22307">
                  <c:v>44614</c:v>
                </c:pt>
                <c:pt idx="22308">
                  <c:v>44616</c:v>
                </c:pt>
                <c:pt idx="22309">
                  <c:v>44618</c:v>
                </c:pt>
                <c:pt idx="22310">
                  <c:v>44620</c:v>
                </c:pt>
                <c:pt idx="22311">
                  <c:v>44622</c:v>
                </c:pt>
                <c:pt idx="22312">
                  <c:v>44624</c:v>
                </c:pt>
                <c:pt idx="22313">
                  <c:v>44626</c:v>
                </c:pt>
                <c:pt idx="22314">
                  <c:v>44628</c:v>
                </c:pt>
                <c:pt idx="22315">
                  <c:v>44630</c:v>
                </c:pt>
                <c:pt idx="22316">
                  <c:v>44632</c:v>
                </c:pt>
                <c:pt idx="22317">
                  <c:v>44634</c:v>
                </c:pt>
                <c:pt idx="22318">
                  <c:v>44636</c:v>
                </c:pt>
                <c:pt idx="22319">
                  <c:v>44638</c:v>
                </c:pt>
                <c:pt idx="22320">
                  <c:v>44640</c:v>
                </c:pt>
                <c:pt idx="22321">
                  <c:v>44642</c:v>
                </c:pt>
                <c:pt idx="22322">
                  <c:v>44644</c:v>
                </c:pt>
                <c:pt idx="22323">
                  <c:v>44646</c:v>
                </c:pt>
                <c:pt idx="22324">
                  <c:v>44648</c:v>
                </c:pt>
                <c:pt idx="22325">
                  <c:v>44650</c:v>
                </c:pt>
                <c:pt idx="22326">
                  <c:v>44652</c:v>
                </c:pt>
                <c:pt idx="22327">
                  <c:v>44654</c:v>
                </c:pt>
                <c:pt idx="22328">
                  <c:v>44656</c:v>
                </c:pt>
                <c:pt idx="22329">
                  <c:v>44658</c:v>
                </c:pt>
                <c:pt idx="22330">
                  <c:v>44660</c:v>
                </c:pt>
                <c:pt idx="22331">
                  <c:v>44662</c:v>
                </c:pt>
                <c:pt idx="22332">
                  <c:v>44664</c:v>
                </c:pt>
                <c:pt idx="22333">
                  <c:v>44666</c:v>
                </c:pt>
                <c:pt idx="22334">
                  <c:v>44668</c:v>
                </c:pt>
                <c:pt idx="22335">
                  <c:v>44670</c:v>
                </c:pt>
                <c:pt idx="22336">
                  <c:v>44672</c:v>
                </c:pt>
                <c:pt idx="22337">
                  <c:v>44674</c:v>
                </c:pt>
                <c:pt idx="22338">
                  <c:v>44676</c:v>
                </c:pt>
                <c:pt idx="22339">
                  <c:v>44678</c:v>
                </c:pt>
                <c:pt idx="22340">
                  <c:v>44680</c:v>
                </c:pt>
                <c:pt idx="22341">
                  <c:v>44682</c:v>
                </c:pt>
                <c:pt idx="22342">
                  <c:v>44684</c:v>
                </c:pt>
                <c:pt idx="22343">
                  <c:v>44686</c:v>
                </c:pt>
                <c:pt idx="22344">
                  <c:v>44688</c:v>
                </c:pt>
                <c:pt idx="22345">
                  <c:v>44690</c:v>
                </c:pt>
                <c:pt idx="22346">
                  <c:v>44692</c:v>
                </c:pt>
                <c:pt idx="22347">
                  <c:v>44694</c:v>
                </c:pt>
                <c:pt idx="22348">
                  <c:v>44696</c:v>
                </c:pt>
                <c:pt idx="22349">
                  <c:v>44698</c:v>
                </c:pt>
                <c:pt idx="22350">
                  <c:v>44700</c:v>
                </c:pt>
                <c:pt idx="22351">
                  <c:v>44702</c:v>
                </c:pt>
                <c:pt idx="22352">
                  <c:v>44704</c:v>
                </c:pt>
                <c:pt idx="22353">
                  <c:v>44706</c:v>
                </c:pt>
                <c:pt idx="22354">
                  <c:v>44708</c:v>
                </c:pt>
                <c:pt idx="22355">
                  <c:v>44710</c:v>
                </c:pt>
                <c:pt idx="22356">
                  <c:v>44712</c:v>
                </c:pt>
                <c:pt idx="22357">
                  <c:v>44714</c:v>
                </c:pt>
                <c:pt idx="22358">
                  <c:v>44716</c:v>
                </c:pt>
                <c:pt idx="22359">
                  <c:v>44718</c:v>
                </c:pt>
                <c:pt idx="22360">
                  <c:v>44720</c:v>
                </c:pt>
                <c:pt idx="22361">
                  <c:v>44722</c:v>
                </c:pt>
                <c:pt idx="22362">
                  <c:v>44724</c:v>
                </c:pt>
                <c:pt idx="22363">
                  <c:v>44726</c:v>
                </c:pt>
                <c:pt idx="22364">
                  <c:v>44728</c:v>
                </c:pt>
                <c:pt idx="22365">
                  <c:v>44730</c:v>
                </c:pt>
                <c:pt idx="22366">
                  <c:v>44732</c:v>
                </c:pt>
                <c:pt idx="22367">
                  <c:v>44734</c:v>
                </c:pt>
                <c:pt idx="22368">
                  <c:v>44736</c:v>
                </c:pt>
                <c:pt idx="22369">
                  <c:v>44738</c:v>
                </c:pt>
                <c:pt idx="22370">
                  <c:v>44740</c:v>
                </c:pt>
                <c:pt idx="22371">
                  <c:v>44742</c:v>
                </c:pt>
                <c:pt idx="22372">
                  <c:v>44744</c:v>
                </c:pt>
                <c:pt idx="22373">
                  <c:v>44746</c:v>
                </c:pt>
                <c:pt idx="22374">
                  <c:v>44748</c:v>
                </c:pt>
                <c:pt idx="22375">
                  <c:v>44750</c:v>
                </c:pt>
                <c:pt idx="22376">
                  <c:v>44752</c:v>
                </c:pt>
                <c:pt idx="22377">
                  <c:v>44754</c:v>
                </c:pt>
                <c:pt idx="22378">
                  <c:v>44756</c:v>
                </c:pt>
                <c:pt idx="22379">
                  <c:v>44758</c:v>
                </c:pt>
                <c:pt idx="22380">
                  <c:v>44760</c:v>
                </c:pt>
                <c:pt idx="22381">
                  <c:v>44762</c:v>
                </c:pt>
                <c:pt idx="22382">
                  <c:v>44764</c:v>
                </c:pt>
                <c:pt idx="22383">
                  <c:v>44766</c:v>
                </c:pt>
                <c:pt idx="22384">
                  <c:v>44768</c:v>
                </c:pt>
                <c:pt idx="22385">
                  <c:v>44770</c:v>
                </c:pt>
                <c:pt idx="22386">
                  <c:v>44772</c:v>
                </c:pt>
                <c:pt idx="22387">
                  <c:v>44774</c:v>
                </c:pt>
                <c:pt idx="22388">
                  <c:v>44776</c:v>
                </c:pt>
                <c:pt idx="22389">
                  <c:v>44778</c:v>
                </c:pt>
                <c:pt idx="22390">
                  <c:v>44780</c:v>
                </c:pt>
                <c:pt idx="22391">
                  <c:v>44782</c:v>
                </c:pt>
                <c:pt idx="22392">
                  <c:v>44784</c:v>
                </c:pt>
                <c:pt idx="22393">
                  <c:v>44786</c:v>
                </c:pt>
                <c:pt idx="22394">
                  <c:v>44788</c:v>
                </c:pt>
                <c:pt idx="22395">
                  <c:v>44790</c:v>
                </c:pt>
                <c:pt idx="22396">
                  <c:v>44792</c:v>
                </c:pt>
                <c:pt idx="22397">
                  <c:v>44794</c:v>
                </c:pt>
                <c:pt idx="22398">
                  <c:v>44796</c:v>
                </c:pt>
                <c:pt idx="22399">
                  <c:v>44798</c:v>
                </c:pt>
                <c:pt idx="22400">
                  <c:v>44800</c:v>
                </c:pt>
                <c:pt idx="22401">
                  <c:v>44802</c:v>
                </c:pt>
                <c:pt idx="22402">
                  <c:v>44804</c:v>
                </c:pt>
                <c:pt idx="22403">
                  <c:v>44806</c:v>
                </c:pt>
                <c:pt idx="22404">
                  <c:v>44808</c:v>
                </c:pt>
                <c:pt idx="22405">
                  <c:v>44810</c:v>
                </c:pt>
                <c:pt idx="22406">
                  <c:v>44812</c:v>
                </c:pt>
                <c:pt idx="22407">
                  <c:v>44814</c:v>
                </c:pt>
                <c:pt idx="22408">
                  <c:v>44816</c:v>
                </c:pt>
                <c:pt idx="22409">
                  <c:v>44818</c:v>
                </c:pt>
                <c:pt idx="22410">
                  <c:v>44820</c:v>
                </c:pt>
                <c:pt idx="22411">
                  <c:v>44822</c:v>
                </c:pt>
                <c:pt idx="22412">
                  <c:v>44824</c:v>
                </c:pt>
                <c:pt idx="22413">
                  <c:v>44826</c:v>
                </c:pt>
                <c:pt idx="22414">
                  <c:v>44828</c:v>
                </c:pt>
                <c:pt idx="22415">
                  <c:v>44830</c:v>
                </c:pt>
                <c:pt idx="22416">
                  <c:v>44832</c:v>
                </c:pt>
                <c:pt idx="22417">
                  <c:v>44834</c:v>
                </c:pt>
                <c:pt idx="22418">
                  <c:v>44836</c:v>
                </c:pt>
                <c:pt idx="22419">
                  <c:v>44838</c:v>
                </c:pt>
                <c:pt idx="22420">
                  <c:v>44840</c:v>
                </c:pt>
                <c:pt idx="22421">
                  <c:v>44842</c:v>
                </c:pt>
                <c:pt idx="22422">
                  <c:v>44844</c:v>
                </c:pt>
                <c:pt idx="22423">
                  <c:v>44846</c:v>
                </c:pt>
                <c:pt idx="22424">
                  <c:v>44848</c:v>
                </c:pt>
                <c:pt idx="22425">
                  <c:v>44850</c:v>
                </c:pt>
                <c:pt idx="22426">
                  <c:v>44852</c:v>
                </c:pt>
                <c:pt idx="22427">
                  <c:v>44854</c:v>
                </c:pt>
                <c:pt idx="22428">
                  <c:v>44856</c:v>
                </c:pt>
                <c:pt idx="22429">
                  <c:v>44858</c:v>
                </c:pt>
                <c:pt idx="22430">
                  <c:v>44860</c:v>
                </c:pt>
                <c:pt idx="22431">
                  <c:v>44862</c:v>
                </c:pt>
                <c:pt idx="22432">
                  <c:v>44864</c:v>
                </c:pt>
                <c:pt idx="22433">
                  <c:v>44866</c:v>
                </c:pt>
                <c:pt idx="22434">
                  <c:v>44868</c:v>
                </c:pt>
                <c:pt idx="22435">
                  <c:v>44870</c:v>
                </c:pt>
                <c:pt idx="22436">
                  <c:v>44872</c:v>
                </c:pt>
                <c:pt idx="22437">
                  <c:v>44874</c:v>
                </c:pt>
                <c:pt idx="22438">
                  <c:v>44876</c:v>
                </c:pt>
                <c:pt idx="22439">
                  <c:v>44878</c:v>
                </c:pt>
                <c:pt idx="22440">
                  <c:v>44880</c:v>
                </c:pt>
                <c:pt idx="22441">
                  <c:v>44882</c:v>
                </c:pt>
                <c:pt idx="22442">
                  <c:v>44884</c:v>
                </c:pt>
                <c:pt idx="22443">
                  <c:v>44886</c:v>
                </c:pt>
                <c:pt idx="22444">
                  <c:v>44888</c:v>
                </c:pt>
                <c:pt idx="22445">
                  <c:v>44890</c:v>
                </c:pt>
                <c:pt idx="22446">
                  <c:v>44892</c:v>
                </c:pt>
                <c:pt idx="22447">
                  <c:v>44894</c:v>
                </c:pt>
                <c:pt idx="22448">
                  <c:v>44896</c:v>
                </c:pt>
                <c:pt idx="22449">
                  <c:v>44898</c:v>
                </c:pt>
                <c:pt idx="22450">
                  <c:v>44900</c:v>
                </c:pt>
                <c:pt idx="22451">
                  <c:v>44902</c:v>
                </c:pt>
                <c:pt idx="22452">
                  <c:v>44904</c:v>
                </c:pt>
                <c:pt idx="22453">
                  <c:v>44906</c:v>
                </c:pt>
                <c:pt idx="22454">
                  <c:v>44908</c:v>
                </c:pt>
                <c:pt idx="22455">
                  <c:v>44910</c:v>
                </c:pt>
                <c:pt idx="22456">
                  <c:v>44912</c:v>
                </c:pt>
                <c:pt idx="22457">
                  <c:v>44914</c:v>
                </c:pt>
                <c:pt idx="22458">
                  <c:v>44916</c:v>
                </c:pt>
                <c:pt idx="22459">
                  <c:v>44918</c:v>
                </c:pt>
                <c:pt idx="22460">
                  <c:v>44920</c:v>
                </c:pt>
                <c:pt idx="22461">
                  <c:v>44922</c:v>
                </c:pt>
                <c:pt idx="22462">
                  <c:v>44924</c:v>
                </c:pt>
                <c:pt idx="22463">
                  <c:v>44926</c:v>
                </c:pt>
                <c:pt idx="22464">
                  <c:v>44928</c:v>
                </c:pt>
                <c:pt idx="22465">
                  <c:v>44930</c:v>
                </c:pt>
                <c:pt idx="22466">
                  <c:v>44932</c:v>
                </c:pt>
                <c:pt idx="22467">
                  <c:v>44934</c:v>
                </c:pt>
                <c:pt idx="22468">
                  <c:v>44936</c:v>
                </c:pt>
                <c:pt idx="22469">
                  <c:v>44938</c:v>
                </c:pt>
                <c:pt idx="22470">
                  <c:v>44940</c:v>
                </c:pt>
                <c:pt idx="22471">
                  <c:v>44942</c:v>
                </c:pt>
                <c:pt idx="22472">
                  <c:v>44944</c:v>
                </c:pt>
                <c:pt idx="22473">
                  <c:v>44946</c:v>
                </c:pt>
                <c:pt idx="22474">
                  <c:v>44948</c:v>
                </c:pt>
                <c:pt idx="22475">
                  <c:v>44950</c:v>
                </c:pt>
                <c:pt idx="22476">
                  <c:v>44952</c:v>
                </c:pt>
                <c:pt idx="22477">
                  <c:v>44954</c:v>
                </c:pt>
                <c:pt idx="22478">
                  <c:v>44956</c:v>
                </c:pt>
                <c:pt idx="22479">
                  <c:v>44958</c:v>
                </c:pt>
                <c:pt idx="22480">
                  <c:v>44960</c:v>
                </c:pt>
                <c:pt idx="22481">
                  <c:v>44962</c:v>
                </c:pt>
                <c:pt idx="22482">
                  <c:v>44964</c:v>
                </c:pt>
                <c:pt idx="22483">
                  <c:v>44966</c:v>
                </c:pt>
                <c:pt idx="22484">
                  <c:v>44968</c:v>
                </c:pt>
                <c:pt idx="22485">
                  <c:v>44970</c:v>
                </c:pt>
                <c:pt idx="22486">
                  <c:v>44972</c:v>
                </c:pt>
                <c:pt idx="22487">
                  <c:v>44974</c:v>
                </c:pt>
                <c:pt idx="22488">
                  <c:v>44976</c:v>
                </c:pt>
                <c:pt idx="22489">
                  <c:v>44978</c:v>
                </c:pt>
                <c:pt idx="22490">
                  <c:v>44980</c:v>
                </c:pt>
                <c:pt idx="22491">
                  <c:v>44982</c:v>
                </c:pt>
                <c:pt idx="22492">
                  <c:v>44984</c:v>
                </c:pt>
                <c:pt idx="22493">
                  <c:v>44986</c:v>
                </c:pt>
                <c:pt idx="22494">
                  <c:v>44988</c:v>
                </c:pt>
                <c:pt idx="22495">
                  <c:v>44990</c:v>
                </c:pt>
                <c:pt idx="22496">
                  <c:v>44992</c:v>
                </c:pt>
                <c:pt idx="22497">
                  <c:v>44994</c:v>
                </c:pt>
                <c:pt idx="22498">
                  <c:v>44996</c:v>
                </c:pt>
                <c:pt idx="22499">
                  <c:v>44998</c:v>
                </c:pt>
                <c:pt idx="22500">
                  <c:v>45000</c:v>
                </c:pt>
                <c:pt idx="22501">
                  <c:v>45002</c:v>
                </c:pt>
                <c:pt idx="22502">
                  <c:v>45004</c:v>
                </c:pt>
                <c:pt idx="22503">
                  <c:v>45006</c:v>
                </c:pt>
                <c:pt idx="22504">
                  <c:v>45008</c:v>
                </c:pt>
                <c:pt idx="22505">
                  <c:v>45010</c:v>
                </c:pt>
                <c:pt idx="22506">
                  <c:v>45012</c:v>
                </c:pt>
                <c:pt idx="22507">
                  <c:v>45014</c:v>
                </c:pt>
                <c:pt idx="22508">
                  <c:v>45016</c:v>
                </c:pt>
                <c:pt idx="22509">
                  <c:v>45018</c:v>
                </c:pt>
                <c:pt idx="22510">
                  <c:v>45020</c:v>
                </c:pt>
                <c:pt idx="22511">
                  <c:v>45022</c:v>
                </c:pt>
                <c:pt idx="22512">
                  <c:v>45024</c:v>
                </c:pt>
                <c:pt idx="22513">
                  <c:v>45026</c:v>
                </c:pt>
                <c:pt idx="22514">
                  <c:v>45028</c:v>
                </c:pt>
                <c:pt idx="22515">
                  <c:v>45030</c:v>
                </c:pt>
                <c:pt idx="22516">
                  <c:v>45032</c:v>
                </c:pt>
                <c:pt idx="22517">
                  <c:v>45034</c:v>
                </c:pt>
                <c:pt idx="22518">
                  <c:v>45036</c:v>
                </c:pt>
                <c:pt idx="22519">
                  <c:v>45038</c:v>
                </c:pt>
                <c:pt idx="22520">
                  <c:v>45040</c:v>
                </c:pt>
                <c:pt idx="22521">
                  <c:v>45042</c:v>
                </c:pt>
                <c:pt idx="22522">
                  <c:v>45044</c:v>
                </c:pt>
                <c:pt idx="22523">
                  <c:v>45046</c:v>
                </c:pt>
                <c:pt idx="22524">
                  <c:v>45048</c:v>
                </c:pt>
                <c:pt idx="22525">
                  <c:v>45050</c:v>
                </c:pt>
                <c:pt idx="22526">
                  <c:v>45052</c:v>
                </c:pt>
                <c:pt idx="22527">
                  <c:v>45054</c:v>
                </c:pt>
                <c:pt idx="22528">
                  <c:v>45056</c:v>
                </c:pt>
                <c:pt idx="22529">
                  <c:v>45058</c:v>
                </c:pt>
                <c:pt idx="22530">
                  <c:v>45060</c:v>
                </c:pt>
                <c:pt idx="22531">
                  <c:v>45062</c:v>
                </c:pt>
                <c:pt idx="22532">
                  <c:v>45064</c:v>
                </c:pt>
                <c:pt idx="22533">
                  <c:v>45066</c:v>
                </c:pt>
                <c:pt idx="22534">
                  <c:v>45068</c:v>
                </c:pt>
                <c:pt idx="22535">
                  <c:v>45070</c:v>
                </c:pt>
                <c:pt idx="22536">
                  <c:v>45072</c:v>
                </c:pt>
                <c:pt idx="22537">
                  <c:v>45074</c:v>
                </c:pt>
                <c:pt idx="22538">
                  <c:v>45076</c:v>
                </c:pt>
                <c:pt idx="22539">
                  <c:v>45078</c:v>
                </c:pt>
                <c:pt idx="22540">
                  <c:v>45080</c:v>
                </c:pt>
                <c:pt idx="22541">
                  <c:v>45082</c:v>
                </c:pt>
                <c:pt idx="22542">
                  <c:v>45084</c:v>
                </c:pt>
                <c:pt idx="22543">
                  <c:v>45086</c:v>
                </c:pt>
                <c:pt idx="22544">
                  <c:v>45088</c:v>
                </c:pt>
                <c:pt idx="22545">
                  <c:v>45090</c:v>
                </c:pt>
                <c:pt idx="22546">
                  <c:v>45092</c:v>
                </c:pt>
                <c:pt idx="22547">
                  <c:v>45094</c:v>
                </c:pt>
                <c:pt idx="22548">
                  <c:v>45096</c:v>
                </c:pt>
                <c:pt idx="22549">
                  <c:v>45098</c:v>
                </c:pt>
                <c:pt idx="22550">
                  <c:v>45100</c:v>
                </c:pt>
                <c:pt idx="22551">
                  <c:v>45102</c:v>
                </c:pt>
                <c:pt idx="22552">
                  <c:v>45104</c:v>
                </c:pt>
                <c:pt idx="22553">
                  <c:v>45106</c:v>
                </c:pt>
                <c:pt idx="22554">
                  <c:v>45108</c:v>
                </c:pt>
                <c:pt idx="22555">
                  <c:v>45110</c:v>
                </c:pt>
                <c:pt idx="22556">
                  <c:v>45112</c:v>
                </c:pt>
                <c:pt idx="22557">
                  <c:v>45114</c:v>
                </c:pt>
                <c:pt idx="22558">
                  <c:v>45116</c:v>
                </c:pt>
                <c:pt idx="22559">
                  <c:v>45118</c:v>
                </c:pt>
                <c:pt idx="22560">
                  <c:v>45120</c:v>
                </c:pt>
                <c:pt idx="22561">
                  <c:v>45122</c:v>
                </c:pt>
                <c:pt idx="22562">
                  <c:v>45124</c:v>
                </c:pt>
                <c:pt idx="22563">
                  <c:v>45126</c:v>
                </c:pt>
                <c:pt idx="22564">
                  <c:v>45128</c:v>
                </c:pt>
                <c:pt idx="22565">
                  <c:v>45130</c:v>
                </c:pt>
                <c:pt idx="22566">
                  <c:v>45132</c:v>
                </c:pt>
                <c:pt idx="22567">
                  <c:v>45134</c:v>
                </c:pt>
                <c:pt idx="22568">
                  <c:v>45136</c:v>
                </c:pt>
                <c:pt idx="22569">
                  <c:v>45138</c:v>
                </c:pt>
                <c:pt idx="22570">
                  <c:v>45140</c:v>
                </c:pt>
                <c:pt idx="22571">
                  <c:v>45142</c:v>
                </c:pt>
                <c:pt idx="22572">
                  <c:v>45144</c:v>
                </c:pt>
                <c:pt idx="22573">
                  <c:v>45146</c:v>
                </c:pt>
                <c:pt idx="22574">
                  <c:v>45148</c:v>
                </c:pt>
                <c:pt idx="22575">
                  <c:v>45150</c:v>
                </c:pt>
                <c:pt idx="22576">
                  <c:v>45152</c:v>
                </c:pt>
                <c:pt idx="22577">
                  <c:v>45154</c:v>
                </c:pt>
                <c:pt idx="22578">
                  <c:v>45156</c:v>
                </c:pt>
                <c:pt idx="22579">
                  <c:v>45158</c:v>
                </c:pt>
                <c:pt idx="22580">
                  <c:v>45160</c:v>
                </c:pt>
                <c:pt idx="22581">
                  <c:v>45162</c:v>
                </c:pt>
                <c:pt idx="22582">
                  <c:v>45164</c:v>
                </c:pt>
                <c:pt idx="22583">
                  <c:v>45166</c:v>
                </c:pt>
                <c:pt idx="22584">
                  <c:v>45168</c:v>
                </c:pt>
                <c:pt idx="22585">
                  <c:v>45170</c:v>
                </c:pt>
                <c:pt idx="22586">
                  <c:v>45172</c:v>
                </c:pt>
                <c:pt idx="22587">
                  <c:v>45174</c:v>
                </c:pt>
                <c:pt idx="22588">
                  <c:v>45176</c:v>
                </c:pt>
                <c:pt idx="22589">
                  <c:v>45178</c:v>
                </c:pt>
                <c:pt idx="22590">
                  <c:v>45180</c:v>
                </c:pt>
                <c:pt idx="22591">
                  <c:v>45182</c:v>
                </c:pt>
                <c:pt idx="22592">
                  <c:v>45184</c:v>
                </c:pt>
                <c:pt idx="22593">
                  <c:v>45186</c:v>
                </c:pt>
                <c:pt idx="22594">
                  <c:v>45188</c:v>
                </c:pt>
                <c:pt idx="22595">
                  <c:v>45190</c:v>
                </c:pt>
                <c:pt idx="22596">
                  <c:v>45192</c:v>
                </c:pt>
                <c:pt idx="22597">
                  <c:v>45194</c:v>
                </c:pt>
                <c:pt idx="22598">
                  <c:v>45196</c:v>
                </c:pt>
                <c:pt idx="22599">
                  <c:v>45198</c:v>
                </c:pt>
                <c:pt idx="22600">
                  <c:v>45200</c:v>
                </c:pt>
                <c:pt idx="22601">
                  <c:v>45202</c:v>
                </c:pt>
                <c:pt idx="22602">
                  <c:v>45204</c:v>
                </c:pt>
                <c:pt idx="22603">
                  <c:v>45206</c:v>
                </c:pt>
                <c:pt idx="22604">
                  <c:v>45208</c:v>
                </c:pt>
                <c:pt idx="22605">
                  <c:v>45210</c:v>
                </c:pt>
                <c:pt idx="22606">
                  <c:v>45212</c:v>
                </c:pt>
                <c:pt idx="22607">
                  <c:v>45214</c:v>
                </c:pt>
                <c:pt idx="22608">
                  <c:v>45216</c:v>
                </c:pt>
                <c:pt idx="22609">
                  <c:v>45218</c:v>
                </c:pt>
                <c:pt idx="22610">
                  <c:v>45220</c:v>
                </c:pt>
                <c:pt idx="22611">
                  <c:v>45222</c:v>
                </c:pt>
                <c:pt idx="22612">
                  <c:v>45224</c:v>
                </c:pt>
                <c:pt idx="22613">
                  <c:v>45226</c:v>
                </c:pt>
                <c:pt idx="22614">
                  <c:v>45228</c:v>
                </c:pt>
                <c:pt idx="22615">
                  <c:v>45230</c:v>
                </c:pt>
                <c:pt idx="22616">
                  <c:v>45232</c:v>
                </c:pt>
                <c:pt idx="22617">
                  <c:v>45234</c:v>
                </c:pt>
                <c:pt idx="22618">
                  <c:v>45236</c:v>
                </c:pt>
                <c:pt idx="22619">
                  <c:v>45238</c:v>
                </c:pt>
                <c:pt idx="22620">
                  <c:v>45240</c:v>
                </c:pt>
                <c:pt idx="22621">
                  <c:v>45242</c:v>
                </c:pt>
                <c:pt idx="22622">
                  <c:v>45244</c:v>
                </c:pt>
                <c:pt idx="22623">
                  <c:v>45246</c:v>
                </c:pt>
                <c:pt idx="22624">
                  <c:v>45248</c:v>
                </c:pt>
                <c:pt idx="22625">
                  <c:v>45250</c:v>
                </c:pt>
                <c:pt idx="22626">
                  <c:v>45252</c:v>
                </c:pt>
                <c:pt idx="22627">
                  <c:v>45254</c:v>
                </c:pt>
                <c:pt idx="22628">
                  <c:v>45256</c:v>
                </c:pt>
                <c:pt idx="22629">
                  <c:v>45258</c:v>
                </c:pt>
                <c:pt idx="22630">
                  <c:v>45260</c:v>
                </c:pt>
                <c:pt idx="22631">
                  <c:v>45262</c:v>
                </c:pt>
                <c:pt idx="22632">
                  <c:v>45264</c:v>
                </c:pt>
                <c:pt idx="22633">
                  <c:v>45266</c:v>
                </c:pt>
                <c:pt idx="22634">
                  <c:v>45268</c:v>
                </c:pt>
                <c:pt idx="22635">
                  <c:v>45270</c:v>
                </c:pt>
                <c:pt idx="22636">
                  <c:v>45272</c:v>
                </c:pt>
                <c:pt idx="22637">
                  <c:v>45274</c:v>
                </c:pt>
                <c:pt idx="22638">
                  <c:v>45276</c:v>
                </c:pt>
                <c:pt idx="22639">
                  <c:v>45278</c:v>
                </c:pt>
                <c:pt idx="22640">
                  <c:v>45280</c:v>
                </c:pt>
                <c:pt idx="22641">
                  <c:v>45282</c:v>
                </c:pt>
                <c:pt idx="22642">
                  <c:v>45284</c:v>
                </c:pt>
                <c:pt idx="22643">
                  <c:v>45286</c:v>
                </c:pt>
                <c:pt idx="22644">
                  <c:v>45288</c:v>
                </c:pt>
                <c:pt idx="22645">
                  <c:v>45290</c:v>
                </c:pt>
                <c:pt idx="22646">
                  <c:v>45292</c:v>
                </c:pt>
                <c:pt idx="22647">
                  <c:v>45294</c:v>
                </c:pt>
                <c:pt idx="22648">
                  <c:v>45296</c:v>
                </c:pt>
                <c:pt idx="22649">
                  <c:v>45298</c:v>
                </c:pt>
                <c:pt idx="22650">
                  <c:v>45300</c:v>
                </c:pt>
                <c:pt idx="22651">
                  <c:v>45302</c:v>
                </c:pt>
                <c:pt idx="22652">
                  <c:v>45304</c:v>
                </c:pt>
                <c:pt idx="22653">
                  <c:v>45306</c:v>
                </c:pt>
                <c:pt idx="22654">
                  <c:v>45308</c:v>
                </c:pt>
                <c:pt idx="22655">
                  <c:v>45310</c:v>
                </c:pt>
                <c:pt idx="22656">
                  <c:v>45312</c:v>
                </c:pt>
                <c:pt idx="22657">
                  <c:v>45314</c:v>
                </c:pt>
                <c:pt idx="22658">
                  <c:v>45316</c:v>
                </c:pt>
                <c:pt idx="22659">
                  <c:v>45318</c:v>
                </c:pt>
                <c:pt idx="22660">
                  <c:v>45320</c:v>
                </c:pt>
                <c:pt idx="22661">
                  <c:v>45322</c:v>
                </c:pt>
                <c:pt idx="22662">
                  <c:v>45324</c:v>
                </c:pt>
                <c:pt idx="22663">
                  <c:v>45326</c:v>
                </c:pt>
                <c:pt idx="22664">
                  <c:v>45328</c:v>
                </c:pt>
                <c:pt idx="22665">
                  <c:v>45330</c:v>
                </c:pt>
                <c:pt idx="22666">
                  <c:v>45332</c:v>
                </c:pt>
                <c:pt idx="22667">
                  <c:v>45334</c:v>
                </c:pt>
                <c:pt idx="22668">
                  <c:v>45336</c:v>
                </c:pt>
                <c:pt idx="22669">
                  <c:v>45338</c:v>
                </c:pt>
                <c:pt idx="22670">
                  <c:v>45340</c:v>
                </c:pt>
                <c:pt idx="22671">
                  <c:v>45342</c:v>
                </c:pt>
                <c:pt idx="22672">
                  <c:v>45344</c:v>
                </c:pt>
                <c:pt idx="22673">
                  <c:v>45346</c:v>
                </c:pt>
                <c:pt idx="22674">
                  <c:v>45348</c:v>
                </c:pt>
                <c:pt idx="22675">
                  <c:v>45350</c:v>
                </c:pt>
                <c:pt idx="22676">
                  <c:v>45352</c:v>
                </c:pt>
                <c:pt idx="22677">
                  <c:v>45354</c:v>
                </c:pt>
                <c:pt idx="22678">
                  <c:v>45356</c:v>
                </c:pt>
                <c:pt idx="22679">
                  <c:v>45358</c:v>
                </c:pt>
                <c:pt idx="22680">
                  <c:v>45360</c:v>
                </c:pt>
                <c:pt idx="22681">
                  <c:v>45362</c:v>
                </c:pt>
                <c:pt idx="22682">
                  <c:v>45364</c:v>
                </c:pt>
                <c:pt idx="22683">
                  <c:v>45366</c:v>
                </c:pt>
                <c:pt idx="22684">
                  <c:v>45368</c:v>
                </c:pt>
                <c:pt idx="22685">
                  <c:v>45370</c:v>
                </c:pt>
                <c:pt idx="22686">
                  <c:v>45372</c:v>
                </c:pt>
                <c:pt idx="22687">
                  <c:v>45374</c:v>
                </c:pt>
                <c:pt idx="22688">
                  <c:v>45376</c:v>
                </c:pt>
                <c:pt idx="22689">
                  <c:v>45378</c:v>
                </c:pt>
                <c:pt idx="22690">
                  <c:v>45380</c:v>
                </c:pt>
                <c:pt idx="22691">
                  <c:v>45382</c:v>
                </c:pt>
                <c:pt idx="22692">
                  <c:v>45384</c:v>
                </c:pt>
                <c:pt idx="22693">
                  <c:v>45386</c:v>
                </c:pt>
                <c:pt idx="22694">
                  <c:v>45388</c:v>
                </c:pt>
                <c:pt idx="22695">
                  <c:v>45390</c:v>
                </c:pt>
                <c:pt idx="22696">
                  <c:v>45392</c:v>
                </c:pt>
                <c:pt idx="22697">
                  <c:v>45394</c:v>
                </c:pt>
                <c:pt idx="22698">
                  <c:v>45396</c:v>
                </c:pt>
                <c:pt idx="22699">
                  <c:v>45398</c:v>
                </c:pt>
                <c:pt idx="22700">
                  <c:v>45400</c:v>
                </c:pt>
                <c:pt idx="22701">
                  <c:v>45402</c:v>
                </c:pt>
                <c:pt idx="22702">
                  <c:v>45404</c:v>
                </c:pt>
                <c:pt idx="22703">
                  <c:v>45406</c:v>
                </c:pt>
                <c:pt idx="22704">
                  <c:v>45408</c:v>
                </c:pt>
                <c:pt idx="22705">
                  <c:v>45410</c:v>
                </c:pt>
                <c:pt idx="22706">
                  <c:v>45412</c:v>
                </c:pt>
                <c:pt idx="22707">
                  <c:v>45414</c:v>
                </c:pt>
                <c:pt idx="22708">
                  <c:v>45416</c:v>
                </c:pt>
                <c:pt idx="22709">
                  <c:v>45418</c:v>
                </c:pt>
                <c:pt idx="22710">
                  <c:v>45420</c:v>
                </c:pt>
                <c:pt idx="22711">
                  <c:v>45422</c:v>
                </c:pt>
                <c:pt idx="22712">
                  <c:v>45424</c:v>
                </c:pt>
                <c:pt idx="22713">
                  <c:v>45426</c:v>
                </c:pt>
                <c:pt idx="22714">
                  <c:v>45428</c:v>
                </c:pt>
                <c:pt idx="22715">
                  <c:v>45430</c:v>
                </c:pt>
                <c:pt idx="22716">
                  <c:v>45432</c:v>
                </c:pt>
                <c:pt idx="22717">
                  <c:v>45434</c:v>
                </c:pt>
                <c:pt idx="22718">
                  <c:v>45436</c:v>
                </c:pt>
                <c:pt idx="22719">
                  <c:v>45438</c:v>
                </c:pt>
                <c:pt idx="22720">
                  <c:v>45440</c:v>
                </c:pt>
                <c:pt idx="22721">
                  <c:v>45442</c:v>
                </c:pt>
                <c:pt idx="22722">
                  <c:v>45444</c:v>
                </c:pt>
                <c:pt idx="22723">
                  <c:v>45446</c:v>
                </c:pt>
                <c:pt idx="22724">
                  <c:v>45448</c:v>
                </c:pt>
                <c:pt idx="22725">
                  <c:v>45450</c:v>
                </c:pt>
                <c:pt idx="22726">
                  <c:v>45452</c:v>
                </c:pt>
                <c:pt idx="22727">
                  <c:v>45454</c:v>
                </c:pt>
                <c:pt idx="22728">
                  <c:v>45456</c:v>
                </c:pt>
                <c:pt idx="22729">
                  <c:v>45458</c:v>
                </c:pt>
                <c:pt idx="22730">
                  <c:v>45460</c:v>
                </c:pt>
                <c:pt idx="22731">
                  <c:v>45462</c:v>
                </c:pt>
                <c:pt idx="22732">
                  <c:v>45464</c:v>
                </c:pt>
                <c:pt idx="22733">
                  <c:v>45466</c:v>
                </c:pt>
                <c:pt idx="22734">
                  <c:v>45468</c:v>
                </c:pt>
                <c:pt idx="22735">
                  <c:v>45470</c:v>
                </c:pt>
                <c:pt idx="22736">
                  <c:v>45472</c:v>
                </c:pt>
                <c:pt idx="22737">
                  <c:v>45474</c:v>
                </c:pt>
                <c:pt idx="22738">
                  <c:v>45476</c:v>
                </c:pt>
                <c:pt idx="22739">
                  <c:v>45478</c:v>
                </c:pt>
                <c:pt idx="22740">
                  <c:v>45480</c:v>
                </c:pt>
                <c:pt idx="22741">
                  <c:v>45482</c:v>
                </c:pt>
                <c:pt idx="22742">
                  <c:v>45484</c:v>
                </c:pt>
                <c:pt idx="22743">
                  <c:v>45486</c:v>
                </c:pt>
                <c:pt idx="22744">
                  <c:v>45488</c:v>
                </c:pt>
                <c:pt idx="22745">
                  <c:v>45490</c:v>
                </c:pt>
                <c:pt idx="22746">
                  <c:v>45492</c:v>
                </c:pt>
                <c:pt idx="22747">
                  <c:v>45494</c:v>
                </c:pt>
                <c:pt idx="22748">
                  <c:v>45496</c:v>
                </c:pt>
                <c:pt idx="22749">
                  <c:v>45498</c:v>
                </c:pt>
                <c:pt idx="22750">
                  <c:v>45500</c:v>
                </c:pt>
                <c:pt idx="22751">
                  <c:v>45502</c:v>
                </c:pt>
                <c:pt idx="22752">
                  <c:v>45504</c:v>
                </c:pt>
                <c:pt idx="22753">
                  <c:v>45506</c:v>
                </c:pt>
                <c:pt idx="22754">
                  <c:v>45508</c:v>
                </c:pt>
                <c:pt idx="22755">
                  <c:v>45510</c:v>
                </c:pt>
                <c:pt idx="22756">
                  <c:v>45512</c:v>
                </c:pt>
                <c:pt idx="22757">
                  <c:v>45514</c:v>
                </c:pt>
                <c:pt idx="22758">
                  <c:v>45516</c:v>
                </c:pt>
                <c:pt idx="22759">
                  <c:v>45518</c:v>
                </c:pt>
                <c:pt idx="22760">
                  <c:v>45520</c:v>
                </c:pt>
                <c:pt idx="22761">
                  <c:v>45522</c:v>
                </c:pt>
                <c:pt idx="22762">
                  <c:v>45524</c:v>
                </c:pt>
                <c:pt idx="22763">
                  <c:v>45526</c:v>
                </c:pt>
                <c:pt idx="22764">
                  <c:v>45528</c:v>
                </c:pt>
                <c:pt idx="22765">
                  <c:v>45530</c:v>
                </c:pt>
                <c:pt idx="22766">
                  <c:v>45532</c:v>
                </c:pt>
                <c:pt idx="22767">
                  <c:v>45534</c:v>
                </c:pt>
                <c:pt idx="22768">
                  <c:v>45536</c:v>
                </c:pt>
                <c:pt idx="22769">
                  <c:v>45538</c:v>
                </c:pt>
                <c:pt idx="22770">
                  <c:v>45540</c:v>
                </c:pt>
                <c:pt idx="22771">
                  <c:v>45542</c:v>
                </c:pt>
                <c:pt idx="22772">
                  <c:v>45544</c:v>
                </c:pt>
                <c:pt idx="22773">
                  <c:v>45546</c:v>
                </c:pt>
                <c:pt idx="22774">
                  <c:v>45548</c:v>
                </c:pt>
                <c:pt idx="22775">
                  <c:v>45550</c:v>
                </c:pt>
                <c:pt idx="22776">
                  <c:v>45552</c:v>
                </c:pt>
                <c:pt idx="22777">
                  <c:v>45554</c:v>
                </c:pt>
                <c:pt idx="22778">
                  <c:v>45556</c:v>
                </c:pt>
                <c:pt idx="22779">
                  <c:v>45558</c:v>
                </c:pt>
                <c:pt idx="22780">
                  <c:v>45560</c:v>
                </c:pt>
                <c:pt idx="22781">
                  <c:v>45562</c:v>
                </c:pt>
                <c:pt idx="22782">
                  <c:v>45564</c:v>
                </c:pt>
                <c:pt idx="22783">
                  <c:v>45566</c:v>
                </c:pt>
                <c:pt idx="22784">
                  <c:v>45568</c:v>
                </c:pt>
                <c:pt idx="22785">
                  <c:v>45570</c:v>
                </c:pt>
                <c:pt idx="22786">
                  <c:v>45572</c:v>
                </c:pt>
                <c:pt idx="22787">
                  <c:v>45574</c:v>
                </c:pt>
                <c:pt idx="22788">
                  <c:v>45576</c:v>
                </c:pt>
                <c:pt idx="22789">
                  <c:v>45578</c:v>
                </c:pt>
                <c:pt idx="22790">
                  <c:v>45580</c:v>
                </c:pt>
                <c:pt idx="22791">
                  <c:v>45582</c:v>
                </c:pt>
                <c:pt idx="22792">
                  <c:v>45584</c:v>
                </c:pt>
                <c:pt idx="22793">
                  <c:v>45586</c:v>
                </c:pt>
                <c:pt idx="22794">
                  <c:v>45588</c:v>
                </c:pt>
                <c:pt idx="22795">
                  <c:v>45590</c:v>
                </c:pt>
                <c:pt idx="22796">
                  <c:v>45592</c:v>
                </c:pt>
                <c:pt idx="22797">
                  <c:v>45594</c:v>
                </c:pt>
                <c:pt idx="22798">
                  <c:v>45596</c:v>
                </c:pt>
                <c:pt idx="22799">
                  <c:v>45598</c:v>
                </c:pt>
                <c:pt idx="22800">
                  <c:v>45600</c:v>
                </c:pt>
                <c:pt idx="22801">
                  <c:v>45602</c:v>
                </c:pt>
                <c:pt idx="22802">
                  <c:v>45604</c:v>
                </c:pt>
                <c:pt idx="22803">
                  <c:v>45606</c:v>
                </c:pt>
                <c:pt idx="22804">
                  <c:v>45608</c:v>
                </c:pt>
                <c:pt idx="22805">
                  <c:v>45610</c:v>
                </c:pt>
                <c:pt idx="22806">
                  <c:v>45612</c:v>
                </c:pt>
                <c:pt idx="22807">
                  <c:v>45614</c:v>
                </c:pt>
                <c:pt idx="22808">
                  <c:v>45616</c:v>
                </c:pt>
                <c:pt idx="22809">
                  <c:v>45618</c:v>
                </c:pt>
                <c:pt idx="22810">
                  <c:v>45620</c:v>
                </c:pt>
                <c:pt idx="22811">
                  <c:v>45622</c:v>
                </c:pt>
                <c:pt idx="22812">
                  <c:v>45624</c:v>
                </c:pt>
                <c:pt idx="22813">
                  <c:v>45626</c:v>
                </c:pt>
                <c:pt idx="22814">
                  <c:v>45628</c:v>
                </c:pt>
                <c:pt idx="22815">
                  <c:v>45630</c:v>
                </c:pt>
                <c:pt idx="22816">
                  <c:v>45632</c:v>
                </c:pt>
                <c:pt idx="22817">
                  <c:v>45634</c:v>
                </c:pt>
                <c:pt idx="22818">
                  <c:v>45636</c:v>
                </c:pt>
                <c:pt idx="22819">
                  <c:v>45638</c:v>
                </c:pt>
                <c:pt idx="22820">
                  <c:v>45640</c:v>
                </c:pt>
                <c:pt idx="22821">
                  <c:v>45642</c:v>
                </c:pt>
                <c:pt idx="22822">
                  <c:v>45644</c:v>
                </c:pt>
                <c:pt idx="22823">
                  <c:v>45646</c:v>
                </c:pt>
                <c:pt idx="22824">
                  <c:v>45648</c:v>
                </c:pt>
                <c:pt idx="22825">
                  <c:v>45650</c:v>
                </c:pt>
                <c:pt idx="22826">
                  <c:v>45652</c:v>
                </c:pt>
                <c:pt idx="22827">
                  <c:v>45654</c:v>
                </c:pt>
                <c:pt idx="22828">
                  <c:v>45656</c:v>
                </c:pt>
                <c:pt idx="22829">
                  <c:v>45658</c:v>
                </c:pt>
                <c:pt idx="22830">
                  <c:v>45660</c:v>
                </c:pt>
                <c:pt idx="22831">
                  <c:v>45662</c:v>
                </c:pt>
                <c:pt idx="22832">
                  <c:v>45664</c:v>
                </c:pt>
                <c:pt idx="22833">
                  <c:v>45666</c:v>
                </c:pt>
                <c:pt idx="22834">
                  <c:v>45668</c:v>
                </c:pt>
                <c:pt idx="22835">
                  <c:v>45670</c:v>
                </c:pt>
                <c:pt idx="22836">
                  <c:v>45672</c:v>
                </c:pt>
                <c:pt idx="22837">
                  <c:v>45674</c:v>
                </c:pt>
                <c:pt idx="22838">
                  <c:v>45676</c:v>
                </c:pt>
                <c:pt idx="22839">
                  <c:v>45678</c:v>
                </c:pt>
                <c:pt idx="22840">
                  <c:v>45680</c:v>
                </c:pt>
                <c:pt idx="22841">
                  <c:v>45682</c:v>
                </c:pt>
                <c:pt idx="22842">
                  <c:v>45684</c:v>
                </c:pt>
                <c:pt idx="22843">
                  <c:v>45686</c:v>
                </c:pt>
                <c:pt idx="22844">
                  <c:v>45688</c:v>
                </c:pt>
                <c:pt idx="22845">
                  <c:v>45690</c:v>
                </c:pt>
                <c:pt idx="22846">
                  <c:v>45692</c:v>
                </c:pt>
                <c:pt idx="22847">
                  <c:v>45694</c:v>
                </c:pt>
                <c:pt idx="22848">
                  <c:v>45696</c:v>
                </c:pt>
                <c:pt idx="22849">
                  <c:v>45698</c:v>
                </c:pt>
                <c:pt idx="22850">
                  <c:v>45700</c:v>
                </c:pt>
                <c:pt idx="22851">
                  <c:v>45702</c:v>
                </c:pt>
                <c:pt idx="22852">
                  <c:v>45704</c:v>
                </c:pt>
                <c:pt idx="22853">
                  <c:v>45706</c:v>
                </c:pt>
                <c:pt idx="22854">
                  <c:v>45708</c:v>
                </c:pt>
                <c:pt idx="22855">
                  <c:v>45710</c:v>
                </c:pt>
                <c:pt idx="22856">
                  <c:v>45712</c:v>
                </c:pt>
                <c:pt idx="22857">
                  <c:v>45714</c:v>
                </c:pt>
                <c:pt idx="22858">
                  <c:v>45716</c:v>
                </c:pt>
                <c:pt idx="22859">
                  <c:v>45718</c:v>
                </c:pt>
                <c:pt idx="22860">
                  <c:v>45720</c:v>
                </c:pt>
                <c:pt idx="22861">
                  <c:v>45722</c:v>
                </c:pt>
                <c:pt idx="22862">
                  <c:v>45724</c:v>
                </c:pt>
                <c:pt idx="22863">
                  <c:v>45726</c:v>
                </c:pt>
                <c:pt idx="22864">
                  <c:v>45728</c:v>
                </c:pt>
                <c:pt idx="22865">
                  <c:v>45730</c:v>
                </c:pt>
                <c:pt idx="22866">
                  <c:v>45732</c:v>
                </c:pt>
                <c:pt idx="22867">
                  <c:v>45734</c:v>
                </c:pt>
                <c:pt idx="22868">
                  <c:v>45736</c:v>
                </c:pt>
                <c:pt idx="22869">
                  <c:v>45738</c:v>
                </c:pt>
                <c:pt idx="22870">
                  <c:v>45740</c:v>
                </c:pt>
                <c:pt idx="22871">
                  <c:v>45742</c:v>
                </c:pt>
                <c:pt idx="22872">
                  <c:v>45744</c:v>
                </c:pt>
                <c:pt idx="22873">
                  <c:v>45746</c:v>
                </c:pt>
                <c:pt idx="22874">
                  <c:v>45748</c:v>
                </c:pt>
                <c:pt idx="22875">
                  <c:v>45750</c:v>
                </c:pt>
                <c:pt idx="22876">
                  <c:v>45752</c:v>
                </c:pt>
                <c:pt idx="22877">
                  <c:v>45754</c:v>
                </c:pt>
                <c:pt idx="22878">
                  <c:v>45756</c:v>
                </c:pt>
                <c:pt idx="22879">
                  <c:v>45758</c:v>
                </c:pt>
                <c:pt idx="22880">
                  <c:v>45760</c:v>
                </c:pt>
                <c:pt idx="22881">
                  <c:v>45762</c:v>
                </c:pt>
                <c:pt idx="22882">
                  <c:v>45764</c:v>
                </c:pt>
                <c:pt idx="22883">
                  <c:v>45766</c:v>
                </c:pt>
                <c:pt idx="22884">
                  <c:v>45768</c:v>
                </c:pt>
                <c:pt idx="22885">
                  <c:v>45770</c:v>
                </c:pt>
                <c:pt idx="22886">
                  <c:v>45772</c:v>
                </c:pt>
                <c:pt idx="22887">
                  <c:v>45774</c:v>
                </c:pt>
                <c:pt idx="22888">
                  <c:v>45776</c:v>
                </c:pt>
                <c:pt idx="22889">
                  <c:v>45778</c:v>
                </c:pt>
                <c:pt idx="22890">
                  <c:v>45780</c:v>
                </c:pt>
                <c:pt idx="22891">
                  <c:v>45782</c:v>
                </c:pt>
                <c:pt idx="22892">
                  <c:v>45784</c:v>
                </c:pt>
                <c:pt idx="22893">
                  <c:v>45786</c:v>
                </c:pt>
                <c:pt idx="22894">
                  <c:v>45788</c:v>
                </c:pt>
                <c:pt idx="22895">
                  <c:v>45790</c:v>
                </c:pt>
                <c:pt idx="22896">
                  <c:v>45792</c:v>
                </c:pt>
                <c:pt idx="22897">
                  <c:v>45794</c:v>
                </c:pt>
                <c:pt idx="22898">
                  <c:v>45796</c:v>
                </c:pt>
                <c:pt idx="22899">
                  <c:v>45798</c:v>
                </c:pt>
                <c:pt idx="22900">
                  <c:v>45800</c:v>
                </c:pt>
                <c:pt idx="22901">
                  <c:v>45802</c:v>
                </c:pt>
                <c:pt idx="22902">
                  <c:v>45804</c:v>
                </c:pt>
                <c:pt idx="22903">
                  <c:v>45806</c:v>
                </c:pt>
                <c:pt idx="22904">
                  <c:v>45808</c:v>
                </c:pt>
                <c:pt idx="22905">
                  <c:v>45810</c:v>
                </c:pt>
                <c:pt idx="22906">
                  <c:v>45812</c:v>
                </c:pt>
                <c:pt idx="22907">
                  <c:v>45814</c:v>
                </c:pt>
                <c:pt idx="22908">
                  <c:v>45816</c:v>
                </c:pt>
                <c:pt idx="22909">
                  <c:v>45818</c:v>
                </c:pt>
                <c:pt idx="22910">
                  <c:v>45820</c:v>
                </c:pt>
                <c:pt idx="22911">
                  <c:v>45822</c:v>
                </c:pt>
                <c:pt idx="22912">
                  <c:v>45824</c:v>
                </c:pt>
                <c:pt idx="22913">
                  <c:v>45826</c:v>
                </c:pt>
                <c:pt idx="22914">
                  <c:v>45828</c:v>
                </c:pt>
                <c:pt idx="22915">
                  <c:v>45830</c:v>
                </c:pt>
                <c:pt idx="22916">
                  <c:v>45832</c:v>
                </c:pt>
                <c:pt idx="22917">
                  <c:v>45834</c:v>
                </c:pt>
                <c:pt idx="22918">
                  <c:v>45836</c:v>
                </c:pt>
                <c:pt idx="22919">
                  <c:v>45838</c:v>
                </c:pt>
                <c:pt idx="22920">
                  <c:v>45840</c:v>
                </c:pt>
                <c:pt idx="22921">
                  <c:v>45842</c:v>
                </c:pt>
                <c:pt idx="22922">
                  <c:v>45844</c:v>
                </c:pt>
                <c:pt idx="22923">
                  <c:v>45846</c:v>
                </c:pt>
                <c:pt idx="22924">
                  <c:v>45848</c:v>
                </c:pt>
                <c:pt idx="22925">
                  <c:v>45850</c:v>
                </c:pt>
                <c:pt idx="22926">
                  <c:v>45852</c:v>
                </c:pt>
                <c:pt idx="22927">
                  <c:v>45854</c:v>
                </c:pt>
                <c:pt idx="22928">
                  <c:v>45856</c:v>
                </c:pt>
                <c:pt idx="22929">
                  <c:v>45858</c:v>
                </c:pt>
                <c:pt idx="22930">
                  <c:v>45860</c:v>
                </c:pt>
                <c:pt idx="22931">
                  <c:v>45862</c:v>
                </c:pt>
                <c:pt idx="22932">
                  <c:v>45864</c:v>
                </c:pt>
                <c:pt idx="22933">
                  <c:v>45866</c:v>
                </c:pt>
                <c:pt idx="22934">
                  <c:v>45868</c:v>
                </c:pt>
                <c:pt idx="22935">
                  <c:v>45870</c:v>
                </c:pt>
                <c:pt idx="22936">
                  <c:v>45872</c:v>
                </c:pt>
                <c:pt idx="22937">
                  <c:v>45874</c:v>
                </c:pt>
                <c:pt idx="22938">
                  <c:v>45876</c:v>
                </c:pt>
                <c:pt idx="22939">
                  <c:v>45878</c:v>
                </c:pt>
                <c:pt idx="22940">
                  <c:v>45880</c:v>
                </c:pt>
                <c:pt idx="22941">
                  <c:v>45882</c:v>
                </c:pt>
                <c:pt idx="22942">
                  <c:v>45884</c:v>
                </c:pt>
                <c:pt idx="22943">
                  <c:v>45886</c:v>
                </c:pt>
                <c:pt idx="22944">
                  <c:v>45888</c:v>
                </c:pt>
                <c:pt idx="22945">
                  <c:v>45890</c:v>
                </c:pt>
                <c:pt idx="22946">
                  <c:v>45892</c:v>
                </c:pt>
                <c:pt idx="22947">
                  <c:v>45894</c:v>
                </c:pt>
                <c:pt idx="22948">
                  <c:v>45896</c:v>
                </c:pt>
                <c:pt idx="22949">
                  <c:v>45898</c:v>
                </c:pt>
                <c:pt idx="22950">
                  <c:v>45900</c:v>
                </c:pt>
                <c:pt idx="22951">
                  <c:v>45902</c:v>
                </c:pt>
                <c:pt idx="22952">
                  <c:v>45904</c:v>
                </c:pt>
                <c:pt idx="22953">
                  <c:v>45906</c:v>
                </c:pt>
                <c:pt idx="22954">
                  <c:v>45908</c:v>
                </c:pt>
                <c:pt idx="22955">
                  <c:v>45910</c:v>
                </c:pt>
                <c:pt idx="22956">
                  <c:v>45912</c:v>
                </c:pt>
                <c:pt idx="22957">
                  <c:v>45914</c:v>
                </c:pt>
                <c:pt idx="22958">
                  <c:v>45916</c:v>
                </c:pt>
                <c:pt idx="22959">
                  <c:v>45918</c:v>
                </c:pt>
                <c:pt idx="22960">
                  <c:v>45920</c:v>
                </c:pt>
                <c:pt idx="22961">
                  <c:v>45922</c:v>
                </c:pt>
                <c:pt idx="22962">
                  <c:v>45924</c:v>
                </c:pt>
                <c:pt idx="22963">
                  <c:v>45926</c:v>
                </c:pt>
                <c:pt idx="22964">
                  <c:v>45928</c:v>
                </c:pt>
                <c:pt idx="22965">
                  <c:v>45930</c:v>
                </c:pt>
                <c:pt idx="22966">
                  <c:v>45932</c:v>
                </c:pt>
                <c:pt idx="22967">
                  <c:v>45934</c:v>
                </c:pt>
                <c:pt idx="22968">
                  <c:v>45936</c:v>
                </c:pt>
                <c:pt idx="22969">
                  <c:v>45938</c:v>
                </c:pt>
                <c:pt idx="22970">
                  <c:v>45940</c:v>
                </c:pt>
                <c:pt idx="22971">
                  <c:v>45942</c:v>
                </c:pt>
                <c:pt idx="22972">
                  <c:v>45944</c:v>
                </c:pt>
                <c:pt idx="22973">
                  <c:v>45946</c:v>
                </c:pt>
                <c:pt idx="22974">
                  <c:v>45948</c:v>
                </c:pt>
                <c:pt idx="22975">
                  <c:v>45950</c:v>
                </c:pt>
                <c:pt idx="22976">
                  <c:v>45952</c:v>
                </c:pt>
                <c:pt idx="22977">
                  <c:v>45954</c:v>
                </c:pt>
                <c:pt idx="22978">
                  <c:v>45956</c:v>
                </c:pt>
                <c:pt idx="22979">
                  <c:v>45958</c:v>
                </c:pt>
                <c:pt idx="22980">
                  <c:v>45960</c:v>
                </c:pt>
                <c:pt idx="22981">
                  <c:v>45962</c:v>
                </c:pt>
                <c:pt idx="22982">
                  <c:v>45964</c:v>
                </c:pt>
                <c:pt idx="22983">
                  <c:v>45966</c:v>
                </c:pt>
                <c:pt idx="22984">
                  <c:v>45968</c:v>
                </c:pt>
                <c:pt idx="22985">
                  <c:v>45970</c:v>
                </c:pt>
                <c:pt idx="22986">
                  <c:v>45972</c:v>
                </c:pt>
                <c:pt idx="22987">
                  <c:v>45974</c:v>
                </c:pt>
                <c:pt idx="22988">
                  <c:v>45976</c:v>
                </c:pt>
                <c:pt idx="22989">
                  <c:v>45978</c:v>
                </c:pt>
                <c:pt idx="22990">
                  <c:v>45980</c:v>
                </c:pt>
                <c:pt idx="22991">
                  <c:v>45982</c:v>
                </c:pt>
                <c:pt idx="22992">
                  <c:v>45984</c:v>
                </c:pt>
                <c:pt idx="22993">
                  <c:v>45986</c:v>
                </c:pt>
                <c:pt idx="22994">
                  <c:v>45988</c:v>
                </c:pt>
                <c:pt idx="22995">
                  <c:v>45990</c:v>
                </c:pt>
                <c:pt idx="22996">
                  <c:v>45992</c:v>
                </c:pt>
                <c:pt idx="22997">
                  <c:v>45994</c:v>
                </c:pt>
                <c:pt idx="22998">
                  <c:v>45996</c:v>
                </c:pt>
                <c:pt idx="22999">
                  <c:v>45998</c:v>
                </c:pt>
                <c:pt idx="23000">
                  <c:v>46000</c:v>
                </c:pt>
                <c:pt idx="23001">
                  <c:v>46002</c:v>
                </c:pt>
                <c:pt idx="23002">
                  <c:v>46004</c:v>
                </c:pt>
                <c:pt idx="23003">
                  <c:v>46006</c:v>
                </c:pt>
                <c:pt idx="23004">
                  <c:v>46008</c:v>
                </c:pt>
                <c:pt idx="23005">
                  <c:v>46010</c:v>
                </c:pt>
                <c:pt idx="23006">
                  <c:v>46012</c:v>
                </c:pt>
                <c:pt idx="23007">
                  <c:v>46014</c:v>
                </c:pt>
                <c:pt idx="23008">
                  <c:v>46016</c:v>
                </c:pt>
                <c:pt idx="23009">
                  <c:v>46018</c:v>
                </c:pt>
                <c:pt idx="23010">
                  <c:v>46020</c:v>
                </c:pt>
                <c:pt idx="23011">
                  <c:v>46022</c:v>
                </c:pt>
                <c:pt idx="23012">
                  <c:v>46024</c:v>
                </c:pt>
                <c:pt idx="23013">
                  <c:v>46026</c:v>
                </c:pt>
                <c:pt idx="23014">
                  <c:v>46028</c:v>
                </c:pt>
                <c:pt idx="23015">
                  <c:v>46030</c:v>
                </c:pt>
                <c:pt idx="23016">
                  <c:v>46032</c:v>
                </c:pt>
                <c:pt idx="23017">
                  <c:v>46034</c:v>
                </c:pt>
                <c:pt idx="23018">
                  <c:v>46036</c:v>
                </c:pt>
                <c:pt idx="23019">
                  <c:v>46038</c:v>
                </c:pt>
                <c:pt idx="23020">
                  <c:v>46040</c:v>
                </c:pt>
                <c:pt idx="23021">
                  <c:v>46042</c:v>
                </c:pt>
                <c:pt idx="23022">
                  <c:v>46044</c:v>
                </c:pt>
                <c:pt idx="23023">
                  <c:v>46046</c:v>
                </c:pt>
                <c:pt idx="23024">
                  <c:v>46048</c:v>
                </c:pt>
                <c:pt idx="23025">
                  <c:v>46050</c:v>
                </c:pt>
                <c:pt idx="23026">
                  <c:v>46052</c:v>
                </c:pt>
                <c:pt idx="23027">
                  <c:v>46054</c:v>
                </c:pt>
                <c:pt idx="23028">
                  <c:v>46056</c:v>
                </c:pt>
                <c:pt idx="23029">
                  <c:v>46058</c:v>
                </c:pt>
                <c:pt idx="23030">
                  <c:v>46060</c:v>
                </c:pt>
                <c:pt idx="23031">
                  <c:v>46062</c:v>
                </c:pt>
                <c:pt idx="23032">
                  <c:v>46064</c:v>
                </c:pt>
                <c:pt idx="23033">
                  <c:v>46066</c:v>
                </c:pt>
                <c:pt idx="23034">
                  <c:v>46068</c:v>
                </c:pt>
                <c:pt idx="23035">
                  <c:v>46070</c:v>
                </c:pt>
                <c:pt idx="23036">
                  <c:v>46072</c:v>
                </c:pt>
                <c:pt idx="23037">
                  <c:v>46074</c:v>
                </c:pt>
                <c:pt idx="23038">
                  <c:v>46076</c:v>
                </c:pt>
                <c:pt idx="23039">
                  <c:v>46078</c:v>
                </c:pt>
                <c:pt idx="23040">
                  <c:v>46080</c:v>
                </c:pt>
                <c:pt idx="23041">
                  <c:v>46082</c:v>
                </c:pt>
                <c:pt idx="23042">
                  <c:v>46084</c:v>
                </c:pt>
                <c:pt idx="23043">
                  <c:v>46086</c:v>
                </c:pt>
                <c:pt idx="23044">
                  <c:v>46088</c:v>
                </c:pt>
                <c:pt idx="23045">
                  <c:v>46090</c:v>
                </c:pt>
                <c:pt idx="23046">
                  <c:v>46092</c:v>
                </c:pt>
                <c:pt idx="23047">
                  <c:v>46094</c:v>
                </c:pt>
                <c:pt idx="23048">
                  <c:v>46096</c:v>
                </c:pt>
                <c:pt idx="23049">
                  <c:v>46098</c:v>
                </c:pt>
                <c:pt idx="23050">
                  <c:v>46100</c:v>
                </c:pt>
                <c:pt idx="23051">
                  <c:v>46102</c:v>
                </c:pt>
                <c:pt idx="23052">
                  <c:v>46104</c:v>
                </c:pt>
                <c:pt idx="23053">
                  <c:v>46106</c:v>
                </c:pt>
                <c:pt idx="23054">
                  <c:v>46108</c:v>
                </c:pt>
                <c:pt idx="23055">
                  <c:v>46110</c:v>
                </c:pt>
                <c:pt idx="23056">
                  <c:v>46112</c:v>
                </c:pt>
                <c:pt idx="23057">
                  <c:v>46114</c:v>
                </c:pt>
                <c:pt idx="23058">
                  <c:v>46116</c:v>
                </c:pt>
                <c:pt idx="23059">
                  <c:v>46118</c:v>
                </c:pt>
                <c:pt idx="23060">
                  <c:v>46120</c:v>
                </c:pt>
                <c:pt idx="23061">
                  <c:v>46122</c:v>
                </c:pt>
                <c:pt idx="23062">
                  <c:v>46124</c:v>
                </c:pt>
                <c:pt idx="23063">
                  <c:v>46126</c:v>
                </c:pt>
                <c:pt idx="23064">
                  <c:v>46128</c:v>
                </c:pt>
                <c:pt idx="23065">
                  <c:v>46130</c:v>
                </c:pt>
                <c:pt idx="23066">
                  <c:v>46132</c:v>
                </c:pt>
                <c:pt idx="23067">
                  <c:v>46134</c:v>
                </c:pt>
                <c:pt idx="23068">
                  <c:v>46136</c:v>
                </c:pt>
                <c:pt idx="23069">
                  <c:v>46138</c:v>
                </c:pt>
                <c:pt idx="23070">
                  <c:v>46140</c:v>
                </c:pt>
                <c:pt idx="23071">
                  <c:v>46142</c:v>
                </c:pt>
                <c:pt idx="23072">
                  <c:v>46144</c:v>
                </c:pt>
                <c:pt idx="23073">
                  <c:v>46146</c:v>
                </c:pt>
                <c:pt idx="23074">
                  <c:v>46148</c:v>
                </c:pt>
                <c:pt idx="23075">
                  <c:v>46150</c:v>
                </c:pt>
                <c:pt idx="23076">
                  <c:v>46152</c:v>
                </c:pt>
                <c:pt idx="23077">
                  <c:v>46154</c:v>
                </c:pt>
                <c:pt idx="23078">
                  <c:v>46156</c:v>
                </c:pt>
                <c:pt idx="23079">
                  <c:v>46158</c:v>
                </c:pt>
                <c:pt idx="23080">
                  <c:v>46160</c:v>
                </c:pt>
                <c:pt idx="23081">
                  <c:v>46162</c:v>
                </c:pt>
                <c:pt idx="23082">
                  <c:v>46164</c:v>
                </c:pt>
                <c:pt idx="23083">
                  <c:v>46166</c:v>
                </c:pt>
                <c:pt idx="23084">
                  <c:v>46168</c:v>
                </c:pt>
                <c:pt idx="23085">
                  <c:v>46170</c:v>
                </c:pt>
                <c:pt idx="23086">
                  <c:v>46172</c:v>
                </c:pt>
                <c:pt idx="23087">
                  <c:v>46174</c:v>
                </c:pt>
                <c:pt idx="23088">
                  <c:v>46176</c:v>
                </c:pt>
                <c:pt idx="23089">
                  <c:v>46178</c:v>
                </c:pt>
                <c:pt idx="23090">
                  <c:v>46180</c:v>
                </c:pt>
                <c:pt idx="23091">
                  <c:v>46182</c:v>
                </c:pt>
                <c:pt idx="23092">
                  <c:v>46184</c:v>
                </c:pt>
                <c:pt idx="23093">
                  <c:v>46186</c:v>
                </c:pt>
                <c:pt idx="23094">
                  <c:v>46188</c:v>
                </c:pt>
                <c:pt idx="23095">
                  <c:v>46190</c:v>
                </c:pt>
                <c:pt idx="23096">
                  <c:v>46192</c:v>
                </c:pt>
                <c:pt idx="23097">
                  <c:v>46194</c:v>
                </c:pt>
                <c:pt idx="23098">
                  <c:v>46196</c:v>
                </c:pt>
                <c:pt idx="23099">
                  <c:v>46198</c:v>
                </c:pt>
                <c:pt idx="23100">
                  <c:v>46200</c:v>
                </c:pt>
                <c:pt idx="23101">
                  <c:v>46202</c:v>
                </c:pt>
                <c:pt idx="23102">
                  <c:v>46204</c:v>
                </c:pt>
                <c:pt idx="23103">
                  <c:v>46206</c:v>
                </c:pt>
                <c:pt idx="23104">
                  <c:v>46208</c:v>
                </c:pt>
                <c:pt idx="23105">
                  <c:v>46210</c:v>
                </c:pt>
                <c:pt idx="23106">
                  <c:v>46212</c:v>
                </c:pt>
                <c:pt idx="23107">
                  <c:v>46214</c:v>
                </c:pt>
                <c:pt idx="23108">
                  <c:v>46216</c:v>
                </c:pt>
                <c:pt idx="23109">
                  <c:v>46218</c:v>
                </c:pt>
                <c:pt idx="23110">
                  <c:v>46220</c:v>
                </c:pt>
                <c:pt idx="23111">
                  <c:v>46222</c:v>
                </c:pt>
                <c:pt idx="23112">
                  <c:v>46224</c:v>
                </c:pt>
                <c:pt idx="23113">
                  <c:v>46226</c:v>
                </c:pt>
                <c:pt idx="23114">
                  <c:v>46228</c:v>
                </c:pt>
                <c:pt idx="23115">
                  <c:v>46230</c:v>
                </c:pt>
                <c:pt idx="23116">
                  <c:v>46232</c:v>
                </c:pt>
                <c:pt idx="23117">
                  <c:v>46234</c:v>
                </c:pt>
                <c:pt idx="23118">
                  <c:v>46236</c:v>
                </c:pt>
                <c:pt idx="23119">
                  <c:v>46238</c:v>
                </c:pt>
                <c:pt idx="23120">
                  <c:v>46240</c:v>
                </c:pt>
                <c:pt idx="23121">
                  <c:v>46242</c:v>
                </c:pt>
                <c:pt idx="23122">
                  <c:v>46244</c:v>
                </c:pt>
                <c:pt idx="23123">
                  <c:v>46246</c:v>
                </c:pt>
                <c:pt idx="23124">
                  <c:v>46248</c:v>
                </c:pt>
                <c:pt idx="23125">
                  <c:v>46250</c:v>
                </c:pt>
                <c:pt idx="23126">
                  <c:v>46252</c:v>
                </c:pt>
                <c:pt idx="23127">
                  <c:v>46254</c:v>
                </c:pt>
                <c:pt idx="23128">
                  <c:v>46256</c:v>
                </c:pt>
                <c:pt idx="23129">
                  <c:v>46258</c:v>
                </c:pt>
                <c:pt idx="23130">
                  <c:v>46260</c:v>
                </c:pt>
                <c:pt idx="23131">
                  <c:v>46262</c:v>
                </c:pt>
                <c:pt idx="23132">
                  <c:v>46264</c:v>
                </c:pt>
                <c:pt idx="23133">
                  <c:v>46266</c:v>
                </c:pt>
                <c:pt idx="23134">
                  <c:v>46268</c:v>
                </c:pt>
                <c:pt idx="23135">
                  <c:v>46270</c:v>
                </c:pt>
                <c:pt idx="23136">
                  <c:v>46272</c:v>
                </c:pt>
                <c:pt idx="23137">
                  <c:v>46274</c:v>
                </c:pt>
                <c:pt idx="23138">
                  <c:v>46276</c:v>
                </c:pt>
                <c:pt idx="23139">
                  <c:v>46278</c:v>
                </c:pt>
                <c:pt idx="23140">
                  <c:v>46280</c:v>
                </c:pt>
                <c:pt idx="23141">
                  <c:v>46282</c:v>
                </c:pt>
                <c:pt idx="23142">
                  <c:v>46284</c:v>
                </c:pt>
                <c:pt idx="23143">
                  <c:v>46286</c:v>
                </c:pt>
                <c:pt idx="23144">
                  <c:v>46288</c:v>
                </c:pt>
                <c:pt idx="23145">
                  <c:v>46290</c:v>
                </c:pt>
                <c:pt idx="23146">
                  <c:v>46292</c:v>
                </c:pt>
                <c:pt idx="23147">
                  <c:v>46294</c:v>
                </c:pt>
                <c:pt idx="23148">
                  <c:v>46296</c:v>
                </c:pt>
                <c:pt idx="23149">
                  <c:v>46298</c:v>
                </c:pt>
                <c:pt idx="23150">
                  <c:v>46300</c:v>
                </c:pt>
                <c:pt idx="23151">
                  <c:v>46302</c:v>
                </c:pt>
                <c:pt idx="23152">
                  <c:v>46304</c:v>
                </c:pt>
                <c:pt idx="23153">
                  <c:v>46306</c:v>
                </c:pt>
                <c:pt idx="23154">
                  <c:v>46308</c:v>
                </c:pt>
                <c:pt idx="23155">
                  <c:v>46310</c:v>
                </c:pt>
                <c:pt idx="23156">
                  <c:v>46312</c:v>
                </c:pt>
                <c:pt idx="23157">
                  <c:v>46314</c:v>
                </c:pt>
                <c:pt idx="23158">
                  <c:v>46316</c:v>
                </c:pt>
                <c:pt idx="23159">
                  <c:v>46318</c:v>
                </c:pt>
                <c:pt idx="23160">
                  <c:v>46320</c:v>
                </c:pt>
                <c:pt idx="23161">
                  <c:v>46322</c:v>
                </c:pt>
                <c:pt idx="23162">
                  <c:v>46324</c:v>
                </c:pt>
                <c:pt idx="23163">
                  <c:v>46326</c:v>
                </c:pt>
                <c:pt idx="23164">
                  <c:v>46328</c:v>
                </c:pt>
                <c:pt idx="23165">
                  <c:v>46330</c:v>
                </c:pt>
                <c:pt idx="23166">
                  <c:v>46332</c:v>
                </c:pt>
                <c:pt idx="23167">
                  <c:v>46334</c:v>
                </c:pt>
                <c:pt idx="23168">
                  <c:v>46336</c:v>
                </c:pt>
                <c:pt idx="23169">
                  <c:v>46338</c:v>
                </c:pt>
                <c:pt idx="23170">
                  <c:v>46340</c:v>
                </c:pt>
                <c:pt idx="23171">
                  <c:v>46342</c:v>
                </c:pt>
                <c:pt idx="23172">
                  <c:v>46344</c:v>
                </c:pt>
                <c:pt idx="23173">
                  <c:v>46346</c:v>
                </c:pt>
                <c:pt idx="23174">
                  <c:v>46348</c:v>
                </c:pt>
                <c:pt idx="23175">
                  <c:v>46350</c:v>
                </c:pt>
                <c:pt idx="23176">
                  <c:v>46352</c:v>
                </c:pt>
                <c:pt idx="23177">
                  <c:v>46354</c:v>
                </c:pt>
                <c:pt idx="23178">
                  <c:v>46356</c:v>
                </c:pt>
                <c:pt idx="23179">
                  <c:v>46358</c:v>
                </c:pt>
                <c:pt idx="23180">
                  <c:v>46360</c:v>
                </c:pt>
                <c:pt idx="23181">
                  <c:v>46362</c:v>
                </c:pt>
                <c:pt idx="23182">
                  <c:v>46364</c:v>
                </c:pt>
                <c:pt idx="23183">
                  <c:v>46366</c:v>
                </c:pt>
                <c:pt idx="23184">
                  <c:v>46368</c:v>
                </c:pt>
                <c:pt idx="23185">
                  <c:v>46370</c:v>
                </c:pt>
                <c:pt idx="23186">
                  <c:v>46372</c:v>
                </c:pt>
                <c:pt idx="23187">
                  <c:v>46374</c:v>
                </c:pt>
                <c:pt idx="23188">
                  <c:v>46376</c:v>
                </c:pt>
                <c:pt idx="23189">
                  <c:v>46378</c:v>
                </c:pt>
                <c:pt idx="23190">
                  <c:v>46380</c:v>
                </c:pt>
                <c:pt idx="23191">
                  <c:v>46382</c:v>
                </c:pt>
                <c:pt idx="23192">
                  <c:v>46384</c:v>
                </c:pt>
                <c:pt idx="23193">
                  <c:v>46386</c:v>
                </c:pt>
                <c:pt idx="23194">
                  <c:v>46388</c:v>
                </c:pt>
                <c:pt idx="23195">
                  <c:v>46390</c:v>
                </c:pt>
                <c:pt idx="23196">
                  <c:v>46392</c:v>
                </c:pt>
                <c:pt idx="23197">
                  <c:v>46394</c:v>
                </c:pt>
                <c:pt idx="23198">
                  <c:v>46396</c:v>
                </c:pt>
                <c:pt idx="23199">
                  <c:v>46398</c:v>
                </c:pt>
                <c:pt idx="23200">
                  <c:v>46400</c:v>
                </c:pt>
                <c:pt idx="23201">
                  <c:v>46402</c:v>
                </c:pt>
                <c:pt idx="23202">
                  <c:v>46404</c:v>
                </c:pt>
                <c:pt idx="23203">
                  <c:v>46406</c:v>
                </c:pt>
                <c:pt idx="23204">
                  <c:v>46408</c:v>
                </c:pt>
                <c:pt idx="23205">
                  <c:v>46410</c:v>
                </c:pt>
                <c:pt idx="23206">
                  <c:v>46412</c:v>
                </c:pt>
                <c:pt idx="23207">
                  <c:v>46414</c:v>
                </c:pt>
                <c:pt idx="23208">
                  <c:v>46416</c:v>
                </c:pt>
                <c:pt idx="23209">
                  <c:v>46418</c:v>
                </c:pt>
                <c:pt idx="23210">
                  <c:v>46420</c:v>
                </c:pt>
                <c:pt idx="23211">
                  <c:v>46422</c:v>
                </c:pt>
                <c:pt idx="23212">
                  <c:v>46424</c:v>
                </c:pt>
                <c:pt idx="23213">
                  <c:v>46426</c:v>
                </c:pt>
                <c:pt idx="23214">
                  <c:v>46428</c:v>
                </c:pt>
                <c:pt idx="23215">
                  <c:v>46430</c:v>
                </c:pt>
                <c:pt idx="23216">
                  <c:v>46432</c:v>
                </c:pt>
                <c:pt idx="23217">
                  <c:v>46434</c:v>
                </c:pt>
                <c:pt idx="23218">
                  <c:v>46436</c:v>
                </c:pt>
                <c:pt idx="23219">
                  <c:v>46438</c:v>
                </c:pt>
                <c:pt idx="23220">
                  <c:v>46440</c:v>
                </c:pt>
                <c:pt idx="23221">
                  <c:v>46442</c:v>
                </c:pt>
                <c:pt idx="23222">
                  <c:v>46444</c:v>
                </c:pt>
                <c:pt idx="23223">
                  <c:v>46446</c:v>
                </c:pt>
                <c:pt idx="23224">
                  <c:v>46448</c:v>
                </c:pt>
                <c:pt idx="23225">
                  <c:v>46450</c:v>
                </c:pt>
                <c:pt idx="23226">
                  <c:v>46452</c:v>
                </c:pt>
                <c:pt idx="23227">
                  <c:v>46454</c:v>
                </c:pt>
                <c:pt idx="23228">
                  <c:v>46456</c:v>
                </c:pt>
                <c:pt idx="23229">
                  <c:v>46458</c:v>
                </c:pt>
                <c:pt idx="23230">
                  <c:v>46460</c:v>
                </c:pt>
                <c:pt idx="23231">
                  <c:v>46462</c:v>
                </c:pt>
                <c:pt idx="23232">
                  <c:v>46464</c:v>
                </c:pt>
                <c:pt idx="23233">
                  <c:v>46466</c:v>
                </c:pt>
                <c:pt idx="23234">
                  <c:v>46468</c:v>
                </c:pt>
                <c:pt idx="23235">
                  <c:v>46470</c:v>
                </c:pt>
                <c:pt idx="23236">
                  <c:v>46472</c:v>
                </c:pt>
                <c:pt idx="23237">
                  <c:v>46474</c:v>
                </c:pt>
                <c:pt idx="23238">
                  <c:v>46476</c:v>
                </c:pt>
                <c:pt idx="23239">
                  <c:v>46478</c:v>
                </c:pt>
                <c:pt idx="23240">
                  <c:v>46480</c:v>
                </c:pt>
                <c:pt idx="23241">
                  <c:v>46482</c:v>
                </c:pt>
                <c:pt idx="23242">
                  <c:v>46484</c:v>
                </c:pt>
                <c:pt idx="23243">
                  <c:v>46486</c:v>
                </c:pt>
                <c:pt idx="23244">
                  <c:v>46488</c:v>
                </c:pt>
                <c:pt idx="23245">
                  <c:v>46490</c:v>
                </c:pt>
                <c:pt idx="23246">
                  <c:v>46492</c:v>
                </c:pt>
                <c:pt idx="23247">
                  <c:v>46494</c:v>
                </c:pt>
                <c:pt idx="23248">
                  <c:v>46496</c:v>
                </c:pt>
                <c:pt idx="23249">
                  <c:v>46498</c:v>
                </c:pt>
                <c:pt idx="23250">
                  <c:v>46500</c:v>
                </c:pt>
                <c:pt idx="23251">
                  <c:v>46502</c:v>
                </c:pt>
                <c:pt idx="23252">
                  <c:v>46504</c:v>
                </c:pt>
                <c:pt idx="23253">
                  <c:v>46506</c:v>
                </c:pt>
                <c:pt idx="23254">
                  <c:v>46508</c:v>
                </c:pt>
                <c:pt idx="23255">
                  <c:v>46510</c:v>
                </c:pt>
                <c:pt idx="23256">
                  <c:v>46512</c:v>
                </c:pt>
                <c:pt idx="23257">
                  <c:v>46514</c:v>
                </c:pt>
                <c:pt idx="23258">
                  <c:v>46516</c:v>
                </c:pt>
                <c:pt idx="23259">
                  <c:v>46518</c:v>
                </c:pt>
                <c:pt idx="23260">
                  <c:v>46520</c:v>
                </c:pt>
                <c:pt idx="23261">
                  <c:v>46522</c:v>
                </c:pt>
                <c:pt idx="23262">
                  <c:v>46524</c:v>
                </c:pt>
                <c:pt idx="23263">
                  <c:v>46526</c:v>
                </c:pt>
                <c:pt idx="23264">
                  <c:v>46528</c:v>
                </c:pt>
                <c:pt idx="23265">
                  <c:v>46530</c:v>
                </c:pt>
                <c:pt idx="23266">
                  <c:v>46532</c:v>
                </c:pt>
                <c:pt idx="23267">
                  <c:v>46534</c:v>
                </c:pt>
                <c:pt idx="23268">
                  <c:v>46536</c:v>
                </c:pt>
                <c:pt idx="23269">
                  <c:v>46538</c:v>
                </c:pt>
                <c:pt idx="23270">
                  <c:v>46540</c:v>
                </c:pt>
                <c:pt idx="23271">
                  <c:v>46542</c:v>
                </c:pt>
                <c:pt idx="23272">
                  <c:v>46544</c:v>
                </c:pt>
                <c:pt idx="23273">
                  <c:v>46546</c:v>
                </c:pt>
                <c:pt idx="23274">
                  <c:v>46548</c:v>
                </c:pt>
                <c:pt idx="23275">
                  <c:v>46550</c:v>
                </c:pt>
                <c:pt idx="23276">
                  <c:v>46552</c:v>
                </c:pt>
                <c:pt idx="23277">
                  <c:v>46554</c:v>
                </c:pt>
                <c:pt idx="23278">
                  <c:v>46556</c:v>
                </c:pt>
                <c:pt idx="23279">
                  <c:v>46558</c:v>
                </c:pt>
                <c:pt idx="23280">
                  <c:v>46560</c:v>
                </c:pt>
                <c:pt idx="23281">
                  <c:v>46562</c:v>
                </c:pt>
                <c:pt idx="23282">
                  <c:v>46564</c:v>
                </c:pt>
                <c:pt idx="23283">
                  <c:v>46566</c:v>
                </c:pt>
                <c:pt idx="23284">
                  <c:v>46568</c:v>
                </c:pt>
                <c:pt idx="23285">
                  <c:v>46570</c:v>
                </c:pt>
                <c:pt idx="23286">
                  <c:v>46572</c:v>
                </c:pt>
                <c:pt idx="23287">
                  <c:v>46574</c:v>
                </c:pt>
                <c:pt idx="23288">
                  <c:v>46576</c:v>
                </c:pt>
                <c:pt idx="23289">
                  <c:v>46578</c:v>
                </c:pt>
                <c:pt idx="23290">
                  <c:v>46580</c:v>
                </c:pt>
                <c:pt idx="23291">
                  <c:v>46582</c:v>
                </c:pt>
                <c:pt idx="23292">
                  <c:v>46584</c:v>
                </c:pt>
                <c:pt idx="23293">
                  <c:v>46586</c:v>
                </c:pt>
                <c:pt idx="23294">
                  <c:v>46588</c:v>
                </c:pt>
                <c:pt idx="23295">
                  <c:v>46590</c:v>
                </c:pt>
                <c:pt idx="23296">
                  <c:v>46592</c:v>
                </c:pt>
                <c:pt idx="23297">
                  <c:v>46594</c:v>
                </c:pt>
                <c:pt idx="23298">
                  <c:v>46596</c:v>
                </c:pt>
                <c:pt idx="23299">
                  <c:v>46598</c:v>
                </c:pt>
                <c:pt idx="23300">
                  <c:v>46600</c:v>
                </c:pt>
                <c:pt idx="23301">
                  <c:v>46602</c:v>
                </c:pt>
                <c:pt idx="23302">
                  <c:v>46604</c:v>
                </c:pt>
                <c:pt idx="23303">
                  <c:v>46606</c:v>
                </c:pt>
                <c:pt idx="23304">
                  <c:v>46608</c:v>
                </c:pt>
                <c:pt idx="23305">
                  <c:v>46610</c:v>
                </c:pt>
                <c:pt idx="23306">
                  <c:v>46612</c:v>
                </c:pt>
                <c:pt idx="23307">
                  <c:v>46614</c:v>
                </c:pt>
                <c:pt idx="23308">
                  <c:v>46616</c:v>
                </c:pt>
                <c:pt idx="23309">
                  <c:v>46618</c:v>
                </c:pt>
                <c:pt idx="23310">
                  <c:v>46620</c:v>
                </c:pt>
                <c:pt idx="23311">
                  <c:v>46622</c:v>
                </c:pt>
                <c:pt idx="23312">
                  <c:v>46624</c:v>
                </c:pt>
                <c:pt idx="23313">
                  <c:v>46626</c:v>
                </c:pt>
                <c:pt idx="23314">
                  <c:v>46628</c:v>
                </c:pt>
                <c:pt idx="23315">
                  <c:v>46630</c:v>
                </c:pt>
                <c:pt idx="23316">
                  <c:v>46632</c:v>
                </c:pt>
                <c:pt idx="23317">
                  <c:v>46634</c:v>
                </c:pt>
                <c:pt idx="23318">
                  <c:v>46636</c:v>
                </c:pt>
                <c:pt idx="23319">
                  <c:v>46638</c:v>
                </c:pt>
                <c:pt idx="23320">
                  <c:v>46640</c:v>
                </c:pt>
                <c:pt idx="23321">
                  <c:v>46642</c:v>
                </c:pt>
                <c:pt idx="23322">
                  <c:v>46644</c:v>
                </c:pt>
                <c:pt idx="23323">
                  <c:v>46646</c:v>
                </c:pt>
                <c:pt idx="23324">
                  <c:v>46648</c:v>
                </c:pt>
                <c:pt idx="23325">
                  <c:v>46650</c:v>
                </c:pt>
                <c:pt idx="23326">
                  <c:v>46652</c:v>
                </c:pt>
                <c:pt idx="23327">
                  <c:v>46654</c:v>
                </c:pt>
                <c:pt idx="23328">
                  <c:v>46656</c:v>
                </c:pt>
                <c:pt idx="23329">
                  <c:v>46658</c:v>
                </c:pt>
                <c:pt idx="23330">
                  <c:v>46660</c:v>
                </c:pt>
                <c:pt idx="23331">
                  <c:v>46662</c:v>
                </c:pt>
                <c:pt idx="23332">
                  <c:v>46664</c:v>
                </c:pt>
                <c:pt idx="23333">
                  <c:v>46666</c:v>
                </c:pt>
                <c:pt idx="23334">
                  <c:v>46668</c:v>
                </c:pt>
                <c:pt idx="23335">
                  <c:v>46670</c:v>
                </c:pt>
                <c:pt idx="23336">
                  <c:v>46672</c:v>
                </c:pt>
                <c:pt idx="23337">
                  <c:v>46674</c:v>
                </c:pt>
                <c:pt idx="23338">
                  <c:v>46676</c:v>
                </c:pt>
                <c:pt idx="23339">
                  <c:v>46678</c:v>
                </c:pt>
                <c:pt idx="23340">
                  <c:v>46680</c:v>
                </c:pt>
                <c:pt idx="23341">
                  <c:v>46682</c:v>
                </c:pt>
                <c:pt idx="23342">
                  <c:v>46684</c:v>
                </c:pt>
                <c:pt idx="23343">
                  <c:v>46686</c:v>
                </c:pt>
                <c:pt idx="23344">
                  <c:v>46688</c:v>
                </c:pt>
                <c:pt idx="23345">
                  <c:v>46690</c:v>
                </c:pt>
                <c:pt idx="23346">
                  <c:v>46692</c:v>
                </c:pt>
                <c:pt idx="23347">
                  <c:v>46694</c:v>
                </c:pt>
                <c:pt idx="23348">
                  <c:v>46696</c:v>
                </c:pt>
                <c:pt idx="23349">
                  <c:v>46698</c:v>
                </c:pt>
                <c:pt idx="23350">
                  <c:v>46700</c:v>
                </c:pt>
                <c:pt idx="23351">
                  <c:v>46702</c:v>
                </c:pt>
                <c:pt idx="23352">
                  <c:v>46704</c:v>
                </c:pt>
                <c:pt idx="23353">
                  <c:v>46706</c:v>
                </c:pt>
                <c:pt idx="23354">
                  <c:v>46708</c:v>
                </c:pt>
                <c:pt idx="23355">
                  <c:v>46710</c:v>
                </c:pt>
                <c:pt idx="23356">
                  <c:v>46712</c:v>
                </c:pt>
                <c:pt idx="23357">
                  <c:v>46714</c:v>
                </c:pt>
                <c:pt idx="23358">
                  <c:v>46716</c:v>
                </c:pt>
                <c:pt idx="23359">
                  <c:v>46718</c:v>
                </c:pt>
                <c:pt idx="23360">
                  <c:v>46720</c:v>
                </c:pt>
                <c:pt idx="23361">
                  <c:v>46722</c:v>
                </c:pt>
                <c:pt idx="23362">
                  <c:v>46724</c:v>
                </c:pt>
                <c:pt idx="23363">
                  <c:v>46726</c:v>
                </c:pt>
                <c:pt idx="23364">
                  <c:v>46728</c:v>
                </c:pt>
                <c:pt idx="23365">
                  <c:v>46730</c:v>
                </c:pt>
                <c:pt idx="23366">
                  <c:v>46732</c:v>
                </c:pt>
                <c:pt idx="23367">
                  <c:v>46734</c:v>
                </c:pt>
                <c:pt idx="23368">
                  <c:v>46736</c:v>
                </c:pt>
                <c:pt idx="23369">
                  <c:v>46738</c:v>
                </c:pt>
                <c:pt idx="23370">
                  <c:v>46740</c:v>
                </c:pt>
                <c:pt idx="23371">
                  <c:v>46742</c:v>
                </c:pt>
                <c:pt idx="23372">
                  <c:v>46744</c:v>
                </c:pt>
                <c:pt idx="23373">
                  <c:v>46746</c:v>
                </c:pt>
                <c:pt idx="23374">
                  <c:v>46748</c:v>
                </c:pt>
                <c:pt idx="23375">
                  <c:v>46750</c:v>
                </c:pt>
                <c:pt idx="23376">
                  <c:v>46752</c:v>
                </c:pt>
                <c:pt idx="23377">
                  <c:v>46754</c:v>
                </c:pt>
                <c:pt idx="23378">
                  <c:v>46756</c:v>
                </c:pt>
                <c:pt idx="23379">
                  <c:v>46758</c:v>
                </c:pt>
                <c:pt idx="23380">
                  <c:v>46760</c:v>
                </c:pt>
                <c:pt idx="23381">
                  <c:v>46762</c:v>
                </c:pt>
                <c:pt idx="23382">
                  <c:v>46764</c:v>
                </c:pt>
                <c:pt idx="23383">
                  <c:v>46766</c:v>
                </c:pt>
                <c:pt idx="23384">
                  <c:v>46768</c:v>
                </c:pt>
                <c:pt idx="23385">
                  <c:v>46770</c:v>
                </c:pt>
                <c:pt idx="23386">
                  <c:v>46772</c:v>
                </c:pt>
                <c:pt idx="23387">
                  <c:v>46774</c:v>
                </c:pt>
                <c:pt idx="23388">
                  <c:v>46776</c:v>
                </c:pt>
                <c:pt idx="23389">
                  <c:v>46778</c:v>
                </c:pt>
                <c:pt idx="23390">
                  <c:v>46780</c:v>
                </c:pt>
                <c:pt idx="23391">
                  <c:v>46782</c:v>
                </c:pt>
                <c:pt idx="23392">
                  <c:v>46784</c:v>
                </c:pt>
                <c:pt idx="23393">
                  <c:v>46786</c:v>
                </c:pt>
                <c:pt idx="23394">
                  <c:v>46788</c:v>
                </c:pt>
                <c:pt idx="23395">
                  <c:v>46790</c:v>
                </c:pt>
                <c:pt idx="23396">
                  <c:v>46792</c:v>
                </c:pt>
                <c:pt idx="23397">
                  <c:v>46794</c:v>
                </c:pt>
                <c:pt idx="23398">
                  <c:v>46796</c:v>
                </c:pt>
                <c:pt idx="23399">
                  <c:v>46798</c:v>
                </c:pt>
                <c:pt idx="23400">
                  <c:v>46800</c:v>
                </c:pt>
                <c:pt idx="23401">
                  <c:v>46802</c:v>
                </c:pt>
                <c:pt idx="23402">
                  <c:v>46804</c:v>
                </c:pt>
                <c:pt idx="23403">
                  <c:v>46806</c:v>
                </c:pt>
                <c:pt idx="23404">
                  <c:v>46808</c:v>
                </c:pt>
                <c:pt idx="23405">
                  <c:v>46810</c:v>
                </c:pt>
                <c:pt idx="23406">
                  <c:v>46812</c:v>
                </c:pt>
                <c:pt idx="23407">
                  <c:v>46814</c:v>
                </c:pt>
                <c:pt idx="23408">
                  <c:v>46816</c:v>
                </c:pt>
                <c:pt idx="23409">
                  <c:v>46818</c:v>
                </c:pt>
                <c:pt idx="23410">
                  <c:v>46820</c:v>
                </c:pt>
                <c:pt idx="23411">
                  <c:v>46822</c:v>
                </c:pt>
                <c:pt idx="23412">
                  <c:v>46824</c:v>
                </c:pt>
                <c:pt idx="23413">
                  <c:v>46826</c:v>
                </c:pt>
                <c:pt idx="23414">
                  <c:v>46828</c:v>
                </c:pt>
                <c:pt idx="23415">
                  <c:v>46830</c:v>
                </c:pt>
                <c:pt idx="23416">
                  <c:v>46832</c:v>
                </c:pt>
                <c:pt idx="23417">
                  <c:v>46834</c:v>
                </c:pt>
                <c:pt idx="23418">
                  <c:v>46836</c:v>
                </c:pt>
                <c:pt idx="23419">
                  <c:v>46838</c:v>
                </c:pt>
                <c:pt idx="23420">
                  <c:v>46840</c:v>
                </c:pt>
                <c:pt idx="23421">
                  <c:v>46842</c:v>
                </c:pt>
                <c:pt idx="23422">
                  <c:v>46844</c:v>
                </c:pt>
                <c:pt idx="23423">
                  <c:v>46846</c:v>
                </c:pt>
                <c:pt idx="23424">
                  <c:v>46848</c:v>
                </c:pt>
                <c:pt idx="23425">
                  <c:v>46850</c:v>
                </c:pt>
                <c:pt idx="23426">
                  <c:v>46852</c:v>
                </c:pt>
                <c:pt idx="23427">
                  <c:v>46854</c:v>
                </c:pt>
                <c:pt idx="23428">
                  <c:v>46856</c:v>
                </c:pt>
                <c:pt idx="23429">
                  <c:v>46858</c:v>
                </c:pt>
                <c:pt idx="23430">
                  <c:v>46860</c:v>
                </c:pt>
                <c:pt idx="23431">
                  <c:v>46862</c:v>
                </c:pt>
                <c:pt idx="23432">
                  <c:v>46864</c:v>
                </c:pt>
                <c:pt idx="23433">
                  <c:v>46866</c:v>
                </c:pt>
                <c:pt idx="23434">
                  <c:v>46868</c:v>
                </c:pt>
                <c:pt idx="23435">
                  <c:v>46870</c:v>
                </c:pt>
                <c:pt idx="23436">
                  <c:v>46872</c:v>
                </c:pt>
                <c:pt idx="23437">
                  <c:v>46874</c:v>
                </c:pt>
                <c:pt idx="23438">
                  <c:v>46876</c:v>
                </c:pt>
                <c:pt idx="23439">
                  <c:v>46878</c:v>
                </c:pt>
                <c:pt idx="23440">
                  <c:v>46880</c:v>
                </c:pt>
                <c:pt idx="23441">
                  <c:v>46882</c:v>
                </c:pt>
                <c:pt idx="23442">
                  <c:v>46884</c:v>
                </c:pt>
                <c:pt idx="23443">
                  <c:v>46886</c:v>
                </c:pt>
                <c:pt idx="23444">
                  <c:v>46888</c:v>
                </c:pt>
                <c:pt idx="23445">
                  <c:v>46890</c:v>
                </c:pt>
                <c:pt idx="23446">
                  <c:v>46892</c:v>
                </c:pt>
                <c:pt idx="23447">
                  <c:v>46894</c:v>
                </c:pt>
                <c:pt idx="23448">
                  <c:v>46896</c:v>
                </c:pt>
                <c:pt idx="23449">
                  <c:v>46898</c:v>
                </c:pt>
                <c:pt idx="23450">
                  <c:v>46900</c:v>
                </c:pt>
                <c:pt idx="23451">
                  <c:v>46902</c:v>
                </c:pt>
                <c:pt idx="23452">
                  <c:v>46904</c:v>
                </c:pt>
                <c:pt idx="23453">
                  <c:v>46906</c:v>
                </c:pt>
                <c:pt idx="23454">
                  <c:v>46908</c:v>
                </c:pt>
                <c:pt idx="23455">
                  <c:v>46910</c:v>
                </c:pt>
                <c:pt idx="23456">
                  <c:v>46912</c:v>
                </c:pt>
                <c:pt idx="23457">
                  <c:v>46914</c:v>
                </c:pt>
                <c:pt idx="23458">
                  <c:v>46916</c:v>
                </c:pt>
                <c:pt idx="23459">
                  <c:v>46918</c:v>
                </c:pt>
                <c:pt idx="23460">
                  <c:v>46920</c:v>
                </c:pt>
                <c:pt idx="23461">
                  <c:v>46922</c:v>
                </c:pt>
                <c:pt idx="23462">
                  <c:v>46924</c:v>
                </c:pt>
                <c:pt idx="23463">
                  <c:v>46926</c:v>
                </c:pt>
                <c:pt idx="23464">
                  <c:v>46928</c:v>
                </c:pt>
                <c:pt idx="23465">
                  <c:v>46930</c:v>
                </c:pt>
                <c:pt idx="23466">
                  <c:v>46932</c:v>
                </c:pt>
                <c:pt idx="23467">
                  <c:v>46934</c:v>
                </c:pt>
                <c:pt idx="23468">
                  <c:v>46936</c:v>
                </c:pt>
                <c:pt idx="23469">
                  <c:v>46938</c:v>
                </c:pt>
                <c:pt idx="23470">
                  <c:v>46940</c:v>
                </c:pt>
                <c:pt idx="23471">
                  <c:v>46942</c:v>
                </c:pt>
                <c:pt idx="23472">
                  <c:v>46944</c:v>
                </c:pt>
                <c:pt idx="23473">
                  <c:v>46946</c:v>
                </c:pt>
                <c:pt idx="23474">
                  <c:v>46948</c:v>
                </c:pt>
                <c:pt idx="23475">
                  <c:v>46950</c:v>
                </c:pt>
                <c:pt idx="23476">
                  <c:v>46952</c:v>
                </c:pt>
                <c:pt idx="23477">
                  <c:v>46954</c:v>
                </c:pt>
                <c:pt idx="23478">
                  <c:v>46956</c:v>
                </c:pt>
                <c:pt idx="23479">
                  <c:v>46958</c:v>
                </c:pt>
                <c:pt idx="23480">
                  <c:v>46960</c:v>
                </c:pt>
                <c:pt idx="23481">
                  <c:v>46962</c:v>
                </c:pt>
                <c:pt idx="23482">
                  <c:v>46964</c:v>
                </c:pt>
                <c:pt idx="23483">
                  <c:v>46966</c:v>
                </c:pt>
                <c:pt idx="23484">
                  <c:v>46968</c:v>
                </c:pt>
                <c:pt idx="23485">
                  <c:v>46970</c:v>
                </c:pt>
                <c:pt idx="23486">
                  <c:v>46972</c:v>
                </c:pt>
                <c:pt idx="23487">
                  <c:v>46974</c:v>
                </c:pt>
                <c:pt idx="23488">
                  <c:v>46976</c:v>
                </c:pt>
                <c:pt idx="23489">
                  <c:v>46978</c:v>
                </c:pt>
                <c:pt idx="23490">
                  <c:v>46980</c:v>
                </c:pt>
                <c:pt idx="23491">
                  <c:v>46982</c:v>
                </c:pt>
                <c:pt idx="23492">
                  <c:v>46984</c:v>
                </c:pt>
                <c:pt idx="23493">
                  <c:v>46986</c:v>
                </c:pt>
                <c:pt idx="23494">
                  <c:v>46988</c:v>
                </c:pt>
                <c:pt idx="23495">
                  <c:v>46990</c:v>
                </c:pt>
                <c:pt idx="23496">
                  <c:v>46992</c:v>
                </c:pt>
                <c:pt idx="23497">
                  <c:v>46994</c:v>
                </c:pt>
                <c:pt idx="23498">
                  <c:v>46996</c:v>
                </c:pt>
                <c:pt idx="23499">
                  <c:v>46998</c:v>
                </c:pt>
                <c:pt idx="23500">
                  <c:v>47000</c:v>
                </c:pt>
                <c:pt idx="23501">
                  <c:v>47002</c:v>
                </c:pt>
                <c:pt idx="23502">
                  <c:v>47004</c:v>
                </c:pt>
                <c:pt idx="23503">
                  <c:v>47006</c:v>
                </c:pt>
                <c:pt idx="23504">
                  <c:v>47008</c:v>
                </c:pt>
                <c:pt idx="23505">
                  <c:v>47010</c:v>
                </c:pt>
                <c:pt idx="23506">
                  <c:v>47012</c:v>
                </c:pt>
                <c:pt idx="23507">
                  <c:v>47014</c:v>
                </c:pt>
                <c:pt idx="23508">
                  <c:v>47016</c:v>
                </c:pt>
                <c:pt idx="23509">
                  <c:v>47018</c:v>
                </c:pt>
                <c:pt idx="23510">
                  <c:v>47020</c:v>
                </c:pt>
                <c:pt idx="23511">
                  <c:v>47022</c:v>
                </c:pt>
                <c:pt idx="23512">
                  <c:v>47024</c:v>
                </c:pt>
                <c:pt idx="23513">
                  <c:v>47026</c:v>
                </c:pt>
                <c:pt idx="23514">
                  <c:v>47028</c:v>
                </c:pt>
                <c:pt idx="23515">
                  <c:v>47030</c:v>
                </c:pt>
                <c:pt idx="23516">
                  <c:v>47032</c:v>
                </c:pt>
                <c:pt idx="23517">
                  <c:v>47034</c:v>
                </c:pt>
                <c:pt idx="23518">
                  <c:v>47036</c:v>
                </c:pt>
                <c:pt idx="23519">
                  <c:v>47038</c:v>
                </c:pt>
                <c:pt idx="23520">
                  <c:v>47040</c:v>
                </c:pt>
                <c:pt idx="23521">
                  <c:v>47042</c:v>
                </c:pt>
                <c:pt idx="23522">
                  <c:v>47044</c:v>
                </c:pt>
                <c:pt idx="23523">
                  <c:v>47046</c:v>
                </c:pt>
                <c:pt idx="23524">
                  <c:v>47048</c:v>
                </c:pt>
                <c:pt idx="23525">
                  <c:v>47050</c:v>
                </c:pt>
                <c:pt idx="23526">
                  <c:v>47052</c:v>
                </c:pt>
                <c:pt idx="23527">
                  <c:v>47054</c:v>
                </c:pt>
                <c:pt idx="23528">
                  <c:v>47056</c:v>
                </c:pt>
                <c:pt idx="23529">
                  <c:v>47058</c:v>
                </c:pt>
                <c:pt idx="23530">
                  <c:v>47060</c:v>
                </c:pt>
                <c:pt idx="23531">
                  <c:v>47062</c:v>
                </c:pt>
                <c:pt idx="23532">
                  <c:v>47064</c:v>
                </c:pt>
                <c:pt idx="23533">
                  <c:v>47066</c:v>
                </c:pt>
                <c:pt idx="23534">
                  <c:v>47068</c:v>
                </c:pt>
                <c:pt idx="23535">
                  <c:v>47070</c:v>
                </c:pt>
                <c:pt idx="23536">
                  <c:v>47072</c:v>
                </c:pt>
                <c:pt idx="23537">
                  <c:v>47074</c:v>
                </c:pt>
                <c:pt idx="23538">
                  <c:v>47076</c:v>
                </c:pt>
                <c:pt idx="23539">
                  <c:v>47078</c:v>
                </c:pt>
                <c:pt idx="23540">
                  <c:v>47080</c:v>
                </c:pt>
                <c:pt idx="23541">
                  <c:v>47082</c:v>
                </c:pt>
                <c:pt idx="23542">
                  <c:v>47084</c:v>
                </c:pt>
                <c:pt idx="23543">
                  <c:v>47086</c:v>
                </c:pt>
                <c:pt idx="23544">
                  <c:v>47088</c:v>
                </c:pt>
                <c:pt idx="23545">
                  <c:v>47090</c:v>
                </c:pt>
                <c:pt idx="23546">
                  <c:v>47092</c:v>
                </c:pt>
                <c:pt idx="23547">
                  <c:v>47094</c:v>
                </c:pt>
                <c:pt idx="23548">
                  <c:v>47096</c:v>
                </c:pt>
                <c:pt idx="23549">
                  <c:v>47098</c:v>
                </c:pt>
                <c:pt idx="23550">
                  <c:v>47100</c:v>
                </c:pt>
                <c:pt idx="23551">
                  <c:v>47102</c:v>
                </c:pt>
                <c:pt idx="23552">
                  <c:v>47104</c:v>
                </c:pt>
                <c:pt idx="23553">
                  <c:v>47106</c:v>
                </c:pt>
                <c:pt idx="23554">
                  <c:v>47108</c:v>
                </c:pt>
                <c:pt idx="23555">
                  <c:v>47110</c:v>
                </c:pt>
                <c:pt idx="23556">
                  <c:v>47112</c:v>
                </c:pt>
                <c:pt idx="23557">
                  <c:v>47114</c:v>
                </c:pt>
                <c:pt idx="23558">
                  <c:v>47116</c:v>
                </c:pt>
                <c:pt idx="23559">
                  <c:v>47118</c:v>
                </c:pt>
                <c:pt idx="23560">
                  <c:v>47120</c:v>
                </c:pt>
                <c:pt idx="23561">
                  <c:v>47122</c:v>
                </c:pt>
                <c:pt idx="23562">
                  <c:v>47124</c:v>
                </c:pt>
                <c:pt idx="23563">
                  <c:v>47126</c:v>
                </c:pt>
                <c:pt idx="23564">
                  <c:v>47128</c:v>
                </c:pt>
                <c:pt idx="23565">
                  <c:v>47130</c:v>
                </c:pt>
                <c:pt idx="23566">
                  <c:v>47132</c:v>
                </c:pt>
                <c:pt idx="23567">
                  <c:v>47134</c:v>
                </c:pt>
                <c:pt idx="23568">
                  <c:v>47136</c:v>
                </c:pt>
                <c:pt idx="23569">
                  <c:v>47138</c:v>
                </c:pt>
                <c:pt idx="23570">
                  <c:v>47140</c:v>
                </c:pt>
                <c:pt idx="23571">
                  <c:v>47142</c:v>
                </c:pt>
                <c:pt idx="23572">
                  <c:v>47144</c:v>
                </c:pt>
                <c:pt idx="23573">
                  <c:v>47146</c:v>
                </c:pt>
                <c:pt idx="23574">
                  <c:v>47148</c:v>
                </c:pt>
                <c:pt idx="23575">
                  <c:v>47150</c:v>
                </c:pt>
                <c:pt idx="23576">
                  <c:v>47152</c:v>
                </c:pt>
                <c:pt idx="23577">
                  <c:v>47154</c:v>
                </c:pt>
                <c:pt idx="23578">
                  <c:v>47156</c:v>
                </c:pt>
                <c:pt idx="23579">
                  <c:v>47158</c:v>
                </c:pt>
                <c:pt idx="23580">
                  <c:v>47160</c:v>
                </c:pt>
                <c:pt idx="23581">
                  <c:v>47162</c:v>
                </c:pt>
                <c:pt idx="23582">
                  <c:v>47164</c:v>
                </c:pt>
                <c:pt idx="23583">
                  <c:v>47166</c:v>
                </c:pt>
                <c:pt idx="23584">
                  <c:v>47168</c:v>
                </c:pt>
                <c:pt idx="23585">
                  <c:v>47170</c:v>
                </c:pt>
                <c:pt idx="23586">
                  <c:v>47172</c:v>
                </c:pt>
                <c:pt idx="23587">
                  <c:v>47174</c:v>
                </c:pt>
                <c:pt idx="23588">
                  <c:v>47176</c:v>
                </c:pt>
                <c:pt idx="23589">
                  <c:v>47178</c:v>
                </c:pt>
                <c:pt idx="23590">
                  <c:v>47180</c:v>
                </c:pt>
                <c:pt idx="23591">
                  <c:v>47182</c:v>
                </c:pt>
                <c:pt idx="23592">
                  <c:v>47184</c:v>
                </c:pt>
                <c:pt idx="23593">
                  <c:v>47186</c:v>
                </c:pt>
                <c:pt idx="23594">
                  <c:v>47188</c:v>
                </c:pt>
                <c:pt idx="23595">
                  <c:v>47190</c:v>
                </c:pt>
                <c:pt idx="23596">
                  <c:v>47192</c:v>
                </c:pt>
                <c:pt idx="23597">
                  <c:v>47194</c:v>
                </c:pt>
                <c:pt idx="23598">
                  <c:v>47196</c:v>
                </c:pt>
                <c:pt idx="23599">
                  <c:v>47198</c:v>
                </c:pt>
                <c:pt idx="23600">
                  <c:v>47200</c:v>
                </c:pt>
                <c:pt idx="23601">
                  <c:v>47202</c:v>
                </c:pt>
                <c:pt idx="23602">
                  <c:v>47204</c:v>
                </c:pt>
                <c:pt idx="23603">
                  <c:v>47206</c:v>
                </c:pt>
                <c:pt idx="23604">
                  <c:v>47208</c:v>
                </c:pt>
                <c:pt idx="23605">
                  <c:v>47210</c:v>
                </c:pt>
                <c:pt idx="23606">
                  <c:v>47212</c:v>
                </c:pt>
                <c:pt idx="23607">
                  <c:v>47214</c:v>
                </c:pt>
                <c:pt idx="23608">
                  <c:v>47216</c:v>
                </c:pt>
                <c:pt idx="23609">
                  <c:v>47218</c:v>
                </c:pt>
                <c:pt idx="23610">
                  <c:v>47220</c:v>
                </c:pt>
                <c:pt idx="23611">
                  <c:v>47222</c:v>
                </c:pt>
                <c:pt idx="23612">
                  <c:v>47224</c:v>
                </c:pt>
                <c:pt idx="23613">
                  <c:v>47226</c:v>
                </c:pt>
                <c:pt idx="23614">
                  <c:v>47228</c:v>
                </c:pt>
                <c:pt idx="23615">
                  <c:v>47230</c:v>
                </c:pt>
                <c:pt idx="23616">
                  <c:v>47232</c:v>
                </c:pt>
                <c:pt idx="23617">
                  <c:v>47234</c:v>
                </c:pt>
                <c:pt idx="23618">
                  <c:v>47236</c:v>
                </c:pt>
                <c:pt idx="23619">
                  <c:v>47238</c:v>
                </c:pt>
                <c:pt idx="23620">
                  <c:v>47240</c:v>
                </c:pt>
                <c:pt idx="23621">
                  <c:v>47242</c:v>
                </c:pt>
                <c:pt idx="23622">
                  <c:v>47244</c:v>
                </c:pt>
                <c:pt idx="23623">
                  <c:v>47246</c:v>
                </c:pt>
                <c:pt idx="23624">
                  <c:v>47248</c:v>
                </c:pt>
                <c:pt idx="23625">
                  <c:v>47250</c:v>
                </c:pt>
                <c:pt idx="23626">
                  <c:v>47252</c:v>
                </c:pt>
                <c:pt idx="23627">
                  <c:v>47254</c:v>
                </c:pt>
                <c:pt idx="23628">
                  <c:v>47256</c:v>
                </c:pt>
                <c:pt idx="23629">
                  <c:v>47258</c:v>
                </c:pt>
                <c:pt idx="23630">
                  <c:v>47260</c:v>
                </c:pt>
                <c:pt idx="23631">
                  <c:v>47262</c:v>
                </c:pt>
                <c:pt idx="23632">
                  <c:v>47264</c:v>
                </c:pt>
                <c:pt idx="23633">
                  <c:v>47266</c:v>
                </c:pt>
                <c:pt idx="23634">
                  <c:v>47268</c:v>
                </c:pt>
                <c:pt idx="23635">
                  <c:v>47270</c:v>
                </c:pt>
                <c:pt idx="23636">
                  <c:v>47272</c:v>
                </c:pt>
                <c:pt idx="23637">
                  <c:v>47274</c:v>
                </c:pt>
                <c:pt idx="23638">
                  <c:v>47276</c:v>
                </c:pt>
                <c:pt idx="23639">
                  <c:v>47278</c:v>
                </c:pt>
                <c:pt idx="23640">
                  <c:v>47280</c:v>
                </c:pt>
                <c:pt idx="23641">
                  <c:v>47282</c:v>
                </c:pt>
                <c:pt idx="23642">
                  <c:v>47284</c:v>
                </c:pt>
                <c:pt idx="23643">
                  <c:v>47286</c:v>
                </c:pt>
                <c:pt idx="23644">
                  <c:v>47288</c:v>
                </c:pt>
                <c:pt idx="23645">
                  <c:v>47290</c:v>
                </c:pt>
                <c:pt idx="23646">
                  <c:v>47292</c:v>
                </c:pt>
                <c:pt idx="23647">
                  <c:v>47294</c:v>
                </c:pt>
                <c:pt idx="23648">
                  <c:v>47296</c:v>
                </c:pt>
                <c:pt idx="23649">
                  <c:v>47298</c:v>
                </c:pt>
                <c:pt idx="23650">
                  <c:v>47300</c:v>
                </c:pt>
                <c:pt idx="23651">
                  <c:v>47302</c:v>
                </c:pt>
                <c:pt idx="23652">
                  <c:v>47304</c:v>
                </c:pt>
                <c:pt idx="23653">
                  <c:v>47306</c:v>
                </c:pt>
                <c:pt idx="23654">
                  <c:v>47308</c:v>
                </c:pt>
                <c:pt idx="23655">
                  <c:v>47310</c:v>
                </c:pt>
                <c:pt idx="23656">
                  <c:v>47312</c:v>
                </c:pt>
                <c:pt idx="23657">
                  <c:v>47314</c:v>
                </c:pt>
                <c:pt idx="23658">
                  <c:v>47316</c:v>
                </c:pt>
                <c:pt idx="23659">
                  <c:v>47318</c:v>
                </c:pt>
                <c:pt idx="23660">
                  <c:v>47320</c:v>
                </c:pt>
                <c:pt idx="23661">
                  <c:v>47322</c:v>
                </c:pt>
                <c:pt idx="23662">
                  <c:v>47324</c:v>
                </c:pt>
                <c:pt idx="23663">
                  <c:v>47326</c:v>
                </c:pt>
                <c:pt idx="23664">
                  <c:v>47328</c:v>
                </c:pt>
                <c:pt idx="23665">
                  <c:v>47330</c:v>
                </c:pt>
                <c:pt idx="23666">
                  <c:v>47332</c:v>
                </c:pt>
                <c:pt idx="23667">
                  <c:v>47334</c:v>
                </c:pt>
                <c:pt idx="23668">
                  <c:v>47336</c:v>
                </c:pt>
                <c:pt idx="23669">
                  <c:v>47338</c:v>
                </c:pt>
                <c:pt idx="23670">
                  <c:v>47340</c:v>
                </c:pt>
                <c:pt idx="23671">
                  <c:v>47342</c:v>
                </c:pt>
                <c:pt idx="23672">
                  <c:v>47344</c:v>
                </c:pt>
                <c:pt idx="23673">
                  <c:v>47346</c:v>
                </c:pt>
                <c:pt idx="23674">
                  <c:v>47348</c:v>
                </c:pt>
                <c:pt idx="23675">
                  <c:v>47350</c:v>
                </c:pt>
                <c:pt idx="23676">
                  <c:v>47352</c:v>
                </c:pt>
                <c:pt idx="23677">
                  <c:v>47354</c:v>
                </c:pt>
                <c:pt idx="23678">
                  <c:v>47356</c:v>
                </c:pt>
                <c:pt idx="23679">
                  <c:v>47358</c:v>
                </c:pt>
                <c:pt idx="23680">
                  <c:v>47360</c:v>
                </c:pt>
                <c:pt idx="23681">
                  <c:v>47362</c:v>
                </c:pt>
                <c:pt idx="23682">
                  <c:v>47364</c:v>
                </c:pt>
                <c:pt idx="23683">
                  <c:v>47366</c:v>
                </c:pt>
                <c:pt idx="23684">
                  <c:v>47368</c:v>
                </c:pt>
                <c:pt idx="23685">
                  <c:v>47370</c:v>
                </c:pt>
                <c:pt idx="23686">
                  <c:v>47372</c:v>
                </c:pt>
                <c:pt idx="23687">
                  <c:v>47374</c:v>
                </c:pt>
                <c:pt idx="23688">
                  <c:v>47376</c:v>
                </c:pt>
                <c:pt idx="23689">
                  <c:v>47378</c:v>
                </c:pt>
                <c:pt idx="23690">
                  <c:v>47380</c:v>
                </c:pt>
                <c:pt idx="23691">
                  <c:v>47382</c:v>
                </c:pt>
                <c:pt idx="23692">
                  <c:v>47384</c:v>
                </c:pt>
                <c:pt idx="23693">
                  <c:v>47386</c:v>
                </c:pt>
                <c:pt idx="23694">
                  <c:v>47388</c:v>
                </c:pt>
                <c:pt idx="23695">
                  <c:v>47390</c:v>
                </c:pt>
                <c:pt idx="23696">
                  <c:v>47392</c:v>
                </c:pt>
                <c:pt idx="23697">
                  <c:v>47394</c:v>
                </c:pt>
                <c:pt idx="23698">
                  <c:v>47396</c:v>
                </c:pt>
                <c:pt idx="23699">
                  <c:v>47398</c:v>
                </c:pt>
                <c:pt idx="23700">
                  <c:v>47400</c:v>
                </c:pt>
                <c:pt idx="23701">
                  <c:v>47402</c:v>
                </c:pt>
                <c:pt idx="23702">
                  <c:v>47404</c:v>
                </c:pt>
                <c:pt idx="23703">
                  <c:v>47406</c:v>
                </c:pt>
                <c:pt idx="23704">
                  <c:v>47408</c:v>
                </c:pt>
                <c:pt idx="23705">
                  <c:v>47410</c:v>
                </c:pt>
                <c:pt idx="23706">
                  <c:v>47412</c:v>
                </c:pt>
                <c:pt idx="23707">
                  <c:v>47414</c:v>
                </c:pt>
                <c:pt idx="23708">
                  <c:v>47416</c:v>
                </c:pt>
                <c:pt idx="23709">
                  <c:v>47418</c:v>
                </c:pt>
                <c:pt idx="23710">
                  <c:v>47420</c:v>
                </c:pt>
                <c:pt idx="23711">
                  <c:v>47422</c:v>
                </c:pt>
                <c:pt idx="23712">
                  <c:v>47424</c:v>
                </c:pt>
                <c:pt idx="23713">
                  <c:v>47426</c:v>
                </c:pt>
                <c:pt idx="23714">
                  <c:v>47428</c:v>
                </c:pt>
                <c:pt idx="23715">
                  <c:v>47430</c:v>
                </c:pt>
                <c:pt idx="23716">
                  <c:v>47432</c:v>
                </c:pt>
                <c:pt idx="23717">
                  <c:v>47434</c:v>
                </c:pt>
                <c:pt idx="23718">
                  <c:v>47436</c:v>
                </c:pt>
                <c:pt idx="23719">
                  <c:v>47438</c:v>
                </c:pt>
                <c:pt idx="23720">
                  <c:v>47440</c:v>
                </c:pt>
                <c:pt idx="23721">
                  <c:v>47442</c:v>
                </c:pt>
                <c:pt idx="23722">
                  <c:v>47444</c:v>
                </c:pt>
                <c:pt idx="23723">
                  <c:v>47446</c:v>
                </c:pt>
                <c:pt idx="23724">
                  <c:v>47448</c:v>
                </c:pt>
                <c:pt idx="23725">
                  <c:v>47450</c:v>
                </c:pt>
                <c:pt idx="23726">
                  <c:v>47452</c:v>
                </c:pt>
                <c:pt idx="23727">
                  <c:v>47454</c:v>
                </c:pt>
                <c:pt idx="23728">
                  <c:v>47456</c:v>
                </c:pt>
                <c:pt idx="23729">
                  <c:v>47458</c:v>
                </c:pt>
                <c:pt idx="23730">
                  <c:v>47460</c:v>
                </c:pt>
                <c:pt idx="23731">
                  <c:v>47462</c:v>
                </c:pt>
                <c:pt idx="23732">
                  <c:v>47464</c:v>
                </c:pt>
                <c:pt idx="23733">
                  <c:v>47466</c:v>
                </c:pt>
                <c:pt idx="23734">
                  <c:v>47468</c:v>
                </c:pt>
                <c:pt idx="23735">
                  <c:v>47470</c:v>
                </c:pt>
                <c:pt idx="23736">
                  <c:v>47472</c:v>
                </c:pt>
                <c:pt idx="23737">
                  <c:v>47474</c:v>
                </c:pt>
                <c:pt idx="23738">
                  <c:v>47476</c:v>
                </c:pt>
                <c:pt idx="23739">
                  <c:v>47478</c:v>
                </c:pt>
                <c:pt idx="23740">
                  <c:v>47480</c:v>
                </c:pt>
                <c:pt idx="23741">
                  <c:v>47482</c:v>
                </c:pt>
                <c:pt idx="23742">
                  <c:v>47484</c:v>
                </c:pt>
                <c:pt idx="23743">
                  <c:v>47486</c:v>
                </c:pt>
                <c:pt idx="23744">
                  <c:v>47488</c:v>
                </c:pt>
                <c:pt idx="23745">
                  <c:v>47490</c:v>
                </c:pt>
                <c:pt idx="23746">
                  <c:v>47492</c:v>
                </c:pt>
                <c:pt idx="23747">
                  <c:v>47494</c:v>
                </c:pt>
                <c:pt idx="23748">
                  <c:v>47496</c:v>
                </c:pt>
                <c:pt idx="23749">
                  <c:v>47498</c:v>
                </c:pt>
                <c:pt idx="23750">
                  <c:v>47500</c:v>
                </c:pt>
                <c:pt idx="23751">
                  <c:v>47502</c:v>
                </c:pt>
                <c:pt idx="23752">
                  <c:v>47504</c:v>
                </c:pt>
                <c:pt idx="23753">
                  <c:v>47506</c:v>
                </c:pt>
                <c:pt idx="23754">
                  <c:v>47508</c:v>
                </c:pt>
                <c:pt idx="23755">
                  <c:v>47510</c:v>
                </c:pt>
                <c:pt idx="23756">
                  <c:v>47512</c:v>
                </c:pt>
                <c:pt idx="23757">
                  <c:v>47514</c:v>
                </c:pt>
                <c:pt idx="23758">
                  <c:v>47516</c:v>
                </c:pt>
                <c:pt idx="23759">
                  <c:v>47518</c:v>
                </c:pt>
                <c:pt idx="23760">
                  <c:v>47520</c:v>
                </c:pt>
                <c:pt idx="23761">
                  <c:v>47522</c:v>
                </c:pt>
                <c:pt idx="23762">
                  <c:v>47524</c:v>
                </c:pt>
                <c:pt idx="23763">
                  <c:v>47526</c:v>
                </c:pt>
                <c:pt idx="23764">
                  <c:v>47528</c:v>
                </c:pt>
                <c:pt idx="23765">
                  <c:v>47530</c:v>
                </c:pt>
                <c:pt idx="23766">
                  <c:v>47532</c:v>
                </c:pt>
                <c:pt idx="23767">
                  <c:v>47534</c:v>
                </c:pt>
                <c:pt idx="23768">
                  <c:v>47536</c:v>
                </c:pt>
                <c:pt idx="23769">
                  <c:v>47538</c:v>
                </c:pt>
                <c:pt idx="23770">
                  <c:v>47540</c:v>
                </c:pt>
                <c:pt idx="23771">
                  <c:v>47542</c:v>
                </c:pt>
                <c:pt idx="23772">
                  <c:v>47544</c:v>
                </c:pt>
                <c:pt idx="23773">
                  <c:v>47546</c:v>
                </c:pt>
                <c:pt idx="23774">
                  <c:v>47548</c:v>
                </c:pt>
                <c:pt idx="23775">
                  <c:v>47550</c:v>
                </c:pt>
                <c:pt idx="23776">
                  <c:v>47552</c:v>
                </c:pt>
                <c:pt idx="23777">
                  <c:v>47554</c:v>
                </c:pt>
                <c:pt idx="23778">
                  <c:v>47556</c:v>
                </c:pt>
                <c:pt idx="23779">
                  <c:v>47558</c:v>
                </c:pt>
                <c:pt idx="23780">
                  <c:v>47560</c:v>
                </c:pt>
                <c:pt idx="23781">
                  <c:v>47562</c:v>
                </c:pt>
                <c:pt idx="23782">
                  <c:v>47564</c:v>
                </c:pt>
                <c:pt idx="23783">
                  <c:v>47566</c:v>
                </c:pt>
                <c:pt idx="23784">
                  <c:v>47568</c:v>
                </c:pt>
                <c:pt idx="23785">
                  <c:v>47570</c:v>
                </c:pt>
                <c:pt idx="23786">
                  <c:v>47572</c:v>
                </c:pt>
                <c:pt idx="23787">
                  <c:v>47574</c:v>
                </c:pt>
                <c:pt idx="23788">
                  <c:v>47576</c:v>
                </c:pt>
                <c:pt idx="23789">
                  <c:v>47578</c:v>
                </c:pt>
                <c:pt idx="23790">
                  <c:v>47580</c:v>
                </c:pt>
                <c:pt idx="23791">
                  <c:v>47582</c:v>
                </c:pt>
                <c:pt idx="23792">
                  <c:v>47584</c:v>
                </c:pt>
                <c:pt idx="23793">
                  <c:v>47586</c:v>
                </c:pt>
                <c:pt idx="23794">
                  <c:v>47588</c:v>
                </c:pt>
                <c:pt idx="23795">
                  <c:v>47590</c:v>
                </c:pt>
                <c:pt idx="23796">
                  <c:v>47592</c:v>
                </c:pt>
                <c:pt idx="23797">
                  <c:v>47594</c:v>
                </c:pt>
                <c:pt idx="23798">
                  <c:v>47596</c:v>
                </c:pt>
                <c:pt idx="23799">
                  <c:v>47598</c:v>
                </c:pt>
                <c:pt idx="23800">
                  <c:v>47600</c:v>
                </c:pt>
                <c:pt idx="23801">
                  <c:v>47602</c:v>
                </c:pt>
                <c:pt idx="23802">
                  <c:v>47604</c:v>
                </c:pt>
                <c:pt idx="23803">
                  <c:v>47606</c:v>
                </c:pt>
                <c:pt idx="23804">
                  <c:v>47608</c:v>
                </c:pt>
                <c:pt idx="23805">
                  <c:v>47610</c:v>
                </c:pt>
                <c:pt idx="23806">
                  <c:v>47612</c:v>
                </c:pt>
                <c:pt idx="23807">
                  <c:v>47614</c:v>
                </c:pt>
                <c:pt idx="23808">
                  <c:v>47616</c:v>
                </c:pt>
                <c:pt idx="23809">
                  <c:v>47618</c:v>
                </c:pt>
                <c:pt idx="23810">
                  <c:v>47620</c:v>
                </c:pt>
                <c:pt idx="23811">
                  <c:v>47622</c:v>
                </c:pt>
                <c:pt idx="23812">
                  <c:v>47624</c:v>
                </c:pt>
                <c:pt idx="23813">
                  <c:v>47626</c:v>
                </c:pt>
                <c:pt idx="23814">
                  <c:v>47628</c:v>
                </c:pt>
                <c:pt idx="23815">
                  <c:v>47630</c:v>
                </c:pt>
                <c:pt idx="23816">
                  <c:v>47632</c:v>
                </c:pt>
                <c:pt idx="23817">
                  <c:v>47634</c:v>
                </c:pt>
                <c:pt idx="23818">
                  <c:v>47636</c:v>
                </c:pt>
                <c:pt idx="23819">
                  <c:v>47638</c:v>
                </c:pt>
                <c:pt idx="23820">
                  <c:v>47640</c:v>
                </c:pt>
                <c:pt idx="23821">
                  <c:v>47642</c:v>
                </c:pt>
                <c:pt idx="23822">
                  <c:v>47644</c:v>
                </c:pt>
                <c:pt idx="23823">
                  <c:v>47646</c:v>
                </c:pt>
                <c:pt idx="23824">
                  <c:v>47648</c:v>
                </c:pt>
                <c:pt idx="23825">
                  <c:v>47650</c:v>
                </c:pt>
                <c:pt idx="23826">
                  <c:v>47652</c:v>
                </c:pt>
                <c:pt idx="23827">
                  <c:v>47654</c:v>
                </c:pt>
                <c:pt idx="23828">
                  <c:v>47656</c:v>
                </c:pt>
                <c:pt idx="23829">
                  <c:v>47658</c:v>
                </c:pt>
                <c:pt idx="23830">
                  <c:v>47660</c:v>
                </c:pt>
                <c:pt idx="23831">
                  <c:v>47662</c:v>
                </c:pt>
                <c:pt idx="23832">
                  <c:v>47664</c:v>
                </c:pt>
                <c:pt idx="23833">
                  <c:v>47666</c:v>
                </c:pt>
                <c:pt idx="23834">
                  <c:v>47668</c:v>
                </c:pt>
                <c:pt idx="23835">
                  <c:v>47670</c:v>
                </c:pt>
                <c:pt idx="23836">
                  <c:v>47672</c:v>
                </c:pt>
                <c:pt idx="23837">
                  <c:v>47674</c:v>
                </c:pt>
                <c:pt idx="23838">
                  <c:v>47676</c:v>
                </c:pt>
                <c:pt idx="23839">
                  <c:v>47678</c:v>
                </c:pt>
                <c:pt idx="23840">
                  <c:v>47680</c:v>
                </c:pt>
                <c:pt idx="23841">
                  <c:v>47682</c:v>
                </c:pt>
                <c:pt idx="23842">
                  <c:v>47684</c:v>
                </c:pt>
                <c:pt idx="23843">
                  <c:v>47686</c:v>
                </c:pt>
                <c:pt idx="23844">
                  <c:v>47688</c:v>
                </c:pt>
                <c:pt idx="23845">
                  <c:v>47690</c:v>
                </c:pt>
                <c:pt idx="23846">
                  <c:v>47692</c:v>
                </c:pt>
                <c:pt idx="23847">
                  <c:v>47694</c:v>
                </c:pt>
                <c:pt idx="23848">
                  <c:v>47696</c:v>
                </c:pt>
                <c:pt idx="23849">
                  <c:v>47698</c:v>
                </c:pt>
                <c:pt idx="23850">
                  <c:v>47700</c:v>
                </c:pt>
                <c:pt idx="23851">
                  <c:v>47702</c:v>
                </c:pt>
                <c:pt idx="23852">
                  <c:v>47704</c:v>
                </c:pt>
                <c:pt idx="23853">
                  <c:v>47706</c:v>
                </c:pt>
                <c:pt idx="23854">
                  <c:v>47708</c:v>
                </c:pt>
                <c:pt idx="23855">
                  <c:v>47710</c:v>
                </c:pt>
                <c:pt idx="23856">
                  <c:v>47712</c:v>
                </c:pt>
                <c:pt idx="23857">
                  <c:v>47714</c:v>
                </c:pt>
                <c:pt idx="23858">
                  <c:v>47716</c:v>
                </c:pt>
                <c:pt idx="23859">
                  <c:v>47718</c:v>
                </c:pt>
                <c:pt idx="23860">
                  <c:v>47720</c:v>
                </c:pt>
                <c:pt idx="23861">
                  <c:v>47722</c:v>
                </c:pt>
                <c:pt idx="23862">
                  <c:v>47724</c:v>
                </c:pt>
                <c:pt idx="23863">
                  <c:v>47726</c:v>
                </c:pt>
                <c:pt idx="23864">
                  <c:v>47728</c:v>
                </c:pt>
                <c:pt idx="23865">
                  <c:v>47730</c:v>
                </c:pt>
                <c:pt idx="23866">
                  <c:v>47732</c:v>
                </c:pt>
                <c:pt idx="23867">
                  <c:v>47734</c:v>
                </c:pt>
                <c:pt idx="23868">
                  <c:v>47736</c:v>
                </c:pt>
                <c:pt idx="23869">
                  <c:v>47738</c:v>
                </c:pt>
                <c:pt idx="23870">
                  <c:v>47740</c:v>
                </c:pt>
                <c:pt idx="23871">
                  <c:v>47742</c:v>
                </c:pt>
                <c:pt idx="23872">
                  <c:v>47744</c:v>
                </c:pt>
                <c:pt idx="23873">
                  <c:v>47746</c:v>
                </c:pt>
                <c:pt idx="23874">
                  <c:v>47748</c:v>
                </c:pt>
                <c:pt idx="23875">
                  <c:v>47750</c:v>
                </c:pt>
                <c:pt idx="23876">
                  <c:v>47752</c:v>
                </c:pt>
                <c:pt idx="23877">
                  <c:v>47754</c:v>
                </c:pt>
                <c:pt idx="23878">
                  <c:v>47756</c:v>
                </c:pt>
                <c:pt idx="23879">
                  <c:v>47758</c:v>
                </c:pt>
                <c:pt idx="23880">
                  <c:v>47760</c:v>
                </c:pt>
                <c:pt idx="23881">
                  <c:v>47762</c:v>
                </c:pt>
                <c:pt idx="23882">
                  <c:v>47764</c:v>
                </c:pt>
                <c:pt idx="23883">
                  <c:v>47766</c:v>
                </c:pt>
                <c:pt idx="23884">
                  <c:v>47768</c:v>
                </c:pt>
                <c:pt idx="23885">
                  <c:v>47770</c:v>
                </c:pt>
                <c:pt idx="23886">
                  <c:v>47772</c:v>
                </c:pt>
                <c:pt idx="23887">
                  <c:v>47774</c:v>
                </c:pt>
                <c:pt idx="23888">
                  <c:v>47776</c:v>
                </c:pt>
                <c:pt idx="23889">
                  <c:v>47778</c:v>
                </c:pt>
                <c:pt idx="23890">
                  <c:v>47780</c:v>
                </c:pt>
                <c:pt idx="23891">
                  <c:v>47782</c:v>
                </c:pt>
                <c:pt idx="23892">
                  <c:v>47784</c:v>
                </c:pt>
                <c:pt idx="23893">
                  <c:v>47786</c:v>
                </c:pt>
                <c:pt idx="23894">
                  <c:v>47788</c:v>
                </c:pt>
                <c:pt idx="23895">
                  <c:v>47790</c:v>
                </c:pt>
                <c:pt idx="23896">
                  <c:v>47792</c:v>
                </c:pt>
                <c:pt idx="23897">
                  <c:v>47794</c:v>
                </c:pt>
                <c:pt idx="23898">
                  <c:v>47796</c:v>
                </c:pt>
                <c:pt idx="23899">
                  <c:v>47798</c:v>
                </c:pt>
                <c:pt idx="23900">
                  <c:v>47800</c:v>
                </c:pt>
                <c:pt idx="23901">
                  <c:v>47802</c:v>
                </c:pt>
                <c:pt idx="23902">
                  <c:v>47804</c:v>
                </c:pt>
                <c:pt idx="23903">
                  <c:v>47806</c:v>
                </c:pt>
                <c:pt idx="23904">
                  <c:v>47808</c:v>
                </c:pt>
                <c:pt idx="23905">
                  <c:v>47810</c:v>
                </c:pt>
                <c:pt idx="23906">
                  <c:v>47812</c:v>
                </c:pt>
                <c:pt idx="23907">
                  <c:v>47814</c:v>
                </c:pt>
                <c:pt idx="23908">
                  <c:v>47816</c:v>
                </c:pt>
                <c:pt idx="23909">
                  <c:v>47818</c:v>
                </c:pt>
                <c:pt idx="23910">
                  <c:v>47820</c:v>
                </c:pt>
                <c:pt idx="23911">
                  <c:v>47822</c:v>
                </c:pt>
                <c:pt idx="23912">
                  <c:v>47824</c:v>
                </c:pt>
                <c:pt idx="23913">
                  <c:v>47826</c:v>
                </c:pt>
                <c:pt idx="23914">
                  <c:v>47828</c:v>
                </c:pt>
                <c:pt idx="23915">
                  <c:v>47830</c:v>
                </c:pt>
                <c:pt idx="23916">
                  <c:v>47832</c:v>
                </c:pt>
                <c:pt idx="23917">
                  <c:v>47834</c:v>
                </c:pt>
                <c:pt idx="23918">
                  <c:v>47836</c:v>
                </c:pt>
                <c:pt idx="23919">
                  <c:v>47838</c:v>
                </c:pt>
                <c:pt idx="23920">
                  <c:v>47840</c:v>
                </c:pt>
                <c:pt idx="23921">
                  <c:v>47842</c:v>
                </c:pt>
                <c:pt idx="23922">
                  <c:v>47844</c:v>
                </c:pt>
                <c:pt idx="23923">
                  <c:v>47846</c:v>
                </c:pt>
                <c:pt idx="23924">
                  <c:v>47848</c:v>
                </c:pt>
                <c:pt idx="23925">
                  <c:v>47850</c:v>
                </c:pt>
                <c:pt idx="23926">
                  <c:v>47852</c:v>
                </c:pt>
                <c:pt idx="23927">
                  <c:v>47854</c:v>
                </c:pt>
                <c:pt idx="23928">
                  <c:v>47856</c:v>
                </c:pt>
                <c:pt idx="23929">
                  <c:v>47858</c:v>
                </c:pt>
                <c:pt idx="23930">
                  <c:v>47860</c:v>
                </c:pt>
                <c:pt idx="23931">
                  <c:v>47862</c:v>
                </c:pt>
                <c:pt idx="23932">
                  <c:v>47864</c:v>
                </c:pt>
                <c:pt idx="23933">
                  <c:v>47866</c:v>
                </c:pt>
                <c:pt idx="23934">
                  <c:v>47868</c:v>
                </c:pt>
                <c:pt idx="23935">
                  <c:v>47870</c:v>
                </c:pt>
                <c:pt idx="23936">
                  <c:v>47872</c:v>
                </c:pt>
                <c:pt idx="23937">
                  <c:v>47874</c:v>
                </c:pt>
                <c:pt idx="23938">
                  <c:v>47876</c:v>
                </c:pt>
                <c:pt idx="23939">
                  <c:v>47878</c:v>
                </c:pt>
                <c:pt idx="23940">
                  <c:v>47880</c:v>
                </c:pt>
                <c:pt idx="23941">
                  <c:v>47882</c:v>
                </c:pt>
                <c:pt idx="23942">
                  <c:v>47884</c:v>
                </c:pt>
                <c:pt idx="23943">
                  <c:v>47886</c:v>
                </c:pt>
                <c:pt idx="23944">
                  <c:v>47888</c:v>
                </c:pt>
                <c:pt idx="23945">
                  <c:v>47890</c:v>
                </c:pt>
                <c:pt idx="23946">
                  <c:v>47892</c:v>
                </c:pt>
                <c:pt idx="23947">
                  <c:v>47894</c:v>
                </c:pt>
                <c:pt idx="23948">
                  <c:v>47896</c:v>
                </c:pt>
                <c:pt idx="23949">
                  <c:v>47898</c:v>
                </c:pt>
                <c:pt idx="23950">
                  <c:v>47900</c:v>
                </c:pt>
                <c:pt idx="23951">
                  <c:v>47902</c:v>
                </c:pt>
                <c:pt idx="23952">
                  <c:v>47904</c:v>
                </c:pt>
                <c:pt idx="23953">
                  <c:v>47906</c:v>
                </c:pt>
                <c:pt idx="23954">
                  <c:v>47908</c:v>
                </c:pt>
                <c:pt idx="23955">
                  <c:v>47910</c:v>
                </c:pt>
                <c:pt idx="23956">
                  <c:v>47912</c:v>
                </c:pt>
                <c:pt idx="23957">
                  <c:v>47914</c:v>
                </c:pt>
                <c:pt idx="23958">
                  <c:v>47916</c:v>
                </c:pt>
                <c:pt idx="23959">
                  <c:v>47918</c:v>
                </c:pt>
                <c:pt idx="23960">
                  <c:v>47920</c:v>
                </c:pt>
                <c:pt idx="23961">
                  <c:v>47922</c:v>
                </c:pt>
                <c:pt idx="23962">
                  <c:v>47924</c:v>
                </c:pt>
                <c:pt idx="23963">
                  <c:v>47926</c:v>
                </c:pt>
                <c:pt idx="23964">
                  <c:v>47928</c:v>
                </c:pt>
                <c:pt idx="23965">
                  <c:v>47930</c:v>
                </c:pt>
                <c:pt idx="23966">
                  <c:v>47932</c:v>
                </c:pt>
                <c:pt idx="23967">
                  <c:v>47934</c:v>
                </c:pt>
                <c:pt idx="23968">
                  <c:v>47936</c:v>
                </c:pt>
                <c:pt idx="23969">
                  <c:v>47938</c:v>
                </c:pt>
                <c:pt idx="23970">
                  <c:v>47940</c:v>
                </c:pt>
                <c:pt idx="23971">
                  <c:v>47942</c:v>
                </c:pt>
                <c:pt idx="23972">
                  <c:v>47944</c:v>
                </c:pt>
                <c:pt idx="23973">
                  <c:v>47946</c:v>
                </c:pt>
                <c:pt idx="23974">
                  <c:v>47948</c:v>
                </c:pt>
                <c:pt idx="23975">
                  <c:v>47950</c:v>
                </c:pt>
                <c:pt idx="23976">
                  <c:v>47952</c:v>
                </c:pt>
                <c:pt idx="23977">
                  <c:v>47954</c:v>
                </c:pt>
                <c:pt idx="23978">
                  <c:v>47956</c:v>
                </c:pt>
                <c:pt idx="23979">
                  <c:v>47958</c:v>
                </c:pt>
                <c:pt idx="23980">
                  <c:v>47960</c:v>
                </c:pt>
                <c:pt idx="23981">
                  <c:v>47962</c:v>
                </c:pt>
                <c:pt idx="23982">
                  <c:v>47964</c:v>
                </c:pt>
                <c:pt idx="23983">
                  <c:v>47966</c:v>
                </c:pt>
                <c:pt idx="23984">
                  <c:v>47968</c:v>
                </c:pt>
                <c:pt idx="23985">
                  <c:v>47970</c:v>
                </c:pt>
                <c:pt idx="23986">
                  <c:v>47972</c:v>
                </c:pt>
                <c:pt idx="23987">
                  <c:v>47974</c:v>
                </c:pt>
                <c:pt idx="23988">
                  <c:v>47976</c:v>
                </c:pt>
                <c:pt idx="23989">
                  <c:v>47978</c:v>
                </c:pt>
                <c:pt idx="23990">
                  <c:v>47980</c:v>
                </c:pt>
                <c:pt idx="23991">
                  <c:v>47982</c:v>
                </c:pt>
                <c:pt idx="23992">
                  <c:v>47984</c:v>
                </c:pt>
                <c:pt idx="23993">
                  <c:v>47986</c:v>
                </c:pt>
                <c:pt idx="23994">
                  <c:v>47988</c:v>
                </c:pt>
                <c:pt idx="23995">
                  <c:v>47990</c:v>
                </c:pt>
                <c:pt idx="23996">
                  <c:v>47992</c:v>
                </c:pt>
                <c:pt idx="23997">
                  <c:v>47994</c:v>
                </c:pt>
                <c:pt idx="23998">
                  <c:v>47996</c:v>
                </c:pt>
                <c:pt idx="23999">
                  <c:v>47998</c:v>
                </c:pt>
                <c:pt idx="24000">
                  <c:v>48000</c:v>
                </c:pt>
                <c:pt idx="24001">
                  <c:v>48002</c:v>
                </c:pt>
                <c:pt idx="24002">
                  <c:v>48004</c:v>
                </c:pt>
                <c:pt idx="24003">
                  <c:v>48006</c:v>
                </c:pt>
                <c:pt idx="24004">
                  <c:v>48008</c:v>
                </c:pt>
                <c:pt idx="24005">
                  <c:v>48010</c:v>
                </c:pt>
                <c:pt idx="24006">
                  <c:v>48012</c:v>
                </c:pt>
                <c:pt idx="24007">
                  <c:v>48014</c:v>
                </c:pt>
                <c:pt idx="24008">
                  <c:v>48016</c:v>
                </c:pt>
                <c:pt idx="24009">
                  <c:v>48018</c:v>
                </c:pt>
                <c:pt idx="24010">
                  <c:v>48020</c:v>
                </c:pt>
                <c:pt idx="24011">
                  <c:v>48022</c:v>
                </c:pt>
                <c:pt idx="24012">
                  <c:v>48024</c:v>
                </c:pt>
                <c:pt idx="24013">
                  <c:v>48026</c:v>
                </c:pt>
                <c:pt idx="24014">
                  <c:v>48028</c:v>
                </c:pt>
                <c:pt idx="24015">
                  <c:v>48030</c:v>
                </c:pt>
                <c:pt idx="24016">
                  <c:v>48032</c:v>
                </c:pt>
                <c:pt idx="24017">
                  <c:v>48034</c:v>
                </c:pt>
                <c:pt idx="24018">
                  <c:v>48036</c:v>
                </c:pt>
                <c:pt idx="24019">
                  <c:v>48038</c:v>
                </c:pt>
                <c:pt idx="24020">
                  <c:v>48040</c:v>
                </c:pt>
                <c:pt idx="24021">
                  <c:v>48042</c:v>
                </c:pt>
                <c:pt idx="24022">
                  <c:v>48044</c:v>
                </c:pt>
                <c:pt idx="24023">
                  <c:v>48046</c:v>
                </c:pt>
                <c:pt idx="24024">
                  <c:v>48048</c:v>
                </c:pt>
                <c:pt idx="24025">
                  <c:v>48050</c:v>
                </c:pt>
                <c:pt idx="24026">
                  <c:v>48052</c:v>
                </c:pt>
                <c:pt idx="24027">
                  <c:v>48054</c:v>
                </c:pt>
                <c:pt idx="24028">
                  <c:v>48056</c:v>
                </c:pt>
                <c:pt idx="24029">
                  <c:v>48058</c:v>
                </c:pt>
                <c:pt idx="24030">
                  <c:v>48060</c:v>
                </c:pt>
                <c:pt idx="24031">
                  <c:v>48062</c:v>
                </c:pt>
                <c:pt idx="24032">
                  <c:v>48064</c:v>
                </c:pt>
                <c:pt idx="24033">
                  <c:v>48066</c:v>
                </c:pt>
                <c:pt idx="24034">
                  <c:v>48068</c:v>
                </c:pt>
                <c:pt idx="24035">
                  <c:v>48070</c:v>
                </c:pt>
                <c:pt idx="24036">
                  <c:v>48072</c:v>
                </c:pt>
                <c:pt idx="24037">
                  <c:v>48074</c:v>
                </c:pt>
                <c:pt idx="24038">
                  <c:v>48076</c:v>
                </c:pt>
                <c:pt idx="24039">
                  <c:v>48078</c:v>
                </c:pt>
                <c:pt idx="24040">
                  <c:v>48080</c:v>
                </c:pt>
                <c:pt idx="24041">
                  <c:v>48082</c:v>
                </c:pt>
                <c:pt idx="24042">
                  <c:v>48084</c:v>
                </c:pt>
                <c:pt idx="24043">
                  <c:v>48086</c:v>
                </c:pt>
                <c:pt idx="24044">
                  <c:v>48088</c:v>
                </c:pt>
                <c:pt idx="24045">
                  <c:v>48090</c:v>
                </c:pt>
                <c:pt idx="24046">
                  <c:v>48092</c:v>
                </c:pt>
                <c:pt idx="24047">
                  <c:v>48094</c:v>
                </c:pt>
                <c:pt idx="24048">
                  <c:v>48096</c:v>
                </c:pt>
                <c:pt idx="24049">
                  <c:v>48098</c:v>
                </c:pt>
                <c:pt idx="24050">
                  <c:v>48100</c:v>
                </c:pt>
                <c:pt idx="24051">
                  <c:v>48102</c:v>
                </c:pt>
                <c:pt idx="24052">
                  <c:v>48104</c:v>
                </c:pt>
                <c:pt idx="24053">
                  <c:v>48106</c:v>
                </c:pt>
                <c:pt idx="24054">
                  <c:v>48108</c:v>
                </c:pt>
                <c:pt idx="24055">
                  <c:v>48110</c:v>
                </c:pt>
                <c:pt idx="24056">
                  <c:v>48112</c:v>
                </c:pt>
                <c:pt idx="24057">
                  <c:v>48114</c:v>
                </c:pt>
                <c:pt idx="24058">
                  <c:v>48116</c:v>
                </c:pt>
                <c:pt idx="24059">
                  <c:v>48118</c:v>
                </c:pt>
                <c:pt idx="24060">
                  <c:v>48120</c:v>
                </c:pt>
                <c:pt idx="24061">
                  <c:v>48122</c:v>
                </c:pt>
                <c:pt idx="24062">
                  <c:v>48124</c:v>
                </c:pt>
                <c:pt idx="24063">
                  <c:v>48126</c:v>
                </c:pt>
                <c:pt idx="24064">
                  <c:v>48128</c:v>
                </c:pt>
                <c:pt idx="24065">
                  <c:v>48130</c:v>
                </c:pt>
                <c:pt idx="24066">
                  <c:v>48132</c:v>
                </c:pt>
                <c:pt idx="24067">
                  <c:v>48134</c:v>
                </c:pt>
                <c:pt idx="24068">
                  <c:v>48136</c:v>
                </c:pt>
                <c:pt idx="24069">
                  <c:v>48138</c:v>
                </c:pt>
                <c:pt idx="24070">
                  <c:v>48140</c:v>
                </c:pt>
                <c:pt idx="24071">
                  <c:v>48142</c:v>
                </c:pt>
                <c:pt idx="24072">
                  <c:v>48144</c:v>
                </c:pt>
                <c:pt idx="24073">
                  <c:v>48146</c:v>
                </c:pt>
                <c:pt idx="24074">
                  <c:v>48148</c:v>
                </c:pt>
                <c:pt idx="24075">
                  <c:v>48150</c:v>
                </c:pt>
                <c:pt idx="24076">
                  <c:v>48152</c:v>
                </c:pt>
                <c:pt idx="24077">
                  <c:v>48154</c:v>
                </c:pt>
                <c:pt idx="24078">
                  <c:v>48156</c:v>
                </c:pt>
                <c:pt idx="24079">
                  <c:v>48158</c:v>
                </c:pt>
                <c:pt idx="24080">
                  <c:v>48160</c:v>
                </c:pt>
                <c:pt idx="24081">
                  <c:v>48162</c:v>
                </c:pt>
                <c:pt idx="24082">
                  <c:v>48164</c:v>
                </c:pt>
                <c:pt idx="24083">
                  <c:v>48166</c:v>
                </c:pt>
                <c:pt idx="24084">
                  <c:v>48168</c:v>
                </c:pt>
                <c:pt idx="24085">
                  <c:v>48170</c:v>
                </c:pt>
                <c:pt idx="24086">
                  <c:v>48172</c:v>
                </c:pt>
                <c:pt idx="24087">
                  <c:v>48174</c:v>
                </c:pt>
                <c:pt idx="24088">
                  <c:v>48176</c:v>
                </c:pt>
                <c:pt idx="24089">
                  <c:v>48178</c:v>
                </c:pt>
                <c:pt idx="24090">
                  <c:v>48180</c:v>
                </c:pt>
                <c:pt idx="24091">
                  <c:v>48182</c:v>
                </c:pt>
                <c:pt idx="24092">
                  <c:v>48184</c:v>
                </c:pt>
                <c:pt idx="24093">
                  <c:v>48186</c:v>
                </c:pt>
                <c:pt idx="24094">
                  <c:v>48188</c:v>
                </c:pt>
                <c:pt idx="24095">
                  <c:v>48190</c:v>
                </c:pt>
                <c:pt idx="24096">
                  <c:v>48192</c:v>
                </c:pt>
                <c:pt idx="24097">
                  <c:v>48194</c:v>
                </c:pt>
                <c:pt idx="24098">
                  <c:v>48196</c:v>
                </c:pt>
                <c:pt idx="24099">
                  <c:v>48198</c:v>
                </c:pt>
                <c:pt idx="24100">
                  <c:v>48200</c:v>
                </c:pt>
                <c:pt idx="24101">
                  <c:v>48202</c:v>
                </c:pt>
                <c:pt idx="24102">
                  <c:v>48204</c:v>
                </c:pt>
                <c:pt idx="24103">
                  <c:v>48206</c:v>
                </c:pt>
                <c:pt idx="24104">
                  <c:v>48208</c:v>
                </c:pt>
                <c:pt idx="24105">
                  <c:v>48210</c:v>
                </c:pt>
                <c:pt idx="24106">
                  <c:v>48212</c:v>
                </c:pt>
                <c:pt idx="24107">
                  <c:v>48214</c:v>
                </c:pt>
                <c:pt idx="24108">
                  <c:v>48216</c:v>
                </c:pt>
                <c:pt idx="24109">
                  <c:v>48218</c:v>
                </c:pt>
                <c:pt idx="24110">
                  <c:v>48220</c:v>
                </c:pt>
                <c:pt idx="24111">
                  <c:v>48222</c:v>
                </c:pt>
                <c:pt idx="24112">
                  <c:v>48224</c:v>
                </c:pt>
                <c:pt idx="24113">
                  <c:v>48226</c:v>
                </c:pt>
                <c:pt idx="24114">
                  <c:v>48228</c:v>
                </c:pt>
                <c:pt idx="24115">
                  <c:v>48230</c:v>
                </c:pt>
                <c:pt idx="24116">
                  <c:v>48232</c:v>
                </c:pt>
                <c:pt idx="24117">
                  <c:v>48234</c:v>
                </c:pt>
                <c:pt idx="24118">
                  <c:v>48236</c:v>
                </c:pt>
                <c:pt idx="24119">
                  <c:v>48238</c:v>
                </c:pt>
                <c:pt idx="24120">
                  <c:v>48240</c:v>
                </c:pt>
                <c:pt idx="24121">
                  <c:v>48242</c:v>
                </c:pt>
                <c:pt idx="24122">
                  <c:v>48244</c:v>
                </c:pt>
                <c:pt idx="24123">
                  <c:v>48246</c:v>
                </c:pt>
                <c:pt idx="24124">
                  <c:v>48248</c:v>
                </c:pt>
                <c:pt idx="24125">
                  <c:v>48250</c:v>
                </c:pt>
                <c:pt idx="24126">
                  <c:v>48252</c:v>
                </c:pt>
                <c:pt idx="24127">
                  <c:v>48254</c:v>
                </c:pt>
                <c:pt idx="24128">
                  <c:v>48256</c:v>
                </c:pt>
                <c:pt idx="24129">
                  <c:v>48258</c:v>
                </c:pt>
                <c:pt idx="24130">
                  <c:v>48260</c:v>
                </c:pt>
                <c:pt idx="24131">
                  <c:v>48262</c:v>
                </c:pt>
                <c:pt idx="24132">
                  <c:v>48264</c:v>
                </c:pt>
                <c:pt idx="24133">
                  <c:v>48266</c:v>
                </c:pt>
                <c:pt idx="24134">
                  <c:v>48268</c:v>
                </c:pt>
                <c:pt idx="24135">
                  <c:v>48270</c:v>
                </c:pt>
                <c:pt idx="24136">
                  <c:v>48272</c:v>
                </c:pt>
                <c:pt idx="24137">
                  <c:v>48274</c:v>
                </c:pt>
                <c:pt idx="24138">
                  <c:v>48276</c:v>
                </c:pt>
                <c:pt idx="24139">
                  <c:v>48278</c:v>
                </c:pt>
                <c:pt idx="24140">
                  <c:v>48280</c:v>
                </c:pt>
                <c:pt idx="24141">
                  <c:v>48282</c:v>
                </c:pt>
                <c:pt idx="24142">
                  <c:v>48284</c:v>
                </c:pt>
                <c:pt idx="24143">
                  <c:v>48286</c:v>
                </c:pt>
                <c:pt idx="24144">
                  <c:v>48288</c:v>
                </c:pt>
                <c:pt idx="24145">
                  <c:v>48290</c:v>
                </c:pt>
                <c:pt idx="24146">
                  <c:v>48292</c:v>
                </c:pt>
                <c:pt idx="24147">
                  <c:v>48294</c:v>
                </c:pt>
                <c:pt idx="24148">
                  <c:v>48296</c:v>
                </c:pt>
                <c:pt idx="24149">
                  <c:v>48298</c:v>
                </c:pt>
                <c:pt idx="24150">
                  <c:v>48300</c:v>
                </c:pt>
                <c:pt idx="24151">
                  <c:v>48302</c:v>
                </c:pt>
                <c:pt idx="24152">
                  <c:v>48304</c:v>
                </c:pt>
                <c:pt idx="24153">
                  <c:v>48306</c:v>
                </c:pt>
                <c:pt idx="24154">
                  <c:v>48308</c:v>
                </c:pt>
                <c:pt idx="24155">
                  <c:v>48310</c:v>
                </c:pt>
                <c:pt idx="24156">
                  <c:v>48312</c:v>
                </c:pt>
                <c:pt idx="24157">
                  <c:v>48314</c:v>
                </c:pt>
                <c:pt idx="24158">
                  <c:v>48316</c:v>
                </c:pt>
                <c:pt idx="24159">
                  <c:v>48318</c:v>
                </c:pt>
                <c:pt idx="24160">
                  <c:v>48320</c:v>
                </c:pt>
                <c:pt idx="24161">
                  <c:v>48322</c:v>
                </c:pt>
                <c:pt idx="24162">
                  <c:v>48324</c:v>
                </c:pt>
                <c:pt idx="24163">
                  <c:v>48326</c:v>
                </c:pt>
                <c:pt idx="24164">
                  <c:v>48328</c:v>
                </c:pt>
                <c:pt idx="24165">
                  <c:v>48330</c:v>
                </c:pt>
                <c:pt idx="24166">
                  <c:v>48332</c:v>
                </c:pt>
                <c:pt idx="24167">
                  <c:v>48334</c:v>
                </c:pt>
                <c:pt idx="24168">
                  <c:v>48336</c:v>
                </c:pt>
                <c:pt idx="24169">
                  <c:v>48338</c:v>
                </c:pt>
                <c:pt idx="24170">
                  <c:v>48340</c:v>
                </c:pt>
                <c:pt idx="24171">
                  <c:v>48342</c:v>
                </c:pt>
                <c:pt idx="24172">
                  <c:v>48344</c:v>
                </c:pt>
                <c:pt idx="24173">
                  <c:v>48346</c:v>
                </c:pt>
                <c:pt idx="24174">
                  <c:v>48348</c:v>
                </c:pt>
                <c:pt idx="24175">
                  <c:v>48350</c:v>
                </c:pt>
                <c:pt idx="24176">
                  <c:v>48352</c:v>
                </c:pt>
                <c:pt idx="24177">
                  <c:v>48354</c:v>
                </c:pt>
                <c:pt idx="24178">
                  <c:v>48356</c:v>
                </c:pt>
                <c:pt idx="24179">
                  <c:v>48358</c:v>
                </c:pt>
                <c:pt idx="24180">
                  <c:v>48360</c:v>
                </c:pt>
                <c:pt idx="24181">
                  <c:v>48362</c:v>
                </c:pt>
                <c:pt idx="24182">
                  <c:v>48364</c:v>
                </c:pt>
                <c:pt idx="24183">
                  <c:v>48366</c:v>
                </c:pt>
                <c:pt idx="24184">
                  <c:v>48368</c:v>
                </c:pt>
                <c:pt idx="24185">
                  <c:v>48370</c:v>
                </c:pt>
                <c:pt idx="24186">
                  <c:v>48372</c:v>
                </c:pt>
                <c:pt idx="24187">
                  <c:v>48374</c:v>
                </c:pt>
                <c:pt idx="24188">
                  <c:v>48376</c:v>
                </c:pt>
                <c:pt idx="24189">
                  <c:v>48378</c:v>
                </c:pt>
                <c:pt idx="24190">
                  <c:v>48380</c:v>
                </c:pt>
                <c:pt idx="24191">
                  <c:v>48382</c:v>
                </c:pt>
                <c:pt idx="24192">
                  <c:v>48384</c:v>
                </c:pt>
                <c:pt idx="24193">
                  <c:v>48386</c:v>
                </c:pt>
                <c:pt idx="24194">
                  <c:v>48388</c:v>
                </c:pt>
                <c:pt idx="24195">
                  <c:v>48390</c:v>
                </c:pt>
                <c:pt idx="24196">
                  <c:v>48392</c:v>
                </c:pt>
                <c:pt idx="24197">
                  <c:v>48394</c:v>
                </c:pt>
                <c:pt idx="24198">
                  <c:v>48396</c:v>
                </c:pt>
                <c:pt idx="24199">
                  <c:v>48398</c:v>
                </c:pt>
                <c:pt idx="24200">
                  <c:v>48400</c:v>
                </c:pt>
                <c:pt idx="24201">
                  <c:v>48402</c:v>
                </c:pt>
                <c:pt idx="24202">
                  <c:v>48404</c:v>
                </c:pt>
                <c:pt idx="24203">
                  <c:v>48406</c:v>
                </c:pt>
                <c:pt idx="24204">
                  <c:v>48408</c:v>
                </c:pt>
                <c:pt idx="24205">
                  <c:v>48410</c:v>
                </c:pt>
                <c:pt idx="24206">
                  <c:v>48412</c:v>
                </c:pt>
                <c:pt idx="24207">
                  <c:v>48414</c:v>
                </c:pt>
                <c:pt idx="24208">
                  <c:v>48416</c:v>
                </c:pt>
                <c:pt idx="24209">
                  <c:v>48418</c:v>
                </c:pt>
                <c:pt idx="24210">
                  <c:v>48420</c:v>
                </c:pt>
                <c:pt idx="24211">
                  <c:v>48422</c:v>
                </c:pt>
                <c:pt idx="24212">
                  <c:v>48424</c:v>
                </c:pt>
                <c:pt idx="24213">
                  <c:v>48426</c:v>
                </c:pt>
                <c:pt idx="24214">
                  <c:v>48428</c:v>
                </c:pt>
                <c:pt idx="24215">
                  <c:v>48430</c:v>
                </c:pt>
                <c:pt idx="24216">
                  <c:v>48432</c:v>
                </c:pt>
                <c:pt idx="24217">
                  <c:v>48434</c:v>
                </c:pt>
                <c:pt idx="24218">
                  <c:v>48436</c:v>
                </c:pt>
                <c:pt idx="24219">
                  <c:v>48438</c:v>
                </c:pt>
                <c:pt idx="24220">
                  <c:v>48440</c:v>
                </c:pt>
                <c:pt idx="24221">
                  <c:v>48442</c:v>
                </c:pt>
                <c:pt idx="24222">
                  <c:v>48444</c:v>
                </c:pt>
                <c:pt idx="24223">
                  <c:v>48446</c:v>
                </c:pt>
                <c:pt idx="24224">
                  <c:v>48448</c:v>
                </c:pt>
                <c:pt idx="24225">
                  <c:v>48450</c:v>
                </c:pt>
                <c:pt idx="24226">
                  <c:v>48452</c:v>
                </c:pt>
                <c:pt idx="24227">
                  <c:v>48454</c:v>
                </c:pt>
                <c:pt idx="24228">
                  <c:v>48456</c:v>
                </c:pt>
                <c:pt idx="24229">
                  <c:v>48458</c:v>
                </c:pt>
                <c:pt idx="24230">
                  <c:v>48460</c:v>
                </c:pt>
                <c:pt idx="24231">
                  <c:v>48462</c:v>
                </c:pt>
                <c:pt idx="24232">
                  <c:v>48464</c:v>
                </c:pt>
                <c:pt idx="24233">
                  <c:v>48466</c:v>
                </c:pt>
                <c:pt idx="24234">
                  <c:v>48468</c:v>
                </c:pt>
                <c:pt idx="24235">
                  <c:v>48470</c:v>
                </c:pt>
                <c:pt idx="24236">
                  <c:v>48472</c:v>
                </c:pt>
                <c:pt idx="24237">
                  <c:v>48474</c:v>
                </c:pt>
                <c:pt idx="24238">
                  <c:v>48476</c:v>
                </c:pt>
                <c:pt idx="24239">
                  <c:v>48478</c:v>
                </c:pt>
                <c:pt idx="24240">
                  <c:v>48480</c:v>
                </c:pt>
                <c:pt idx="24241">
                  <c:v>48482</c:v>
                </c:pt>
                <c:pt idx="24242">
                  <c:v>48484</c:v>
                </c:pt>
                <c:pt idx="24243">
                  <c:v>48486</c:v>
                </c:pt>
                <c:pt idx="24244">
                  <c:v>48488</c:v>
                </c:pt>
                <c:pt idx="24245">
                  <c:v>48490</c:v>
                </c:pt>
                <c:pt idx="24246">
                  <c:v>48492</c:v>
                </c:pt>
                <c:pt idx="24247">
                  <c:v>48494</c:v>
                </c:pt>
                <c:pt idx="24248">
                  <c:v>48496</c:v>
                </c:pt>
                <c:pt idx="24249">
                  <c:v>48498</c:v>
                </c:pt>
                <c:pt idx="24250">
                  <c:v>48500</c:v>
                </c:pt>
                <c:pt idx="24251">
                  <c:v>48502</c:v>
                </c:pt>
                <c:pt idx="24252">
                  <c:v>48504</c:v>
                </c:pt>
                <c:pt idx="24253">
                  <c:v>48506</c:v>
                </c:pt>
                <c:pt idx="24254">
                  <c:v>48508</c:v>
                </c:pt>
                <c:pt idx="24255">
                  <c:v>48510</c:v>
                </c:pt>
                <c:pt idx="24256">
                  <c:v>48512</c:v>
                </c:pt>
                <c:pt idx="24257">
                  <c:v>48514</c:v>
                </c:pt>
                <c:pt idx="24258">
                  <c:v>48516</c:v>
                </c:pt>
                <c:pt idx="24259">
                  <c:v>48518</c:v>
                </c:pt>
                <c:pt idx="24260">
                  <c:v>48520</c:v>
                </c:pt>
                <c:pt idx="24261">
                  <c:v>48522</c:v>
                </c:pt>
                <c:pt idx="24262">
                  <c:v>48524</c:v>
                </c:pt>
                <c:pt idx="24263">
                  <c:v>48526</c:v>
                </c:pt>
                <c:pt idx="24264">
                  <c:v>48528</c:v>
                </c:pt>
                <c:pt idx="24265">
                  <c:v>48530</c:v>
                </c:pt>
                <c:pt idx="24266">
                  <c:v>48532</c:v>
                </c:pt>
                <c:pt idx="24267">
                  <c:v>48534</c:v>
                </c:pt>
                <c:pt idx="24268">
                  <c:v>48536</c:v>
                </c:pt>
                <c:pt idx="24269">
                  <c:v>48538</c:v>
                </c:pt>
                <c:pt idx="24270">
                  <c:v>48540</c:v>
                </c:pt>
                <c:pt idx="24271">
                  <c:v>48542</c:v>
                </c:pt>
                <c:pt idx="24272">
                  <c:v>48544</c:v>
                </c:pt>
                <c:pt idx="24273">
                  <c:v>48546</c:v>
                </c:pt>
                <c:pt idx="24274">
                  <c:v>48548</c:v>
                </c:pt>
                <c:pt idx="24275">
                  <c:v>48550</c:v>
                </c:pt>
                <c:pt idx="24276">
                  <c:v>48552</c:v>
                </c:pt>
                <c:pt idx="24277">
                  <c:v>48554</c:v>
                </c:pt>
                <c:pt idx="24278">
                  <c:v>48556</c:v>
                </c:pt>
                <c:pt idx="24279">
                  <c:v>48558</c:v>
                </c:pt>
                <c:pt idx="24280">
                  <c:v>48560</c:v>
                </c:pt>
                <c:pt idx="24281">
                  <c:v>48562</c:v>
                </c:pt>
                <c:pt idx="24282">
                  <c:v>48564</c:v>
                </c:pt>
                <c:pt idx="24283">
                  <c:v>48566</c:v>
                </c:pt>
                <c:pt idx="24284">
                  <c:v>48568</c:v>
                </c:pt>
                <c:pt idx="24285">
                  <c:v>48570</c:v>
                </c:pt>
                <c:pt idx="24286">
                  <c:v>48572</c:v>
                </c:pt>
                <c:pt idx="24287">
                  <c:v>48574</c:v>
                </c:pt>
                <c:pt idx="24288">
                  <c:v>48576</c:v>
                </c:pt>
                <c:pt idx="24289">
                  <c:v>48578</c:v>
                </c:pt>
                <c:pt idx="24290">
                  <c:v>48580</c:v>
                </c:pt>
                <c:pt idx="24291">
                  <c:v>48582</c:v>
                </c:pt>
                <c:pt idx="24292">
                  <c:v>48584</c:v>
                </c:pt>
                <c:pt idx="24293">
                  <c:v>48586</c:v>
                </c:pt>
                <c:pt idx="24294">
                  <c:v>48588</c:v>
                </c:pt>
                <c:pt idx="24295">
                  <c:v>48590</c:v>
                </c:pt>
                <c:pt idx="24296">
                  <c:v>48592</c:v>
                </c:pt>
                <c:pt idx="24297">
                  <c:v>48594</c:v>
                </c:pt>
                <c:pt idx="24298">
                  <c:v>48596</c:v>
                </c:pt>
                <c:pt idx="24299">
                  <c:v>48598</c:v>
                </c:pt>
                <c:pt idx="24300">
                  <c:v>48600</c:v>
                </c:pt>
                <c:pt idx="24301">
                  <c:v>48602</c:v>
                </c:pt>
                <c:pt idx="24302">
                  <c:v>48604</c:v>
                </c:pt>
                <c:pt idx="24303">
                  <c:v>48606</c:v>
                </c:pt>
                <c:pt idx="24304">
                  <c:v>48608</c:v>
                </c:pt>
                <c:pt idx="24305">
                  <c:v>48610</c:v>
                </c:pt>
                <c:pt idx="24306">
                  <c:v>48612</c:v>
                </c:pt>
                <c:pt idx="24307">
                  <c:v>48614</c:v>
                </c:pt>
                <c:pt idx="24308">
                  <c:v>48616</c:v>
                </c:pt>
                <c:pt idx="24309">
                  <c:v>48618</c:v>
                </c:pt>
                <c:pt idx="24310">
                  <c:v>48620</c:v>
                </c:pt>
                <c:pt idx="24311">
                  <c:v>48622</c:v>
                </c:pt>
                <c:pt idx="24312">
                  <c:v>48624</c:v>
                </c:pt>
                <c:pt idx="24313">
                  <c:v>48626</c:v>
                </c:pt>
                <c:pt idx="24314">
                  <c:v>48628</c:v>
                </c:pt>
                <c:pt idx="24315">
                  <c:v>48630</c:v>
                </c:pt>
                <c:pt idx="24316">
                  <c:v>48632</c:v>
                </c:pt>
                <c:pt idx="24317">
                  <c:v>48634</c:v>
                </c:pt>
                <c:pt idx="24318">
                  <c:v>48636</c:v>
                </c:pt>
                <c:pt idx="24319">
                  <c:v>48638</c:v>
                </c:pt>
                <c:pt idx="24320">
                  <c:v>48640</c:v>
                </c:pt>
                <c:pt idx="24321">
                  <c:v>48642</c:v>
                </c:pt>
                <c:pt idx="24322">
                  <c:v>48644</c:v>
                </c:pt>
                <c:pt idx="24323">
                  <c:v>48646</c:v>
                </c:pt>
                <c:pt idx="24324">
                  <c:v>48648</c:v>
                </c:pt>
                <c:pt idx="24325">
                  <c:v>48650</c:v>
                </c:pt>
                <c:pt idx="24326">
                  <c:v>48652</c:v>
                </c:pt>
                <c:pt idx="24327">
                  <c:v>48654</c:v>
                </c:pt>
                <c:pt idx="24328">
                  <c:v>48656</c:v>
                </c:pt>
                <c:pt idx="24329">
                  <c:v>48658</c:v>
                </c:pt>
                <c:pt idx="24330">
                  <c:v>48660</c:v>
                </c:pt>
                <c:pt idx="24331">
                  <c:v>48662</c:v>
                </c:pt>
                <c:pt idx="24332">
                  <c:v>48664</c:v>
                </c:pt>
                <c:pt idx="24333">
                  <c:v>48666</c:v>
                </c:pt>
                <c:pt idx="24334">
                  <c:v>48668</c:v>
                </c:pt>
                <c:pt idx="24335">
                  <c:v>48670</c:v>
                </c:pt>
                <c:pt idx="24336">
                  <c:v>48672</c:v>
                </c:pt>
                <c:pt idx="24337">
                  <c:v>48674</c:v>
                </c:pt>
                <c:pt idx="24338">
                  <c:v>48676</c:v>
                </c:pt>
                <c:pt idx="24339">
                  <c:v>48678</c:v>
                </c:pt>
                <c:pt idx="24340">
                  <c:v>48680</c:v>
                </c:pt>
                <c:pt idx="24341">
                  <c:v>48682</c:v>
                </c:pt>
                <c:pt idx="24342">
                  <c:v>48684</c:v>
                </c:pt>
                <c:pt idx="24343">
                  <c:v>48686</c:v>
                </c:pt>
                <c:pt idx="24344">
                  <c:v>48688</c:v>
                </c:pt>
                <c:pt idx="24345">
                  <c:v>48690</c:v>
                </c:pt>
                <c:pt idx="24346">
                  <c:v>48692</c:v>
                </c:pt>
                <c:pt idx="24347">
                  <c:v>48694</c:v>
                </c:pt>
                <c:pt idx="24348">
                  <c:v>48696</c:v>
                </c:pt>
                <c:pt idx="24349">
                  <c:v>48698</c:v>
                </c:pt>
                <c:pt idx="24350">
                  <c:v>48700</c:v>
                </c:pt>
                <c:pt idx="24351">
                  <c:v>48702</c:v>
                </c:pt>
                <c:pt idx="24352">
                  <c:v>48704</c:v>
                </c:pt>
                <c:pt idx="24353">
                  <c:v>48706</c:v>
                </c:pt>
                <c:pt idx="24354">
                  <c:v>48708</c:v>
                </c:pt>
                <c:pt idx="24355">
                  <c:v>48710</c:v>
                </c:pt>
                <c:pt idx="24356">
                  <c:v>48712</c:v>
                </c:pt>
                <c:pt idx="24357">
                  <c:v>48714</c:v>
                </c:pt>
                <c:pt idx="24358">
                  <c:v>48716</c:v>
                </c:pt>
                <c:pt idx="24359">
                  <c:v>48718</c:v>
                </c:pt>
                <c:pt idx="24360">
                  <c:v>48720</c:v>
                </c:pt>
                <c:pt idx="24361">
                  <c:v>48722</c:v>
                </c:pt>
                <c:pt idx="24362">
                  <c:v>48724</c:v>
                </c:pt>
                <c:pt idx="24363">
                  <c:v>48726</c:v>
                </c:pt>
                <c:pt idx="24364">
                  <c:v>48728</c:v>
                </c:pt>
                <c:pt idx="24365">
                  <c:v>48730</c:v>
                </c:pt>
                <c:pt idx="24366">
                  <c:v>48732</c:v>
                </c:pt>
                <c:pt idx="24367">
                  <c:v>48734</c:v>
                </c:pt>
                <c:pt idx="24368">
                  <c:v>48736</c:v>
                </c:pt>
                <c:pt idx="24369">
                  <c:v>48738</c:v>
                </c:pt>
                <c:pt idx="24370">
                  <c:v>48740</c:v>
                </c:pt>
                <c:pt idx="24371">
                  <c:v>48742</c:v>
                </c:pt>
                <c:pt idx="24372">
                  <c:v>48744</c:v>
                </c:pt>
                <c:pt idx="24373">
                  <c:v>48746</c:v>
                </c:pt>
                <c:pt idx="24374">
                  <c:v>48748</c:v>
                </c:pt>
                <c:pt idx="24375">
                  <c:v>48750</c:v>
                </c:pt>
                <c:pt idx="24376">
                  <c:v>48752</c:v>
                </c:pt>
                <c:pt idx="24377">
                  <c:v>48754</c:v>
                </c:pt>
                <c:pt idx="24378">
                  <c:v>48756</c:v>
                </c:pt>
                <c:pt idx="24379">
                  <c:v>48758</c:v>
                </c:pt>
                <c:pt idx="24380">
                  <c:v>48760</c:v>
                </c:pt>
                <c:pt idx="24381">
                  <c:v>48762</c:v>
                </c:pt>
                <c:pt idx="24382">
                  <c:v>48764</c:v>
                </c:pt>
                <c:pt idx="24383">
                  <c:v>48766</c:v>
                </c:pt>
                <c:pt idx="24384">
                  <c:v>48768</c:v>
                </c:pt>
                <c:pt idx="24385">
                  <c:v>48770</c:v>
                </c:pt>
                <c:pt idx="24386">
                  <c:v>48772</c:v>
                </c:pt>
                <c:pt idx="24387">
                  <c:v>48774</c:v>
                </c:pt>
                <c:pt idx="24388">
                  <c:v>48776</c:v>
                </c:pt>
                <c:pt idx="24389">
                  <c:v>48778</c:v>
                </c:pt>
                <c:pt idx="24390">
                  <c:v>48780</c:v>
                </c:pt>
                <c:pt idx="24391">
                  <c:v>48782</c:v>
                </c:pt>
                <c:pt idx="24392">
                  <c:v>48784</c:v>
                </c:pt>
                <c:pt idx="24393">
                  <c:v>48786</c:v>
                </c:pt>
                <c:pt idx="24394">
                  <c:v>48788</c:v>
                </c:pt>
                <c:pt idx="24395">
                  <c:v>48790</c:v>
                </c:pt>
                <c:pt idx="24396">
                  <c:v>48792</c:v>
                </c:pt>
                <c:pt idx="24397">
                  <c:v>48794</c:v>
                </c:pt>
                <c:pt idx="24398">
                  <c:v>48796</c:v>
                </c:pt>
                <c:pt idx="24399">
                  <c:v>48798</c:v>
                </c:pt>
                <c:pt idx="24400">
                  <c:v>48800</c:v>
                </c:pt>
                <c:pt idx="24401">
                  <c:v>48802</c:v>
                </c:pt>
                <c:pt idx="24402">
                  <c:v>48804</c:v>
                </c:pt>
                <c:pt idx="24403">
                  <c:v>48806</c:v>
                </c:pt>
                <c:pt idx="24404">
                  <c:v>48808</c:v>
                </c:pt>
                <c:pt idx="24405">
                  <c:v>48810</c:v>
                </c:pt>
                <c:pt idx="24406">
                  <c:v>48812</c:v>
                </c:pt>
                <c:pt idx="24407">
                  <c:v>48814</c:v>
                </c:pt>
                <c:pt idx="24408">
                  <c:v>48816</c:v>
                </c:pt>
                <c:pt idx="24409">
                  <c:v>48818</c:v>
                </c:pt>
                <c:pt idx="24410">
                  <c:v>48820</c:v>
                </c:pt>
                <c:pt idx="24411">
                  <c:v>48822</c:v>
                </c:pt>
                <c:pt idx="24412">
                  <c:v>48824</c:v>
                </c:pt>
                <c:pt idx="24413">
                  <c:v>48826</c:v>
                </c:pt>
                <c:pt idx="24414">
                  <c:v>48828</c:v>
                </c:pt>
                <c:pt idx="24415">
                  <c:v>48830</c:v>
                </c:pt>
                <c:pt idx="24416">
                  <c:v>48832</c:v>
                </c:pt>
                <c:pt idx="24417">
                  <c:v>48834</c:v>
                </c:pt>
                <c:pt idx="24418">
                  <c:v>48836</c:v>
                </c:pt>
                <c:pt idx="24419">
                  <c:v>48838</c:v>
                </c:pt>
                <c:pt idx="24420">
                  <c:v>48840</c:v>
                </c:pt>
                <c:pt idx="24421">
                  <c:v>48842</c:v>
                </c:pt>
                <c:pt idx="24422">
                  <c:v>48844</c:v>
                </c:pt>
                <c:pt idx="24423">
                  <c:v>48846</c:v>
                </c:pt>
                <c:pt idx="24424">
                  <c:v>48848</c:v>
                </c:pt>
                <c:pt idx="24425">
                  <c:v>48850</c:v>
                </c:pt>
                <c:pt idx="24426">
                  <c:v>48852</c:v>
                </c:pt>
                <c:pt idx="24427">
                  <c:v>48854</c:v>
                </c:pt>
                <c:pt idx="24428">
                  <c:v>48856</c:v>
                </c:pt>
                <c:pt idx="24429">
                  <c:v>48858</c:v>
                </c:pt>
                <c:pt idx="24430">
                  <c:v>48860</c:v>
                </c:pt>
                <c:pt idx="24431">
                  <c:v>48862</c:v>
                </c:pt>
                <c:pt idx="24432">
                  <c:v>48864</c:v>
                </c:pt>
                <c:pt idx="24433">
                  <c:v>48866</c:v>
                </c:pt>
                <c:pt idx="24434">
                  <c:v>48868</c:v>
                </c:pt>
                <c:pt idx="24435">
                  <c:v>48870</c:v>
                </c:pt>
                <c:pt idx="24436">
                  <c:v>48872</c:v>
                </c:pt>
                <c:pt idx="24437">
                  <c:v>48874</c:v>
                </c:pt>
                <c:pt idx="24438">
                  <c:v>48876</c:v>
                </c:pt>
                <c:pt idx="24439">
                  <c:v>48878</c:v>
                </c:pt>
                <c:pt idx="24440">
                  <c:v>48880</c:v>
                </c:pt>
                <c:pt idx="24441">
                  <c:v>48882</c:v>
                </c:pt>
                <c:pt idx="24442">
                  <c:v>48884</c:v>
                </c:pt>
                <c:pt idx="24443">
                  <c:v>48886</c:v>
                </c:pt>
                <c:pt idx="24444">
                  <c:v>48888</c:v>
                </c:pt>
                <c:pt idx="24445">
                  <c:v>48890</c:v>
                </c:pt>
                <c:pt idx="24446">
                  <c:v>48892</c:v>
                </c:pt>
                <c:pt idx="24447">
                  <c:v>48894</c:v>
                </c:pt>
                <c:pt idx="24448">
                  <c:v>48896</c:v>
                </c:pt>
                <c:pt idx="24449">
                  <c:v>48898</c:v>
                </c:pt>
                <c:pt idx="24450">
                  <c:v>48900</c:v>
                </c:pt>
                <c:pt idx="24451">
                  <c:v>48902</c:v>
                </c:pt>
                <c:pt idx="24452">
                  <c:v>48904</c:v>
                </c:pt>
                <c:pt idx="24453">
                  <c:v>48906</c:v>
                </c:pt>
                <c:pt idx="24454">
                  <c:v>48908</c:v>
                </c:pt>
                <c:pt idx="24455">
                  <c:v>48910</c:v>
                </c:pt>
                <c:pt idx="24456">
                  <c:v>48912</c:v>
                </c:pt>
                <c:pt idx="24457">
                  <c:v>48914</c:v>
                </c:pt>
                <c:pt idx="24458">
                  <c:v>48916</c:v>
                </c:pt>
                <c:pt idx="24459">
                  <c:v>48918</c:v>
                </c:pt>
                <c:pt idx="24460">
                  <c:v>48920</c:v>
                </c:pt>
                <c:pt idx="24461">
                  <c:v>48922</c:v>
                </c:pt>
                <c:pt idx="24462">
                  <c:v>48924</c:v>
                </c:pt>
                <c:pt idx="24463">
                  <c:v>48926</c:v>
                </c:pt>
                <c:pt idx="24464">
                  <c:v>48928</c:v>
                </c:pt>
                <c:pt idx="24465">
                  <c:v>48930</c:v>
                </c:pt>
                <c:pt idx="24466">
                  <c:v>48932</c:v>
                </c:pt>
                <c:pt idx="24467">
                  <c:v>48934</c:v>
                </c:pt>
                <c:pt idx="24468">
                  <c:v>48936</c:v>
                </c:pt>
                <c:pt idx="24469">
                  <c:v>48938</c:v>
                </c:pt>
                <c:pt idx="24470">
                  <c:v>48940</c:v>
                </c:pt>
                <c:pt idx="24471">
                  <c:v>48942</c:v>
                </c:pt>
                <c:pt idx="24472">
                  <c:v>48944</c:v>
                </c:pt>
                <c:pt idx="24473">
                  <c:v>48946</c:v>
                </c:pt>
                <c:pt idx="24474">
                  <c:v>48948</c:v>
                </c:pt>
                <c:pt idx="24475">
                  <c:v>48950</c:v>
                </c:pt>
                <c:pt idx="24476">
                  <c:v>48952</c:v>
                </c:pt>
                <c:pt idx="24477">
                  <c:v>48954</c:v>
                </c:pt>
                <c:pt idx="24478">
                  <c:v>48956</c:v>
                </c:pt>
                <c:pt idx="24479">
                  <c:v>48958</c:v>
                </c:pt>
                <c:pt idx="24480">
                  <c:v>48960</c:v>
                </c:pt>
                <c:pt idx="24481">
                  <c:v>48962</c:v>
                </c:pt>
                <c:pt idx="24482">
                  <c:v>48964</c:v>
                </c:pt>
                <c:pt idx="24483">
                  <c:v>48966</c:v>
                </c:pt>
                <c:pt idx="24484">
                  <c:v>48968</c:v>
                </c:pt>
                <c:pt idx="24485">
                  <c:v>48970</c:v>
                </c:pt>
                <c:pt idx="24486">
                  <c:v>48972</c:v>
                </c:pt>
                <c:pt idx="24487">
                  <c:v>48974</c:v>
                </c:pt>
                <c:pt idx="24488">
                  <c:v>48976</c:v>
                </c:pt>
                <c:pt idx="24489">
                  <c:v>48978</c:v>
                </c:pt>
                <c:pt idx="24490">
                  <c:v>48980</c:v>
                </c:pt>
                <c:pt idx="24491">
                  <c:v>48982</c:v>
                </c:pt>
                <c:pt idx="24492">
                  <c:v>48984</c:v>
                </c:pt>
                <c:pt idx="24493">
                  <c:v>48986</c:v>
                </c:pt>
                <c:pt idx="24494">
                  <c:v>48988</c:v>
                </c:pt>
                <c:pt idx="24495">
                  <c:v>48990</c:v>
                </c:pt>
                <c:pt idx="24496">
                  <c:v>48992</c:v>
                </c:pt>
                <c:pt idx="24497">
                  <c:v>48994</c:v>
                </c:pt>
                <c:pt idx="24498">
                  <c:v>48996</c:v>
                </c:pt>
                <c:pt idx="24499">
                  <c:v>48998</c:v>
                </c:pt>
                <c:pt idx="24500">
                  <c:v>49000</c:v>
                </c:pt>
                <c:pt idx="24501">
                  <c:v>49002</c:v>
                </c:pt>
                <c:pt idx="24502">
                  <c:v>49004</c:v>
                </c:pt>
                <c:pt idx="24503">
                  <c:v>49006</c:v>
                </c:pt>
                <c:pt idx="24504">
                  <c:v>49008</c:v>
                </c:pt>
                <c:pt idx="24505">
                  <c:v>49010</c:v>
                </c:pt>
                <c:pt idx="24506">
                  <c:v>49012</c:v>
                </c:pt>
                <c:pt idx="24507">
                  <c:v>49014</c:v>
                </c:pt>
                <c:pt idx="24508">
                  <c:v>49016</c:v>
                </c:pt>
                <c:pt idx="24509">
                  <c:v>49018</c:v>
                </c:pt>
                <c:pt idx="24510">
                  <c:v>49020</c:v>
                </c:pt>
                <c:pt idx="24511">
                  <c:v>49022</c:v>
                </c:pt>
                <c:pt idx="24512">
                  <c:v>49024</c:v>
                </c:pt>
                <c:pt idx="24513">
                  <c:v>49026</c:v>
                </c:pt>
                <c:pt idx="24514">
                  <c:v>49028</c:v>
                </c:pt>
                <c:pt idx="24515">
                  <c:v>49030</c:v>
                </c:pt>
                <c:pt idx="24516">
                  <c:v>49032</c:v>
                </c:pt>
                <c:pt idx="24517">
                  <c:v>49034</c:v>
                </c:pt>
                <c:pt idx="24518">
                  <c:v>49036</c:v>
                </c:pt>
                <c:pt idx="24519">
                  <c:v>49038</c:v>
                </c:pt>
                <c:pt idx="24520">
                  <c:v>49040</c:v>
                </c:pt>
                <c:pt idx="24521">
                  <c:v>49042</c:v>
                </c:pt>
                <c:pt idx="24522">
                  <c:v>49044</c:v>
                </c:pt>
                <c:pt idx="24523">
                  <c:v>49046</c:v>
                </c:pt>
                <c:pt idx="24524">
                  <c:v>49048</c:v>
                </c:pt>
                <c:pt idx="24525">
                  <c:v>49050</c:v>
                </c:pt>
                <c:pt idx="24526">
                  <c:v>49052</c:v>
                </c:pt>
                <c:pt idx="24527">
                  <c:v>49054</c:v>
                </c:pt>
                <c:pt idx="24528">
                  <c:v>49056</c:v>
                </c:pt>
                <c:pt idx="24529">
                  <c:v>49058</c:v>
                </c:pt>
                <c:pt idx="24530">
                  <c:v>49060</c:v>
                </c:pt>
                <c:pt idx="24531">
                  <c:v>49062</c:v>
                </c:pt>
                <c:pt idx="24532">
                  <c:v>49064</c:v>
                </c:pt>
                <c:pt idx="24533">
                  <c:v>49066</c:v>
                </c:pt>
                <c:pt idx="24534">
                  <c:v>49068</c:v>
                </c:pt>
                <c:pt idx="24535">
                  <c:v>49070</c:v>
                </c:pt>
                <c:pt idx="24536">
                  <c:v>49072</c:v>
                </c:pt>
                <c:pt idx="24537">
                  <c:v>49074</c:v>
                </c:pt>
                <c:pt idx="24538">
                  <c:v>49076</c:v>
                </c:pt>
                <c:pt idx="24539">
                  <c:v>49078</c:v>
                </c:pt>
                <c:pt idx="24540">
                  <c:v>49080</c:v>
                </c:pt>
                <c:pt idx="24541">
                  <c:v>49082</c:v>
                </c:pt>
                <c:pt idx="24542">
                  <c:v>49084</c:v>
                </c:pt>
                <c:pt idx="24543">
                  <c:v>49086</c:v>
                </c:pt>
                <c:pt idx="24544">
                  <c:v>49088</c:v>
                </c:pt>
                <c:pt idx="24545">
                  <c:v>49090</c:v>
                </c:pt>
                <c:pt idx="24546">
                  <c:v>49092</c:v>
                </c:pt>
                <c:pt idx="24547">
                  <c:v>49094</c:v>
                </c:pt>
                <c:pt idx="24548">
                  <c:v>49096</c:v>
                </c:pt>
                <c:pt idx="24549">
                  <c:v>49098</c:v>
                </c:pt>
                <c:pt idx="24550">
                  <c:v>49100</c:v>
                </c:pt>
                <c:pt idx="24551">
                  <c:v>49102</c:v>
                </c:pt>
                <c:pt idx="24552">
                  <c:v>49104</c:v>
                </c:pt>
                <c:pt idx="24553">
                  <c:v>49106</c:v>
                </c:pt>
                <c:pt idx="24554">
                  <c:v>49108</c:v>
                </c:pt>
                <c:pt idx="24555">
                  <c:v>49110</c:v>
                </c:pt>
                <c:pt idx="24556">
                  <c:v>49112</c:v>
                </c:pt>
                <c:pt idx="24557">
                  <c:v>49114</c:v>
                </c:pt>
                <c:pt idx="24558">
                  <c:v>49116</c:v>
                </c:pt>
                <c:pt idx="24559">
                  <c:v>49118</c:v>
                </c:pt>
                <c:pt idx="24560">
                  <c:v>49120</c:v>
                </c:pt>
                <c:pt idx="24561">
                  <c:v>49122</c:v>
                </c:pt>
                <c:pt idx="24562">
                  <c:v>49124</c:v>
                </c:pt>
                <c:pt idx="24563">
                  <c:v>49126</c:v>
                </c:pt>
                <c:pt idx="24564">
                  <c:v>49128</c:v>
                </c:pt>
                <c:pt idx="24565">
                  <c:v>49130</c:v>
                </c:pt>
                <c:pt idx="24566">
                  <c:v>49132</c:v>
                </c:pt>
                <c:pt idx="24567">
                  <c:v>49134</c:v>
                </c:pt>
                <c:pt idx="24568">
                  <c:v>49136</c:v>
                </c:pt>
                <c:pt idx="24569">
                  <c:v>49138</c:v>
                </c:pt>
                <c:pt idx="24570">
                  <c:v>49140</c:v>
                </c:pt>
                <c:pt idx="24571">
                  <c:v>49142</c:v>
                </c:pt>
                <c:pt idx="24572">
                  <c:v>49144</c:v>
                </c:pt>
                <c:pt idx="24573">
                  <c:v>49146</c:v>
                </c:pt>
                <c:pt idx="24574">
                  <c:v>49148</c:v>
                </c:pt>
                <c:pt idx="24575">
                  <c:v>49150</c:v>
                </c:pt>
                <c:pt idx="24576">
                  <c:v>49152</c:v>
                </c:pt>
                <c:pt idx="24577">
                  <c:v>49154</c:v>
                </c:pt>
                <c:pt idx="24578">
                  <c:v>49156</c:v>
                </c:pt>
                <c:pt idx="24579">
                  <c:v>49158</c:v>
                </c:pt>
                <c:pt idx="24580">
                  <c:v>49160</c:v>
                </c:pt>
                <c:pt idx="24581">
                  <c:v>49162</c:v>
                </c:pt>
                <c:pt idx="24582">
                  <c:v>49164</c:v>
                </c:pt>
                <c:pt idx="24583">
                  <c:v>49166</c:v>
                </c:pt>
                <c:pt idx="24584">
                  <c:v>49168</c:v>
                </c:pt>
                <c:pt idx="24585">
                  <c:v>49170</c:v>
                </c:pt>
                <c:pt idx="24586">
                  <c:v>49172</c:v>
                </c:pt>
                <c:pt idx="24587">
                  <c:v>49174</c:v>
                </c:pt>
                <c:pt idx="24588">
                  <c:v>49176</c:v>
                </c:pt>
                <c:pt idx="24589">
                  <c:v>49178</c:v>
                </c:pt>
                <c:pt idx="24590">
                  <c:v>49180</c:v>
                </c:pt>
                <c:pt idx="24591">
                  <c:v>49182</c:v>
                </c:pt>
                <c:pt idx="24592">
                  <c:v>49184</c:v>
                </c:pt>
                <c:pt idx="24593">
                  <c:v>49186</c:v>
                </c:pt>
                <c:pt idx="24594">
                  <c:v>49188</c:v>
                </c:pt>
                <c:pt idx="24595">
                  <c:v>49190</c:v>
                </c:pt>
                <c:pt idx="24596">
                  <c:v>49192</c:v>
                </c:pt>
                <c:pt idx="24597">
                  <c:v>49194</c:v>
                </c:pt>
                <c:pt idx="24598">
                  <c:v>49196</c:v>
                </c:pt>
                <c:pt idx="24599">
                  <c:v>49198</c:v>
                </c:pt>
                <c:pt idx="24600">
                  <c:v>49200</c:v>
                </c:pt>
                <c:pt idx="24601">
                  <c:v>49202</c:v>
                </c:pt>
                <c:pt idx="24602">
                  <c:v>49204</c:v>
                </c:pt>
                <c:pt idx="24603">
                  <c:v>49206</c:v>
                </c:pt>
                <c:pt idx="24604">
                  <c:v>49208</c:v>
                </c:pt>
                <c:pt idx="24605">
                  <c:v>49210</c:v>
                </c:pt>
                <c:pt idx="24606">
                  <c:v>49212</c:v>
                </c:pt>
                <c:pt idx="24607">
                  <c:v>49214</c:v>
                </c:pt>
                <c:pt idx="24608">
                  <c:v>49216</c:v>
                </c:pt>
                <c:pt idx="24609">
                  <c:v>49218</c:v>
                </c:pt>
                <c:pt idx="24610">
                  <c:v>49220</c:v>
                </c:pt>
                <c:pt idx="24611">
                  <c:v>49222</c:v>
                </c:pt>
                <c:pt idx="24612">
                  <c:v>49224</c:v>
                </c:pt>
                <c:pt idx="24613">
                  <c:v>49226</c:v>
                </c:pt>
                <c:pt idx="24614">
                  <c:v>49228</c:v>
                </c:pt>
                <c:pt idx="24615">
                  <c:v>49230</c:v>
                </c:pt>
                <c:pt idx="24616">
                  <c:v>49232</c:v>
                </c:pt>
                <c:pt idx="24617">
                  <c:v>49234</c:v>
                </c:pt>
                <c:pt idx="24618">
                  <c:v>49236</c:v>
                </c:pt>
                <c:pt idx="24619">
                  <c:v>49238</c:v>
                </c:pt>
                <c:pt idx="24620">
                  <c:v>49240</c:v>
                </c:pt>
                <c:pt idx="24621">
                  <c:v>49242</c:v>
                </c:pt>
                <c:pt idx="24622">
                  <c:v>49244</c:v>
                </c:pt>
                <c:pt idx="24623">
                  <c:v>49246</c:v>
                </c:pt>
                <c:pt idx="24624">
                  <c:v>49248</c:v>
                </c:pt>
                <c:pt idx="24625">
                  <c:v>49250</c:v>
                </c:pt>
                <c:pt idx="24626">
                  <c:v>49252</c:v>
                </c:pt>
                <c:pt idx="24627">
                  <c:v>49254</c:v>
                </c:pt>
                <c:pt idx="24628">
                  <c:v>49256</c:v>
                </c:pt>
                <c:pt idx="24629">
                  <c:v>49258</c:v>
                </c:pt>
                <c:pt idx="24630">
                  <c:v>49260</c:v>
                </c:pt>
                <c:pt idx="24631">
                  <c:v>49262</c:v>
                </c:pt>
                <c:pt idx="24632">
                  <c:v>49264</c:v>
                </c:pt>
                <c:pt idx="24633">
                  <c:v>49266</c:v>
                </c:pt>
                <c:pt idx="24634">
                  <c:v>49268</c:v>
                </c:pt>
                <c:pt idx="24635">
                  <c:v>49270</c:v>
                </c:pt>
                <c:pt idx="24636">
                  <c:v>49272</c:v>
                </c:pt>
                <c:pt idx="24637">
                  <c:v>49274</c:v>
                </c:pt>
                <c:pt idx="24638">
                  <c:v>49276</c:v>
                </c:pt>
                <c:pt idx="24639">
                  <c:v>49278</c:v>
                </c:pt>
                <c:pt idx="24640">
                  <c:v>49280</c:v>
                </c:pt>
                <c:pt idx="24641">
                  <c:v>49282</c:v>
                </c:pt>
                <c:pt idx="24642">
                  <c:v>49284</c:v>
                </c:pt>
                <c:pt idx="24643">
                  <c:v>49286</c:v>
                </c:pt>
                <c:pt idx="24644">
                  <c:v>49288</c:v>
                </c:pt>
                <c:pt idx="24645">
                  <c:v>49290</c:v>
                </c:pt>
                <c:pt idx="24646">
                  <c:v>49292</c:v>
                </c:pt>
                <c:pt idx="24647">
                  <c:v>49294</c:v>
                </c:pt>
                <c:pt idx="24648">
                  <c:v>49296</c:v>
                </c:pt>
                <c:pt idx="24649">
                  <c:v>49298</c:v>
                </c:pt>
                <c:pt idx="24650">
                  <c:v>49300</c:v>
                </c:pt>
                <c:pt idx="24651">
                  <c:v>49302</c:v>
                </c:pt>
                <c:pt idx="24652">
                  <c:v>49304</c:v>
                </c:pt>
                <c:pt idx="24653">
                  <c:v>49306</c:v>
                </c:pt>
                <c:pt idx="24654">
                  <c:v>49308</c:v>
                </c:pt>
                <c:pt idx="24655">
                  <c:v>49310</c:v>
                </c:pt>
                <c:pt idx="24656">
                  <c:v>49312</c:v>
                </c:pt>
                <c:pt idx="24657">
                  <c:v>49314</c:v>
                </c:pt>
                <c:pt idx="24658">
                  <c:v>49316</c:v>
                </c:pt>
                <c:pt idx="24659">
                  <c:v>49318</c:v>
                </c:pt>
                <c:pt idx="24660">
                  <c:v>49320</c:v>
                </c:pt>
                <c:pt idx="24661">
                  <c:v>49322</c:v>
                </c:pt>
                <c:pt idx="24662">
                  <c:v>49324</c:v>
                </c:pt>
                <c:pt idx="24663">
                  <c:v>49326</c:v>
                </c:pt>
                <c:pt idx="24664">
                  <c:v>49328</c:v>
                </c:pt>
                <c:pt idx="24665">
                  <c:v>49330</c:v>
                </c:pt>
                <c:pt idx="24666">
                  <c:v>49332</c:v>
                </c:pt>
                <c:pt idx="24667">
                  <c:v>49334</c:v>
                </c:pt>
                <c:pt idx="24668">
                  <c:v>49336</c:v>
                </c:pt>
                <c:pt idx="24669">
                  <c:v>49338</c:v>
                </c:pt>
                <c:pt idx="24670">
                  <c:v>49340</c:v>
                </c:pt>
                <c:pt idx="24671">
                  <c:v>49342</c:v>
                </c:pt>
                <c:pt idx="24672">
                  <c:v>49344</c:v>
                </c:pt>
                <c:pt idx="24673">
                  <c:v>49346</c:v>
                </c:pt>
                <c:pt idx="24674">
                  <c:v>49348</c:v>
                </c:pt>
                <c:pt idx="24675">
                  <c:v>49350</c:v>
                </c:pt>
                <c:pt idx="24676">
                  <c:v>49352</c:v>
                </c:pt>
                <c:pt idx="24677">
                  <c:v>49354</c:v>
                </c:pt>
                <c:pt idx="24678">
                  <c:v>49356</c:v>
                </c:pt>
                <c:pt idx="24679">
                  <c:v>49358</c:v>
                </c:pt>
                <c:pt idx="24680">
                  <c:v>49360</c:v>
                </c:pt>
                <c:pt idx="24681">
                  <c:v>49362</c:v>
                </c:pt>
                <c:pt idx="24682">
                  <c:v>49364</c:v>
                </c:pt>
                <c:pt idx="24683">
                  <c:v>49366</c:v>
                </c:pt>
                <c:pt idx="24684">
                  <c:v>49368</c:v>
                </c:pt>
                <c:pt idx="24685">
                  <c:v>49370</c:v>
                </c:pt>
                <c:pt idx="24686">
                  <c:v>49372</c:v>
                </c:pt>
                <c:pt idx="24687">
                  <c:v>49374</c:v>
                </c:pt>
                <c:pt idx="24688">
                  <c:v>49376</c:v>
                </c:pt>
                <c:pt idx="24689">
                  <c:v>49378</c:v>
                </c:pt>
                <c:pt idx="24690">
                  <c:v>49380</c:v>
                </c:pt>
                <c:pt idx="24691">
                  <c:v>49382</c:v>
                </c:pt>
                <c:pt idx="24692">
                  <c:v>49384</c:v>
                </c:pt>
                <c:pt idx="24693">
                  <c:v>49386</c:v>
                </c:pt>
                <c:pt idx="24694">
                  <c:v>49388</c:v>
                </c:pt>
                <c:pt idx="24695">
                  <c:v>49390</c:v>
                </c:pt>
                <c:pt idx="24696">
                  <c:v>49392</c:v>
                </c:pt>
                <c:pt idx="24697">
                  <c:v>49394</c:v>
                </c:pt>
                <c:pt idx="24698">
                  <c:v>49396</c:v>
                </c:pt>
                <c:pt idx="24699">
                  <c:v>49398</c:v>
                </c:pt>
                <c:pt idx="24700">
                  <c:v>49400</c:v>
                </c:pt>
                <c:pt idx="24701">
                  <c:v>49402</c:v>
                </c:pt>
                <c:pt idx="24702">
                  <c:v>49404</c:v>
                </c:pt>
                <c:pt idx="24703">
                  <c:v>49406</c:v>
                </c:pt>
                <c:pt idx="24704">
                  <c:v>49408</c:v>
                </c:pt>
                <c:pt idx="24705">
                  <c:v>49410</c:v>
                </c:pt>
                <c:pt idx="24706">
                  <c:v>49412</c:v>
                </c:pt>
                <c:pt idx="24707">
                  <c:v>49414</c:v>
                </c:pt>
                <c:pt idx="24708">
                  <c:v>49416</c:v>
                </c:pt>
                <c:pt idx="24709">
                  <c:v>49418</c:v>
                </c:pt>
                <c:pt idx="24710">
                  <c:v>49420</c:v>
                </c:pt>
                <c:pt idx="24711">
                  <c:v>49422</c:v>
                </c:pt>
                <c:pt idx="24712">
                  <c:v>49424</c:v>
                </c:pt>
                <c:pt idx="24713">
                  <c:v>49426</c:v>
                </c:pt>
                <c:pt idx="24714">
                  <c:v>49428</c:v>
                </c:pt>
                <c:pt idx="24715">
                  <c:v>49430</c:v>
                </c:pt>
                <c:pt idx="24716">
                  <c:v>49432</c:v>
                </c:pt>
                <c:pt idx="24717">
                  <c:v>49434</c:v>
                </c:pt>
                <c:pt idx="24718">
                  <c:v>49436</c:v>
                </c:pt>
                <c:pt idx="24719">
                  <c:v>49438</c:v>
                </c:pt>
                <c:pt idx="24720">
                  <c:v>49440</c:v>
                </c:pt>
                <c:pt idx="24721">
                  <c:v>49442</c:v>
                </c:pt>
                <c:pt idx="24722">
                  <c:v>49444</c:v>
                </c:pt>
                <c:pt idx="24723">
                  <c:v>49446</c:v>
                </c:pt>
                <c:pt idx="24724">
                  <c:v>49448</c:v>
                </c:pt>
                <c:pt idx="24725">
                  <c:v>49450</c:v>
                </c:pt>
                <c:pt idx="24726">
                  <c:v>49452</c:v>
                </c:pt>
                <c:pt idx="24727">
                  <c:v>49454</c:v>
                </c:pt>
                <c:pt idx="24728">
                  <c:v>49456</c:v>
                </c:pt>
                <c:pt idx="24729">
                  <c:v>49458</c:v>
                </c:pt>
                <c:pt idx="24730">
                  <c:v>49460</c:v>
                </c:pt>
                <c:pt idx="24731">
                  <c:v>49462</c:v>
                </c:pt>
                <c:pt idx="24732">
                  <c:v>49464</c:v>
                </c:pt>
                <c:pt idx="24733">
                  <c:v>49466</c:v>
                </c:pt>
                <c:pt idx="24734">
                  <c:v>49468</c:v>
                </c:pt>
                <c:pt idx="24735">
                  <c:v>49470</c:v>
                </c:pt>
                <c:pt idx="24736">
                  <c:v>49472</c:v>
                </c:pt>
                <c:pt idx="24737">
                  <c:v>49474</c:v>
                </c:pt>
                <c:pt idx="24738">
                  <c:v>49476</c:v>
                </c:pt>
                <c:pt idx="24739">
                  <c:v>49478</c:v>
                </c:pt>
                <c:pt idx="24740">
                  <c:v>49480</c:v>
                </c:pt>
                <c:pt idx="24741">
                  <c:v>49482</c:v>
                </c:pt>
                <c:pt idx="24742">
                  <c:v>49484</c:v>
                </c:pt>
                <c:pt idx="24743">
                  <c:v>49486</c:v>
                </c:pt>
                <c:pt idx="24744">
                  <c:v>49488</c:v>
                </c:pt>
                <c:pt idx="24745">
                  <c:v>49490</c:v>
                </c:pt>
                <c:pt idx="24746">
                  <c:v>49492</c:v>
                </c:pt>
                <c:pt idx="24747">
                  <c:v>49494</c:v>
                </c:pt>
                <c:pt idx="24748">
                  <c:v>49496</c:v>
                </c:pt>
                <c:pt idx="24749">
                  <c:v>49498</c:v>
                </c:pt>
                <c:pt idx="24750">
                  <c:v>49500</c:v>
                </c:pt>
                <c:pt idx="24751">
                  <c:v>49502</c:v>
                </c:pt>
                <c:pt idx="24752">
                  <c:v>49504</c:v>
                </c:pt>
                <c:pt idx="24753">
                  <c:v>49506</c:v>
                </c:pt>
                <c:pt idx="24754">
                  <c:v>49508</c:v>
                </c:pt>
                <c:pt idx="24755">
                  <c:v>49510</c:v>
                </c:pt>
                <c:pt idx="24756">
                  <c:v>49512</c:v>
                </c:pt>
                <c:pt idx="24757">
                  <c:v>49514</c:v>
                </c:pt>
                <c:pt idx="24758">
                  <c:v>49516</c:v>
                </c:pt>
                <c:pt idx="24759">
                  <c:v>49518</c:v>
                </c:pt>
                <c:pt idx="24760">
                  <c:v>49520</c:v>
                </c:pt>
                <c:pt idx="24761">
                  <c:v>49522</c:v>
                </c:pt>
                <c:pt idx="24762">
                  <c:v>49524</c:v>
                </c:pt>
                <c:pt idx="24763">
                  <c:v>49526</c:v>
                </c:pt>
                <c:pt idx="24764">
                  <c:v>49528</c:v>
                </c:pt>
                <c:pt idx="24765">
                  <c:v>49530</c:v>
                </c:pt>
                <c:pt idx="24766">
                  <c:v>49532</c:v>
                </c:pt>
                <c:pt idx="24767">
                  <c:v>49534</c:v>
                </c:pt>
                <c:pt idx="24768">
                  <c:v>49536</c:v>
                </c:pt>
                <c:pt idx="24769">
                  <c:v>49538</c:v>
                </c:pt>
                <c:pt idx="24770">
                  <c:v>49540</c:v>
                </c:pt>
                <c:pt idx="24771">
                  <c:v>49542</c:v>
                </c:pt>
                <c:pt idx="24772">
                  <c:v>49544</c:v>
                </c:pt>
                <c:pt idx="24773">
                  <c:v>49546</c:v>
                </c:pt>
                <c:pt idx="24774">
                  <c:v>49548</c:v>
                </c:pt>
                <c:pt idx="24775">
                  <c:v>49550</c:v>
                </c:pt>
                <c:pt idx="24776">
                  <c:v>49552</c:v>
                </c:pt>
                <c:pt idx="24777">
                  <c:v>49554</c:v>
                </c:pt>
                <c:pt idx="24778">
                  <c:v>49556</c:v>
                </c:pt>
                <c:pt idx="24779">
                  <c:v>49558</c:v>
                </c:pt>
                <c:pt idx="24780">
                  <c:v>49560</c:v>
                </c:pt>
                <c:pt idx="24781">
                  <c:v>49562</c:v>
                </c:pt>
                <c:pt idx="24782">
                  <c:v>49564</c:v>
                </c:pt>
                <c:pt idx="24783">
                  <c:v>49566</c:v>
                </c:pt>
                <c:pt idx="24784">
                  <c:v>49568</c:v>
                </c:pt>
                <c:pt idx="24785">
                  <c:v>49570</c:v>
                </c:pt>
                <c:pt idx="24786">
                  <c:v>49572</c:v>
                </c:pt>
                <c:pt idx="24787">
                  <c:v>49574</c:v>
                </c:pt>
                <c:pt idx="24788">
                  <c:v>49576</c:v>
                </c:pt>
                <c:pt idx="24789">
                  <c:v>49578</c:v>
                </c:pt>
                <c:pt idx="24790">
                  <c:v>49580</c:v>
                </c:pt>
                <c:pt idx="24791">
                  <c:v>49582</c:v>
                </c:pt>
                <c:pt idx="24792">
                  <c:v>49584</c:v>
                </c:pt>
                <c:pt idx="24793">
                  <c:v>49586</c:v>
                </c:pt>
                <c:pt idx="24794">
                  <c:v>49588</c:v>
                </c:pt>
                <c:pt idx="24795">
                  <c:v>49590</c:v>
                </c:pt>
                <c:pt idx="24796">
                  <c:v>49592</c:v>
                </c:pt>
                <c:pt idx="24797">
                  <c:v>49594</c:v>
                </c:pt>
                <c:pt idx="24798">
                  <c:v>49596</c:v>
                </c:pt>
                <c:pt idx="24799">
                  <c:v>49598</c:v>
                </c:pt>
                <c:pt idx="24800">
                  <c:v>49600</c:v>
                </c:pt>
                <c:pt idx="24801">
                  <c:v>49602</c:v>
                </c:pt>
                <c:pt idx="24802">
                  <c:v>49604</c:v>
                </c:pt>
                <c:pt idx="24803">
                  <c:v>49606</c:v>
                </c:pt>
                <c:pt idx="24804">
                  <c:v>49608</c:v>
                </c:pt>
                <c:pt idx="24805">
                  <c:v>49610</c:v>
                </c:pt>
                <c:pt idx="24806">
                  <c:v>49612</c:v>
                </c:pt>
                <c:pt idx="24807">
                  <c:v>49614</c:v>
                </c:pt>
                <c:pt idx="24808">
                  <c:v>49616</c:v>
                </c:pt>
                <c:pt idx="24809">
                  <c:v>49618</c:v>
                </c:pt>
                <c:pt idx="24810">
                  <c:v>49620</c:v>
                </c:pt>
                <c:pt idx="24811">
                  <c:v>49622</c:v>
                </c:pt>
                <c:pt idx="24812">
                  <c:v>49624</c:v>
                </c:pt>
                <c:pt idx="24813">
                  <c:v>49626</c:v>
                </c:pt>
                <c:pt idx="24814">
                  <c:v>49628</c:v>
                </c:pt>
                <c:pt idx="24815">
                  <c:v>49630</c:v>
                </c:pt>
                <c:pt idx="24816">
                  <c:v>49632</c:v>
                </c:pt>
                <c:pt idx="24817">
                  <c:v>49634</c:v>
                </c:pt>
                <c:pt idx="24818">
                  <c:v>49636</c:v>
                </c:pt>
                <c:pt idx="24819">
                  <c:v>49638</c:v>
                </c:pt>
                <c:pt idx="24820">
                  <c:v>49640</c:v>
                </c:pt>
                <c:pt idx="24821">
                  <c:v>49642</c:v>
                </c:pt>
                <c:pt idx="24822">
                  <c:v>49644</c:v>
                </c:pt>
                <c:pt idx="24823">
                  <c:v>49646</c:v>
                </c:pt>
                <c:pt idx="24824">
                  <c:v>49648</c:v>
                </c:pt>
                <c:pt idx="24825">
                  <c:v>49650</c:v>
                </c:pt>
                <c:pt idx="24826">
                  <c:v>49652</c:v>
                </c:pt>
                <c:pt idx="24827">
                  <c:v>49654</c:v>
                </c:pt>
                <c:pt idx="24828">
                  <c:v>49656</c:v>
                </c:pt>
                <c:pt idx="24829">
                  <c:v>49658</c:v>
                </c:pt>
                <c:pt idx="24830">
                  <c:v>49660</c:v>
                </c:pt>
                <c:pt idx="24831">
                  <c:v>49662</c:v>
                </c:pt>
                <c:pt idx="24832">
                  <c:v>49664</c:v>
                </c:pt>
                <c:pt idx="24833">
                  <c:v>49666</c:v>
                </c:pt>
                <c:pt idx="24834">
                  <c:v>49668</c:v>
                </c:pt>
                <c:pt idx="24835">
                  <c:v>49670</c:v>
                </c:pt>
                <c:pt idx="24836">
                  <c:v>49672</c:v>
                </c:pt>
                <c:pt idx="24837">
                  <c:v>49674</c:v>
                </c:pt>
                <c:pt idx="24838">
                  <c:v>49676</c:v>
                </c:pt>
                <c:pt idx="24839">
                  <c:v>49678</c:v>
                </c:pt>
                <c:pt idx="24840">
                  <c:v>49680</c:v>
                </c:pt>
                <c:pt idx="24841">
                  <c:v>49682</c:v>
                </c:pt>
                <c:pt idx="24842">
                  <c:v>49684</c:v>
                </c:pt>
                <c:pt idx="24843">
                  <c:v>49686</c:v>
                </c:pt>
                <c:pt idx="24844">
                  <c:v>49688</c:v>
                </c:pt>
                <c:pt idx="24845">
                  <c:v>49690</c:v>
                </c:pt>
                <c:pt idx="24846">
                  <c:v>49692</c:v>
                </c:pt>
                <c:pt idx="24847">
                  <c:v>49694</c:v>
                </c:pt>
                <c:pt idx="24848">
                  <c:v>49696</c:v>
                </c:pt>
                <c:pt idx="24849">
                  <c:v>49698</c:v>
                </c:pt>
                <c:pt idx="24850">
                  <c:v>49700</c:v>
                </c:pt>
                <c:pt idx="24851">
                  <c:v>49702</c:v>
                </c:pt>
                <c:pt idx="24852">
                  <c:v>49704</c:v>
                </c:pt>
                <c:pt idx="24853">
                  <c:v>49706</c:v>
                </c:pt>
                <c:pt idx="24854">
                  <c:v>49708</c:v>
                </c:pt>
                <c:pt idx="24855">
                  <c:v>49710</c:v>
                </c:pt>
                <c:pt idx="24856">
                  <c:v>49712</c:v>
                </c:pt>
                <c:pt idx="24857">
                  <c:v>49714</c:v>
                </c:pt>
                <c:pt idx="24858">
                  <c:v>49716</c:v>
                </c:pt>
                <c:pt idx="24859">
                  <c:v>49718</c:v>
                </c:pt>
                <c:pt idx="24860">
                  <c:v>49720</c:v>
                </c:pt>
                <c:pt idx="24861">
                  <c:v>49722</c:v>
                </c:pt>
                <c:pt idx="24862">
                  <c:v>49724</c:v>
                </c:pt>
                <c:pt idx="24863">
                  <c:v>49726</c:v>
                </c:pt>
                <c:pt idx="24864">
                  <c:v>49728</c:v>
                </c:pt>
                <c:pt idx="24865">
                  <c:v>49730</c:v>
                </c:pt>
                <c:pt idx="24866">
                  <c:v>49732</c:v>
                </c:pt>
                <c:pt idx="24867">
                  <c:v>49734</c:v>
                </c:pt>
                <c:pt idx="24868">
                  <c:v>49736</c:v>
                </c:pt>
                <c:pt idx="24869">
                  <c:v>49738</c:v>
                </c:pt>
                <c:pt idx="24870">
                  <c:v>49740</c:v>
                </c:pt>
                <c:pt idx="24871">
                  <c:v>49742</c:v>
                </c:pt>
                <c:pt idx="24872">
                  <c:v>49744</c:v>
                </c:pt>
                <c:pt idx="24873">
                  <c:v>49746</c:v>
                </c:pt>
                <c:pt idx="24874">
                  <c:v>49748</c:v>
                </c:pt>
                <c:pt idx="24875">
                  <c:v>49750</c:v>
                </c:pt>
                <c:pt idx="24876">
                  <c:v>49752</c:v>
                </c:pt>
                <c:pt idx="24877">
                  <c:v>49754</c:v>
                </c:pt>
                <c:pt idx="24878">
                  <c:v>49756</c:v>
                </c:pt>
                <c:pt idx="24879">
                  <c:v>49758</c:v>
                </c:pt>
                <c:pt idx="24880">
                  <c:v>49760</c:v>
                </c:pt>
                <c:pt idx="24881">
                  <c:v>49762</c:v>
                </c:pt>
                <c:pt idx="24882">
                  <c:v>49764</c:v>
                </c:pt>
                <c:pt idx="24883">
                  <c:v>49766</c:v>
                </c:pt>
                <c:pt idx="24884">
                  <c:v>49768</c:v>
                </c:pt>
                <c:pt idx="24885">
                  <c:v>49770</c:v>
                </c:pt>
                <c:pt idx="24886">
                  <c:v>49772</c:v>
                </c:pt>
                <c:pt idx="24887">
                  <c:v>49774</c:v>
                </c:pt>
                <c:pt idx="24888">
                  <c:v>49776</c:v>
                </c:pt>
                <c:pt idx="24889">
                  <c:v>49778</c:v>
                </c:pt>
                <c:pt idx="24890">
                  <c:v>49780</c:v>
                </c:pt>
                <c:pt idx="24891">
                  <c:v>49782</c:v>
                </c:pt>
                <c:pt idx="24892">
                  <c:v>49784</c:v>
                </c:pt>
                <c:pt idx="24893">
                  <c:v>49786</c:v>
                </c:pt>
                <c:pt idx="24894">
                  <c:v>49788</c:v>
                </c:pt>
                <c:pt idx="24895">
                  <c:v>49790</c:v>
                </c:pt>
                <c:pt idx="24896">
                  <c:v>49792</c:v>
                </c:pt>
                <c:pt idx="24897">
                  <c:v>49794</c:v>
                </c:pt>
                <c:pt idx="24898">
                  <c:v>49796</c:v>
                </c:pt>
                <c:pt idx="24899">
                  <c:v>49798</c:v>
                </c:pt>
                <c:pt idx="24900">
                  <c:v>49800</c:v>
                </c:pt>
                <c:pt idx="24901">
                  <c:v>49802</c:v>
                </c:pt>
                <c:pt idx="24902">
                  <c:v>49804</c:v>
                </c:pt>
                <c:pt idx="24903">
                  <c:v>49806</c:v>
                </c:pt>
                <c:pt idx="24904">
                  <c:v>49808</c:v>
                </c:pt>
                <c:pt idx="24905">
                  <c:v>49810</c:v>
                </c:pt>
                <c:pt idx="24906">
                  <c:v>49812</c:v>
                </c:pt>
                <c:pt idx="24907">
                  <c:v>49814</c:v>
                </c:pt>
                <c:pt idx="24908">
                  <c:v>49816</c:v>
                </c:pt>
                <c:pt idx="24909">
                  <c:v>49818</c:v>
                </c:pt>
                <c:pt idx="24910">
                  <c:v>49820</c:v>
                </c:pt>
                <c:pt idx="24911">
                  <c:v>49822</c:v>
                </c:pt>
                <c:pt idx="24912">
                  <c:v>49824</c:v>
                </c:pt>
                <c:pt idx="24913">
                  <c:v>49826</c:v>
                </c:pt>
                <c:pt idx="24914">
                  <c:v>49828</c:v>
                </c:pt>
                <c:pt idx="24915">
                  <c:v>49830</c:v>
                </c:pt>
                <c:pt idx="24916">
                  <c:v>49832</c:v>
                </c:pt>
                <c:pt idx="24917">
                  <c:v>49834</c:v>
                </c:pt>
                <c:pt idx="24918">
                  <c:v>49836</c:v>
                </c:pt>
                <c:pt idx="24919">
                  <c:v>49838</c:v>
                </c:pt>
                <c:pt idx="24920">
                  <c:v>49840</c:v>
                </c:pt>
                <c:pt idx="24921">
                  <c:v>49842</c:v>
                </c:pt>
                <c:pt idx="24922">
                  <c:v>49844</c:v>
                </c:pt>
                <c:pt idx="24923">
                  <c:v>49846</c:v>
                </c:pt>
                <c:pt idx="24924">
                  <c:v>49848</c:v>
                </c:pt>
                <c:pt idx="24925">
                  <c:v>49850</c:v>
                </c:pt>
                <c:pt idx="24926">
                  <c:v>49852</c:v>
                </c:pt>
                <c:pt idx="24927">
                  <c:v>49854</c:v>
                </c:pt>
                <c:pt idx="24928">
                  <c:v>49856</c:v>
                </c:pt>
                <c:pt idx="24929">
                  <c:v>49858</c:v>
                </c:pt>
                <c:pt idx="24930">
                  <c:v>49860</c:v>
                </c:pt>
                <c:pt idx="24931">
                  <c:v>49862</c:v>
                </c:pt>
                <c:pt idx="24932">
                  <c:v>49864</c:v>
                </c:pt>
                <c:pt idx="24933">
                  <c:v>49866</c:v>
                </c:pt>
                <c:pt idx="24934">
                  <c:v>49868</c:v>
                </c:pt>
                <c:pt idx="24935">
                  <c:v>49870</c:v>
                </c:pt>
                <c:pt idx="24936">
                  <c:v>49872</c:v>
                </c:pt>
                <c:pt idx="24937">
                  <c:v>49874</c:v>
                </c:pt>
                <c:pt idx="24938">
                  <c:v>49876</c:v>
                </c:pt>
                <c:pt idx="24939">
                  <c:v>49878</c:v>
                </c:pt>
                <c:pt idx="24940">
                  <c:v>49880</c:v>
                </c:pt>
                <c:pt idx="24941">
                  <c:v>49882</c:v>
                </c:pt>
                <c:pt idx="24942">
                  <c:v>49884</c:v>
                </c:pt>
                <c:pt idx="24943">
                  <c:v>49886</c:v>
                </c:pt>
                <c:pt idx="24944">
                  <c:v>49888</c:v>
                </c:pt>
                <c:pt idx="24945">
                  <c:v>49890</c:v>
                </c:pt>
                <c:pt idx="24946">
                  <c:v>49892</c:v>
                </c:pt>
                <c:pt idx="24947">
                  <c:v>49894</c:v>
                </c:pt>
                <c:pt idx="24948">
                  <c:v>49896</c:v>
                </c:pt>
                <c:pt idx="24949">
                  <c:v>49898</c:v>
                </c:pt>
                <c:pt idx="24950">
                  <c:v>49900</c:v>
                </c:pt>
                <c:pt idx="24951">
                  <c:v>49902</c:v>
                </c:pt>
                <c:pt idx="24952">
                  <c:v>49904</c:v>
                </c:pt>
                <c:pt idx="24953">
                  <c:v>49906</c:v>
                </c:pt>
                <c:pt idx="24954">
                  <c:v>49908</c:v>
                </c:pt>
                <c:pt idx="24955">
                  <c:v>49910</c:v>
                </c:pt>
                <c:pt idx="24956">
                  <c:v>49912</c:v>
                </c:pt>
                <c:pt idx="24957">
                  <c:v>49914</c:v>
                </c:pt>
                <c:pt idx="24958">
                  <c:v>49916</c:v>
                </c:pt>
                <c:pt idx="24959">
                  <c:v>49918</c:v>
                </c:pt>
                <c:pt idx="24960">
                  <c:v>49920</c:v>
                </c:pt>
                <c:pt idx="24961">
                  <c:v>49922</c:v>
                </c:pt>
                <c:pt idx="24962">
                  <c:v>49924</c:v>
                </c:pt>
                <c:pt idx="24963">
                  <c:v>49926</c:v>
                </c:pt>
                <c:pt idx="24964">
                  <c:v>49928</c:v>
                </c:pt>
                <c:pt idx="24965">
                  <c:v>49930</c:v>
                </c:pt>
                <c:pt idx="24966">
                  <c:v>49932</c:v>
                </c:pt>
                <c:pt idx="24967">
                  <c:v>49934</c:v>
                </c:pt>
                <c:pt idx="24968">
                  <c:v>49936</c:v>
                </c:pt>
                <c:pt idx="24969">
                  <c:v>49938</c:v>
                </c:pt>
                <c:pt idx="24970">
                  <c:v>49940</c:v>
                </c:pt>
                <c:pt idx="24971">
                  <c:v>49942</c:v>
                </c:pt>
                <c:pt idx="24972">
                  <c:v>49944</c:v>
                </c:pt>
                <c:pt idx="24973">
                  <c:v>49946</c:v>
                </c:pt>
                <c:pt idx="24974">
                  <c:v>49948</c:v>
                </c:pt>
                <c:pt idx="24975">
                  <c:v>49950</c:v>
                </c:pt>
                <c:pt idx="24976">
                  <c:v>49952</c:v>
                </c:pt>
                <c:pt idx="24977">
                  <c:v>49954</c:v>
                </c:pt>
                <c:pt idx="24978">
                  <c:v>49956</c:v>
                </c:pt>
                <c:pt idx="24979">
                  <c:v>49958</c:v>
                </c:pt>
                <c:pt idx="24980">
                  <c:v>49960</c:v>
                </c:pt>
                <c:pt idx="24981">
                  <c:v>49962</c:v>
                </c:pt>
                <c:pt idx="24982">
                  <c:v>49964</c:v>
                </c:pt>
                <c:pt idx="24983">
                  <c:v>49966</c:v>
                </c:pt>
                <c:pt idx="24984">
                  <c:v>49968</c:v>
                </c:pt>
                <c:pt idx="24985">
                  <c:v>49970</c:v>
                </c:pt>
                <c:pt idx="24986">
                  <c:v>49972</c:v>
                </c:pt>
                <c:pt idx="24987">
                  <c:v>49974</c:v>
                </c:pt>
                <c:pt idx="24988">
                  <c:v>49976</c:v>
                </c:pt>
                <c:pt idx="24989">
                  <c:v>49978</c:v>
                </c:pt>
                <c:pt idx="24990">
                  <c:v>49980</c:v>
                </c:pt>
                <c:pt idx="24991">
                  <c:v>49982</c:v>
                </c:pt>
                <c:pt idx="24992">
                  <c:v>49984</c:v>
                </c:pt>
                <c:pt idx="24993">
                  <c:v>49986</c:v>
                </c:pt>
                <c:pt idx="24994">
                  <c:v>49988</c:v>
                </c:pt>
                <c:pt idx="24995">
                  <c:v>49990</c:v>
                </c:pt>
                <c:pt idx="24996">
                  <c:v>49992</c:v>
                </c:pt>
                <c:pt idx="24997">
                  <c:v>49994</c:v>
                </c:pt>
                <c:pt idx="24998">
                  <c:v>49996</c:v>
                </c:pt>
                <c:pt idx="24999">
                  <c:v>49998</c:v>
                </c:pt>
                <c:pt idx="25000">
                  <c:v>50000</c:v>
                </c:pt>
              </c:numCache>
            </c:numRef>
          </c:xVal>
          <c:yVal>
            <c:numRef>
              <c:f>'250 мкм'!$C$2:$C$25002</c:f>
              <c:numCache>
                <c:formatCode>0.00E+00</c:formatCode>
                <c:ptCount val="25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1.55511E-33</c:v>
                </c:pt>
                <c:pt idx="637">
                  <c:v>2.44734E-33</c:v>
                </c:pt>
                <c:pt idx="638">
                  <c:v>3.8345299999999999E-33</c:v>
                </c:pt>
                <c:pt idx="639">
                  <c:v>5.9717500000000003E-33</c:v>
                </c:pt>
                <c:pt idx="640">
                  <c:v>9.2383100000000002E-33</c:v>
                </c:pt>
                <c:pt idx="641">
                  <c:v>1.4207500000000001E-32</c:v>
                </c:pt>
                <c:pt idx="642">
                  <c:v>2.1755100000000001E-32</c:v>
                </c:pt>
                <c:pt idx="643">
                  <c:v>3.3239799999999998E-32</c:v>
                </c:pt>
                <c:pt idx="644">
                  <c:v>5.0761300000000004E-32</c:v>
                </c:pt>
                <c:pt idx="645">
                  <c:v>7.7584500000000002E-32</c:v>
                </c:pt>
                <c:pt idx="646">
                  <c:v>1.18756E-31</c:v>
                </c:pt>
                <c:pt idx="647">
                  <c:v>1.8189200000000001E-31</c:v>
                </c:pt>
                <c:pt idx="648">
                  <c:v>2.7832799999999998E-31</c:v>
                </c:pt>
                <c:pt idx="649">
                  <c:v>4.2459E-31</c:v>
                </c:pt>
                <c:pt idx="650">
                  <c:v>6.44628E-31</c:v>
                </c:pt>
                <c:pt idx="651">
                  <c:v>9.7315699999999996E-31</c:v>
                </c:pt>
                <c:pt idx="652">
                  <c:v>1.4609200000000001E-30</c:v>
                </c:pt>
                <c:pt idx="653">
                  <c:v>2.18361E-30</c:v>
                </c:pt>
                <c:pt idx="654">
                  <c:v>3.25426E-30</c:v>
                </c:pt>
                <c:pt idx="655">
                  <c:v>4.8444499999999998E-30</c:v>
                </c:pt>
                <c:pt idx="656">
                  <c:v>7.2125200000000002E-30</c:v>
                </c:pt>
                <c:pt idx="657">
                  <c:v>1.0746999999999999E-29</c:v>
                </c:pt>
                <c:pt idx="658">
                  <c:v>1.60241E-29</c:v>
                </c:pt>
                <c:pt idx="659">
                  <c:v>2.3881700000000001E-29</c:v>
                </c:pt>
                <c:pt idx="660">
                  <c:v>3.5528899999999999E-29</c:v>
                </c:pt>
                <c:pt idx="661">
                  <c:v>5.2666400000000002E-29</c:v>
                </c:pt>
                <c:pt idx="662">
                  <c:v>7.7718400000000005E-29</c:v>
                </c:pt>
                <c:pt idx="663">
                  <c:v>1.14113E-28</c:v>
                </c:pt>
                <c:pt idx="664">
                  <c:v>1.66799E-28</c:v>
                </c:pt>
                <c:pt idx="665">
                  <c:v>2.4299700000000001E-28</c:v>
                </c:pt>
                <c:pt idx="666">
                  <c:v>3.5332900000000002E-28</c:v>
                </c:pt>
                <c:pt idx="667">
                  <c:v>5.1346400000000001E-28</c:v>
                </c:pt>
                <c:pt idx="668">
                  <c:v>7.4635399999999997E-28</c:v>
                </c:pt>
                <c:pt idx="669">
                  <c:v>1.0855799999999999E-27</c:v>
                </c:pt>
                <c:pt idx="670">
                  <c:v>1.57889E-27</c:v>
                </c:pt>
                <c:pt idx="671">
                  <c:v>2.29393E-27</c:v>
                </c:pt>
                <c:pt idx="672">
                  <c:v>3.3248899999999998E-27</c:v>
                </c:pt>
                <c:pt idx="673">
                  <c:v>4.80222E-27</c:v>
                </c:pt>
                <c:pt idx="674">
                  <c:v>6.9067399999999998E-27</c:v>
                </c:pt>
                <c:pt idx="675">
                  <c:v>9.8903399999999999E-27</c:v>
                </c:pt>
                <c:pt idx="676">
                  <c:v>1.4113699999999999E-26</c:v>
                </c:pt>
                <c:pt idx="677">
                  <c:v>2.00871E-26</c:v>
                </c:pt>
                <c:pt idx="678">
                  <c:v>2.8550800000000001E-26</c:v>
                </c:pt>
                <c:pt idx="679">
                  <c:v>4.0567999999999998E-26</c:v>
                </c:pt>
                <c:pt idx="680">
                  <c:v>5.7657999999999997E-26</c:v>
                </c:pt>
                <c:pt idx="681">
                  <c:v>8.1967599999999998E-26</c:v>
                </c:pt>
                <c:pt idx="682">
                  <c:v>1.1646699999999999E-25</c:v>
                </c:pt>
                <c:pt idx="683">
                  <c:v>1.6529199999999999E-25</c:v>
                </c:pt>
                <c:pt idx="684">
                  <c:v>2.3396500000000002E-25</c:v>
                </c:pt>
                <c:pt idx="685">
                  <c:v>3.3004500000000002E-25</c:v>
                </c:pt>
                <c:pt idx="686">
                  <c:v>4.6376999999999998E-25</c:v>
                </c:pt>
                <c:pt idx="687">
                  <c:v>6.4923499999999996E-25</c:v>
                </c:pt>
                <c:pt idx="688">
                  <c:v>9.0611899999999992E-25</c:v>
                </c:pt>
                <c:pt idx="689">
                  <c:v>1.26199E-24</c:v>
                </c:pt>
                <c:pt idx="690">
                  <c:v>1.7561599999999999E-24</c:v>
                </c:pt>
                <c:pt idx="691">
                  <c:v>2.4433399999999999E-24</c:v>
                </c:pt>
                <c:pt idx="692">
                  <c:v>3.4005399999999998E-24</c:v>
                </c:pt>
                <c:pt idx="693">
                  <c:v>4.7330499999999999E-24</c:v>
                </c:pt>
                <c:pt idx="694">
                  <c:v>6.5837200000000001E-24</c:v>
                </c:pt>
                <c:pt idx="695">
                  <c:v>9.1438400000000001E-24</c:v>
                </c:pt>
                <c:pt idx="696">
                  <c:v>1.2666E-23</c:v>
                </c:pt>
                <c:pt idx="697">
                  <c:v>1.7485600000000001E-23</c:v>
                </c:pt>
                <c:pt idx="698">
                  <c:v>2.4049700000000001E-23</c:v>
                </c:pt>
                <c:pt idx="699">
                  <c:v>3.29687E-23</c:v>
                </c:pt>
                <c:pt idx="700">
                  <c:v>4.5075500000000001E-23</c:v>
                </c:pt>
                <c:pt idx="701">
                  <c:v>6.1530000000000001E-23</c:v>
                </c:pt>
                <c:pt idx="702">
                  <c:v>8.3947699999999995E-23</c:v>
                </c:pt>
                <c:pt idx="703">
                  <c:v>1.1454900000000001E-22</c:v>
                </c:pt>
                <c:pt idx="704">
                  <c:v>1.56365E-22</c:v>
                </c:pt>
                <c:pt idx="705">
                  <c:v>2.1344800000000002E-22</c:v>
                </c:pt>
                <c:pt idx="706">
                  <c:v>2.91182E-22</c:v>
                </c:pt>
                <c:pt idx="707">
                  <c:v>3.9648199999999999E-22</c:v>
                </c:pt>
                <c:pt idx="708">
                  <c:v>5.3834899999999996E-22</c:v>
                </c:pt>
                <c:pt idx="709">
                  <c:v>7.28494E-22</c:v>
                </c:pt>
                <c:pt idx="710">
                  <c:v>9.8226399999999992E-22</c:v>
                </c:pt>
                <c:pt idx="711">
                  <c:v>1.3203699999999999E-21</c:v>
                </c:pt>
                <c:pt idx="712">
                  <c:v>1.7708899999999999E-21</c:v>
                </c:pt>
                <c:pt idx="713">
                  <c:v>2.37296E-21</c:v>
                </c:pt>
                <c:pt idx="714">
                  <c:v>3.1791500000000002E-21</c:v>
                </c:pt>
                <c:pt idx="715">
                  <c:v>4.2613800000000001E-21</c:v>
                </c:pt>
                <c:pt idx="716">
                  <c:v>5.7153999999999999E-21</c:v>
                </c:pt>
                <c:pt idx="717">
                  <c:v>7.6651099999999996E-21</c:v>
                </c:pt>
                <c:pt idx="718">
                  <c:v>1.02696E-20</c:v>
                </c:pt>
                <c:pt idx="719">
                  <c:v>1.37297E-20</c:v>
                </c:pt>
                <c:pt idx="720">
                  <c:v>1.82984E-20</c:v>
                </c:pt>
                <c:pt idx="721">
                  <c:v>2.42997E-20</c:v>
                </c:pt>
                <c:pt idx="722">
                  <c:v>3.2158899999999998E-20</c:v>
                </c:pt>
                <c:pt idx="723">
                  <c:v>4.2447599999999998E-20</c:v>
                </c:pt>
                <c:pt idx="724">
                  <c:v>5.5936600000000002E-20</c:v>
                </c:pt>
                <c:pt idx="725">
                  <c:v>7.3680699999999998E-20</c:v>
                </c:pt>
                <c:pt idx="726">
                  <c:v>9.7099300000000005E-20</c:v>
                </c:pt>
                <c:pt idx="727">
                  <c:v>1.2806900000000001E-19</c:v>
                </c:pt>
                <c:pt idx="728">
                  <c:v>1.69011E-19</c:v>
                </c:pt>
                <c:pt idx="729">
                  <c:v>2.2298900000000001E-19</c:v>
                </c:pt>
                <c:pt idx="730">
                  <c:v>2.9379600000000001E-19</c:v>
                </c:pt>
                <c:pt idx="731">
                  <c:v>3.8605299999999999E-19</c:v>
                </c:pt>
                <c:pt idx="732">
                  <c:v>5.0552700000000004E-19</c:v>
                </c:pt>
                <c:pt idx="733">
                  <c:v>6.5955299999999997E-19</c:v>
                </c:pt>
                <c:pt idx="734">
                  <c:v>8.5776500000000002E-19</c:v>
                </c:pt>
                <c:pt idx="735">
                  <c:v>1.11314E-18</c:v>
                </c:pt>
                <c:pt idx="736">
                  <c:v>1.4434899999999999E-18</c:v>
                </c:pt>
                <c:pt idx="737">
                  <c:v>1.8723400000000002E-18</c:v>
                </c:pt>
                <c:pt idx="738">
                  <c:v>2.4311900000000001E-18</c:v>
                </c:pt>
                <c:pt idx="739">
                  <c:v>3.16011E-18</c:v>
                </c:pt>
                <c:pt idx="740">
                  <c:v>4.1091699999999997E-18</c:v>
                </c:pt>
                <c:pt idx="741">
                  <c:v>5.3389399999999999E-18</c:v>
                </c:pt>
                <c:pt idx="742">
                  <c:v>6.9225099999999997E-18</c:v>
                </c:pt>
                <c:pt idx="743">
                  <c:v>8.9470000000000002E-18</c:v>
                </c:pt>
                <c:pt idx="744">
                  <c:v>1.1520400000000001E-17</c:v>
                </c:pt>
                <c:pt idx="745">
                  <c:v>1.4782800000000001E-17</c:v>
                </c:pt>
                <c:pt idx="746">
                  <c:v>1.89185E-17</c:v>
                </c:pt>
                <c:pt idx="747">
                  <c:v>2.41796E-17</c:v>
                </c:pt>
                <c:pt idx="748">
                  <c:v>3.0904399999999997E-17</c:v>
                </c:pt>
                <c:pt idx="749">
                  <c:v>3.9544199999999999E-17</c:v>
                </c:pt>
                <c:pt idx="750">
                  <c:v>5.0668399999999998E-17</c:v>
                </c:pt>
                <c:pt idx="751">
                  <c:v>6.4980600000000001E-17</c:v>
                </c:pt>
                <c:pt idx="752">
                  <c:v>8.3329100000000004E-17</c:v>
                </c:pt>
                <c:pt idx="753">
                  <c:v>1.0668599999999999E-16</c:v>
                </c:pt>
                <c:pt idx="754">
                  <c:v>1.36203E-16</c:v>
                </c:pt>
                <c:pt idx="755">
                  <c:v>1.73247E-16</c:v>
                </c:pt>
                <c:pt idx="756">
                  <c:v>2.19568E-16</c:v>
                </c:pt>
                <c:pt idx="757">
                  <c:v>2.7741999999999998E-16</c:v>
                </c:pt>
                <c:pt idx="758">
                  <c:v>3.4987E-16</c:v>
                </c:pt>
                <c:pt idx="759">
                  <c:v>4.41157E-16</c:v>
                </c:pt>
                <c:pt idx="760">
                  <c:v>5.5675600000000003E-16</c:v>
                </c:pt>
                <c:pt idx="761">
                  <c:v>7.03816E-16</c:v>
                </c:pt>
                <c:pt idx="762">
                  <c:v>8.9091700000000004E-16</c:v>
                </c:pt>
                <c:pt idx="763">
                  <c:v>1.1283399999999999E-15</c:v>
                </c:pt>
                <c:pt idx="764">
                  <c:v>1.4274800000000001E-15</c:v>
                </c:pt>
                <c:pt idx="765">
                  <c:v>1.8013100000000001E-15</c:v>
                </c:pt>
                <c:pt idx="766">
                  <c:v>2.26542E-15</c:v>
                </c:pt>
                <c:pt idx="767">
                  <c:v>2.8380399999999999E-15</c:v>
                </c:pt>
                <c:pt idx="768">
                  <c:v>3.5439899999999998E-15</c:v>
                </c:pt>
                <c:pt idx="769">
                  <c:v>4.41554E-15</c:v>
                </c:pt>
                <c:pt idx="770">
                  <c:v>5.4982000000000001E-15</c:v>
                </c:pt>
                <c:pt idx="771">
                  <c:v>6.8509599999999996E-15</c:v>
                </c:pt>
                <c:pt idx="772">
                  <c:v>8.5507399999999998E-15</c:v>
                </c:pt>
                <c:pt idx="773">
                  <c:v>1.0691100000000001E-14</c:v>
                </c:pt>
                <c:pt idx="774">
                  <c:v>1.3379199999999999E-14</c:v>
                </c:pt>
                <c:pt idx="775">
                  <c:v>1.6737E-14</c:v>
                </c:pt>
                <c:pt idx="776">
                  <c:v>2.0891599999999999E-14</c:v>
                </c:pt>
                <c:pt idx="777">
                  <c:v>2.59953E-14</c:v>
                </c:pt>
                <c:pt idx="778">
                  <c:v>3.2220399999999998E-14</c:v>
                </c:pt>
                <c:pt idx="779">
                  <c:v>3.9797700000000002E-14</c:v>
                </c:pt>
                <c:pt idx="780">
                  <c:v>4.9035600000000002E-14</c:v>
                </c:pt>
                <c:pt idx="781">
                  <c:v>6.0350299999999999E-14</c:v>
                </c:pt>
                <c:pt idx="782">
                  <c:v>7.4319300000000005E-14</c:v>
                </c:pt>
                <c:pt idx="783">
                  <c:v>9.1656299999999995E-14</c:v>
                </c:pt>
                <c:pt idx="784">
                  <c:v>1.1326E-13</c:v>
                </c:pt>
                <c:pt idx="785">
                  <c:v>1.40148E-13</c:v>
                </c:pt>
                <c:pt idx="786">
                  <c:v>1.7343199999999999E-13</c:v>
                </c:pt>
                <c:pt idx="787">
                  <c:v>2.14287E-13</c:v>
                </c:pt>
                <c:pt idx="788">
                  <c:v>2.6395399999999999E-13</c:v>
                </c:pt>
                <c:pt idx="789">
                  <c:v>3.2398100000000002E-13</c:v>
                </c:pt>
                <c:pt idx="790">
                  <c:v>3.96169E-13</c:v>
                </c:pt>
                <c:pt idx="791">
                  <c:v>4.8312800000000004E-13</c:v>
                </c:pt>
                <c:pt idx="792">
                  <c:v>5.8834499999999995E-13</c:v>
                </c:pt>
                <c:pt idx="793">
                  <c:v>7.1656400000000002E-13</c:v>
                </c:pt>
                <c:pt idx="794">
                  <c:v>8.7394000000000001E-13</c:v>
                </c:pt>
                <c:pt idx="795">
                  <c:v>1.06794E-12</c:v>
                </c:pt>
                <c:pt idx="796">
                  <c:v>1.3073000000000001E-12</c:v>
                </c:pt>
                <c:pt idx="797">
                  <c:v>1.60109E-12</c:v>
                </c:pt>
                <c:pt idx="798">
                  <c:v>1.9589800000000002E-12</c:v>
                </c:pt>
                <c:pt idx="799">
                  <c:v>2.3906800000000001E-12</c:v>
                </c:pt>
                <c:pt idx="800">
                  <c:v>2.9072199999999998E-12</c:v>
                </c:pt>
                <c:pt idx="801">
                  <c:v>3.5224599999999999E-12</c:v>
                </c:pt>
                <c:pt idx="802">
                  <c:v>4.2549500000000002E-12</c:v>
                </c:pt>
                <c:pt idx="803">
                  <c:v>5.1314300000000001E-12</c:v>
                </c:pt>
                <c:pt idx="804">
                  <c:v>6.1867400000000004E-12</c:v>
                </c:pt>
                <c:pt idx="805">
                  <c:v>7.4681699999999997E-12</c:v>
                </c:pt>
                <c:pt idx="806">
                  <c:v>9.0315799999999994E-12</c:v>
                </c:pt>
                <c:pt idx="807">
                  <c:v>1.09423E-11</c:v>
                </c:pt>
                <c:pt idx="808">
                  <c:v>1.32696E-11</c:v>
                </c:pt>
                <c:pt idx="809">
                  <c:v>1.6082200000000001E-11</c:v>
                </c:pt>
                <c:pt idx="810">
                  <c:v>1.9452200000000001E-11</c:v>
                </c:pt>
                <c:pt idx="811">
                  <c:v>2.3450299999999999E-11</c:v>
                </c:pt>
                <c:pt idx="812">
                  <c:v>2.8172099999999999E-11</c:v>
                </c:pt>
                <c:pt idx="813">
                  <c:v>3.3736100000000002E-11</c:v>
                </c:pt>
                <c:pt idx="814">
                  <c:v>4.0319499999999998E-11</c:v>
                </c:pt>
                <c:pt idx="815">
                  <c:v>4.8163800000000001E-11</c:v>
                </c:pt>
                <c:pt idx="816">
                  <c:v>5.7580100000000003E-11</c:v>
                </c:pt>
                <c:pt idx="817">
                  <c:v>6.8966500000000004E-11</c:v>
                </c:pt>
                <c:pt idx="818">
                  <c:v>8.2747799999999995E-11</c:v>
                </c:pt>
                <c:pt idx="819">
                  <c:v>9.9412199999999999E-11</c:v>
                </c:pt>
                <c:pt idx="820">
                  <c:v>1.1940199999999999E-10</c:v>
                </c:pt>
                <c:pt idx="821">
                  <c:v>1.43181E-10</c:v>
                </c:pt>
                <c:pt idx="822">
                  <c:v>1.7121199999999999E-10</c:v>
                </c:pt>
                <c:pt idx="823">
                  <c:v>2.04034E-10</c:v>
                </c:pt>
                <c:pt idx="824">
                  <c:v>2.4237999999999999E-10</c:v>
                </c:pt>
                <c:pt idx="825">
                  <c:v>2.87296E-10</c:v>
                </c:pt>
                <c:pt idx="826">
                  <c:v>3.4024700000000001E-10</c:v>
                </c:pt>
                <c:pt idx="827">
                  <c:v>4.0317100000000002E-10</c:v>
                </c:pt>
                <c:pt idx="828">
                  <c:v>4.7850700000000001E-10</c:v>
                </c:pt>
                <c:pt idx="829">
                  <c:v>5.6898299999999996E-10</c:v>
                </c:pt>
                <c:pt idx="830">
                  <c:v>6.7745900000000005E-10</c:v>
                </c:pt>
                <c:pt idx="831">
                  <c:v>8.0674900000000002E-10</c:v>
                </c:pt>
                <c:pt idx="832">
                  <c:v>9.5952600000000006E-10</c:v>
                </c:pt>
                <c:pt idx="833">
                  <c:v>1.1384400000000001E-9</c:v>
                </c:pt>
                <c:pt idx="834">
                  <c:v>1.34644E-9</c:v>
                </c:pt>
                <c:pt idx="835">
                  <c:v>1.5876600000000001E-9</c:v>
                </c:pt>
                <c:pt idx="836">
                  <c:v>1.8676900000000002E-9</c:v>
                </c:pt>
                <c:pt idx="837">
                  <c:v>2.19459E-9</c:v>
                </c:pt>
                <c:pt idx="838">
                  <c:v>2.57916E-9</c:v>
                </c:pt>
                <c:pt idx="839">
                  <c:v>3.035E-9</c:v>
                </c:pt>
                <c:pt idx="840">
                  <c:v>3.5776499999999999E-9</c:v>
                </c:pt>
                <c:pt idx="841">
                  <c:v>4.2232899999999998E-9</c:v>
                </c:pt>
                <c:pt idx="842">
                  <c:v>4.9883800000000001E-9</c:v>
                </c:pt>
                <c:pt idx="843">
                  <c:v>5.8872700000000001E-9</c:v>
                </c:pt>
                <c:pt idx="844">
                  <c:v>6.93409E-9</c:v>
                </c:pt>
                <c:pt idx="845">
                  <c:v>8.1438500000000002E-9</c:v>
                </c:pt>
                <c:pt idx="846">
                  <c:v>9.5365100000000006E-9</c:v>
                </c:pt>
                <c:pt idx="847">
                  <c:v>1.11401E-8</c:v>
                </c:pt>
                <c:pt idx="848">
                  <c:v>1.29953E-8</c:v>
                </c:pt>
                <c:pt idx="849">
                  <c:v>1.5155900000000001E-8</c:v>
                </c:pt>
                <c:pt idx="850">
                  <c:v>1.76931E-8</c:v>
                </c:pt>
                <c:pt idx="851">
                  <c:v>2.06877E-8</c:v>
                </c:pt>
                <c:pt idx="852">
                  <c:v>2.4224599999999998E-8</c:v>
                </c:pt>
                <c:pt idx="853">
                  <c:v>2.8388599999999999E-8</c:v>
                </c:pt>
                <c:pt idx="854">
                  <c:v>3.32552E-8</c:v>
                </c:pt>
                <c:pt idx="855">
                  <c:v>3.8895499999999999E-8</c:v>
                </c:pt>
                <c:pt idx="856">
                  <c:v>4.5377100000000002E-8</c:v>
                </c:pt>
                <c:pt idx="857">
                  <c:v>5.27959E-8</c:v>
                </c:pt>
                <c:pt idx="858">
                  <c:v>6.1280200000000001E-8</c:v>
                </c:pt>
                <c:pt idx="859">
                  <c:v>7.1009600000000003E-8</c:v>
                </c:pt>
                <c:pt idx="860">
                  <c:v>8.2244200000000003E-8</c:v>
                </c:pt>
                <c:pt idx="861">
                  <c:v>9.5306299999999996E-8</c:v>
                </c:pt>
                <c:pt idx="862">
                  <c:v>1.10589E-7</c:v>
                </c:pt>
                <c:pt idx="863">
                  <c:v>1.2849599999999999E-7</c:v>
                </c:pt>
                <c:pt idx="864">
                  <c:v>1.4945500000000001E-7</c:v>
                </c:pt>
                <c:pt idx="865">
                  <c:v>1.73844E-7</c:v>
                </c:pt>
                <c:pt idx="866">
                  <c:v>2.01969E-7</c:v>
                </c:pt>
                <c:pt idx="867">
                  <c:v>2.3417100000000001E-7</c:v>
                </c:pt>
                <c:pt idx="868">
                  <c:v>2.70807E-7</c:v>
                </c:pt>
                <c:pt idx="869">
                  <c:v>3.1243600000000001E-7</c:v>
                </c:pt>
                <c:pt idx="870">
                  <c:v>3.5981700000000003E-7</c:v>
                </c:pt>
                <c:pt idx="871">
                  <c:v>4.1405500000000001E-7</c:v>
                </c:pt>
                <c:pt idx="872">
                  <c:v>4.7657399999999999E-7</c:v>
                </c:pt>
                <c:pt idx="873">
                  <c:v>5.4906000000000002E-7</c:v>
                </c:pt>
                <c:pt idx="874">
                  <c:v>6.3343800000000004E-7</c:v>
                </c:pt>
                <c:pt idx="875">
                  <c:v>7.3149899999999998E-7</c:v>
                </c:pt>
                <c:pt idx="876">
                  <c:v>8.4506000000000002E-7</c:v>
                </c:pt>
                <c:pt idx="877">
                  <c:v>9.7553200000000006E-7</c:v>
                </c:pt>
                <c:pt idx="878">
                  <c:v>1.1243E-6</c:v>
                </c:pt>
                <c:pt idx="879">
                  <c:v>1.2928600000000001E-6</c:v>
                </c:pt>
                <c:pt idx="880">
                  <c:v>1.48316E-6</c:v>
                </c:pt>
                <c:pt idx="881">
                  <c:v>1.6984300000000001E-6</c:v>
                </c:pt>
                <c:pt idx="882">
                  <c:v>1.9426799999999999E-6</c:v>
                </c:pt>
                <c:pt idx="883">
                  <c:v>2.2220399999999999E-6</c:v>
                </c:pt>
                <c:pt idx="884">
                  <c:v>2.5432500000000002E-6</c:v>
                </c:pt>
                <c:pt idx="885">
                  <c:v>2.9142500000000001E-6</c:v>
                </c:pt>
                <c:pt idx="886">
                  <c:v>3.34297E-6</c:v>
                </c:pt>
                <c:pt idx="887">
                  <c:v>3.8365700000000003E-6</c:v>
                </c:pt>
                <c:pt idx="888">
                  <c:v>4.4021900000000001E-6</c:v>
                </c:pt>
                <c:pt idx="889">
                  <c:v>5.0443199999999998E-6</c:v>
                </c:pt>
                <c:pt idx="890">
                  <c:v>5.7698000000000002E-6</c:v>
                </c:pt>
                <c:pt idx="891">
                  <c:v>6.5848199999999997E-6</c:v>
                </c:pt>
                <c:pt idx="892">
                  <c:v>7.5003500000000001E-6</c:v>
                </c:pt>
                <c:pt idx="893">
                  <c:v>8.5320599999999998E-6</c:v>
                </c:pt>
                <c:pt idx="894">
                  <c:v>9.7007300000000005E-6</c:v>
                </c:pt>
                <c:pt idx="895">
                  <c:v>1.1035900000000001E-5</c:v>
                </c:pt>
                <c:pt idx="896">
                  <c:v>1.2564900000000001E-5</c:v>
                </c:pt>
                <c:pt idx="897">
                  <c:v>1.4323400000000001E-5</c:v>
                </c:pt>
                <c:pt idx="898">
                  <c:v>1.6338299999999999E-5</c:v>
                </c:pt>
                <c:pt idx="899">
                  <c:v>1.86366E-5</c:v>
                </c:pt>
                <c:pt idx="900">
                  <c:v>2.12401E-5</c:v>
                </c:pt>
                <c:pt idx="901">
                  <c:v>2.4168600000000001E-5</c:v>
                </c:pt>
                <c:pt idx="902">
                  <c:v>2.7447500000000001E-5</c:v>
                </c:pt>
                <c:pt idx="903">
                  <c:v>3.1107199999999999E-5</c:v>
                </c:pt>
                <c:pt idx="904">
                  <c:v>3.5209800000000003E-5</c:v>
                </c:pt>
                <c:pt idx="905">
                  <c:v>3.9820700000000003E-5</c:v>
                </c:pt>
                <c:pt idx="906">
                  <c:v>4.5040999999999998E-5</c:v>
                </c:pt>
                <c:pt idx="907">
                  <c:v>5.0983499999999997E-5</c:v>
                </c:pt>
                <c:pt idx="908">
                  <c:v>5.7767199999999998E-5</c:v>
                </c:pt>
                <c:pt idx="909">
                  <c:v>6.5511600000000005E-5</c:v>
                </c:pt>
                <c:pt idx="910">
                  <c:v>7.4308300000000001E-5</c:v>
                </c:pt>
                <c:pt idx="911">
                  <c:v>8.4251699999999998E-5</c:v>
                </c:pt>
                <c:pt idx="912">
                  <c:v>9.5398999999999999E-5</c:v>
                </c:pt>
                <c:pt idx="913">
                  <c:v>1.07834E-4</c:v>
                </c:pt>
                <c:pt idx="914">
                  <c:v>1.21661E-4</c:v>
                </c:pt>
                <c:pt idx="915">
                  <c:v>1.3703899999999999E-4</c:v>
                </c:pt>
                <c:pt idx="916">
                  <c:v>1.5422400000000001E-4</c:v>
                </c:pt>
                <c:pt idx="917">
                  <c:v>1.7351899999999999E-4</c:v>
                </c:pt>
                <c:pt idx="918">
                  <c:v>1.95353E-4</c:v>
                </c:pt>
                <c:pt idx="919">
                  <c:v>2.2011700000000001E-4</c:v>
                </c:pt>
                <c:pt idx="920">
                  <c:v>2.4825299999999998E-4</c:v>
                </c:pt>
                <c:pt idx="921">
                  <c:v>2.8011699999999997E-4</c:v>
                </c:pt>
                <c:pt idx="922">
                  <c:v>3.1598999999999999E-4</c:v>
                </c:pt>
                <c:pt idx="923">
                  <c:v>3.5614300000000001E-4</c:v>
                </c:pt>
                <c:pt idx="924">
                  <c:v>4.0076800000000002E-4</c:v>
                </c:pt>
                <c:pt idx="925">
                  <c:v>4.5018400000000001E-4</c:v>
                </c:pt>
                <c:pt idx="926">
                  <c:v>5.0485299999999999E-4</c:v>
                </c:pt>
                <c:pt idx="927">
                  <c:v>5.6556200000000003E-4</c:v>
                </c:pt>
                <c:pt idx="928">
                  <c:v>6.3330099999999996E-4</c:v>
                </c:pt>
                <c:pt idx="929">
                  <c:v>7.0933599999999997E-4</c:v>
                </c:pt>
                <c:pt idx="930">
                  <c:v>7.9518199999999996E-4</c:v>
                </c:pt>
                <c:pt idx="931">
                  <c:v>8.92186E-4</c:v>
                </c:pt>
                <c:pt idx="932">
                  <c:v>1.00165E-3</c:v>
                </c:pt>
                <c:pt idx="933">
                  <c:v>1.1245300000000001E-3</c:v>
                </c:pt>
                <c:pt idx="934">
                  <c:v>1.26172E-3</c:v>
                </c:pt>
                <c:pt idx="935">
                  <c:v>1.41377E-3</c:v>
                </c:pt>
                <c:pt idx="936">
                  <c:v>1.5814900000000001E-3</c:v>
                </c:pt>
                <c:pt idx="937">
                  <c:v>1.7663900000000001E-3</c:v>
                </c:pt>
                <c:pt idx="938">
                  <c:v>1.9703799999999999E-3</c:v>
                </c:pt>
                <c:pt idx="939">
                  <c:v>2.1966199999999998E-3</c:v>
                </c:pt>
                <c:pt idx="940">
                  <c:v>2.4489199999999998E-3</c:v>
                </c:pt>
                <c:pt idx="941">
                  <c:v>2.7321799999999999E-3</c:v>
                </c:pt>
                <c:pt idx="942">
                  <c:v>3.0507199999999998E-3</c:v>
                </c:pt>
                <c:pt idx="943">
                  <c:v>3.4086799999999999E-3</c:v>
                </c:pt>
                <c:pt idx="944">
                  <c:v>3.80985E-3</c:v>
                </c:pt>
                <c:pt idx="945">
                  <c:v>4.2561300000000003E-3</c:v>
                </c:pt>
                <c:pt idx="946">
                  <c:v>4.7495999999999997E-3</c:v>
                </c:pt>
                <c:pt idx="947">
                  <c:v>5.2920700000000003E-3</c:v>
                </c:pt>
                <c:pt idx="948">
                  <c:v>5.8879400000000004E-3</c:v>
                </c:pt>
                <c:pt idx="949">
                  <c:v>6.5421000000000003E-3</c:v>
                </c:pt>
                <c:pt idx="950">
                  <c:v>7.2633100000000003E-3</c:v>
                </c:pt>
                <c:pt idx="951">
                  <c:v>8.0640099999999999E-3</c:v>
                </c:pt>
                <c:pt idx="952">
                  <c:v>8.9568100000000008E-3</c:v>
                </c:pt>
                <c:pt idx="953">
                  <c:v>9.9562100000000001E-3</c:v>
                </c:pt>
                <c:pt idx="954">
                  <c:v>1.1075399999999999E-2</c:v>
                </c:pt>
                <c:pt idx="955">
                  <c:v>1.23245E-2</c:v>
                </c:pt>
                <c:pt idx="956">
                  <c:v>1.37115E-2</c:v>
                </c:pt>
                <c:pt idx="957">
                  <c:v>1.5242500000000001E-2</c:v>
                </c:pt>
                <c:pt idx="958">
                  <c:v>1.6921200000000001E-2</c:v>
                </c:pt>
                <c:pt idx="959">
                  <c:v>1.8757599999999999E-2</c:v>
                </c:pt>
                <c:pt idx="960">
                  <c:v>2.0765700000000002E-2</c:v>
                </c:pt>
                <c:pt idx="961">
                  <c:v>2.29696E-2</c:v>
                </c:pt>
                <c:pt idx="962">
                  <c:v>2.5399999999999999E-2</c:v>
                </c:pt>
                <c:pt idx="963">
                  <c:v>2.8097199999999999E-2</c:v>
                </c:pt>
                <c:pt idx="964">
                  <c:v>3.1104199999999999E-2</c:v>
                </c:pt>
                <c:pt idx="965">
                  <c:v>3.4455800000000002E-2</c:v>
                </c:pt>
                <c:pt idx="966">
                  <c:v>3.8186900000000003E-2</c:v>
                </c:pt>
                <c:pt idx="967">
                  <c:v>4.2318099999999997E-2</c:v>
                </c:pt>
                <c:pt idx="968">
                  <c:v>4.6866699999999997E-2</c:v>
                </c:pt>
                <c:pt idx="969">
                  <c:v>5.1843100000000003E-2</c:v>
                </c:pt>
                <c:pt idx="970">
                  <c:v>5.7271000000000002E-2</c:v>
                </c:pt>
                <c:pt idx="971">
                  <c:v>6.3191999999999998E-2</c:v>
                </c:pt>
                <c:pt idx="972">
                  <c:v>6.9655599999999998E-2</c:v>
                </c:pt>
                <c:pt idx="973">
                  <c:v>7.6756400000000002E-2</c:v>
                </c:pt>
                <c:pt idx="974">
                  <c:v>8.4592100000000003E-2</c:v>
                </c:pt>
                <c:pt idx="975">
                  <c:v>9.32838E-2</c:v>
                </c:pt>
                <c:pt idx="976">
                  <c:v>0.102932</c:v>
                </c:pt>
                <c:pt idx="977">
                  <c:v>0.11364299999999999</c:v>
                </c:pt>
                <c:pt idx="978">
                  <c:v>0.12547</c:v>
                </c:pt>
                <c:pt idx="979">
                  <c:v>0.138457</c:v>
                </c:pt>
                <c:pt idx="980">
                  <c:v>0.15265400000000001</c:v>
                </c:pt>
                <c:pt idx="981">
                  <c:v>0.16809199999999999</c:v>
                </c:pt>
                <c:pt idx="982">
                  <c:v>0.18487999999999999</c:v>
                </c:pt>
                <c:pt idx="983">
                  <c:v>0.20314099999999999</c:v>
                </c:pt>
                <c:pt idx="984">
                  <c:v>0.22312599999999999</c:v>
                </c:pt>
                <c:pt idx="985">
                  <c:v>0.24507699999999999</c:v>
                </c:pt>
                <c:pt idx="986">
                  <c:v>0.26929199999999998</c:v>
                </c:pt>
                <c:pt idx="987">
                  <c:v>0.29610500000000001</c:v>
                </c:pt>
                <c:pt idx="988">
                  <c:v>0.32571600000000001</c:v>
                </c:pt>
                <c:pt idx="989">
                  <c:v>0.35836499999999999</c:v>
                </c:pt>
                <c:pt idx="990">
                  <c:v>0.394117</c:v>
                </c:pt>
                <c:pt idx="991">
                  <c:v>0.43315100000000001</c:v>
                </c:pt>
                <c:pt idx="992">
                  <c:v>0.475522</c:v>
                </c:pt>
                <c:pt idx="993">
                  <c:v>0.52143300000000004</c:v>
                </c:pt>
                <c:pt idx="994">
                  <c:v>0.57133900000000004</c:v>
                </c:pt>
                <c:pt idx="995">
                  <c:v>0.62563100000000005</c:v>
                </c:pt>
                <c:pt idx="996">
                  <c:v>0.68511</c:v>
                </c:pt>
                <c:pt idx="997">
                  <c:v>0.75043499999999996</c:v>
                </c:pt>
                <c:pt idx="998">
                  <c:v>0.82239700000000004</c:v>
                </c:pt>
                <c:pt idx="999">
                  <c:v>0.90165600000000001</c:v>
                </c:pt>
                <c:pt idx="1000">
                  <c:v>0.98864700000000005</c:v>
                </c:pt>
                <c:pt idx="1001">
                  <c:v>1.0839700000000001</c:v>
                </c:pt>
                <c:pt idx="1002">
                  <c:v>1.1875800000000001</c:v>
                </c:pt>
                <c:pt idx="1003">
                  <c:v>1.3001100000000001</c:v>
                </c:pt>
                <c:pt idx="1004">
                  <c:v>1.4218299999999999</c:v>
                </c:pt>
                <c:pt idx="1005">
                  <c:v>1.5536799999999999</c:v>
                </c:pt>
                <c:pt idx="1006">
                  <c:v>1.69685</c:v>
                </c:pt>
                <c:pt idx="1007">
                  <c:v>1.8529199999999999</c:v>
                </c:pt>
                <c:pt idx="1008">
                  <c:v>2.0237599999999998</c:v>
                </c:pt>
                <c:pt idx="1009">
                  <c:v>2.2109800000000002</c:v>
                </c:pt>
                <c:pt idx="1010">
                  <c:v>2.4167999999999998</c:v>
                </c:pt>
                <c:pt idx="1011">
                  <c:v>2.64202</c:v>
                </c:pt>
                <c:pt idx="1012">
                  <c:v>2.88794</c:v>
                </c:pt>
                <c:pt idx="1013">
                  <c:v>3.15523</c:v>
                </c:pt>
                <c:pt idx="1014">
                  <c:v>3.44475</c:v>
                </c:pt>
                <c:pt idx="1015">
                  <c:v>3.75786</c:v>
                </c:pt>
                <c:pt idx="1016">
                  <c:v>4.0959399999999997</c:v>
                </c:pt>
                <c:pt idx="1017">
                  <c:v>4.4630200000000002</c:v>
                </c:pt>
                <c:pt idx="1018">
                  <c:v>4.86137</c:v>
                </c:pt>
                <c:pt idx="1019">
                  <c:v>5.29589</c:v>
                </c:pt>
                <c:pt idx="1020">
                  <c:v>5.7705799999999998</c:v>
                </c:pt>
                <c:pt idx="1021">
                  <c:v>6.2895200000000004</c:v>
                </c:pt>
                <c:pt idx="1022">
                  <c:v>6.8564800000000004</c:v>
                </c:pt>
                <c:pt idx="1023">
                  <c:v>7.4730400000000001</c:v>
                </c:pt>
                <c:pt idx="1024">
                  <c:v>8.1441999999999997</c:v>
                </c:pt>
                <c:pt idx="1025">
                  <c:v>8.8694500000000005</c:v>
                </c:pt>
                <c:pt idx="1026">
                  <c:v>9.6534899999999997</c:v>
                </c:pt>
                <c:pt idx="1027">
                  <c:v>10.4999</c:v>
                </c:pt>
                <c:pt idx="1028">
                  <c:v>11.414899999999999</c:v>
                </c:pt>
                <c:pt idx="1029">
                  <c:v>12.407</c:v>
                </c:pt>
                <c:pt idx="1030">
                  <c:v>13.4839</c:v>
                </c:pt>
                <c:pt idx="1031">
                  <c:v>14.6579</c:v>
                </c:pt>
                <c:pt idx="1032">
                  <c:v>15.935700000000001</c:v>
                </c:pt>
                <c:pt idx="1033">
                  <c:v>17.328299999999999</c:v>
                </c:pt>
                <c:pt idx="1034">
                  <c:v>18.8414</c:v>
                </c:pt>
                <c:pt idx="1035">
                  <c:v>20.481999999999999</c:v>
                </c:pt>
                <c:pt idx="1036">
                  <c:v>22.257400000000001</c:v>
                </c:pt>
                <c:pt idx="1037">
                  <c:v>24.172599999999999</c:v>
                </c:pt>
                <c:pt idx="1038">
                  <c:v>26.2424</c:v>
                </c:pt>
                <c:pt idx="1039">
                  <c:v>28.474399999999999</c:v>
                </c:pt>
                <c:pt idx="1040">
                  <c:v>30.890799999999999</c:v>
                </c:pt>
                <c:pt idx="1041">
                  <c:v>33.506999999999998</c:v>
                </c:pt>
                <c:pt idx="1042">
                  <c:v>36.3461</c:v>
                </c:pt>
                <c:pt idx="1043">
                  <c:v>39.431399999999996</c:v>
                </c:pt>
                <c:pt idx="1044">
                  <c:v>42.780999999999999</c:v>
                </c:pt>
                <c:pt idx="1045">
                  <c:v>46.415500000000002</c:v>
                </c:pt>
                <c:pt idx="1046">
                  <c:v>50.349299999999999</c:v>
                </c:pt>
                <c:pt idx="1047">
                  <c:v>54.609400000000001</c:v>
                </c:pt>
                <c:pt idx="1048">
                  <c:v>59.205500000000001</c:v>
                </c:pt>
                <c:pt idx="1049">
                  <c:v>64.165400000000005</c:v>
                </c:pt>
                <c:pt idx="1050">
                  <c:v>69.5197</c:v>
                </c:pt>
                <c:pt idx="1051">
                  <c:v>75.299899999999994</c:v>
                </c:pt>
                <c:pt idx="1052">
                  <c:v>81.549000000000007</c:v>
                </c:pt>
                <c:pt idx="1053">
                  <c:v>88.307299999999998</c:v>
                </c:pt>
                <c:pt idx="1054">
                  <c:v>95.643600000000006</c:v>
                </c:pt>
                <c:pt idx="1055">
                  <c:v>103.58799999999999</c:v>
                </c:pt>
                <c:pt idx="1056">
                  <c:v>112.202</c:v>
                </c:pt>
                <c:pt idx="1057">
                  <c:v>121.53400000000001</c:v>
                </c:pt>
                <c:pt idx="1058">
                  <c:v>131.62799999999999</c:v>
                </c:pt>
                <c:pt idx="1059">
                  <c:v>142.53399999999999</c:v>
                </c:pt>
                <c:pt idx="1060">
                  <c:v>154.30699999999999</c:v>
                </c:pt>
                <c:pt idx="1061">
                  <c:v>167.00700000000001</c:v>
                </c:pt>
                <c:pt idx="1062">
                  <c:v>180.708</c:v>
                </c:pt>
                <c:pt idx="1063">
                  <c:v>195.50399999999999</c:v>
                </c:pt>
                <c:pt idx="1064">
                  <c:v>211.494</c:v>
                </c:pt>
                <c:pt idx="1065">
                  <c:v>228.78299999999999</c:v>
                </c:pt>
                <c:pt idx="1066">
                  <c:v>247.489</c:v>
                </c:pt>
                <c:pt idx="1067">
                  <c:v>267.74099999999999</c:v>
                </c:pt>
                <c:pt idx="1068">
                  <c:v>289.661</c:v>
                </c:pt>
                <c:pt idx="1069">
                  <c:v>313.37900000000002</c:v>
                </c:pt>
                <c:pt idx="1070">
                  <c:v>339.048</c:v>
                </c:pt>
                <c:pt idx="1071">
                  <c:v>366.79500000000002</c:v>
                </c:pt>
                <c:pt idx="1072">
                  <c:v>396.77</c:v>
                </c:pt>
                <c:pt idx="1073">
                  <c:v>429.13099999999997</c:v>
                </c:pt>
                <c:pt idx="1074">
                  <c:v>464.10399999999998</c:v>
                </c:pt>
                <c:pt idx="1075">
                  <c:v>501.91500000000002</c:v>
                </c:pt>
                <c:pt idx="1076">
                  <c:v>542.85599999999999</c:v>
                </c:pt>
                <c:pt idx="1077">
                  <c:v>587.322</c:v>
                </c:pt>
                <c:pt idx="1078">
                  <c:v>635.65099999999995</c:v>
                </c:pt>
                <c:pt idx="1079">
                  <c:v>688.26400000000001</c:v>
                </c:pt>
                <c:pt idx="1080">
                  <c:v>745.52700000000004</c:v>
                </c:pt>
                <c:pt idx="1081">
                  <c:v>807.92100000000005</c:v>
                </c:pt>
                <c:pt idx="1082">
                  <c:v>875.80499999999995</c:v>
                </c:pt>
                <c:pt idx="1083">
                  <c:v>949.68499999999995</c:v>
                </c:pt>
                <c:pt idx="1084">
                  <c:v>1029.94</c:v>
                </c:pt>
                <c:pt idx="1085">
                  <c:v>1117.02</c:v>
                </c:pt>
                <c:pt idx="1086">
                  <c:v>1211.6600000000001</c:v>
                </c:pt>
                <c:pt idx="1087">
                  <c:v>1314.33</c:v>
                </c:pt>
                <c:pt idx="1088">
                  <c:v>1425.94</c:v>
                </c:pt>
                <c:pt idx="1089">
                  <c:v>1547.24</c:v>
                </c:pt>
                <c:pt idx="1090">
                  <c:v>1679.34</c:v>
                </c:pt>
                <c:pt idx="1091">
                  <c:v>1823.14</c:v>
                </c:pt>
                <c:pt idx="1092">
                  <c:v>1979.65</c:v>
                </c:pt>
                <c:pt idx="1093">
                  <c:v>2150.39</c:v>
                </c:pt>
                <c:pt idx="1094">
                  <c:v>2336.14</c:v>
                </c:pt>
                <c:pt idx="1095">
                  <c:v>2538.73</c:v>
                </c:pt>
                <c:pt idx="1096">
                  <c:v>2759.54</c:v>
                </c:pt>
                <c:pt idx="1097">
                  <c:v>3001.11</c:v>
                </c:pt>
                <c:pt idx="1098">
                  <c:v>3265.86</c:v>
                </c:pt>
                <c:pt idx="1099">
                  <c:v>3556.95</c:v>
                </c:pt>
                <c:pt idx="1100">
                  <c:v>3879.31</c:v>
                </c:pt>
                <c:pt idx="1101">
                  <c:v>4236.42</c:v>
                </c:pt>
                <c:pt idx="1102">
                  <c:v>4634.4399999999996</c:v>
                </c:pt>
                <c:pt idx="1103">
                  <c:v>5077.97</c:v>
                </c:pt>
                <c:pt idx="1104">
                  <c:v>5573.67</c:v>
                </c:pt>
                <c:pt idx="1105">
                  <c:v>6126.68</c:v>
                </c:pt>
                <c:pt idx="1106">
                  <c:v>6742.35</c:v>
                </c:pt>
                <c:pt idx="1107">
                  <c:v>7428.75</c:v>
                </c:pt>
                <c:pt idx="1108">
                  <c:v>8189.04</c:v>
                </c:pt>
                <c:pt idx="1109">
                  <c:v>9031.7099999999991</c:v>
                </c:pt>
                <c:pt idx="1110">
                  <c:v>9960.7900000000009</c:v>
                </c:pt>
                <c:pt idx="1111">
                  <c:v>10985.1</c:v>
                </c:pt>
                <c:pt idx="1112">
                  <c:v>12110.3</c:v>
                </c:pt>
                <c:pt idx="1113">
                  <c:v>13344.7</c:v>
                </c:pt>
                <c:pt idx="1114">
                  <c:v>14697.8</c:v>
                </c:pt>
                <c:pt idx="1115">
                  <c:v>16179</c:v>
                </c:pt>
                <c:pt idx="1116">
                  <c:v>17807</c:v>
                </c:pt>
                <c:pt idx="1117">
                  <c:v>19594.400000000001</c:v>
                </c:pt>
                <c:pt idx="1118">
                  <c:v>21570.9</c:v>
                </c:pt>
                <c:pt idx="1119">
                  <c:v>23763.5</c:v>
                </c:pt>
                <c:pt idx="1120">
                  <c:v>26213.3</c:v>
                </c:pt>
                <c:pt idx="1121">
                  <c:v>28969.3</c:v>
                </c:pt>
                <c:pt idx="1122">
                  <c:v>32084.6</c:v>
                </c:pt>
                <c:pt idx="1123">
                  <c:v>35636.699999999997</c:v>
                </c:pt>
                <c:pt idx="1124">
                  <c:v>39683.300000000003</c:v>
                </c:pt>
                <c:pt idx="1125">
                  <c:v>44309</c:v>
                </c:pt>
                <c:pt idx="1126">
                  <c:v>49583.1</c:v>
                </c:pt>
                <c:pt idx="1127">
                  <c:v>55582.6</c:v>
                </c:pt>
                <c:pt idx="1128">
                  <c:v>62376.9</c:v>
                </c:pt>
                <c:pt idx="1129">
                  <c:v>70021.100000000006</c:v>
                </c:pt>
                <c:pt idx="1130">
                  <c:v>78607.199999999997</c:v>
                </c:pt>
                <c:pt idx="1131">
                  <c:v>88160.5</c:v>
                </c:pt>
                <c:pt idx="1132">
                  <c:v>98771.5</c:v>
                </c:pt>
                <c:pt idx="1133">
                  <c:v>110495</c:v>
                </c:pt>
                <c:pt idx="1134">
                  <c:v>123431</c:v>
                </c:pt>
                <c:pt idx="1135">
                  <c:v>137690</c:v>
                </c:pt>
                <c:pt idx="1136">
                  <c:v>153419</c:v>
                </c:pt>
                <c:pt idx="1137">
                  <c:v>170818</c:v>
                </c:pt>
                <c:pt idx="1138">
                  <c:v>190108</c:v>
                </c:pt>
                <c:pt idx="1139">
                  <c:v>211636</c:v>
                </c:pt>
                <c:pt idx="1140">
                  <c:v>235707</c:v>
                </c:pt>
                <c:pt idx="1141">
                  <c:v>262776</c:v>
                </c:pt>
                <c:pt idx="1142">
                  <c:v>293290</c:v>
                </c:pt>
                <c:pt idx="1143">
                  <c:v>327744</c:v>
                </c:pt>
                <c:pt idx="1144">
                  <c:v>366682</c:v>
                </c:pt>
                <c:pt idx="1145">
                  <c:v>410555</c:v>
                </c:pt>
                <c:pt idx="1146">
                  <c:v>459978</c:v>
                </c:pt>
                <c:pt idx="1147">
                  <c:v>515262</c:v>
                </c:pt>
                <c:pt idx="1148">
                  <c:v>576911</c:v>
                </c:pt>
                <c:pt idx="1149">
                  <c:v>645248</c:v>
                </c:pt>
                <c:pt idx="1150">
                  <c:v>720636</c:v>
                </c:pt>
                <c:pt idx="1151">
                  <c:v>803523</c:v>
                </c:pt>
                <c:pt idx="1152">
                  <c:v>894250</c:v>
                </c:pt>
                <c:pt idx="1153">
                  <c:v>993779</c:v>
                </c:pt>
                <c:pt idx="1154">
                  <c:v>1102610</c:v>
                </c:pt>
                <c:pt idx="1155">
                  <c:v>1222130</c:v>
                </c:pt>
                <c:pt idx="1156">
                  <c:v>1353570</c:v>
                </c:pt>
                <c:pt idx="1157">
                  <c:v>1498640</c:v>
                </c:pt>
                <c:pt idx="1158">
                  <c:v>1659370</c:v>
                </c:pt>
                <c:pt idx="1159">
                  <c:v>1837550</c:v>
                </c:pt>
                <c:pt idx="1160">
                  <c:v>2036250</c:v>
                </c:pt>
                <c:pt idx="1161">
                  <c:v>2257030</c:v>
                </c:pt>
                <c:pt idx="1162">
                  <c:v>2503040</c:v>
                </c:pt>
                <c:pt idx="1163">
                  <c:v>2776420</c:v>
                </c:pt>
                <c:pt idx="1164">
                  <c:v>3080030</c:v>
                </c:pt>
                <c:pt idx="1165">
                  <c:v>3416820</c:v>
                </c:pt>
                <c:pt idx="1166">
                  <c:v>3789660</c:v>
                </c:pt>
                <c:pt idx="1167">
                  <c:v>4202040</c:v>
                </c:pt>
                <c:pt idx="1168">
                  <c:v>4657430</c:v>
                </c:pt>
                <c:pt idx="1169">
                  <c:v>5161110</c:v>
                </c:pt>
                <c:pt idx="1170">
                  <c:v>5716670</c:v>
                </c:pt>
                <c:pt idx="1171">
                  <c:v>6330100</c:v>
                </c:pt>
                <c:pt idx="1172">
                  <c:v>7006510</c:v>
                </c:pt>
                <c:pt idx="1173">
                  <c:v>7752540</c:v>
                </c:pt>
                <c:pt idx="1174">
                  <c:v>8575090</c:v>
                </c:pt>
                <c:pt idx="1175">
                  <c:v>9481340</c:v>
                </c:pt>
                <c:pt idx="1176">
                  <c:v>10483200</c:v>
                </c:pt>
                <c:pt idx="1177">
                  <c:v>11588600</c:v>
                </c:pt>
                <c:pt idx="1178">
                  <c:v>12812700</c:v>
                </c:pt>
                <c:pt idx="1179">
                  <c:v>14168600</c:v>
                </c:pt>
                <c:pt idx="1180">
                  <c:v>15675300</c:v>
                </c:pt>
                <c:pt idx="1181">
                  <c:v>17351800</c:v>
                </c:pt>
                <c:pt idx="1182">
                  <c:v>19218200</c:v>
                </c:pt>
                <c:pt idx="1183">
                  <c:v>21303800</c:v>
                </c:pt>
                <c:pt idx="1184">
                  <c:v>23624600</c:v>
                </c:pt>
                <c:pt idx="1185">
                  <c:v>26208400</c:v>
                </c:pt>
                <c:pt idx="1186">
                  <c:v>29069900</c:v>
                </c:pt>
                <c:pt idx="1187">
                  <c:v>32228200</c:v>
                </c:pt>
                <c:pt idx="1188">
                  <c:v>35691300</c:v>
                </c:pt>
                <c:pt idx="1189">
                  <c:v>39464400</c:v>
                </c:pt>
                <c:pt idx="1190">
                  <c:v>43541900</c:v>
                </c:pt>
                <c:pt idx="1191">
                  <c:v>47912800</c:v>
                </c:pt>
                <c:pt idx="1192">
                  <c:v>52563800</c:v>
                </c:pt>
                <c:pt idx="1193">
                  <c:v>57459900</c:v>
                </c:pt>
                <c:pt idx="1194">
                  <c:v>62576500</c:v>
                </c:pt>
                <c:pt idx="1195">
                  <c:v>67872600</c:v>
                </c:pt>
                <c:pt idx="1196">
                  <c:v>73314000</c:v>
                </c:pt>
                <c:pt idx="1197">
                  <c:v>78858200</c:v>
                </c:pt>
                <c:pt idx="1198">
                  <c:v>84473200</c:v>
                </c:pt>
                <c:pt idx="1199">
                  <c:v>90136500</c:v>
                </c:pt>
                <c:pt idx="1200">
                  <c:v>95812600</c:v>
                </c:pt>
                <c:pt idx="1201">
                  <c:v>101503000</c:v>
                </c:pt>
                <c:pt idx="1202">
                  <c:v>107197000</c:v>
                </c:pt>
                <c:pt idx="1203">
                  <c:v>112917000</c:v>
                </c:pt>
                <c:pt idx="1204">
                  <c:v>118674000</c:v>
                </c:pt>
                <c:pt idx="1205">
                  <c:v>124510000</c:v>
                </c:pt>
                <c:pt idx="1206">
                  <c:v>130472000</c:v>
                </c:pt>
                <c:pt idx="1207">
                  <c:v>136578000</c:v>
                </c:pt>
                <c:pt idx="1208">
                  <c:v>142891000</c:v>
                </c:pt>
                <c:pt idx="1209">
                  <c:v>149421000</c:v>
                </c:pt>
                <c:pt idx="1210">
                  <c:v>156215000</c:v>
                </c:pt>
                <c:pt idx="1211">
                  <c:v>163266000</c:v>
                </c:pt>
                <c:pt idx="1212">
                  <c:v>170568000</c:v>
                </c:pt>
                <c:pt idx="1213">
                  <c:v>178141000</c:v>
                </c:pt>
                <c:pt idx="1214">
                  <c:v>185919000</c:v>
                </c:pt>
                <c:pt idx="1215">
                  <c:v>193917000</c:v>
                </c:pt>
                <c:pt idx="1216">
                  <c:v>202069000</c:v>
                </c:pt>
                <c:pt idx="1217">
                  <c:v>210397000</c:v>
                </c:pt>
                <c:pt idx="1218">
                  <c:v>218859000</c:v>
                </c:pt>
                <c:pt idx="1219">
                  <c:v>227464000</c:v>
                </c:pt>
                <c:pt idx="1220">
                  <c:v>236223000</c:v>
                </c:pt>
                <c:pt idx="1221">
                  <c:v>245143000</c:v>
                </c:pt>
                <c:pt idx="1222">
                  <c:v>254290000</c:v>
                </c:pt>
                <c:pt idx="1223">
                  <c:v>263627000</c:v>
                </c:pt>
                <c:pt idx="1224">
                  <c:v>273234000</c:v>
                </c:pt>
                <c:pt idx="1225">
                  <c:v>283063000</c:v>
                </c:pt>
                <c:pt idx="1226">
                  <c:v>293121000</c:v>
                </c:pt>
                <c:pt idx="1227">
                  <c:v>303374000</c:v>
                </c:pt>
                <c:pt idx="1228">
                  <c:v>313753000</c:v>
                </c:pt>
                <c:pt idx="1229">
                  <c:v>324259000</c:v>
                </c:pt>
                <c:pt idx="1230">
                  <c:v>334732000</c:v>
                </c:pt>
                <c:pt idx="1231">
                  <c:v>345191000</c:v>
                </c:pt>
                <c:pt idx="1232">
                  <c:v>355485000</c:v>
                </c:pt>
                <c:pt idx="1233">
                  <c:v>365570000</c:v>
                </c:pt>
                <c:pt idx="1234">
                  <c:v>375372000</c:v>
                </c:pt>
                <c:pt idx="1235">
                  <c:v>384785000</c:v>
                </c:pt>
                <c:pt idx="1236">
                  <c:v>393792000</c:v>
                </c:pt>
                <c:pt idx="1237">
                  <c:v>402160000</c:v>
                </c:pt>
                <c:pt idx="1238">
                  <c:v>409843000</c:v>
                </c:pt>
                <c:pt idx="1239">
                  <c:v>416519000</c:v>
                </c:pt>
                <c:pt idx="1240">
                  <c:v>421938000</c:v>
                </c:pt>
                <c:pt idx="1241">
                  <c:v>425754000</c:v>
                </c:pt>
                <c:pt idx="1242">
                  <c:v>427541000</c:v>
                </c:pt>
                <c:pt idx="1243">
                  <c:v>426913000</c:v>
                </c:pt>
                <c:pt idx="1244">
                  <c:v>423364000</c:v>
                </c:pt>
                <c:pt idx="1245">
                  <c:v>416624000</c:v>
                </c:pt>
                <c:pt idx="1246">
                  <c:v>406293000</c:v>
                </c:pt>
                <c:pt idx="1247">
                  <c:v>392238000</c:v>
                </c:pt>
                <c:pt idx="1248">
                  <c:v>374490000</c:v>
                </c:pt>
                <c:pt idx="1249">
                  <c:v>353215000</c:v>
                </c:pt>
                <c:pt idx="1250">
                  <c:v>328896000</c:v>
                </c:pt>
                <c:pt idx="1251">
                  <c:v>302031000</c:v>
                </c:pt>
                <c:pt idx="1252">
                  <c:v>273539000</c:v>
                </c:pt>
                <c:pt idx="1253">
                  <c:v>244155000</c:v>
                </c:pt>
                <c:pt idx="1254">
                  <c:v>214828000</c:v>
                </c:pt>
                <c:pt idx="1255">
                  <c:v>186473000</c:v>
                </c:pt>
                <c:pt idx="1256">
                  <c:v>159822000</c:v>
                </c:pt>
                <c:pt idx="1257">
                  <c:v>135604000</c:v>
                </c:pt>
                <c:pt idx="1258">
                  <c:v>114182000</c:v>
                </c:pt>
                <c:pt idx="1259">
                  <c:v>95824400</c:v>
                </c:pt>
                <c:pt idx="1260">
                  <c:v>80558000</c:v>
                </c:pt>
                <c:pt idx="1261">
                  <c:v>68218500</c:v>
                </c:pt>
                <c:pt idx="1262">
                  <c:v>58544100</c:v>
                </c:pt>
                <c:pt idx="1263">
                  <c:v>51093300</c:v>
                </c:pt>
                <c:pt idx="1264">
                  <c:v>45515600</c:v>
                </c:pt>
                <c:pt idx="1265">
                  <c:v>41321800</c:v>
                </c:pt>
                <c:pt idx="1266">
                  <c:v>38157100</c:v>
                </c:pt>
                <c:pt idx="1267">
                  <c:v>35711000</c:v>
                </c:pt>
                <c:pt idx="1268">
                  <c:v>33745300</c:v>
                </c:pt>
                <c:pt idx="1269">
                  <c:v>32115700</c:v>
                </c:pt>
                <c:pt idx="1270">
                  <c:v>30701600</c:v>
                </c:pt>
                <c:pt idx="1271">
                  <c:v>29482900</c:v>
                </c:pt>
                <c:pt idx="1272">
                  <c:v>28410800</c:v>
                </c:pt>
                <c:pt idx="1273">
                  <c:v>27480700</c:v>
                </c:pt>
                <c:pt idx="1274">
                  <c:v>26682400</c:v>
                </c:pt>
                <c:pt idx="1275">
                  <c:v>25998300</c:v>
                </c:pt>
                <c:pt idx="1276">
                  <c:v>25410900</c:v>
                </c:pt>
                <c:pt idx="1277">
                  <c:v>24889800</c:v>
                </c:pt>
                <c:pt idx="1278">
                  <c:v>24423200</c:v>
                </c:pt>
                <c:pt idx="1279">
                  <c:v>23986200</c:v>
                </c:pt>
                <c:pt idx="1280">
                  <c:v>23572900</c:v>
                </c:pt>
                <c:pt idx="1281">
                  <c:v>23182900</c:v>
                </c:pt>
                <c:pt idx="1282">
                  <c:v>22820400</c:v>
                </c:pt>
                <c:pt idx="1283">
                  <c:v>22493800</c:v>
                </c:pt>
                <c:pt idx="1284">
                  <c:v>22203700</c:v>
                </c:pt>
                <c:pt idx="1285">
                  <c:v>21959400</c:v>
                </c:pt>
                <c:pt idx="1286">
                  <c:v>21750800</c:v>
                </c:pt>
                <c:pt idx="1287">
                  <c:v>21572400</c:v>
                </c:pt>
                <c:pt idx="1288">
                  <c:v>21415300</c:v>
                </c:pt>
                <c:pt idx="1289">
                  <c:v>21270400</c:v>
                </c:pt>
                <c:pt idx="1290">
                  <c:v>21132300</c:v>
                </c:pt>
                <c:pt idx="1291">
                  <c:v>20994500</c:v>
                </c:pt>
                <c:pt idx="1292">
                  <c:v>20865300</c:v>
                </c:pt>
                <c:pt idx="1293">
                  <c:v>20743200</c:v>
                </c:pt>
                <c:pt idx="1294">
                  <c:v>20635200</c:v>
                </c:pt>
                <c:pt idx="1295">
                  <c:v>20547800</c:v>
                </c:pt>
                <c:pt idx="1296">
                  <c:v>20480500</c:v>
                </c:pt>
                <c:pt idx="1297">
                  <c:v>20435800</c:v>
                </c:pt>
                <c:pt idx="1298">
                  <c:v>20407800</c:v>
                </c:pt>
                <c:pt idx="1299">
                  <c:v>20389700</c:v>
                </c:pt>
                <c:pt idx="1300">
                  <c:v>20377000</c:v>
                </c:pt>
                <c:pt idx="1301">
                  <c:v>20363700</c:v>
                </c:pt>
                <c:pt idx="1302">
                  <c:v>20350200</c:v>
                </c:pt>
                <c:pt idx="1303">
                  <c:v>20334600</c:v>
                </c:pt>
                <c:pt idx="1304">
                  <c:v>20324300</c:v>
                </c:pt>
                <c:pt idx="1305">
                  <c:v>20322000</c:v>
                </c:pt>
                <c:pt idx="1306">
                  <c:v>20330800</c:v>
                </c:pt>
                <c:pt idx="1307">
                  <c:v>20355100</c:v>
                </c:pt>
                <c:pt idx="1308">
                  <c:v>20392800</c:v>
                </c:pt>
                <c:pt idx="1309">
                  <c:v>20443900</c:v>
                </c:pt>
                <c:pt idx="1310">
                  <c:v>20500600</c:v>
                </c:pt>
                <c:pt idx="1311">
                  <c:v>20562100</c:v>
                </c:pt>
                <c:pt idx="1312">
                  <c:v>20623300</c:v>
                </c:pt>
                <c:pt idx="1313">
                  <c:v>20680600</c:v>
                </c:pt>
                <c:pt idx="1314">
                  <c:v>20737200</c:v>
                </c:pt>
                <c:pt idx="1315">
                  <c:v>20793200</c:v>
                </c:pt>
                <c:pt idx="1316">
                  <c:v>20855700</c:v>
                </c:pt>
                <c:pt idx="1317">
                  <c:v>20924300</c:v>
                </c:pt>
                <c:pt idx="1318">
                  <c:v>21006000</c:v>
                </c:pt>
                <c:pt idx="1319">
                  <c:v>21099800</c:v>
                </c:pt>
                <c:pt idx="1320">
                  <c:v>21201800</c:v>
                </c:pt>
                <c:pt idx="1321">
                  <c:v>21312300</c:v>
                </c:pt>
                <c:pt idx="1322">
                  <c:v>21423600</c:v>
                </c:pt>
                <c:pt idx="1323">
                  <c:v>21536700</c:v>
                </c:pt>
                <c:pt idx="1324">
                  <c:v>21644400</c:v>
                </c:pt>
                <c:pt idx="1325">
                  <c:v>21753200</c:v>
                </c:pt>
                <c:pt idx="1326">
                  <c:v>21859900</c:v>
                </c:pt>
                <c:pt idx="1327">
                  <c:v>21968200</c:v>
                </c:pt>
                <c:pt idx="1328">
                  <c:v>22084900</c:v>
                </c:pt>
                <c:pt idx="1329">
                  <c:v>22208100</c:v>
                </c:pt>
                <c:pt idx="1330">
                  <c:v>22343900</c:v>
                </c:pt>
                <c:pt idx="1331">
                  <c:v>22485600</c:v>
                </c:pt>
                <c:pt idx="1332">
                  <c:v>22638000</c:v>
                </c:pt>
                <c:pt idx="1333">
                  <c:v>22791800</c:v>
                </c:pt>
                <c:pt idx="1334">
                  <c:v>22944400</c:v>
                </c:pt>
                <c:pt idx="1335">
                  <c:v>23097800</c:v>
                </c:pt>
                <c:pt idx="1336">
                  <c:v>23245600</c:v>
                </c:pt>
                <c:pt idx="1337">
                  <c:v>23395500</c:v>
                </c:pt>
                <c:pt idx="1338">
                  <c:v>23542700</c:v>
                </c:pt>
                <c:pt idx="1339">
                  <c:v>23699100</c:v>
                </c:pt>
                <c:pt idx="1340">
                  <c:v>23860600</c:v>
                </c:pt>
                <c:pt idx="1341">
                  <c:v>24029100</c:v>
                </c:pt>
                <c:pt idx="1342">
                  <c:v>24209900</c:v>
                </c:pt>
                <c:pt idx="1343">
                  <c:v>24393900</c:v>
                </c:pt>
                <c:pt idx="1344">
                  <c:v>24586200</c:v>
                </c:pt>
                <c:pt idx="1345">
                  <c:v>24777200</c:v>
                </c:pt>
                <c:pt idx="1346">
                  <c:v>24967600</c:v>
                </c:pt>
                <c:pt idx="1347">
                  <c:v>25155500</c:v>
                </c:pt>
                <c:pt idx="1348">
                  <c:v>25340900</c:v>
                </c:pt>
                <c:pt idx="1349">
                  <c:v>25527900</c:v>
                </c:pt>
                <c:pt idx="1350">
                  <c:v>25715100</c:v>
                </c:pt>
                <c:pt idx="1351">
                  <c:v>25913000</c:v>
                </c:pt>
                <c:pt idx="1352">
                  <c:v>26116000</c:v>
                </c:pt>
                <c:pt idx="1353">
                  <c:v>26328300</c:v>
                </c:pt>
                <c:pt idx="1354">
                  <c:v>26547900</c:v>
                </c:pt>
                <c:pt idx="1355">
                  <c:v>26771900</c:v>
                </c:pt>
                <c:pt idx="1356">
                  <c:v>26999700</c:v>
                </c:pt>
                <c:pt idx="1357">
                  <c:v>27223400</c:v>
                </c:pt>
                <c:pt idx="1358">
                  <c:v>27450800</c:v>
                </c:pt>
                <c:pt idx="1359">
                  <c:v>27672700</c:v>
                </c:pt>
                <c:pt idx="1360">
                  <c:v>27894900</c:v>
                </c:pt>
                <c:pt idx="1361">
                  <c:v>28118700</c:v>
                </c:pt>
                <c:pt idx="1362">
                  <c:v>28346500</c:v>
                </c:pt>
                <c:pt idx="1363">
                  <c:v>28583200</c:v>
                </c:pt>
                <c:pt idx="1364">
                  <c:v>28824000</c:v>
                </c:pt>
                <c:pt idx="1365">
                  <c:v>29079500</c:v>
                </c:pt>
                <c:pt idx="1366">
                  <c:v>29337100</c:v>
                </c:pt>
                <c:pt idx="1367">
                  <c:v>29599300</c:v>
                </c:pt>
                <c:pt idx="1368">
                  <c:v>29861900</c:v>
                </c:pt>
                <c:pt idx="1369">
                  <c:v>30122100</c:v>
                </c:pt>
                <c:pt idx="1370">
                  <c:v>30381900</c:v>
                </c:pt>
                <c:pt idx="1371">
                  <c:v>30635300</c:v>
                </c:pt>
                <c:pt idx="1372">
                  <c:v>30897300</c:v>
                </c:pt>
                <c:pt idx="1373">
                  <c:v>31157900</c:v>
                </c:pt>
                <c:pt idx="1374">
                  <c:v>31426500</c:v>
                </c:pt>
                <c:pt idx="1375">
                  <c:v>31702800</c:v>
                </c:pt>
                <c:pt idx="1376">
                  <c:v>31986800</c:v>
                </c:pt>
                <c:pt idx="1377">
                  <c:v>32280200</c:v>
                </c:pt>
                <c:pt idx="1378">
                  <c:v>32574600</c:v>
                </c:pt>
                <c:pt idx="1379">
                  <c:v>32875800</c:v>
                </c:pt>
                <c:pt idx="1380">
                  <c:v>33172200</c:v>
                </c:pt>
                <c:pt idx="1381">
                  <c:v>33468200</c:v>
                </c:pt>
                <c:pt idx="1382">
                  <c:v>33761400</c:v>
                </c:pt>
                <c:pt idx="1383">
                  <c:v>34053400</c:v>
                </c:pt>
                <c:pt idx="1384">
                  <c:v>34350300</c:v>
                </c:pt>
                <c:pt idx="1385">
                  <c:v>34651700</c:v>
                </c:pt>
                <c:pt idx="1386">
                  <c:v>34960700</c:v>
                </c:pt>
                <c:pt idx="1387">
                  <c:v>35277600</c:v>
                </c:pt>
                <c:pt idx="1388">
                  <c:v>35604800</c:v>
                </c:pt>
                <c:pt idx="1389">
                  <c:v>35937300</c:v>
                </c:pt>
                <c:pt idx="1390">
                  <c:v>36271500</c:v>
                </c:pt>
                <c:pt idx="1391">
                  <c:v>36608100</c:v>
                </c:pt>
                <c:pt idx="1392">
                  <c:v>36941200</c:v>
                </c:pt>
                <c:pt idx="1393">
                  <c:v>37270900</c:v>
                </c:pt>
                <c:pt idx="1394">
                  <c:v>37597900</c:v>
                </c:pt>
                <c:pt idx="1395">
                  <c:v>37929200</c:v>
                </c:pt>
                <c:pt idx="1396">
                  <c:v>38264300</c:v>
                </c:pt>
                <c:pt idx="1397">
                  <c:v>38606500</c:v>
                </c:pt>
                <c:pt idx="1398">
                  <c:v>38960700</c:v>
                </c:pt>
                <c:pt idx="1399">
                  <c:v>39323100</c:v>
                </c:pt>
                <c:pt idx="1400">
                  <c:v>39691500</c:v>
                </c:pt>
                <c:pt idx="1401">
                  <c:v>40064700</c:v>
                </c:pt>
                <c:pt idx="1402">
                  <c:v>40436500</c:v>
                </c:pt>
                <c:pt idx="1403">
                  <c:v>40807100</c:v>
                </c:pt>
                <c:pt idx="1404">
                  <c:v>41173800</c:v>
                </c:pt>
                <c:pt idx="1405">
                  <c:v>41541300</c:v>
                </c:pt>
                <c:pt idx="1406">
                  <c:v>41908600</c:v>
                </c:pt>
                <c:pt idx="1407">
                  <c:v>42278500</c:v>
                </c:pt>
                <c:pt idx="1408">
                  <c:v>42657800</c:v>
                </c:pt>
                <c:pt idx="1409">
                  <c:v>43044400</c:v>
                </c:pt>
                <c:pt idx="1410">
                  <c:v>43442300</c:v>
                </c:pt>
                <c:pt idx="1411">
                  <c:v>43847300</c:v>
                </c:pt>
                <c:pt idx="1412">
                  <c:v>44260300</c:v>
                </c:pt>
                <c:pt idx="1413">
                  <c:v>44673300</c:v>
                </c:pt>
                <c:pt idx="1414">
                  <c:v>45082200</c:v>
                </c:pt>
                <c:pt idx="1415">
                  <c:v>45489900</c:v>
                </c:pt>
                <c:pt idx="1416">
                  <c:v>45892100</c:v>
                </c:pt>
                <c:pt idx="1417">
                  <c:v>46295700</c:v>
                </c:pt>
                <c:pt idx="1418">
                  <c:v>46702500</c:v>
                </c:pt>
                <c:pt idx="1419">
                  <c:v>47119800</c:v>
                </c:pt>
                <c:pt idx="1420">
                  <c:v>47546600</c:v>
                </c:pt>
                <c:pt idx="1421">
                  <c:v>47980700</c:v>
                </c:pt>
                <c:pt idx="1422">
                  <c:v>48427000</c:v>
                </c:pt>
                <c:pt idx="1423">
                  <c:v>48874600</c:v>
                </c:pt>
                <c:pt idx="1424">
                  <c:v>49325700</c:v>
                </c:pt>
                <c:pt idx="1425">
                  <c:v>49774400</c:v>
                </c:pt>
                <c:pt idx="1426">
                  <c:v>50222800</c:v>
                </c:pt>
                <c:pt idx="1427">
                  <c:v>50668200</c:v>
                </c:pt>
                <c:pt idx="1428">
                  <c:v>51109100</c:v>
                </c:pt>
                <c:pt idx="1429">
                  <c:v>51557700</c:v>
                </c:pt>
                <c:pt idx="1430">
                  <c:v>52008500</c:v>
                </c:pt>
                <c:pt idx="1431">
                  <c:v>52475200</c:v>
                </c:pt>
                <c:pt idx="1432">
                  <c:v>52949800</c:v>
                </c:pt>
                <c:pt idx="1433">
                  <c:v>53430900</c:v>
                </c:pt>
                <c:pt idx="1434">
                  <c:v>53923200</c:v>
                </c:pt>
                <c:pt idx="1435">
                  <c:v>54412500</c:v>
                </c:pt>
                <c:pt idx="1436">
                  <c:v>54905500</c:v>
                </c:pt>
                <c:pt idx="1437">
                  <c:v>55389100</c:v>
                </c:pt>
                <c:pt idx="1438">
                  <c:v>55876900</c:v>
                </c:pt>
                <c:pt idx="1439">
                  <c:v>56360500</c:v>
                </c:pt>
                <c:pt idx="1440">
                  <c:v>56844200</c:v>
                </c:pt>
                <c:pt idx="1441">
                  <c:v>57341700</c:v>
                </c:pt>
                <c:pt idx="1442">
                  <c:v>57842300</c:v>
                </c:pt>
                <c:pt idx="1443">
                  <c:v>58360600</c:v>
                </c:pt>
                <c:pt idx="1444">
                  <c:v>58880500</c:v>
                </c:pt>
                <c:pt idx="1445">
                  <c:v>59415100</c:v>
                </c:pt>
                <c:pt idx="1446">
                  <c:v>59947800</c:v>
                </c:pt>
                <c:pt idx="1447">
                  <c:v>60475500</c:v>
                </c:pt>
                <c:pt idx="1448">
                  <c:v>61008200</c:v>
                </c:pt>
                <c:pt idx="1449">
                  <c:v>61530100</c:v>
                </c:pt>
                <c:pt idx="1450">
                  <c:v>62059800</c:v>
                </c:pt>
                <c:pt idx="1451">
                  <c:v>62583700</c:v>
                </c:pt>
                <c:pt idx="1452">
                  <c:v>63125000</c:v>
                </c:pt>
                <c:pt idx="1453">
                  <c:v>63670400</c:v>
                </c:pt>
                <c:pt idx="1454">
                  <c:v>64226000</c:v>
                </c:pt>
                <c:pt idx="1455">
                  <c:v>64792400</c:v>
                </c:pt>
                <c:pt idx="1456">
                  <c:v>65358900</c:v>
                </c:pt>
                <c:pt idx="1457">
                  <c:v>65937800</c:v>
                </c:pt>
                <c:pt idx="1458">
                  <c:v>66504900</c:v>
                </c:pt>
                <c:pt idx="1459">
                  <c:v>67081600</c:v>
                </c:pt>
                <c:pt idx="1460">
                  <c:v>67649900</c:v>
                </c:pt>
                <c:pt idx="1461">
                  <c:v>68218300</c:v>
                </c:pt>
                <c:pt idx="1462">
                  <c:v>68792500</c:v>
                </c:pt>
                <c:pt idx="1463">
                  <c:v>69366300</c:v>
                </c:pt>
                <c:pt idx="1464">
                  <c:v>69962100</c:v>
                </c:pt>
                <c:pt idx="1465">
                  <c:v>70554400</c:v>
                </c:pt>
                <c:pt idx="1466">
                  <c:v>71169500</c:v>
                </c:pt>
                <c:pt idx="1467">
                  <c:v>71782800</c:v>
                </c:pt>
                <c:pt idx="1468">
                  <c:v>72397900</c:v>
                </c:pt>
                <c:pt idx="1469">
                  <c:v>73014900</c:v>
                </c:pt>
                <c:pt idx="1470">
                  <c:v>73621400</c:v>
                </c:pt>
                <c:pt idx="1471">
                  <c:v>74241200</c:v>
                </c:pt>
                <c:pt idx="1472">
                  <c:v>74852700</c:v>
                </c:pt>
                <c:pt idx="1473">
                  <c:v>75472800</c:v>
                </c:pt>
                <c:pt idx="1474">
                  <c:v>76097800</c:v>
                </c:pt>
                <c:pt idx="1475">
                  <c:v>76731800</c:v>
                </c:pt>
                <c:pt idx="1476">
                  <c:v>77377600</c:v>
                </c:pt>
                <c:pt idx="1477">
                  <c:v>78020900</c:v>
                </c:pt>
                <c:pt idx="1478">
                  <c:v>78686100</c:v>
                </c:pt>
                <c:pt idx="1479">
                  <c:v>79341400</c:v>
                </c:pt>
                <c:pt idx="1480">
                  <c:v>80001500</c:v>
                </c:pt>
                <c:pt idx="1481">
                  <c:v>80657700</c:v>
                </c:pt>
                <c:pt idx="1482">
                  <c:v>81314100</c:v>
                </c:pt>
                <c:pt idx="1483">
                  <c:v>81976000</c:v>
                </c:pt>
                <c:pt idx="1484">
                  <c:v>82637400</c:v>
                </c:pt>
                <c:pt idx="1485">
                  <c:v>83315700</c:v>
                </c:pt>
                <c:pt idx="1486">
                  <c:v>83994600</c:v>
                </c:pt>
                <c:pt idx="1487">
                  <c:v>84688100</c:v>
                </c:pt>
                <c:pt idx="1488">
                  <c:v>85384100</c:v>
                </c:pt>
                <c:pt idx="1489">
                  <c:v>86083900</c:v>
                </c:pt>
                <c:pt idx="1490">
                  <c:v>86787200</c:v>
                </c:pt>
                <c:pt idx="1491">
                  <c:v>87483700</c:v>
                </c:pt>
                <c:pt idx="1492">
                  <c:v>88189900</c:v>
                </c:pt>
                <c:pt idx="1493">
                  <c:v>88888000</c:v>
                </c:pt>
                <c:pt idx="1494">
                  <c:v>89598000</c:v>
                </c:pt>
                <c:pt idx="1495">
                  <c:v>90310700</c:v>
                </c:pt>
                <c:pt idx="1496">
                  <c:v>91032800</c:v>
                </c:pt>
                <c:pt idx="1497">
                  <c:v>91766400</c:v>
                </c:pt>
                <c:pt idx="1498">
                  <c:v>92500400</c:v>
                </c:pt>
                <c:pt idx="1499">
                  <c:v>93249700</c:v>
                </c:pt>
                <c:pt idx="1500">
                  <c:v>93990100</c:v>
                </c:pt>
                <c:pt idx="1501">
                  <c:v>94738700</c:v>
                </c:pt>
                <c:pt idx="1502">
                  <c:v>95481600</c:v>
                </c:pt>
                <c:pt idx="1503">
                  <c:v>96226100</c:v>
                </c:pt>
                <c:pt idx="1504">
                  <c:v>96977100</c:v>
                </c:pt>
                <c:pt idx="1505">
                  <c:v>97727200</c:v>
                </c:pt>
                <c:pt idx="1506">
                  <c:v>98497900</c:v>
                </c:pt>
                <c:pt idx="1507">
                  <c:v>99273500</c:v>
                </c:pt>
                <c:pt idx="1508">
                  <c:v>100055000</c:v>
                </c:pt>
                <c:pt idx="1509">
                  <c:v>100842000</c:v>
                </c:pt>
                <c:pt idx="1510">
                  <c:v>101634000</c:v>
                </c:pt>
                <c:pt idx="1511">
                  <c:v>102428000</c:v>
                </c:pt>
                <c:pt idx="1512">
                  <c:v>103212000</c:v>
                </c:pt>
                <c:pt idx="1513">
                  <c:v>104007000</c:v>
                </c:pt>
                <c:pt idx="1514">
                  <c:v>104799000</c:v>
                </c:pt>
                <c:pt idx="1515">
                  <c:v>105592000</c:v>
                </c:pt>
                <c:pt idx="1516">
                  <c:v>106395000</c:v>
                </c:pt>
                <c:pt idx="1517">
                  <c:v>107211000</c:v>
                </c:pt>
                <c:pt idx="1518">
                  <c:v>108042000</c:v>
                </c:pt>
                <c:pt idx="1519">
                  <c:v>108882000</c:v>
                </c:pt>
                <c:pt idx="1520">
                  <c:v>109722000</c:v>
                </c:pt>
                <c:pt idx="1521">
                  <c:v>110567000</c:v>
                </c:pt>
                <c:pt idx="1522">
                  <c:v>111404000</c:v>
                </c:pt>
                <c:pt idx="1523">
                  <c:v>112237000</c:v>
                </c:pt>
                <c:pt idx="1524">
                  <c:v>113071000</c:v>
                </c:pt>
                <c:pt idx="1525">
                  <c:v>113910000</c:v>
                </c:pt>
                <c:pt idx="1526">
                  <c:v>114757000</c:v>
                </c:pt>
                <c:pt idx="1527">
                  <c:v>115610000</c:v>
                </c:pt>
                <c:pt idx="1528">
                  <c:v>116483000</c:v>
                </c:pt>
                <c:pt idx="1529">
                  <c:v>117363000</c:v>
                </c:pt>
                <c:pt idx="1530">
                  <c:v>118253000</c:v>
                </c:pt>
                <c:pt idx="1531">
                  <c:v>119151000</c:v>
                </c:pt>
                <c:pt idx="1532">
                  <c:v>120049000</c:v>
                </c:pt>
                <c:pt idx="1533">
                  <c:v>120943000</c:v>
                </c:pt>
                <c:pt idx="1534">
                  <c:v>121822000</c:v>
                </c:pt>
                <c:pt idx="1535">
                  <c:v>122707000</c:v>
                </c:pt>
                <c:pt idx="1536">
                  <c:v>123585000</c:v>
                </c:pt>
                <c:pt idx="1537">
                  <c:v>124483000</c:v>
                </c:pt>
                <c:pt idx="1538">
                  <c:v>125384000</c:v>
                </c:pt>
                <c:pt idx="1539">
                  <c:v>126313000</c:v>
                </c:pt>
                <c:pt idx="1540">
                  <c:v>127262000</c:v>
                </c:pt>
                <c:pt idx="1541">
                  <c:v>128209000</c:v>
                </c:pt>
                <c:pt idx="1542">
                  <c:v>129170000</c:v>
                </c:pt>
                <c:pt idx="1543">
                  <c:v>130115000</c:v>
                </c:pt>
                <c:pt idx="1544">
                  <c:v>131064000</c:v>
                </c:pt>
                <c:pt idx="1545">
                  <c:v>131987000</c:v>
                </c:pt>
                <c:pt idx="1546">
                  <c:v>132918000</c:v>
                </c:pt>
                <c:pt idx="1547">
                  <c:v>133858000</c:v>
                </c:pt>
                <c:pt idx="1548">
                  <c:v>134796000</c:v>
                </c:pt>
                <c:pt idx="1549">
                  <c:v>135767000</c:v>
                </c:pt>
                <c:pt idx="1550">
                  <c:v>136743000</c:v>
                </c:pt>
                <c:pt idx="1551">
                  <c:v>137755000</c:v>
                </c:pt>
                <c:pt idx="1552">
                  <c:v>138760000</c:v>
                </c:pt>
                <c:pt idx="1553">
                  <c:v>139779000</c:v>
                </c:pt>
                <c:pt idx="1554">
                  <c:v>140798000</c:v>
                </c:pt>
                <c:pt idx="1555">
                  <c:v>141786000</c:v>
                </c:pt>
                <c:pt idx="1556">
                  <c:v>142780000</c:v>
                </c:pt>
                <c:pt idx="1557">
                  <c:v>143750000</c:v>
                </c:pt>
                <c:pt idx="1558">
                  <c:v>144743000</c:v>
                </c:pt>
                <c:pt idx="1559">
                  <c:v>145741000</c:v>
                </c:pt>
                <c:pt idx="1560">
                  <c:v>146762000</c:v>
                </c:pt>
                <c:pt idx="1561">
                  <c:v>147810000</c:v>
                </c:pt>
                <c:pt idx="1562">
                  <c:v>148869000</c:v>
                </c:pt>
                <c:pt idx="1563">
                  <c:v>149960000</c:v>
                </c:pt>
                <c:pt idx="1564">
                  <c:v>151030000</c:v>
                </c:pt>
                <c:pt idx="1565">
                  <c:v>152113000</c:v>
                </c:pt>
                <c:pt idx="1566">
                  <c:v>153167000</c:v>
                </c:pt>
                <c:pt idx="1567">
                  <c:v>154208000</c:v>
                </c:pt>
                <c:pt idx="1568">
                  <c:v>155243000</c:v>
                </c:pt>
                <c:pt idx="1569">
                  <c:v>156269000</c:v>
                </c:pt>
                <c:pt idx="1570">
                  <c:v>157338000</c:v>
                </c:pt>
                <c:pt idx="1571">
                  <c:v>158406000</c:v>
                </c:pt>
                <c:pt idx="1572">
                  <c:v>159532000</c:v>
                </c:pt>
                <c:pt idx="1573">
                  <c:v>160667000</c:v>
                </c:pt>
                <c:pt idx="1574">
                  <c:v>161818000</c:v>
                </c:pt>
                <c:pt idx="1575">
                  <c:v>162970000</c:v>
                </c:pt>
                <c:pt idx="1576">
                  <c:v>164092000</c:v>
                </c:pt>
                <c:pt idx="1577">
                  <c:v>165223000</c:v>
                </c:pt>
                <c:pt idx="1578">
                  <c:v>166307000</c:v>
                </c:pt>
                <c:pt idx="1579">
                  <c:v>167415000</c:v>
                </c:pt>
                <c:pt idx="1580">
                  <c:v>168509000</c:v>
                </c:pt>
                <c:pt idx="1581">
                  <c:v>169626000</c:v>
                </c:pt>
                <c:pt idx="1582">
                  <c:v>170778000</c:v>
                </c:pt>
                <c:pt idx="1583">
                  <c:v>171946000</c:v>
                </c:pt>
                <c:pt idx="1584">
                  <c:v>173175000</c:v>
                </c:pt>
                <c:pt idx="1585">
                  <c:v>174383000</c:v>
                </c:pt>
                <c:pt idx="1586">
                  <c:v>175624000</c:v>
                </c:pt>
                <c:pt idx="1587">
                  <c:v>176830000</c:v>
                </c:pt>
                <c:pt idx="1588">
                  <c:v>178015000</c:v>
                </c:pt>
                <c:pt idx="1589">
                  <c:v>179179000</c:v>
                </c:pt>
                <c:pt idx="1590">
                  <c:v>180326000</c:v>
                </c:pt>
                <c:pt idx="1591">
                  <c:v>181495000</c:v>
                </c:pt>
                <c:pt idx="1592">
                  <c:v>182658000</c:v>
                </c:pt>
                <c:pt idx="1593">
                  <c:v>183898000</c:v>
                </c:pt>
                <c:pt idx="1594">
                  <c:v>185152000</c:v>
                </c:pt>
                <c:pt idx="1595">
                  <c:v>186441000</c:v>
                </c:pt>
                <c:pt idx="1596">
                  <c:v>187748000</c:v>
                </c:pt>
                <c:pt idx="1597">
                  <c:v>189043000</c:v>
                </c:pt>
                <c:pt idx="1598">
                  <c:v>190333000</c:v>
                </c:pt>
                <c:pt idx="1599">
                  <c:v>191582000</c:v>
                </c:pt>
                <c:pt idx="1600">
                  <c:v>192823000</c:v>
                </c:pt>
                <c:pt idx="1601">
                  <c:v>194042000</c:v>
                </c:pt>
                <c:pt idx="1602">
                  <c:v>195275000</c:v>
                </c:pt>
                <c:pt idx="1603">
                  <c:v>196534000</c:v>
                </c:pt>
                <c:pt idx="1604">
                  <c:v>197826000</c:v>
                </c:pt>
                <c:pt idx="1605">
                  <c:v>199177000</c:v>
                </c:pt>
                <c:pt idx="1606">
                  <c:v>200540000</c:v>
                </c:pt>
                <c:pt idx="1607">
                  <c:v>201938000</c:v>
                </c:pt>
                <c:pt idx="1608">
                  <c:v>203319000</c:v>
                </c:pt>
                <c:pt idx="1609">
                  <c:v>204686000</c:v>
                </c:pt>
                <c:pt idx="1610">
                  <c:v>206021000</c:v>
                </c:pt>
                <c:pt idx="1611">
                  <c:v>207327000</c:v>
                </c:pt>
                <c:pt idx="1612">
                  <c:v>208638000</c:v>
                </c:pt>
                <c:pt idx="1613">
                  <c:v>209950000</c:v>
                </c:pt>
                <c:pt idx="1614">
                  <c:v>211289000</c:v>
                </c:pt>
                <c:pt idx="1615">
                  <c:v>212666000</c:v>
                </c:pt>
                <c:pt idx="1616">
                  <c:v>214098000</c:v>
                </c:pt>
                <c:pt idx="1617">
                  <c:v>215564000</c:v>
                </c:pt>
                <c:pt idx="1618">
                  <c:v>217038000</c:v>
                </c:pt>
                <c:pt idx="1619">
                  <c:v>218521000</c:v>
                </c:pt>
                <c:pt idx="1620">
                  <c:v>219981000</c:v>
                </c:pt>
                <c:pt idx="1621">
                  <c:v>221399000</c:v>
                </c:pt>
                <c:pt idx="1622">
                  <c:v>222790000</c:v>
                </c:pt>
                <c:pt idx="1623">
                  <c:v>224186000</c:v>
                </c:pt>
                <c:pt idx="1624">
                  <c:v>225587000</c:v>
                </c:pt>
                <c:pt idx="1625">
                  <c:v>227014000</c:v>
                </c:pt>
                <c:pt idx="1626">
                  <c:v>228506000</c:v>
                </c:pt>
                <c:pt idx="1627">
                  <c:v>230033000</c:v>
                </c:pt>
                <c:pt idx="1628">
                  <c:v>231589000</c:v>
                </c:pt>
                <c:pt idx="1629">
                  <c:v>233159000</c:v>
                </c:pt>
                <c:pt idx="1630">
                  <c:v>234729000</c:v>
                </c:pt>
                <c:pt idx="1631">
                  <c:v>236277000</c:v>
                </c:pt>
                <c:pt idx="1632">
                  <c:v>237789000</c:v>
                </c:pt>
                <c:pt idx="1633">
                  <c:v>239290000</c:v>
                </c:pt>
                <c:pt idx="1634">
                  <c:v>240788000</c:v>
                </c:pt>
                <c:pt idx="1635">
                  <c:v>242286000</c:v>
                </c:pt>
                <c:pt idx="1636">
                  <c:v>243818000</c:v>
                </c:pt>
                <c:pt idx="1637">
                  <c:v>245418000</c:v>
                </c:pt>
                <c:pt idx="1638">
                  <c:v>247056000</c:v>
                </c:pt>
                <c:pt idx="1639">
                  <c:v>248718000</c:v>
                </c:pt>
                <c:pt idx="1640">
                  <c:v>250415000</c:v>
                </c:pt>
                <c:pt idx="1641">
                  <c:v>252103000</c:v>
                </c:pt>
                <c:pt idx="1642">
                  <c:v>253744000</c:v>
                </c:pt>
                <c:pt idx="1643">
                  <c:v>255377000</c:v>
                </c:pt>
                <c:pt idx="1644">
                  <c:v>256968000</c:v>
                </c:pt>
                <c:pt idx="1645">
                  <c:v>258567000</c:v>
                </c:pt>
                <c:pt idx="1646">
                  <c:v>260199000</c:v>
                </c:pt>
                <c:pt idx="1647">
                  <c:v>261846000</c:v>
                </c:pt>
                <c:pt idx="1648">
                  <c:v>263562000</c:v>
                </c:pt>
                <c:pt idx="1649">
                  <c:v>265308000</c:v>
                </c:pt>
                <c:pt idx="1650">
                  <c:v>267111000</c:v>
                </c:pt>
                <c:pt idx="1651">
                  <c:v>268895000</c:v>
                </c:pt>
                <c:pt idx="1652">
                  <c:v>270691000</c:v>
                </c:pt>
                <c:pt idx="1653">
                  <c:v>272478000</c:v>
                </c:pt>
                <c:pt idx="1654">
                  <c:v>274213000</c:v>
                </c:pt>
                <c:pt idx="1655">
                  <c:v>275957000</c:v>
                </c:pt>
                <c:pt idx="1656">
                  <c:v>277675000</c:v>
                </c:pt>
                <c:pt idx="1657">
                  <c:v>279442000</c:v>
                </c:pt>
                <c:pt idx="1658">
                  <c:v>281220000</c:v>
                </c:pt>
                <c:pt idx="1659">
                  <c:v>283062000</c:v>
                </c:pt>
                <c:pt idx="1660">
                  <c:v>284965000</c:v>
                </c:pt>
                <c:pt idx="1661">
                  <c:v>286865000</c:v>
                </c:pt>
                <c:pt idx="1662">
                  <c:v>288807000</c:v>
                </c:pt>
                <c:pt idx="1663">
                  <c:v>290705000</c:v>
                </c:pt>
                <c:pt idx="1664">
                  <c:v>292620000</c:v>
                </c:pt>
                <c:pt idx="1665">
                  <c:v>294474000</c:v>
                </c:pt>
                <c:pt idx="1666">
                  <c:v>296362000</c:v>
                </c:pt>
                <c:pt idx="1667">
                  <c:v>298238000</c:v>
                </c:pt>
                <c:pt idx="1668">
                  <c:v>300124000</c:v>
                </c:pt>
                <c:pt idx="1669">
                  <c:v>302091000</c:v>
                </c:pt>
                <c:pt idx="1670">
                  <c:v>304072000</c:v>
                </c:pt>
                <c:pt idx="1671">
                  <c:v>306134000</c:v>
                </c:pt>
                <c:pt idx="1672">
                  <c:v>308175000</c:v>
                </c:pt>
                <c:pt idx="1673">
                  <c:v>310270000</c:v>
                </c:pt>
                <c:pt idx="1674">
                  <c:v>312336000</c:v>
                </c:pt>
                <c:pt idx="1675">
                  <c:v>314361000</c:v>
                </c:pt>
                <c:pt idx="1676">
                  <c:v>316415000</c:v>
                </c:pt>
                <c:pt idx="1677">
                  <c:v>318417000</c:v>
                </c:pt>
                <c:pt idx="1678">
                  <c:v>320480000</c:v>
                </c:pt>
                <c:pt idx="1679">
                  <c:v>322526000</c:v>
                </c:pt>
                <c:pt idx="1680">
                  <c:v>324668000</c:v>
                </c:pt>
                <c:pt idx="1681">
                  <c:v>326832000</c:v>
                </c:pt>
                <c:pt idx="1682">
                  <c:v>329006000</c:v>
                </c:pt>
                <c:pt idx="1683">
                  <c:v>331256000</c:v>
                </c:pt>
                <c:pt idx="1684">
                  <c:v>333457000</c:v>
                </c:pt>
                <c:pt idx="1685">
                  <c:v>335709000</c:v>
                </c:pt>
                <c:pt idx="1686">
                  <c:v>337910000</c:v>
                </c:pt>
                <c:pt idx="1687">
                  <c:v>340119000</c:v>
                </c:pt>
                <c:pt idx="1688">
                  <c:v>342331000</c:v>
                </c:pt>
                <c:pt idx="1689">
                  <c:v>344537000</c:v>
                </c:pt>
                <c:pt idx="1690">
                  <c:v>346840000</c:v>
                </c:pt>
                <c:pt idx="1691">
                  <c:v>349124000</c:v>
                </c:pt>
                <c:pt idx="1692">
                  <c:v>351513000</c:v>
                </c:pt>
                <c:pt idx="1693">
                  <c:v>353892000</c:v>
                </c:pt>
                <c:pt idx="1694">
                  <c:v>356296000</c:v>
                </c:pt>
                <c:pt idx="1695">
                  <c:v>358700000</c:v>
                </c:pt>
                <c:pt idx="1696">
                  <c:v>361091000</c:v>
                </c:pt>
                <c:pt idx="1697">
                  <c:v>363493000</c:v>
                </c:pt>
                <c:pt idx="1698">
                  <c:v>365848000</c:v>
                </c:pt>
                <c:pt idx="1699">
                  <c:v>368293000</c:v>
                </c:pt>
                <c:pt idx="1700">
                  <c:v>370726000</c:v>
                </c:pt>
                <c:pt idx="1701">
                  <c:v>373216000</c:v>
                </c:pt>
                <c:pt idx="1702">
                  <c:v>375745000</c:v>
                </c:pt>
                <c:pt idx="1703">
                  <c:v>378304000</c:v>
                </c:pt>
                <c:pt idx="1704">
                  <c:v>380908000</c:v>
                </c:pt>
                <c:pt idx="1705">
                  <c:v>383469000</c:v>
                </c:pt>
                <c:pt idx="1706">
                  <c:v>386117000</c:v>
                </c:pt>
                <c:pt idx="1707">
                  <c:v>388706000</c:v>
                </c:pt>
                <c:pt idx="1708">
                  <c:v>391318000</c:v>
                </c:pt>
                <c:pt idx="1709">
                  <c:v>393938000</c:v>
                </c:pt>
                <c:pt idx="1710">
                  <c:v>396581000</c:v>
                </c:pt>
                <c:pt idx="1711">
                  <c:v>399281000</c:v>
                </c:pt>
                <c:pt idx="1712">
                  <c:v>401972000</c:v>
                </c:pt>
                <c:pt idx="1713">
                  <c:v>404793000</c:v>
                </c:pt>
                <c:pt idx="1714">
                  <c:v>407588000</c:v>
                </c:pt>
                <c:pt idx="1715">
                  <c:v>410420000</c:v>
                </c:pt>
                <c:pt idx="1716">
                  <c:v>413242000</c:v>
                </c:pt>
                <c:pt idx="1717">
                  <c:v>416057000</c:v>
                </c:pt>
                <c:pt idx="1718">
                  <c:v>418895000</c:v>
                </c:pt>
                <c:pt idx="1719">
                  <c:v>421708000</c:v>
                </c:pt>
                <c:pt idx="1720">
                  <c:v>424589000</c:v>
                </c:pt>
                <c:pt idx="1721">
                  <c:v>427480000</c:v>
                </c:pt>
                <c:pt idx="1722">
                  <c:v>430441000</c:v>
                </c:pt>
                <c:pt idx="1723">
                  <c:v>433445000</c:v>
                </c:pt>
                <c:pt idx="1724">
                  <c:v>436490000</c:v>
                </c:pt>
                <c:pt idx="1725">
                  <c:v>439575000</c:v>
                </c:pt>
                <c:pt idx="1726">
                  <c:v>442632000</c:v>
                </c:pt>
                <c:pt idx="1727">
                  <c:v>445743000</c:v>
                </c:pt>
                <c:pt idx="1728">
                  <c:v>448806000</c:v>
                </c:pt>
                <c:pt idx="1729">
                  <c:v>451907000</c:v>
                </c:pt>
                <c:pt idx="1730">
                  <c:v>455015000</c:v>
                </c:pt>
                <c:pt idx="1731">
                  <c:v>458161000</c:v>
                </c:pt>
                <c:pt idx="1732">
                  <c:v>461382000</c:v>
                </c:pt>
                <c:pt idx="1733">
                  <c:v>464658000</c:v>
                </c:pt>
                <c:pt idx="1734">
                  <c:v>467966000</c:v>
                </c:pt>
                <c:pt idx="1735">
                  <c:v>471304000</c:v>
                </c:pt>
                <c:pt idx="1736">
                  <c:v>474692000</c:v>
                </c:pt>
                <c:pt idx="1737">
                  <c:v>478054000</c:v>
                </c:pt>
                <c:pt idx="1738">
                  <c:v>481406000</c:v>
                </c:pt>
                <c:pt idx="1739">
                  <c:v>484776000</c:v>
                </c:pt>
                <c:pt idx="1740">
                  <c:v>488153000</c:v>
                </c:pt>
                <c:pt idx="1741">
                  <c:v>491539000</c:v>
                </c:pt>
                <c:pt idx="1742">
                  <c:v>495009000</c:v>
                </c:pt>
                <c:pt idx="1743">
                  <c:v>498518000</c:v>
                </c:pt>
                <c:pt idx="1744">
                  <c:v>502110000</c:v>
                </c:pt>
                <c:pt idx="1745">
                  <c:v>505768000</c:v>
                </c:pt>
                <c:pt idx="1746">
                  <c:v>509473000</c:v>
                </c:pt>
                <c:pt idx="1747">
                  <c:v>513196000</c:v>
                </c:pt>
                <c:pt idx="1748">
                  <c:v>516883000</c:v>
                </c:pt>
                <c:pt idx="1749">
                  <c:v>520588000</c:v>
                </c:pt>
                <c:pt idx="1750">
                  <c:v>524258000</c:v>
                </c:pt>
                <c:pt idx="1751">
                  <c:v>527957000</c:v>
                </c:pt>
                <c:pt idx="1752">
                  <c:v>531696000</c:v>
                </c:pt>
                <c:pt idx="1753">
                  <c:v>535530000</c:v>
                </c:pt>
                <c:pt idx="1754">
                  <c:v>539453000</c:v>
                </c:pt>
                <c:pt idx="1755">
                  <c:v>543409000</c:v>
                </c:pt>
                <c:pt idx="1756">
                  <c:v>547474000</c:v>
                </c:pt>
                <c:pt idx="1757">
                  <c:v>551526000</c:v>
                </c:pt>
                <c:pt idx="1758">
                  <c:v>555592000</c:v>
                </c:pt>
                <c:pt idx="1759">
                  <c:v>559646000</c:v>
                </c:pt>
                <c:pt idx="1760">
                  <c:v>563700000</c:v>
                </c:pt>
                <c:pt idx="1761">
                  <c:v>567770000</c:v>
                </c:pt>
                <c:pt idx="1762">
                  <c:v>571808000</c:v>
                </c:pt>
                <c:pt idx="1763">
                  <c:v>575965000</c:v>
                </c:pt>
                <c:pt idx="1764">
                  <c:v>580157000</c:v>
                </c:pt>
                <c:pt idx="1765">
                  <c:v>584466000</c:v>
                </c:pt>
                <c:pt idx="1766">
                  <c:v>588869000</c:v>
                </c:pt>
                <c:pt idx="1767">
                  <c:v>593346000</c:v>
                </c:pt>
                <c:pt idx="1768">
                  <c:v>597875000</c:v>
                </c:pt>
                <c:pt idx="1769">
                  <c:v>602339000</c:v>
                </c:pt>
                <c:pt idx="1770">
                  <c:v>606838000</c:v>
                </c:pt>
                <c:pt idx="1771">
                  <c:v>611252000</c:v>
                </c:pt>
                <c:pt idx="1772">
                  <c:v>615729000</c:v>
                </c:pt>
                <c:pt idx="1773">
                  <c:v>620203000</c:v>
                </c:pt>
                <c:pt idx="1774">
                  <c:v>624711000</c:v>
                </c:pt>
                <c:pt idx="1775">
                  <c:v>629406000</c:v>
                </c:pt>
                <c:pt idx="1776">
                  <c:v>634129000</c:v>
                </c:pt>
                <c:pt idx="1777">
                  <c:v>639033000</c:v>
                </c:pt>
                <c:pt idx="1778">
                  <c:v>643929000</c:v>
                </c:pt>
                <c:pt idx="1779">
                  <c:v>648929000</c:v>
                </c:pt>
                <c:pt idx="1780">
                  <c:v>653882000</c:v>
                </c:pt>
                <c:pt idx="1781">
                  <c:v>658766000</c:v>
                </c:pt>
                <c:pt idx="1782">
                  <c:v>663721000</c:v>
                </c:pt>
                <c:pt idx="1783">
                  <c:v>668583000</c:v>
                </c:pt>
                <c:pt idx="1784">
                  <c:v>673573000</c:v>
                </c:pt>
                <c:pt idx="1785">
                  <c:v>678566000</c:v>
                </c:pt>
                <c:pt idx="1786">
                  <c:v>683769000</c:v>
                </c:pt>
                <c:pt idx="1787">
                  <c:v>689048000</c:v>
                </c:pt>
                <c:pt idx="1788">
                  <c:v>694380000</c:v>
                </c:pt>
                <c:pt idx="1789">
                  <c:v>699899000</c:v>
                </c:pt>
                <c:pt idx="1790">
                  <c:v>705339000</c:v>
                </c:pt>
                <c:pt idx="1791">
                  <c:v>710856000</c:v>
                </c:pt>
                <c:pt idx="1792">
                  <c:v>716242000</c:v>
                </c:pt>
                <c:pt idx="1793">
                  <c:v>721698000</c:v>
                </c:pt>
                <c:pt idx="1794">
                  <c:v>727113000</c:v>
                </c:pt>
                <c:pt idx="1795">
                  <c:v>732589000</c:v>
                </c:pt>
                <c:pt idx="1796">
                  <c:v>738169000</c:v>
                </c:pt>
                <c:pt idx="1797">
                  <c:v>743814000</c:v>
                </c:pt>
                <c:pt idx="1798">
                  <c:v>749718000</c:v>
                </c:pt>
                <c:pt idx="1799">
                  <c:v>755611000</c:v>
                </c:pt>
                <c:pt idx="1800">
                  <c:v>761712000</c:v>
                </c:pt>
                <c:pt idx="1801">
                  <c:v>767757000</c:v>
                </c:pt>
                <c:pt idx="1802">
                  <c:v>773796000</c:v>
                </c:pt>
                <c:pt idx="1803">
                  <c:v>779813000</c:v>
                </c:pt>
                <c:pt idx="1804">
                  <c:v>785722000</c:v>
                </c:pt>
                <c:pt idx="1805">
                  <c:v>791769000</c:v>
                </c:pt>
                <c:pt idx="1806">
                  <c:v>797734000</c:v>
                </c:pt>
                <c:pt idx="1807">
                  <c:v>803969000</c:v>
                </c:pt>
                <c:pt idx="1808">
                  <c:v>810268000</c:v>
                </c:pt>
                <c:pt idx="1809">
                  <c:v>816735000</c:v>
                </c:pt>
                <c:pt idx="1810">
                  <c:v>823325000</c:v>
                </c:pt>
                <c:pt idx="1811">
                  <c:v>829924000</c:v>
                </c:pt>
                <c:pt idx="1812">
                  <c:v>836699000</c:v>
                </c:pt>
                <c:pt idx="1813">
                  <c:v>843279000</c:v>
                </c:pt>
                <c:pt idx="1814">
                  <c:v>849997000</c:v>
                </c:pt>
                <c:pt idx="1815">
                  <c:v>856598000</c:v>
                </c:pt>
                <c:pt idx="1816">
                  <c:v>863224000</c:v>
                </c:pt>
                <c:pt idx="1817">
                  <c:v>869936000</c:v>
                </c:pt>
                <c:pt idx="1818">
                  <c:v>876679000</c:v>
                </c:pt>
                <c:pt idx="1819">
                  <c:v>883774000</c:v>
                </c:pt>
                <c:pt idx="1820">
                  <c:v>890897000</c:v>
                </c:pt>
                <c:pt idx="1821">
                  <c:v>898223000</c:v>
                </c:pt>
                <c:pt idx="1822">
                  <c:v>905585000</c:v>
                </c:pt>
                <c:pt idx="1823">
                  <c:v>912993000</c:v>
                </c:pt>
                <c:pt idx="1824">
                  <c:v>920384000</c:v>
                </c:pt>
                <c:pt idx="1825">
                  <c:v>927691000</c:v>
                </c:pt>
                <c:pt idx="1826">
                  <c:v>935053000</c:v>
                </c:pt>
                <c:pt idx="1827">
                  <c:v>942342000</c:v>
                </c:pt>
                <c:pt idx="1828">
                  <c:v>949803000</c:v>
                </c:pt>
                <c:pt idx="1829">
                  <c:v>957352000</c:v>
                </c:pt>
                <c:pt idx="1830">
                  <c:v>965087000</c:v>
                </c:pt>
                <c:pt idx="1831">
                  <c:v>973009000</c:v>
                </c:pt>
                <c:pt idx="1832">
                  <c:v>981029000</c:v>
                </c:pt>
                <c:pt idx="1833">
                  <c:v>989227000</c:v>
                </c:pt>
                <c:pt idx="1834">
                  <c:v>997343000</c:v>
                </c:pt>
                <c:pt idx="1835">
                  <c:v>1005540000</c:v>
                </c:pt>
                <c:pt idx="1836">
                  <c:v>1013640000</c:v>
                </c:pt>
                <c:pt idx="1837">
                  <c:v>1021740000</c:v>
                </c:pt>
                <c:pt idx="1838">
                  <c:v>1029880000</c:v>
                </c:pt>
                <c:pt idx="1839">
                  <c:v>1038060000</c:v>
                </c:pt>
                <c:pt idx="1840">
                  <c:v>1046480000</c:v>
                </c:pt>
                <c:pt idx="1841">
                  <c:v>1054990000</c:v>
                </c:pt>
                <c:pt idx="1842">
                  <c:v>1063780000</c:v>
                </c:pt>
                <c:pt idx="1843">
                  <c:v>1072660000</c:v>
                </c:pt>
                <c:pt idx="1844">
                  <c:v>1081670000</c:v>
                </c:pt>
                <c:pt idx="1845">
                  <c:v>1090700000</c:v>
                </c:pt>
                <c:pt idx="1846">
                  <c:v>1099660000</c:v>
                </c:pt>
                <c:pt idx="1847">
                  <c:v>1108680000</c:v>
                </c:pt>
                <c:pt idx="1848">
                  <c:v>1117650000</c:v>
                </c:pt>
                <c:pt idx="1849">
                  <c:v>1126630000</c:v>
                </c:pt>
                <c:pt idx="1850">
                  <c:v>1135720000</c:v>
                </c:pt>
                <c:pt idx="1851">
                  <c:v>1145020000</c:v>
                </c:pt>
                <c:pt idx="1852">
                  <c:v>1154520000</c:v>
                </c:pt>
                <c:pt idx="1853">
                  <c:v>1164170000</c:v>
                </c:pt>
                <c:pt idx="1854">
                  <c:v>1174060000</c:v>
                </c:pt>
                <c:pt idx="1855">
                  <c:v>1184050000</c:v>
                </c:pt>
                <c:pt idx="1856">
                  <c:v>1194000000</c:v>
                </c:pt>
                <c:pt idx="1857">
                  <c:v>1203940000</c:v>
                </c:pt>
                <c:pt idx="1858">
                  <c:v>1213880000</c:v>
                </c:pt>
                <c:pt idx="1859">
                  <c:v>1223810000</c:v>
                </c:pt>
                <c:pt idx="1860">
                  <c:v>1233840000</c:v>
                </c:pt>
                <c:pt idx="1861">
                  <c:v>1243890000</c:v>
                </c:pt>
                <c:pt idx="1862">
                  <c:v>1254190000</c:v>
                </c:pt>
                <c:pt idx="1863">
                  <c:v>1264640000</c:v>
                </c:pt>
                <c:pt idx="1864">
                  <c:v>1275310000</c:v>
                </c:pt>
                <c:pt idx="1865">
                  <c:v>1286220000</c:v>
                </c:pt>
                <c:pt idx="1866">
                  <c:v>1297200000</c:v>
                </c:pt>
                <c:pt idx="1867">
                  <c:v>1308250000</c:v>
                </c:pt>
                <c:pt idx="1868">
                  <c:v>1319210000</c:v>
                </c:pt>
                <c:pt idx="1869">
                  <c:v>1330240000</c:v>
                </c:pt>
                <c:pt idx="1870">
                  <c:v>1341190000</c:v>
                </c:pt>
                <c:pt idx="1871">
                  <c:v>1352190000</c:v>
                </c:pt>
                <c:pt idx="1872">
                  <c:v>1363390000</c:v>
                </c:pt>
                <c:pt idx="1873">
                  <c:v>1374760000</c:v>
                </c:pt>
                <c:pt idx="1874">
                  <c:v>1386420000</c:v>
                </c:pt>
                <c:pt idx="1875">
                  <c:v>1398170000</c:v>
                </c:pt>
                <c:pt idx="1876">
                  <c:v>1410240000</c:v>
                </c:pt>
                <c:pt idx="1877">
                  <c:v>1422270000</c:v>
                </c:pt>
                <c:pt idx="1878">
                  <c:v>1434490000</c:v>
                </c:pt>
                <c:pt idx="1879">
                  <c:v>1446530000</c:v>
                </c:pt>
                <c:pt idx="1880">
                  <c:v>1458670000</c:v>
                </c:pt>
                <c:pt idx="1881">
                  <c:v>1470910000</c:v>
                </c:pt>
                <c:pt idx="1882">
                  <c:v>1483050000</c:v>
                </c:pt>
                <c:pt idx="1883">
                  <c:v>1495530000</c:v>
                </c:pt>
                <c:pt idx="1884">
                  <c:v>1508050000</c:v>
                </c:pt>
                <c:pt idx="1885">
                  <c:v>1520970000</c:v>
                </c:pt>
                <c:pt idx="1886">
                  <c:v>1533930000</c:v>
                </c:pt>
                <c:pt idx="1887">
                  <c:v>1547180000</c:v>
                </c:pt>
                <c:pt idx="1888">
                  <c:v>1560680000</c:v>
                </c:pt>
                <c:pt idx="1889">
                  <c:v>1573990000</c:v>
                </c:pt>
                <c:pt idx="1890">
                  <c:v>1587510000</c:v>
                </c:pt>
                <c:pt idx="1891">
                  <c:v>1600800000</c:v>
                </c:pt>
                <c:pt idx="1892">
                  <c:v>1614350000</c:v>
                </c:pt>
                <c:pt idx="1893">
                  <c:v>1627760000</c:v>
                </c:pt>
                <c:pt idx="1894">
                  <c:v>1641450000</c:v>
                </c:pt>
                <c:pt idx="1895">
                  <c:v>1655510000</c:v>
                </c:pt>
                <c:pt idx="1896">
                  <c:v>1669580000</c:v>
                </c:pt>
                <c:pt idx="1897">
                  <c:v>1684150000</c:v>
                </c:pt>
                <c:pt idx="1898">
                  <c:v>1698660000</c:v>
                </c:pt>
                <c:pt idx="1899">
                  <c:v>1713540000</c:v>
                </c:pt>
                <c:pt idx="1900">
                  <c:v>1728190000</c:v>
                </c:pt>
                <c:pt idx="1901">
                  <c:v>1743140000</c:v>
                </c:pt>
                <c:pt idx="1902">
                  <c:v>1757980000</c:v>
                </c:pt>
                <c:pt idx="1903">
                  <c:v>1772690000</c:v>
                </c:pt>
                <c:pt idx="1904">
                  <c:v>1787820000</c:v>
                </c:pt>
                <c:pt idx="1905">
                  <c:v>1802810000</c:v>
                </c:pt>
                <c:pt idx="1906">
                  <c:v>1818350000</c:v>
                </c:pt>
                <c:pt idx="1907">
                  <c:v>1833960000</c:v>
                </c:pt>
                <c:pt idx="1908">
                  <c:v>1849880000</c:v>
                </c:pt>
                <c:pt idx="1909">
                  <c:v>1866010000</c:v>
                </c:pt>
                <c:pt idx="1910">
                  <c:v>1882100000</c:v>
                </c:pt>
                <c:pt idx="1911">
                  <c:v>1898560000</c:v>
                </c:pt>
                <c:pt idx="1912">
                  <c:v>1914710000</c:v>
                </c:pt>
                <c:pt idx="1913">
                  <c:v>1931200000</c:v>
                </c:pt>
                <c:pt idx="1914">
                  <c:v>1947640000</c:v>
                </c:pt>
                <c:pt idx="1915">
                  <c:v>1964180000</c:v>
                </c:pt>
                <c:pt idx="1916">
                  <c:v>1981010000</c:v>
                </c:pt>
                <c:pt idx="1917">
                  <c:v>1997860000</c:v>
                </c:pt>
                <c:pt idx="1918">
                  <c:v>2015370000</c:v>
                </c:pt>
                <c:pt idx="1919">
                  <c:v>2032750000</c:v>
                </c:pt>
                <c:pt idx="1920">
                  <c:v>2050720000</c:v>
                </c:pt>
                <c:pt idx="1921">
                  <c:v>2068610000</c:v>
                </c:pt>
                <c:pt idx="1922">
                  <c:v>2086590000</c:v>
                </c:pt>
                <c:pt idx="1923">
                  <c:v>2104620000</c:v>
                </c:pt>
                <c:pt idx="1924">
                  <c:v>2122460000</c:v>
                </c:pt>
                <c:pt idx="1925">
                  <c:v>2140820000</c:v>
                </c:pt>
                <c:pt idx="1926">
                  <c:v>2158920000</c:v>
                </c:pt>
                <c:pt idx="1927">
                  <c:v>2177660000</c:v>
                </c:pt>
                <c:pt idx="1928">
                  <c:v>2196440000</c:v>
                </c:pt>
                <c:pt idx="1929">
                  <c:v>2215600000</c:v>
                </c:pt>
                <c:pt idx="1930">
                  <c:v>2235020000</c:v>
                </c:pt>
                <c:pt idx="1931">
                  <c:v>2254610000</c:v>
                </c:pt>
                <c:pt idx="1932">
                  <c:v>2274440000</c:v>
                </c:pt>
                <c:pt idx="1933">
                  <c:v>2294040000</c:v>
                </c:pt>
                <c:pt idx="1934">
                  <c:v>2314150000</c:v>
                </c:pt>
                <c:pt idx="1935">
                  <c:v>2334070000</c:v>
                </c:pt>
                <c:pt idx="1936">
                  <c:v>2354130000</c:v>
                </c:pt>
                <c:pt idx="1937">
                  <c:v>2374380000</c:v>
                </c:pt>
                <c:pt idx="1938">
                  <c:v>2394800000</c:v>
                </c:pt>
                <c:pt idx="1939">
                  <c:v>2415630000</c:v>
                </c:pt>
                <c:pt idx="1940">
                  <c:v>2436430000</c:v>
                </c:pt>
                <c:pt idx="1941">
                  <c:v>2458090000</c:v>
                </c:pt>
                <c:pt idx="1942">
                  <c:v>2479630000</c:v>
                </c:pt>
                <c:pt idx="1943">
                  <c:v>2501410000</c:v>
                </c:pt>
                <c:pt idx="1944">
                  <c:v>2523220000</c:v>
                </c:pt>
                <c:pt idx="1945">
                  <c:v>2545100000</c:v>
                </c:pt>
                <c:pt idx="1946">
                  <c:v>2567140000</c:v>
                </c:pt>
                <c:pt idx="1947">
                  <c:v>2589220000</c:v>
                </c:pt>
                <c:pt idx="1948">
                  <c:v>2611710000</c:v>
                </c:pt>
                <c:pt idx="1949">
                  <c:v>2634290000</c:v>
                </c:pt>
                <c:pt idx="1950">
                  <c:v>2657320000</c:v>
                </c:pt>
                <c:pt idx="1951">
                  <c:v>2680610000</c:v>
                </c:pt>
                <c:pt idx="1952">
                  <c:v>2704180000</c:v>
                </c:pt>
                <c:pt idx="1953">
                  <c:v>2728090000</c:v>
                </c:pt>
                <c:pt idx="1954">
                  <c:v>2752140000</c:v>
                </c:pt>
                <c:pt idx="1955">
                  <c:v>2776170000</c:v>
                </c:pt>
                <c:pt idx="1956">
                  <c:v>2800240000</c:v>
                </c:pt>
                <c:pt idx="1957">
                  <c:v>2824560000</c:v>
                </c:pt>
                <c:pt idx="1958">
                  <c:v>2848990000</c:v>
                </c:pt>
                <c:pt idx="1959">
                  <c:v>2873650000</c:v>
                </c:pt>
                <c:pt idx="1960">
                  <c:v>2898730000</c:v>
                </c:pt>
                <c:pt idx="1961">
                  <c:v>2924220000</c:v>
                </c:pt>
                <c:pt idx="1962">
                  <c:v>2949870000</c:v>
                </c:pt>
                <c:pt idx="1963">
                  <c:v>2975860000</c:v>
                </c:pt>
                <c:pt idx="1964">
                  <c:v>3002250000</c:v>
                </c:pt>
                <c:pt idx="1965">
                  <c:v>3028740000</c:v>
                </c:pt>
                <c:pt idx="1966">
                  <c:v>3055270000</c:v>
                </c:pt>
                <c:pt idx="1967">
                  <c:v>3082030000</c:v>
                </c:pt>
                <c:pt idx="1968">
                  <c:v>3108960000</c:v>
                </c:pt>
                <c:pt idx="1969">
                  <c:v>3135850000</c:v>
                </c:pt>
                <c:pt idx="1970">
                  <c:v>3163010000</c:v>
                </c:pt>
                <c:pt idx="1971">
                  <c:v>3190690000</c:v>
                </c:pt>
                <c:pt idx="1972">
                  <c:v>3218690000</c:v>
                </c:pt>
                <c:pt idx="1973">
                  <c:v>3247060000</c:v>
                </c:pt>
                <c:pt idx="1974">
                  <c:v>3275870000</c:v>
                </c:pt>
                <c:pt idx="1975">
                  <c:v>3305000000</c:v>
                </c:pt>
                <c:pt idx="1976">
                  <c:v>3334080000</c:v>
                </c:pt>
                <c:pt idx="1977">
                  <c:v>3363270000</c:v>
                </c:pt>
                <c:pt idx="1978">
                  <c:v>3392800000</c:v>
                </c:pt>
                <c:pt idx="1979">
                  <c:v>3422370000</c:v>
                </c:pt>
                <c:pt idx="1980">
                  <c:v>3452260000</c:v>
                </c:pt>
                <c:pt idx="1981">
                  <c:v>3482480000</c:v>
                </c:pt>
                <c:pt idx="1982">
                  <c:v>3513250000</c:v>
                </c:pt>
                <c:pt idx="1983">
                  <c:v>3544000000</c:v>
                </c:pt>
                <c:pt idx="1984">
                  <c:v>3575650000</c:v>
                </c:pt>
                <c:pt idx="1985">
                  <c:v>3607140000</c:v>
                </c:pt>
                <c:pt idx="1986">
                  <c:v>3639160000</c:v>
                </c:pt>
                <c:pt idx="1987">
                  <c:v>3671370000</c:v>
                </c:pt>
                <c:pt idx="1988">
                  <c:v>3703740000</c:v>
                </c:pt>
                <c:pt idx="1989">
                  <c:v>3736360000</c:v>
                </c:pt>
                <c:pt idx="1990">
                  <c:v>3768820000</c:v>
                </c:pt>
                <c:pt idx="1991">
                  <c:v>3801900000</c:v>
                </c:pt>
                <c:pt idx="1992">
                  <c:v>3835080000</c:v>
                </c:pt>
                <c:pt idx="1993">
                  <c:v>3868820000</c:v>
                </c:pt>
                <c:pt idx="1994">
                  <c:v>3903310000</c:v>
                </c:pt>
                <c:pt idx="1995">
                  <c:v>3937940000</c:v>
                </c:pt>
                <c:pt idx="1996">
                  <c:v>3973320000</c:v>
                </c:pt>
                <c:pt idx="1997">
                  <c:v>4008580000</c:v>
                </c:pt>
                <c:pt idx="1998">
                  <c:v>4044500000</c:v>
                </c:pt>
                <c:pt idx="1999">
                  <c:v>4079980000</c:v>
                </c:pt>
                <c:pt idx="2000">
                  <c:v>4115810000</c:v>
                </c:pt>
                <c:pt idx="2001">
                  <c:v>4152290000</c:v>
                </c:pt>
                <c:pt idx="2002">
                  <c:v>4188370000</c:v>
                </c:pt>
                <c:pt idx="2003">
                  <c:v>4225550000</c:v>
                </c:pt>
                <c:pt idx="2004">
                  <c:v>4262560000</c:v>
                </c:pt>
                <c:pt idx="2005">
                  <c:v>4300850000</c:v>
                </c:pt>
                <c:pt idx="2006">
                  <c:v>4338960000</c:v>
                </c:pt>
                <c:pt idx="2007">
                  <c:v>4378240000</c:v>
                </c:pt>
                <c:pt idx="2008">
                  <c:v>4417210000</c:v>
                </c:pt>
                <c:pt idx="2009">
                  <c:v>4456440000</c:v>
                </c:pt>
                <c:pt idx="2010">
                  <c:v>4496250000</c:v>
                </c:pt>
                <c:pt idx="2011">
                  <c:v>4535640000</c:v>
                </c:pt>
                <c:pt idx="2012">
                  <c:v>4575800000</c:v>
                </c:pt>
                <c:pt idx="2013">
                  <c:v>4616030000</c:v>
                </c:pt>
                <c:pt idx="2014">
                  <c:v>4656940000</c:v>
                </c:pt>
                <c:pt idx="2015">
                  <c:v>4698450000</c:v>
                </c:pt>
                <c:pt idx="2016">
                  <c:v>4740200000</c:v>
                </c:pt>
                <c:pt idx="2017">
                  <c:v>4783120000</c:v>
                </c:pt>
                <c:pt idx="2018">
                  <c:v>4825820000</c:v>
                </c:pt>
                <c:pt idx="2019">
                  <c:v>4869580000</c:v>
                </c:pt>
                <c:pt idx="2020">
                  <c:v>4912690000</c:v>
                </c:pt>
                <c:pt idx="2021">
                  <c:v>4956690000</c:v>
                </c:pt>
                <c:pt idx="2022">
                  <c:v>5000610000</c:v>
                </c:pt>
                <c:pt idx="2023">
                  <c:v>5044240000</c:v>
                </c:pt>
                <c:pt idx="2024">
                  <c:v>5089480000</c:v>
                </c:pt>
                <c:pt idx="2025">
                  <c:v>5134300000</c:v>
                </c:pt>
                <c:pt idx="2026">
                  <c:v>5180850000</c:v>
                </c:pt>
                <c:pt idx="2027">
                  <c:v>5227100000</c:v>
                </c:pt>
                <c:pt idx="2028">
                  <c:v>5275090000</c:v>
                </c:pt>
                <c:pt idx="2029">
                  <c:v>5322670000</c:v>
                </c:pt>
                <c:pt idx="2030">
                  <c:v>5370590000</c:v>
                </c:pt>
                <c:pt idx="2031">
                  <c:v>5419390000</c:v>
                </c:pt>
                <c:pt idx="2032">
                  <c:v>5467490000</c:v>
                </c:pt>
                <c:pt idx="2033">
                  <c:v>5516620000</c:v>
                </c:pt>
                <c:pt idx="2034">
                  <c:v>5565680000</c:v>
                </c:pt>
                <c:pt idx="2035">
                  <c:v>5615130000</c:v>
                </c:pt>
                <c:pt idx="2036">
                  <c:v>5665530000</c:v>
                </c:pt>
                <c:pt idx="2037">
                  <c:v>5716400000</c:v>
                </c:pt>
                <c:pt idx="2038">
                  <c:v>5768630000</c:v>
                </c:pt>
                <c:pt idx="2039">
                  <c:v>5820510000</c:v>
                </c:pt>
                <c:pt idx="2040">
                  <c:v>5873960000</c:v>
                </c:pt>
                <c:pt idx="2041">
                  <c:v>5927090000</c:v>
                </c:pt>
                <c:pt idx="2042">
                  <c:v>5980830000</c:v>
                </c:pt>
                <c:pt idx="2043">
                  <c:v>6034730000</c:v>
                </c:pt>
                <c:pt idx="2044">
                  <c:v>6088460000</c:v>
                </c:pt>
                <c:pt idx="2045">
                  <c:v>6143540000</c:v>
                </c:pt>
                <c:pt idx="2046">
                  <c:v>6198320000</c:v>
                </c:pt>
                <c:pt idx="2047">
                  <c:v>6255310000</c:v>
                </c:pt>
                <c:pt idx="2048">
                  <c:v>6311520000</c:v>
                </c:pt>
                <c:pt idx="2049">
                  <c:v>6370050000</c:v>
                </c:pt>
                <c:pt idx="2050">
                  <c:v>6428070000</c:v>
                </c:pt>
                <c:pt idx="2051">
                  <c:v>6487530000</c:v>
                </c:pt>
                <c:pt idx="2052">
                  <c:v>6546660000</c:v>
                </c:pt>
                <c:pt idx="2053">
                  <c:v>6605870000</c:v>
                </c:pt>
                <c:pt idx="2054">
                  <c:v>6666140000</c:v>
                </c:pt>
                <c:pt idx="2055">
                  <c:v>6726560000</c:v>
                </c:pt>
                <c:pt idx="2056">
                  <c:v>6787410000</c:v>
                </c:pt>
                <c:pt idx="2057">
                  <c:v>6849140000</c:v>
                </c:pt>
                <c:pt idx="2058">
                  <c:v>6911670000</c:v>
                </c:pt>
                <c:pt idx="2059">
                  <c:v>6975770000</c:v>
                </c:pt>
                <c:pt idx="2060">
                  <c:v>7040340000</c:v>
                </c:pt>
                <c:pt idx="2061">
                  <c:v>7105830000</c:v>
                </c:pt>
                <c:pt idx="2062">
                  <c:v>7171390000</c:v>
                </c:pt>
                <c:pt idx="2063">
                  <c:v>7238110000</c:v>
                </c:pt>
                <c:pt idx="2064">
                  <c:v>7304750000</c:v>
                </c:pt>
                <c:pt idx="2065">
                  <c:v>7371630000</c:v>
                </c:pt>
                <c:pt idx="2066">
                  <c:v>7439350000</c:v>
                </c:pt>
                <c:pt idx="2067">
                  <c:v>7506970000</c:v>
                </c:pt>
                <c:pt idx="2068">
                  <c:v>7576820000</c:v>
                </c:pt>
                <c:pt idx="2069">
                  <c:v>7646350000</c:v>
                </c:pt>
                <c:pt idx="2070">
                  <c:v>7718080000</c:v>
                </c:pt>
                <c:pt idx="2071">
                  <c:v>7790330000</c:v>
                </c:pt>
                <c:pt idx="2072">
                  <c:v>7863420000</c:v>
                </c:pt>
                <c:pt idx="2073">
                  <c:v>7937080000</c:v>
                </c:pt>
                <c:pt idx="2074">
                  <c:v>8011290000</c:v>
                </c:pt>
                <c:pt idx="2075">
                  <c:v>8085630000</c:v>
                </c:pt>
                <c:pt idx="2076">
                  <c:v>8160670000</c:v>
                </c:pt>
                <c:pt idx="2077">
                  <c:v>8236700000</c:v>
                </c:pt>
                <c:pt idx="2078">
                  <c:v>8313250000</c:v>
                </c:pt>
                <c:pt idx="2079">
                  <c:v>8391590000</c:v>
                </c:pt>
                <c:pt idx="2080">
                  <c:v>8471080000</c:v>
                </c:pt>
                <c:pt idx="2081">
                  <c:v>8551700000</c:v>
                </c:pt>
                <c:pt idx="2082">
                  <c:v>8633540000</c:v>
                </c:pt>
                <c:pt idx="2083">
                  <c:v>8715730000</c:v>
                </c:pt>
                <c:pt idx="2084">
                  <c:v>8799640000</c:v>
                </c:pt>
                <c:pt idx="2085">
                  <c:v>8883560000</c:v>
                </c:pt>
                <c:pt idx="2086">
                  <c:v>8968330000</c:v>
                </c:pt>
                <c:pt idx="2087">
                  <c:v>9053290000</c:v>
                </c:pt>
                <c:pt idx="2088">
                  <c:v>9140290000</c:v>
                </c:pt>
                <c:pt idx="2089">
                  <c:v>9226850000</c:v>
                </c:pt>
                <c:pt idx="2090">
                  <c:v>9315710000</c:v>
                </c:pt>
                <c:pt idx="2091">
                  <c:v>9405580000</c:v>
                </c:pt>
                <c:pt idx="2092">
                  <c:v>9497280000</c:v>
                </c:pt>
                <c:pt idx="2093">
                  <c:v>9589600000</c:v>
                </c:pt>
                <c:pt idx="2094">
                  <c:v>9683960000</c:v>
                </c:pt>
                <c:pt idx="2095">
                  <c:v>9779360000</c:v>
                </c:pt>
                <c:pt idx="2096">
                  <c:v>9874430000</c:v>
                </c:pt>
                <c:pt idx="2097">
                  <c:v>9971890000</c:v>
                </c:pt>
                <c:pt idx="2098">
                  <c:v>10069700000</c:v>
                </c:pt>
                <c:pt idx="2099">
                  <c:v>10168500000</c:v>
                </c:pt>
                <c:pt idx="2100">
                  <c:v>10270500000</c:v>
                </c:pt>
                <c:pt idx="2101">
                  <c:v>10373200000</c:v>
                </c:pt>
                <c:pt idx="2102">
                  <c:v>10477500000</c:v>
                </c:pt>
                <c:pt idx="2103">
                  <c:v>10584300000</c:v>
                </c:pt>
                <c:pt idx="2104">
                  <c:v>10694200000</c:v>
                </c:pt>
                <c:pt idx="2105">
                  <c:v>10802500000</c:v>
                </c:pt>
                <c:pt idx="2106">
                  <c:v>10914000000</c:v>
                </c:pt>
                <c:pt idx="2107">
                  <c:v>11027400000</c:v>
                </c:pt>
                <c:pt idx="2108">
                  <c:v>11141900000</c:v>
                </c:pt>
                <c:pt idx="2109">
                  <c:v>11259900000</c:v>
                </c:pt>
                <c:pt idx="2110">
                  <c:v>11377900000</c:v>
                </c:pt>
                <c:pt idx="2111">
                  <c:v>11499700000</c:v>
                </c:pt>
                <c:pt idx="2112">
                  <c:v>11623800000</c:v>
                </c:pt>
                <c:pt idx="2113">
                  <c:v>11751600000</c:v>
                </c:pt>
                <c:pt idx="2114">
                  <c:v>11880600000</c:v>
                </c:pt>
                <c:pt idx="2115">
                  <c:v>12013400000</c:v>
                </c:pt>
                <c:pt idx="2116">
                  <c:v>12149500000</c:v>
                </c:pt>
                <c:pt idx="2117">
                  <c:v>12285100000</c:v>
                </c:pt>
                <c:pt idx="2118">
                  <c:v>12425300000</c:v>
                </c:pt>
                <c:pt idx="2119">
                  <c:v>12565600000</c:v>
                </c:pt>
                <c:pt idx="2120">
                  <c:v>12708800000</c:v>
                </c:pt>
                <c:pt idx="2121">
                  <c:v>12854400000</c:v>
                </c:pt>
                <c:pt idx="2122">
                  <c:v>13002400000</c:v>
                </c:pt>
                <c:pt idx="2123">
                  <c:v>13152900000</c:v>
                </c:pt>
                <c:pt idx="2124">
                  <c:v>13306000000</c:v>
                </c:pt>
                <c:pt idx="2125">
                  <c:v>13463200000</c:v>
                </c:pt>
                <c:pt idx="2126">
                  <c:v>13619200000</c:v>
                </c:pt>
                <c:pt idx="2127">
                  <c:v>13781600000</c:v>
                </c:pt>
                <c:pt idx="2128">
                  <c:v>13942800000</c:v>
                </c:pt>
                <c:pt idx="2129">
                  <c:v>14105300000</c:v>
                </c:pt>
                <c:pt idx="2130">
                  <c:v>14273500000</c:v>
                </c:pt>
                <c:pt idx="2131">
                  <c:v>14441700000</c:v>
                </c:pt>
                <c:pt idx="2132">
                  <c:v>14614700000</c:v>
                </c:pt>
                <c:pt idx="2133">
                  <c:v>14789800000</c:v>
                </c:pt>
                <c:pt idx="2134">
                  <c:v>14969500000</c:v>
                </c:pt>
                <c:pt idx="2135">
                  <c:v>15152000000</c:v>
                </c:pt>
                <c:pt idx="2136">
                  <c:v>15337100000</c:v>
                </c:pt>
                <c:pt idx="2137">
                  <c:v>15528300000</c:v>
                </c:pt>
                <c:pt idx="2138">
                  <c:v>15719400000</c:v>
                </c:pt>
                <c:pt idx="2139">
                  <c:v>15918100000</c:v>
                </c:pt>
                <c:pt idx="2140">
                  <c:v>16116600000</c:v>
                </c:pt>
                <c:pt idx="2141">
                  <c:v>16322600000</c:v>
                </c:pt>
                <c:pt idx="2142">
                  <c:v>16531400000</c:v>
                </c:pt>
                <c:pt idx="2143">
                  <c:v>16746700000</c:v>
                </c:pt>
                <c:pt idx="2144">
                  <c:v>16967300000</c:v>
                </c:pt>
                <c:pt idx="2145">
                  <c:v>17193300000</c:v>
                </c:pt>
                <c:pt idx="2146">
                  <c:v>17428200000</c:v>
                </c:pt>
                <c:pt idx="2147">
                  <c:v>17666700000</c:v>
                </c:pt>
                <c:pt idx="2148">
                  <c:v>17916300000</c:v>
                </c:pt>
                <c:pt idx="2149">
                  <c:v>18170500000</c:v>
                </c:pt>
                <c:pt idx="2150">
                  <c:v>18434000000</c:v>
                </c:pt>
                <c:pt idx="2151">
                  <c:v>18706100000</c:v>
                </c:pt>
                <c:pt idx="2152">
                  <c:v>18986600000</c:v>
                </c:pt>
                <c:pt idx="2153">
                  <c:v>19282600000</c:v>
                </c:pt>
                <c:pt idx="2154">
                  <c:v>19587300000</c:v>
                </c:pt>
                <c:pt idx="2155">
                  <c:v>19909100000</c:v>
                </c:pt>
                <c:pt idx="2156">
                  <c:v>20242400000</c:v>
                </c:pt>
                <c:pt idx="2157">
                  <c:v>20594200000</c:v>
                </c:pt>
                <c:pt idx="2158">
                  <c:v>20960400000</c:v>
                </c:pt>
                <c:pt idx="2159">
                  <c:v>21341400000</c:v>
                </c:pt>
                <c:pt idx="2160">
                  <c:v>21747200000</c:v>
                </c:pt>
                <c:pt idx="2161">
                  <c:v>22167600000</c:v>
                </c:pt>
                <c:pt idx="2162">
                  <c:v>22613000000</c:v>
                </c:pt>
                <c:pt idx="2163">
                  <c:v>23078000000</c:v>
                </c:pt>
                <c:pt idx="2164">
                  <c:v>23569900000</c:v>
                </c:pt>
                <c:pt idx="2165">
                  <c:v>24084100000</c:v>
                </c:pt>
                <c:pt idx="2166">
                  <c:v>24625100000</c:v>
                </c:pt>
                <c:pt idx="2167">
                  <c:v>25189200000</c:v>
                </c:pt>
                <c:pt idx="2168">
                  <c:v>25776300000</c:v>
                </c:pt>
                <c:pt idx="2169">
                  <c:v>26388900000</c:v>
                </c:pt>
                <c:pt idx="2170">
                  <c:v>27019400000</c:v>
                </c:pt>
                <c:pt idx="2171">
                  <c:v>27670600000</c:v>
                </c:pt>
                <c:pt idx="2172">
                  <c:v>28337500000</c:v>
                </c:pt>
                <c:pt idx="2173">
                  <c:v>29021100000</c:v>
                </c:pt>
                <c:pt idx="2174">
                  <c:v>29720500000</c:v>
                </c:pt>
                <c:pt idx="2175">
                  <c:v>30433400000</c:v>
                </c:pt>
                <c:pt idx="2176">
                  <c:v>31165700000</c:v>
                </c:pt>
                <c:pt idx="2177">
                  <c:v>31911200000</c:v>
                </c:pt>
                <c:pt idx="2178">
                  <c:v>32676700000</c:v>
                </c:pt>
                <c:pt idx="2179">
                  <c:v>33458200000</c:v>
                </c:pt>
                <c:pt idx="2180">
                  <c:v>34259400000</c:v>
                </c:pt>
                <c:pt idx="2181">
                  <c:v>35079600000</c:v>
                </c:pt>
                <c:pt idx="2182">
                  <c:v>35917200000</c:v>
                </c:pt>
                <c:pt idx="2183">
                  <c:v>36781400000</c:v>
                </c:pt>
                <c:pt idx="2184">
                  <c:v>37663200000</c:v>
                </c:pt>
                <c:pt idx="2185">
                  <c:v>38573300000</c:v>
                </c:pt>
                <c:pt idx="2186">
                  <c:v>39506600000</c:v>
                </c:pt>
                <c:pt idx="2187">
                  <c:v>40471100000</c:v>
                </c:pt>
                <c:pt idx="2188">
                  <c:v>41467000000</c:v>
                </c:pt>
                <c:pt idx="2189">
                  <c:v>42495000000</c:v>
                </c:pt>
                <c:pt idx="2190">
                  <c:v>43567700000</c:v>
                </c:pt>
                <c:pt idx="2191">
                  <c:v>44675200000</c:v>
                </c:pt>
                <c:pt idx="2192">
                  <c:v>45831400000</c:v>
                </c:pt>
                <c:pt idx="2193">
                  <c:v>47029600000</c:v>
                </c:pt>
                <c:pt idx="2194">
                  <c:v>48281100000</c:v>
                </c:pt>
                <c:pt idx="2195">
                  <c:v>49583400000</c:v>
                </c:pt>
                <c:pt idx="2196">
                  <c:v>50949600000</c:v>
                </c:pt>
                <c:pt idx="2197">
                  <c:v>52374400000</c:v>
                </c:pt>
                <c:pt idx="2198">
                  <c:v>53870600000</c:v>
                </c:pt>
                <c:pt idx="2199">
                  <c:v>55457600000</c:v>
                </c:pt>
                <c:pt idx="2200">
                  <c:v>57126900000</c:v>
                </c:pt>
                <c:pt idx="2201">
                  <c:v>58903200000</c:v>
                </c:pt>
                <c:pt idx="2202">
                  <c:v>60785800000</c:v>
                </c:pt>
                <c:pt idx="2203">
                  <c:v>62793600000</c:v>
                </c:pt>
                <c:pt idx="2204">
                  <c:v>64927200000</c:v>
                </c:pt>
                <c:pt idx="2205">
                  <c:v>67198700000</c:v>
                </c:pt>
                <c:pt idx="2206">
                  <c:v>69632000000</c:v>
                </c:pt>
                <c:pt idx="2207">
                  <c:v>72217000000</c:v>
                </c:pt>
                <c:pt idx="2208">
                  <c:v>74987800000</c:v>
                </c:pt>
                <c:pt idx="2209">
                  <c:v>77922500000</c:v>
                </c:pt>
                <c:pt idx="2210">
                  <c:v>81063600000</c:v>
                </c:pt>
                <c:pt idx="2211">
                  <c:v>84388500000</c:v>
                </c:pt>
                <c:pt idx="2212">
                  <c:v>87911300000</c:v>
                </c:pt>
                <c:pt idx="2213">
                  <c:v>91650800000</c:v>
                </c:pt>
                <c:pt idx="2214">
                  <c:v>95568900000</c:v>
                </c:pt>
                <c:pt idx="2215">
                  <c:v>99682800000</c:v>
                </c:pt>
                <c:pt idx="2216">
                  <c:v>103954000000</c:v>
                </c:pt>
                <c:pt idx="2217">
                  <c:v>108391000000</c:v>
                </c:pt>
                <c:pt idx="2218">
                  <c:v>112945000000</c:v>
                </c:pt>
                <c:pt idx="2219">
                  <c:v>117634000000</c:v>
                </c:pt>
                <c:pt idx="2220">
                  <c:v>122407000000</c:v>
                </c:pt>
                <c:pt idx="2221">
                  <c:v>127274000000</c:v>
                </c:pt>
                <c:pt idx="2222">
                  <c:v>132250000000</c:v>
                </c:pt>
                <c:pt idx="2223">
                  <c:v>137286000000</c:v>
                </c:pt>
                <c:pt idx="2224">
                  <c:v>142430000000</c:v>
                </c:pt>
                <c:pt idx="2225">
                  <c:v>147649000000</c:v>
                </c:pt>
                <c:pt idx="2226">
                  <c:v>152977000000</c:v>
                </c:pt>
                <c:pt idx="2227">
                  <c:v>158395000000</c:v>
                </c:pt>
                <c:pt idx="2228">
                  <c:v>163912000000</c:v>
                </c:pt>
                <c:pt idx="2229">
                  <c:v>169567000000</c:v>
                </c:pt>
                <c:pt idx="2230">
                  <c:v>175298000000</c:v>
                </c:pt>
                <c:pt idx="2231">
                  <c:v>181181000000</c:v>
                </c:pt>
                <c:pt idx="2232">
                  <c:v>187143000000</c:v>
                </c:pt>
                <c:pt idx="2233">
                  <c:v>193268000000</c:v>
                </c:pt>
                <c:pt idx="2234">
                  <c:v>199499000000</c:v>
                </c:pt>
                <c:pt idx="2235">
                  <c:v>205879000000</c:v>
                </c:pt>
                <c:pt idx="2236">
                  <c:v>212471000000</c:v>
                </c:pt>
                <c:pt idx="2237">
                  <c:v>219213000000</c:v>
                </c:pt>
                <c:pt idx="2238">
                  <c:v>226219000000</c:v>
                </c:pt>
                <c:pt idx="2239">
                  <c:v>233434000000</c:v>
                </c:pt>
                <c:pt idx="2240">
                  <c:v>240982000000</c:v>
                </c:pt>
                <c:pt idx="2241">
                  <c:v>248821000000</c:v>
                </c:pt>
                <c:pt idx="2242">
                  <c:v>257035000000</c:v>
                </c:pt>
                <c:pt idx="2243">
                  <c:v>265750000000</c:v>
                </c:pt>
                <c:pt idx="2244">
                  <c:v>274887000000</c:v>
                </c:pt>
                <c:pt idx="2245">
                  <c:v>284652000000</c:v>
                </c:pt>
                <c:pt idx="2246">
                  <c:v>294987000000</c:v>
                </c:pt>
                <c:pt idx="2247">
                  <c:v>306079000000</c:v>
                </c:pt>
                <c:pt idx="2248">
                  <c:v>317911000000</c:v>
                </c:pt>
                <c:pt idx="2249">
                  <c:v>330611000000</c:v>
                </c:pt>
                <c:pt idx="2250">
                  <c:v>344208000000</c:v>
                </c:pt>
                <c:pt idx="2251">
                  <c:v>358722000000</c:v>
                </c:pt>
                <c:pt idx="2252">
                  <c:v>374336000000</c:v>
                </c:pt>
                <c:pt idx="2253">
                  <c:v>390865000000</c:v>
                </c:pt>
                <c:pt idx="2254">
                  <c:v>408498000000</c:v>
                </c:pt>
                <c:pt idx="2255">
                  <c:v>427034000000</c:v>
                </c:pt>
                <c:pt idx="2256">
                  <c:v>446563000000</c:v>
                </c:pt>
                <c:pt idx="2257">
                  <c:v>466886000000</c:v>
                </c:pt>
                <c:pt idx="2258">
                  <c:v>487953000000</c:v>
                </c:pt>
                <c:pt idx="2259">
                  <c:v>509759000000</c:v>
                </c:pt>
                <c:pt idx="2260">
                  <c:v>532014000000</c:v>
                </c:pt>
                <c:pt idx="2261">
                  <c:v>554830000000</c:v>
                </c:pt>
                <c:pt idx="2262">
                  <c:v>577923000000</c:v>
                </c:pt>
                <c:pt idx="2263">
                  <c:v>601411000000</c:v>
                </c:pt>
                <c:pt idx="2264">
                  <c:v>625164000000</c:v>
                </c:pt>
                <c:pt idx="2265">
                  <c:v>649170000000</c:v>
                </c:pt>
                <c:pt idx="2266">
                  <c:v>673741000000</c:v>
                </c:pt>
                <c:pt idx="2267">
                  <c:v>698596000000</c:v>
                </c:pt>
                <c:pt idx="2268">
                  <c:v>724106000000</c:v>
                </c:pt>
                <c:pt idx="2269">
                  <c:v>750118000000</c:v>
                </c:pt>
                <c:pt idx="2270">
                  <c:v>776879000000</c:v>
                </c:pt>
                <c:pt idx="2271">
                  <c:v>804286000000</c:v>
                </c:pt>
                <c:pt idx="2272">
                  <c:v>832494000000</c:v>
                </c:pt>
                <c:pt idx="2273">
                  <c:v>861404000000</c:v>
                </c:pt>
                <c:pt idx="2274">
                  <c:v>890942000000</c:v>
                </c:pt>
                <c:pt idx="2275">
                  <c:v>921423000000</c:v>
                </c:pt>
                <c:pt idx="2276">
                  <c:v>952382000000</c:v>
                </c:pt>
                <c:pt idx="2277">
                  <c:v>984162000000</c:v>
                </c:pt>
                <c:pt idx="2278">
                  <c:v>1016500000000</c:v>
                </c:pt>
                <c:pt idx="2279">
                  <c:v>1049620000000</c:v>
                </c:pt>
                <c:pt idx="2280">
                  <c:v>1083450000000</c:v>
                </c:pt>
                <c:pt idx="2281">
                  <c:v>1118080000000</c:v>
                </c:pt>
                <c:pt idx="2282">
                  <c:v>1153920000000</c:v>
                </c:pt>
                <c:pt idx="2283">
                  <c:v>1190730000000</c:v>
                </c:pt>
                <c:pt idx="2284">
                  <c:v>1229050000000</c:v>
                </c:pt>
                <c:pt idx="2285">
                  <c:v>1268820000000</c:v>
                </c:pt>
                <c:pt idx="2286">
                  <c:v>1310500000000</c:v>
                </c:pt>
                <c:pt idx="2287">
                  <c:v>1354220000000</c:v>
                </c:pt>
                <c:pt idx="2288">
                  <c:v>1400050000000</c:v>
                </c:pt>
                <c:pt idx="2289">
                  <c:v>1448830000000</c:v>
                </c:pt>
                <c:pt idx="2290">
                  <c:v>1499960000000</c:v>
                </c:pt>
                <c:pt idx="2291">
                  <c:v>1554040000000</c:v>
                </c:pt>
                <c:pt idx="2292">
                  <c:v>1610650000000</c:v>
                </c:pt>
                <c:pt idx="2293">
                  <c:v>1669990000000</c:v>
                </c:pt>
                <c:pt idx="2294">
                  <c:v>1731530000000</c:v>
                </c:pt>
                <c:pt idx="2295">
                  <c:v>1794990000000</c:v>
                </c:pt>
                <c:pt idx="2296">
                  <c:v>1860430000000</c:v>
                </c:pt>
                <c:pt idx="2297">
                  <c:v>1926800000000</c:v>
                </c:pt>
                <c:pt idx="2298">
                  <c:v>1994330000000</c:v>
                </c:pt>
                <c:pt idx="2299">
                  <c:v>2062190000000</c:v>
                </c:pt>
                <c:pt idx="2300">
                  <c:v>2130570000000</c:v>
                </c:pt>
                <c:pt idx="2301">
                  <c:v>2199110000000</c:v>
                </c:pt>
                <c:pt idx="2302">
                  <c:v>2268100000000</c:v>
                </c:pt>
                <c:pt idx="2303">
                  <c:v>2337250000000</c:v>
                </c:pt>
                <c:pt idx="2304">
                  <c:v>2406980000000</c:v>
                </c:pt>
                <c:pt idx="2305">
                  <c:v>2477790000000</c:v>
                </c:pt>
                <c:pt idx="2306">
                  <c:v>2549360000000</c:v>
                </c:pt>
                <c:pt idx="2307">
                  <c:v>2622350000000</c:v>
                </c:pt>
                <c:pt idx="2308">
                  <c:v>2696390000000</c:v>
                </c:pt>
                <c:pt idx="2309">
                  <c:v>2771910000000</c:v>
                </c:pt>
                <c:pt idx="2310">
                  <c:v>2848420000000</c:v>
                </c:pt>
                <c:pt idx="2311">
                  <c:v>2925900000000</c:v>
                </c:pt>
                <c:pt idx="2312">
                  <c:v>3004690000000</c:v>
                </c:pt>
                <c:pt idx="2313">
                  <c:v>3083900000000</c:v>
                </c:pt>
                <c:pt idx="2314">
                  <c:v>3164050000000</c:v>
                </c:pt>
                <c:pt idx="2315">
                  <c:v>3244620000000</c:v>
                </c:pt>
                <c:pt idx="2316">
                  <c:v>3326260000000</c:v>
                </c:pt>
                <c:pt idx="2317">
                  <c:v>3408410000000</c:v>
                </c:pt>
                <c:pt idx="2318">
                  <c:v>3491750000000</c:v>
                </c:pt>
                <c:pt idx="2319">
                  <c:v>3577220000000</c:v>
                </c:pt>
                <c:pt idx="2320">
                  <c:v>3664290000000</c:v>
                </c:pt>
                <c:pt idx="2321">
                  <c:v>3754210000000</c:v>
                </c:pt>
                <c:pt idx="2322">
                  <c:v>3846720000000</c:v>
                </c:pt>
                <c:pt idx="2323">
                  <c:v>3942780000000</c:v>
                </c:pt>
                <c:pt idx="2324">
                  <c:v>4041840000000</c:v>
                </c:pt>
                <c:pt idx="2325">
                  <c:v>4144880000000</c:v>
                </c:pt>
                <c:pt idx="2326">
                  <c:v>4250940000000</c:v>
                </c:pt>
                <c:pt idx="2327">
                  <c:v>4360440000000</c:v>
                </c:pt>
                <c:pt idx="2328">
                  <c:v>4473610000000</c:v>
                </c:pt>
                <c:pt idx="2329">
                  <c:v>4589450000000</c:v>
                </c:pt>
                <c:pt idx="2330">
                  <c:v>4708660000000</c:v>
                </c:pt>
                <c:pt idx="2331">
                  <c:v>4829990000000</c:v>
                </c:pt>
                <c:pt idx="2332">
                  <c:v>4954490000000</c:v>
                </c:pt>
                <c:pt idx="2333">
                  <c:v>5081150000000</c:v>
                </c:pt>
                <c:pt idx="2334">
                  <c:v>5210420000000</c:v>
                </c:pt>
                <c:pt idx="2335">
                  <c:v>5343000000000</c:v>
                </c:pt>
                <c:pt idx="2336">
                  <c:v>5477310000000</c:v>
                </c:pt>
                <c:pt idx="2337">
                  <c:v>5614750000000</c:v>
                </c:pt>
                <c:pt idx="2338">
                  <c:v>5753910000000</c:v>
                </c:pt>
                <c:pt idx="2339">
                  <c:v>5895710000000</c:v>
                </c:pt>
                <c:pt idx="2340">
                  <c:v>6038370000000</c:v>
                </c:pt>
                <c:pt idx="2341">
                  <c:v>6182420000000</c:v>
                </c:pt>
                <c:pt idx="2342">
                  <c:v>6328060000000</c:v>
                </c:pt>
                <c:pt idx="2343">
                  <c:v>6474160000000</c:v>
                </c:pt>
                <c:pt idx="2344">
                  <c:v>6621650000000</c:v>
                </c:pt>
                <c:pt idx="2345">
                  <c:v>6769300000000</c:v>
                </c:pt>
                <c:pt idx="2346">
                  <c:v>6918930000000</c:v>
                </c:pt>
                <c:pt idx="2347">
                  <c:v>7069270000000</c:v>
                </c:pt>
                <c:pt idx="2348">
                  <c:v>7221610000000</c:v>
                </c:pt>
                <c:pt idx="2349">
                  <c:v>7376850000000</c:v>
                </c:pt>
                <c:pt idx="2350">
                  <c:v>7533490000000</c:v>
                </c:pt>
                <c:pt idx="2351">
                  <c:v>7693080000000</c:v>
                </c:pt>
                <c:pt idx="2352">
                  <c:v>7853730000000</c:v>
                </c:pt>
                <c:pt idx="2353">
                  <c:v>8016610000000</c:v>
                </c:pt>
                <c:pt idx="2354">
                  <c:v>8178970000000</c:v>
                </c:pt>
                <c:pt idx="2355">
                  <c:v>8342630000000</c:v>
                </c:pt>
                <c:pt idx="2356">
                  <c:v>8503790000000</c:v>
                </c:pt>
                <c:pt idx="2357">
                  <c:v>8664260000000</c:v>
                </c:pt>
                <c:pt idx="2358">
                  <c:v>8824090000000</c:v>
                </c:pt>
                <c:pt idx="2359">
                  <c:v>8980750000000</c:v>
                </c:pt>
                <c:pt idx="2360">
                  <c:v>9137270000000</c:v>
                </c:pt>
                <c:pt idx="2361">
                  <c:v>9291250000000</c:v>
                </c:pt>
                <c:pt idx="2362">
                  <c:v>9446080000000</c:v>
                </c:pt>
                <c:pt idx="2363">
                  <c:v>9599390000000</c:v>
                </c:pt>
                <c:pt idx="2364">
                  <c:v>9753110000000</c:v>
                </c:pt>
                <c:pt idx="2365">
                  <c:v>9908960000000</c:v>
                </c:pt>
                <c:pt idx="2366">
                  <c:v>10064400000000</c:v>
                </c:pt>
                <c:pt idx="2367">
                  <c:v>10222600000000</c:v>
                </c:pt>
                <c:pt idx="2368">
                  <c:v>10380500000000</c:v>
                </c:pt>
                <c:pt idx="2369">
                  <c:v>10541500000000</c:v>
                </c:pt>
                <c:pt idx="2370">
                  <c:v>10702100000000</c:v>
                </c:pt>
                <c:pt idx="2371">
                  <c:v>10863700000000</c:v>
                </c:pt>
                <c:pt idx="2372">
                  <c:v>11028100000000</c:v>
                </c:pt>
                <c:pt idx="2373">
                  <c:v>11191500000000</c:v>
                </c:pt>
                <c:pt idx="2374">
                  <c:v>11357800000000</c:v>
                </c:pt>
                <c:pt idx="2375">
                  <c:v>11523000000000</c:v>
                </c:pt>
                <c:pt idx="2376">
                  <c:v>11691000000000</c:v>
                </c:pt>
                <c:pt idx="2377">
                  <c:v>11858000000000</c:v>
                </c:pt>
                <c:pt idx="2378">
                  <c:v>12026200000000</c:v>
                </c:pt>
                <c:pt idx="2379">
                  <c:v>12193400000000</c:v>
                </c:pt>
                <c:pt idx="2380">
                  <c:v>12359200000000</c:v>
                </c:pt>
                <c:pt idx="2381">
                  <c:v>12526100000000</c:v>
                </c:pt>
                <c:pt idx="2382">
                  <c:v>12689500000000</c:v>
                </c:pt>
                <c:pt idx="2383">
                  <c:v>12852200000000</c:v>
                </c:pt>
                <c:pt idx="2384">
                  <c:v>13011300000000</c:v>
                </c:pt>
                <c:pt idx="2385">
                  <c:v>13167800000000</c:v>
                </c:pt>
                <c:pt idx="2386">
                  <c:v>13320700000000</c:v>
                </c:pt>
                <c:pt idx="2387">
                  <c:v>13468700000000</c:v>
                </c:pt>
                <c:pt idx="2388">
                  <c:v>13614700000000</c:v>
                </c:pt>
                <c:pt idx="2389">
                  <c:v>13754400000000</c:v>
                </c:pt>
                <c:pt idx="2390">
                  <c:v>13889800000000</c:v>
                </c:pt>
                <c:pt idx="2391">
                  <c:v>14018800000000</c:v>
                </c:pt>
                <c:pt idx="2392">
                  <c:v>14141600000000</c:v>
                </c:pt>
                <c:pt idx="2393">
                  <c:v>14256900000000</c:v>
                </c:pt>
                <c:pt idx="2394">
                  <c:v>14362900000000</c:v>
                </c:pt>
                <c:pt idx="2395">
                  <c:v>14462600000000</c:v>
                </c:pt>
                <c:pt idx="2396">
                  <c:v>14550700000000</c:v>
                </c:pt>
                <c:pt idx="2397">
                  <c:v>14629300000000</c:v>
                </c:pt>
                <c:pt idx="2398">
                  <c:v>14696200000000</c:v>
                </c:pt>
                <c:pt idx="2399">
                  <c:v>14751700000000</c:v>
                </c:pt>
                <c:pt idx="2400">
                  <c:v>14795600000000</c:v>
                </c:pt>
                <c:pt idx="2401">
                  <c:v>14826200000000</c:v>
                </c:pt>
                <c:pt idx="2402">
                  <c:v>14848500000000</c:v>
                </c:pt>
                <c:pt idx="2403">
                  <c:v>14858200000000</c:v>
                </c:pt>
                <c:pt idx="2404">
                  <c:v>14858500000000</c:v>
                </c:pt>
                <c:pt idx="2405">
                  <c:v>14849900000000</c:v>
                </c:pt>
                <c:pt idx="2406">
                  <c:v>14833500000000</c:v>
                </c:pt>
                <c:pt idx="2407">
                  <c:v>14811300000000</c:v>
                </c:pt>
                <c:pt idx="2408">
                  <c:v>14783900000000</c:v>
                </c:pt>
                <c:pt idx="2409">
                  <c:v>14753900000000</c:v>
                </c:pt>
                <c:pt idx="2410">
                  <c:v>14721300000000</c:v>
                </c:pt>
                <c:pt idx="2411">
                  <c:v>14688400000000</c:v>
                </c:pt>
                <c:pt idx="2412">
                  <c:v>14655800000000</c:v>
                </c:pt>
                <c:pt idx="2413">
                  <c:v>14624600000000</c:v>
                </c:pt>
                <c:pt idx="2414">
                  <c:v>14595800000000</c:v>
                </c:pt>
                <c:pt idx="2415">
                  <c:v>14569300000000</c:v>
                </c:pt>
                <c:pt idx="2416">
                  <c:v>14547200000000</c:v>
                </c:pt>
                <c:pt idx="2417">
                  <c:v>14528100000000</c:v>
                </c:pt>
                <c:pt idx="2418">
                  <c:v>14513000000000</c:v>
                </c:pt>
                <c:pt idx="2419">
                  <c:v>14501500000000</c:v>
                </c:pt>
                <c:pt idx="2420">
                  <c:v>14493100000000</c:v>
                </c:pt>
                <c:pt idx="2421">
                  <c:v>14488000000000</c:v>
                </c:pt>
                <c:pt idx="2422">
                  <c:v>14485300000000</c:v>
                </c:pt>
                <c:pt idx="2423">
                  <c:v>14482900000000</c:v>
                </c:pt>
                <c:pt idx="2424">
                  <c:v>14481100000000</c:v>
                </c:pt>
                <c:pt idx="2425">
                  <c:v>14478800000000</c:v>
                </c:pt>
                <c:pt idx="2426">
                  <c:v>14474600000000</c:v>
                </c:pt>
                <c:pt idx="2427">
                  <c:v>14467100000000</c:v>
                </c:pt>
                <c:pt idx="2428">
                  <c:v>14455800000000</c:v>
                </c:pt>
                <c:pt idx="2429">
                  <c:v>14439700000000</c:v>
                </c:pt>
                <c:pt idx="2430">
                  <c:v>14415600000000</c:v>
                </c:pt>
                <c:pt idx="2431">
                  <c:v>14385500000000</c:v>
                </c:pt>
                <c:pt idx="2432">
                  <c:v>14345700000000</c:v>
                </c:pt>
                <c:pt idx="2433">
                  <c:v>14297400000000</c:v>
                </c:pt>
                <c:pt idx="2434">
                  <c:v>14238900000000</c:v>
                </c:pt>
                <c:pt idx="2435">
                  <c:v>14170200000000</c:v>
                </c:pt>
                <c:pt idx="2436">
                  <c:v>14090800000000</c:v>
                </c:pt>
                <c:pt idx="2437">
                  <c:v>13999300000000</c:v>
                </c:pt>
                <c:pt idx="2438">
                  <c:v>13898100000000</c:v>
                </c:pt>
                <c:pt idx="2439">
                  <c:v>13784800000000</c:v>
                </c:pt>
                <c:pt idx="2440">
                  <c:v>13662800000000</c:v>
                </c:pt>
                <c:pt idx="2441">
                  <c:v>13531500000000</c:v>
                </c:pt>
                <c:pt idx="2442">
                  <c:v>13393600000000</c:v>
                </c:pt>
                <c:pt idx="2443">
                  <c:v>13250200000000</c:v>
                </c:pt>
                <c:pt idx="2444">
                  <c:v>13101100000000</c:v>
                </c:pt>
                <c:pt idx="2445">
                  <c:v>12951000000000</c:v>
                </c:pt>
                <c:pt idx="2446">
                  <c:v>12798600000000</c:v>
                </c:pt>
                <c:pt idx="2447">
                  <c:v>12647800000000</c:v>
                </c:pt>
                <c:pt idx="2448">
                  <c:v>12498200000000</c:v>
                </c:pt>
                <c:pt idx="2449">
                  <c:v>12352100000000</c:v>
                </c:pt>
                <c:pt idx="2450">
                  <c:v>12209500000000</c:v>
                </c:pt>
                <c:pt idx="2451">
                  <c:v>12069000000000</c:v>
                </c:pt>
                <c:pt idx="2452">
                  <c:v>11933200000000</c:v>
                </c:pt>
                <c:pt idx="2453">
                  <c:v>11798400000000</c:v>
                </c:pt>
                <c:pt idx="2454">
                  <c:v>11666500000000</c:v>
                </c:pt>
                <c:pt idx="2455">
                  <c:v>11534600000000</c:v>
                </c:pt>
                <c:pt idx="2456">
                  <c:v>11403000000000</c:v>
                </c:pt>
                <c:pt idx="2457">
                  <c:v>11269700000000</c:v>
                </c:pt>
                <c:pt idx="2458">
                  <c:v>11131800000000</c:v>
                </c:pt>
                <c:pt idx="2459">
                  <c:v>10991000000000</c:v>
                </c:pt>
                <c:pt idx="2460">
                  <c:v>10843000000000</c:v>
                </c:pt>
                <c:pt idx="2461">
                  <c:v>10690200000000</c:v>
                </c:pt>
                <c:pt idx="2462">
                  <c:v>10528800000000</c:v>
                </c:pt>
                <c:pt idx="2463">
                  <c:v>10361400000000</c:v>
                </c:pt>
                <c:pt idx="2464">
                  <c:v>10186200000000</c:v>
                </c:pt>
                <c:pt idx="2465">
                  <c:v>10002400000000</c:v>
                </c:pt>
                <c:pt idx="2466">
                  <c:v>9812330000000</c:v>
                </c:pt>
                <c:pt idx="2467">
                  <c:v>9614110000000</c:v>
                </c:pt>
                <c:pt idx="2468">
                  <c:v>9411040000000</c:v>
                </c:pt>
                <c:pt idx="2469">
                  <c:v>9201820000000</c:v>
                </c:pt>
                <c:pt idx="2470">
                  <c:v>8987410000000</c:v>
                </c:pt>
                <c:pt idx="2471">
                  <c:v>8770190000000</c:v>
                </c:pt>
                <c:pt idx="2472">
                  <c:v>8548880000000</c:v>
                </c:pt>
                <c:pt idx="2473">
                  <c:v>8326800000000</c:v>
                </c:pt>
                <c:pt idx="2474">
                  <c:v>8102260000000</c:v>
                </c:pt>
                <c:pt idx="2475">
                  <c:v>7878540000000</c:v>
                </c:pt>
                <c:pt idx="2476">
                  <c:v>7654640000000</c:v>
                </c:pt>
                <c:pt idx="2477">
                  <c:v>7430520000000</c:v>
                </c:pt>
                <c:pt idx="2478">
                  <c:v>7208010000000</c:v>
                </c:pt>
                <c:pt idx="2479">
                  <c:v>6985350000000</c:v>
                </c:pt>
                <c:pt idx="2480">
                  <c:v>6764330000000</c:v>
                </c:pt>
                <c:pt idx="2481">
                  <c:v>6542570000000</c:v>
                </c:pt>
                <c:pt idx="2482">
                  <c:v>6321970000000</c:v>
                </c:pt>
                <c:pt idx="2483">
                  <c:v>6100480000000</c:v>
                </c:pt>
                <c:pt idx="2484">
                  <c:v>5877640000000</c:v>
                </c:pt>
                <c:pt idx="2485">
                  <c:v>5654080000000</c:v>
                </c:pt>
                <c:pt idx="2486">
                  <c:v>5428000000000</c:v>
                </c:pt>
                <c:pt idx="2487">
                  <c:v>5200970000000</c:v>
                </c:pt>
                <c:pt idx="2488">
                  <c:v>4971080000000</c:v>
                </c:pt>
                <c:pt idx="2489">
                  <c:v>4740460000000</c:v>
                </c:pt>
                <c:pt idx="2490">
                  <c:v>4508220000000</c:v>
                </c:pt>
                <c:pt idx="2491">
                  <c:v>4274510000000</c:v>
                </c:pt>
                <c:pt idx="2492">
                  <c:v>4041300000000</c:v>
                </c:pt>
                <c:pt idx="2493">
                  <c:v>3807970000000</c:v>
                </c:pt>
                <c:pt idx="2494">
                  <c:v>3577080000000</c:v>
                </c:pt>
                <c:pt idx="2495">
                  <c:v>3347910000000</c:v>
                </c:pt>
                <c:pt idx="2496">
                  <c:v>3123420000000</c:v>
                </c:pt>
                <c:pt idx="2497">
                  <c:v>2903500000000</c:v>
                </c:pt>
                <c:pt idx="2498">
                  <c:v>2688880000000</c:v>
                </c:pt>
                <c:pt idx="2499">
                  <c:v>2481660000000</c:v>
                </c:pt>
                <c:pt idx="2500">
                  <c:v>2281500000000</c:v>
                </c:pt>
                <c:pt idx="2501">
                  <c:v>2090590000000</c:v>
                </c:pt>
                <c:pt idx="2502">
                  <c:v>1908110000000</c:v>
                </c:pt>
                <c:pt idx="2503">
                  <c:v>1736240000000</c:v>
                </c:pt>
                <c:pt idx="2504">
                  <c:v>1574370000000</c:v>
                </c:pt>
                <c:pt idx="2505">
                  <c:v>1422600000000</c:v>
                </c:pt>
                <c:pt idx="2506">
                  <c:v>1282040000000</c:v>
                </c:pt>
                <c:pt idx="2507">
                  <c:v>1151700000000</c:v>
                </c:pt>
                <c:pt idx="2508">
                  <c:v>1032720000000</c:v>
                </c:pt>
                <c:pt idx="2509">
                  <c:v>924156000000</c:v>
                </c:pt>
                <c:pt idx="2510">
                  <c:v>825587000000</c:v>
                </c:pt>
                <c:pt idx="2511">
                  <c:v>737309000000</c:v>
                </c:pt>
                <c:pt idx="2512">
                  <c:v>658134000000</c:v>
                </c:pt>
                <c:pt idx="2513">
                  <c:v>588296000000</c:v>
                </c:pt>
                <c:pt idx="2514">
                  <c:v>526399000000</c:v>
                </c:pt>
                <c:pt idx="2515">
                  <c:v>472600000000</c:v>
                </c:pt>
                <c:pt idx="2516">
                  <c:v>425680000000</c:v>
                </c:pt>
                <c:pt idx="2517">
                  <c:v>384938000000</c:v>
                </c:pt>
                <c:pt idx="2518">
                  <c:v>350049000000</c:v>
                </c:pt>
                <c:pt idx="2519">
                  <c:v>319838000000</c:v>
                </c:pt>
                <c:pt idx="2520">
                  <c:v>294276000000</c:v>
                </c:pt>
                <c:pt idx="2521">
                  <c:v>272145000000</c:v>
                </c:pt>
                <c:pt idx="2522">
                  <c:v>253550000000</c:v>
                </c:pt>
                <c:pt idx="2523">
                  <c:v>237598000000</c:v>
                </c:pt>
                <c:pt idx="2524">
                  <c:v>223780000000</c:v>
                </c:pt>
                <c:pt idx="2525">
                  <c:v>212033000000</c:v>
                </c:pt>
                <c:pt idx="2526">
                  <c:v>201719000000</c:v>
                </c:pt>
                <c:pt idx="2527">
                  <c:v>192870000000</c:v>
                </c:pt>
                <c:pt idx="2528">
                  <c:v>184947000000</c:v>
                </c:pt>
                <c:pt idx="2529">
                  <c:v>178074000000</c:v>
                </c:pt>
                <c:pt idx="2530">
                  <c:v>171896000000</c:v>
                </c:pt>
                <c:pt idx="2531">
                  <c:v>166255000000</c:v>
                </c:pt>
                <c:pt idx="2532">
                  <c:v>161206000000</c:v>
                </c:pt>
                <c:pt idx="2533">
                  <c:v>156510000000</c:v>
                </c:pt>
                <c:pt idx="2534">
                  <c:v>152256000000</c:v>
                </c:pt>
                <c:pt idx="2535">
                  <c:v>148253000000</c:v>
                </c:pt>
                <c:pt idx="2536">
                  <c:v>144581000000</c:v>
                </c:pt>
                <c:pt idx="2537">
                  <c:v>141139000000</c:v>
                </c:pt>
                <c:pt idx="2538">
                  <c:v>137866000000</c:v>
                </c:pt>
                <c:pt idx="2539">
                  <c:v>134808000000</c:v>
                </c:pt>
                <c:pt idx="2540">
                  <c:v>131895000000</c:v>
                </c:pt>
                <c:pt idx="2541">
                  <c:v>129155000000</c:v>
                </c:pt>
                <c:pt idx="2542">
                  <c:v>126525000000</c:v>
                </c:pt>
                <c:pt idx="2543">
                  <c:v>124052000000</c:v>
                </c:pt>
                <c:pt idx="2544">
                  <c:v>121686000000</c:v>
                </c:pt>
                <c:pt idx="2545">
                  <c:v>119419000000</c:v>
                </c:pt>
                <c:pt idx="2546">
                  <c:v>117266000000</c:v>
                </c:pt>
                <c:pt idx="2547">
                  <c:v>115197000000</c:v>
                </c:pt>
                <c:pt idx="2548">
                  <c:v>113226000000</c:v>
                </c:pt>
                <c:pt idx="2549">
                  <c:v>111323000000</c:v>
                </c:pt>
                <c:pt idx="2550">
                  <c:v>109510000000</c:v>
                </c:pt>
                <c:pt idx="2551">
                  <c:v>107770000000</c:v>
                </c:pt>
                <c:pt idx="2552">
                  <c:v>106077000000</c:v>
                </c:pt>
                <c:pt idx="2553">
                  <c:v>104464000000</c:v>
                </c:pt>
                <c:pt idx="2554">
                  <c:v>102900000000</c:v>
                </c:pt>
                <c:pt idx="2555">
                  <c:v>101406000000</c:v>
                </c:pt>
                <c:pt idx="2556">
                  <c:v>99965900000</c:v>
                </c:pt>
                <c:pt idx="2557">
                  <c:v>98570900000</c:v>
                </c:pt>
                <c:pt idx="2558">
                  <c:v>97236600000</c:v>
                </c:pt>
                <c:pt idx="2559">
                  <c:v>95934100000</c:v>
                </c:pt>
                <c:pt idx="2560">
                  <c:v>94682900000</c:v>
                </c:pt>
                <c:pt idx="2561">
                  <c:v>93465500000</c:v>
                </c:pt>
                <c:pt idx="2562">
                  <c:v>92296600000</c:v>
                </c:pt>
                <c:pt idx="2563">
                  <c:v>91170800000</c:v>
                </c:pt>
                <c:pt idx="2564">
                  <c:v>90056200000</c:v>
                </c:pt>
                <c:pt idx="2565">
                  <c:v>88996800000</c:v>
                </c:pt>
                <c:pt idx="2566">
                  <c:v>87958500000</c:v>
                </c:pt>
                <c:pt idx="2567">
                  <c:v>86973700000</c:v>
                </c:pt>
                <c:pt idx="2568">
                  <c:v>85999000000</c:v>
                </c:pt>
                <c:pt idx="2569">
                  <c:v>85064600000</c:v>
                </c:pt>
                <c:pt idx="2570">
                  <c:v>84162800000</c:v>
                </c:pt>
                <c:pt idx="2571">
                  <c:v>83279300000</c:v>
                </c:pt>
                <c:pt idx="2572">
                  <c:v>82429000000</c:v>
                </c:pt>
                <c:pt idx="2573">
                  <c:v>81588300000</c:v>
                </c:pt>
                <c:pt idx="2574">
                  <c:v>80778500000</c:v>
                </c:pt>
                <c:pt idx="2575">
                  <c:v>79987600000</c:v>
                </c:pt>
                <c:pt idx="2576">
                  <c:v>79227000000</c:v>
                </c:pt>
                <c:pt idx="2577">
                  <c:v>78488300000</c:v>
                </c:pt>
                <c:pt idx="2578">
                  <c:v>77762700000</c:v>
                </c:pt>
                <c:pt idx="2579">
                  <c:v>77070700000</c:v>
                </c:pt>
                <c:pt idx="2580">
                  <c:v>76385500000</c:v>
                </c:pt>
                <c:pt idx="2581">
                  <c:v>75735100000</c:v>
                </c:pt>
                <c:pt idx="2582">
                  <c:v>75079900000</c:v>
                </c:pt>
                <c:pt idx="2583">
                  <c:v>74453600000</c:v>
                </c:pt>
                <c:pt idx="2584">
                  <c:v>73850000000</c:v>
                </c:pt>
                <c:pt idx="2585">
                  <c:v>73242700000</c:v>
                </c:pt>
                <c:pt idx="2586">
                  <c:v>72664700000</c:v>
                </c:pt>
                <c:pt idx="2587">
                  <c:v>72094700000</c:v>
                </c:pt>
                <c:pt idx="2588">
                  <c:v>71548000000</c:v>
                </c:pt>
                <c:pt idx="2589">
                  <c:v>71012100000</c:v>
                </c:pt>
                <c:pt idx="2590">
                  <c:v>70501300000</c:v>
                </c:pt>
                <c:pt idx="2591">
                  <c:v>69990400000</c:v>
                </c:pt>
                <c:pt idx="2592">
                  <c:v>69494100000</c:v>
                </c:pt>
                <c:pt idx="2593">
                  <c:v>69017800000</c:v>
                </c:pt>
                <c:pt idx="2594">
                  <c:v>68537500000</c:v>
                </c:pt>
                <c:pt idx="2595">
                  <c:v>68082200000</c:v>
                </c:pt>
                <c:pt idx="2596">
                  <c:v>67639200000</c:v>
                </c:pt>
                <c:pt idx="2597">
                  <c:v>67183500000</c:v>
                </c:pt>
                <c:pt idx="2598">
                  <c:v>66760000000</c:v>
                </c:pt>
                <c:pt idx="2599">
                  <c:v>66338000000</c:v>
                </c:pt>
                <c:pt idx="2600">
                  <c:v>65939700000</c:v>
                </c:pt>
                <c:pt idx="2601">
                  <c:v>65545100000</c:v>
                </c:pt>
                <c:pt idx="2602">
                  <c:v>65172200000</c:v>
                </c:pt>
                <c:pt idx="2603">
                  <c:v>64788700000</c:v>
                </c:pt>
                <c:pt idx="2604">
                  <c:v>64427000000</c:v>
                </c:pt>
                <c:pt idx="2605">
                  <c:v>64069700000</c:v>
                </c:pt>
                <c:pt idx="2606">
                  <c:v>63709200000</c:v>
                </c:pt>
                <c:pt idx="2607">
                  <c:v>63365400000</c:v>
                </c:pt>
                <c:pt idx="2608">
                  <c:v>63023900000</c:v>
                </c:pt>
                <c:pt idx="2609">
                  <c:v>62699300000</c:v>
                </c:pt>
                <c:pt idx="2610">
                  <c:v>62382600000</c:v>
                </c:pt>
                <c:pt idx="2611">
                  <c:v>62075400000</c:v>
                </c:pt>
                <c:pt idx="2612">
                  <c:v>61772800000</c:v>
                </c:pt>
                <c:pt idx="2613">
                  <c:v>61484300000</c:v>
                </c:pt>
                <c:pt idx="2614">
                  <c:v>61195500000</c:v>
                </c:pt>
                <c:pt idx="2615">
                  <c:v>60904600000</c:v>
                </c:pt>
                <c:pt idx="2616">
                  <c:v>60634600000</c:v>
                </c:pt>
                <c:pt idx="2617">
                  <c:v>60365600000</c:v>
                </c:pt>
                <c:pt idx="2618">
                  <c:v>60090500000</c:v>
                </c:pt>
                <c:pt idx="2619">
                  <c:v>59833200000</c:v>
                </c:pt>
                <c:pt idx="2620">
                  <c:v>59579200000</c:v>
                </c:pt>
                <c:pt idx="2621">
                  <c:v>59333000000</c:v>
                </c:pt>
                <c:pt idx="2622">
                  <c:v>59093600000</c:v>
                </c:pt>
                <c:pt idx="2623">
                  <c:v>58867000000</c:v>
                </c:pt>
                <c:pt idx="2624">
                  <c:v>58637300000</c:v>
                </c:pt>
                <c:pt idx="2625">
                  <c:v>58421900000</c:v>
                </c:pt>
                <c:pt idx="2626">
                  <c:v>58205100000</c:v>
                </c:pt>
                <c:pt idx="2627">
                  <c:v>57985000000</c:v>
                </c:pt>
                <c:pt idx="2628">
                  <c:v>57780800000</c:v>
                </c:pt>
                <c:pt idx="2629">
                  <c:v>57566000000</c:v>
                </c:pt>
                <c:pt idx="2630">
                  <c:v>57368200000</c:v>
                </c:pt>
                <c:pt idx="2631">
                  <c:v>57175100000</c:v>
                </c:pt>
                <c:pt idx="2632">
                  <c:v>56986900000</c:v>
                </c:pt>
                <c:pt idx="2633">
                  <c:v>56803400000</c:v>
                </c:pt>
                <c:pt idx="2634">
                  <c:v>56636800000</c:v>
                </c:pt>
                <c:pt idx="2635">
                  <c:v>56462500000</c:v>
                </c:pt>
                <c:pt idx="2636">
                  <c:v>56283200000</c:v>
                </c:pt>
                <c:pt idx="2637">
                  <c:v>56126400000</c:v>
                </c:pt>
                <c:pt idx="2638">
                  <c:v>55963100000</c:v>
                </c:pt>
                <c:pt idx="2639">
                  <c:v>55794100000</c:v>
                </c:pt>
                <c:pt idx="2640">
                  <c:v>55639500000</c:v>
                </c:pt>
                <c:pt idx="2641">
                  <c:v>55480600000</c:v>
                </c:pt>
                <c:pt idx="2642">
                  <c:v>55334200000</c:v>
                </c:pt>
                <c:pt idx="2643">
                  <c:v>55198300000</c:v>
                </c:pt>
                <c:pt idx="2644">
                  <c:v>55053900000</c:v>
                </c:pt>
                <c:pt idx="2645">
                  <c:v>54916800000</c:v>
                </c:pt>
                <c:pt idx="2646">
                  <c:v>54793400000</c:v>
                </c:pt>
                <c:pt idx="2647">
                  <c:v>54663500000</c:v>
                </c:pt>
                <c:pt idx="2648">
                  <c:v>54535300000</c:v>
                </c:pt>
                <c:pt idx="2649">
                  <c:v>54412200000</c:v>
                </c:pt>
                <c:pt idx="2650">
                  <c:v>54287200000</c:v>
                </c:pt>
                <c:pt idx="2651">
                  <c:v>54163200000</c:v>
                </c:pt>
                <c:pt idx="2652">
                  <c:v>54048100000</c:v>
                </c:pt>
                <c:pt idx="2653">
                  <c:v>53933100000</c:v>
                </c:pt>
                <c:pt idx="2654">
                  <c:v>53824800000</c:v>
                </c:pt>
                <c:pt idx="2655">
                  <c:v>53725200000</c:v>
                </c:pt>
                <c:pt idx="2656">
                  <c:v>53623400000</c:v>
                </c:pt>
                <c:pt idx="2657">
                  <c:v>53525600000</c:v>
                </c:pt>
                <c:pt idx="2658">
                  <c:v>53433000000</c:v>
                </c:pt>
                <c:pt idx="2659">
                  <c:v>53338000000</c:v>
                </c:pt>
                <c:pt idx="2660">
                  <c:v>53242900000</c:v>
                </c:pt>
                <c:pt idx="2661">
                  <c:v>53153700000</c:v>
                </c:pt>
                <c:pt idx="2662">
                  <c:v>53055500000</c:v>
                </c:pt>
                <c:pt idx="2663">
                  <c:v>52971800000</c:v>
                </c:pt>
                <c:pt idx="2664">
                  <c:v>52895300000</c:v>
                </c:pt>
                <c:pt idx="2665">
                  <c:v>52810300000</c:v>
                </c:pt>
                <c:pt idx="2666">
                  <c:v>52745700000</c:v>
                </c:pt>
                <c:pt idx="2667">
                  <c:v>52669100000</c:v>
                </c:pt>
                <c:pt idx="2668">
                  <c:v>52597100000</c:v>
                </c:pt>
                <c:pt idx="2669">
                  <c:v>52530100000</c:v>
                </c:pt>
                <c:pt idx="2670">
                  <c:v>52463300000</c:v>
                </c:pt>
                <c:pt idx="2671">
                  <c:v>52392500000</c:v>
                </c:pt>
                <c:pt idx="2672">
                  <c:v>52328100000</c:v>
                </c:pt>
                <c:pt idx="2673">
                  <c:v>52270700000</c:v>
                </c:pt>
                <c:pt idx="2674">
                  <c:v>52199400000</c:v>
                </c:pt>
                <c:pt idx="2675">
                  <c:v>52142500000</c:v>
                </c:pt>
                <c:pt idx="2676">
                  <c:v>52088900000</c:v>
                </c:pt>
                <c:pt idx="2677">
                  <c:v>52036700000</c:v>
                </c:pt>
                <c:pt idx="2678">
                  <c:v>51993800000</c:v>
                </c:pt>
                <c:pt idx="2679">
                  <c:v>51948600000</c:v>
                </c:pt>
                <c:pt idx="2680">
                  <c:v>51903200000</c:v>
                </c:pt>
                <c:pt idx="2681">
                  <c:v>51857300000</c:v>
                </c:pt>
                <c:pt idx="2682">
                  <c:v>51813700000</c:v>
                </c:pt>
                <c:pt idx="2683">
                  <c:v>51768200000</c:v>
                </c:pt>
                <c:pt idx="2684">
                  <c:v>51722200000</c:v>
                </c:pt>
                <c:pt idx="2685">
                  <c:v>51688500000</c:v>
                </c:pt>
                <c:pt idx="2686">
                  <c:v>51642800000</c:v>
                </c:pt>
                <c:pt idx="2687">
                  <c:v>51618700000</c:v>
                </c:pt>
                <c:pt idx="2688">
                  <c:v>51579600000</c:v>
                </c:pt>
                <c:pt idx="2689">
                  <c:v>51547900000</c:v>
                </c:pt>
                <c:pt idx="2690">
                  <c:v>51521800000</c:v>
                </c:pt>
                <c:pt idx="2691">
                  <c:v>51497300000</c:v>
                </c:pt>
                <c:pt idx="2692">
                  <c:v>51469700000</c:v>
                </c:pt>
                <c:pt idx="2693">
                  <c:v>51442800000</c:v>
                </c:pt>
                <c:pt idx="2694">
                  <c:v>51416800000</c:v>
                </c:pt>
                <c:pt idx="2695">
                  <c:v>51386300000</c:v>
                </c:pt>
                <c:pt idx="2696">
                  <c:v>51370800000</c:v>
                </c:pt>
                <c:pt idx="2697">
                  <c:v>51351200000</c:v>
                </c:pt>
                <c:pt idx="2698">
                  <c:v>51325300000</c:v>
                </c:pt>
                <c:pt idx="2699">
                  <c:v>51319900000</c:v>
                </c:pt>
                <c:pt idx="2700">
                  <c:v>51300700000</c:v>
                </c:pt>
                <c:pt idx="2701">
                  <c:v>51289000000</c:v>
                </c:pt>
                <c:pt idx="2702">
                  <c:v>51280200000</c:v>
                </c:pt>
                <c:pt idx="2703">
                  <c:v>51268300000</c:v>
                </c:pt>
                <c:pt idx="2704">
                  <c:v>51258800000</c:v>
                </c:pt>
                <c:pt idx="2705">
                  <c:v>51248200000</c:v>
                </c:pt>
                <c:pt idx="2706">
                  <c:v>51244000000</c:v>
                </c:pt>
                <c:pt idx="2707">
                  <c:v>51225700000</c:v>
                </c:pt>
                <c:pt idx="2708">
                  <c:v>51227700000</c:v>
                </c:pt>
                <c:pt idx="2709">
                  <c:v>51218900000</c:v>
                </c:pt>
                <c:pt idx="2710">
                  <c:v>51229000000</c:v>
                </c:pt>
                <c:pt idx="2711">
                  <c:v>51228300000</c:v>
                </c:pt>
                <c:pt idx="2712">
                  <c:v>51228000000</c:v>
                </c:pt>
                <c:pt idx="2713">
                  <c:v>51231500000</c:v>
                </c:pt>
                <c:pt idx="2714">
                  <c:v>51235400000</c:v>
                </c:pt>
                <c:pt idx="2715">
                  <c:v>51234400000</c:v>
                </c:pt>
                <c:pt idx="2716">
                  <c:v>51237800000</c:v>
                </c:pt>
                <c:pt idx="2717">
                  <c:v>51249800000</c:v>
                </c:pt>
                <c:pt idx="2718">
                  <c:v>51257900000</c:v>
                </c:pt>
                <c:pt idx="2719">
                  <c:v>51261800000</c:v>
                </c:pt>
                <c:pt idx="2720">
                  <c:v>51272500000</c:v>
                </c:pt>
                <c:pt idx="2721">
                  <c:v>51276600000</c:v>
                </c:pt>
                <c:pt idx="2722">
                  <c:v>51295800000</c:v>
                </c:pt>
                <c:pt idx="2723">
                  <c:v>51306700000</c:v>
                </c:pt>
                <c:pt idx="2724">
                  <c:v>51327700000</c:v>
                </c:pt>
                <c:pt idx="2725">
                  <c:v>51342600000</c:v>
                </c:pt>
                <c:pt idx="2726">
                  <c:v>51351700000</c:v>
                </c:pt>
                <c:pt idx="2727">
                  <c:v>51369800000</c:v>
                </c:pt>
                <c:pt idx="2728">
                  <c:v>51382500000</c:v>
                </c:pt>
                <c:pt idx="2729">
                  <c:v>51406700000</c:v>
                </c:pt>
                <c:pt idx="2730">
                  <c:v>51425500000</c:v>
                </c:pt>
                <c:pt idx="2731">
                  <c:v>51448900000</c:v>
                </c:pt>
                <c:pt idx="2732">
                  <c:v>51469900000</c:v>
                </c:pt>
                <c:pt idx="2733">
                  <c:v>51490700000</c:v>
                </c:pt>
                <c:pt idx="2734">
                  <c:v>51514100000</c:v>
                </c:pt>
                <c:pt idx="2735">
                  <c:v>51541000000</c:v>
                </c:pt>
                <c:pt idx="2736">
                  <c:v>51566400000</c:v>
                </c:pt>
                <c:pt idx="2737">
                  <c:v>51591700000</c:v>
                </c:pt>
                <c:pt idx="2738">
                  <c:v>51616100000</c:v>
                </c:pt>
                <c:pt idx="2739">
                  <c:v>51643800000</c:v>
                </c:pt>
                <c:pt idx="2740">
                  <c:v>51669700000</c:v>
                </c:pt>
                <c:pt idx="2741">
                  <c:v>51699600000</c:v>
                </c:pt>
                <c:pt idx="2742">
                  <c:v>51720900000</c:v>
                </c:pt>
                <c:pt idx="2743">
                  <c:v>51763900000</c:v>
                </c:pt>
                <c:pt idx="2744">
                  <c:v>51794600000</c:v>
                </c:pt>
                <c:pt idx="2745">
                  <c:v>51826500000</c:v>
                </c:pt>
                <c:pt idx="2746">
                  <c:v>51859500000</c:v>
                </c:pt>
                <c:pt idx="2747">
                  <c:v>51895700000</c:v>
                </c:pt>
                <c:pt idx="2748">
                  <c:v>51931800000</c:v>
                </c:pt>
                <c:pt idx="2749">
                  <c:v>51965900000</c:v>
                </c:pt>
                <c:pt idx="2750">
                  <c:v>52004900000</c:v>
                </c:pt>
                <c:pt idx="2751">
                  <c:v>52042300000</c:v>
                </c:pt>
                <c:pt idx="2752">
                  <c:v>52075600000</c:v>
                </c:pt>
                <c:pt idx="2753">
                  <c:v>52114600000</c:v>
                </c:pt>
                <c:pt idx="2754">
                  <c:v>52159800000</c:v>
                </c:pt>
                <c:pt idx="2755">
                  <c:v>52200700000</c:v>
                </c:pt>
                <c:pt idx="2756">
                  <c:v>52241800000</c:v>
                </c:pt>
                <c:pt idx="2757">
                  <c:v>52284900000</c:v>
                </c:pt>
                <c:pt idx="2758">
                  <c:v>52326800000</c:v>
                </c:pt>
                <c:pt idx="2759">
                  <c:v>52367700000</c:v>
                </c:pt>
                <c:pt idx="2760">
                  <c:v>52412300000</c:v>
                </c:pt>
                <c:pt idx="2761">
                  <c:v>52460000000</c:v>
                </c:pt>
                <c:pt idx="2762">
                  <c:v>52506600000</c:v>
                </c:pt>
                <c:pt idx="2763">
                  <c:v>52549300000</c:v>
                </c:pt>
                <c:pt idx="2764">
                  <c:v>52597100000</c:v>
                </c:pt>
                <c:pt idx="2765">
                  <c:v>52643900000</c:v>
                </c:pt>
                <c:pt idx="2766">
                  <c:v>52693900000</c:v>
                </c:pt>
                <c:pt idx="2767">
                  <c:v>52742600000</c:v>
                </c:pt>
                <c:pt idx="2768">
                  <c:v>52796700000</c:v>
                </c:pt>
                <c:pt idx="2769">
                  <c:v>52847400000</c:v>
                </c:pt>
                <c:pt idx="2770">
                  <c:v>52898400000</c:v>
                </c:pt>
                <c:pt idx="2771">
                  <c:v>52945400000</c:v>
                </c:pt>
                <c:pt idx="2772">
                  <c:v>53000600000</c:v>
                </c:pt>
                <c:pt idx="2773">
                  <c:v>53050700000</c:v>
                </c:pt>
                <c:pt idx="2774">
                  <c:v>53104100000</c:v>
                </c:pt>
                <c:pt idx="2775">
                  <c:v>53158900000</c:v>
                </c:pt>
                <c:pt idx="2776">
                  <c:v>53213200000</c:v>
                </c:pt>
                <c:pt idx="2777">
                  <c:v>53270400000</c:v>
                </c:pt>
                <c:pt idx="2778">
                  <c:v>53322500000</c:v>
                </c:pt>
                <c:pt idx="2779">
                  <c:v>53381200000</c:v>
                </c:pt>
                <c:pt idx="2780">
                  <c:v>53438700000</c:v>
                </c:pt>
                <c:pt idx="2781">
                  <c:v>53495700000</c:v>
                </c:pt>
                <c:pt idx="2782">
                  <c:v>53550400000</c:v>
                </c:pt>
                <c:pt idx="2783">
                  <c:v>53609300000</c:v>
                </c:pt>
                <c:pt idx="2784">
                  <c:v>53670400000</c:v>
                </c:pt>
                <c:pt idx="2785">
                  <c:v>53726300000</c:v>
                </c:pt>
                <c:pt idx="2786">
                  <c:v>53794700000</c:v>
                </c:pt>
                <c:pt idx="2787">
                  <c:v>53850400000</c:v>
                </c:pt>
                <c:pt idx="2788">
                  <c:v>53911000000</c:v>
                </c:pt>
                <c:pt idx="2789">
                  <c:v>53970900000</c:v>
                </c:pt>
                <c:pt idx="2790">
                  <c:v>54033300000</c:v>
                </c:pt>
                <c:pt idx="2791">
                  <c:v>54096100000</c:v>
                </c:pt>
                <c:pt idx="2792">
                  <c:v>54162400000</c:v>
                </c:pt>
                <c:pt idx="2793">
                  <c:v>54231200000</c:v>
                </c:pt>
                <c:pt idx="2794">
                  <c:v>54291300000</c:v>
                </c:pt>
                <c:pt idx="2795">
                  <c:v>54356400000</c:v>
                </c:pt>
                <c:pt idx="2796">
                  <c:v>54417000000</c:v>
                </c:pt>
                <c:pt idx="2797">
                  <c:v>54483500000</c:v>
                </c:pt>
                <c:pt idx="2798">
                  <c:v>54557400000</c:v>
                </c:pt>
                <c:pt idx="2799">
                  <c:v>54622700000</c:v>
                </c:pt>
                <c:pt idx="2800">
                  <c:v>54694900000</c:v>
                </c:pt>
                <c:pt idx="2801">
                  <c:v>54758900000</c:v>
                </c:pt>
                <c:pt idx="2802">
                  <c:v>54824700000</c:v>
                </c:pt>
                <c:pt idx="2803">
                  <c:v>54893100000</c:v>
                </c:pt>
                <c:pt idx="2804">
                  <c:v>54963500000</c:v>
                </c:pt>
                <c:pt idx="2805">
                  <c:v>55039100000</c:v>
                </c:pt>
                <c:pt idx="2806">
                  <c:v>55107400000</c:v>
                </c:pt>
                <c:pt idx="2807">
                  <c:v>55184900000</c:v>
                </c:pt>
                <c:pt idx="2808">
                  <c:v>55247400000</c:v>
                </c:pt>
                <c:pt idx="2809">
                  <c:v>55322600000</c:v>
                </c:pt>
                <c:pt idx="2810">
                  <c:v>55395600000</c:v>
                </c:pt>
                <c:pt idx="2811">
                  <c:v>55465500000</c:v>
                </c:pt>
                <c:pt idx="2812">
                  <c:v>55544700000</c:v>
                </c:pt>
                <c:pt idx="2813">
                  <c:v>55617300000</c:v>
                </c:pt>
                <c:pt idx="2814">
                  <c:v>55691800000</c:v>
                </c:pt>
                <c:pt idx="2815">
                  <c:v>55762400000</c:v>
                </c:pt>
                <c:pt idx="2816">
                  <c:v>55841400000</c:v>
                </c:pt>
                <c:pt idx="2817">
                  <c:v>55916500000</c:v>
                </c:pt>
                <c:pt idx="2818">
                  <c:v>55990700000</c:v>
                </c:pt>
                <c:pt idx="2819">
                  <c:v>56076900000</c:v>
                </c:pt>
                <c:pt idx="2820">
                  <c:v>56145100000</c:v>
                </c:pt>
                <c:pt idx="2821">
                  <c:v>56225300000</c:v>
                </c:pt>
                <c:pt idx="2822">
                  <c:v>56299000000</c:v>
                </c:pt>
                <c:pt idx="2823">
                  <c:v>56380300000</c:v>
                </c:pt>
                <c:pt idx="2824">
                  <c:v>56458700000</c:v>
                </c:pt>
                <c:pt idx="2825">
                  <c:v>56540900000</c:v>
                </c:pt>
                <c:pt idx="2826">
                  <c:v>56621000000</c:v>
                </c:pt>
                <c:pt idx="2827">
                  <c:v>56695400000</c:v>
                </c:pt>
                <c:pt idx="2828">
                  <c:v>56778700000</c:v>
                </c:pt>
                <c:pt idx="2829">
                  <c:v>56854400000</c:v>
                </c:pt>
                <c:pt idx="2830">
                  <c:v>56944900000</c:v>
                </c:pt>
                <c:pt idx="2831">
                  <c:v>57026500000</c:v>
                </c:pt>
                <c:pt idx="2832">
                  <c:v>57105700000</c:v>
                </c:pt>
                <c:pt idx="2833">
                  <c:v>57188900000</c:v>
                </c:pt>
                <c:pt idx="2834">
                  <c:v>57265600000</c:v>
                </c:pt>
                <c:pt idx="2835">
                  <c:v>57349400000</c:v>
                </c:pt>
                <c:pt idx="2836">
                  <c:v>57434400000</c:v>
                </c:pt>
                <c:pt idx="2837">
                  <c:v>57524500000</c:v>
                </c:pt>
                <c:pt idx="2838">
                  <c:v>57608700000</c:v>
                </c:pt>
                <c:pt idx="2839">
                  <c:v>57692700000</c:v>
                </c:pt>
                <c:pt idx="2840">
                  <c:v>57778200000</c:v>
                </c:pt>
                <c:pt idx="2841">
                  <c:v>57855800000</c:v>
                </c:pt>
                <c:pt idx="2842">
                  <c:v>57950000000</c:v>
                </c:pt>
                <c:pt idx="2843">
                  <c:v>58033500000</c:v>
                </c:pt>
                <c:pt idx="2844">
                  <c:v>58126100000</c:v>
                </c:pt>
                <c:pt idx="2845">
                  <c:v>58213700000</c:v>
                </c:pt>
                <c:pt idx="2846">
                  <c:v>58295300000</c:v>
                </c:pt>
                <c:pt idx="2847">
                  <c:v>58383900000</c:v>
                </c:pt>
                <c:pt idx="2848">
                  <c:v>58470900000</c:v>
                </c:pt>
                <c:pt idx="2849">
                  <c:v>58566400000</c:v>
                </c:pt>
                <c:pt idx="2850">
                  <c:v>58652300000</c:v>
                </c:pt>
                <c:pt idx="2851">
                  <c:v>58750100000</c:v>
                </c:pt>
                <c:pt idx="2852">
                  <c:v>58840100000</c:v>
                </c:pt>
                <c:pt idx="2853">
                  <c:v>58924200000</c:v>
                </c:pt>
                <c:pt idx="2854">
                  <c:v>59015700000</c:v>
                </c:pt>
                <c:pt idx="2855">
                  <c:v>59108400000</c:v>
                </c:pt>
                <c:pt idx="2856">
                  <c:v>59200900000</c:v>
                </c:pt>
                <c:pt idx="2857">
                  <c:v>59291400000</c:v>
                </c:pt>
                <c:pt idx="2858">
                  <c:v>59384700000</c:v>
                </c:pt>
                <c:pt idx="2859">
                  <c:v>59476900000</c:v>
                </c:pt>
                <c:pt idx="2860">
                  <c:v>59568900000</c:v>
                </c:pt>
                <c:pt idx="2861">
                  <c:v>59662300000</c:v>
                </c:pt>
                <c:pt idx="2862">
                  <c:v>59762800000</c:v>
                </c:pt>
                <c:pt idx="2863">
                  <c:v>59857600000</c:v>
                </c:pt>
                <c:pt idx="2864">
                  <c:v>59951000000</c:v>
                </c:pt>
                <c:pt idx="2865">
                  <c:v>60041000000</c:v>
                </c:pt>
                <c:pt idx="2866">
                  <c:v>60136100000</c:v>
                </c:pt>
                <c:pt idx="2867">
                  <c:v>60228500000</c:v>
                </c:pt>
                <c:pt idx="2868">
                  <c:v>60324500000</c:v>
                </c:pt>
                <c:pt idx="2869">
                  <c:v>60425500000</c:v>
                </c:pt>
                <c:pt idx="2870">
                  <c:v>60522500000</c:v>
                </c:pt>
                <c:pt idx="2871">
                  <c:v>60617900000</c:v>
                </c:pt>
                <c:pt idx="2872">
                  <c:v>60713800000</c:v>
                </c:pt>
                <c:pt idx="2873">
                  <c:v>60810600000</c:v>
                </c:pt>
                <c:pt idx="2874">
                  <c:v>60911700000</c:v>
                </c:pt>
                <c:pt idx="2875">
                  <c:v>61010200000</c:v>
                </c:pt>
                <c:pt idx="2876">
                  <c:v>61107300000</c:v>
                </c:pt>
                <c:pt idx="2877">
                  <c:v>61207400000</c:v>
                </c:pt>
                <c:pt idx="2878">
                  <c:v>61308200000</c:v>
                </c:pt>
                <c:pt idx="2879">
                  <c:v>61400000000</c:v>
                </c:pt>
                <c:pt idx="2880">
                  <c:v>61499800000</c:v>
                </c:pt>
                <c:pt idx="2881">
                  <c:v>61607600000</c:v>
                </c:pt>
                <c:pt idx="2882">
                  <c:v>61708500000</c:v>
                </c:pt>
                <c:pt idx="2883">
                  <c:v>61810100000</c:v>
                </c:pt>
                <c:pt idx="2884">
                  <c:v>61912600000</c:v>
                </c:pt>
                <c:pt idx="2885">
                  <c:v>62013900000</c:v>
                </c:pt>
                <c:pt idx="2886">
                  <c:v>62115300000</c:v>
                </c:pt>
                <c:pt idx="2887">
                  <c:v>62218200000</c:v>
                </c:pt>
                <c:pt idx="2888">
                  <c:v>62323600000</c:v>
                </c:pt>
                <c:pt idx="2889">
                  <c:v>62427900000</c:v>
                </c:pt>
                <c:pt idx="2890">
                  <c:v>62526500000</c:v>
                </c:pt>
                <c:pt idx="2891">
                  <c:v>62631600000</c:v>
                </c:pt>
                <c:pt idx="2892">
                  <c:v>62743400000</c:v>
                </c:pt>
                <c:pt idx="2893">
                  <c:v>62844900000</c:v>
                </c:pt>
                <c:pt idx="2894">
                  <c:v>62949400000</c:v>
                </c:pt>
                <c:pt idx="2895">
                  <c:v>63061900000</c:v>
                </c:pt>
                <c:pt idx="2896">
                  <c:v>63168100000</c:v>
                </c:pt>
                <c:pt idx="2897">
                  <c:v>63273600000</c:v>
                </c:pt>
                <c:pt idx="2898">
                  <c:v>63373700000</c:v>
                </c:pt>
                <c:pt idx="2899">
                  <c:v>63484700000</c:v>
                </c:pt>
                <c:pt idx="2900">
                  <c:v>63589500000</c:v>
                </c:pt>
                <c:pt idx="2901">
                  <c:v>63696600000</c:v>
                </c:pt>
                <c:pt idx="2902">
                  <c:v>63805700000</c:v>
                </c:pt>
                <c:pt idx="2903">
                  <c:v>63913600000</c:v>
                </c:pt>
                <c:pt idx="2904">
                  <c:v>64024700000</c:v>
                </c:pt>
                <c:pt idx="2905">
                  <c:v>64128200000</c:v>
                </c:pt>
                <c:pt idx="2906">
                  <c:v>64243300000</c:v>
                </c:pt>
                <c:pt idx="2907">
                  <c:v>64354900000</c:v>
                </c:pt>
                <c:pt idx="2908">
                  <c:v>64463300000</c:v>
                </c:pt>
                <c:pt idx="2909">
                  <c:v>64568800000</c:v>
                </c:pt>
                <c:pt idx="2910">
                  <c:v>64679600000</c:v>
                </c:pt>
                <c:pt idx="2911">
                  <c:v>64794200000</c:v>
                </c:pt>
                <c:pt idx="2912">
                  <c:v>64895800000</c:v>
                </c:pt>
                <c:pt idx="2913">
                  <c:v>65017600000</c:v>
                </c:pt>
                <c:pt idx="2914">
                  <c:v>65127200000</c:v>
                </c:pt>
                <c:pt idx="2915">
                  <c:v>65242100000</c:v>
                </c:pt>
                <c:pt idx="2916">
                  <c:v>65348500000</c:v>
                </c:pt>
                <c:pt idx="2917">
                  <c:v>65460800000</c:v>
                </c:pt>
                <c:pt idx="2918">
                  <c:v>65574900000</c:v>
                </c:pt>
                <c:pt idx="2919">
                  <c:v>65689100000</c:v>
                </c:pt>
                <c:pt idx="2920">
                  <c:v>65808700000</c:v>
                </c:pt>
                <c:pt idx="2921">
                  <c:v>65918700000</c:v>
                </c:pt>
                <c:pt idx="2922">
                  <c:v>66034900000</c:v>
                </c:pt>
                <c:pt idx="2923">
                  <c:v>66139900000</c:v>
                </c:pt>
                <c:pt idx="2924">
                  <c:v>66255200000</c:v>
                </c:pt>
                <c:pt idx="2925">
                  <c:v>66382300000</c:v>
                </c:pt>
                <c:pt idx="2926">
                  <c:v>66494100000</c:v>
                </c:pt>
                <c:pt idx="2927">
                  <c:v>66615400000</c:v>
                </c:pt>
                <c:pt idx="2928">
                  <c:v>66731000000</c:v>
                </c:pt>
                <c:pt idx="2929">
                  <c:v>66847200000</c:v>
                </c:pt>
                <c:pt idx="2930">
                  <c:v>66960700000</c:v>
                </c:pt>
                <c:pt idx="2931">
                  <c:v>67084500000</c:v>
                </c:pt>
                <c:pt idx="2932">
                  <c:v>67203000000</c:v>
                </c:pt>
                <c:pt idx="2933">
                  <c:v>67318400000</c:v>
                </c:pt>
                <c:pt idx="2934">
                  <c:v>67444600000</c:v>
                </c:pt>
                <c:pt idx="2935">
                  <c:v>67553800000</c:v>
                </c:pt>
                <c:pt idx="2936">
                  <c:v>67679600000</c:v>
                </c:pt>
                <c:pt idx="2937">
                  <c:v>67794400000</c:v>
                </c:pt>
                <c:pt idx="2938">
                  <c:v>67920600000</c:v>
                </c:pt>
                <c:pt idx="2939">
                  <c:v>68041000000</c:v>
                </c:pt>
                <c:pt idx="2940">
                  <c:v>68164200000</c:v>
                </c:pt>
                <c:pt idx="2941">
                  <c:v>68284600000</c:v>
                </c:pt>
                <c:pt idx="2942">
                  <c:v>68398800000</c:v>
                </c:pt>
                <c:pt idx="2943">
                  <c:v>68525300000</c:v>
                </c:pt>
                <c:pt idx="2944">
                  <c:v>68646800000</c:v>
                </c:pt>
                <c:pt idx="2945">
                  <c:v>68775400000</c:v>
                </c:pt>
                <c:pt idx="2946">
                  <c:v>68898100000</c:v>
                </c:pt>
                <c:pt idx="2947">
                  <c:v>69013000000</c:v>
                </c:pt>
                <c:pt idx="2948">
                  <c:v>69140200000</c:v>
                </c:pt>
                <c:pt idx="2949">
                  <c:v>69257000000</c:v>
                </c:pt>
                <c:pt idx="2950">
                  <c:v>69387000000</c:v>
                </c:pt>
                <c:pt idx="2951">
                  <c:v>69510500000</c:v>
                </c:pt>
                <c:pt idx="2952">
                  <c:v>69638900000</c:v>
                </c:pt>
                <c:pt idx="2953">
                  <c:v>69764400000</c:v>
                </c:pt>
                <c:pt idx="2954">
                  <c:v>69884300000</c:v>
                </c:pt>
                <c:pt idx="2955">
                  <c:v>70015000000</c:v>
                </c:pt>
                <c:pt idx="2956">
                  <c:v>70129200000</c:v>
                </c:pt>
                <c:pt idx="2957">
                  <c:v>70269000000</c:v>
                </c:pt>
                <c:pt idx="2958">
                  <c:v>70395200000</c:v>
                </c:pt>
                <c:pt idx="2959">
                  <c:v>70524700000</c:v>
                </c:pt>
                <c:pt idx="2960">
                  <c:v>70652800000</c:v>
                </c:pt>
                <c:pt idx="2961">
                  <c:v>70774200000</c:v>
                </c:pt>
                <c:pt idx="2962">
                  <c:v>70903500000</c:v>
                </c:pt>
                <c:pt idx="2963">
                  <c:v>71032100000</c:v>
                </c:pt>
                <c:pt idx="2964">
                  <c:v>71169000000</c:v>
                </c:pt>
                <c:pt idx="2965">
                  <c:v>71298100000</c:v>
                </c:pt>
                <c:pt idx="2966">
                  <c:v>71426700000</c:v>
                </c:pt>
                <c:pt idx="2967">
                  <c:v>71557900000</c:v>
                </c:pt>
                <c:pt idx="2968">
                  <c:v>71688900000</c:v>
                </c:pt>
                <c:pt idx="2969">
                  <c:v>71820600000</c:v>
                </c:pt>
                <c:pt idx="2970">
                  <c:v>71946400000</c:v>
                </c:pt>
                <c:pt idx="2971">
                  <c:v>72084700000</c:v>
                </c:pt>
                <c:pt idx="2972">
                  <c:v>72216400000</c:v>
                </c:pt>
                <c:pt idx="2973">
                  <c:v>72348200000</c:v>
                </c:pt>
                <c:pt idx="2974">
                  <c:v>72482100000</c:v>
                </c:pt>
                <c:pt idx="2975">
                  <c:v>72615600000</c:v>
                </c:pt>
                <c:pt idx="2976">
                  <c:v>72750200000</c:v>
                </c:pt>
                <c:pt idx="2977">
                  <c:v>72880200000</c:v>
                </c:pt>
                <c:pt idx="2978">
                  <c:v>73025300000</c:v>
                </c:pt>
                <c:pt idx="2979">
                  <c:v>73160000000</c:v>
                </c:pt>
                <c:pt idx="2980">
                  <c:v>73289700000</c:v>
                </c:pt>
                <c:pt idx="2981">
                  <c:v>73425600000</c:v>
                </c:pt>
                <c:pt idx="2982">
                  <c:v>73563000000</c:v>
                </c:pt>
                <c:pt idx="2983">
                  <c:v>73699700000</c:v>
                </c:pt>
                <c:pt idx="2984">
                  <c:v>73840400000</c:v>
                </c:pt>
                <c:pt idx="2985">
                  <c:v>73975200000</c:v>
                </c:pt>
                <c:pt idx="2986">
                  <c:v>74112400000</c:v>
                </c:pt>
                <c:pt idx="2987">
                  <c:v>74247800000</c:v>
                </c:pt>
                <c:pt idx="2988">
                  <c:v>74386000000</c:v>
                </c:pt>
                <c:pt idx="2989">
                  <c:v>74530800000</c:v>
                </c:pt>
                <c:pt idx="2990">
                  <c:v>74670000000</c:v>
                </c:pt>
                <c:pt idx="2991">
                  <c:v>74807900000</c:v>
                </c:pt>
                <c:pt idx="2992">
                  <c:v>74944800000</c:v>
                </c:pt>
                <c:pt idx="2993">
                  <c:v>75084300000</c:v>
                </c:pt>
                <c:pt idx="2994">
                  <c:v>75222900000</c:v>
                </c:pt>
                <c:pt idx="2995">
                  <c:v>75363300000</c:v>
                </c:pt>
                <c:pt idx="2996">
                  <c:v>75509500000</c:v>
                </c:pt>
                <c:pt idx="2997">
                  <c:v>75652100000</c:v>
                </c:pt>
                <c:pt idx="2998">
                  <c:v>75796600000</c:v>
                </c:pt>
                <c:pt idx="2999">
                  <c:v>75935300000</c:v>
                </c:pt>
                <c:pt idx="3000">
                  <c:v>76078000000</c:v>
                </c:pt>
                <c:pt idx="3001">
                  <c:v>76223300000</c:v>
                </c:pt>
                <c:pt idx="3002">
                  <c:v>76366700000</c:v>
                </c:pt>
                <c:pt idx="3003">
                  <c:v>76513000000</c:v>
                </c:pt>
                <c:pt idx="3004">
                  <c:v>76658700000</c:v>
                </c:pt>
                <c:pt idx="3005">
                  <c:v>76806600000</c:v>
                </c:pt>
                <c:pt idx="3006">
                  <c:v>76942100000</c:v>
                </c:pt>
                <c:pt idx="3007">
                  <c:v>77087500000</c:v>
                </c:pt>
                <c:pt idx="3008">
                  <c:v>77243400000</c:v>
                </c:pt>
                <c:pt idx="3009">
                  <c:v>77390300000</c:v>
                </c:pt>
                <c:pt idx="3010">
                  <c:v>77535500000</c:v>
                </c:pt>
                <c:pt idx="3011">
                  <c:v>77684700000</c:v>
                </c:pt>
                <c:pt idx="3012">
                  <c:v>77838400000</c:v>
                </c:pt>
                <c:pt idx="3013">
                  <c:v>77982400000</c:v>
                </c:pt>
                <c:pt idx="3014">
                  <c:v>78135900000</c:v>
                </c:pt>
                <c:pt idx="3015">
                  <c:v>78281600000</c:v>
                </c:pt>
                <c:pt idx="3016">
                  <c:v>78431500000</c:v>
                </c:pt>
                <c:pt idx="3017">
                  <c:v>78580200000</c:v>
                </c:pt>
                <c:pt idx="3018">
                  <c:v>78732500000</c:v>
                </c:pt>
                <c:pt idx="3019">
                  <c:v>78893100000</c:v>
                </c:pt>
                <c:pt idx="3020">
                  <c:v>79036600000</c:v>
                </c:pt>
                <c:pt idx="3021">
                  <c:v>79194200000</c:v>
                </c:pt>
                <c:pt idx="3022">
                  <c:v>79349300000</c:v>
                </c:pt>
                <c:pt idx="3023">
                  <c:v>79502700000</c:v>
                </c:pt>
                <c:pt idx="3024">
                  <c:v>79648800000</c:v>
                </c:pt>
                <c:pt idx="3025">
                  <c:v>79803700000</c:v>
                </c:pt>
                <c:pt idx="3026">
                  <c:v>79967400000</c:v>
                </c:pt>
                <c:pt idx="3027">
                  <c:v>80115600000</c:v>
                </c:pt>
                <c:pt idx="3028">
                  <c:v>80276300000</c:v>
                </c:pt>
                <c:pt idx="3029">
                  <c:v>80428700000</c:v>
                </c:pt>
                <c:pt idx="3030">
                  <c:v>80585300000</c:v>
                </c:pt>
                <c:pt idx="3031">
                  <c:v>80748200000</c:v>
                </c:pt>
                <c:pt idx="3032">
                  <c:v>80896400000</c:v>
                </c:pt>
                <c:pt idx="3033">
                  <c:v>81062900000</c:v>
                </c:pt>
                <c:pt idx="3034">
                  <c:v>81220900000</c:v>
                </c:pt>
                <c:pt idx="3035">
                  <c:v>81377800000</c:v>
                </c:pt>
                <c:pt idx="3036">
                  <c:v>81532800000</c:v>
                </c:pt>
                <c:pt idx="3037">
                  <c:v>81701000000</c:v>
                </c:pt>
                <c:pt idx="3038">
                  <c:v>81861300000</c:v>
                </c:pt>
                <c:pt idx="3039">
                  <c:v>82010600000</c:v>
                </c:pt>
                <c:pt idx="3040">
                  <c:v>82180300000</c:v>
                </c:pt>
                <c:pt idx="3041">
                  <c:v>82339400000</c:v>
                </c:pt>
                <c:pt idx="3042">
                  <c:v>82505100000</c:v>
                </c:pt>
                <c:pt idx="3043">
                  <c:v>82662300000</c:v>
                </c:pt>
                <c:pt idx="3044">
                  <c:v>82833100000</c:v>
                </c:pt>
                <c:pt idx="3045">
                  <c:v>82996900000</c:v>
                </c:pt>
                <c:pt idx="3046">
                  <c:v>83155400000</c:v>
                </c:pt>
                <c:pt idx="3047">
                  <c:v>83323800000</c:v>
                </c:pt>
                <c:pt idx="3048">
                  <c:v>83488600000</c:v>
                </c:pt>
                <c:pt idx="3049">
                  <c:v>83658500000</c:v>
                </c:pt>
                <c:pt idx="3050">
                  <c:v>83811800000</c:v>
                </c:pt>
                <c:pt idx="3051">
                  <c:v>83992800000</c:v>
                </c:pt>
                <c:pt idx="3052">
                  <c:v>84160600000</c:v>
                </c:pt>
                <c:pt idx="3053">
                  <c:v>84325600000</c:v>
                </c:pt>
                <c:pt idx="3054">
                  <c:v>84495400000</c:v>
                </c:pt>
                <c:pt idx="3055">
                  <c:v>84661100000</c:v>
                </c:pt>
                <c:pt idx="3056">
                  <c:v>84838700000</c:v>
                </c:pt>
                <c:pt idx="3057">
                  <c:v>85003700000</c:v>
                </c:pt>
                <c:pt idx="3058">
                  <c:v>85180000000</c:v>
                </c:pt>
                <c:pt idx="3059">
                  <c:v>85351800000</c:v>
                </c:pt>
                <c:pt idx="3060">
                  <c:v>85519600000</c:v>
                </c:pt>
                <c:pt idx="3061">
                  <c:v>85697700000</c:v>
                </c:pt>
                <c:pt idx="3062">
                  <c:v>85863400000</c:v>
                </c:pt>
                <c:pt idx="3063">
                  <c:v>86050000000</c:v>
                </c:pt>
                <c:pt idx="3064">
                  <c:v>86215000000</c:v>
                </c:pt>
                <c:pt idx="3065">
                  <c:v>86395800000</c:v>
                </c:pt>
                <c:pt idx="3066">
                  <c:v>86571900000</c:v>
                </c:pt>
                <c:pt idx="3067">
                  <c:v>86751400000</c:v>
                </c:pt>
                <c:pt idx="3068">
                  <c:v>86929400000</c:v>
                </c:pt>
                <c:pt idx="3069">
                  <c:v>87097900000</c:v>
                </c:pt>
                <c:pt idx="3070">
                  <c:v>87286300000</c:v>
                </c:pt>
                <c:pt idx="3071">
                  <c:v>87464300000</c:v>
                </c:pt>
                <c:pt idx="3072">
                  <c:v>87643300000</c:v>
                </c:pt>
                <c:pt idx="3073">
                  <c:v>87823200000</c:v>
                </c:pt>
                <c:pt idx="3074">
                  <c:v>88006200000</c:v>
                </c:pt>
                <c:pt idx="3075">
                  <c:v>88188100000</c:v>
                </c:pt>
                <c:pt idx="3076">
                  <c:v>88357400000</c:v>
                </c:pt>
                <c:pt idx="3077">
                  <c:v>88550800000</c:v>
                </c:pt>
                <c:pt idx="3078">
                  <c:v>88732700000</c:v>
                </c:pt>
                <c:pt idx="3079">
                  <c:v>88915900000</c:v>
                </c:pt>
                <c:pt idx="3080">
                  <c:v>89099800000</c:v>
                </c:pt>
                <c:pt idx="3081">
                  <c:v>89288700000</c:v>
                </c:pt>
                <c:pt idx="3082">
                  <c:v>89474700000</c:v>
                </c:pt>
                <c:pt idx="3083">
                  <c:v>89649500000</c:v>
                </c:pt>
                <c:pt idx="3084">
                  <c:v>89844300000</c:v>
                </c:pt>
                <c:pt idx="3085">
                  <c:v>90030600000</c:v>
                </c:pt>
                <c:pt idx="3086">
                  <c:v>90221000000</c:v>
                </c:pt>
                <c:pt idx="3087">
                  <c:v>90409800000</c:v>
                </c:pt>
                <c:pt idx="3088">
                  <c:v>90600200000</c:v>
                </c:pt>
                <c:pt idx="3089">
                  <c:v>90790700000</c:v>
                </c:pt>
                <c:pt idx="3090">
                  <c:v>90977100000</c:v>
                </c:pt>
                <c:pt idx="3091">
                  <c:v>91169900000</c:v>
                </c:pt>
                <c:pt idx="3092">
                  <c:v>91361000000</c:v>
                </c:pt>
                <c:pt idx="3093">
                  <c:v>91559300000</c:v>
                </c:pt>
                <c:pt idx="3094">
                  <c:v>91752600000</c:v>
                </c:pt>
                <c:pt idx="3095">
                  <c:v>91945600000</c:v>
                </c:pt>
                <c:pt idx="3096">
                  <c:v>92141000000</c:v>
                </c:pt>
                <c:pt idx="3097">
                  <c:v>92334500000</c:v>
                </c:pt>
                <c:pt idx="3098">
                  <c:v>92532700000</c:v>
                </c:pt>
                <c:pt idx="3099">
                  <c:v>92729200000</c:v>
                </c:pt>
                <c:pt idx="3100">
                  <c:v>92930700000</c:v>
                </c:pt>
                <c:pt idx="3101">
                  <c:v>93129300000</c:v>
                </c:pt>
                <c:pt idx="3102">
                  <c:v>93328000000</c:v>
                </c:pt>
                <c:pt idx="3103">
                  <c:v>93528900000</c:v>
                </c:pt>
                <c:pt idx="3104">
                  <c:v>93730200000</c:v>
                </c:pt>
                <c:pt idx="3105">
                  <c:v>93933700000</c:v>
                </c:pt>
                <c:pt idx="3106">
                  <c:v>94135700000</c:v>
                </c:pt>
                <c:pt idx="3107">
                  <c:v>94343000000</c:v>
                </c:pt>
                <c:pt idx="3108">
                  <c:v>94547200000</c:v>
                </c:pt>
                <c:pt idx="3109">
                  <c:v>94749400000</c:v>
                </c:pt>
                <c:pt idx="3110">
                  <c:v>94956400000</c:v>
                </c:pt>
                <c:pt idx="3111">
                  <c:v>95165400000</c:v>
                </c:pt>
                <c:pt idx="3112">
                  <c:v>95374900000</c:v>
                </c:pt>
                <c:pt idx="3113">
                  <c:v>95582600000</c:v>
                </c:pt>
                <c:pt idx="3114">
                  <c:v>95793700000</c:v>
                </c:pt>
                <c:pt idx="3115">
                  <c:v>96003800000</c:v>
                </c:pt>
                <c:pt idx="3116">
                  <c:v>96215600000</c:v>
                </c:pt>
                <c:pt idx="3117">
                  <c:v>96428500000</c:v>
                </c:pt>
                <c:pt idx="3118">
                  <c:v>96648500000</c:v>
                </c:pt>
                <c:pt idx="3119">
                  <c:v>96859300000</c:v>
                </c:pt>
                <c:pt idx="3120">
                  <c:v>97077600000</c:v>
                </c:pt>
                <c:pt idx="3121">
                  <c:v>97287200000</c:v>
                </c:pt>
                <c:pt idx="3122">
                  <c:v>97503600000</c:v>
                </c:pt>
                <c:pt idx="3123">
                  <c:v>97724100000</c:v>
                </c:pt>
                <c:pt idx="3124">
                  <c:v>97943500000</c:v>
                </c:pt>
                <c:pt idx="3125">
                  <c:v>98168800000</c:v>
                </c:pt>
                <c:pt idx="3126">
                  <c:v>98384900000</c:v>
                </c:pt>
                <c:pt idx="3127">
                  <c:v>98612500000</c:v>
                </c:pt>
                <c:pt idx="3128">
                  <c:v>98828600000</c:v>
                </c:pt>
                <c:pt idx="3129">
                  <c:v>99051500000</c:v>
                </c:pt>
                <c:pt idx="3130">
                  <c:v>99278700000</c:v>
                </c:pt>
                <c:pt idx="3131">
                  <c:v>99504800000</c:v>
                </c:pt>
                <c:pt idx="3132">
                  <c:v>99734300000</c:v>
                </c:pt>
                <c:pt idx="3133">
                  <c:v>99957500000</c:v>
                </c:pt>
                <c:pt idx="3134">
                  <c:v>100196000000</c:v>
                </c:pt>
                <c:pt idx="3135">
                  <c:v>100416000000</c:v>
                </c:pt>
                <c:pt idx="3136">
                  <c:v>100646000000</c:v>
                </c:pt>
                <c:pt idx="3137">
                  <c:v>100881000000</c:v>
                </c:pt>
                <c:pt idx="3138">
                  <c:v>101114000000</c:v>
                </c:pt>
                <c:pt idx="3139">
                  <c:v>101354000000</c:v>
                </c:pt>
                <c:pt idx="3140">
                  <c:v>101582000000</c:v>
                </c:pt>
                <c:pt idx="3141">
                  <c:v>101826000000</c:v>
                </c:pt>
                <c:pt idx="3142">
                  <c:v>102057000000</c:v>
                </c:pt>
                <c:pt idx="3143">
                  <c:v>102301000000</c:v>
                </c:pt>
                <c:pt idx="3144">
                  <c:v>102536000000</c:v>
                </c:pt>
                <c:pt idx="3145">
                  <c:v>102777000000</c:v>
                </c:pt>
                <c:pt idx="3146">
                  <c:v>103028000000</c:v>
                </c:pt>
                <c:pt idx="3147">
                  <c:v>103263000000</c:v>
                </c:pt>
                <c:pt idx="3148">
                  <c:v>103516000000</c:v>
                </c:pt>
                <c:pt idx="3149">
                  <c:v>103759000000</c:v>
                </c:pt>
                <c:pt idx="3150">
                  <c:v>104012000000</c:v>
                </c:pt>
                <c:pt idx="3151">
                  <c:v>104254000000</c:v>
                </c:pt>
                <c:pt idx="3152">
                  <c:v>104506000000</c:v>
                </c:pt>
                <c:pt idx="3153">
                  <c:v>104767000000</c:v>
                </c:pt>
                <c:pt idx="3154">
                  <c:v>105014000000</c:v>
                </c:pt>
                <c:pt idx="3155">
                  <c:v>105276000000</c:v>
                </c:pt>
                <c:pt idx="3156">
                  <c:v>105529000000</c:v>
                </c:pt>
                <c:pt idx="3157">
                  <c:v>105794000000</c:v>
                </c:pt>
                <c:pt idx="3158">
                  <c:v>106055000000</c:v>
                </c:pt>
                <c:pt idx="3159">
                  <c:v>106310000000</c:v>
                </c:pt>
                <c:pt idx="3160">
                  <c:v>106585000000</c:v>
                </c:pt>
                <c:pt idx="3161">
                  <c:v>106845000000</c:v>
                </c:pt>
                <c:pt idx="3162">
                  <c:v>107119000000</c:v>
                </c:pt>
                <c:pt idx="3163">
                  <c:v>107384000000</c:v>
                </c:pt>
                <c:pt idx="3164">
                  <c:v>107666000000</c:v>
                </c:pt>
                <c:pt idx="3165">
                  <c:v>107941000000</c:v>
                </c:pt>
                <c:pt idx="3166">
                  <c:v>108208000000</c:v>
                </c:pt>
                <c:pt idx="3167">
                  <c:v>108495000000</c:v>
                </c:pt>
                <c:pt idx="3168">
                  <c:v>108770000000</c:v>
                </c:pt>
                <c:pt idx="3169">
                  <c:v>109061000000</c:v>
                </c:pt>
                <c:pt idx="3170">
                  <c:v>109338000000</c:v>
                </c:pt>
                <c:pt idx="3171">
                  <c:v>109635000000</c:v>
                </c:pt>
                <c:pt idx="3172">
                  <c:v>109925000000</c:v>
                </c:pt>
                <c:pt idx="3173">
                  <c:v>110215000000</c:v>
                </c:pt>
                <c:pt idx="3174">
                  <c:v>110510000000</c:v>
                </c:pt>
                <c:pt idx="3175">
                  <c:v>110801000000</c:v>
                </c:pt>
                <c:pt idx="3176">
                  <c:v>111108000000</c:v>
                </c:pt>
                <c:pt idx="3177">
                  <c:v>111399000000</c:v>
                </c:pt>
                <c:pt idx="3178">
                  <c:v>111710000000</c:v>
                </c:pt>
                <c:pt idx="3179">
                  <c:v>112014000000</c:v>
                </c:pt>
                <c:pt idx="3180">
                  <c:v>112323000000</c:v>
                </c:pt>
                <c:pt idx="3181">
                  <c:v>112632000000</c:v>
                </c:pt>
                <c:pt idx="3182">
                  <c:v>112935000000</c:v>
                </c:pt>
                <c:pt idx="3183">
                  <c:v>113257000000</c:v>
                </c:pt>
                <c:pt idx="3184">
                  <c:v>113564000000</c:v>
                </c:pt>
                <c:pt idx="3185">
                  <c:v>113889000000</c:v>
                </c:pt>
                <c:pt idx="3186">
                  <c:v>114207000000</c:v>
                </c:pt>
                <c:pt idx="3187">
                  <c:v>114530000000</c:v>
                </c:pt>
                <c:pt idx="3188">
                  <c:v>114853000000</c:v>
                </c:pt>
                <c:pt idx="3189">
                  <c:v>115167000000</c:v>
                </c:pt>
                <c:pt idx="3190">
                  <c:v>115503000000</c:v>
                </c:pt>
                <c:pt idx="3191">
                  <c:v>115823000000</c:v>
                </c:pt>
                <c:pt idx="3192">
                  <c:v>116162000000</c:v>
                </c:pt>
                <c:pt idx="3193">
                  <c:v>116493000000</c:v>
                </c:pt>
                <c:pt idx="3194">
                  <c:v>116827000000</c:v>
                </c:pt>
                <c:pt idx="3195">
                  <c:v>117163000000</c:v>
                </c:pt>
                <c:pt idx="3196">
                  <c:v>117500000000</c:v>
                </c:pt>
                <c:pt idx="3197">
                  <c:v>117840000000</c:v>
                </c:pt>
                <c:pt idx="3198">
                  <c:v>118180000000</c:v>
                </c:pt>
                <c:pt idx="3199">
                  <c:v>118526000000</c:v>
                </c:pt>
                <c:pt idx="3200">
                  <c:v>118871000000</c:v>
                </c:pt>
                <c:pt idx="3201">
                  <c:v>119219000000</c:v>
                </c:pt>
                <c:pt idx="3202">
                  <c:v>119569000000</c:v>
                </c:pt>
                <c:pt idx="3203">
                  <c:v>119921000000</c:v>
                </c:pt>
                <c:pt idx="3204">
                  <c:v>120277000000</c:v>
                </c:pt>
                <c:pt idx="3205">
                  <c:v>120633000000</c:v>
                </c:pt>
                <c:pt idx="3206">
                  <c:v>120995000000</c:v>
                </c:pt>
                <c:pt idx="3207">
                  <c:v>121357000000</c:v>
                </c:pt>
                <c:pt idx="3208">
                  <c:v>121723000000</c:v>
                </c:pt>
                <c:pt idx="3209">
                  <c:v>122091000000</c:v>
                </c:pt>
                <c:pt idx="3210">
                  <c:v>122463000000</c:v>
                </c:pt>
                <c:pt idx="3211">
                  <c:v>122838000000</c:v>
                </c:pt>
                <c:pt idx="3212">
                  <c:v>123214000000</c:v>
                </c:pt>
                <c:pt idx="3213">
                  <c:v>123597000000</c:v>
                </c:pt>
                <c:pt idx="3214">
                  <c:v>123981000000</c:v>
                </c:pt>
                <c:pt idx="3215">
                  <c:v>124370000000</c:v>
                </c:pt>
                <c:pt idx="3216">
                  <c:v>124762000000</c:v>
                </c:pt>
                <c:pt idx="3217">
                  <c:v>125158000000</c:v>
                </c:pt>
                <c:pt idx="3218">
                  <c:v>125559000000</c:v>
                </c:pt>
                <c:pt idx="3219">
                  <c:v>125961000000</c:v>
                </c:pt>
                <c:pt idx="3220">
                  <c:v>126372000000</c:v>
                </c:pt>
                <c:pt idx="3221">
                  <c:v>126784000000</c:v>
                </c:pt>
                <c:pt idx="3222">
                  <c:v>127203000000</c:v>
                </c:pt>
                <c:pt idx="3223">
                  <c:v>127626000000</c:v>
                </c:pt>
                <c:pt idx="3224">
                  <c:v>128055000000</c:v>
                </c:pt>
                <c:pt idx="3225">
                  <c:v>128490000000</c:v>
                </c:pt>
                <c:pt idx="3226">
                  <c:v>128937000000</c:v>
                </c:pt>
                <c:pt idx="3227">
                  <c:v>129377000000</c:v>
                </c:pt>
                <c:pt idx="3228">
                  <c:v>129828000000</c:v>
                </c:pt>
                <c:pt idx="3229">
                  <c:v>130289000000</c:v>
                </c:pt>
                <c:pt idx="3230">
                  <c:v>130755000000</c:v>
                </c:pt>
                <c:pt idx="3231">
                  <c:v>131231000000</c:v>
                </c:pt>
                <c:pt idx="3232">
                  <c:v>131714000000</c:v>
                </c:pt>
                <c:pt idx="3233">
                  <c:v>132213000000</c:v>
                </c:pt>
                <c:pt idx="3234">
                  <c:v>132704000000</c:v>
                </c:pt>
                <c:pt idx="3235">
                  <c:v>133212000000</c:v>
                </c:pt>
                <c:pt idx="3236">
                  <c:v>133733000000</c:v>
                </c:pt>
                <c:pt idx="3237">
                  <c:v>134262000000</c:v>
                </c:pt>
                <c:pt idx="3238">
                  <c:v>134801000000</c:v>
                </c:pt>
                <c:pt idx="3239">
                  <c:v>135352000000</c:v>
                </c:pt>
                <c:pt idx="3240">
                  <c:v>135923000000</c:v>
                </c:pt>
                <c:pt idx="3241">
                  <c:v>136486000000</c:v>
                </c:pt>
                <c:pt idx="3242">
                  <c:v>137069000000</c:v>
                </c:pt>
                <c:pt idx="3243">
                  <c:v>137669000000</c:v>
                </c:pt>
                <c:pt idx="3244">
                  <c:v>138276000000</c:v>
                </c:pt>
                <c:pt idx="3245">
                  <c:v>138906000000</c:v>
                </c:pt>
                <c:pt idx="3246">
                  <c:v>139530000000</c:v>
                </c:pt>
                <c:pt idx="3247">
                  <c:v>140189000000</c:v>
                </c:pt>
                <c:pt idx="3248">
                  <c:v>140836000000</c:v>
                </c:pt>
                <c:pt idx="3249">
                  <c:v>141511000000</c:v>
                </c:pt>
                <c:pt idx="3250">
                  <c:v>142189000000</c:v>
                </c:pt>
                <c:pt idx="3251">
                  <c:v>142882000000</c:v>
                </c:pt>
                <c:pt idx="3252">
                  <c:v>143599000000</c:v>
                </c:pt>
                <c:pt idx="3253">
                  <c:v>144302000000</c:v>
                </c:pt>
                <c:pt idx="3254">
                  <c:v>145035000000</c:v>
                </c:pt>
                <c:pt idx="3255">
                  <c:v>145769000000</c:v>
                </c:pt>
                <c:pt idx="3256">
                  <c:v>146521000000</c:v>
                </c:pt>
                <c:pt idx="3257">
                  <c:v>147265000000</c:v>
                </c:pt>
                <c:pt idx="3258">
                  <c:v>148027000000</c:v>
                </c:pt>
                <c:pt idx="3259">
                  <c:v>148816000000</c:v>
                </c:pt>
                <c:pt idx="3260">
                  <c:v>149579000000</c:v>
                </c:pt>
                <c:pt idx="3261">
                  <c:v>150369000000</c:v>
                </c:pt>
                <c:pt idx="3262">
                  <c:v>151159000000</c:v>
                </c:pt>
                <c:pt idx="3263">
                  <c:v>151972000000</c:v>
                </c:pt>
                <c:pt idx="3264">
                  <c:v>152761000000</c:v>
                </c:pt>
                <c:pt idx="3265">
                  <c:v>153571000000</c:v>
                </c:pt>
                <c:pt idx="3266">
                  <c:v>154396000000</c:v>
                </c:pt>
                <c:pt idx="3267">
                  <c:v>155220000000</c:v>
                </c:pt>
                <c:pt idx="3268">
                  <c:v>156058000000</c:v>
                </c:pt>
                <c:pt idx="3269">
                  <c:v>156881000000</c:v>
                </c:pt>
                <c:pt idx="3270">
                  <c:v>157743000000</c:v>
                </c:pt>
                <c:pt idx="3271">
                  <c:v>158580000000</c:v>
                </c:pt>
                <c:pt idx="3272">
                  <c:v>159435000000</c:v>
                </c:pt>
                <c:pt idx="3273">
                  <c:v>160303000000</c:v>
                </c:pt>
                <c:pt idx="3274">
                  <c:v>161164000000</c:v>
                </c:pt>
                <c:pt idx="3275">
                  <c:v>162058000000</c:v>
                </c:pt>
                <c:pt idx="3276">
                  <c:v>162927000000</c:v>
                </c:pt>
                <c:pt idx="3277">
                  <c:v>163823000000</c:v>
                </c:pt>
                <c:pt idx="3278">
                  <c:v>164716000000</c:v>
                </c:pt>
                <c:pt idx="3279">
                  <c:v>165634000000</c:v>
                </c:pt>
                <c:pt idx="3280">
                  <c:v>166547000000</c:v>
                </c:pt>
                <c:pt idx="3281">
                  <c:v>167459000000</c:v>
                </c:pt>
                <c:pt idx="3282">
                  <c:v>168408000000</c:v>
                </c:pt>
                <c:pt idx="3283">
                  <c:v>169336000000</c:v>
                </c:pt>
                <c:pt idx="3284">
                  <c:v>170300000000</c:v>
                </c:pt>
                <c:pt idx="3285">
                  <c:v>171264000000</c:v>
                </c:pt>
                <c:pt idx="3286">
                  <c:v>172249000000</c:v>
                </c:pt>
                <c:pt idx="3287">
                  <c:v>173239000000</c:v>
                </c:pt>
                <c:pt idx="3288">
                  <c:v>174227000000</c:v>
                </c:pt>
                <c:pt idx="3289">
                  <c:v>175256000000</c:v>
                </c:pt>
                <c:pt idx="3290">
                  <c:v>176281000000</c:v>
                </c:pt>
                <c:pt idx="3291">
                  <c:v>177339000000</c:v>
                </c:pt>
                <c:pt idx="3292">
                  <c:v>178400000000</c:v>
                </c:pt>
                <c:pt idx="3293">
                  <c:v>179490000000</c:v>
                </c:pt>
                <c:pt idx="3294">
                  <c:v>180588000000</c:v>
                </c:pt>
                <c:pt idx="3295">
                  <c:v>181688000000</c:v>
                </c:pt>
                <c:pt idx="3296">
                  <c:v>182838000000</c:v>
                </c:pt>
                <c:pt idx="3297">
                  <c:v>183988000000</c:v>
                </c:pt>
                <c:pt idx="3298">
                  <c:v>185190000000</c:v>
                </c:pt>
                <c:pt idx="3299">
                  <c:v>186395000000</c:v>
                </c:pt>
                <c:pt idx="3300">
                  <c:v>187625000000</c:v>
                </c:pt>
                <c:pt idx="3301">
                  <c:v>188886000000</c:v>
                </c:pt>
                <c:pt idx="3302">
                  <c:v>190186000000</c:v>
                </c:pt>
                <c:pt idx="3303">
                  <c:v>191509000000</c:v>
                </c:pt>
                <c:pt idx="3304">
                  <c:v>192848000000</c:v>
                </c:pt>
                <c:pt idx="3305">
                  <c:v>194260000000</c:v>
                </c:pt>
                <c:pt idx="3306">
                  <c:v>195684000000</c:v>
                </c:pt>
                <c:pt idx="3307">
                  <c:v>197150000000</c:v>
                </c:pt>
                <c:pt idx="3308">
                  <c:v>198652000000</c:v>
                </c:pt>
                <c:pt idx="3309">
                  <c:v>200203000000</c:v>
                </c:pt>
                <c:pt idx="3310">
                  <c:v>201787000000</c:v>
                </c:pt>
                <c:pt idx="3311">
                  <c:v>203395000000</c:v>
                </c:pt>
                <c:pt idx="3312">
                  <c:v>205075000000</c:v>
                </c:pt>
                <c:pt idx="3313">
                  <c:v>206784000000</c:v>
                </c:pt>
                <c:pt idx="3314">
                  <c:v>208558000000</c:v>
                </c:pt>
                <c:pt idx="3315">
                  <c:v>210359000000</c:v>
                </c:pt>
                <c:pt idx="3316">
                  <c:v>212202000000</c:v>
                </c:pt>
                <c:pt idx="3317">
                  <c:v>214096000000</c:v>
                </c:pt>
                <c:pt idx="3318">
                  <c:v>216024000000</c:v>
                </c:pt>
                <c:pt idx="3319">
                  <c:v>218026000000</c:v>
                </c:pt>
                <c:pt idx="3320">
                  <c:v>220050000000</c:v>
                </c:pt>
                <c:pt idx="3321">
                  <c:v>222129000000</c:v>
                </c:pt>
                <c:pt idx="3322">
                  <c:v>224239000000</c:v>
                </c:pt>
                <c:pt idx="3323">
                  <c:v>226385000000</c:v>
                </c:pt>
                <c:pt idx="3324">
                  <c:v>228571000000</c:v>
                </c:pt>
                <c:pt idx="3325">
                  <c:v>230779000000</c:v>
                </c:pt>
                <c:pt idx="3326">
                  <c:v>233057000000</c:v>
                </c:pt>
                <c:pt idx="3327">
                  <c:v>235332000000</c:v>
                </c:pt>
                <c:pt idx="3328">
                  <c:v>237635000000</c:v>
                </c:pt>
                <c:pt idx="3329">
                  <c:v>239959000000</c:v>
                </c:pt>
                <c:pt idx="3330">
                  <c:v>242316000000</c:v>
                </c:pt>
                <c:pt idx="3331">
                  <c:v>244681000000</c:v>
                </c:pt>
                <c:pt idx="3332">
                  <c:v>247078000000</c:v>
                </c:pt>
                <c:pt idx="3333">
                  <c:v>249458000000</c:v>
                </c:pt>
                <c:pt idx="3334">
                  <c:v>251864000000</c:v>
                </c:pt>
                <c:pt idx="3335">
                  <c:v>254302000000</c:v>
                </c:pt>
                <c:pt idx="3336">
                  <c:v>256737000000</c:v>
                </c:pt>
                <c:pt idx="3337">
                  <c:v>259189000000</c:v>
                </c:pt>
                <c:pt idx="3338">
                  <c:v>261652000000</c:v>
                </c:pt>
                <c:pt idx="3339">
                  <c:v>264150000000</c:v>
                </c:pt>
                <c:pt idx="3340">
                  <c:v>266620000000</c:v>
                </c:pt>
                <c:pt idx="3341">
                  <c:v>269113000000</c:v>
                </c:pt>
                <c:pt idx="3342">
                  <c:v>271635000000</c:v>
                </c:pt>
                <c:pt idx="3343">
                  <c:v>274149000000</c:v>
                </c:pt>
                <c:pt idx="3344">
                  <c:v>276669000000</c:v>
                </c:pt>
                <c:pt idx="3345">
                  <c:v>279198000000</c:v>
                </c:pt>
                <c:pt idx="3346">
                  <c:v>281768000000</c:v>
                </c:pt>
                <c:pt idx="3347">
                  <c:v>284285000000</c:v>
                </c:pt>
                <c:pt idx="3348">
                  <c:v>286818000000</c:v>
                </c:pt>
                <c:pt idx="3349">
                  <c:v>289383000000</c:v>
                </c:pt>
                <c:pt idx="3350">
                  <c:v>291928000000</c:v>
                </c:pt>
                <c:pt idx="3351">
                  <c:v>294467000000</c:v>
                </c:pt>
                <c:pt idx="3352">
                  <c:v>297024000000</c:v>
                </c:pt>
                <c:pt idx="3353">
                  <c:v>299622000000</c:v>
                </c:pt>
                <c:pt idx="3354">
                  <c:v>302198000000</c:v>
                </c:pt>
                <c:pt idx="3355">
                  <c:v>304792000000</c:v>
                </c:pt>
                <c:pt idx="3356">
                  <c:v>307387000000</c:v>
                </c:pt>
                <c:pt idx="3357">
                  <c:v>310014000000</c:v>
                </c:pt>
                <c:pt idx="3358">
                  <c:v>312686000000</c:v>
                </c:pt>
                <c:pt idx="3359">
                  <c:v>315367000000</c:v>
                </c:pt>
                <c:pt idx="3360">
                  <c:v>318103000000</c:v>
                </c:pt>
                <c:pt idx="3361">
                  <c:v>320860000000</c:v>
                </c:pt>
                <c:pt idx="3362">
                  <c:v>323667000000</c:v>
                </c:pt>
                <c:pt idx="3363">
                  <c:v>326477000000</c:v>
                </c:pt>
                <c:pt idx="3364">
                  <c:v>329362000000</c:v>
                </c:pt>
                <c:pt idx="3365">
                  <c:v>332347000000</c:v>
                </c:pt>
                <c:pt idx="3366">
                  <c:v>335359000000</c:v>
                </c:pt>
                <c:pt idx="3367">
                  <c:v>338453000000</c:v>
                </c:pt>
                <c:pt idx="3368">
                  <c:v>341590000000</c:v>
                </c:pt>
                <c:pt idx="3369">
                  <c:v>344883000000</c:v>
                </c:pt>
                <c:pt idx="3370">
                  <c:v>348214000000</c:v>
                </c:pt>
                <c:pt idx="3371">
                  <c:v>351653000000</c:v>
                </c:pt>
                <c:pt idx="3372">
                  <c:v>355220000000</c:v>
                </c:pt>
                <c:pt idx="3373">
                  <c:v>358856000000</c:v>
                </c:pt>
                <c:pt idx="3374">
                  <c:v>362668000000</c:v>
                </c:pt>
                <c:pt idx="3375">
                  <c:v>366541000000</c:v>
                </c:pt>
                <c:pt idx="3376">
                  <c:v>370575000000</c:v>
                </c:pt>
                <c:pt idx="3377">
                  <c:v>374680000000</c:v>
                </c:pt>
                <c:pt idx="3378">
                  <c:v>378914000000</c:v>
                </c:pt>
                <c:pt idx="3379">
                  <c:v>383309000000</c:v>
                </c:pt>
                <c:pt idx="3380">
                  <c:v>387746000000</c:v>
                </c:pt>
                <c:pt idx="3381">
                  <c:v>392343000000</c:v>
                </c:pt>
                <c:pt idx="3382">
                  <c:v>396999000000</c:v>
                </c:pt>
                <c:pt idx="3383">
                  <c:v>401777000000</c:v>
                </c:pt>
                <c:pt idx="3384">
                  <c:v>406583000000</c:v>
                </c:pt>
                <c:pt idx="3385">
                  <c:v>411536000000</c:v>
                </c:pt>
                <c:pt idx="3386">
                  <c:v>416511000000</c:v>
                </c:pt>
                <c:pt idx="3387">
                  <c:v>421520000000</c:v>
                </c:pt>
                <c:pt idx="3388">
                  <c:v>426618000000</c:v>
                </c:pt>
                <c:pt idx="3389">
                  <c:v>431706000000</c:v>
                </c:pt>
                <c:pt idx="3390">
                  <c:v>436895000000</c:v>
                </c:pt>
                <c:pt idx="3391">
                  <c:v>442014000000</c:v>
                </c:pt>
                <c:pt idx="3392">
                  <c:v>447215000000</c:v>
                </c:pt>
                <c:pt idx="3393">
                  <c:v>452379000000</c:v>
                </c:pt>
                <c:pt idx="3394">
                  <c:v>457519000000</c:v>
                </c:pt>
                <c:pt idx="3395">
                  <c:v>462714000000</c:v>
                </c:pt>
                <c:pt idx="3396">
                  <c:v>467861000000</c:v>
                </c:pt>
                <c:pt idx="3397">
                  <c:v>473060000000</c:v>
                </c:pt>
                <c:pt idx="3398">
                  <c:v>478200000000</c:v>
                </c:pt>
                <c:pt idx="3399">
                  <c:v>483429000000</c:v>
                </c:pt>
                <c:pt idx="3400">
                  <c:v>488637000000</c:v>
                </c:pt>
                <c:pt idx="3401">
                  <c:v>493844000000</c:v>
                </c:pt>
                <c:pt idx="3402">
                  <c:v>499173000000</c:v>
                </c:pt>
                <c:pt idx="3403">
                  <c:v>504496000000</c:v>
                </c:pt>
                <c:pt idx="3404">
                  <c:v>509957000000</c:v>
                </c:pt>
                <c:pt idx="3405">
                  <c:v>515405000000</c:v>
                </c:pt>
                <c:pt idx="3406">
                  <c:v>521031000000</c:v>
                </c:pt>
                <c:pt idx="3407">
                  <c:v>526686000000</c:v>
                </c:pt>
                <c:pt idx="3408">
                  <c:v>532450000000</c:v>
                </c:pt>
                <c:pt idx="3409">
                  <c:v>538300000000</c:v>
                </c:pt>
                <c:pt idx="3410">
                  <c:v>544225000000</c:v>
                </c:pt>
                <c:pt idx="3411">
                  <c:v>550333000000</c:v>
                </c:pt>
                <c:pt idx="3412">
                  <c:v>556456000000</c:v>
                </c:pt>
                <c:pt idx="3413">
                  <c:v>562780000000</c:v>
                </c:pt>
                <c:pt idx="3414">
                  <c:v>569158000000</c:v>
                </c:pt>
                <c:pt idx="3415">
                  <c:v>575689000000</c:v>
                </c:pt>
                <c:pt idx="3416">
                  <c:v>582317000000</c:v>
                </c:pt>
                <c:pt idx="3417">
                  <c:v>589035000000</c:v>
                </c:pt>
                <c:pt idx="3418">
                  <c:v>596011000000</c:v>
                </c:pt>
                <c:pt idx="3419">
                  <c:v>603060000000</c:v>
                </c:pt>
                <c:pt idx="3420">
                  <c:v>610312000000</c:v>
                </c:pt>
                <c:pt idx="3421">
                  <c:v>617708000000</c:v>
                </c:pt>
                <c:pt idx="3422">
                  <c:v>625344000000</c:v>
                </c:pt>
                <c:pt idx="3423">
                  <c:v>633144000000</c:v>
                </c:pt>
                <c:pt idx="3424">
                  <c:v>641118000000</c:v>
                </c:pt>
                <c:pt idx="3425">
                  <c:v>649458000000</c:v>
                </c:pt>
                <c:pt idx="3426">
                  <c:v>657967000000</c:v>
                </c:pt>
                <c:pt idx="3427">
                  <c:v>666791000000</c:v>
                </c:pt>
                <c:pt idx="3428">
                  <c:v>675880000000</c:v>
                </c:pt>
                <c:pt idx="3429">
                  <c:v>685353000000</c:v>
                </c:pt>
                <c:pt idx="3430">
                  <c:v>695111000000</c:v>
                </c:pt>
                <c:pt idx="3431">
                  <c:v>705255000000</c:v>
                </c:pt>
                <c:pt idx="3432">
                  <c:v>715770000000</c:v>
                </c:pt>
                <c:pt idx="3433">
                  <c:v>726672000000</c:v>
                </c:pt>
                <c:pt idx="3434">
                  <c:v>738048000000</c:v>
                </c:pt>
                <c:pt idx="3435">
                  <c:v>749813000000</c:v>
                </c:pt>
                <c:pt idx="3436">
                  <c:v>762098000000</c:v>
                </c:pt>
                <c:pt idx="3437">
                  <c:v>774755000000</c:v>
                </c:pt>
                <c:pt idx="3438">
                  <c:v>787888000000</c:v>
                </c:pt>
                <c:pt idx="3439">
                  <c:v>801423000000</c:v>
                </c:pt>
                <c:pt idx="3440">
                  <c:v>815348000000</c:v>
                </c:pt>
                <c:pt idx="3441">
                  <c:v>829743000000</c:v>
                </c:pt>
                <c:pt idx="3442">
                  <c:v>844428000000</c:v>
                </c:pt>
                <c:pt idx="3443">
                  <c:v>859526000000</c:v>
                </c:pt>
                <c:pt idx="3444">
                  <c:v>874848000000</c:v>
                </c:pt>
                <c:pt idx="3445">
                  <c:v>890480000000</c:v>
                </c:pt>
                <c:pt idx="3446">
                  <c:v>906317000000</c:v>
                </c:pt>
                <c:pt idx="3447">
                  <c:v>922343000000</c:v>
                </c:pt>
                <c:pt idx="3448">
                  <c:v>938664000000</c:v>
                </c:pt>
                <c:pt idx="3449">
                  <c:v>955081000000</c:v>
                </c:pt>
                <c:pt idx="3450">
                  <c:v>971769000000</c:v>
                </c:pt>
                <c:pt idx="3451">
                  <c:v>988580000000</c:v>
                </c:pt>
                <c:pt idx="3452">
                  <c:v>1005680000000</c:v>
                </c:pt>
                <c:pt idx="3453">
                  <c:v>1022970000000</c:v>
                </c:pt>
                <c:pt idx="3454">
                  <c:v>1040510000000</c:v>
                </c:pt>
                <c:pt idx="3455">
                  <c:v>1058520000000</c:v>
                </c:pt>
                <c:pt idx="3456">
                  <c:v>1076790000000</c:v>
                </c:pt>
                <c:pt idx="3457">
                  <c:v>1095630000000</c:v>
                </c:pt>
                <c:pt idx="3458">
                  <c:v>1114860000000</c:v>
                </c:pt>
                <c:pt idx="3459">
                  <c:v>1134790000000</c:v>
                </c:pt>
                <c:pt idx="3460">
                  <c:v>1155160000000</c:v>
                </c:pt>
                <c:pt idx="3461">
                  <c:v>1176360000000</c:v>
                </c:pt>
                <c:pt idx="3462">
                  <c:v>1198090000000</c:v>
                </c:pt>
                <c:pt idx="3463">
                  <c:v>1220560000000</c:v>
                </c:pt>
                <c:pt idx="3464">
                  <c:v>1243970000000</c:v>
                </c:pt>
                <c:pt idx="3465">
                  <c:v>1268000000000</c:v>
                </c:pt>
                <c:pt idx="3466">
                  <c:v>1293040000000</c:v>
                </c:pt>
                <c:pt idx="3467">
                  <c:v>1318690000000</c:v>
                </c:pt>
                <c:pt idx="3468">
                  <c:v>1345380000000</c:v>
                </c:pt>
                <c:pt idx="3469">
                  <c:v>1372730000000</c:v>
                </c:pt>
                <c:pt idx="3470">
                  <c:v>1400990000000</c:v>
                </c:pt>
                <c:pt idx="3471">
                  <c:v>1430360000000</c:v>
                </c:pt>
                <c:pt idx="3472">
                  <c:v>1460550000000</c:v>
                </c:pt>
                <c:pt idx="3473">
                  <c:v>1491990000000</c:v>
                </c:pt>
                <c:pt idx="3474">
                  <c:v>1524330000000</c:v>
                </c:pt>
                <c:pt idx="3475">
                  <c:v>1558120000000</c:v>
                </c:pt>
                <c:pt idx="3476">
                  <c:v>1593020000000</c:v>
                </c:pt>
                <c:pt idx="3477">
                  <c:v>1629380000000</c:v>
                </c:pt>
                <c:pt idx="3478">
                  <c:v>1667600000000</c:v>
                </c:pt>
                <c:pt idx="3479">
                  <c:v>1707290000000</c:v>
                </c:pt>
                <c:pt idx="3480">
                  <c:v>1749190000000</c:v>
                </c:pt>
                <c:pt idx="3481">
                  <c:v>1792710000000</c:v>
                </c:pt>
                <c:pt idx="3482">
                  <c:v>1838700000000</c:v>
                </c:pt>
                <c:pt idx="3483">
                  <c:v>1886570000000</c:v>
                </c:pt>
                <c:pt idx="3484">
                  <c:v>1937130000000</c:v>
                </c:pt>
                <c:pt idx="3485">
                  <c:v>1989650000000</c:v>
                </c:pt>
                <c:pt idx="3486">
                  <c:v>2044620000000</c:v>
                </c:pt>
                <c:pt idx="3487">
                  <c:v>2102390000000</c:v>
                </c:pt>
                <c:pt idx="3488">
                  <c:v>2162140000000</c:v>
                </c:pt>
                <c:pt idx="3489">
                  <c:v>2224590000000</c:v>
                </c:pt>
                <c:pt idx="3490">
                  <c:v>2289090000000</c:v>
                </c:pt>
                <c:pt idx="3491">
                  <c:v>2356180000000</c:v>
                </c:pt>
                <c:pt idx="3492">
                  <c:v>2425000000000</c:v>
                </c:pt>
                <c:pt idx="3493">
                  <c:v>2496100000000</c:v>
                </c:pt>
                <c:pt idx="3494">
                  <c:v>2569810000000</c:v>
                </c:pt>
                <c:pt idx="3495">
                  <c:v>2645300000000</c:v>
                </c:pt>
                <c:pt idx="3496">
                  <c:v>2723360000000</c:v>
                </c:pt>
                <c:pt idx="3497">
                  <c:v>2803310000000</c:v>
                </c:pt>
                <c:pt idx="3498">
                  <c:v>2886340000000</c:v>
                </c:pt>
                <c:pt idx="3499">
                  <c:v>2970920000000</c:v>
                </c:pt>
                <c:pt idx="3500">
                  <c:v>3058530000000</c:v>
                </c:pt>
                <c:pt idx="3501">
                  <c:v>3149950000000</c:v>
                </c:pt>
                <c:pt idx="3502">
                  <c:v>3243960000000</c:v>
                </c:pt>
                <c:pt idx="3503">
                  <c:v>3341720000000</c:v>
                </c:pt>
                <c:pt idx="3504">
                  <c:v>3442980000000</c:v>
                </c:pt>
                <c:pt idx="3505">
                  <c:v>3548810000000</c:v>
                </c:pt>
                <c:pt idx="3506">
                  <c:v>3658060000000</c:v>
                </c:pt>
                <c:pt idx="3507">
                  <c:v>3771200000000</c:v>
                </c:pt>
                <c:pt idx="3508">
                  <c:v>3890070000000</c:v>
                </c:pt>
                <c:pt idx="3509">
                  <c:v>4012490000000</c:v>
                </c:pt>
                <c:pt idx="3510">
                  <c:v>4140090000000</c:v>
                </c:pt>
                <c:pt idx="3511">
                  <c:v>4271850000000</c:v>
                </c:pt>
                <c:pt idx="3512">
                  <c:v>4409170000000</c:v>
                </c:pt>
                <c:pt idx="3513">
                  <c:v>4550650000000</c:v>
                </c:pt>
                <c:pt idx="3514">
                  <c:v>4698150000000</c:v>
                </c:pt>
                <c:pt idx="3515">
                  <c:v>4849770000000</c:v>
                </c:pt>
                <c:pt idx="3516">
                  <c:v>5006590000000</c:v>
                </c:pt>
                <c:pt idx="3517">
                  <c:v>5170530000000</c:v>
                </c:pt>
                <c:pt idx="3518">
                  <c:v>5338100000000</c:v>
                </c:pt>
                <c:pt idx="3519">
                  <c:v>5514010000000</c:v>
                </c:pt>
                <c:pt idx="3520">
                  <c:v>5695510000000</c:v>
                </c:pt>
                <c:pt idx="3521">
                  <c:v>5885200000000</c:v>
                </c:pt>
                <c:pt idx="3522">
                  <c:v>6081490000000</c:v>
                </c:pt>
                <c:pt idx="3523">
                  <c:v>6285770000000</c:v>
                </c:pt>
                <c:pt idx="3524">
                  <c:v>6500330000000</c:v>
                </c:pt>
                <c:pt idx="3525">
                  <c:v>6720500000000</c:v>
                </c:pt>
                <c:pt idx="3526">
                  <c:v>6952420000000</c:v>
                </c:pt>
                <c:pt idx="3527">
                  <c:v>7191620000000</c:v>
                </c:pt>
                <c:pt idx="3528">
                  <c:v>7440870000000</c:v>
                </c:pt>
                <c:pt idx="3529">
                  <c:v>7698740000000</c:v>
                </c:pt>
                <c:pt idx="3530">
                  <c:v>7965880000000</c:v>
                </c:pt>
                <c:pt idx="3531">
                  <c:v>8244790000000</c:v>
                </c:pt>
                <c:pt idx="3532">
                  <c:v>8530680000000</c:v>
                </c:pt>
                <c:pt idx="3533">
                  <c:v>8829430000000</c:v>
                </c:pt>
                <c:pt idx="3534">
                  <c:v>9136220000000</c:v>
                </c:pt>
                <c:pt idx="3535">
                  <c:v>9455920000000</c:v>
                </c:pt>
                <c:pt idx="3536">
                  <c:v>9785620000000</c:v>
                </c:pt>
                <c:pt idx="3537">
                  <c:v>10129000000000</c:v>
                </c:pt>
                <c:pt idx="3538">
                  <c:v>10485100000000</c:v>
                </c:pt>
                <c:pt idx="3539">
                  <c:v>10856000000000</c:v>
                </c:pt>
                <c:pt idx="3540">
                  <c:v>11244900000000</c:v>
                </c:pt>
                <c:pt idx="3541">
                  <c:v>11649500000000</c:v>
                </c:pt>
                <c:pt idx="3542">
                  <c:v>12076700000000</c:v>
                </c:pt>
                <c:pt idx="3543">
                  <c:v>12521000000000</c:v>
                </c:pt>
                <c:pt idx="3544">
                  <c:v>12989000000000</c:v>
                </c:pt>
                <c:pt idx="3545">
                  <c:v>13477900000000</c:v>
                </c:pt>
                <c:pt idx="3546">
                  <c:v>13990100000000</c:v>
                </c:pt>
                <c:pt idx="3547">
                  <c:v>14529600000000</c:v>
                </c:pt>
                <c:pt idx="3548">
                  <c:v>15091800000000</c:v>
                </c:pt>
                <c:pt idx="3549">
                  <c:v>15683500000000</c:v>
                </c:pt>
                <c:pt idx="3550">
                  <c:v>16297200000000</c:v>
                </c:pt>
                <c:pt idx="3551">
                  <c:v>16939800000000</c:v>
                </c:pt>
                <c:pt idx="3552">
                  <c:v>17605500000000</c:v>
                </c:pt>
                <c:pt idx="3553">
                  <c:v>18296500000000</c:v>
                </c:pt>
                <c:pt idx="3554">
                  <c:v>19016200000000</c:v>
                </c:pt>
                <c:pt idx="3555">
                  <c:v>19758900000000</c:v>
                </c:pt>
                <c:pt idx="3556">
                  <c:v>20530700000000</c:v>
                </c:pt>
                <c:pt idx="3557">
                  <c:v>21325100000000</c:v>
                </c:pt>
                <c:pt idx="3558">
                  <c:v>22148300000000</c:v>
                </c:pt>
                <c:pt idx="3559">
                  <c:v>22995200000000</c:v>
                </c:pt>
                <c:pt idx="3560">
                  <c:v>23868000000000</c:v>
                </c:pt>
                <c:pt idx="3561">
                  <c:v>24772100000000</c:v>
                </c:pt>
                <c:pt idx="3562">
                  <c:v>25699100000000</c:v>
                </c:pt>
                <c:pt idx="3563">
                  <c:v>26657800000000</c:v>
                </c:pt>
                <c:pt idx="3564">
                  <c:v>27639800000000</c:v>
                </c:pt>
                <c:pt idx="3565">
                  <c:v>28652700000000</c:v>
                </c:pt>
                <c:pt idx="3566">
                  <c:v>29688500000000</c:v>
                </c:pt>
                <c:pt idx="3567">
                  <c:v>30753500000000</c:v>
                </c:pt>
                <c:pt idx="3568">
                  <c:v>31839000000000</c:v>
                </c:pt>
                <c:pt idx="3569">
                  <c:v>32946000000000</c:v>
                </c:pt>
                <c:pt idx="3570">
                  <c:v>34076600000000</c:v>
                </c:pt>
                <c:pt idx="3571">
                  <c:v>35220700000000</c:v>
                </c:pt>
                <c:pt idx="3572">
                  <c:v>36381400000000</c:v>
                </c:pt>
                <c:pt idx="3573">
                  <c:v>37549300000000</c:v>
                </c:pt>
                <c:pt idx="3574">
                  <c:v>38725800000000</c:v>
                </c:pt>
                <c:pt idx="3575">
                  <c:v>39903400000000</c:v>
                </c:pt>
                <c:pt idx="3576">
                  <c:v>41077000000000</c:v>
                </c:pt>
                <c:pt idx="3577">
                  <c:v>42246200000000</c:v>
                </c:pt>
                <c:pt idx="3578">
                  <c:v>43404000000000</c:v>
                </c:pt>
                <c:pt idx="3579">
                  <c:v>44553500000000</c:v>
                </c:pt>
                <c:pt idx="3580">
                  <c:v>45682600000000</c:v>
                </c:pt>
                <c:pt idx="3581">
                  <c:v>46795600000000</c:v>
                </c:pt>
                <c:pt idx="3582">
                  <c:v>47890700000000</c:v>
                </c:pt>
                <c:pt idx="3583">
                  <c:v>48959900000000</c:v>
                </c:pt>
                <c:pt idx="3584">
                  <c:v>50009700000000</c:v>
                </c:pt>
                <c:pt idx="3585">
                  <c:v>51036000000000</c:v>
                </c:pt>
                <c:pt idx="3586">
                  <c:v>52043600000000</c:v>
                </c:pt>
                <c:pt idx="3587">
                  <c:v>53028100000000</c:v>
                </c:pt>
                <c:pt idx="3588">
                  <c:v>53999700000000</c:v>
                </c:pt>
                <c:pt idx="3589">
                  <c:v>54944400000000</c:v>
                </c:pt>
                <c:pt idx="3590">
                  <c:v>55868200000000</c:v>
                </c:pt>
                <c:pt idx="3591">
                  <c:v>56778700000000</c:v>
                </c:pt>
                <c:pt idx="3592">
                  <c:v>57665500000000</c:v>
                </c:pt>
                <c:pt idx="3593">
                  <c:v>58536000000000</c:v>
                </c:pt>
                <c:pt idx="3594">
                  <c:v>59374400000000</c:v>
                </c:pt>
                <c:pt idx="3595">
                  <c:v>60203000000000</c:v>
                </c:pt>
                <c:pt idx="3596">
                  <c:v>60999100000000</c:v>
                </c:pt>
                <c:pt idx="3597">
                  <c:v>61766600000000</c:v>
                </c:pt>
                <c:pt idx="3598">
                  <c:v>62508800000000</c:v>
                </c:pt>
                <c:pt idx="3599">
                  <c:v>63215500000000</c:v>
                </c:pt>
                <c:pt idx="3600">
                  <c:v>63897000000000</c:v>
                </c:pt>
                <c:pt idx="3601">
                  <c:v>64528100000000</c:v>
                </c:pt>
                <c:pt idx="3602">
                  <c:v>65141100000000</c:v>
                </c:pt>
                <c:pt idx="3603">
                  <c:v>65717400000000</c:v>
                </c:pt>
                <c:pt idx="3604">
                  <c:v>66255400000000</c:v>
                </c:pt>
                <c:pt idx="3605">
                  <c:v>66761000000000</c:v>
                </c:pt>
                <c:pt idx="3606">
                  <c:v>67237700000000</c:v>
                </c:pt>
                <c:pt idx="3607">
                  <c:v>67698100000000</c:v>
                </c:pt>
                <c:pt idx="3608">
                  <c:v>68109400000000</c:v>
                </c:pt>
                <c:pt idx="3609">
                  <c:v>68518600000000</c:v>
                </c:pt>
                <c:pt idx="3610">
                  <c:v>68909200000000</c:v>
                </c:pt>
                <c:pt idx="3611">
                  <c:v>69272600000000</c:v>
                </c:pt>
                <c:pt idx="3612">
                  <c:v>69623300000000</c:v>
                </c:pt>
                <c:pt idx="3613">
                  <c:v>69961100000000</c:v>
                </c:pt>
                <c:pt idx="3614">
                  <c:v>70295800000000</c:v>
                </c:pt>
                <c:pt idx="3615">
                  <c:v>70604100000000</c:v>
                </c:pt>
                <c:pt idx="3616">
                  <c:v>70918600000000</c:v>
                </c:pt>
                <c:pt idx="3617">
                  <c:v>71221300000000</c:v>
                </c:pt>
                <c:pt idx="3618">
                  <c:v>71509300000000</c:v>
                </c:pt>
                <c:pt idx="3619">
                  <c:v>71788000000000</c:v>
                </c:pt>
                <c:pt idx="3620">
                  <c:v>72073200000000</c:v>
                </c:pt>
                <c:pt idx="3621">
                  <c:v>72343400000000</c:v>
                </c:pt>
                <c:pt idx="3622">
                  <c:v>72593800000000</c:v>
                </c:pt>
                <c:pt idx="3623">
                  <c:v>72871300000000</c:v>
                </c:pt>
                <c:pt idx="3624">
                  <c:v>73133800000000</c:v>
                </c:pt>
                <c:pt idx="3625">
                  <c:v>73386700000000</c:v>
                </c:pt>
                <c:pt idx="3626">
                  <c:v>73658900000000</c:v>
                </c:pt>
                <c:pt idx="3627">
                  <c:v>73937000000000</c:v>
                </c:pt>
                <c:pt idx="3628">
                  <c:v>74215400000000</c:v>
                </c:pt>
                <c:pt idx="3629">
                  <c:v>74488500000000</c:v>
                </c:pt>
                <c:pt idx="3630">
                  <c:v>74795400000000</c:v>
                </c:pt>
                <c:pt idx="3631">
                  <c:v>75095000000000</c:v>
                </c:pt>
                <c:pt idx="3632">
                  <c:v>75398200000000</c:v>
                </c:pt>
                <c:pt idx="3633">
                  <c:v>75713300000000</c:v>
                </c:pt>
                <c:pt idx="3634">
                  <c:v>76045900000000</c:v>
                </c:pt>
                <c:pt idx="3635">
                  <c:v>76370600000000</c:v>
                </c:pt>
                <c:pt idx="3636">
                  <c:v>76687100000000</c:v>
                </c:pt>
                <c:pt idx="3637">
                  <c:v>77026700000000</c:v>
                </c:pt>
                <c:pt idx="3638">
                  <c:v>77350400000000</c:v>
                </c:pt>
                <c:pt idx="3639">
                  <c:v>77676200000000</c:v>
                </c:pt>
                <c:pt idx="3640">
                  <c:v>77999200000000</c:v>
                </c:pt>
                <c:pt idx="3641">
                  <c:v>78324400000000</c:v>
                </c:pt>
                <c:pt idx="3642">
                  <c:v>78639300000000</c:v>
                </c:pt>
                <c:pt idx="3643">
                  <c:v>78946700000000</c:v>
                </c:pt>
                <c:pt idx="3644">
                  <c:v>79251900000000</c:v>
                </c:pt>
                <c:pt idx="3645">
                  <c:v>79544800000000</c:v>
                </c:pt>
                <c:pt idx="3646">
                  <c:v>79838700000000</c:v>
                </c:pt>
                <c:pt idx="3647">
                  <c:v>80125900000000</c:v>
                </c:pt>
                <c:pt idx="3648">
                  <c:v>80411300000000</c:v>
                </c:pt>
                <c:pt idx="3649">
                  <c:v>80687500000000</c:v>
                </c:pt>
                <c:pt idx="3650">
                  <c:v>80970100000000</c:v>
                </c:pt>
                <c:pt idx="3651">
                  <c:v>81235600000000</c:v>
                </c:pt>
                <c:pt idx="3652">
                  <c:v>81482400000000</c:v>
                </c:pt>
                <c:pt idx="3653">
                  <c:v>81749500000000</c:v>
                </c:pt>
                <c:pt idx="3654">
                  <c:v>81999700000000</c:v>
                </c:pt>
                <c:pt idx="3655">
                  <c:v>82241700000000</c:v>
                </c:pt>
                <c:pt idx="3656">
                  <c:v>82485900000000</c:v>
                </c:pt>
                <c:pt idx="3657">
                  <c:v>82730200000000</c:v>
                </c:pt>
                <c:pt idx="3658">
                  <c:v>82972300000000</c:v>
                </c:pt>
                <c:pt idx="3659">
                  <c:v>83208100000000</c:v>
                </c:pt>
                <c:pt idx="3660">
                  <c:v>83460600000000</c:v>
                </c:pt>
                <c:pt idx="3661">
                  <c:v>83707700000000</c:v>
                </c:pt>
                <c:pt idx="3662">
                  <c:v>83958300000000</c:v>
                </c:pt>
                <c:pt idx="3663">
                  <c:v>84215800000000</c:v>
                </c:pt>
                <c:pt idx="3664">
                  <c:v>84479600000000</c:v>
                </c:pt>
                <c:pt idx="3665">
                  <c:v>84750500000000</c:v>
                </c:pt>
                <c:pt idx="3666">
                  <c:v>85024800000000</c:v>
                </c:pt>
                <c:pt idx="3667">
                  <c:v>85316000000000</c:v>
                </c:pt>
                <c:pt idx="3668">
                  <c:v>85605400000000</c:v>
                </c:pt>
                <c:pt idx="3669">
                  <c:v>85907000000000</c:v>
                </c:pt>
                <c:pt idx="3670">
                  <c:v>86207400000000</c:v>
                </c:pt>
                <c:pt idx="3671">
                  <c:v>86512600000000</c:v>
                </c:pt>
                <c:pt idx="3672">
                  <c:v>86820100000000</c:v>
                </c:pt>
                <c:pt idx="3673">
                  <c:v>87129400000000</c:v>
                </c:pt>
                <c:pt idx="3674">
                  <c:v>87428100000000</c:v>
                </c:pt>
                <c:pt idx="3675">
                  <c:v>87733200000000</c:v>
                </c:pt>
                <c:pt idx="3676">
                  <c:v>88036400000000</c:v>
                </c:pt>
                <c:pt idx="3677">
                  <c:v>88334800000000</c:v>
                </c:pt>
                <c:pt idx="3678">
                  <c:v>88632700000000</c:v>
                </c:pt>
                <c:pt idx="3679">
                  <c:v>88919600000000</c:v>
                </c:pt>
                <c:pt idx="3680">
                  <c:v>89198800000000</c:v>
                </c:pt>
                <c:pt idx="3681">
                  <c:v>89471900000000</c:v>
                </c:pt>
                <c:pt idx="3682">
                  <c:v>89733000000000</c:v>
                </c:pt>
                <c:pt idx="3683">
                  <c:v>89984100000000</c:v>
                </c:pt>
                <c:pt idx="3684">
                  <c:v>90227400000000</c:v>
                </c:pt>
                <c:pt idx="3685">
                  <c:v>90461600000000</c:v>
                </c:pt>
                <c:pt idx="3686">
                  <c:v>90686200000000</c:v>
                </c:pt>
                <c:pt idx="3687">
                  <c:v>90907200000000</c:v>
                </c:pt>
                <c:pt idx="3688">
                  <c:v>91110500000000</c:v>
                </c:pt>
                <c:pt idx="3689">
                  <c:v>91307200000000</c:v>
                </c:pt>
                <c:pt idx="3690">
                  <c:v>91495100000000</c:v>
                </c:pt>
                <c:pt idx="3691">
                  <c:v>91677600000000</c:v>
                </c:pt>
                <c:pt idx="3692">
                  <c:v>91852500000000</c:v>
                </c:pt>
                <c:pt idx="3693">
                  <c:v>92022800000000</c:v>
                </c:pt>
                <c:pt idx="3694">
                  <c:v>92193000000000</c:v>
                </c:pt>
                <c:pt idx="3695">
                  <c:v>92347400000000</c:v>
                </c:pt>
                <c:pt idx="3696">
                  <c:v>92502300000000</c:v>
                </c:pt>
                <c:pt idx="3697">
                  <c:v>92645200000000</c:v>
                </c:pt>
                <c:pt idx="3698">
                  <c:v>92785500000000</c:v>
                </c:pt>
                <c:pt idx="3699">
                  <c:v>92918000000000</c:v>
                </c:pt>
                <c:pt idx="3700">
                  <c:v>93043900000000</c:v>
                </c:pt>
                <c:pt idx="3701">
                  <c:v>93168400000000</c:v>
                </c:pt>
                <c:pt idx="3702">
                  <c:v>93268600000000</c:v>
                </c:pt>
                <c:pt idx="3703">
                  <c:v>93366900000000</c:v>
                </c:pt>
                <c:pt idx="3704">
                  <c:v>93449100000000</c:v>
                </c:pt>
                <c:pt idx="3705">
                  <c:v>93518600000000</c:v>
                </c:pt>
                <c:pt idx="3706">
                  <c:v>93573000000000</c:v>
                </c:pt>
                <c:pt idx="3707">
                  <c:v>93612200000000</c:v>
                </c:pt>
                <c:pt idx="3708">
                  <c:v>93634300000000</c:v>
                </c:pt>
                <c:pt idx="3709">
                  <c:v>93630600000000</c:v>
                </c:pt>
                <c:pt idx="3710">
                  <c:v>93623700000000</c:v>
                </c:pt>
                <c:pt idx="3711">
                  <c:v>93576400000000</c:v>
                </c:pt>
                <c:pt idx="3712">
                  <c:v>93518900000000</c:v>
                </c:pt>
                <c:pt idx="3713">
                  <c:v>93439500000000</c:v>
                </c:pt>
                <c:pt idx="3714">
                  <c:v>93337800000000</c:v>
                </c:pt>
                <c:pt idx="3715">
                  <c:v>93214800000000</c:v>
                </c:pt>
                <c:pt idx="3716">
                  <c:v>93059200000000</c:v>
                </c:pt>
                <c:pt idx="3717">
                  <c:v>92882200000000</c:v>
                </c:pt>
                <c:pt idx="3718">
                  <c:v>92677200000000</c:v>
                </c:pt>
                <c:pt idx="3719">
                  <c:v>92445000000000</c:v>
                </c:pt>
                <c:pt idx="3720">
                  <c:v>92178700000000</c:v>
                </c:pt>
                <c:pt idx="3721">
                  <c:v>91885500000000</c:v>
                </c:pt>
                <c:pt idx="3722">
                  <c:v>91552400000000</c:v>
                </c:pt>
                <c:pt idx="3723">
                  <c:v>91176100000000</c:v>
                </c:pt>
                <c:pt idx="3724">
                  <c:v>90772300000000</c:v>
                </c:pt>
                <c:pt idx="3725">
                  <c:v>90300900000000</c:v>
                </c:pt>
                <c:pt idx="3726">
                  <c:v>89803200000000</c:v>
                </c:pt>
                <c:pt idx="3727">
                  <c:v>89243800000000</c:v>
                </c:pt>
                <c:pt idx="3728">
                  <c:v>88618400000000</c:v>
                </c:pt>
                <c:pt idx="3729">
                  <c:v>87937200000000</c:v>
                </c:pt>
                <c:pt idx="3730">
                  <c:v>87192800000000</c:v>
                </c:pt>
                <c:pt idx="3731">
                  <c:v>86369200000000</c:v>
                </c:pt>
                <c:pt idx="3732">
                  <c:v>85476100000000</c:v>
                </c:pt>
                <c:pt idx="3733">
                  <c:v>84506500000000</c:v>
                </c:pt>
                <c:pt idx="3734">
                  <c:v>83452300000000</c:v>
                </c:pt>
                <c:pt idx="3735">
                  <c:v>82305900000000</c:v>
                </c:pt>
                <c:pt idx="3736">
                  <c:v>81081600000000</c:v>
                </c:pt>
                <c:pt idx="3737">
                  <c:v>79754400000000</c:v>
                </c:pt>
                <c:pt idx="3738">
                  <c:v>78343400000000</c:v>
                </c:pt>
                <c:pt idx="3739">
                  <c:v>76831000000000</c:v>
                </c:pt>
                <c:pt idx="3740">
                  <c:v>75233300000000</c:v>
                </c:pt>
                <c:pt idx="3741">
                  <c:v>73542800000000</c:v>
                </c:pt>
                <c:pt idx="3742">
                  <c:v>71756300000000</c:v>
                </c:pt>
                <c:pt idx="3743">
                  <c:v>69887400000000</c:v>
                </c:pt>
                <c:pt idx="3744">
                  <c:v>67929600000000</c:v>
                </c:pt>
                <c:pt idx="3745">
                  <c:v>65893500000000</c:v>
                </c:pt>
                <c:pt idx="3746">
                  <c:v>63779800000000</c:v>
                </c:pt>
                <c:pt idx="3747">
                  <c:v>61601700000000</c:v>
                </c:pt>
                <c:pt idx="3748">
                  <c:v>59360200000000</c:v>
                </c:pt>
                <c:pt idx="3749">
                  <c:v>57060100000000</c:v>
                </c:pt>
                <c:pt idx="3750">
                  <c:v>54716900000000</c:v>
                </c:pt>
                <c:pt idx="3751">
                  <c:v>52328000000000</c:v>
                </c:pt>
                <c:pt idx="3752">
                  <c:v>49920200000000</c:v>
                </c:pt>
                <c:pt idx="3753">
                  <c:v>47484300000000</c:v>
                </c:pt>
                <c:pt idx="3754">
                  <c:v>45047800000000</c:v>
                </c:pt>
                <c:pt idx="3755">
                  <c:v>42613000000000</c:v>
                </c:pt>
                <c:pt idx="3756">
                  <c:v>40185000000000</c:v>
                </c:pt>
                <c:pt idx="3757">
                  <c:v>37787100000000</c:v>
                </c:pt>
                <c:pt idx="3758">
                  <c:v>35419400000000</c:v>
                </c:pt>
                <c:pt idx="3759">
                  <c:v>33099500000000</c:v>
                </c:pt>
                <c:pt idx="3760">
                  <c:v>30834300000000</c:v>
                </c:pt>
                <c:pt idx="3761">
                  <c:v>28629900000000</c:v>
                </c:pt>
                <c:pt idx="3762">
                  <c:v>26501000000000</c:v>
                </c:pt>
                <c:pt idx="3763">
                  <c:v>24447700000000</c:v>
                </c:pt>
                <c:pt idx="3764">
                  <c:v>22486200000000</c:v>
                </c:pt>
                <c:pt idx="3765">
                  <c:v>20610000000000</c:v>
                </c:pt>
                <c:pt idx="3766">
                  <c:v>18839200000000</c:v>
                </c:pt>
                <c:pt idx="3767">
                  <c:v>17167700000000</c:v>
                </c:pt>
                <c:pt idx="3768">
                  <c:v>15593600000000</c:v>
                </c:pt>
                <c:pt idx="3769">
                  <c:v>14129500000000</c:v>
                </c:pt>
                <c:pt idx="3770">
                  <c:v>12764100000000</c:v>
                </c:pt>
                <c:pt idx="3771">
                  <c:v>11507500000000</c:v>
                </c:pt>
                <c:pt idx="3772">
                  <c:v>10346900000000</c:v>
                </c:pt>
                <c:pt idx="3773">
                  <c:v>9289860000000</c:v>
                </c:pt>
                <c:pt idx="3774">
                  <c:v>8326690000000</c:v>
                </c:pt>
                <c:pt idx="3775">
                  <c:v>7449930000000</c:v>
                </c:pt>
                <c:pt idx="3776">
                  <c:v>6662920000000</c:v>
                </c:pt>
                <c:pt idx="3777">
                  <c:v>5951290000000</c:v>
                </c:pt>
                <c:pt idx="3778">
                  <c:v>5319860000000</c:v>
                </c:pt>
                <c:pt idx="3779">
                  <c:v>4752020000000</c:v>
                </c:pt>
                <c:pt idx="3780">
                  <c:v>4253890000000</c:v>
                </c:pt>
                <c:pt idx="3781">
                  <c:v>3813100000000</c:v>
                </c:pt>
                <c:pt idx="3782">
                  <c:v>3420700000000</c:v>
                </c:pt>
                <c:pt idx="3783">
                  <c:v>3080180000000</c:v>
                </c:pt>
                <c:pt idx="3784">
                  <c:v>2777910000000</c:v>
                </c:pt>
                <c:pt idx="3785">
                  <c:v>2517740000000</c:v>
                </c:pt>
                <c:pt idx="3786">
                  <c:v>2286630000000</c:v>
                </c:pt>
                <c:pt idx="3787">
                  <c:v>2089350000000</c:v>
                </c:pt>
                <c:pt idx="3788">
                  <c:v>1917100000000</c:v>
                </c:pt>
                <c:pt idx="3789">
                  <c:v>1764070000000</c:v>
                </c:pt>
                <c:pt idx="3790">
                  <c:v>1633720000000</c:v>
                </c:pt>
                <c:pt idx="3791">
                  <c:v>1516700000000</c:v>
                </c:pt>
                <c:pt idx="3792">
                  <c:v>1417630000000</c:v>
                </c:pt>
                <c:pt idx="3793">
                  <c:v>1327500000000</c:v>
                </c:pt>
                <c:pt idx="3794">
                  <c:v>1251460000000</c:v>
                </c:pt>
                <c:pt idx="3795">
                  <c:v>1183980000000</c:v>
                </c:pt>
                <c:pt idx="3796">
                  <c:v>1122050000000</c:v>
                </c:pt>
                <c:pt idx="3797">
                  <c:v>1068910000000</c:v>
                </c:pt>
                <c:pt idx="3798">
                  <c:v>1019380000000</c:v>
                </c:pt>
                <c:pt idx="3799">
                  <c:v>976651000000</c:v>
                </c:pt>
                <c:pt idx="3800">
                  <c:v>936246000000</c:v>
                </c:pt>
                <c:pt idx="3801">
                  <c:v>901065000000</c:v>
                </c:pt>
                <c:pt idx="3802">
                  <c:v>868511000000</c:v>
                </c:pt>
                <c:pt idx="3803">
                  <c:v>837730000000</c:v>
                </c:pt>
                <c:pt idx="3804">
                  <c:v>810106000000</c:v>
                </c:pt>
                <c:pt idx="3805">
                  <c:v>783653000000</c:v>
                </c:pt>
                <c:pt idx="3806">
                  <c:v>759666000000</c:v>
                </c:pt>
                <c:pt idx="3807">
                  <c:v>737206000000</c:v>
                </c:pt>
                <c:pt idx="3808">
                  <c:v>715484000000</c:v>
                </c:pt>
                <c:pt idx="3809">
                  <c:v>695471000000</c:v>
                </c:pt>
                <c:pt idx="3810">
                  <c:v>676192000000</c:v>
                </c:pt>
                <c:pt idx="3811">
                  <c:v>658223000000</c:v>
                </c:pt>
                <c:pt idx="3812">
                  <c:v>640903000000</c:v>
                </c:pt>
                <c:pt idx="3813">
                  <c:v>624649000000</c:v>
                </c:pt>
                <c:pt idx="3814">
                  <c:v>609070000000</c:v>
                </c:pt>
                <c:pt idx="3815">
                  <c:v>594064000000</c:v>
                </c:pt>
                <c:pt idx="3816">
                  <c:v>579942000000</c:v>
                </c:pt>
                <c:pt idx="3817">
                  <c:v>566152000000</c:v>
                </c:pt>
                <c:pt idx="3818">
                  <c:v>553122000000</c:v>
                </c:pt>
                <c:pt idx="3819">
                  <c:v>540543000000</c:v>
                </c:pt>
                <c:pt idx="3820">
                  <c:v>528533000000</c:v>
                </c:pt>
                <c:pt idx="3821">
                  <c:v>516970000000</c:v>
                </c:pt>
                <c:pt idx="3822">
                  <c:v>505800000000</c:v>
                </c:pt>
                <c:pt idx="3823">
                  <c:v>495047000000</c:v>
                </c:pt>
                <c:pt idx="3824">
                  <c:v>484720000000</c:v>
                </c:pt>
                <c:pt idx="3825">
                  <c:v>474785000000</c:v>
                </c:pt>
                <c:pt idx="3826">
                  <c:v>465076000000</c:v>
                </c:pt>
                <c:pt idx="3827">
                  <c:v>455829000000</c:v>
                </c:pt>
                <c:pt idx="3828">
                  <c:v>446954000000</c:v>
                </c:pt>
                <c:pt idx="3829">
                  <c:v>438185000000</c:v>
                </c:pt>
                <c:pt idx="3830">
                  <c:v>429902000000</c:v>
                </c:pt>
                <c:pt idx="3831">
                  <c:v>421719000000</c:v>
                </c:pt>
                <c:pt idx="3832">
                  <c:v>413893000000</c:v>
                </c:pt>
                <c:pt idx="3833">
                  <c:v>406291000000</c:v>
                </c:pt>
                <c:pt idx="3834">
                  <c:v>398959000000</c:v>
                </c:pt>
                <c:pt idx="3835">
                  <c:v>391802000000</c:v>
                </c:pt>
                <c:pt idx="3836">
                  <c:v>384900000000</c:v>
                </c:pt>
                <c:pt idx="3837">
                  <c:v>378201000000</c:v>
                </c:pt>
                <c:pt idx="3838">
                  <c:v>371649000000</c:v>
                </c:pt>
                <c:pt idx="3839">
                  <c:v>365404000000</c:v>
                </c:pt>
                <c:pt idx="3840">
                  <c:v>359196000000</c:v>
                </c:pt>
                <c:pt idx="3841">
                  <c:v>353257000000</c:v>
                </c:pt>
                <c:pt idx="3842">
                  <c:v>347520000000</c:v>
                </c:pt>
                <c:pt idx="3843">
                  <c:v>341850000000</c:v>
                </c:pt>
                <c:pt idx="3844">
                  <c:v>336385000000</c:v>
                </c:pt>
                <c:pt idx="3845">
                  <c:v>331057000000</c:v>
                </c:pt>
                <c:pt idx="3846">
                  <c:v>325873000000</c:v>
                </c:pt>
                <c:pt idx="3847">
                  <c:v>320842000000</c:v>
                </c:pt>
                <c:pt idx="3848">
                  <c:v>315920000000</c:v>
                </c:pt>
                <c:pt idx="3849">
                  <c:v>311165000000</c:v>
                </c:pt>
                <c:pt idx="3850">
                  <c:v>306470000000</c:v>
                </c:pt>
                <c:pt idx="3851">
                  <c:v>301980000000</c:v>
                </c:pt>
                <c:pt idx="3852">
                  <c:v>297515000000</c:v>
                </c:pt>
                <c:pt idx="3853">
                  <c:v>293226000000</c:v>
                </c:pt>
                <c:pt idx="3854">
                  <c:v>289030000000</c:v>
                </c:pt>
                <c:pt idx="3855">
                  <c:v>284903000000</c:v>
                </c:pt>
                <c:pt idx="3856">
                  <c:v>280911000000</c:v>
                </c:pt>
                <c:pt idx="3857">
                  <c:v>277007000000</c:v>
                </c:pt>
                <c:pt idx="3858">
                  <c:v>273201000000</c:v>
                </c:pt>
                <c:pt idx="3859">
                  <c:v>269458000000</c:v>
                </c:pt>
                <c:pt idx="3860">
                  <c:v>265857000000</c:v>
                </c:pt>
                <c:pt idx="3861">
                  <c:v>262316000000</c:v>
                </c:pt>
                <c:pt idx="3862">
                  <c:v>258845000000</c:v>
                </c:pt>
                <c:pt idx="3863">
                  <c:v>255466000000</c:v>
                </c:pt>
                <c:pt idx="3864">
                  <c:v>252121000000</c:v>
                </c:pt>
                <c:pt idx="3865">
                  <c:v>248904000000</c:v>
                </c:pt>
                <c:pt idx="3866">
                  <c:v>245724000000</c:v>
                </c:pt>
                <c:pt idx="3867">
                  <c:v>242634000000</c:v>
                </c:pt>
                <c:pt idx="3868">
                  <c:v>239614000000</c:v>
                </c:pt>
                <c:pt idx="3869">
                  <c:v>236652000000</c:v>
                </c:pt>
                <c:pt idx="3870">
                  <c:v>233764000000</c:v>
                </c:pt>
                <c:pt idx="3871">
                  <c:v>230915000000</c:v>
                </c:pt>
                <c:pt idx="3872">
                  <c:v>228170000000</c:v>
                </c:pt>
                <c:pt idx="3873">
                  <c:v>225424000000</c:v>
                </c:pt>
                <c:pt idx="3874">
                  <c:v>222802000000</c:v>
                </c:pt>
                <c:pt idx="3875">
                  <c:v>220205000000</c:v>
                </c:pt>
                <c:pt idx="3876">
                  <c:v>217638000000</c:v>
                </c:pt>
                <c:pt idx="3877">
                  <c:v>215149000000</c:v>
                </c:pt>
                <c:pt idx="3878">
                  <c:v>212693000000</c:v>
                </c:pt>
                <c:pt idx="3879">
                  <c:v>210301000000</c:v>
                </c:pt>
                <c:pt idx="3880">
                  <c:v>207951000000</c:v>
                </c:pt>
                <c:pt idx="3881">
                  <c:v>205658000000</c:v>
                </c:pt>
                <c:pt idx="3882">
                  <c:v>203408000000</c:v>
                </c:pt>
                <c:pt idx="3883">
                  <c:v>201203000000</c:v>
                </c:pt>
                <c:pt idx="3884">
                  <c:v>199043000000</c:v>
                </c:pt>
                <c:pt idx="3885">
                  <c:v>196914000000</c:v>
                </c:pt>
                <c:pt idx="3886">
                  <c:v>194838000000</c:v>
                </c:pt>
                <c:pt idx="3887">
                  <c:v>192771000000</c:v>
                </c:pt>
                <c:pt idx="3888">
                  <c:v>190783000000</c:v>
                </c:pt>
                <c:pt idx="3889">
                  <c:v>188821000000</c:v>
                </c:pt>
                <c:pt idx="3890">
                  <c:v>186881000000</c:v>
                </c:pt>
                <c:pt idx="3891">
                  <c:v>184994000000</c:v>
                </c:pt>
                <c:pt idx="3892">
                  <c:v>183132000000</c:v>
                </c:pt>
                <c:pt idx="3893">
                  <c:v>181316000000</c:v>
                </c:pt>
                <c:pt idx="3894">
                  <c:v>179529000000</c:v>
                </c:pt>
                <c:pt idx="3895">
                  <c:v>177777000000</c:v>
                </c:pt>
                <c:pt idx="3896">
                  <c:v>176057000000</c:v>
                </c:pt>
                <c:pt idx="3897">
                  <c:v>174364000000</c:v>
                </c:pt>
                <c:pt idx="3898">
                  <c:v>172706000000</c:v>
                </c:pt>
                <c:pt idx="3899">
                  <c:v>171064000000</c:v>
                </c:pt>
                <c:pt idx="3900">
                  <c:v>169466000000</c:v>
                </c:pt>
                <c:pt idx="3901">
                  <c:v>167893000000</c:v>
                </c:pt>
                <c:pt idx="3902">
                  <c:v>166336000000</c:v>
                </c:pt>
                <c:pt idx="3903">
                  <c:v>164819000000</c:v>
                </c:pt>
                <c:pt idx="3904">
                  <c:v>163320000000</c:v>
                </c:pt>
                <c:pt idx="3905">
                  <c:v>161857000000</c:v>
                </c:pt>
                <c:pt idx="3906">
                  <c:v>160416000000</c:v>
                </c:pt>
                <c:pt idx="3907">
                  <c:v>159003000000</c:v>
                </c:pt>
                <c:pt idx="3908">
                  <c:v>157614000000</c:v>
                </c:pt>
                <c:pt idx="3909">
                  <c:v>156246000000</c:v>
                </c:pt>
                <c:pt idx="3910">
                  <c:v>154902000000</c:v>
                </c:pt>
                <c:pt idx="3911">
                  <c:v>153574000000</c:v>
                </c:pt>
                <c:pt idx="3912">
                  <c:v>152276000000</c:v>
                </c:pt>
                <c:pt idx="3913">
                  <c:v>150984000000</c:v>
                </c:pt>
                <c:pt idx="3914">
                  <c:v>149731000000</c:v>
                </c:pt>
                <c:pt idx="3915">
                  <c:v>148511000000</c:v>
                </c:pt>
                <c:pt idx="3916">
                  <c:v>147273000000</c:v>
                </c:pt>
                <c:pt idx="3917">
                  <c:v>146079000000</c:v>
                </c:pt>
                <c:pt idx="3918">
                  <c:v>144904000000</c:v>
                </c:pt>
                <c:pt idx="3919">
                  <c:v>143749000000</c:v>
                </c:pt>
                <c:pt idx="3920">
                  <c:v>142613000000</c:v>
                </c:pt>
                <c:pt idx="3921">
                  <c:v>141496000000</c:v>
                </c:pt>
                <c:pt idx="3922">
                  <c:v>140388000000</c:v>
                </c:pt>
                <c:pt idx="3923">
                  <c:v>139303000000</c:v>
                </c:pt>
                <c:pt idx="3924">
                  <c:v>138237000000</c:v>
                </c:pt>
                <c:pt idx="3925">
                  <c:v>137173000000</c:v>
                </c:pt>
                <c:pt idx="3926">
                  <c:v>136141000000</c:v>
                </c:pt>
                <c:pt idx="3927">
                  <c:v>135120000000</c:v>
                </c:pt>
                <c:pt idx="3928">
                  <c:v>134122000000</c:v>
                </c:pt>
                <c:pt idx="3929">
                  <c:v>133146000000</c:v>
                </c:pt>
                <c:pt idx="3930">
                  <c:v>132171000000</c:v>
                </c:pt>
                <c:pt idx="3931">
                  <c:v>131216000000</c:v>
                </c:pt>
                <c:pt idx="3932">
                  <c:v>130275000000</c:v>
                </c:pt>
                <c:pt idx="3933">
                  <c:v>129351000000</c:v>
                </c:pt>
                <c:pt idx="3934">
                  <c:v>128440000000</c:v>
                </c:pt>
                <c:pt idx="3935">
                  <c:v>127527000000</c:v>
                </c:pt>
                <c:pt idx="3936">
                  <c:v>126660000000</c:v>
                </c:pt>
                <c:pt idx="3937">
                  <c:v>125761000000</c:v>
                </c:pt>
                <c:pt idx="3938">
                  <c:v>124922000000</c:v>
                </c:pt>
                <c:pt idx="3939">
                  <c:v>124066000000</c:v>
                </c:pt>
                <c:pt idx="3940">
                  <c:v>123234000000</c:v>
                </c:pt>
                <c:pt idx="3941">
                  <c:v>122409000000</c:v>
                </c:pt>
                <c:pt idx="3942">
                  <c:v>121618000000</c:v>
                </c:pt>
                <c:pt idx="3943">
                  <c:v>120802000000</c:v>
                </c:pt>
                <c:pt idx="3944">
                  <c:v>120032000000</c:v>
                </c:pt>
                <c:pt idx="3945">
                  <c:v>119258000000</c:v>
                </c:pt>
                <c:pt idx="3946">
                  <c:v>118474000000</c:v>
                </c:pt>
                <c:pt idx="3947">
                  <c:v>117725000000</c:v>
                </c:pt>
                <c:pt idx="3948">
                  <c:v>117020000000</c:v>
                </c:pt>
                <c:pt idx="3949">
                  <c:v>116251000000</c:v>
                </c:pt>
                <c:pt idx="3950">
                  <c:v>115565000000</c:v>
                </c:pt>
                <c:pt idx="3951">
                  <c:v>114840000000</c:v>
                </c:pt>
                <c:pt idx="3952">
                  <c:v>114140000000</c:v>
                </c:pt>
                <c:pt idx="3953">
                  <c:v>113467000000</c:v>
                </c:pt>
                <c:pt idx="3954">
                  <c:v>112791000000</c:v>
                </c:pt>
                <c:pt idx="3955">
                  <c:v>112101000000</c:v>
                </c:pt>
                <c:pt idx="3956">
                  <c:v>111455000000</c:v>
                </c:pt>
                <c:pt idx="3957">
                  <c:v>110804000000</c:v>
                </c:pt>
                <c:pt idx="3958">
                  <c:v>110147000000</c:v>
                </c:pt>
                <c:pt idx="3959">
                  <c:v>109540000000</c:v>
                </c:pt>
                <c:pt idx="3960">
                  <c:v>108896000000</c:v>
                </c:pt>
                <c:pt idx="3961">
                  <c:v>108299000000</c:v>
                </c:pt>
                <c:pt idx="3962">
                  <c:v>107695000000</c:v>
                </c:pt>
                <c:pt idx="3963">
                  <c:v>107097000000</c:v>
                </c:pt>
                <c:pt idx="3964">
                  <c:v>106505000000</c:v>
                </c:pt>
                <c:pt idx="3965">
                  <c:v>105932000000</c:v>
                </c:pt>
                <c:pt idx="3966">
                  <c:v>105357000000</c:v>
                </c:pt>
                <c:pt idx="3967">
                  <c:v>104781000000</c:v>
                </c:pt>
                <c:pt idx="3968">
                  <c:v>104245000000</c:v>
                </c:pt>
                <c:pt idx="3969">
                  <c:v>103698000000</c:v>
                </c:pt>
                <c:pt idx="3970">
                  <c:v>103130000000</c:v>
                </c:pt>
                <c:pt idx="3971">
                  <c:v>102620000000</c:v>
                </c:pt>
                <c:pt idx="3972">
                  <c:v>102083000000</c:v>
                </c:pt>
                <c:pt idx="3973">
                  <c:v>101563000000</c:v>
                </c:pt>
                <c:pt idx="3974">
                  <c:v>101066000000</c:v>
                </c:pt>
                <c:pt idx="3975">
                  <c:v>100545000000</c:v>
                </c:pt>
                <c:pt idx="3976">
                  <c:v>100049000000</c:v>
                </c:pt>
                <c:pt idx="3977">
                  <c:v>99566900000</c:v>
                </c:pt>
                <c:pt idx="3978">
                  <c:v>99086000000</c:v>
                </c:pt>
                <c:pt idx="3979">
                  <c:v>98586800000</c:v>
                </c:pt>
                <c:pt idx="3980">
                  <c:v>98141400000</c:v>
                </c:pt>
                <c:pt idx="3981">
                  <c:v>97677000000</c:v>
                </c:pt>
                <c:pt idx="3982">
                  <c:v>97210700000</c:v>
                </c:pt>
                <c:pt idx="3983">
                  <c:v>96758300000</c:v>
                </c:pt>
                <c:pt idx="3984">
                  <c:v>96317100000</c:v>
                </c:pt>
                <c:pt idx="3985">
                  <c:v>95867200000</c:v>
                </c:pt>
                <c:pt idx="3986">
                  <c:v>95445000000</c:v>
                </c:pt>
                <c:pt idx="3987">
                  <c:v>95010900000</c:v>
                </c:pt>
                <c:pt idx="3988">
                  <c:v>94589900000</c:v>
                </c:pt>
                <c:pt idx="3989">
                  <c:v>94183100000</c:v>
                </c:pt>
                <c:pt idx="3990">
                  <c:v>93773700000</c:v>
                </c:pt>
                <c:pt idx="3991">
                  <c:v>93361200000</c:v>
                </c:pt>
                <c:pt idx="3992">
                  <c:v>92962000000</c:v>
                </c:pt>
                <c:pt idx="3993">
                  <c:v>92554900000</c:v>
                </c:pt>
                <c:pt idx="3994">
                  <c:v>92160000000</c:v>
                </c:pt>
                <c:pt idx="3995">
                  <c:v>91775200000</c:v>
                </c:pt>
                <c:pt idx="3996">
                  <c:v>91395800000</c:v>
                </c:pt>
                <c:pt idx="3997">
                  <c:v>91023200000</c:v>
                </c:pt>
                <c:pt idx="3998">
                  <c:v>90668700000</c:v>
                </c:pt>
                <c:pt idx="3999">
                  <c:v>90307200000</c:v>
                </c:pt>
                <c:pt idx="4000">
                  <c:v>89919100000</c:v>
                </c:pt>
                <c:pt idx="4001">
                  <c:v>89598100000</c:v>
                </c:pt>
                <c:pt idx="4002">
                  <c:v>89248600000</c:v>
                </c:pt>
                <c:pt idx="4003">
                  <c:v>88893600000</c:v>
                </c:pt>
                <c:pt idx="4004">
                  <c:v>88552600000</c:v>
                </c:pt>
                <c:pt idx="4005">
                  <c:v>88205600000</c:v>
                </c:pt>
                <c:pt idx="4006">
                  <c:v>87875200000</c:v>
                </c:pt>
                <c:pt idx="4007">
                  <c:v>87571100000</c:v>
                </c:pt>
                <c:pt idx="4008">
                  <c:v>87234100000</c:v>
                </c:pt>
                <c:pt idx="4009">
                  <c:v>86917500000</c:v>
                </c:pt>
                <c:pt idx="4010">
                  <c:v>86621400000</c:v>
                </c:pt>
                <c:pt idx="4011">
                  <c:v>86313700000</c:v>
                </c:pt>
                <c:pt idx="4012">
                  <c:v>86000400000</c:v>
                </c:pt>
                <c:pt idx="4013">
                  <c:v>85699600000</c:v>
                </c:pt>
                <c:pt idx="4014">
                  <c:v>85375100000</c:v>
                </c:pt>
                <c:pt idx="4015">
                  <c:v>85082100000</c:v>
                </c:pt>
                <c:pt idx="4016">
                  <c:v>84791500000</c:v>
                </c:pt>
                <c:pt idx="4017">
                  <c:v>84504000000</c:v>
                </c:pt>
                <c:pt idx="4018">
                  <c:v>84223100000</c:v>
                </c:pt>
                <c:pt idx="4019">
                  <c:v>83965400000</c:v>
                </c:pt>
                <c:pt idx="4020">
                  <c:v>83693400000</c:v>
                </c:pt>
                <c:pt idx="4021">
                  <c:v>83421500000</c:v>
                </c:pt>
                <c:pt idx="4022">
                  <c:v>83173900000</c:v>
                </c:pt>
                <c:pt idx="4023">
                  <c:v>82910900000</c:v>
                </c:pt>
                <c:pt idx="4024">
                  <c:v>82641300000</c:v>
                </c:pt>
                <c:pt idx="4025">
                  <c:v>82384100000</c:v>
                </c:pt>
                <c:pt idx="4026">
                  <c:v>82104100000</c:v>
                </c:pt>
                <c:pt idx="4027">
                  <c:v>81854800000</c:v>
                </c:pt>
                <c:pt idx="4028">
                  <c:v>81621600000</c:v>
                </c:pt>
                <c:pt idx="4029">
                  <c:v>81369500000</c:v>
                </c:pt>
                <c:pt idx="4030">
                  <c:v>81131500000</c:v>
                </c:pt>
                <c:pt idx="4031">
                  <c:v>80922600000</c:v>
                </c:pt>
                <c:pt idx="4032">
                  <c:v>80692300000</c:v>
                </c:pt>
                <c:pt idx="4033">
                  <c:v>80460500000</c:v>
                </c:pt>
                <c:pt idx="4034">
                  <c:v>80234600000</c:v>
                </c:pt>
                <c:pt idx="4035">
                  <c:v>80010700000</c:v>
                </c:pt>
                <c:pt idx="4036">
                  <c:v>79765300000</c:v>
                </c:pt>
                <c:pt idx="4037">
                  <c:v>79546500000</c:v>
                </c:pt>
                <c:pt idx="4038">
                  <c:v>79319300000</c:v>
                </c:pt>
                <c:pt idx="4039">
                  <c:v>79108100000</c:v>
                </c:pt>
                <c:pt idx="4040">
                  <c:v>78917900000</c:v>
                </c:pt>
                <c:pt idx="4041">
                  <c:v>78715200000</c:v>
                </c:pt>
                <c:pt idx="4042">
                  <c:v>78516800000</c:v>
                </c:pt>
                <c:pt idx="4043">
                  <c:v>78347800000</c:v>
                </c:pt>
                <c:pt idx="4044">
                  <c:v>78126100000</c:v>
                </c:pt>
                <c:pt idx="4045">
                  <c:v>77949600000</c:v>
                </c:pt>
                <c:pt idx="4046">
                  <c:v>77758000000</c:v>
                </c:pt>
                <c:pt idx="4047">
                  <c:v>77527900000</c:v>
                </c:pt>
                <c:pt idx="4048">
                  <c:v>77341700000</c:v>
                </c:pt>
                <c:pt idx="4049">
                  <c:v>77191700000</c:v>
                </c:pt>
                <c:pt idx="4050">
                  <c:v>76973700000</c:v>
                </c:pt>
                <c:pt idx="4051">
                  <c:v>76830200000</c:v>
                </c:pt>
                <c:pt idx="4052">
                  <c:v>76653500000</c:v>
                </c:pt>
                <c:pt idx="4053">
                  <c:v>76483300000</c:v>
                </c:pt>
                <c:pt idx="4054">
                  <c:v>76339600000</c:v>
                </c:pt>
                <c:pt idx="4055">
                  <c:v>76173800000</c:v>
                </c:pt>
                <c:pt idx="4056">
                  <c:v>75977900000</c:v>
                </c:pt>
                <c:pt idx="4057">
                  <c:v>75832500000</c:v>
                </c:pt>
                <c:pt idx="4058">
                  <c:v>75654900000</c:v>
                </c:pt>
                <c:pt idx="4059">
                  <c:v>75471700000</c:v>
                </c:pt>
                <c:pt idx="4060">
                  <c:v>75315500000</c:v>
                </c:pt>
                <c:pt idx="4061">
                  <c:v>75163100000</c:v>
                </c:pt>
                <c:pt idx="4062">
                  <c:v>75015100000</c:v>
                </c:pt>
                <c:pt idx="4063">
                  <c:v>74894400000</c:v>
                </c:pt>
                <c:pt idx="4064">
                  <c:v>74764500000</c:v>
                </c:pt>
                <c:pt idx="4065">
                  <c:v>74608300000</c:v>
                </c:pt>
                <c:pt idx="4066">
                  <c:v>74489500000</c:v>
                </c:pt>
                <c:pt idx="4067">
                  <c:v>74328300000</c:v>
                </c:pt>
                <c:pt idx="4068">
                  <c:v>74193800000</c:v>
                </c:pt>
                <c:pt idx="4069">
                  <c:v>74047300000</c:v>
                </c:pt>
                <c:pt idx="4070">
                  <c:v>73923700000</c:v>
                </c:pt>
                <c:pt idx="4071">
                  <c:v>73755900000</c:v>
                </c:pt>
                <c:pt idx="4072">
                  <c:v>73661300000</c:v>
                </c:pt>
                <c:pt idx="4073">
                  <c:v>73515300000</c:v>
                </c:pt>
                <c:pt idx="4074">
                  <c:v>73410900000</c:v>
                </c:pt>
                <c:pt idx="4075">
                  <c:v>73286500000</c:v>
                </c:pt>
                <c:pt idx="4076">
                  <c:v>73197400000</c:v>
                </c:pt>
                <c:pt idx="4077">
                  <c:v>73052700000</c:v>
                </c:pt>
                <c:pt idx="4078">
                  <c:v>72961400000</c:v>
                </c:pt>
                <c:pt idx="4079">
                  <c:v>72826700000</c:v>
                </c:pt>
                <c:pt idx="4080">
                  <c:v>72687800000</c:v>
                </c:pt>
                <c:pt idx="4081">
                  <c:v>72606100000</c:v>
                </c:pt>
                <c:pt idx="4082">
                  <c:v>72500000000</c:v>
                </c:pt>
                <c:pt idx="4083">
                  <c:v>72347700000</c:v>
                </c:pt>
                <c:pt idx="4084">
                  <c:v>72286500000</c:v>
                </c:pt>
                <c:pt idx="4085">
                  <c:v>72173200000</c:v>
                </c:pt>
                <c:pt idx="4086">
                  <c:v>72083100000</c:v>
                </c:pt>
                <c:pt idx="4087">
                  <c:v>72012200000</c:v>
                </c:pt>
                <c:pt idx="4088">
                  <c:v>71884900000</c:v>
                </c:pt>
                <c:pt idx="4089">
                  <c:v>71792000000</c:v>
                </c:pt>
                <c:pt idx="4090">
                  <c:v>71719200000</c:v>
                </c:pt>
                <c:pt idx="4091">
                  <c:v>71608600000</c:v>
                </c:pt>
                <c:pt idx="4092">
                  <c:v>71488400000</c:v>
                </c:pt>
                <c:pt idx="4093">
                  <c:v>71432400000</c:v>
                </c:pt>
                <c:pt idx="4094">
                  <c:v>71309500000</c:v>
                </c:pt>
                <c:pt idx="4095">
                  <c:v>71262700000</c:v>
                </c:pt>
                <c:pt idx="4096">
                  <c:v>71178300000</c:v>
                </c:pt>
                <c:pt idx="4097">
                  <c:v>71098600000</c:v>
                </c:pt>
                <c:pt idx="4098">
                  <c:v>71018300000</c:v>
                </c:pt>
                <c:pt idx="4099">
                  <c:v>70975300000</c:v>
                </c:pt>
                <c:pt idx="4100">
                  <c:v>70863100000</c:v>
                </c:pt>
                <c:pt idx="4101">
                  <c:v>70801500000</c:v>
                </c:pt>
                <c:pt idx="4102">
                  <c:v>70714100000</c:v>
                </c:pt>
                <c:pt idx="4103">
                  <c:v>70645600000</c:v>
                </c:pt>
                <c:pt idx="4104">
                  <c:v>70578400000</c:v>
                </c:pt>
                <c:pt idx="4105">
                  <c:v>70510100000</c:v>
                </c:pt>
                <c:pt idx="4106">
                  <c:v>70419100000</c:v>
                </c:pt>
                <c:pt idx="4107">
                  <c:v>70383300000</c:v>
                </c:pt>
                <c:pt idx="4108">
                  <c:v>70317000000</c:v>
                </c:pt>
                <c:pt idx="4109">
                  <c:v>70262500000</c:v>
                </c:pt>
                <c:pt idx="4110">
                  <c:v>70201500000</c:v>
                </c:pt>
                <c:pt idx="4111">
                  <c:v>70145100000</c:v>
                </c:pt>
                <c:pt idx="4112">
                  <c:v>70091000000</c:v>
                </c:pt>
                <c:pt idx="4113">
                  <c:v>70014100000</c:v>
                </c:pt>
                <c:pt idx="4114">
                  <c:v>69980200000</c:v>
                </c:pt>
                <c:pt idx="4115">
                  <c:v>69929700000</c:v>
                </c:pt>
                <c:pt idx="4116">
                  <c:v>69876000000</c:v>
                </c:pt>
                <c:pt idx="4117">
                  <c:v>69825200000</c:v>
                </c:pt>
                <c:pt idx="4118">
                  <c:v>69779100000</c:v>
                </c:pt>
                <c:pt idx="4119">
                  <c:v>69731200000</c:v>
                </c:pt>
                <c:pt idx="4120">
                  <c:v>69685600000</c:v>
                </c:pt>
                <c:pt idx="4121">
                  <c:v>69644100000</c:v>
                </c:pt>
                <c:pt idx="4122">
                  <c:v>69603100000</c:v>
                </c:pt>
                <c:pt idx="4123">
                  <c:v>69561900000</c:v>
                </c:pt>
                <c:pt idx="4124">
                  <c:v>69526400000</c:v>
                </c:pt>
                <c:pt idx="4125">
                  <c:v>69485200000</c:v>
                </c:pt>
                <c:pt idx="4126">
                  <c:v>69451200000</c:v>
                </c:pt>
                <c:pt idx="4127">
                  <c:v>69414800000</c:v>
                </c:pt>
                <c:pt idx="4128">
                  <c:v>69380500000</c:v>
                </c:pt>
                <c:pt idx="4129">
                  <c:v>69346200000</c:v>
                </c:pt>
                <c:pt idx="4130">
                  <c:v>69319100000</c:v>
                </c:pt>
                <c:pt idx="4131">
                  <c:v>69288100000</c:v>
                </c:pt>
                <c:pt idx="4132">
                  <c:v>69261100000</c:v>
                </c:pt>
                <c:pt idx="4133">
                  <c:v>69236900000</c:v>
                </c:pt>
                <c:pt idx="4134">
                  <c:v>69210100000</c:v>
                </c:pt>
                <c:pt idx="4135">
                  <c:v>69190000000</c:v>
                </c:pt>
                <c:pt idx="4136">
                  <c:v>69169900000</c:v>
                </c:pt>
                <c:pt idx="4137">
                  <c:v>69148700000</c:v>
                </c:pt>
                <c:pt idx="4138">
                  <c:v>69128800000</c:v>
                </c:pt>
                <c:pt idx="4139">
                  <c:v>69112400000</c:v>
                </c:pt>
                <c:pt idx="4140">
                  <c:v>69092900000</c:v>
                </c:pt>
                <c:pt idx="4141">
                  <c:v>69077400000</c:v>
                </c:pt>
                <c:pt idx="4142">
                  <c:v>69061800000</c:v>
                </c:pt>
                <c:pt idx="4143">
                  <c:v>69046400000</c:v>
                </c:pt>
                <c:pt idx="4144">
                  <c:v>69033200000</c:v>
                </c:pt>
                <c:pt idx="4145">
                  <c:v>69024300000</c:v>
                </c:pt>
                <c:pt idx="4146">
                  <c:v>69010800000</c:v>
                </c:pt>
                <c:pt idx="4147">
                  <c:v>69004900000</c:v>
                </c:pt>
                <c:pt idx="4148">
                  <c:v>69000900000</c:v>
                </c:pt>
                <c:pt idx="4149">
                  <c:v>68994400000</c:v>
                </c:pt>
                <c:pt idx="4150">
                  <c:v>68994900000</c:v>
                </c:pt>
                <c:pt idx="4151">
                  <c:v>68989900000</c:v>
                </c:pt>
                <c:pt idx="4152">
                  <c:v>68984800000</c:v>
                </c:pt>
                <c:pt idx="4153">
                  <c:v>68987100000</c:v>
                </c:pt>
                <c:pt idx="4154">
                  <c:v>68987200000</c:v>
                </c:pt>
                <c:pt idx="4155">
                  <c:v>68980300000</c:v>
                </c:pt>
                <c:pt idx="4156">
                  <c:v>68991300000</c:v>
                </c:pt>
                <c:pt idx="4157">
                  <c:v>68991200000</c:v>
                </c:pt>
                <c:pt idx="4158">
                  <c:v>69000100000</c:v>
                </c:pt>
                <c:pt idx="4159">
                  <c:v>69008200000</c:v>
                </c:pt>
                <c:pt idx="4160">
                  <c:v>69017800000</c:v>
                </c:pt>
                <c:pt idx="4161">
                  <c:v>69025400000</c:v>
                </c:pt>
                <c:pt idx="4162">
                  <c:v>69031100000</c:v>
                </c:pt>
                <c:pt idx="4163">
                  <c:v>69048900000</c:v>
                </c:pt>
                <c:pt idx="4164">
                  <c:v>69053300000</c:v>
                </c:pt>
                <c:pt idx="4165">
                  <c:v>69073200000</c:v>
                </c:pt>
                <c:pt idx="4166">
                  <c:v>69089400000</c:v>
                </c:pt>
                <c:pt idx="4167">
                  <c:v>69099700000</c:v>
                </c:pt>
                <c:pt idx="4168">
                  <c:v>69120100000</c:v>
                </c:pt>
                <c:pt idx="4169">
                  <c:v>69150300000</c:v>
                </c:pt>
                <c:pt idx="4170">
                  <c:v>69155200000</c:v>
                </c:pt>
                <c:pt idx="4171">
                  <c:v>69195100000</c:v>
                </c:pt>
                <c:pt idx="4172">
                  <c:v>69199500000</c:v>
                </c:pt>
                <c:pt idx="4173">
                  <c:v>69236800000</c:v>
                </c:pt>
                <c:pt idx="4174">
                  <c:v>69249200000</c:v>
                </c:pt>
                <c:pt idx="4175">
                  <c:v>69273000000</c:v>
                </c:pt>
                <c:pt idx="4176">
                  <c:v>69308800000</c:v>
                </c:pt>
                <c:pt idx="4177">
                  <c:v>69327500000</c:v>
                </c:pt>
                <c:pt idx="4178">
                  <c:v>69368000000</c:v>
                </c:pt>
                <c:pt idx="4179">
                  <c:v>69384200000</c:v>
                </c:pt>
                <c:pt idx="4180">
                  <c:v>69430500000</c:v>
                </c:pt>
                <c:pt idx="4181">
                  <c:v>69449400000</c:v>
                </c:pt>
                <c:pt idx="4182">
                  <c:v>69481500000</c:v>
                </c:pt>
                <c:pt idx="4183">
                  <c:v>69524200000</c:v>
                </c:pt>
                <c:pt idx="4184">
                  <c:v>69555500000</c:v>
                </c:pt>
                <c:pt idx="4185">
                  <c:v>69588400000</c:v>
                </c:pt>
                <c:pt idx="4186">
                  <c:v>69633200000</c:v>
                </c:pt>
                <c:pt idx="4187">
                  <c:v>69661200000</c:v>
                </c:pt>
                <c:pt idx="4188">
                  <c:v>69709000000</c:v>
                </c:pt>
                <c:pt idx="4189">
                  <c:v>69752100000</c:v>
                </c:pt>
                <c:pt idx="4190">
                  <c:v>69788200000</c:v>
                </c:pt>
                <c:pt idx="4191">
                  <c:v>69834800000</c:v>
                </c:pt>
                <c:pt idx="4192">
                  <c:v>69879900000</c:v>
                </c:pt>
                <c:pt idx="4193">
                  <c:v>69926200000</c:v>
                </c:pt>
                <c:pt idx="4194">
                  <c:v>69969200000</c:v>
                </c:pt>
                <c:pt idx="4195">
                  <c:v>70016600000</c:v>
                </c:pt>
                <c:pt idx="4196">
                  <c:v>70071400000</c:v>
                </c:pt>
                <c:pt idx="4197">
                  <c:v>70113800000</c:v>
                </c:pt>
                <c:pt idx="4198">
                  <c:v>70174400000</c:v>
                </c:pt>
                <c:pt idx="4199">
                  <c:v>70224500000</c:v>
                </c:pt>
                <c:pt idx="4200">
                  <c:v>70274900000</c:v>
                </c:pt>
                <c:pt idx="4201">
                  <c:v>70342500000</c:v>
                </c:pt>
                <c:pt idx="4202">
                  <c:v>70398200000</c:v>
                </c:pt>
                <c:pt idx="4203">
                  <c:v>70459400000</c:v>
                </c:pt>
                <c:pt idx="4204">
                  <c:v>70517200000</c:v>
                </c:pt>
                <c:pt idx="4205">
                  <c:v>70555700000</c:v>
                </c:pt>
                <c:pt idx="4206">
                  <c:v>70633400000</c:v>
                </c:pt>
                <c:pt idx="4207">
                  <c:v>70681700000</c:v>
                </c:pt>
                <c:pt idx="4208">
                  <c:v>70752600000</c:v>
                </c:pt>
                <c:pt idx="4209">
                  <c:v>70816100000</c:v>
                </c:pt>
                <c:pt idx="4210">
                  <c:v>70882800000</c:v>
                </c:pt>
                <c:pt idx="4211">
                  <c:v>70949200000</c:v>
                </c:pt>
                <c:pt idx="4212">
                  <c:v>71005200000</c:v>
                </c:pt>
                <c:pt idx="4213">
                  <c:v>71086000000</c:v>
                </c:pt>
                <c:pt idx="4214">
                  <c:v>71141600000</c:v>
                </c:pt>
                <c:pt idx="4215">
                  <c:v>71219400000</c:v>
                </c:pt>
                <c:pt idx="4216">
                  <c:v>71290900000</c:v>
                </c:pt>
                <c:pt idx="4217">
                  <c:v>71355800000</c:v>
                </c:pt>
                <c:pt idx="4218">
                  <c:v>71429600000</c:v>
                </c:pt>
                <c:pt idx="4219">
                  <c:v>71514000000</c:v>
                </c:pt>
                <c:pt idx="4220">
                  <c:v>71579400000</c:v>
                </c:pt>
                <c:pt idx="4221">
                  <c:v>71665100000</c:v>
                </c:pt>
                <c:pt idx="4222">
                  <c:v>71739700000</c:v>
                </c:pt>
                <c:pt idx="4223">
                  <c:v>71819300000</c:v>
                </c:pt>
                <c:pt idx="4224">
                  <c:v>71904500000</c:v>
                </c:pt>
                <c:pt idx="4225">
                  <c:v>71986400000</c:v>
                </c:pt>
                <c:pt idx="4226">
                  <c:v>72065900000</c:v>
                </c:pt>
                <c:pt idx="4227">
                  <c:v>72150100000</c:v>
                </c:pt>
                <c:pt idx="4228">
                  <c:v>72238600000</c:v>
                </c:pt>
                <c:pt idx="4229">
                  <c:v>72319200000</c:v>
                </c:pt>
                <c:pt idx="4230">
                  <c:v>72405900000</c:v>
                </c:pt>
                <c:pt idx="4231">
                  <c:v>72502800000</c:v>
                </c:pt>
                <c:pt idx="4232">
                  <c:v>72592800000</c:v>
                </c:pt>
                <c:pt idx="4233">
                  <c:v>72693800000</c:v>
                </c:pt>
                <c:pt idx="4234">
                  <c:v>72786900000</c:v>
                </c:pt>
                <c:pt idx="4235">
                  <c:v>72880100000</c:v>
                </c:pt>
                <c:pt idx="4236">
                  <c:v>72977200000</c:v>
                </c:pt>
                <c:pt idx="4237">
                  <c:v>73072300000</c:v>
                </c:pt>
                <c:pt idx="4238">
                  <c:v>73164100000</c:v>
                </c:pt>
                <c:pt idx="4239">
                  <c:v>73261900000</c:v>
                </c:pt>
                <c:pt idx="4240">
                  <c:v>73354600000</c:v>
                </c:pt>
                <c:pt idx="4241">
                  <c:v>73455400000</c:v>
                </c:pt>
                <c:pt idx="4242">
                  <c:v>73555900000</c:v>
                </c:pt>
                <c:pt idx="4243">
                  <c:v>73662000000</c:v>
                </c:pt>
                <c:pt idx="4244">
                  <c:v>73765700000</c:v>
                </c:pt>
                <c:pt idx="4245">
                  <c:v>73873200000</c:v>
                </c:pt>
                <c:pt idx="4246">
                  <c:v>73979900000</c:v>
                </c:pt>
                <c:pt idx="4247">
                  <c:v>74080100000</c:v>
                </c:pt>
                <c:pt idx="4248">
                  <c:v>74189000000</c:v>
                </c:pt>
                <c:pt idx="4249">
                  <c:v>74298000000</c:v>
                </c:pt>
                <c:pt idx="4250">
                  <c:v>74402600000</c:v>
                </c:pt>
                <c:pt idx="4251">
                  <c:v>74513700000</c:v>
                </c:pt>
                <c:pt idx="4252">
                  <c:v>74628300000</c:v>
                </c:pt>
                <c:pt idx="4253">
                  <c:v>74742900000</c:v>
                </c:pt>
                <c:pt idx="4254">
                  <c:v>74864600000</c:v>
                </c:pt>
                <c:pt idx="4255">
                  <c:v>74981800000</c:v>
                </c:pt>
                <c:pt idx="4256">
                  <c:v>75107900000</c:v>
                </c:pt>
                <c:pt idx="4257">
                  <c:v>75224300000</c:v>
                </c:pt>
                <c:pt idx="4258">
                  <c:v>75344200000</c:v>
                </c:pt>
                <c:pt idx="4259">
                  <c:v>75460700000</c:v>
                </c:pt>
                <c:pt idx="4260">
                  <c:v>75583000000</c:v>
                </c:pt>
                <c:pt idx="4261">
                  <c:v>75702100000</c:v>
                </c:pt>
                <c:pt idx="4262">
                  <c:v>75827100000</c:v>
                </c:pt>
                <c:pt idx="4263">
                  <c:v>75965100000</c:v>
                </c:pt>
                <c:pt idx="4264">
                  <c:v>76089300000</c:v>
                </c:pt>
                <c:pt idx="4265">
                  <c:v>76217600000</c:v>
                </c:pt>
                <c:pt idx="4266">
                  <c:v>76359300000</c:v>
                </c:pt>
                <c:pt idx="4267">
                  <c:v>76491300000</c:v>
                </c:pt>
                <c:pt idx="4268">
                  <c:v>76625400000</c:v>
                </c:pt>
                <c:pt idx="4269">
                  <c:v>76759500000</c:v>
                </c:pt>
                <c:pt idx="4270">
                  <c:v>76882100000</c:v>
                </c:pt>
                <c:pt idx="4271">
                  <c:v>77024100000</c:v>
                </c:pt>
                <c:pt idx="4272">
                  <c:v>77161300000</c:v>
                </c:pt>
                <c:pt idx="4273">
                  <c:v>77293800000</c:v>
                </c:pt>
                <c:pt idx="4274">
                  <c:v>77434200000</c:v>
                </c:pt>
                <c:pt idx="4275">
                  <c:v>77580800000</c:v>
                </c:pt>
                <c:pt idx="4276">
                  <c:v>77724600000</c:v>
                </c:pt>
                <c:pt idx="4277">
                  <c:v>77868600000</c:v>
                </c:pt>
                <c:pt idx="4278">
                  <c:v>78020400000</c:v>
                </c:pt>
                <c:pt idx="4279">
                  <c:v>78165800000</c:v>
                </c:pt>
                <c:pt idx="4280">
                  <c:v>78308900000</c:v>
                </c:pt>
                <c:pt idx="4281">
                  <c:v>78459300000</c:v>
                </c:pt>
                <c:pt idx="4282">
                  <c:v>78625600000</c:v>
                </c:pt>
                <c:pt idx="4283">
                  <c:v>78756100000</c:v>
                </c:pt>
                <c:pt idx="4284">
                  <c:v>78938600000</c:v>
                </c:pt>
                <c:pt idx="4285">
                  <c:v>79068100000</c:v>
                </c:pt>
                <c:pt idx="4286">
                  <c:v>79246400000</c:v>
                </c:pt>
                <c:pt idx="4287">
                  <c:v>79393200000</c:v>
                </c:pt>
                <c:pt idx="4288">
                  <c:v>79554000000</c:v>
                </c:pt>
                <c:pt idx="4289">
                  <c:v>79725700000</c:v>
                </c:pt>
                <c:pt idx="4290">
                  <c:v>79887100000</c:v>
                </c:pt>
                <c:pt idx="4291">
                  <c:v>80061500000</c:v>
                </c:pt>
                <c:pt idx="4292">
                  <c:v>80212400000</c:v>
                </c:pt>
                <c:pt idx="4293">
                  <c:v>80396200000</c:v>
                </c:pt>
                <c:pt idx="4294">
                  <c:v>80545400000</c:v>
                </c:pt>
                <c:pt idx="4295">
                  <c:v>80717000000</c:v>
                </c:pt>
                <c:pt idx="4296">
                  <c:v>80911000000</c:v>
                </c:pt>
                <c:pt idx="4297">
                  <c:v>81079300000</c:v>
                </c:pt>
                <c:pt idx="4298">
                  <c:v>81256100000</c:v>
                </c:pt>
                <c:pt idx="4299">
                  <c:v>81453700000</c:v>
                </c:pt>
                <c:pt idx="4300">
                  <c:v>81611000000</c:v>
                </c:pt>
                <c:pt idx="4301">
                  <c:v>81824700000</c:v>
                </c:pt>
                <c:pt idx="4302">
                  <c:v>81987700000</c:v>
                </c:pt>
                <c:pt idx="4303">
                  <c:v>82179200000</c:v>
                </c:pt>
                <c:pt idx="4304">
                  <c:v>82382100000</c:v>
                </c:pt>
                <c:pt idx="4305">
                  <c:v>82565300000</c:v>
                </c:pt>
                <c:pt idx="4306">
                  <c:v>82761600000</c:v>
                </c:pt>
                <c:pt idx="4307">
                  <c:v>82955600000</c:v>
                </c:pt>
                <c:pt idx="4308">
                  <c:v>83165400000</c:v>
                </c:pt>
                <c:pt idx="4309">
                  <c:v>83361900000</c:v>
                </c:pt>
                <c:pt idx="4310">
                  <c:v>83563800000</c:v>
                </c:pt>
                <c:pt idx="4311">
                  <c:v>83787500000</c:v>
                </c:pt>
                <c:pt idx="4312">
                  <c:v>83988900000</c:v>
                </c:pt>
                <c:pt idx="4313">
                  <c:v>84200900000</c:v>
                </c:pt>
                <c:pt idx="4314">
                  <c:v>84430500000</c:v>
                </c:pt>
                <c:pt idx="4315">
                  <c:v>84625300000</c:v>
                </c:pt>
                <c:pt idx="4316">
                  <c:v>84883900000</c:v>
                </c:pt>
                <c:pt idx="4317">
                  <c:v>85108700000</c:v>
                </c:pt>
                <c:pt idx="4318">
                  <c:v>85300700000</c:v>
                </c:pt>
                <c:pt idx="4319">
                  <c:v>85563900000</c:v>
                </c:pt>
                <c:pt idx="4320">
                  <c:v>85776500000</c:v>
                </c:pt>
                <c:pt idx="4321">
                  <c:v>86037200000</c:v>
                </c:pt>
                <c:pt idx="4322">
                  <c:v>86277300000</c:v>
                </c:pt>
                <c:pt idx="4323">
                  <c:v>86528000000</c:v>
                </c:pt>
                <c:pt idx="4324">
                  <c:v>86780300000</c:v>
                </c:pt>
                <c:pt idx="4325">
                  <c:v>86999900000</c:v>
                </c:pt>
                <c:pt idx="4326">
                  <c:v>87285100000</c:v>
                </c:pt>
                <c:pt idx="4327">
                  <c:v>87506900000</c:v>
                </c:pt>
                <c:pt idx="4328">
                  <c:v>87801600000</c:v>
                </c:pt>
                <c:pt idx="4329">
                  <c:v>88066500000</c:v>
                </c:pt>
                <c:pt idx="4330">
                  <c:v>88324700000</c:v>
                </c:pt>
                <c:pt idx="4331">
                  <c:v>88594500000</c:v>
                </c:pt>
                <c:pt idx="4332">
                  <c:v>88860600000</c:v>
                </c:pt>
                <c:pt idx="4333">
                  <c:v>89141100000</c:v>
                </c:pt>
                <c:pt idx="4334">
                  <c:v>89468900000</c:v>
                </c:pt>
                <c:pt idx="4335">
                  <c:v>89718700000</c:v>
                </c:pt>
                <c:pt idx="4336">
                  <c:v>90012600000</c:v>
                </c:pt>
                <c:pt idx="4337">
                  <c:v>90306800000</c:v>
                </c:pt>
                <c:pt idx="4338">
                  <c:v>90606000000</c:v>
                </c:pt>
                <c:pt idx="4339">
                  <c:v>90907000000</c:v>
                </c:pt>
                <c:pt idx="4340">
                  <c:v>91208200000</c:v>
                </c:pt>
                <c:pt idx="4341">
                  <c:v>91536900000</c:v>
                </c:pt>
                <c:pt idx="4342">
                  <c:v>91833800000</c:v>
                </c:pt>
                <c:pt idx="4343">
                  <c:v>92143600000</c:v>
                </c:pt>
                <c:pt idx="4344">
                  <c:v>92472500000</c:v>
                </c:pt>
                <c:pt idx="4345">
                  <c:v>92793900000</c:v>
                </c:pt>
                <c:pt idx="4346">
                  <c:v>93132300000</c:v>
                </c:pt>
                <c:pt idx="4347">
                  <c:v>93463000000</c:v>
                </c:pt>
                <c:pt idx="4348">
                  <c:v>93764400000</c:v>
                </c:pt>
                <c:pt idx="4349">
                  <c:v>94143800000</c:v>
                </c:pt>
                <c:pt idx="4350">
                  <c:v>94480300000</c:v>
                </c:pt>
                <c:pt idx="4351">
                  <c:v>94822300000</c:v>
                </c:pt>
                <c:pt idx="4352">
                  <c:v>95162800000</c:v>
                </c:pt>
                <c:pt idx="4353">
                  <c:v>95515900000</c:v>
                </c:pt>
                <c:pt idx="4354">
                  <c:v>95866600000</c:v>
                </c:pt>
                <c:pt idx="4355">
                  <c:v>96223900000</c:v>
                </c:pt>
                <c:pt idx="4356">
                  <c:v>96588400000</c:v>
                </c:pt>
                <c:pt idx="4357">
                  <c:v>96955300000</c:v>
                </c:pt>
                <c:pt idx="4358">
                  <c:v>97312200000</c:v>
                </c:pt>
                <c:pt idx="4359">
                  <c:v>97687600000</c:v>
                </c:pt>
                <c:pt idx="4360">
                  <c:v>98054800000</c:v>
                </c:pt>
                <c:pt idx="4361">
                  <c:v>98433600000</c:v>
                </c:pt>
                <c:pt idx="4362">
                  <c:v>98806700000</c:v>
                </c:pt>
                <c:pt idx="4363">
                  <c:v>99192100000</c:v>
                </c:pt>
                <c:pt idx="4364">
                  <c:v>99580700000</c:v>
                </c:pt>
                <c:pt idx="4365">
                  <c:v>99971200000</c:v>
                </c:pt>
                <c:pt idx="4366">
                  <c:v>100374000000</c:v>
                </c:pt>
                <c:pt idx="4367">
                  <c:v>100789000000</c:v>
                </c:pt>
                <c:pt idx="4368">
                  <c:v>101208000000</c:v>
                </c:pt>
                <c:pt idx="4369">
                  <c:v>101687000000</c:v>
                </c:pt>
                <c:pt idx="4370">
                  <c:v>102057000000</c:v>
                </c:pt>
                <c:pt idx="4371">
                  <c:v>102490000000</c:v>
                </c:pt>
                <c:pt idx="4372">
                  <c:v>102930000000</c:v>
                </c:pt>
                <c:pt idx="4373">
                  <c:v>103371000000</c:v>
                </c:pt>
                <c:pt idx="4374">
                  <c:v>103841000000</c:v>
                </c:pt>
                <c:pt idx="4375">
                  <c:v>104295000000</c:v>
                </c:pt>
                <c:pt idx="4376">
                  <c:v>104774000000</c:v>
                </c:pt>
                <c:pt idx="4377">
                  <c:v>105248000000</c:v>
                </c:pt>
                <c:pt idx="4378">
                  <c:v>105729000000</c:v>
                </c:pt>
                <c:pt idx="4379">
                  <c:v>106233000000</c:v>
                </c:pt>
                <c:pt idx="4380">
                  <c:v>106733000000</c:v>
                </c:pt>
                <c:pt idx="4381">
                  <c:v>107252000000</c:v>
                </c:pt>
                <c:pt idx="4382">
                  <c:v>107767000000</c:v>
                </c:pt>
                <c:pt idx="4383">
                  <c:v>108266000000</c:v>
                </c:pt>
                <c:pt idx="4384">
                  <c:v>108823000000</c:v>
                </c:pt>
                <c:pt idx="4385">
                  <c:v>109336000000</c:v>
                </c:pt>
                <c:pt idx="4386">
                  <c:v>109928000000</c:v>
                </c:pt>
                <c:pt idx="4387">
                  <c:v>110494000000</c:v>
                </c:pt>
                <c:pt idx="4388">
                  <c:v>111079000000</c:v>
                </c:pt>
                <c:pt idx="4389">
                  <c:v>111677000000</c:v>
                </c:pt>
                <c:pt idx="4390">
                  <c:v>112272000000</c:v>
                </c:pt>
                <c:pt idx="4391">
                  <c:v>112897000000</c:v>
                </c:pt>
                <c:pt idx="4392">
                  <c:v>113557000000</c:v>
                </c:pt>
                <c:pt idx="4393">
                  <c:v>114180000000</c:v>
                </c:pt>
                <c:pt idx="4394">
                  <c:v>114845000000</c:v>
                </c:pt>
                <c:pt idx="4395">
                  <c:v>115526000000</c:v>
                </c:pt>
                <c:pt idx="4396">
                  <c:v>116225000000</c:v>
                </c:pt>
                <c:pt idx="4397">
                  <c:v>116997000000</c:v>
                </c:pt>
                <c:pt idx="4398">
                  <c:v>117686000000</c:v>
                </c:pt>
                <c:pt idx="4399">
                  <c:v>118513000000</c:v>
                </c:pt>
                <c:pt idx="4400">
                  <c:v>119255000000</c:v>
                </c:pt>
                <c:pt idx="4401">
                  <c:v>120071000000</c:v>
                </c:pt>
                <c:pt idx="4402">
                  <c:v>120921000000</c:v>
                </c:pt>
                <c:pt idx="4403">
                  <c:v>121787000000</c:v>
                </c:pt>
                <c:pt idx="4404">
                  <c:v>122726000000</c:v>
                </c:pt>
                <c:pt idx="4405">
                  <c:v>123616000000</c:v>
                </c:pt>
                <c:pt idx="4406">
                  <c:v>124579000000</c:v>
                </c:pt>
                <c:pt idx="4407">
                  <c:v>125578000000</c:v>
                </c:pt>
                <c:pt idx="4408">
                  <c:v>126565000000</c:v>
                </c:pt>
                <c:pt idx="4409">
                  <c:v>127620000000</c:v>
                </c:pt>
                <c:pt idx="4410">
                  <c:v>128755000000</c:v>
                </c:pt>
                <c:pt idx="4411">
                  <c:v>129849000000</c:v>
                </c:pt>
                <c:pt idx="4412">
                  <c:v>131058000000</c:v>
                </c:pt>
                <c:pt idx="4413">
                  <c:v>132243000000</c:v>
                </c:pt>
                <c:pt idx="4414">
                  <c:v>133517000000</c:v>
                </c:pt>
                <c:pt idx="4415">
                  <c:v>134791000000</c:v>
                </c:pt>
                <c:pt idx="4416">
                  <c:v>136127000000</c:v>
                </c:pt>
                <c:pt idx="4417">
                  <c:v>137500000000</c:v>
                </c:pt>
                <c:pt idx="4418">
                  <c:v>138926000000</c:v>
                </c:pt>
                <c:pt idx="4419">
                  <c:v>140394000000</c:v>
                </c:pt>
                <c:pt idx="4420">
                  <c:v>141922000000</c:v>
                </c:pt>
                <c:pt idx="4421">
                  <c:v>143484000000</c:v>
                </c:pt>
                <c:pt idx="4422">
                  <c:v>145125000000</c:v>
                </c:pt>
                <c:pt idx="4423">
                  <c:v>146782000000</c:v>
                </c:pt>
                <c:pt idx="4424">
                  <c:v>148450000000</c:v>
                </c:pt>
                <c:pt idx="4425">
                  <c:v>150259000000</c:v>
                </c:pt>
                <c:pt idx="4426">
                  <c:v>151983000000</c:v>
                </c:pt>
                <c:pt idx="4427">
                  <c:v>153887000000</c:v>
                </c:pt>
                <c:pt idx="4428">
                  <c:v>155682000000</c:v>
                </c:pt>
                <c:pt idx="4429">
                  <c:v>157668000000</c:v>
                </c:pt>
                <c:pt idx="4430">
                  <c:v>159626000000</c:v>
                </c:pt>
                <c:pt idx="4431">
                  <c:v>161536000000</c:v>
                </c:pt>
                <c:pt idx="4432">
                  <c:v>163657000000</c:v>
                </c:pt>
                <c:pt idx="4433">
                  <c:v>165659000000</c:v>
                </c:pt>
                <c:pt idx="4434">
                  <c:v>167839000000</c:v>
                </c:pt>
                <c:pt idx="4435">
                  <c:v>169920000000</c:v>
                </c:pt>
                <c:pt idx="4436">
                  <c:v>172139000000</c:v>
                </c:pt>
                <c:pt idx="4437">
                  <c:v>174337000000</c:v>
                </c:pt>
                <c:pt idx="4438">
                  <c:v>176538000000</c:v>
                </c:pt>
                <c:pt idx="4439">
                  <c:v>178790000000</c:v>
                </c:pt>
                <c:pt idx="4440">
                  <c:v>181072000000</c:v>
                </c:pt>
                <c:pt idx="4441">
                  <c:v>183355000000</c:v>
                </c:pt>
                <c:pt idx="4442">
                  <c:v>185724000000</c:v>
                </c:pt>
                <c:pt idx="4443">
                  <c:v>188048000000</c:v>
                </c:pt>
                <c:pt idx="4444">
                  <c:v>190430000000</c:v>
                </c:pt>
                <c:pt idx="4445">
                  <c:v>192850000000</c:v>
                </c:pt>
                <c:pt idx="4446">
                  <c:v>195281000000</c:v>
                </c:pt>
                <c:pt idx="4447">
                  <c:v>197774000000</c:v>
                </c:pt>
                <c:pt idx="4448">
                  <c:v>200216000000</c:v>
                </c:pt>
                <c:pt idx="4449">
                  <c:v>202748000000</c:v>
                </c:pt>
                <c:pt idx="4450">
                  <c:v>205240000000</c:v>
                </c:pt>
                <c:pt idx="4451">
                  <c:v>207794000000</c:v>
                </c:pt>
                <c:pt idx="4452">
                  <c:v>210382000000</c:v>
                </c:pt>
                <c:pt idx="4453">
                  <c:v>212994000000</c:v>
                </c:pt>
                <c:pt idx="4454">
                  <c:v>215643000000</c:v>
                </c:pt>
                <c:pt idx="4455">
                  <c:v>218335000000</c:v>
                </c:pt>
                <c:pt idx="4456">
                  <c:v>221038000000</c:v>
                </c:pt>
                <c:pt idx="4457">
                  <c:v>223817000000</c:v>
                </c:pt>
                <c:pt idx="4458">
                  <c:v>226590000000</c:v>
                </c:pt>
                <c:pt idx="4459">
                  <c:v>229421000000</c:v>
                </c:pt>
                <c:pt idx="4460">
                  <c:v>232272000000</c:v>
                </c:pt>
                <c:pt idx="4461">
                  <c:v>235161000000</c:v>
                </c:pt>
                <c:pt idx="4462">
                  <c:v>238102000000</c:v>
                </c:pt>
                <c:pt idx="4463">
                  <c:v>241086000000</c:v>
                </c:pt>
                <c:pt idx="4464">
                  <c:v>244132000000</c:v>
                </c:pt>
                <c:pt idx="4465">
                  <c:v>247221000000</c:v>
                </c:pt>
                <c:pt idx="4466">
                  <c:v>250386000000</c:v>
                </c:pt>
                <c:pt idx="4467">
                  <c:v>253592000000</c:v>
                </c:pt>
                <c:pt idx="4468">
                  <c:v>256876000000</c:v>
                </c:pt>
                <c:pt idx="4469">
                  <c:v>260211000000</c:v>
                </c:pt>
                <c:pt idx="4470">
                  <c:v>263611000000</c:v>
                </c:pt>
                <c:pt idx="4471">
                  <c:v>267102000000</c:v>
                </c:pt>
                <c:pt idx="4472">
                  <c:v>270659000000</c:v>
                </c:pt>
                <c:pt idx="4473">
                  <c:v>274303000000</c:v>
                </c:pt>
                <c:pt idx="4474">
                  <c:v>278040000000</c:v>
                </c:pt>
                <c:pt idx="4475">
                  <c:v>281879000000</c:v>
                </c:pt>
                <c:pt idx="4476">
                  <c:v>285818000000</c:v>
                </c:pt>
                <c:pt idx="4477">
                  <c:v>289861000000</c:v>
                </c:pt>
                <c:pt idx="4478">
                  <c:v>294051000000</c:v>
                </c:pt>
                <c:pt idx="4479">
                  <c:v>298336000000</c:v>
                </c:pt>
                <c:pt idx="4480">
                  <c:v>302792000000</c:v>
                </c:pt>
                <c:pt idx="4481">
                  <c:v>307357000000</c:v>
                </c:pt>
                <c:pt idx="4482">
                  <c:v>312110000000</c:v>
                </c:pt>
                <c:pt idx="4483">
                  <c:v>316995000000</c:v>
                </c:pt>
                <c:pt idx="4484">
                  <c:v>322045000000</c:v>
                </c:pt>
                <c:pt idx="4485">
                  <c:v>327327000000</c:v>
                </c:pt>
                <c:pt idx="4486">
                  <c:v>332765000000</c:v>
                </c:pt>
                <c:pt idx="4487">
                  <c:v>338456000000</c:v>
                </c:pt>
                <c:pt idx="4488">
                  <c:v>344328000000</c:v>
                </c:pt>
                <c:pt idx="4489">
                  <c:v>350464000000</c:v>
                </c:pt>
                <c:pt idx="4490">
                  <c:v>356819000000</c:v>
                </c:pt>
                <c:pt idx="4491">
                  <c:v>363405000000</c:v>
                </c:pt>
                <c:pt idx="4492">
                  <c:v>370336000000</c:v>
                </c:pt>
                <c:pt idx="4493">
                  <c:v>377511000000</c:v>
                </c:pt>
                <c:pt idx="4494">
                  <c:v>385024000000</c:v>
                </c:pt>
                <c:pt idx="4495">
                  <c:v>392830000000</c:v>
                </c:pt>
                <c:pt idx="4496">
                  <c:v>400920000000</c:v>
                </c:pt>
                <c:pt idx="4497">
                  <c:v>409493000000</c:v>
                </c:pt>
                <c:pt idx="4498">
                  <c:v>418304000000</c:v>
                </c:pt>
                <c:pt idx="4499">
                  <c:v>427588000000</c:v>
                </c:pt>
                <c:pt idx="4500">
                  <c:v>437179000000</c:v>
                </c:pt>
                <c:pt idx="4501">
                  <c:v>447175000000</c:v>
                </c:pt>
                <c:pt idx="4502">
                  <c:v>457549000000</c:v>
                </c:pt>
                <c:pt idx="4503">
                  <c:v>468329000000</c:v>
                </c:pt>
                <c:pt idx="4504">
                  <c:v>479503000000</c:v>
                </c:pt>
                <c:pt idx="4505">
                  <c:v>491107000000</c:v>
                </c:pt>
                <c:pt idx="4506">
                  <c:v>503147000000</c:v>
                </c:pt>
                <c:pt idx="4507">
                  <c:v>515546000000</c:v>
                </c:pt>
                <c:pt idx="4508">
                  <c:v>528457000000</c:v>
                </c:pt>
                <c:pt idx="4509">
                  <c:v>541675000000</c:v>
                </c:pt>
                <c:pt idx="4510">
                  <c:v>555226000000</c:v>
                </c:pt>
                <c:pt idx="4511">
                  <c:v>569333000000</c:v>
                </c:pt>
                <c:pt idx="4512">
                  <c:v>583669000000</c:v>
                </c:pt>
                <c:pt idx="4513">
                  <c:v>598437000000</c:v>
                </c:pt>
                <c:pt idx="4514">
                  <c:v>613512000000</c:v>
                </c:pt>
                <c:pt idx="4515">
                  <c:v>628905000000</c:v>
                </c:pt>
                <c:pt idx="4516">
                  <c:v>644616000000</c:v>
                </c:pt>
                <c:pt idx="4517">
                  <c:v>660662000000</c:v>
                </c:pt>
                <c:pt idx="4518">
                  <c:v>676955000000</c:v>
                </c:pt>
                <c:pt idx="4519">
                  <c:v>693570000000</c:v>
                </c:pt>
                <c:pt idx="4520">
                  <c:v>710383000000</c:v>
                </c:pt>
                <c:pt idx="4521">
                  <c:v>727490000000</c:v>
                </c:pt>
                <c:pt idx="4522">
                  <c:v>744726000000</c:v>
                </c:pt>
                <c:pt idx="4523">
                  <c:v>762193000000</c:v>
                </c:pt>
                <c:pt idx="4524">
                  <c:v>779950000000</c:v>
                </c:pt>
                <c:pt idx="4525">
                  <c:v>797737000000</c:v>
                </c:pt>
                <c:pt idx="4526">
                  <c:v>815931000000</c:v>
                </c:pt>
                <c:pt idx="4527">
                  <c:v>834038000000</c:v>
                </c:pt>
                <c:pt idx="4528">
                  <c:v>852644000000</c:v>
                </c:pt>
                <c:pt idx="4529">
                  <c:v>871141000000</c:v>
                </c:pt>
                <c:pt idx="4530">
                  <c:v>889942000000</c:v>
                </c:pt>
                <c:pt idx="4531">
                  <c:v>909105000000</c:v>
                </c:pt>
                <c:pt idx="4532">
                  <c:v>928362000000</c:v>
                </c:pt>
                <c:pt idx="4533">
                  <c:v>947882000000</c:v>
                </c:pt>
                <c:pt idx="4534">
                  <c:v>967723000000</c:v>
                </c:pt>
                <c:pt idx="4535">
                  <c:v>987691000000</c:v>
                </c:pt>
                <c:pt idx="4536">
                  <c:v>1008040000000</c:v>
                </c:pt>
                <c:pt idx="4537">
                  <c:v>1028600000000</c:v>
                </c:pt>
                <c:pt idx="4538">
                  <c:v>1049480000000</c:v>
                </c:pt>
                <c:pt idx="4539">
                  <c:v>1070680000000</c:v>
                </c:pt>
                <c:pt idx="4540">
                  <c:v>1092300000000</c:v>
                </c:pt>
                <c:pt idx="4541">
                  <c:v>1114100000000</c:v>
                </c:pt>
                <c:pt idx="4542">
                  <c:v>1136490000000</c:v>
                </c:pt>
                <c:pt idx="4543">
                  <c:v>1159050000000</c:v>
                </c:pt>
                <c:pt idx="4544">
                  <c:v>1182120000000</c:v>
                </c:pt>
                <c:pt idx="4545">
                  <c:v>1205450000000</c:v>
                </c:pt>
                <c:pt idx="4546">
                  <c:v>1229190000000</c:v>
                </c:pt>
                <c:pt idx="4547">
                  <c:v>1253410000000</c:v>
                </c:pt>
                <c:pt idx="4548">
                  <c:v>1277910000000</c:v>
                </c:pt>
                <c:pt idx="4549">
                  <c:v>1303010000000</c:v>
                </c:pt>
                <c:pt idx="4550">
                  <c:v>1328330000000</c:v>
                </c:pt>
                <c:pt idx="4551">
                  <c:v>1354250000000</c:v>
                </c:pt>
                <c:pt idx="4552">
                  <c:v>1380410000000</c:v>
                </c:pt>
                <c:pt idx="4553">
                  <c:v>1406930000000</c:v>
                </c:pt>
                <c:pt idx="4554">
                  <c:v>1434240000000</c:v>
                </c:pt>
                <c:pt idx="4555">
                  <c:v>1461920000000</c:v>
                </c:pt>
                <c:pt idx="4556">
                  <c:v>1489980000000</c:v>
                </c:pt>
                <c:pt idx="4557">
                  <c:v>1518510000000</c:v>
                </c:pt>
                <c:pt idx="4558">
                  <c:v>1547880000000</c:v>
                </c:pt>
                <c:pt idx="4559">
                  <c:v>1577540000000</c:v>
                </c:pt>
                <c:pt idx="4560">
                  <c:v>1608250000000</c:v>
                </c:pt>
                <c:pt idx="4561">
                  <c:v>1639060000000</c:v>
                </c:pt>
                <c:pt idx="4562">
                  <c:v>1670910000000</c:v>
                </c:pt>
                <c:pt idx="4563">
                  <c:v>1703280000000</c:v>
                </c:pt>
                <c:pt idx="4564">
                  <c:v>1736370000000</c:v>
                </c:pt>
                <c:pt idx="4565">
                  <c:v>1770470000000</c:v>
                </c:pt>
                <c:pt idx="4566">
                  <c:v>1805260000000</c:v>
                </c:pt>
                <c:pt idx="4567">
                  <c:v>1841040000000</c:v>
                </c:pt>
                <c:pt idx="4568">
                  <c:v>1877760000000</c:v>
                </c:pt>
                <c:pt idx="4569">
                  <c:v>1915470000000</c:v>
                </c:pt>
                <c:pt idx="4570">
                  <c:v>1954490000000</c:v>
                </c:pt>
                <c:pt idx="4571">
                  <c:v>1994560000000</c:v>
                </c:pt>
                <c:pt idx="4572">
                  <c:v>2036180000000</c:v>
                </c:pt>
                <c:pt idx="4573">
                  <c:v>2078860000000</c:v>
                </c:pt>
                <c:pt idx="4574">
                  <c:v>2123340000000</c:v>
                </c:pt>
                <c:pt idx="4575">
                  <c:v>2168880000000</c:v>
                </c:pt>
                <c:pt idx="4576">
                  <c:v>2216220000000</c:v>
                </c:pt>
                <c:pt idx="4577">
                  <c:v>2264890000000</c:v>
                </c:pt>
                <c:pt idx="4578">
                  <c:v>2315060000000</c:v>
                </c:pt>
                <c:pt idx="4579">
                  <c:v>2367130000000</c:v>
                </c:pt>
                <c:pt idx="4580">
                  <c:v>2420560000000</c:v>
                </c:pt>
                <c:pt idx="4581">
                  <c:v>2475950000000</c:v>
                </c:pt>
                <c:pt idx="4582">
                  <c:v>2532680000000</c:v>
                </c:pt>
                <c:pt idx="4583">
                  <c:v>2590990000000</c:v>
                </c:pt>
                <c:pt idx="4584">
                  <c:v>2651590000000</c:v>
                </c:pt>
                <c:pt idx="4585">
                  <c:v>2713070000000</c:v>
                </c:pt>
                <c:pt idx="4586">
                  <c:v>2776800000000</c:v>
                </c:pt>
                <c:pt idx="4587">
                  <c:v>2841210000000</c:v>
                </c:pt>
                <c:pt idx="4588">
                  <c:v>2907280000000</c:v>
                </c:pt>
                <c:pt idx="4589">
                  <c:v>2974220000000</c:v>
                </c:pt>
                <c:pt idx="4590">
                  <c:v>3042210000000</c:v>
                </c:pt>
                <c:pt idx="4591">
                  <c:v>3111390000000</c:v>
                </c:pt>
                <c:pt idx="4592">
                  <c:v>3181250000000</c:v>
                </c:pt>
                <c:pt idx="4593">
                  <c:v>3252160000000</c:v>
                </c:pt>
                <c:pt idx="4594">
                  <c:v>3323480000000</c:v>
                </c:pt>
                <c:pt idx="4595">
                  <c:v>3396030000000</c:v>
                </c:pt>
                <c:pt idx="4596">
                  <c:v>3468460000000</c:v>
                </c:pt>
                <c:pt idx="4597">
                  <c:v>3542440000000</c:v>
                </c:pt>
                <c:pt idx="4598">
                  <c:v>3615360000000</c:v>
                </c:pt>
                <c:pt idx="4599">
                  <c:v>3688870000000</c:v>
                </c:pt>
                <c:pt idx="4600">
                  <c:v>3763370000000</c:v>
                </c:pt>
                <c:pt idx="4601">
                  <c:v>3837450000000</c:v>
                </c:pt>
                <c:pt idx="4602">
                  <c:v>3912330000000</c:v>
                </c:pt>
                <c:pt idx="4603">
                  <c:v>3987000000000</c:v>
                </c:pt>
                <c:pt idx="4604">
                  <c:v>4062430000000</c:v>
                </c:pt>
                <c:pt idx="4605">
                  <c:v>4137970000000</c:v>
                </c:pt>
                <c:pt idx="4606">
                  <c:v>4213820000000</c:v>
                </c:pt>
                <c:pt idx="4607">
                  <c:v>4291060000000</c:v>
                </c:pt>
                <c:pt idx="4608">
                  <c:v>4368180000000</c:v>
                </c:pt>
                <c:pt idx="4609">
                  <c:v>4446790000000</c:v>
                </c:pt>
                <c:pt idx="4610">
                  <c:v>4525500000000</c:v>
                </c:pt>
                <c:pt idx="4611">
                  <c:v>4605490000000</c:v>
                </c:pt>
                <c:pt idx="4612">
                  <c:v>4686040000000</c:v>
                </c:pt>
                <c:pt idx="4613">
                  <c:v>4767540000000</c:v>
                </c:pt>
                <c:pt idx="4614">
                  <c:v>4850560000000</c:v>
                </c:pt>
                <c:pt idx="4615">
                  <c:v>4934220000000</c:v>
                </c:pt>
                <c:pt idx="4616">
                  <c:v>5019690000000</c:v>
                </c:pt>
                <c:pt idx="4617">
                  <c:v>5105690000000</c:v>
                </c:pt>
                <c:pt idx="4618">
                  <c:v>5194220000000</c:v>
                </c:pt>
                <c:pt idx="4619">
                  <c:v>5282220000000</c:v>
                </c:pt>
                <c:pt idx="4620">
                  <c:v>5372780000000</c:v>
                </c:pt>
                <c:pt idx="4621">
                  <c:v>5463470000000</c:v>
                </c:pt>
                <c:pt idx="4622">
                  <c:v>5555350000000</c:v>
                </c:pt>
                <c:pt idx="4623">
                  <c:v>5649210000000</c:v>
                </c:pt>
                <c:pt idx="4624">
                  <c:v>5743340000000</c:v>
                </c:pt>
                <c:pt idx="4625">
                  <c:v>5839230000000</c:v>
                </c:pt>
                <c:pt idx="4626">
                  <c:v>5935570000000</c:v>
                </c:pt>
                <c:pt idx="4627">
                  <c:v>6033480000000</c:v>
                </c:pt>
                <c:pt idx="4628">
                  <c:v>6131860000000</c:v>
                </c:pt>
                <c:pt idx="4629">
                  <c:v>6231280000000</c:v>
                </c:pt>
                <c:pt idx="4630">
                  <c:v>6333090000000</c:v>
                </c:pt>
                <c:pt idx="4631">
                  <c:v>6434350000000</c:v>
                </c:pt>
                <c:pt idx="4632">
                  <c:v>6539070000000</c:v>
                </c:pt>
                <c:pt idx="4633">
                  <c:v>6643190000000</c:v>
                </c:pt>
                <c:pt idx="4634">
                  <c:v>6750910000000</c:v>
                </c:pt>
                <c:pt idx="4635">
                  <c:v>6858700000000</c:v>
                </c:pt>
                <c:pt idx="4636">
                  <c:v>6968640000000</c:v>
                </c:pt>
                <c:pt idx="4637">
                  <c:v>7081850000000</c:v>
                </c:pt>
                <c:pt idx="4638">
                  <c:v>7195900000000</c:v>
                </c:pt>
                <c:pt idx="4639">
                  <c:v>7313250000000</c:v>
                </c:pt>
                <c:pt idx="4640">
                  <c:v>7432190000000</c:v>
                </c:pt>
                <c:pt idx="4641">
                  <c:v>7554450000000</c:v>
                </c:pt>
                <c:pt idx="4642">
                  <c:v>7678510000000</c:v>
                </c:pt>
                <c:pt idx="4643">
                  <c:v>7805360000000</c:v>
                </c:pt>
                <c:pt idx="4644">
                  <c:v>7936660000000</c:v>
                </c:pt>
                <c:pt idx="4645">
                  <c:v>8068930000000</c:v>
                </c:pt>
                <c:pt idx="4646">
                  <c:v>8206220000000</c:v>
                </c:pt>
                <c:pt idx="4647">
                  <c:v>8344830000000</c:v>
                </c:pt>
                <c:pt idx="4648">
                  <c:v>8487750000000</c:v>
                </c:pt>
                <c:pt idx="4649">
                  <c:v>8632800000000</c:v>
                </c:pt>
                <c:pt idx="4650">
                  <c:v>8780930000000</c:v>
                </c:pt>
                <c:pt idx="4651">
                  <c:v>8931530000000</c:v>
                </c:pt>
                <c:pt idx="4652">
                  <c:v>9084600000000</c:v>
                </c:pt>
                <c:pt idx="4653">
                  <c:v>9240910000000</c:v>
                </c:pt>
                <c:pt idx="4654">
                  <c:v>9398530000000</c:v>
                </c:pt>
                <c:pt idx="4655">
                  <c:v>9559960000000</c:v>
                </c:pt>
                <c:pt idx="4656">
                  <c:v>9721920000000</c:v>
                </c:pt>
                <c:pt idx="4657">
                  <c:v>9887810000000</c:v>
                </c:pt>
                <c:pt idx="4658">
                  <c:v>10054500000000</c:v>
                </c:pt>
                <c:pt idx="4659">
                  <c:v>10222600000000</c:v>
                </c:pt>
                <c:pt idx="4660">
                  <c:v>10393900000000</c:v>
                </c:pt>
                <c:pt idx="4661">
                  <c:v>10566500000000</c:v>
                </c:pt>
                <c:pt idx="4662">
                  <c:v>10740600000000</c:v>
                </c:pt>
                <c:pt idx="4663">
                  <c:v>10916600000000</c:v>
                </c:pt>
                <c:pt idx="4664">
                  <c:v>11094400000000</c:v>
                </c:pt>
                <c:pt idx="4665">
                  <c:v>11273600000000</c:v>
                </c:pt>
                <c:pt idx="4666">
                  <c:v>11453400000000</c:v>
                </c:pt>
                <c:pt idx="4667">
                  <c:v>11638600000000</c:v>
                </c:pt>
                <c:pt idx="4668">
                  <c:v>11820700000000</c:v>
                </c:pt>
                <c:pt idx="4669">
                  <c:v>12011300000000</c:v>
                </c:pt>
                <c:pt idx="4670">
                  <c:v>12200500000000</c:v>
                </c:pt>
                <c:pt idx="4671">
                  <c:v>12392000000000</c:v>
                </c:pt>
                <c:pt idx="4672">
                  <c:v>12585800000000</c:v>
                </c:pt>
                <c:pt idx="4673">
                  <c:v>12781500000000</c:v>
                </c:pt>
                <c:pt idx="4674">
                  <c:v>12980000000000</c:v>
                </c:pt>
                <c:pt idx="4675">
                  <c:v>13179300000000</c:v>
                </c:pt>
                <c:pt idx="4676">
                  <c:v>13383700000000</c:v>
                </c:pt>
                <c:pt idx="4677">
                  <c:v>13589100000000</c:v>
                </c:pt>
                <c:pt idx="4678">
                  <c:v>13797100000000</c:v>
                </c:pt>
                <c:pt idx="4679">
                  <c:v>14006900000000</c:v>
                </c:pt>
                <c:pt idx="4680">
                  <c:v>14219600000000</c:v>
                </c:pt>
                <c:pt idx="4681">
                  <c:v>14433300000000</c:v>
                </c:pt>
                <c:pt idx="4682">
                  <c:v>14649900000000</c:v>
                </c:pt>
                <c:pt idx="4683">
                  <c:v>14866900000000</c:v>
                </c:pt>
                <c:pt idx="4684">
                  <c:v>15085200000000</c:v>
                </c:pt>
                <c:pt idx="4685">
                  <c:v>15307100000000</c:v>
                </c:pt>
                <c:pt idx="4686">
                  <c:v>15528100000000</c:v>
                </c:pt>
                <c:pt idx="4687">
                  <c:v>15752400000000</c:v>
                </c:pt>
                <c:pt idx="4688">
                  <c:v>15975900000000</c:v>
                </c:pt>
                <c:pt idx="4689">
                  <c:v>16197600000000</c:v>
                </c:pt>
                <c:pt idx="4690">
                  <c:v>16428100000000</c:v>
                </c:pt>
                <c:pt idx="4691">
                  <c:v>16655600000000</c:v>
                </c:pt>
                <c:pt idx="4692">
                  <c:v>16884800000000</c:v>
                </c:pt>
                <c:pt idx="4693">
                  <c:v>17115700000000</c:v>
                </c:pt>
                <c:pt idx="4694">
                  <c:v>17347400000000</c:v>
                </c:pt>
                <c:pt idx="4695">
                  <c:v>17582400000000</c:v>
                </c:pt>
                <c:pt idx="4696">
                  <c:v>17815800000000</c:v>
                </c:pt>
                <c:pt idx="4697">
                  <c:v>18058000000000</c:v>
                </c:pt>
                <c:pt idx="4698">
                  <c:v>18300200000000</c:v>
                </c:pt>
                <c:pt idx="4699">
                  <c:v>18544800000000</c:v>
                </c:pt>
                <c:pt idx="4700">
                  <c:v>18792600000000</c:v>
                </c:pt>
                <c:pt idx="4701">
                  <c:v>19043600000000</c:v>
                </c:pt>
                <c:pt idx="4702">
                  <c:v>19297000000000</c:v>
                </c:pt>
                <c:pt idx="4703">
                  <c:v>19554200000000</c:v>
                </c:pt>
                <c:pt idx="4704">
                  <c:v>19812600000000</c:v>
                </c:pt>
                <c:pt idx="4705">
                  <c:v>20072700000000</c:v>
                </c:pt>
                <c:pt idx="4706">
                  <c:v>20337200000000</c:v>
                </c:pt>
                <c:pt idx="4707">
                  <c:v>20600500000000</c:v>
                </c:pt>
                <c:pt idx="4708">
                  <c:v>20867900000000</c:v>
                </c:pt>
                <c:pt idx="4709">
                  <c:v>21132900000000</c:v>
                </c:pt>
                <c:pt idx="4710">
                  <c:v>21395500000000</c:v>
                </c:pt>
                <c:pt idx="4711">
                  <c:v>21666700000000</c:v>
                </c:pt>
                <c:pt idx="4712">
                  <c:v>21931800000000</c:v>
                </c:pt>
                <c:pt idx="4713">
                  <c:v>22199200000000</c:v>
                </c:pt>
                <c:pt idx="4714">
                  <c:v>22463900000000</c:v>
                </c:pt>
                <c:pt idx="4715">
                  <c:v>22728900000000</c:v>
                </c:pt>
                <c:pt idx="4716">
                  <c:v>22993300000000</c:v>
                </c:pt>
                <c:pt idx="4717">
                  <c:v>23252800000000</c:v>
                </c:pt>
                <c:pt idx="4718">
                  <c:v>23521500000000</c:v>
                </c:pt>
                <c:pt idx="4719">
                  <c:v>23786500000000</c:v>
                </c:pt>
                <c:pt idx="4720">
                  <c:v>24051400000000</c:v>
                </c:pt>
                <c:pt idx="4721">
                  <c:v>24318500000000</c:v>
                </c:pt>
                <c:pt idx="4722">
                  <c:v>24587100000000</c:v>
                </c:pt>
                <c:pt idx="4723">
                  <c:v>24857900000000</c:v>
                </c:pt>
                <c:pt idx="4724">
                  <c:v>25136000000000</c:v>
                </c:pt>
                <c:pt idx="4725">
                  <c:v>25407700000000</c:v>
                </c:pt>
                <c:pt idx="4726">
                  <c:v>25691700000000</c:v>
                </c:pt>
                <c:pt idx="4727">
                  <c:v>25969000000000</c:v>
                </c:pt>
                <c:pt idx="4728">
                  <c:v>26252500000000</c:v>
                </c:pt>
                <c:pt idx="4729">
                  <c:v>26541400000000</c:v>
                </c:pt>
                <c:pt idx="4730">
                  <c:v>26830200000000</c:v>
                </c:pt>
                <c:pt idx="4731">
                  <c:v>27123600000000</c:v>
                </c:pt>
                <c:pt idx="4732">
                  <c:v>27416500000000</c:v>
                </c:pt>
                <c:pt idx="4733">
                  <c:v>27711800000000</c:v>
                </c:pt>
                <c:pt idx="4734">
                  <c:v>28009600000000</c:v>
                </c:pt>
                <c:pt idx="4735">
                  <c:v>28306500000000</c:v>
                </c:pt>
                <c:pt idx="4736">
                  <c:v>28606300000000</c:v>
                </c:pt>
                <c:pt idx="4737">
                  <c:v>28904500000000</c:v>
                </c:pt>
                <c:pt idx="4738">
                  <c:v>29203500000000</c:v>
                </c:pt>
                <c:pt idx="4739">
                  <c:v>29501900000000</c:v>
                </c:pt>
                <c:pt idx="4740">
                  <c:v>29802400000000</c:v>
                </c:pt>
                <c:pt idx="4741">
                  <c:v>30096300000000</c:v>
                </c:pt>
                <c:pt idx="4742">
                  <c:v>30392900000000</c:v>
                </c:pt>
                <c:pt idx="4743">
                  <c:v>30686900000000</c:v>
                </c:pt>
                <c:pt idx="4744">
                  <c:v>30981900000000</c:v>
                </c:pt>
                <c:pt idx="4745">
                  <c:v>31284600000000</c:v>
                </c:pt>
                <c:pt idx="4746">
                  <c:v>31567800000000</c:v>
                </c:pt>
                <c:pt idx="4747">
                  <c:v>31870200000000</c:v>
                </c:pt>
                <c:pt idx="4748">
                  <c:v>32151600000000</c:v>
                </c:pt>
                <c:pt idx="4749">
                  <c:v>32441100000000</c:v>
                </c:pt>
                <c:pt idx="4750">
                  <c:v>32732700000000</c:v>
                </c:pt>
                <c:pt idx="4751">
                  <c:v>33020300000000</c:v>
                </c:pt>
                <c:pt idx="4752">
                  <c:v>33313500000000</c:v>
                </c:pt>
                <c:pt idx="4753">
                  <c:v>33596000000000</c:v>
                </c:pt>
                <c:pt idx="4754">
                  <c:v>33881900000000</c:v>
                </c:pt>
                <c:pt idx="4755">
                  <c:v>34166400000000</c:v>
                </c:pt>
                <c:pt idx="4756">
                  <c:v>34444600000000</c:v>
                </c:pt>
                <c:pt idx="4757">
                  <c:v>34724000000000</c:v>
                </c:pt>
                <c:pt idx="4758">
                  <c:v>35008300000000</c:v>
                </c:pt>
                <c:pt idx="4759">
                  <c:v>35277100000000</c:v>
                </c:pt>
                <c:pt idx="4760">
                  <c:v>35559900000000</c:v>
                </c:pt>
                <c:pt idx="4761">
                  <c:v>35823000000000</c:v>
                </c:pt>
                <c:pt idx="4762">
                  <c:v>36100900000000</c:v>
                </c:pt>
                <c:pt idx="4763">
                  <c:v>36360300000000</c:v>
                </c:pt>
                <c:pt idx="4764">
                  <c:v>36624800000000</c:v>
                </c:pt>
                <c:pt idx="4765">
                  <c:v>36891200000000</c:v>
                </c:pt>
                <c:pt idx="4766">
                  <c:v>37147100000000</c:v>
                </c:pt>
                <c:pt idx="4767">
                  <c:v>37403100000000</c:v>
                </c:pt>
                <c:pt idx="4768">
                  <c:v>37658500000000</c:v>
                </c:pt>
                <c:pt idx="4769">
                  <c:v>37904400000000</c:v>
                </c:pt>
                <c:pt idx="4770">
                  <c:v>38158600000000</c:v>
                </c:pt>
                <c:pt idx="4771">
                  <c:v>38403300000000</c:v>
                </c:pt>
                <c:pt idx="4772">
                  <c:v>38637800000000</c:v>
                </c:pt>
                <c:pt idx="4773">
                  <c:v>38885400000000</c:v>
                </c:pt>
                <c:pt idx="4774">
                  <c:v>39113900000000</c:v>
                </c:pt>
                <c:pt idx="4775">
                  <c:v>39354400000000</c:v>
                </c:pt>
                <c:pt idx="4776">
                  <c:v>39578000000000</c:v>
                </c:pt>
                <c:pt idx="4777">
                  <c:v>39808600000000</c:v>
                </c:pt>
                <c:pt idx="4778">
                  <c:v>40029600000000</c:v>
                </c:pt>
                <c:pt idx="4779">
                  <c:v>40247100000000</c:v>
                </c:pt>
                <c:pt idx="4780">
                  <c:v>40460100000000</c:v>
                </c:pt>
                <c:pt idx="4781">
                  <c:v>40669500000000</c:v>
                </c:pt>
                <c:pt idx="4782">
                  <c:v>40872700000000</c:v>
                </c:pt>
                <c:pt idx="4783">
                  <c:v>41074000000000</c:v>
                </c:pt>
                <c:pt idx="4784">
                  <c:v>41265900000000</c:v>
                </c:pt>
                <c:pt idx="4785">
                  <c:v>41454100000000</c:v>
                </c:pt>
                <c:pt idx="4786">
                  <c:v>41637400000000</c:v>
                </c:pt>
                <c:pt idx="4787">
                  <c:v>41814200000000</c:v>
                </c:pt>
                <c:pt idx="4788">
                  <c:v>41984300000000</c:v>
                </c:pt>
                <c:pt idx="4789">
                  <c:v>42149200000000</c:v>
                </c:pt>
                <c:pt idx="4790">
                  <c:v>42303500000000</c:v>
                </c:pt>
                <c:pt idx="4791">
                  <c:v>42457600000000</c:v>
                </c:pt>
                <c:pt idx="4792">
                  <c:v>42601300000000</c:v>
                </c:pt>
                <c:pt idx="4793">
                  <c:v>42737800000000</c:v>
                </c:pt>
                <c:pt idx="4794">
                  <c:v>42867000000000</c:v>
                </c:pt>
                <c:pt idx="4795">
                  <c:v>42982200000000</c:v>
                </c:pt>
                <c:pt idx="4796">
                  <c:v>43102800000000</c:v>
                </c:pt>
                <c:pt idx="4797">
                  <c:v>43208400000000</c:v>
                </c:pt>
                <c:pt idx="4798">
                  <c:v>43307500000000</c:v>
                </c:pt>
                <c:pt idx="4799">
                  <c:v>43397700000000</c:v>
                </c:pt>
                <c:pt idx="4800">
                  <c:v>43480700000000</c:v>
                </c:pt>
                <c:pt idx="4801">
                  <c:v>43556000000000</c:v>
                </c:pt>
                <c:pt idx="4802">
                  <c:v>43625600000000</c:v>
                </c:pt>
                <c:pt idx="4803">
                  <c:v>43685200000000</c:v>
                </c:pt>
                <c:pt idx="4804">
                  <c:v>43739100000000</c:v>
                </c:pt>
                <c:pt idx="4805">
                  <c:v>43787800000000</c:v>
                </c:pt>
                <c:pt idx="4806">
                  <c:v>43829500000000</c:v>
                </c:pt>
                <c:pt idx="4807">
                  <c:v>43866900000000</c:v>
                </c:pt>
                <c:pt idx="4808">
                  <c:v>43897900000000</c:v>
                </c:pt>
                <c:pt idx="4809">
                  <c:v>43925000000000</c:v>
                </c:pt>
                <c:pt idx="4810">
                  <c:v>43947500000000</c:v>
                </c:pt>
                <c:pt idx="4811">
                  <c:v>43965900000000</c:v>
                </c:pt>
                <c:pt idx="4812">
                  <c:v>43982000000000</c:v>
                </c:pt>
                <c:pt idx="4813">
                  <c:v>43995000000000</c:v>
                </c:pt>
                <c:pt idx="4814">
                  <c:v>44006000000000</c:v>
                </c:pt>
                <c:pt idx="4815">
                  <c:v>44015600000000</c:v>
                </c:pt>
                <c:pt idx="4816">
                  <c:v>44024200000000</c:v>
                </c:pt>
                <c:pt idx="4817">
                  <c:v>44032000000000</c:v>
                </c:pt>
                <c:pt idx="4818">
                  <c:v>44038700000000</c:v>
                </c:pt>
                <c:pt idx="4819">
                  <c:v>44047600000000</c:v>
                </c:pt>
                <c:pt idx="4820">
                  <c:v>44054400000000</c:v>
                </c:pt>
                <c:pt idx="4821">
                  <c:v>44063900000000</c:v>
                </c:pt>
                <c:pt idx="4822">
                  <c:v>44071900000000</c:v>
                </c:pt>
                <c:pt idx="4823">
                  <c:v>44081600000000</c:v>
                </c:pt>
                <c:pt idx="4824">
                  <c:v>44091600000000</c:v>
                </c:pt>
                <c:pt idx="4825">
                  <c:v>44102200000000</c:v>
                </c:pt>
                <c:pt idx="4826">
                  <c:v>44114700000000</c:v>
                </c:pt>
                <c:pt idx="4827">
                  <c:v>44128200000000</c:v>
                </c:pt>
                <c:pt idx="4828">
                  <c:v>44142900000000</c:v>
                </c:pt>
                <c:pt idx="4829">
                  <c:v>44159700000000</c:v>
                </c:pt>
                <c:pt idx="4830">
                  <c:v>44177600000000</c:v>
                </c:pt>
                <c:pt idx="4831">
                  <c:v>44198000000000</c:v>
                </c:pt>
                <c:pt idx="4832">
                  <c:v>44222500000000</c:v>
                </c:pt>
                <c:pt idx="4833">
                  <c:v>44243600000000</c:v>
                </c:pt>
                <c:pt idx="4834">
                  <c:v>44269000000000</c:v>
                </c:pt>
                <c:pt idx="4835">
                  <c:v>44296500000000</c:v>
                </c:pt>
                <c:pt idx="4836">
                  <c:v>44325800000000</c:v>
                </c:pt>
                <c:pt idx="4837">
                  <c:v>44356500000000</c:v>
                </c:pt>
                <c:pt idx="4838">
                  <c:v>44389700000000</c:v>
                </c:pt>
                <c:pt idx="4839">
                  <c:v>44417400000000</c:v>
                </c:pt>
                <c:pt idx="4840">
                  <c:v>44460300000000</c:v>
                </c:pt>
                <c:pt idx="4841">
                  <c:v>44497600000000</c:v>
                </c:pt>
                <c:pt idx="4842">
                  <c:v>44536400000000</c:v>
                </c:pt>
                <c:pt idx="4843">
                  <c:v>44575700000000</c:v>
                </c:pt>
                <c:pt idx="4844">
                  <c:v>44615300000000</c:v>
                </c:pt>
                <c:pt idx="4845">
                  <c:v>44655600000000</c:v>
                </c:pt>
                <c:pt idx="4846">
                  <c:v>44701300000000</c:v>
                </c:pt>
                <c:pt idx="4847">
                  <c:v>44734000000000</c:v>
                </c:pt>
                <c:pt idx="4848">
                  <c:v>44771900000000</c:v>
                </c:pt>
                <c:pt idx="4849">
                  <c:v>44807900000000</c:v>
                </c:pt>
                <c:pt idx="4850">
                  <c:v>44843100000000</c:v>
                </c:pt>
                <c:pt idx="4851">
                  <c:v>44885800000000</c:v>
                </c:pt>
                <c:pt idx="4852">
                  <c:v>44906100000000</c:v>
                </c:pt>
                <c:pt idx="4853">
                  <c:v>44938500000000</c:v>
                </c:pt>
                <c:pt idx="4854">
                  <c:v>44958800000000</c:v>
                </c:pt>
                <c:pt idx="4855">
                  <c:v>44980500000000</c:v>
                </c:pt>
                <c:pt idx="4856">
                  <c:v>44998600000000</c:v>
                </c:pt>
                <c:pt idx="4857">
                  <c:v>45013000000000</c:v>
                </c:pt>
                <c:pt idx="4858">
                  <c:v>45015600000000</c:v>
                </c:pt>
                <c:pt idx="4859">
                  <c:v>45028400000000</c:v>
                </c:pt>
                <c:pt idx="4860">
                  <c:v>45022400000000</c:v>
                </c:pt>
                <c:pt idx="4861">
                  <c:v>45024300000000</c:v>
                </c:pt>
                <c:pt idx="4862">
                  <c:v>45013400000000</c:v>
                </c:pt>
                <c:pt idx="4863">
                  <c:v>44997800000000</c:v>
                </c:pt>
                <c:pt idx="4864">
                  <c:v>44975700000000</c:v>
                </c:pt>
                <c:pt idx="4865">
                  <c:v>44954900000000</c:v>
                </c:pt>
                <c:pt idx="4866">
                  <c:v>44910700000000</c:v>
                </c:pt>
                <c:pt idx="4867">
                  <c:v>44881300000000</c:v>
                </c:pt>
                <c:pt idx="4868">
                  <c:v>44816200000000</c:v>
                </c:pt>
                <c:pt idx="4869">
                  <c:v>44771900000000</c:v>
                </c:pt>
                <c:pt idx="4870">
                  <c:v>44689500000000</c:v>
                </c:pt>
                <c:pt idx="4871">
                  <c:v>44613600000000</c:v>
                </c:pt>
                <c:pt idx="4872">
                  <c:v>44539400000000</c:v>
                </c:pt>
                <c:pt idx="4873">
                  <c:v>44435300000000</c:v>
                </c:pt>
                <c:pt idx="4874">
                  <c:v>44337000000000</c:v>
                </c:pt>
                <c:pt idx="4875">
                  <c:v>44221200000000</c:v>
                </c:pt>
                <c:pt idx="4876">
                  <c:v>44099700000000</c:v>
                </c:pt>
                <c:pt idx="4877">
                  <c:v>43972200000000</c:v>
                </c:pt>
                <c:pt idx="4878">
                  <c:v>43835500000000</c:v>
                </c:pt>
                <c:pt idx="4879">
                  <c:v>43686600000000</c:v>
                </c:pt>
                <c:pt idx="4880">
                  <c:v>43538800000000</c:v>
                </c:pt>
                <c:pt idx="4881">
                  <c:v>43375400000000</c:v>
                </c:pt>
                <c:pt idx="4882">
                  <c:v>43213900000000</c:v>
                </c:pt>
                <c:pt idx="4883">
                  <c:v>43040700000000</c:v>
                </c:pt>
                <c:pt idx="4884">
                  <c:v>42863900000000</c:v>
                </c:pt>
                <c:pt idx="4885">
                  <c:v>42685500000000</c:v>
                </c:pt>
                <c:pt idx="4886">
                  <c:v>42500200000000</c:v>
                </c:pt>
                <c:pt idx="4887">
                  <c:v>42308600000000</c:v>
                </c:pt>
                <c:pt idx="4888">
                  <c:v>42122400000000</c:v>
                </c:pt>
                <c:pt idx="4889">
                  <c:v>41922900000000</c:v>
                </c:pt>
                <c:pt idx="4890">
                  <c:v>41734200000000</c:v>
                </c:pt>
                <c:pt idx="4891">
                  <c:v>41539500000000</c:v>
                </c:pt>
                <c:pt idx="4892">
                  <c:v>41341100000000</c:v>
                </c:pt>
                <c:pt idx="4893">
                  <c:v>41147400000000</c:v>
                </c:pt>
                <c:pt idx="4894">
                  <c:v>40949900000000</c:v>
                </c:pt>
                <c:pt idx="4895">
                  <c:v>40759800000000</c:v>
                </c:pt>
                <c:pt idx="4896">
                  <c:v>40570200000000</c:v>
                </c:pt>
                <c:pt idx="4897">
                  <c:v>40382400000000</c:v>
                </c:pt>
                <c:pt idx="4898">
                  <c:v>40199900000000</c:v>
                </c:pt>
                <c:pt idx="4899">
                  <c:v>40019500000000</c:v>
                </c:pt>
                <c:pt idx="4900">
                  <c:v>39843600000000</c:v>
                </c:pt>
                <c:pt idx="4901">
                  <c:v>39671100000000</c:v>
                </c:pt>
                <c:pt idx="4902">
                  <c:v>39502700000000</c:v>
                </c:pt>
                <c:pt idx="4903">
                  <c:v>39331500000000</c:v>
                </c:pt>
                <c:pt idx="4904">
                  <c:v>39174000000000</c:v>
                </c:pt>
                <c:pt idx="4905">
                  <c:v>39010900000000</c:v>
                </c:pt>
                <c:pt idx="4906">
                  <c:v>38851700000000</c:v>
                </c:pt>
                <c:pt idx="4907">
                  <c:v>38690500000000</c:v>
                </c:pt>
                <c:pt idx="4908">
                  <c:v>38514700000000</c:v>
                </c:pt>
                <c:pt idx="4909">
                  <c:v>38366000000000</c:v>
                </c:pt>
                <c:pt idx="4910">
                  <c:v>38188600000000</c:v>
                </c:pt>
                <c:pt idx="4911">
                  <c:v>38031400000000</c:v>
                </c:pt>
                <c:pt idx="4912">
                  <c:v>37862900000000</c:v>
                </c:pt>
                <c:pt idx="4913">
                  <c:v>37683600000000</c:v>
                </c:pt>
                <c:pt idx="4914">
                  <c:v>37507700000000</c:v>
                </c:pt>
                <c:pt idx="4915">
                  <c:v>37320500000000</c:v>
                </c:pt>
                <c:pt idx="4916">
                  <c:v>37134900000000</c:v>
                </c:pt>
                <c:pt idx="4917">
                  <c:v>36948700000000</c:v>
                </c:pt>
                <c:pt idx="4918">
                  <c:v>36743000000000</c:v>
                </c:pt>
                <c:pt idx="4919">
                  <c:v>36538400000000</c:v>
                </c:pt>
                <c:pt idx="4920">
                  <c:v>36327900000000</c:v>
                </c:pt>
                <c:pt idx="4921">
                  <c:v>36108800000000</c:v>
                </c:pt>
                <c:pt idx="4922">
                  <c:v>35883500000000</c:v>
                </c:pt>
                <c:pt idx="4923">
                  <c:v>35648400000000</c:v>
                </c:pt>
                <c:pt idx="4924">
                  <c:v>35402400000000</c:v>
                </c:pt>
                <c:pt idx="4925">
                  <c:v>35153000000000</c:v>
                </c:pt>
                <c:pt idx="4926">
                  <c:v>34892300000000</c:v>
                </c:pt>
                <c:pt idx="4927">
                  <c:v>34621000000000</c:v>
                </c:pt>
                <c:pt idx="4928">
                  <c:v>34343400000000</c:v>
                </c:pt>
                <c:pt idx="4929">
                  <c:v>34053100000000</c:v>
                </c:pt>
                <c:pt idx="4930">
                  <c:v>33759100000000</c:v>
                </c:pt>
                <c:pt idx="4931">
                  <c:v>33456700000000</c:v>
                </c:pt>
                <c:pt idx="4932">
                  <c:v>33142300000000</c:v>
                </c:pt>
                <c:pt idx="4933">
                  <c:v>32825000000000</c:v>
                </c:pt>
                <c:pt idx="4934">
                  <c:v>32497100000000</c:v>
                </c:pt>
                <c:pt idx="4935">
                  <c:v>32166100000000</c:v>
                </c:pt>
                <c:pt idx="4936">
                  <c:v>31827300000000</c:v>
                </c:pt>
                <c:pt idx="4937">
                  <c:v>31484200000000</c:v>
                </c:pt>
                <c:pt idx="4938">
                  <c:v>31138400000000</c:v>
                </c:pt>
                <c:pt idx="4939">
                  <c:v>30782100000000</c:v>
                </c:pt>
                <c:pt idx="4940">
                  <c:v>30423800000000</c:v>
                </c:pt>
                <c:pt idx="4941">
                  <c:v>30061600000000</c:v>
                </c:pt>
                <c:pt idx="4942">
                  <c:v>29695600000000</c:v>
                </c:pt>
                <c:pt idx="4943">
                  <c:v>29324700000000</c:v>
                </c:pt>
                <c:pt idx="4944">
                  <c:v>28953000000000</c:v>
                </c:pt>
                <c:pt idx="4945">
                  <c:v>28570500000000</c:v>
                </c:pt>
                <c:pt idx="4946">
                  <c:v>28199100000000</c:v>
                </c:pt>
                <c:pt idx="4947">
                  <c:v>27821900000000</c:v>
                </c:pt>
                <c:pt idx="4948">
                  <c:v>27438800000000</c:v>
                </c:pt>
                <c:pt idx="4949">
                  <c:v>27060200000000</c:v>
                </c:pt>
                <c:pt idx="4950">
                  <c:v>26676700000000</c:v>
                </c:pt>
                <c:pt idx="4951">
                  <c:v>26297700000000</c:v>
                </c:pt>
                <c:pt idx="4952">
                  <c:v>25924500000000</c:v>
                </c:pt>
                <c:pt idx="4953">
                  <c:v>25537100000000</c:v>
                </c:pt>
                <c:pt idx="4954">
                  <c:v>25158600000000</c:v>
                </c:pt>
                <c:pt idx="4955">
                  <c:v>24779000000000</c:v>
                </c:pt>
                <c:pt idx="4956">
                  <c:v>24401200000000</c:v>
                </c:pt>
                <c:pt idx="4957">
                  <c:v>24022700000000</c:v>
                </c:pt>
                <c:pt idx="4958">
                  <c:v>23645200000000</c:v>
                </c:pt>
                <c:pt idx="4959">
                  <c:v>23268600000000</c:v>
                </c:pt>
                <c:pt idx="4960">
                  <c:v>22888100000000</c:v>
                </c:pt>
                <c:pt idx="4961">
                  <c:v>22509200000000</c:v>
                </c:pt>
                <c:pt idx="4962">
                  <c:v>22127000000000</c:v>
                </c:pt>
                <c:pt idx="4963">
                  <c:v>21745900000000</c:v>
                </c:pt>
                <c:pt idx="4964">
                  <c:v>21359500000000</c:v>
                </c:pt>
                <c:pt idx="4965">
                  <c:v>20975000000000</c:v>
                </c:pt>
                <c:pt idx="4966">
                  <c:v>20587100000000</c:v>
                </c:pt>
                <c:pt idx="4967">
                  <c:v>20195100000000</c:v>
                </c:pt>
                <c:pt idx="4968">
                  <c:v>19804700000000</c:v>
                </c:pt>
                <c:pt idx="4969">
                  <c:v>19405100000000</c:v>
                </c:pt>
                <c:pt idx="4970">
                  <c:v>19007100000000</c:v>
                </c:pt>
                <c:pt idx="4971">
                  <c:v>18608500000000</c:v>
                </c:pt>
                <c:pt idx="4972">
                  <c:v>18199400000000</c:v>
                </c:pt>
                <c:pt idx="4973">
                  <c:v>17794000000000</c:v>
                </c:pt>
                <c:pt idx="4974">
                  <c:v>17378500000000</c:v>
                </c:pt>
                <c:pt idx="4975">
                  <c:v>16965400000000</c:v>
                </c:pt>
                <c:pt idx="4976">
                  <c:v>16543500000000</c:v>
                </c:pt>
                <c:pt idx="4977">
                  <c:v>16122600000000</c:v>
                </c:pt>
                <c:pt idx="4978">
                  <c:v>15700100000000</c:v>
                </c:pt>
                <c:pt idx="4979">
                  <c:v>15269700000000</c:v>
                </c:pt>
                <c:pt idx="4980">
                  <c:v>14844000000000</c:v>
                </c:pt>
                <c:pt idx="4981">
                  <c:v>14408600000000</c:v>
                </c:pt>
                <c:pt idx="4982">
                  <c:v>13981900000000</c:v>
                </c:pt>
                <c:pt idx="4983">
                  <c:v>13543400000000</c:v>
                </c:pt>
                <c:pt idx="4984">
                  <c:v>13111900000000</c:v>
                </c:pt>
                <c:pt idx="4985">
                  <c:v>12686100000000</c:v>
                </c:pt>
                <c:pt idx="4986">
                  <c:v>12249200000000</c:v>
                </c:pt>
                <c:pt idx="4987">
                  <c:v>11826600000000</c:v>
                </c:pt>
                <c:pt idx="4988">
                  <c:v>11394100000000</c:v>
                </c:pt>
                <c:pt idx="4989">
                  <c:v>10976600000000</c:v>
                </c:pt>
                <c:pt idx="4990">
                  <c:v>10551700000000</c:v>
                </c:pt>
                <c:pt idx="4991">
                  <c:v>10141300000000</c:v>
                </c:pt>
                <c:pt idx="4992">
                  <c:v>9731570000000</c:v>
                </c:pt>
                <c:pt idx="4993">
                  <c:v>9322990000000</c:v>
                </c:pt>
                <c:pt idx="4994">
                  <c:v>8928030000000</c:v>
                </c:pt>
                <c:pt idx="4995">
                  <c:v>8533150000000</c:v>
                </c:pt>
                <c:pt idx="4996">
                  <c:v>8151560000000</c:v>
                </c:pt>
                <c:pt idx="4997">
                  <c:v>7772450000000</c:v>
                </c:pt>
                <c:pt idx="4998">
                  <c:v>7406350000000</c:v>
                </c:pt>
                <c:pt idx="4999">
                  <c:v>7047310000000</c:v>
                </c:pt>
                <c:pt idx="5000">
                  <c:v>6695090000000</c:v>
                </c:pt>
                <c:pt idx="5001">
                  <c:v>6355290000000</c:v>
                </c:pt>
                <c:pt idx="5002">
                  <c:v>6022580000000</c:v>
                </c:pt>
                <c:pt idx="5003">
                  <c:v>5702010000000</c:v>
                </c:pt>
                <c:pt idx="5004">
                  <c:v>5389750000000</c:v>
                </c:pt>
                <c:pt idx="5005">
                  <c:v>5089290000000</c:v>
                </c:pt>
                <c:pt idx="5006">
                  <c:v>4799000000000</c:v>
                </c:pt>
                <c:pt idx="5007">
                  <c:v>4518390000000</c:v>
                </c:pt>
                <c:pt idx="5008">
                  <c:v>4249330000000</c:v>
                </c:pt>
                <c:pt idx="5009">
                  <c:v>3989820000000</c:v>
                </c:pt>
                <c:pt idx="5010">
                  <c:v>3742360000000</c:v>
                </c:pt>
                <c:pt idx="5011">
                  <c:v>3503930000000</c:v>
                </c:pt>
                <c:pt idx="5012">
                  <c:v>3278190000000</c:v>
                </c:pt>
                <c:pt idx="5013">
                  <c:v>3062640000000</c:v>
                </c:pt>
                <c:pt idx="5014">
                  <c:v>2856020000000</c:v>
                </c:pt>
                <c:pt idx="5015">
                  <c:v>2661870000000</c:v>
                </c:pt>
                <c:pt idx="5016">
                  <c:v>2475900000000</c:v>
                </c:pt>
                <c:pt idx="5017">
                  <c:v>2301990000000</c:v>
                </c:pt>
                <c:pt idx="5018">
                  <c:v>2137400000000</c:v>
                </c:pt>
                <c:pt idx="5019">
                  <c:v>1981530000000</c:v>
                </c:pt>
                <c:pt idx="5020">
                  <c:v>1835950000000</c:v>
                </c:pt>
                <c:pt idx="5021">
                  <c:v>1698540000000</c:v>
                </c:pt>
                <c:pt idx="5022">
                  <c:v>1570910000000</c:v>
                </c:pt>
                <c:pt idx="5023">
                  <c:v>1450890000000</c:v>
                </c:pt>
                <c:pt idx="5024">
                  <c:v>1339910000000</c:v>
                </c:pt>
                <c:pt idx="5025">
                  <c:v>1236800000000</c:v>
                </c:pt>
                <c:pt idx="5026">
                  <c:v>1140370000000</c:v>
                </c:pt>
                <c:pt idx="5027">
                  <c:v>1052010000000</c:v>
                </c:pt>
                <c:pt idx="5028">
                  <c:v>969566000000</c:v>
                </c:pt>
                <c:pt idx="5029">
                  <c:v>894524000000</c:v>
                </c:pt>
                <c:pt idx="5030">
                  <c:v>824747000000</c:v>
                </c:pt>
                <c:pt idx="5031">
                  <c:v>761490000000</c:v>
                </c:pt>
                <c:pt idx="5032">
                  <c:v>703596000000</c:v>
                </c:pt>
                <c:pt idx="5033">
                  <c:v>650048000000</c:v>
                </c:pt>
                <c:pt idx="5034">
                  <c:v>601884000000</c:v>
                </c:pt>
                <c:pt idx="5035">
                  <c:v>557396000000</c:v>
                </c:pt>
                <c:pt idx="5036">
                  <c:v>517617000000</c:v>
                </c:pt>
                <c:pt idx="5037">
                  <c:v>481074000000</c:v>
                </c:pt>
                <c:pt idx="5038">
                  <c:v>448238000000</c:v>
                </c:pt>
                <c:pt idx="5039">
                  <c:v>418654000000</c:v>
                </c:pt>
                <c:pt idx="5040">
                  <c:v>391417000000</c:v>
                </c:pt>
                <c:pt idx="5041">
                  <c:v>367315000000</c:v>
                </c:pt>
                <c:pt idx="5042">
                  <c:v>345075000000</c:v>
                </c:pt>
                <c:pt idx="5043">
                  <c:v>325500000000</c:v>
                </c:pt>
                <c:pt idx="5044">
                  <c:v>307382000000</c:v>
                </c:pt>
                <c:pt idx="5045">
                  <c:v>291499000000</c:v>
                </c:pt>
                <c:pt idx="5046">
                  <c:v>277130000000</c:v>
                </c:pt>
                <c:pt idx="5047">
                  <c:v>263833000000</c:v>
                </c:pt>
                <c:pt idx="5048">
                  <c:v>252134000000</c:v>
                </c:pt>
                <c:pt idx="5049">
                  <c:v>241241000000</c:v>
                </c:pt>
                <c:pt idx="5050">
                  <c:v>231672000000</c:v>
                </c:pt>
                <c:pt idx="5051">
                  <c:v>222679000000</c:v>
                </c:pt>
                <c:pt idx="5052">
                  <c:v>214801000000</c:v>
                </c:pt>
                <c:pt idx="5053">
                  <c:v>207589000000</c:v>
                </c:pt>
                <c:pt idx="5054">
                  <c:v>200765000000</c:v>
                </c:pt>
                <c:pt idx="5055">
                  <c:v>194739000000</c:v>
                </c:pt>
                <c:pt idx="5056">
                  <c:v>188971000000</c:v>
                </c:pt>
                <c:pt idx="5057">
                  <c:v>183879000000</c:v>
                </c:pt>
                <c:pt idx="5058">
                  <c:v>179130000000</c:v>
                </c:pt>
                <c:pt idx="5059">
                  <c:v>174594000000</c:v>
                </c:pt>
                <c:pt idx="5060">
                  <c:v>170510000000</c:v>
                </c:pt>
                <c:pt idx="5061">
                  <c:v>166560000000</c:v>
                </c:pt>
                <c:pt idx="5062">
                  <c:v>162986000000</c:v>
                </c:pt>
                <c:pt idx="5063">
                  <c:v>159516000000</c:v>
                </c:pt>
                <c:pt idx="5064">
                  <c:v>156348000000</c:v>
                </c:pt>
                <c:pt idx="5065">
                  <c:v>153331000000</c:v>
                </c:pt>
                <c:pt idx="5066">
                  <c:v>150419000000</c:v>
                </c:pt>
                <c:pt idx="5067">
                  <c:v>147708000000</c:v>
                </c:pt>
                <c:pt idx="5068">
                  <c:v>145066000000</c:v>
                </c:pt>
                <c:pt idx="5069">
                  <c:v>142601000000</c:v>
                </c:pt>
                <c:pt idx="5070">
                  <c:v>140191000000</c:v>
                </c:pt>
                <c:pt idx="5071">
                  <c:v>137932000000</c:v>
                </c:pt>
                <c:pt idx="5072">
                  <c:v>135744000000</c:v>
                </c:pt>
                <c:pt idx="5073">
                  <c:v>133636000000</c:v>
                </c:pt>
                <c:pt idx="5074">
                  <c:v>131628000000</c:v>
                </c:pt>
                <c:pt idx="5075">
                  <c:v>129662000000</c:v>
                </c:pt>
                <c:pt idx="5076">
                  <c:v>127791000000</c:v>
                </c:pt>
                <c:pt idx="5077">
                  <c:v>125967000000</c:v>
                </c:pt>
                <c:pt idx="5078">
                  <c:v>124221000000</c:v>
                </c:pt>
                <c:pt idx="5079">
                  <c:v>122523000000</c:v>
                </c:pt>
                <c:pt idx="5080">
                  <c:v>120884000000</c:v>
                </c:pt>
                <c:pt idx="5081">
                  <c:v>119282000000</c:v>
                </c:pt>
                <c:pt idx="5082">
                  <c:v>117754000000</c:v>
                </c:pt>
                <c:pt idx="5083">
                  <c:v>116266000000</c:v>
                </c:pt>
                <c:pt idx="5084">
                  <c:v>114813000000</c:v>
                </c:pt>
                <c:pt idx="5085">
                  <c:v>113413000000</c:v>
                </c:pt>
                <c:pt idx="5086">
                  <c:v>112069000000</c:v>
                </c:pt>
                <c:pt idx="5087">
                  <c:v>110727000000</c:v>
                </c:pt>
                <c:pt idx="5088">
                  <c:v>109461000000</c:v>
                </c:pt>
                <c:pt idx="5089">
                  <c:v>108193000000</c:v>
                </c:pt>
                <c:pt idx="5090">
                  <c:v>106981000000</c:v>
                </c:pt>
                <c:pt idx="5091">
                  <c:v>105799000000</c:v>
                </c:pt>
                <c:pt idx="5092">
                  <c:v>104653000000</c:v>
                </c:pt>
                <c:pt idx="5093">
                  <c:v>103518000000</c:v>
                </c:pt>
                <c:pt idx="5094">
                  <c:v>102449000000</c:v>
                </c:pt>
                <c:pt idx="5095">
                  <c:v>101379000000</c:v>
                </c:pt>
                <c:pt idx="5096">
                  <c:v>100361000000</c:v>
                </c:pt>
                <c:pt idx="5097">
                  <c:v>99369900000</c:v>
                </c:pt>
                <c:pt idx="5098">
                  <c:v>98380800000</c:v>
                </c:pt>
                <c:pt idx="5099">
                  <c:v>97431300000</c:v>
                </c:pt>
                <c:pt idx="5100">
                  <c:v>96525900000</c:v>
                </c:pt>
                <c:pt idx="5101">
                  <c:v>95601900000</c:v>
                </c:pt>
                <c:pt idx="5102">
                  <c:v>94726500000</c:v>
                </c:pt>
                <c:pt idx="5103">
                  <c:v>93864800000</c:v>
                </c:pt>
                <c:pt idx="5104">
                  <c:v>93013300000</c:v>
                </c:pt>
                <c:pt idx="5105">
                  <c:v>92199300000</c:v>
                </c:pt>
                <c:pt idx="5106">
                  <c:v>91418800000</c:v>
                </c:pt>
                <c:pt idx="5107">
                  <c:v>90628200000</c:v>
                </c:pt>
                <c:pt idx="5108">
                  <c:v>89886400000</c:v>
                </c:pt>
                <c:pt idx="5109">
                  <c:v>89148400000</c:v>
                </c:pt>
                <c:pt idx="5110">
                  <c:v>88427600000</c:v>
                </c:pt>
                <c:pt idx="5111">
                  <c:v>87730500000</c:v>
                </c:pt>
                <c:pt idx="5112">
                  <c:v>87046000000</c:v>
                </c:pt>
                <c:pt idx="5113">
                  <c:v>86369600000</c:v>
                </c:pt>
                <c:pt idx="5114">
                  <c:v>85711100000</c:v>
                </c:pt>
                <c:pt idx="5115">
                  <c:v>85078100000</c:v>
                </c:pt>
                <c:pt idx="5116">
                  <c:v>84436600000</c:v>
                </c:pt>
                <c:pt idx="5117">
                  <c:v>83846100000</c:v>
                </c:pt>
                <c:pt idx="5118">
                  <c:v>83232600000</c:v>
                </c:pt>
                <c:pt idx="5119">
                  <c:v>82653500000</c:v>
                </c:pt>
                <c:pt idx="5120">
                  <c:v>82104400000</c:v>
                </c:pt>
                <c:pt idx="5121">
                  <c:v>81541600000</c:v>
                </c:pt>
                <c:pt idx="5122">
                  <c:v>81009100000</c:v>
                </c:pt>
                <c:pt idx="5123">
                  <c:v>80473900000</c:v>
                </c:pt>
                <c:pt idx="5124">
                  <c:v>79963800000</c:v>
                </c:pt>
                <c:pt idx="5125">
                  <c:v>79444200000</c:v>
                </c:pt>
                <c:pt idx="5126">
                  <c:v>78951700000</c:v>
                </c:pt>
                <c:pt idx="5127">
                  <c:v>78461700000</c:v>
                </c:pt>
                <c:pt idx="5128">
                  <c:v>77991900000</c:v>
                </c:pt>
                <c:pt idx="5129">
                  <c:v>77552700000</c:v>
                </c:pt>
                <c:pt idx="5130">
                  <c:v>77084800000</c:v>
                </c:pt>
                <c:pt idx="5131">
                  <c:v>76661300000</c:v>
                </c:pt>
                <c:pt idx="5132">
                  <c:v>76223700000</c:v>
                </c:pt>
                <c:pt idx="5133">
                  <c:v>75804900000</c:v>
                </c:pt>
                <c:pt idx="5134">
                  <c:v>75395500000</c:v>
                </c:pt>
                <c:pt idx="5135">
                  <c:v>74995500000</c:v>
                </c:pt>
                <c:pt idx="5136">
                  <c:v>74604500000</c:v>
                </c:pt>
                <c:pt idx="5137">
                  <c:v>74215600000</c:v>
                </c:pt>
                <c:pt idx="5138">
                  <c:v>73845000000</c:v>
                </c:pt>
                <c:pt idx="5139">
                  <c:v>73472600000</c:v>
                </c:pt>
                <c:pt idx="5140">
                  <c:v>73115500000</c:v>
                </c:pt>
                <c:pt idx="5141">
                  <c:v>72769800000</c:v>
                </c:pt>
                <c:pt idx="5142">
                  <c:v>72429200000</c:v>
                </c:pt>
                <c:pt idx="5143">
                  <c:v>72093100000</c:v>
                </c:pt>
                <c:pt idx="5144">
                  <c:v>71774000000</c:v>
                </c:pt>
                <c:pt idx="5145">
                  <c:v>71455300000</c:v>
                </c:pt>
                <c:pt idx="5146">
                  <c:v>71141200000</c:v>
                </c:pt>
                <c:pt idx="5147">
                  <c:v>70837000000</c:v>
                </c:pt>
                <c:pt idx="5148">
                  <c:v>70532900000</c:v>
                </c:pt>
                <c:pt idx="5149">
                  <c:v>70242900000</c:v>
                </c:pt>
                <c:pt idx="5150">
                  <c:v>69957700000</c:v>
                </c:pt>
                <c:pt idx="5151">
                  <c:v>69681500000</c:v>
                </c:pt>
                <c:pt idx="5152">
                  <c:v>69410800000</c:v>
                </c:pt>
                <c:pt idx="5153">
                  <c:v>69153100000</c:v>
                </c:pt>
                <c:pt idx="5154">
                  <c:v>68895200000</c:v>
                </c:pt>
                <c:pt idx="5155">
                  <c:v>68646900000</c:v>
                </c:pt>
                <c:pt idx="5156">
                  <c:v>68400900000</c:v>
                </c:pt>
                <c:pt idx="5157">
                  <c:v>68154000000</c:v>
                </c:pt>
                <c:pt idx="5158">
                  <c:v>67919500000</c:v>
                </c:pt>
                <c:pt idx="5159">
                  <c:v>67689600000</c:v>
                </c:pt>
                <c:pt idx="5160">
                  <c:v>67456000000</c:v>
                </c:pt>
                <c:pt idx="5161">
                  <c:v>67237400000</c:v>
                </c:pt>
                <c:pt idx="5162">
                  <c:v>67022300000</c:v>
                </c:pt>
                <c:pt idx="5163">
                  <c:v>66814700000</c:v>
                </c:pt>
                <c:pt idx="5164">
                  <c:v>66618600000</c:v>
                </c:pt>
                <c:pt idx="5165">
                  <c:v>66421300000</c:v>
                </c:pt>
                <c:pt idx="5166">
                  <c:v>66227900000</c:v>
                </c:pt>
                <c:pt idx="5167">
                  <c:v>66043400000</c:v>
                </c:pt>
                <c:pt idx="5168">
                  <c:v>65859400000</c:v>
                </c:pt>
                <c:pt idx="5169">
                  <c:v>65672900000</c:v>
                </c:pt>
                <c:pt idx="5170">
                  <c:v>65497800000</c:v>
                </c:pt>
                <c:pt idx="5171">
                  <c:v>65315900000</c:v>
                </c:pt>
                <c:pt idx="5172">
                  <c:v>65150100000</c:v>
                </c:pt>
                <c:pt idx="5173">
                  <c:v>64998300000</c:v>
                </c:pt>
                <c:pt idx="5174">
                  <c:v>64830100000</c:v>
                </c:pt>
                <c:pt idx="5175">
                  <c:v>64676600000</c:v>
                </c:pt>
                <c:pt idx="5176">
                  <c:v>64537000000</c:v>
                </c:pt>
                <c:pt idx="5177">
                  <c:v>64391700000</c:v>
                </c:pt>
                <c:pt idx="5178">
                  <c:v>64254500000</c:v>
                </c:pt>
                <c:pt idx="5179">
                  <c:v>64116800000</c:v>
                </c:pt>
                <c:pt idx="5180">
                  <c:v>63985000000</c:v>
                </c:pt>
                <c:pt idx="5181">
                  <c:v>63844300000</c:v>
                </c:pt>
                <c:pt idx="5182">
                  <c:v>63716700000</c:v>
                </c:pt>
                <c:pt idx="5183">
                  <c:v>63582300000</c:v>
                </c:pt>
                <c:pt idx="5184">
                  <c:v>63462400000</c:v>
                </c:pt>
                <c:pt idx="5185">
                  <c:v>63346600000</c:v>
                </c:pt>
                <c:pt idx="5186">
                  <c:v>63234200000</c:v>
                </c:pt>
                <c:pt idx="5187">
                  <c:v>63135700000</c:v>
                </c:pt>
                <c:pt idx="5188">
                  <c:v>63030300000</c:v>
                </c:pt>
                <c:pt idx="5189">
                  <c:v>62927300000</c:v>
                </c:pt>
                <c:pt idx="5190">
                  <c:v>62832500000</c:v>
                </c:pt>
                <c:pt idx="5191">
                  <c:v>62735700000</c:v>
                </c:pt>
                <c:pt idx="5192">
                  <c:v>62634300000</c:v>
                </c:pt>
                <c:pt idx="5193">
                  <c:v>62543200000</c:v>
                </c:pt>
                <c:pt idx="5194">
                  <c:v>62445200000</c:v>
                </c:pt>
                <c:pt idx="5195">
                  <c:v>62359300000</c:v>
                </c:pt>
                <c:pt idx="5196">
                  <c:v>62277100000</c:v>
                </c:pt>
                <c:pt idx="5197">
                  <c:v>62198100000</c:v>
                </c:pt>
                <c:pt idx="5198">
                  <c:v>62122200000</c:v>
                </c:pt>
                <c:pt idx="5199">
                  <c:v>62050600000</c:v>
                </c:pt>
                <c:pt idx="5200">
                  <c:v>61986600000</c:v>
                </c:pt>
                <c:pt idx="5201">
                  <c:v>61919300000</c:v>
                </c:pt>
                <c:pt idx="5202">
                  <c:v>61853000000</c:v>
                </c:pt>
                <c:pt idx="5203">
                  <c:v>61786400000</c:v>
                </c:pt>
                <c:pt idx="5204">
                  <c:v>61717900000</c:v>
                </c:pt>
                <c:pt idx="5205">
                  <c:v>61659800000</c:v>
                </c:pt>
                <c:pt idx="5206">
                  <c:v>61598900000</c:v>
                </c:pt>
                <c:pt idx="5207">
                  <c:v>61540700000</c:v>
                </c:pt>
                <c:pt idx="5208">
                  <c:v>61488200000</c:v>
                </c:pt>
                <c:pt idx="5209">
                  <c:v>61444100000</c:v>
                </c:pt>
                <c:pt idx="5210">
                  <c:v>61399900000</c:v>
                </c:pt>
                <c:pt idx="5211">
                  <c:v>61364300000</c:v>
                </c:pt>
                <c:pt idx="5212">
                  <c:v>61322800000</c:v>
                </c:pt>
                <c:pt idx="5213">
                  <c:v>61282500000</c:v>
                </c:pt>
                <c:pt idx="5214">
                  <c:v>61243800000</c:v>
                </c:pt>
                <c:pt idx="5215">
                  <c:v>61206900000</c:v>
                </c:pt>
                <c:pt idx="5216">
                  <c:v>61159700000</c:v>
                </c:pt>
                <c:pt idx="5217">
                  <c:v>61131900000</c:v>
                </c:pt>
                <c:pt idx="5218">
                  <c:v>61089400000</c:v>
                </c:pt>
                <c:pt idx="5219">
                  <c:v>61062100000</c:v>
                </c:pt>
                <c:pt idx="5220">
                  <c:v>61047300000</c:v>
                </c:pt>
                <c:pt idx="5221">
                  <c:v>61021100000</c:v>
                </c:pt>
                <c:pt idx="5222">
                  <c:v>61011000000</c:v>
                </c:pt>
                <c:pt idx="5223">
                  <c:v>60994600000</c:v>
                </c:pt>
                <c:pt idx="5224">
                  <c:v>60978900000</c:v>
                </c:pt>
                <c:pt idx="5225">
                  <c:v>60959800000</c:v>
                </c:pt>
                <c:pt idx="5226">
                  <c:v>60941300000</c:v>
                </c:pt>
                <c:pt idx="5227">
                  <c:v>60930300000</c:v>
                </c:pt>
                <c:pt idx="5228">
                  <c:v>60906400000</c:v>
                </c:pt>
                <c:pt idx="5229">
                  <c:v>60902000000</c:v>
                </c:pt>
                <c:pt idx="5230">
                  <c:v>60884100000</c:v>
                </c:pt>
                <c:pt idx="5231">
                  <c:v>60895400000</c:v>
                </c:pt>
                <c:pt idx="5232">
                  <c:v>60892200000</c:v>
                </c:pt>
                <c:pt idx="5233">
                  <c:v>60906400000</c:v>
                </c:pt>
                <c:pt idx="5234">
                  <c:v>60906700000</c:v>
                </c:pt>
                <c:pt idx="5235">
                  <c:v>60897100000</c:v>
                </c:pt>
                <c:pt idx="5236">
                  <c:v>60916000000</c:v>
                </c:pt>
                <c:pt idx="5237">
                  <c:v>60904200000</c:v>
                </c:pt>
                <c:pt idx="5238">
                  <c:v>60911700000</c:v>
                </c:pt>
                <c:pt idx="5239">
                  <c:v>60920700000</c:v>
                </c:pt>
                <c:pt idx="5240">
                  <c:v>60911600000</c:v>
                </c:pt>
                <c:pt idx="5241">
                  <c:v>60923000000</c:v>
                </c:pt>
                <c:pt idx="5242">
                  <c:v>60943100000</c:v>
                </c:pt>
                <c:pt idx="5243">
                  <c:v>60949600000</c:v>
                </c:pt>
                <c:pt idx="5244">
                  <c:v>60991300000</c:v>
                </c:pt>
                <c:pt idx="5245">
                  <c:v>60995300000</c:v>
                </c:pt>
                <c:pt idx="5246">
                  <c:v>61013600000</c:v>
                </c:pt>
                <c:pt idx="5247">
                  <c:v>61037100000</c:v>
                </c:pt>
                <c:pt idx="5248">
                  <c:v>61059000000</c:v>
                </c:pt>
                <c:pt idx="5249">
                  <c:v>61089400000</c:v>
                </c:pt>
                <c:pt idx="5250">
                  <c:v>61096000000</c:v>
                </c:pt>
                <c:pt idx="5251">
                  <c:v>61118900000</c:v>
                </c:pt>
                <c:pt idx="5252">
                  <c:v>61143800000</c:v>
                </c:pt>
                <c:pt idx="5253">
                  <c:v>61171300000</c:v>
                </c:pt>
                <c:pt idx="5254">
                  <c:v>61213500000</c:v>
                </c:pt>
                <c:pt idx="5255">
                  <c:v>61242900000</c:v>
                </c:pt>
                <c:pt idx="5256">
                  <c:v>61290200000</c:v>
                </c:pt>
                <c:pt idx="5257">
                  <c:v>61322800000</c:v>
                </c:pt>
                <c:pt idx="5258">
                  <c:v>61357600000</c:v>
                </c:pt>
                <c:pt idx="5259">
                  <c:v>61388000000</c:v>
                </c:pt>
                <c:pt idx="5260">
                  <c:v>61424700000</c:v>
                </c:pt>
                <c:pt idx="5261">
                  <c:v>61443900000</c:v>
                </c:pt>
                <c:pt idx="5262">
                  <c:v>61483300000</c:v>
                </c:pt>
                <c:pt idx="5263">
                  <c:v>61520200000</c:v>
                </c:pt>
                <c:pt idx="5264">
                  <c:v>61561700000</c:v>
                </c:pt>
                <c:pt idx="5265">
                  <c:v>61613700000</c:v>
                </c:pt>
                <c:pt idx="5266">
                  <c:v>61668400000</c:v>
                </c:pt>
                <c:pt idx="5267">
                  <c:v>61712900000</c:v>
                </c:pt>
                <c:pt idx="5268">
                  <c:v>61779900000</c:v>
                </c:pt>
                <c:pt idx="5269">
                  <c:v>61828200000</c:v>
                </c:pt>
                <c:pt idx="5270">
                  <c:v>61875900000</c:v>
                </c:pt>
                <c:pt idx="5271">
                  <c:v>61927900000</c:v>
                </c:pt>
                <c:pt idx="5272">
                  <c:v>61980400000</c:v>
                </c:pt>
                <c:pt idx="5273">
                  <c:v>62021300000</c:v>
                </c:pt>
                <c:pt idx="5274">
                  <c:v>62076300000</c:v>
                </c:pt>
                <c:pt idx="5275">
                  <c:v>62134600000</c:v>
                </c:pt>
                <c:pt idx="5276">
                  <c:v>62191700000</c:v>
                </c:pt>
                <c:pt idx="5277">
                  <c:v>62266700000</c:v>
                </c:pt>
                <c:pt idx="5278">
                  <c:v>62326500000</c:v>
                </c:pt>
                <c:pt idx="5279">
                  <c:v>62405100000</c:v>
                </c:pt>
                <c:pt idx="5280">
                  <c:v>62452600000</c:v>
                </c:pt>
                <c:pt idx="5281">
                  <c:v>62516300000</c:v>
                </c:pt>
                <c:pt idx="5282">
                  <c:v>62557700000</c:v>
                </c:pt>
                <c:pt idx="5283">
                  <c:v>62624600000</c:v>
                </c:pt>
                <c:pt idx="5284">
                  <c:v>62664200000</c:v>
                </c:pt>
                <c:pt idx="5285">
                  <c:v>62732700000</c:v>
                </c:pt>
                <c:pt idx="5286">
                  <c:v>62801700000</c:v>
                </c:pt>
                <c:pt idx="5287">
                  <c:v>62871800000</c:v>
                </c:pt>
                <c:pt idx="5288">
                  <c:v>62942200000</c:v>
                </c:pt>
                <c:pt idx="5289">
                  <c:v>63036000000</c:v>
                </c:pt>
                <c:pt idx="5290">
                  <c:v>63109000000</c:v>
                </c:pt>
                <c:pt idx="5291">
                  <c:v>63191400000</c:v>
                </c:pt>
                <c:pt idx="5292">
                  <c:v>63267600000</c:v>
                </c:pt>
                <c:pt idx="5293">
                  <c:v>63341000000</c:v>
                </c:pt>
                <c:pt idx="5294">
                  <c:v>63409300000</c:v>
                </c:pt>
                <c:pt idx="5295">
                  <c:v>63488100000</c:v>
                </c:pt>
                <c:pt idx="5296">
                  <c:v>63557600000</c:v>
                </c:pt>
                <c:pt idx="5297">
                  <c:v>63637100000</c:v>
                </c:pt>
                <c:pt idx="5298">
                  <c:v>63726000000</c:v>
                </c:pt>
                <c:pt idx="5299">
                  <c:v>63805800000</c:v>
                </c:pt>
                <c:pt idx="5300">
                  <c:v>63895400000</c:v>
                </c:pt>
                <c:pt idx="5301">
                  <c:v>63980900000</c:v>
                </c:pt>
                <c:pt idx="5302">
                  <c:v>64063000000</c:v>
                </c:pt>
                <c:pt idx="5303">
                  <c:v>64138400000</c:v>
                </c:pt>
                <c:pt idx="5304">
                  <c:v>64223300000</c:v>
                </c:pt>
                <c:pt idx="5305">
                  <c:v>64286800000</c:v>
                </c:pt>
                <c:pt idx="5306">
                  <c:v>64374000000</c:v>
                </c:pt>
                <c:pt idx="5307">
                  <c:v>64474000000</c:v>
                </c:pt>
                <c:pt idx="5308">
                  <c:v>64551200000</c:v>
                </c:pt>
                <c:pt idx="5309">
                  <c:v>64659600000</c:v>
                </c:pt>
                <c:pt idx="5310">
                  <c:v>64763000000</c:v>
                </c:pt>
                <c:pt idx="5311">
                  <c:v>64853100000</c:v>
                </c:pt>
                <c:pt idx="5312">
                  <c:v>64976400000</c:v>
                </c:pt>
                <c:pt idx="5313">
                  <c:v>65069300000</c:v>
                </c:pt>
                <c:pt idx="5314">
                  <c:v>65167000000</c:v>
                </c:pt>
                <c:pt idx="5315">
                  <c:v>65258500000</c:v>
                </c:pt>
                <c:pt idx="5316">
                  <c:v>65313300000</c:v>
                </c:pt>
                <c:pt idx="5317">
                  <c:v>65431400000</c:v>
                </c:pt>
                <c:pt idx="5318">
                  <c:v>65528700000</c:v>
                </c:pt>
                <c:pt idx="5319">
                  <c:v>65584600000</c:v>
                </c:pt>
                <c:pt idx="5320">
                  <c:v>65719900000</c:v>
                </c:pt>
                <c:pt idx="5321">
                  <c:v>65822100000</c:v>
                </c:pt>
                <c:pt idx="5322">
                  <c:v>65932900000</c:v>
                </c:pt>
                <c:pt idx="5323">
                  <c:v>66083300000</c:v>
                </c:pt>
                <c:pt idx="5324">
                  <c:v>66142000000</c:v>
                </c:pt>
                <c:pt idx="5325">
                  <c:v>66246100000</c:v>
                </c:pt>
                <c:pt idx="5326">
                  <c:v>66389200000</c:v>
                </c:pt>
                <c:pt idx="5327">
                  <c:v>66441100000</c:v>
                </c:pt>
                <c:pt idx="5328">
                  <c:v>66542400000</c:v>
                </c:pt>
                <c:pt idx="5329">
                  <c:v>66636600000</c:v>
                </c:pt>
                <c:pt idx="5330">
                  <c:v>66734300000</c:v>
                </c:pt>
                <c:pt idx="5331">
                  <c:v>66860500000</c:v>
                </c:pt>
                <c:pt idx="5332">
                  <c:v>66984700000</c:v>
                </c:pt>
                <c:pt idx="5333">
                  <c:v>67095800000</c:v>
                </c:pt>
                <c:pt idx="5334">
                  <c:v>67216100000</c:v>
                </c:pt>
                <c:pt idx="5335">
                  <c:v>67351600000</c:v>
                </c:pt>
                <c:pt idx="5336">
                  <c:v>67448200000</c:v>
                </c:pt>
                <c:pt idx="5337">
                  <c:v>67556300000</c:v>
                </c:pt>
                <c:pt idx="5338">
                  <c:v>67658900000</c:v>
                </c:pt>
                <c:pt idx="5339">
                  <c:v>67729000000</c:v>
                </c:pt>
                <c:pt idx="5340">
                  <c:v>67843600000</c:v>
                </c:pt>
                <c:pt idx="5341">
                  <c:v>67994400000</c:v>
                </c:pt>
                <c:pt idx="5342">
                  <c:v>68075400000</c:v>
                </c:pt>
                <c:pt idx="5343">
                  <c:v>68236300000</c:v>
                </c:pt>
                <c:pt idx="5344">
                  <c:v>68371100000</c:v>
                </c:pt>
                <c:pt idx="5345">
                  <c:v>68488200000</c:v>
                </c:pt>
                <c:pt idx="5346">
                  <c:v>68650500000</c:v>
                </c:pt>
                <c:pt idx="5347">
                  <c:v>68773500000</c:v>
                </c:pt>
                <c:pt idx="5348">
                  <c:v>68848900000</c:v>
                </c:pt>
                <c:pt idx="5349">
                  <c:v>68999800000</c:v>
                </c:pt>
                <c:pt idx="5350">
                  <c:v>69080200000</c:v>
                </c:pt>
                <c:pt idx="5351">
                  <c:v>69207400000</c:v>
                </c:pt>
                <c:pt idx="5352">
                  <c:v>69334700000</c:v>
                </c:pt>
                <c:pt idx="5353">
                  <c:v>69463000000</c:v>
                </c:pt>
                <c:pt idx="5354">
                  <c:v>69594000000</c:v>
                </c:pt>
                <c:pt idx="5355">
                  <c:v>69750300000</c:v>
                </c:pt>
                <c:pt idx="5356">
                  <c:v>69895500000</c:v>
                </c:pt>
                <c:pt idx="5357">
                  <c:v>70042700000</c:v>
                </c:pt>
                <c:pt idx="5358">
                  <c:v>70170700000</c:v>
                </c:pt>
                <c:pt idx="5359">
                  <c:v>70306100000</c:v>
                </c:pt>
                <c:pt idx="5360">
                  <c:v>70410600000</c:v>
                </c:pt>
                <c:pt idx="5361">
                  <c:v>70548400000</c:v>
                </c:pt>
                <c:pt idx="5362">
                  <c:v>70668600000</c:v>
                </c:pt>
                <c:pt idx="5363">
                  <c:v>70810100000</c:v>
                </c:pt>
                <c:pt idx="5364">
                  <c:v>70971800000</c:v>
                </c:pt>
                <c:pt idx="5365">
                  <c:v>71129800000</c:v>
                </c:pt>
                <c:pt idx="5366">
                  <c:v>71276200000</c:v>
                </c:pt>
                <c:pt idx="5367">
                  <c:v>71478500000</c:v>
                </c:pt>
                <c:pt idx="5368">
                  <c:v>71627500000</c:v>
                </c:pt>
                <c:pt idx="5369">
                  <c:v>71776800000</c:v>
                </c:pt>
                <c:pt idx="5370">
                  <c:v>71927700000</c:v>
                </c:pt>
                <c:pt idx="5371">
                  <c:v>72024600000</c:v>
                </c:pt>
                <c:pt idx="5372">
                  <c:v>72179400000</c:v>
                </c:pt>
                <c:pt idx="5373">
                  <c:v>72335000000</c:v>
                </c:pt>
                <c:pt idx="5374">
                  <c:v>72465500000</c:v>
                </c:pt>
                <c:pt idx="5375">
                  <c:v>72626700000</c:v>
                </c:pt>
                <c:pt idx="5376">
                  <c:v>72817600000</c:v>
                </c:pt>
                <c:pt idx="5377">
                  <c:v>72984500000</c:v>
                </c:pt>
                <c:pt idx="5378">
                  <c:v>73173200000</c:v>
                </c:pt>
                <c:pt idx="5379">
                  <c:v>73367200000</c:v>
                </c:pt>
                <c:pt idx="5380">
                  <c:v>73540000000</c:v>
                </c:pt>
                <c:pt idx="5381">
                  <c:v>73710400000</c:v>
                </c:pt>
                <c:pt idx="5382">
                  <c:v>73887300000</c:v>
                </c:pt>
                <c:pt idx="5383">
                  <c:v>74023800000</c:v>
                </c:pt>
                <c:pt idx="5384">
                  <c:v>74206500000</c:v>
                </c:pt>
                <c:pt idx="5385">
                  <c:v>74385000000</c:v>
                </c:pt>
                <c:pt idx="5386">
                  <c:v>74575400000</c:v>
                </c:pt>
                <c:pt idx="5387">
                  <c:v>74768400000</c:v>
                </c:pt>
                <c:pt idx="5388">
                  <c:v>75004900000</c:v>
                </c:pt>
                <c:pt idx="5389">
                  <c:v>75205300000</c:v>
                </c:pt>
                <c:pt idx="5390">
                  <c:v>75436100000</c:v>
                </c:pt>
                <c:pt idx="5391">
                  <c:v>75642800000</c:v>
                </c:pt>
                <c:pt idx="5392">
                  <c:v>75824800000</c:v>
                </c:pt>
                <c:pt idx="5393">
                  <c:v>76037900000</c:v>
                </c:pt>
                <c:pt idx="5394">
                  <c:v>76253900000</c:v>
                </c:pt>
                <c:pt idx="5395">
                  <c:v>76418300000</c:v>
                </c:pt>
                <c:pt idx="5396">
                  <c:v>76643300000</c:v>
                </c:pt>
                <c:pt idx="5397">
                  <c:v>76870300000</c:v>
                </c:pt>
                <c:pt idx="5398">
                  <c:v>77106100000</c:v>
                </c:pt>
                <c:pt idx="5399">
                  <c:v>77401200000</c:v>
                </c:pt>
                <c:pt idx="5400">
                  <c:v>77647100000</c:v>
                </c:pt>
                <c:pt idx="5401">
                  <c:v>77896600000</c:v>
                </c:pt>
                <c:pt idx="5402">
                  <c:v>78187000000</c:v>
                </c:pt>
                <c:pt idx="5403">
                  <c:v>78445100000</c:v>
                </c:pt>
                <c:pt idx="5404">
                  <c:v>78691500000</c:v>
                </c:pt>
                <c:pt idx="5405">
                  <c:v>78958200000</c:v>
                </c:pt>
                <c:pt idx="5406">
                  <c:v>79212900000</c:v>
                </c:pt>
                <c:pt idx="5407">
                  <c:v>79469000000</c:v>
                </c:pt>
                <c:pt idx="5408">
                  <c:v>79749500000</c:v>
                </c:pt>
                <c:pt idx="5409">
                  <c:v>80034300000</c:v>
                </c:pt>
                <c:pt idx="5410">
                  <c:v>80325500000</c:v>
                </c:pt>
                <c:pt idx="5411">
                  <c:v>80652200000</c:v>
                </c:pt>
                <c:pt idx="5412">
                  <c:v>80953400000</c:v>
                </c:pt>
                <c:pt idx="5413">
                  <c:v>81230100000</c:v>
                </c:pt>
                <c:pt idx="5414">
                  <c:v>81578100000</c:v>
                </c:pt>
                <c:pt idx="5415">
                  <c:v>81865600000</c:v>
                </c:pt>
                <c:pt idx="5416">
                  <c:v>82186600000</c:v>
                </c:pt>
                <c:pt idx="5417">
                  <c:v>82508500000</c:v>
                </c:pt>
                <c:pt idx="5418">
                  <c:v>82819400000</c:v>
                </c:pt>
                <c:pt idx="5419">
                  <c:v>83150500000</c:v>
                </c:pt>
                <c:pt idx="5420">
                  <c:v>83546500000</c:v>
                </c:pt>
                <c:pt idx="5421">
                  <c:v>83850000000</c:v>
                </c:pt>
                <c:pt idx="5422">
                  <c:v>84178600000</c:v>
                </c:pt>
                <c:pt idx="5423">
                  <c:v>84583400000</c:v>
                </c:pt>
                <c:pt idx="5424">
                  <c:v>84934700000</c:v>
                </c:pt>
                <c:pt idx="5425">
                  <c:v>85290900000</c:v>
                </c:pt>
                <c:pt idx="5426">
                  <c:v>85649300000</c:v>
                </c:pt>
                <c:pt idx="5427">
                  <c:v>85975600000</c:v>
                </c:pt>
                <c:pt idx="5428">
                  <c:v>86338800000</c:v>
                </c:pt>
                <c:pt idx="5429">
                  <c:v>86771500000</c:v>
                </c:pt>
                <c:pt idx="5430">
                  <c:v>87064800000</c:v>
                </c:pt>
                <c:pt idx="5431">
                  <c:v>87443300000</c:v>
                </c:pt>
                <c:pt idx="5432">
                  <c:v>87854600000</c:v>
                </c:pt>
                <c:pt idx="5433">
                  <c:v>88241800000</c:v>
                </c:pt>
                <c:pt idx="5434">
                  <c:v>88596900000</c:v>
                </c:pt>
                <c:pt idx="5435">
                  <c:v>89066900000</c:v>
                </c:pt>
                <c:pt idx="5436">
                  <c:v>89365200000</c:v>
                </c:pt>
                <c:pt idx="5437">
                  <c:v>89851400000</c:v>
                </c:pt>
                <c:pt idx="5438">
                  <c:v>90222900000</c:v>
                </c:pt>
                <c:pt idx="5439">
                  <c:v>90604500000</c:v>
                </c:pt>
                <c:pt idx="5440">
                  <c:v>91012100000</c:v>
                </c:pt>
                <c:pt idx="5441">
                  <c:v>91518200000</c:v>
                </c:pt>
                <c:pt idx="5442">
                  <c:v>91823900000</c:v>
                </c:pt>
                <c:pt idx="5443">
                  <c:v>92339000000</c:v>
                </c:pt>
                <c:pt idx="5444">
                  <c:v>92702800000</c:v>
                </c:pt>
                <c:pt idx="5445">
                  <c:v>93114100000</c:v>
                </c:pt>
                <c:pt idx="5446">
                  <c:v>93537200000</c:v>
                </c:pt>
                <c:pt idx="5447">
                  <c:v>94024300000</c:v>
                </c:pt>
                <c:pt idx="5448">
                  <c:v>94382100000</c:v>
                </c:pt>
                <c:pt idx="5449">
                  <c:v>94884800000</c:v>
                </c:pt>
                <c:pt idx="5450">
                  <c:v>95315000000</c:v>
                </c:pt>
                <c:pt idx="5451">
                  <c:v>95722800000</c:v>
                </c:pt>
                <c:pt idx="5452">
                  <c:v>96257800000</c:v>
                </c:pt>
                <c:pt idx="5453">
                  <c:v>96708600000</c:v>
                </c:pt>
                <c:pt idx="5454">
                  <c:v>97067100000</c:v>
                </c:pt>
                <c:pt idx="5455">
                  <c:v>97598900000</c:v>
                </c:pt>
                <c:pt idx="5456">
                  <c:v>98030900000</c:v>
                </c:pt>
                <c:pt idx="5457">
                  <c:v>98464200000</c:v>
                </c:pt>
                <c:pt idx="5458">
                  <c:v>98994500000</c:v>
                </c:pt>
                <c:pt idx="5459">
                  <c:v>99385100000</c:v>
                </c:pt>
                <c:pt idx="5460">
                  <c:v>99865700000</c:v>
                </c:pt>
                <c:pt idx="5461">
                  <c:v>100412000000</c:v>
                </c:pt>
                <c:pt idx="5462">
                  <c:v>100889000000</c:v>
                </c:pt>
                <c:pt idx="5463">
                  <c:v>101356000000</c:v>
                </c:pt>
                <c:pt idx="5464">
                  <c:v>101929000000</c:v>
                </c:pt>
                <c:pt idx="5465">
                  <c:v>102354000000</c:v>
                </c:pt>
                <c:pt idx="5466">
                  <c:v>102934000000</c:v>
                </c:pt>
                <c:pt idx="5467">
                  <c:v>103449000000</c:v>
                </c:pt>
                <c:pt idx="5468">
                  <c:v>103940000000</c:v>
                </c:pt>
                <c:pt idx="5469">
                  <c:v>104469000000</c:v>
                </c:pt>
                <c:pt idx="5470">
                  <c:v>105021000000</c:v>
                </c:pt>
                <c:pt idx="5471">
                  <c:v>105549000000</c:v>
                </c:pt>
                <c:pt idx="5472">
                  <c:v>106108000000</c:v>
                </c:pt>
                <c:pt idx="5473">
                  <c:v>106678000000</c:v>
                </c:pt>
                <c:pt idx="5474">
                  <c:v>107245000000</c:v>
                </c:pt>
                <c:pt idx="5475">
                  <c:v>107808000000</c:v>
                </c:pt>
                <c:pt idx="5476">
                  <c:v>108386000000</c:v>
                </c:pt>
                <c:pt idx="5477">
                  <c:v>108981000000</c:v>
                </c:pt>
                <c:pt idx="5478">
                  <c:v>109541000000</c:v>
                </c:pt>
                <c:pt idx="5479">
                  <c:v>110207000000</c:v>
                </c:pt>
                <c:pt idx="5480">
                  <c:v>110759000000</c:v>
                </c:pt>
                <c:pt idx="5481">
                  <c:v>111382000000</c:v>
                </c:pt>
                <c:pt idx="5482">
                  <c:v>112061000000</c:v>
                </c:pt>
                <c:pt idx="5483">
                  <c:v>112707000000</c:v>
                </c:pt>
                <c:pt idx="5484">
                  <c:v>113316000000</c:v>
                </c:pt>
                <c:pt idx="5485">
                  <c:v>114071000000</c:v>
                </c:pt>
                <c:pt idx="5486">
                  <c:v>114655000000</c:v>
                </c:pt>
                <c:pt idx="5487">
                  <c:v>115418000000</c:v>
                </c:pt>
                <c:pt idx="5488">
                  <c:v>116119000000</c:v>
                </c:pt>
                <c:pt idx="5489">
                  <c:v>116777000000</c:v>
                </c:pt>
                <c:pt idx="5490">
                  <c:v>117508000000</c:v>
                </c:pt>
                <c:pt idx="5491">
                  <c:v>118249000000</c:v>
                </c:pt>
                <c:pt idx="5492">
                  <c:v>119017000000</c:v>
                </c:pt>
                <c:pt idx="5493">
                  <c:v>119802000000</c:v>
                </c:pt>
                <c:pt idx="5494">
                  <c:v>120673000000</c:v>
                </c:pt>
                <c:pt idx="5495">
                  <c:v>121499000000</c:v>
                </c:pt>
                <c:pt idx="5496">
                  <c:v>122398000000</c:v>
                </c:pt>
                <c:pt idx="5497">
                  <c:v>123260000000</c:v>
                </c:pt>
                <c:pt idx="5498">
                  <c:v>124118000000</c:v>
                </c:pt>
                <c:pt idx="5499">
                  <c:v>125019000000</c:v>
                </c:pt>
                <c:pt idx="5500">
                  <c:v>125942000000</c:v>
                </c:pt>
                <c:pt idx="5501">
                  <c:v>126825000000</c:v>
                </c:pt>
                <c:pt idx="5502">
                  <c:v>127797000000</c:v>
                </c:pt>
                <c:pt idx="5503">
                  <c:v>128785000000</c:v>
                </c:pt>
                <c:pt idx="5504">
                  <c:v>129817000000</c:v>
                </c:pt>
                <c:pt idx="5505">
                  <c:v>130944000000</c:v>
                </c:pt>
                <c:pt idx="5506">
                  <c:v>132037000000</c:v>
                </c:pt>
                <c:pt idx="5507">
                  <c:v>133158000000</c:v>
                </c:pt>
                <c:pt idx="5508">
                  <c:v>134376000000</c:v>
                </c:pt>
                <c:pt idx="5509">
                  <c:v>135558000000</c:v>
                </c:pt>
                <c:pt idx="5510">
                  <c:v>136751000000</c:v>
                </c:pt>
                <c:pt idx="5511">
                  <c:v>137996000000</c:v>
                </c:pt>
                <c:pt idx="5512">
                  <c:v>139203000000</c:v>
                </c:pt>
                <c:pt idx="5513">
                  <c:v>140521000000</c:v>
                </c:pt>
                <c:pt idx="5514">
                  <c:v>141875000000</c:v>
                </c:pt>
                <c:pt idx="5515">
                  <c:v>143247000000</c:v>
                </c:pt>
                <c:pt idx="5516">
                  <c:v>144686000000</c:v>
                </c:pt>
                <c:pt idx="5517">
                  <c:v>146228000000</c:v>
                </c:pt>
                <c:pt idx="5518">
                  <c:v>147754000000</c:v>
                </c:pt>
                <c:pt idx="5519">
                  <c:v>149404000000</c:v>
                </c:pt>
                <c:pt idx="5520">
                  <c:v>151015000000</c:v>
                </c:pt>
                <c:pt idx="5521">
                  <c:v>152526000000</c:v>
                </c:pt>
                <c:pt idx="5522">
                  <c:v>154387000000</c:v>
                </c:pt>
                <c:pt idx="5523">
                  <c:v>156123000000</c:v>
                </c:pt>
                <c:pt idx="5524">
                  <c:v>157868000000</c:v>
                </c:pt>
                <c:pt idx="5525">
                  <c:v>159694000000</c:v>
                </c:pt>
                <c:pt idx="5526">
                  <c:v>161518000000</c:v>
                </c:pt>
                <c:pt idx="5527">
                  <c:v>163435000000</c:v>
                </c:pt>
                <c:pt idx="5528">
                  <c:v>165498000000</c:v>
                </c:pt>
                <c:pt idx="5529">
                  <c:v>167401000000</c:v>
                </c:pt>
                <c:pt idx="5530">
                  <c:v>169446000000</c:v>
                </c:pt>
                <c:pt idx="5531">
                  <c:v>171562000000</c:v>
                </c:pt>
                <c:pt idx="5532">
                  <c:v>173688000000</c:v>
                </c:pt>
                <c:pt idx="5533">
                  <c:v>175876000000</c:v>
                </c:pt>
                <c:pt idx="5534">
                  <c:v>178080000000</c:v>
                </c:pt>
                <c:pt idx="5535">
                  <c:v>180315000000</c:v>
                </c:pt>
                <c:pt idx="5536">
                  <c:v>182616000000</c:v>
                </c:pt>
                <c:pt idx="5537">
                  <c:v>184926000000</c:v>
                </c:pt>
                <c:pt idx="5538">
                  <c:v>187307000000</c:v>
                </c:pt>
                <c:pt idx="5539">
                  <c:v>189686000000</c:v>
                </c:pt>
                <c:pt idx="5540">
                  <c:v>191994000000</c:v>
                </c:pt>
                <c:pt idx="5541">
                  <c:v>194547000000</c:v>
                </c:pt>
                <c:pt idx="5542">
                  <c:v>196923000000</c:v>
                </c:pt>
                <c:pt idx="5543">
                  <c:v>199461000000</c:v>
                </c:pt>
                <c:pt idx="5544">
                  <c:v>202029000000</c:v>
                </c:pt>
                <c:pt idx="5545">
                  <c:v>204486000000</c:v>
                </c:pt>
                <c:pt idx="5546">
                  <c:v>207061000000</c:v>
                </c:pt>
                <c:pt idx="5547">
                  <c:v>209860000000</c:v>
                </c:pt>
                <c:pt idx="5548">
                  <c:v>212304000000</c:v>
                </c:pt>
                <c:pt idx="5549">
                  <c:v>215115000000</c:v>
                </c:pt>
                <c:pt idx="5550">
                  <c:v>217689000000</c:v>
                </c:pt>
                <c:pt idx="5551">
                  <c:v>220371000000</c:v>
                </c:pt>
                <c:pt idx="5552">
                  <c:v>223173000000</c:v>
                </c:pt>
                <c:pt idx="5553">
                  <c:v>225906000000</c:v>
                </c:pt>
                <c:pt idx="5554">
                  <c:v>228563000000</c:v>
                </c:pt>
                <c:pt idx="5555">
                  <c:v>231454000000</c:v>
                </c:pt>
                <c:pt idx="5556">
                  <c:v>234234000000</c:v>
                </c:pt>
                <c:pt idx="5557">
                  <c:v>237001000000</c:v>
                </c:pt>
                <c:pt idx="5558">
                  <c:v>239932000000</c:v>
                </c:pt>
                <c:pt idx="5559">
                  <c:v>242631000000</c:v>
                </c:pt>
                <c:pt idx="5560">
                  <c:v>245480000000</c:v>
                </c:pt>
                <c:pt idx="5561">
                  <c:v>248426000000</c:v>
                </c:pt>
                <c:pt idx="5562">
                  <c:v>251286000000</c:v>
                </c:pt>
                <c:pt idx="5563">
                  <c:v>254053000000</c:v>
                </c:pt>
                <c:pt idx="5564">
                  <c:v>257125000000</c:v>
                </c:pt>
                <c:pt idx="5565">
                  <c:v>259788000000</c:v>
                </c:pt>
                <c:pt idx="5566">
                  <c:v>262894000000</c:v>
                </c:pt>
                <c:pt idx="5567">
                  <c:v>265814000000</c:v>
                </c:pt>
                <c:pt idx="5568">
                  <c:v>268687000000</c:v>
                </c:pt>
                <c:pt idx="5569">
                  <c:v>271591000000</c:v>
                </c:pt>
                <c:pt idx="5570">
                  <c:v>274786000000</c:v>
                </c:pt>
                <c:pt idx="5571">
                  <c:v>277474000000</c:v>
                </c:pt>
                <c:pt idx="5572">
                  <c:v>280745000000</c:v>
                </c:pt>
                <c:pt idx="5573">
                  <c:v>283534000000</c:v>
                </c:pt>
                <c:pt idx="5574">
                  <c:v>286571000000</c:v>
                </c:pt>
                <c:pt idx="5575">
                  <c:v>289581000000</c:v>
                </c:pt>
                <c:pt idx="5576">
                  <c:v>292745000000</c:v>
                </c:pt>
                <c:pt idx="5577">
                  <c:v>295531000000</c:v>
                </c:pt>
                <c:pt idx="5578">
                  <c:v>298923000000</c:v>
                </c:pt>
                <c:pt idx="5579">
                  <c:v>301752000000</c:v>
                </c:pt>
                <c:pt idx="5580">
                  <c:v>304854000000</c:v>
                </c:pt>
                <c:pt idx="5581">
                  <c:v>308205000000</c:v>
                </c:pt>
                <c:pt idx="5582">
                  <c:v>311347000000</c:v>
                </c:pt>
                <c:pt idx="5583">
                  <c:v>314291000000</c:v>
                </c:pt>
                <c:pt idx="5584">
                  <c:v>317812000000</c:v>
                </c:pt>
                <c:pt idx="5585">
                  <c:v>320670000000</c:v>
                </c:pt>
                <c:pt idx="5586">
                  <c:v>324117000000</c:v>
                </c:pt>
                <c:pt idx="5587">
                  <c:v>327353000000</c:v>
                </c:pt>
                <c:pt idx="5588">
                  <c:v>330438000000</c:v>
                </c:pt>
                <c:pt idx="5589">
                  <c:v>333733000000</c:v>
                </c:pt>
                <c:pt idx="5590">
                  <c:v>337308000000</c:v>
                </c:pt>
                <c:pt idx="5591">
                  <c:v>340404000000</c:v>
                </c:pt>
                <c:pt idx="5592">
                  <c:v>344035000000</c:v>
                </c:pt>
                <c:pt idx="5593">
                  <c:v>347415000000</c:v>
                </c:pt>
                <c:pt idx="5594">
                  <c:v>350898000000</c:v>
                </c:pt>
                <c:pt idx="5595">
                  <c:v>354636000000</c:v>
                </c:pt>
                <c:pt idx="5596">
                  <c:v>358203000000</c:v>
                </c:pt>
                <c:pt idx="5597">
                  <c:v>361824000000</c:v>
                </c:pt>
                <c:pt idx="5598">
                  <c:v>365485000000</c:v>
                </c:pt>
                <c:pt idx="5599">
                  <c:v>369015000000</c:v>
                </c:pt>
                <c:pt idx="5600">
                  <c:v>372806000000</c:v>
                </c:pt>
                <c:pt idx="5601">
                  <c:v>376643000000</c:v>
                </c:pt>
                <c:pt idx="5602">
                  <c:v>380476000000</c:v>
                </c:pt>
                <c:pt idx="5603">
                  <c:v>384467000000</c:v>
                </c:pt>
                <c:pt idx="5604">
                  <c:v>388653000000</c:v>
                </c:pt>
                <c:pt idx="5605">
                  <c:v>392815000000</c:v>
                </c:pt>
                <c:pt idx="5606">
                  <c:v>397174000000</c:v>
                </c:pt>
                <c:pt idx="5607">
                  <c:v>401606000000</c:v>
                </c:pt>
                <c:pt idx="5608">
                  <c:v>406054000000</c:v>
                </c:pt>
                <c:pt idx="5609">
                  <c:v>410730000000</c:v>
                </c:pt>
                <c:pt idx="5610">
                  <c:v>415395000000</c:v>
                </c:pt>
                <c:pt idx="5611">
                  <c:v>420110000000</c:v>
                </c:pt>
                <c:pt idx="5612">
                  <c:v>425016000000</c:v>
                </c:pt>
                <c:pt idx="5613">
                  <c:v>429998000000</c:v>
                </c:pt>
                <c:pt idx="5614">
                  <c:v>435075000000</c:v>
                </c:pt>
                <c:pt idx="5615">
                  <c:v>440391000000</c:v>
                </c:pt>
                <c:pt idx="5616">
                  <c:v>445864000000</c:v>
                </c:pt>
                <c:pt idx="5617">
                  <c:v>451493000000</c:v>
                </c:pt>
                <c:pt idx="5618">
                  <c:v>457470000000</c:v>
                </c:pt>
                <c:pt idx="5619">
                  <c:v>463432000000</c:v>
                </c:pt>
                <c:pt idx="5620">
                  <c:v>469558000000</c:v>
                </c:pt>
                <c:pt idx="5621">
                  <c:v>476079000000</c:v>
                </c:pt>
                <c:pt idx="5622">
                  <c:v>482558000000</c:v>
                </c:pt>
                <c:pt idx="5623">
                  <c:v>489212000000</c:v>
                </c:pt>
                <c:pt idx="5624">
                  <c:v>496048000000</c:v>
                </c:pt>
                <c:pt idx="5625">
                  <c:v>502821000000</c:v>
                </c:pt>
                <c:pt idx="5626">
                  <c:v>510023000000</c:v>
                </c:pt>
                <c:pt idx="5627">
                  <c:v>517912000000</c:v>
                </c:pt>
                <c:pt idx="5628">
                  <c:v>524846000000</c:v>
                </c:pt>
                <c:pt idx="5629">
                  <c:v>532627000000</c:v>
                </c:pt>
                <c:pt idx="5630">
                  <c:v>540836000000</c:v>
                </c:pt>
                <c:pt idx="5631">
                  <c:v>549024000000</c:v>
                </c:pt>
                <c:pt idx="5632">
                  <c:v>557906000000</c:v>
                </c:pt>
                <c:pt idx="5633">
                  <c:v>566491000000</c:v>
                </c:pt>
                <c:pt idx="5634">
                  <c:v>574435000000</c:v>
                </c:pt>
                <c:pt idx="5635">
                  <c:v>584548000000</c:v>
                </c:pt>
                <c:pt idx="5636">
                  <c:v>593666000000</c:v>
                </c:pt>
                <c:pt idx="5637">
                  <c:v>602680000000</c:v>
                </c:pt>
                <c:pt idx="5638">
                  <c:v>612117000000</c:v>
                </c:pt>
                <c:pt idx="5639">
                  <c:v>621047000000</c:v>
                </c:pt>
                <c:pt idx="5640">
                  <c:v>630789000000</c:v>
                </c:pt>
                <c:pt idx="5641">
                  <c:v>641971000000</c:v>
                </c:pt>
                <c:pt idx="5642">
                  <c:v>650519000000</c:v>
                </c:pt>
                <c:pt idx="5643">
                  <c:v>660690000000</c:v>
                </c:pt>
                <c:pt idx="5644">
                  <c:v>671557000000</c:v>
                </c:pt>
                <c:pt idx="5645">
                  <c:v>681992000000</c:v>
                </c:pt>
                <c:pt idx="5646">
                  <c:v>693309000000</c:v>
                </c:pt>
                <c:pt idx="5647">
                  <c:v>703961000000</c:v>
                </c:pt>
                <c:pt idx="5648">
                  <c:v>713274000000</c:v>
                </c:pt>
                <c:pt idx="5649">
                  <c:v>725804000000</c:v>
                </c:pt>
                <c:pt idx="5650">
                  <c:v>735307000000</c:v>
                </c:pt>
                <c:pt idx="5651">
                  <c:v>747153000000</c:v>
                </c:pt>
                <c:pt idx="5652">
                  <c:v>758166000000</c:v>
                </c:pt>
                <c:pt idx="5653">
                  <c:v>768511000000</c:v>
                </c:pt>
                <c:pt idx="5654">
                  <c:v>779665000000</c:v>
                </c:pt>
                <c:pt idx="5655">
                  <c:v>792582000000</c:v>
                </c:pt>
                <c:pt idx="5656">
                  <c:v>802085000000</c:v>
                </c:pt>
                <c:pt idx="5657">
                  <c:v>814788000000</c:v>
                </c:pt>
                <c:pt idx="5658">
                  <c:v>825516000000</c:v>
                </c:pt>
                <c:pt idx="5659">
                  <c:v>836962000000</c:v>
                </c:pt>
                <c:pt idx="5660">
                  <c:v>849170000000</c:v>
                </c:pt>
                <c:pt idx="5661">
                  <c:v>860697000000</c:v>
                </c:pt>
                <c:pt idx="5662">
                  <c:v>870730000000</c:v>
                </c:pt>
                <c:pt idx="5663">
                  <c:v>883929000000</c:v>
                </c:pt>
                <c:pt idx="5664">
                  <c:v>894771000000</c:v>
                </c:pt>
                <c:pt idx="5665">
                  <c:v>906738000000</c:v>
                </c:pt>
                <c:pt idx="5666">
                  <c:v>918490000000</c:v>
                </c:pt>
                <c:pt idx="5667">
                  <c:v>930995000000</c:v>
                </c:pt>
                <c:pt idx="5668">
                  <c:v>941798000000</c:v>
                </c:pt>
                <c:pt idx="5669">
                  <c:v>955069000000</c:v>
                </c:pt>
                <c:pt idx="5670">
                  <c:v>965931000000</c:v>
                </c:pt>
                <c:pt idx="5671">
                  <c:v>978702000000</c:v>
                </c:pt>
                <c:pt idx="5672">
                  <c:v>990644000000</c:v>
                </c:pt>
                <c:pt idx="5673">
                  <c:v>1002840000000</c:v>
                </c:pt>
                <c:pt idx="5674">
                  <c:v>1014830000000</c:v>
                </c:pt>
                <c:pt idx="5675">
                  <c:v>1027880000000</c:v>
                </c:pt>
                <c:pt idx="5676">
                  <c:v>1039470000000</c:v>
                </c:pt>
                <c:pt idx="5677">
                  <c:v>1052850000000</c:v>
                </c:pt>
                <c:pt idx="5678">
                  <c:v>1064700000000</c:v>
                </c:pt>
                <c:pt idx="5679">
                  <c:v>1077570000000</c:v>
                </c:pt>
                <c:pt idx="5680">
                  <c:v>1090370000000</c:v>
                </c:pt>
                <c:pt idx="5681">
                  <c:v>1103060000000</c:v>
                </c:pt>
                <c:pt idx="5682">
                  <c:v>1115160000000</c:v>
                </c:pt>
                <c:pt idx="5683">
                  <c:v>1129220000000</c:v>
                </c:pt>
                <c:pt idx="5684">
                  <c:v>1140850000000</c:v>
                </c:pt>
                <c:pt idx="5685">
                  <c:v>1155250000000</c:v>
                </c:pt>
                <c:pt idx="5686">
                  <c:v>1167310000000</c:v>
                </c:pt>
                <c:pt idx="5687">
                  <c:v>1180460000000</c:v>
                </c:pt>
                <c:pt idx="5688">
                  <c:v>1193510000000</c:v>
                </c:pt>
                <c:pt idx="5689">
                  <c:v>1207350000000</c:v>
                </c:pt>
                <c:pt idx="5690">
                  <c:v>1218670000000</c:v>
                </c:pt>
                <c:pt idx="5691">
                  <c:v>1234090000000</c:v>
                </c:pt>
                <c:pt idx="5692">
                  <c:v>1245210000000</c:v>
                </c:pt>
                <c:pt idx="5693">
                  <c:v>1259840000000</c:v>
                </c:pt>
                <c:pt idx="5694">
                  <c:v>1273230000000</c:v>
                </c:pt>
                <c:pt idx="5695">
                  <c:v>1286600000000</c:v>
                </c:pt>
                <c:pt idx="5696">
                  <c:v>1298540000000</c:v>
                </c:pt>
                <c:pt idx="5697">
                  <c:v>1314950000000</c:v>
                </c:pt>
                <c:pt idx="5698">
                  <c:v>1325340000000</c:v>
                </c:pt>
                <c:pt idx="5699">
                  <c:v>1341670000000</c:v>
                </c:pt>
                <c:pt idx="5700">
                  <c:v>1353850000000</c:v>
                </c:pt>
                <c:pt idx="5701">
                  <c:v>1366860000000</c:v>
                </c:pt>
                <c:pt idx="5702">
                  <c:v>1380550000000</c:v>
                </c:pt>
                <c:pt idx="5703">
                  <c:v>1393150000000</c:v>
                </c:pt>
                <c:pt idx="5704">
                  <c:v>1407040000000</c:v>
                </c:pt>
                <c:pt idx="5705">
                  <c:v>1424610000000</c:v>
                </c:pt>
                <c:pt idx="5706">
                  <c:v>1436420000000</c:v>
                </c:pt>
                <c:pt idx="5707">
                  <c:v>1450680000000</c:v>
                </c:pt>
                <c:pt idx="5708">
                  <c:v>1467520000000</c:v>
                </c:pt>
                <c:pt idx="5709">
                  <c:v>1482090000000</c:v>
                </c:pt>
                <c:pt idx="5710">
                  <c:v>1497830000000</c:v>
                </c:pt>
                <c:pt idx="5711">
                  <c:v>1512700000000</c:v>
                </c:pt>
                <c:pt idx="5712">
                  <c:v>1524120000000</c:v>
                </c:pt>
                <c:pt idx="5713">
                  <c:v>1541200000000</c:v>
                </c:pt>
                <c:pt idx="5714">
                  <c:v>1556620000000</c:v>
                </c:pt>
                <c:pt idx="5715">
                  <c:v>1569700000000</c:v>
                </c:pt>
                <c:pt idx="5716">
                  <c:v>1585620000000</c:v>
                </c:pt>
                <c:pt idx="5717">
                  <c:v>1601970000000</c:v>
                </c:pt>
                <c:pt idx="5718">
                  <c:v>1618530000000</c:v>
                </c:pt>
                <c:pt idx="5719">
                  <c:v>1638320000000</c:v>
                </c:pt>
                <c:pt idx="5720">
                  <c:v>1655420000000</c:v>
                </c:pt>
                <c:pt idx="5721">
                  <c:v>1672900000000</c:v>
                </c:pt>
                <c:pt idx="5722">
                  <c:v>1693040000000</c:v>
                </c:pt>
                <c:pt idx="5723">
                  <c:v>1711100000000</c:v>
                </c:pt>
                <c:pt idx="5724">
                  <c:v>1728400000000</c:v>
                </c:pt>
                <c:pt idx="5725">
                  <c:v>1747010000000</c:v>
                </c:pt>
                <c:pt idx="5726">
                  <c:v>1764260000000</c:v>
                </c:pt>
                <c:pt idx="5727">
                  <c:v>1781920000000</c:v>
                </c:pt>
                <c:pt idx="5728">
                  <c:v>1801470000000</c:v>
                </c:pt>
                <c:pt idx="5729">
                  <c:v>1820500000000</c:v>
                </c:pt>
                <c:pt idx="5730">
                  <c:v>1840760000000</c:v>
                </c:pt>
                <c:pt idx="5731">
                  <c:v>1863810000000</c:v>
                </c:pt>
                <c:pt idx="5732">
                  <c:v>1884690000000</c:v>
                </c:pt>
                <c:pt idx="5733">
                  <c:v>1908550000000</c:v>
                </c:pt>
                <c:pt idx="5734">
                  <c:v>1929890000000</c:v>
                </c:pt>
                <c:pt idx="5735">
                  <c:v>1951420000000</c:v>
                </c:pt>
                <c:pt idx="5736">
                  <c:v>1973290000000</c:v>
                </c:pt>
                <c:pt idx="5737">
                  <c:v>1995110000000</c:v>
                </c:pt>
                <c:pt idx="5738">
                  <c:v>2014120000000</c:v>
                </c:pt>
                <c:pt idx="5739">
                  <c:v>2036170000000</c:v>
                </c:pt>
                <c:pt idx="5740">
                  <c:v>2055690000000</c:v>
                </c:pt>
                <c:pt idx="5741">
                  <c:v>2077960000000</c:v>
                </c:pt>
                <c:pt idx="5742">
                  <c:v>2100280000000</c:v>
                </c:pt>
                <c:pt idx="5743">
                  <c:v>2123890000000</c:v>
                </c:pt>
                <c:pt idx="5744">
                  <c:v>2146370000000</c:v>
                </c:pt>
                <c:pt idx="5745">
                  <c:v>2172620000000</c:v>
                </c:pt>
                <c:pt idx="5746">
                  <c:v>2195180000000</c:v>
                </c:pt>
                <c:pt idx="5747">
                  <c:v>2213890000000</c:v>
                </c:pt>
                <c:pt idx="5748">
                  <c:v>2243140000000</c:v>
                </c:pt>
                <c:pt idx="5749">
                  <c:v>2265590000000</c:v>
                </c:pt>
                <c:pt idx="5750">
                  <c:v>2286670000000</c:v>
                </c:pt>
                <c:pt idx="5751">
                  <c:v>2308920000000</c:v>
                </c:pt>
                <c:pt idx="5752">
                  <c:v>2326360000000</c:v>
                </c:pt>
                <c:pt idx="5753">
                  <c:v>2348380000000</c:v>
                </c:pt>
                <c:pt idx="5754">
                  <c:v>2375420000000</c:v>
                </c:pt>
                <c:pt idx="5755">
                  <c:v>2388780000000</c:v>
                </c:pt>
                <c:pt idx="5756">
                  <c:v>2421910000000</c:v>
                </c:pt>
                <c:pt idx="5757">
                  <c:v>2434630000000</c:v>
                </c:pt>
                <c:pt idx="5758">
                  <c:v>2456320000000</c:v>
                </c:pt>
                <c:pt idx="5759">
                  <c:v>2484070000000</c:v>
                </c:pt>
                <c:pt idx="5760">
                  <c:v>2505750000000</c:v>
                </c:pt>
                <c:pt idx="5761">
                  <c:v>2520940000000</c:v>
                </c:pt>
                <c:pt idx="5762">
                  <c:v>2553220000000</c:v>
                </c:pt>
                <c:pt idx="5763">
                  <c:v>2562320000000</c:v>
                </c:pt>
                <c:pt idx="5764">
                  <c:v>2593280000000</c:v>
                </c:pt>
                <c:pt idx="5765">
                  <c:v>2614640000000</c:v>
                </c:pt>
                <c:pt idx="5766">
                  <c:v>2628990000000</c:v>
                </c:pt>
                <c:pt idx="5767">
                  <c:v>2650180000000</c:v>
                </c:pt>
                <c:pt idx="5768">
                  <c:v>2680320000000</c:v>
                </c:pt>
                <c:pt idx="5769">
                  <c:v>2688890000000</c:v>
                </c:pt>
                <c:pt idx="5770">
                  <c:v>2723300000000</c:v>
                </c:pt>
                <c:pt idx="5771">
                  <c:v>2734960000000</c:v>
                </c:pt>
                <c:pt idx="5772">
                  <c:v>2755910000000</c:v>
                </c:pt>
                <c:pt idx="5773">
                  <c:v>2784320000000</c:v>
                </c:pt>
                <c:pt idx="5774">
                  <c:v>2805100000000</c:v>
                </c:pt>
                <c:pt idx="5775">
                  <c:v>2814470000000</c:v>
                </c:pt>
                <c:pt idx="5776">
                  <c:v>2849630000000</c:v>
                </c:pt>
                <c:pt idx="5777">
                  <c:v>2856880000000</c:v>
                </c:pt>
                <c:pt idx="5778">
                  <c:v>2884840000000</c:v>
                </c:pt>
                <c:pt idx="5779">
                  <c:v>2904800000000</c:v>
                </c:pt>
                <c:pt idx="5780">
                  <c:v>2917240000000</c:v>
                </c:pt>
                <c:pt idx="5781">
                  <c:v>2936930000000</c:v>
                </c:pt>
                <c:pt idx="5782">
                  <c:v>2970110000000</c:v>
                </c:pt>
                <c:pt idx="5783">
                  <c:v>2974480000000</c:v>
                </c:pt>
                <c:pt idx="5784">
                  <c:v>3005340000000</c:v>
                </c:pt>
                <c:pt idx="5785">
                  <c:v>3018550000000</c:v>
                </c:pt>
                <c:pt idx="5786">
                  <c:v>3034760000000</c:v>
                </c:pt>
                <c:pt idx="5787">
                  <c:v>3062670000000</c:v>
                </c:pt>
                <c:pt idx="5788">
                  <c:v>3080980000000</c:v>
                </c:pt>
                <c:pt idx="5789">
                  <c:v>3086320000000</c:v>
                </c:pt>
                <c:pt idx="5790">
                  <c:v>3117350000000</c:v>
                </c:pt>
                <c:pt idx="5791">
                  <c:v>3126820000000</c:v>
                </c:pt>
                <c:pt idx="5792">
                  <c:v>3146440000000</c:v>
                </c:pt>
                <c:pt idx="5793">
                  <c:v>3168710000000</c:v>
                </c:pt>
                <c:pt idx="5794">
                  <c:v>3185700000000</c:v>
                </c:pt>
                <c:pt idx="5795">
                  <c:v>3192920000000</c:v>
                </c:pt>
                <c:pt idx="5796">
                  <c:v>3220300000000</c:v>
                </c:pt>
                <c:pt idx="5797">
                  <c:v>3227820000000</c:v>
                </c:pt>
                <c:pt idx="5798">
                  <c:v>3248010000000</c:v>
                </c:pt>
                <c:pt idx="5799">
                  <c:v>3265450000000</c:v>
                </c:pt>
                <c:pt idx="5800">
                  <c:v>3276430000000</c:v>
                </c:pt>
                <c:pt idx="5801">
                  <c:v>3292730000000</c:v>
                </c:pt>
                <c:pt idx="5802">
                  <c:v>3316380000000</c:v>
                </c:pt>
                <c:pt idx="5803">
                  <c:v>3326690000000</c:v>
                </c:pt>
                <c:pt idx="5804">
                  <c:v>3346870000000</c:v>
                </c:pt>
                <c:pt idx="5805">
                  <c:v>3363090000000</c:v>
                </c:pt>
                <c:pt idx="5806">
                  <c:v>3376250000000</c:v>
                </c:pt>
                <c:pt idx="5807">
                  <c:v>3396410000000</c:v>
                </c:pt>
                <c:pt idx="5808">
                  <c:v>3412430000000</c:v>
                </c:pt>
                <c:pt idx="5809">
                  <c:v>3426570000000</c:v>
                </c:pt>
                <c:pt idx="5810">
                  <c:v>3442820000000</c:v>
                </c:pt>
                <c:pt idx="5811">
                  <c:v>3458390000000</c:v>
                </c:pt>
                <c:pt idx="5812">
                  <c:v>3474490000000</c:v>
                </c:pt>
                <c:pt idx="5813">
                  <c:v>3492640000000</c:v>
                </c:pt>
                <c:pt idx="5814">
                  <c:v>3509690000000</c:v>
                </c:pt>
                <c:pt idx="5815">
                  <c:v>3526940000000</c:v>
                </c:pt>
                <c:pt idx="5816">
                  <c:v>3545330000000</c:v>
                </c:pt>
                <c:pt idx="5817">
                  <c:v>3562810000000</c:v>
                </c:pt>
                <c:pt idx="5818">
                  <c:v>3579750000000</c:v>
                </c:pt>
                <c:pt idx="5819">
                  <c:v>3596470000000</c:v>
                </c:pt>
                <c:pt idx="5820">
                  <c:v>3616930000000</c:v>
                </c:pt>
                <c:pt idx="5821">
                  <c:v>3630700000000</c:v>
                </c:pt>
                <c:pt idx="5822">
                  <c:v>3648940000000</c:v>
                </c:pt>
                <c:pt idx="5823">
                  <c:v>3668610000000</c:v>
                </c:pt>
                <c:pt idx="5824">
                  <c:v>3687420000000</c:v>
                </c:pt>
                <c:pt idx="5825">
                  <c:v>3706330000000</c:v>
                </c:pt>
                <c:pt idx="5826">
                  <c:v>3729540000000</c:v>
                </c:pt>
                <c:pt idx="5827">
                  <c:v>3743420000000</c:v>
                </c:pt>
                <c:pt idx="5828">
                  <c:v>3770880000000</c:v>
                </c:pt>
                <c:pt idx="5829">
                  <c:v>3791010000000</c:v>
                </c:pt>
                <c:pt idx="5830">
                  <c:v>3808330000000</c:v>
                </c:pt>
                <c:pt idx="5831">
                  <c:v>3828830000000</c:v>
                </c:pt>
                <c:pt idx="5832">
                  <c:v>3850400000000</c:v>
                </c:pt>
                <c:pt idx="5833">
                  <c:v>3866210000000</c:v>
                </c:pt>
                <c:pt idx="5834">
                  <c:v>3887130000000</c:v>
                </c:pt>
                <c:pt idx="5835">
                  <c:v>3907680000000</c:v>
                </c:pt>
                <c:pt idx="5836">
                  <c:v>3928860000000</c:v>
                </c:pt>
                <c:pt idx="5837">
                  <c:v>3954550000000</c:v>
                </c:pt>
                <c:pt idx="5838">
                  <c:v>3976010000000</c:v>
                </c:pt>
                <c:pt idx="5839">
                  <c:v>4002640000000</c:v>
                </c:pt>
                <c:pt idx="5840">
                  <c:v>4024350000000</c:v>
                </c:pt>
                <c:pt idx="5841">
                  <c:v>4046070000000</c:v>
                </c:pt>
                <c:pt idx="5842">
                  <c:v>4066850000000</c:v>
                </c:pt>
                <c:pt idx="5843">
                  <c:v>4088630000000</c:v>
                </c:pt>
                <c:pt idx="5844">
                  <c:v>4104060000000</c:v>
                </c:pt>
                <c:pt idx="5845">
                  <c:v>4125770000000</c:v>
                </c:pt>
                <c:pt idx="5846">
                  <c:v>4143250000000</c:v>
                </c:pt>
                <c:pt idx="5847">
                  <c:v>4164880000000</c:v>
                </c:pt>
                <c:pt idx="5848">
                  <c:v>4186450000000</c:v>
                </c:pt>
                <c:pt idx="5849">
                  <c:v>4211460000000</c:v>
                </c:pt>
                <c:pt idx="5850">
                  <c:v>4233000000000</c:v>
                </c:pt>
                <c:pt idx="5851">
                  <c:v>4262770000000</c:v>
                </c:pt>
                <c:pt idx="5852">
                  <c:v>4284250000000</c:v>
                </c:pt>
                <c:pt idx="5853">
                  <c:v>4308630000000</c:v>
                </c:pt>
                <c:pt idx="5854">
                  <c:v>4329970000000</c:v>
                </c:pt>
                <c:pt idx="5855">
                  <c:v>4351200000000</c:v>
                </c:pt>
                <c:pt idx="5856">
                  <c:v>4366130000000</c:v>
                </c:pt>
                <c:pt idx="5857">
                  <c:v>4387250000000</c:v>
                </c:pt>
                <c:pt idx="5858">
                  <c:v>4400400000000</c:v>
                </c:pt>
                <c:pt idx="5859">
                  <c:v>4421530000000</c:v>
                </c:pt>
                <c:pt idx="5860">
                  <c:v>4442500000000</c:v>
                </c:pt>
                <c:pt idx="5861">
                  <c:v>4463790000000</c:v>
                </c:pt>
                <c:pt idx="5862">
                  <c:v>4496930000000</c:v>
                </c:pt>
                <c:pt idx="5863">
                  <c:v>4515360000000</c:v>
                </c:pt>
                <c:pt idx="5864">
                  <c:v>4537090000000</c:v>
                </c:pt>
                <c:pt idx="5865">
                  <c:v>4566530000000</c:v>
                </c:pt>
                <c:pt idx="5866">
                  <c:v>4588750000000</c:v>
                </c:pt>
                <c:pt idx="5867">
                  <c:v>4608850000000</c:v>
                </c:pt>
                <c:pt idx="5868">
                  <c:v>4631590000000</c:v>
                </c:pt>
                <c:pt idx="5869">
                  <c:v>4645650000000</c:v>
                </c:pt>
                <c:pt idx="5870">
                  <c:v>4668510000000</c:v>
                </c:pt>
                <c:pt idx="5871">
                  <c:v>4692210000000</c:v>
                </c:pt>
                <c:pt idx="5872">
                  <c:v>4710250000000</c:v>
                </c:pt>
                <c:pt idx="5873">
                  <c:v>4734740000000</c:v>
                </c:pt>
                <c:pt idx="5874">
                  <c:v>4764490000000</c:v>
                </c:pt>
                <c:pt idx="5875">
                  <c:v>4789960000000</c:v>
                </c:pt>
                <c:pt idx="5876">
                  <c:v>4823110000000</c:v>
                </c:pt>
                <c:pt idx="5877">
                  <c:v>4853230000000</c:v>
                </c:pt>
                <c:pt idx="5878">
                  <c:v>4880360000000</c:v>
                </c:pt>
                <c:pt idx="5879">
                  <c:v>4913430000000</c:v>
                </c:pt>
                <c:pt idx="5880">
                  <c:v>4941870000000</c:v>
                </c:pt>
                <c:pt idx="5881">
                  <c:v>4955770000000</c:v>
                </c:pt>
                <c:pt idx="5882">
                  <c:v>4994510000000</c:v>
                </c:pt>
                <c:pt idx="5883">
                  <c:v>5022460000000</c:v>
                </c:pt>
                <c:pt idx="5884">
                  <c:v>5045140000000</c:v>
                </c:pt>
                <c:pt idx="5885">
                  <c:v>5076400000000</c:v>
                </c:pt>
                <c:pt idx="5886">
                  <c:v>5105630000000</c:v>
                </c:pt>
                <c:pt idx="5887">
                  <c:v>5137910000000</c:v>
                </c:pt>
                <c:pt idx="5888">
                  <c:v>5184870000000</c:v>
                </c:pt>
                <c:pt idx="5889">
                  <c:v>5212030000000</c:v>
                </c:pt>
                <c:pt idx="5890">
                  <c:v>5243820000000</c:v>
                </c:pt>
                <c:pt idx="5891">
                  <c:v>5290320000000</c:v>
                </c:pt>
                <c:pt idx="5892">
                  <c:v>5310860000000</c:v>
                </c:pt>
                <c:pt idx="5893">
                  <c:v>5361590000000</c:v>
                </c:pt>
                <c:pt idx="5894">
                  <c:v>5398040000000</c:v>
                </c:pt>
                <c:pt idx="5895">
                  <c:v>5426520000000</c:v>
                </c:pt>
                <c:pt idx="5896">
                  <c:v>5464950000000</c:v>
                </c:pt>
                <c:pt idx="5897">
                  <c:v>5511840000000</c:v>
                </c:pt>
                <c:pt idx="5898">
                  <c:v>5537860000000</c:v>
                </c:pt>
                <c:pt idx="5899">
                  <c:v>5592770000000</c:v>
                </c:pt>
                <c:pt idx="5900">
                  <c:v>5623760000000</c:v>
                </c:pt>
                <c:pt idx="5901">
                  <c:v>5667150000000</c:v>
                </c:pt>
                <c:pt idx="5902">
                  <c:v>5716160000000</c:v>
                </c:pt>
                <c:pt idx="5903">
                  <c:v>5765800000000</c:v>
                </c:pt>
                <c:pt idx="5904">
                  <c:v>5805990000000</c:v>
                </c:pt>
                <c:pt idx="5905">
                  <c:v>5866760000000</c:v>
                </c:pt>
                <c:pt idx="5906">
                  <c:v>5909870000000</c:v>
                </c:pt>
                <c:pt idx="5907">
                  <c:v>5967520000000</c:v>
                </c:pt>
                <c:pt idx="5908">
                  <c:v>6022210000000</c:v>
                </c:pt>
                <c:pt idx="5909">
                  <c:v>6081050000000</c:v>
                </c:pt>
                <c:pt idx="5910">
                  <c:v>6134750000000</c:v>
                </c:pt>
                <c:pt idx="5911">
                  <c:v>6203280000000</c:v>
                </c:pt>
                <c:pt idx="5912">
                  <c:v>6260480000000</c:v>
                </c:pt>
                <c:pt idx="5913">
                  <c:v>6330370000000</c:v>
                </c:pt>
                <c:pt idx="5914">
                  <c:v>6399770000000</c:v>
                </c:pt>
                <c:pt idx="5915">
                  <c:v>6469260000000</c:v>
                </c:pt>
                <c:pt idx="5916">
                  <c:v>6544900000000</c:v>
                </c:pt>
                <c:pt idx="5917">
                  <c:v>6628560000000</c:v>
                </c:pt>
                <c:pt idx="5918">
                  <c:v>6708250000000</c:v>
                </c:pt>
                <c:pt idx="5919">
                  <c:v>6794930000000</c:v>
                </c:pt>
                <c:pt idx="5920">
                  <c:v>6888620000000</c:v>
                </c:pt>
                <c:pt idx="5921">
                  <c:v>6981520000000</c:v>
                </c:pt>
                <c:pt idx="5922">
                  <c:v>7080320000000</c:v>
                </c:pt>
                <c:pt idx="5923">
                  <c:v>7180740000000</c:v>
                </c:pt>
                <c:pt idx="5924">
                  <c:v>7280220000000</c:v>
                </c:pt>
                <c:pt idx="5925">
                  <c:v>7388630000000</c:v>
                </c:pt>
                <c:pt idx="5926">
                  <c:v>7505620000000</c:v>
                </c:pt>
                <c:pt idx="5927">
                  <c:v>7612420000000</c:v>
                </c:pt>
                <c:pt idx="5928">
                  <c:v>7733080000000</c:v>
                </c:pt>
                <c:pt idx="5929">
                  <c:v>7860790000000</c:v>
                </c:pt>
                <c:pt idx="5930">
                  <c:v>7990490000000</c:v>
                </c:pt>
                <c:pt idx="5931">
                  <c:v>8126390000000</c:v>
                </c:pt>
                <c:pt idx="5932">
                  <c:v>8272150000000</c:v>
                </c:pt>
                <c:pt idx="5933">
                  <c:v>8404780000000</c:v>
                </c:pt>
                <c:pt idx="5934">
                  <c:v>8568720000000</c:v>
                </c:pt>
                <c:pt idx="5935">
                  <c:v>8722220000000</c:v>
                </c:pt>
                <c:pt idx="5936">
                  <c:v>8875120000000</c:v>
                </c:pt>
                <c:pt idx="5937">
                  <c:v>9038360000000</c:v>
                </c:pt>
                <c:pt idx="5938">
                  <c:v>9209480000000</c:v>
                </c:pt>
                <c:pt idx="5939">
                  <c:v>9374300000000</c:v>
                </c:pt>
                <c:pt idx="5940">
                  <c:v>9563510000000</c:v>
                </c:pt>
                <c:pt idx="5941">
                  <c:v>9737100000000</c:v>
                </c:pt>
                <c:pt idx="5942">
                  <c:v>9924320000000</c:v>
                </c:pt>
                <c:pt idx="5943">
                  <c:v>10123300000000</c:v>
                </c:pt>
                <c:pt idx="5944">
                  <c:v>10319600000000</c:v>
                </c:pt>
                <c:pt idx="5945">
                  <c:v>10520800000000</c:v>
                </c:pt>
                <c:pt idx="5946">
                  <c:v>10725800000000</c:v>
                </c:pt>
                <c:pt idx="5947">
                  <c:v>10929100000000</c:v>
                </c:pt>
                <c:pt idx="5948">
                  <c:v>11143700000000</c:v>
                </c:pt>
                <c:pt idx="5949">
                  <c:v>11360600000000</c:v>
                </c:pt>
                <c:pt idx="5950">
                  <c:v>11580600000000</c:v>
                </c:pt>
                <c:pt idx="5951">
                  <c:v>11804400000000</c:v>
                </c:pt>
                <c:pt idx="5952">
                  <c:v>12037400000000</c:v>
                </c:pt>
                <c:pt idx="5953">
                  <c:v>12266600000000</c:v>
                </c:pt>
                <c:pt idx="5954">
                  <c:v>12494800000000</c:v>
                </c:pt>
                <c:pt idx="5955">
                  <c:v>12736100000000</c:v>
                </c:pt>
                <c:pt idx="5956">
                  <c:v>12970400000000</c:v>
                </c:pt>
                <c:pt idx="5957">
                  <c:v>13201600000000</c:v>
                </c:pt>
                <c:pt idx="5958">
                  <c:v>13437300000000</c:v>
                </c:pt>
                <c:pt idx="5959">
                  <c:v>13667000000000</c:v>
                </c:pt>
                <c:pt idx="5960">
                  <c:v>13902900000000</c:v>
                </c:pt>
                <c:pt idx="5961">
                  <c:v>14145600000000</c:v>
                </c:pt>
                <c:pt idx="5962">
                  <c:v>14373000000000</c:v>
                </c:pt>
                <c:pt idx="5963">
                  <c:v>14606800000000</c:v>
                </c:pt>
                <c:pt idx="5964">
                  <c:v>14848500000000</c:v>
                </c:pt>
                <c:pt idx="5965">
                  <c:v>15079600000000</c:v>
                </c:pt>
                <c:pt idx="5966">
                  <c:v>15316500000000</c:v>
                </c:pt>
                <c:pt idx="5967">
                  <c:v>15543900000000</c:v>
                </c:pt>
                <c:pt idx="5968">
                  <c:v>15749300000000</c:v>
                </c:pt>
                <c:pt idx="5969">
                  <c:v>15985900000000</c:v>
                </c:pt>
                <c:pt idx="5970">
                  <c:v>16205500000000</c:v>
                </c:pt>
                <c:pt idx="5971">
                  <c:v>16412000000000</c:v>
                </c:pt>
                <c:pt idx="5972">
                  <c:v>16625700000000</c:v>
                </c:pt>
                <c:pt idx="5973">
                  <c:v>16835200000000</c:v>
                </c:pt>
                <c:pt idx="5974">
                  <c:v>17043100000000</c:v>
                </c:pt>
                <c:pt idx="5975">
                  <c:v>17265100000000</c:v>
                </c:pt>
                <c:pt idx="5976">
                  <c:v>17462200000000</c:v>
                </c:pt>
                <c:pt idx="5977">
                  <c:v>17662100000000</c:v>
                </c:pt>
                <c:pt idx="5978">
                  <c:v>17869200000000</c:v>
                </c:pt>
                <c:pt idx="5979">
                  <c:v>18064500000000</c:v>
                </c:pt>
                <c:pt idx="5980">
                  <c:v>18254600000000</c:v>
                </c:pt>
                <c:pt idx="5981">
                  <c:v>18445300000000</c:v>
                </c:pt>
                <c:pt idx="5982">
                  <c:v>18631500000000</c:v>
                </c:pt>
                <c:pt idx="5983">
                  <c:v>18809900000000</c:v>
                </c:pt>
                <c:pt idx="5984">
                  <c:v>18993300000000</c:v>
                </c:pt>
                <c:pt idx="5985">
                  <c:v>19172000000000</c:v>
                </c:pt>
                <c:pt idx="5986">
                  <c:v>19349900000000</c:v>
                </c:pt>
                <c:pt idx="5987">
                  <c:v>19532300000000</c:v>
                </c:pt>
                <c:pt idx="5988">
                  <c:v>19703700000000</c:v>
                </c:pt>
                <c:pt idx="5989">
                  <c:v>19865200000000</c:v>
                </c:pt>
                <c:pt idx="5990">
                  <c:v>20042700000000</c:v>
                </c:pt>
                <c:pt idx="5991">
                  <c:v>20203500000000</c:v>
                </c:pt>
                <c:pt idx="5992">
                  <c:v>20359500000000</c:v>
                </c:pt>
                <c:pt idx="5993">
                  <c:v>20513400000000</c:v>
                </c:pt>
                <c:pt idx="5994">
                  <c:v>20662400000000</c:v>
                </c:pt>
                <c:pt idx="5995">
                  <c:v>20808400000000</c:v>
                </c:pt>
                <c:pt idx="5996">
                  <c:v>20950200000000</c:v>
                </c:pt>
                <c:pt idx="5997">
                  <c:v>21087200000000</c:v>
                </c:pt>
                <c:pt idx="5998">
                  <c:v>21209000000000</c:v>
                </c:pt>
                <c:pt idx="5999">
                  <c:v>21338200000000</c:v>
                </c:pt>
                <c:pt idx="6000">
                  <c:v>21457700000000</c:v>
                </c:pt>
                <c:pt idx="6001">
                  <c:v>21569900000000</c:v>
                </c:pt>
                <c:pt idx="6002">
                  <c:v>21677300000000</c:v>
                </c:pt>
                <c:pt idx="6003">
                  <c:v>21790000000000</c:v>
                </c:pt>
                <c:pt idx="6004">
                  <c:v>21881900000000</c:v>
                </c:pt>
                <c:pt idx="6005">
                  <c:v>21970000000000</c:v>
                </c:pt>
                <c:pt idx="6006">
                  <c:v>22065700000000</c:v>
                </c:pt>
                <c:pt idx="6007">
                  <c:v>22144500000000</c:v>
                </c:pt>
                <c:pt idx="6008">
                  <c:v>22207000000000</c:v>
                </c:pt>
                <c:pt idx="6009">
                  <c:v>22282400000000</c:v>
                </c:pt>
                <c:pt idx="6010">
                  <c:v>22348300000000</c:v>
                </c:pt>
                <c:pt idx="6011">
                  <c:v>22394500000000</c:v>
                </c:pt>
                <c:pt idx="6012">
                  <c:v>22465900000000</c:v>
                </c:pt>
                <c:pt idx="6013">
                  <c:v>22498900000000</c:v>
                </c:pt>
                <c:pt idx="6014">
                  <c:v>22544600000000</c:v>
                </c:pt>
                <c:pt idx="6015">
                  <c:v>22589700000000</c:v>
                </c:pt>
                <c:pt idx="6016">
                  <c:v>22633600000000</c:v>
                </c:pt>
                <c:pt idx="6017">
                  <c:v>22652500000000</c:v>
                </c:pt>
                <c:pt idx="6018">
                  <c:v>22703300000000</c:v>
                </c:pt>
                <c:pt idx="6019">
                  <c:v>22721100000000</c:v>
                </c:pt>
                <c:pt idx="6020">
                  <c:v>22749600000000</c:v>
                </c:pt>
                <c:pt idx="6021">
                  <c:v>22790400000000</c:v>
                </c:pt>
                <c:pt idx="6022">
                  <c:v>22812200000000</c:v>
                </c:pt>
                <c:pt idx="6023">
                  <c:v>22808300000000</c:v>
                </c:pt>
                <c:pt idx="6024">
                  <c:v>22847800000000</c:v>
                </c:pt>
                <c:pt idx="6025">
                  <c:v>22851600000000</c:v>
                </c:pt>
                <c:pt idx="6026">
                  <c:v>22856700000000</c:v>
                </c:pt>
                <c:pt idx="6027">
                  <c:v>22888800000000</c:v>
                </c:pt>
                <c:pt idx="6028">
                  <c:v>22870100000000</c:v>
                </c:pt>
                <c:pt idx="6029">
                  <c:v>22879800000000</c:v>
                </c:pt>
                <c:pt idx="6030">
                  <c:v>22909800000000</c:v>
                </c:pt>
                <c:pt idx="6031">
                  <c:v>22914900000000</c:v>
                </c:pt>
                <c:pt idx="6032">
                  <c:v>22909200000000</c:v>
                </c:pt>
                <c:pt idx="6033">
                  <c:v>22946800000000</c:v>
                </c:pt>
                <c:pt idx="6034">
                  <c:v>22924500000000</c:v>
                </c:pt>
                <c:pt idx="6035">
                  <c:v>22954000000000</c:v>
                </c:pt>
                <c:pt idx="6036">
                  <c:v>22961400000000</c:v>
                </c:pt>
                <c:pt idx="6037">
                  <c:v>22967500000000</c:v>
                </c:pt>
                <c:pt idx="6038">
                  <c:v>22961300000000</c:v>
                </c:pt>
                <c:pt idx="6039">
                  <c:v>22994200000000</c:v>
                </c:pt>
                <c:pt idx="6040">
                  <c:v>22973100000000</c:v>
                </c:pt>
                <c:pt idx="6041">
                  <c:v>23001600000000</c:v>
                </c:pt>
                <c:pt idx="6042">
                  <c:v>23012600000000</c:v>
                </c:pt>
                <c:pt idx="6043">
                  <c:v>23025300000000</c:v>
                </c:pt>
                <c:pt idx="6044">
                  <c:v>23049200000000</c:v>
                </c:pt>
                <c:pt idx="6045">
                  <c:v>23066000000000</c:v>
                </c:pt>
                <c:pt idx="6046">
                  <c:v>23053100000000</c:v>
                </c:pt>
                <c:pt idx="6047">
                  <c:v>23098700000000</c:v>
                </c:pt>
                <c:pt idx="6048">
                  <c:v>23120600000000</c:v>
                </c:pt>
                <c:pt idx="6049">
                  <c:v>23133100000000</c:v>
                </c:pt>
                <c:pt idx="6050">
                  <c:v>23161400000000</c:v>
                </c:pt>
                <c:pt idx="6051">
                  <c:v>23193800000000</c:v>
                </c:pt>
                <c:pt idx="6052">
                  <c:v>23225800000000</c:v>
                </c:pt>
                <c:pt idx="6053">
                  <c:v>23275700000000</c:v>
                </c:pt>
                <c:pt idx="6054">
                  <c:v>23307200000000</c:v>
                </c:pt>
                <c:pt idx="6055">
                  <c:v>23343600000000</c:v>
                </c:pt>
                <c:pt idx="6056">
                  <c:v>23377200000000</c:v>
                </c:pt>
                <c:pt idx="6057">
                  <c:v>23416100000000</c:v>
                </c:pt>
                <c:pt idx="6058">
                  <c:v>23452900000000</c:v>
                </c:pt>
                <c:pt idx="6059">
                  <c:v>23495500000000</c:v>
                </c:pt>
                <c:pt idx="6060">
                  <c:v>23535100000000</c:v>
                </c:pt>
                <c:pt idx="6061">
                  <c:v>23585900000000</c:v>
                </c:pt>
                <c:pt idx="6062">
                  <c:v>23631700000000</c:v>
                </c:pt>
                <c:pt idx="6063">
                  <c:v>23688900000000</c:v>
                </c:pt>
                <c:pt idx="6064">
                  <c:v>23735000000000</c:v>
                </c:pt>
                <c:pt idx="6065">
                  <c:v>23774900000000</c:v>
                </c:pt>
                <c:pt idx="6066">
                  <c:v>23819400000000</c:v>
                </c:pt>
                <c:pt idx="6067">
                  <c:v>23869800000000</c:v>
                </c:pt>
                <c:pt idx="6068">
                  <c:v>23889500000000</c:v>
                </c:pt>
                <c:pt idx="6069">
                  <c:v>23931200000000</c:v>
                </c:pt>
                <c:pt idx="6070">
                  <c:v>23980400000000</c:v>
                </c:pt>
                <c:pt idx="6071">
                  <c:v>24021100000000</c:v>
                </c:pt>
                <c:pt idx="6072">
                  <c:v>24074300000000</c:v>
                </c:pt>
                <c:pt idx="6073">
                  <c:v>24114600000000</c:v>
                </c:pt>
                <c:pt idx="6074">
                  <c:v>24157600000000</c:v>
                </c:pt>
                <c:pt idx="6075">
                  <c:v>24196700000000</c:v>
                </c:pt>
                <c:pt idx="6076">
                  <c:v>24234700000000</c:v>
                </c:pt>
                <c:pt idx="6077">
                  <c:v>24259300000000</c:v>
                </c:pt>
                <c:pt idx="6078">
                  <c:v>24295700000000</c:v>
                </c:pt>
                <c:pt idx="6079">
                  <c:v>24324200000000</c:v>
                </c:pt>
                <c:pt idx="6080">
                  <c:v>24357700000000</c:v>
                </c:pt>
                <c:pt idx="6081">
                  <c:v>24394000000000</c:v>
                </c:pt>
                <c:pt idx="6082">
                  <c:v>24424000000000</c:v>
                </c:pt>
                <c:pt idx="6083">
                  <c:v>24453000000000</c:v>
                </c:pt>
                <c:pt idx="6084">
                  <c:v>24481900000000</c:v>
                </c:pt>
                <c:pt idx="6085">
                  <c:v>24508700000000</c:v>
                </c:pt>
                <c:pt idx="6086">
                  <c:v>24544700000000</c:v>
                </c:pt>
                <c:pt idx="6087">
                  <c:v>24572000000000</c:v>
                </c:pt>
                <c:pt idx="6088">
                  <c:v>24605100000000</c:v>
                </c:pt>
                <c:pt idx="6089">
                  <c:v>24633500000000</c:v>
                </c:pt>
                <c:pt idx="6090">
                  <c:v>24661100000000</c:v>
                </c:pt>
                <c:pt idx="6091">
                  <c:v>24688400000000</c:v>
                </c:pt>
                <c:pt idx="6092">
                  <c:v>24715000000000</c:v>
                </c:pt>
                <c:pt idx="6093">
                  <c:v>24718200000000</c:v>
                </c:pt>
                <c:pt idx="6094">
                  <c:v>24742400000000</c:v>
                </c:pt>
                <c:pt idx="6095">
                  <c:v>24779700000000</c:v>
                </c:pt>
                <c:pt idx="6096">
                  <c:v>24773800000000</c:v>
                </c:pt>
                <c:pt idx="6097">
                  <c:v>24853400000000</c:v>
                </c:pt>
                <c:pt idx="6098">
                  <c:v>24848800000000</c:v>
                </c:pt>
                <c:pt idx="6099">
                  <c:v>24874300000000</c:v>
                </c:pt>
                <c:pt idx="6100">
                  <c:v>24929700000000</c:v>
                </c:pt>
                <c:pt idx="6101">
                  <c:v>24959700000000</c:v>
                </c:pt>
                <c:pt idx="6102">
                  <c:v>24943100000000</c:v>
                </c:pt>
                <c:pt idx="6103">
                  <c:v>25020700000000</c:v>
                </c:pt>
                <c:pt idx="6104">
                  <c:v>25009800000000</c:v>
                </c:pt>
                <c:pt idx="6105">
                  <c:v>25043400000000</c:v>
                </c:pt>
                <c:pt idx="6106">
                  <c:v>25079200000000</c:v>
                </c:pt>
                <c:pt idx="6107">
                  <c:v>25097000000000</c:v>
                </c:pt>
                <c:pt idx="6108">
                  <c:v>25133400000000</c:v>
                </c:pt>
                <c:pt idx="6109">
                  <c:v>25228100000000</c:v>
                </c:pt>
                <c:pt idx="6110">
                  <c:v>25245500000000</c:v>
                </c:pt>
                <c:pt idx="6111">
                  <c:v>25298200000000</c:v>
                </c:pt>
                <c:pt idx="6112">
                  <c:v>25373500000000</c:v>
                </c:pt>
                <c:pt idx="6113">
                  <c:v>25418700000000</c:v>
                </c:pt>
                <c:pt idx="6114">
                  <c:v>25468700000000</c:v>
                </c:pt>
                <c:pt idx="6115">
                  <c:v>25520100000000</c:v>
                </c:pt>
                <c:pt idx="6116">
                  <c:v>25527300000000</c:v>
                </c:pt>
                <c:pt idx="6117">
                  <c:v>25574500000000</c:v>
                </c:pt>
                <c:pt idx="6118">
                  <c:v>25640300000000</c:v>
                </c:pt>
                <c:pt idx="6119">
                  <c:v>25653300000000</c:v>
                </c:pt>
                <c:pt idx="6120">
                  <c:v>25707300000000</c:v>
                </c:pt>
                <c:pt idx="6121">
                  <c:v>25777900000000</c:v>
                </c:pt>
                <c:pt idx="6122">
                  <c:v>25830700000000</c:v>
                </c:pt>
                <c:pt idx="6123">
                  <c:v>25920300000000</c:v>
                </c:pt>
                <c:pt idx="6124">
                  <c:v>26000100000000</c:v>
                </c:pt>
                <c:pt idx="6125">
                  <c:v>26017300000000</c:v>
                </c:pt>
                <c:pt idx="6126">
                  <c:v>26127700000000</c:v>
                </c:pt>
                <c:pt idx="6127">
                  <c:v>26131700000000</c:v>
                </c:pt>
                <c:pt idx="6128">
                  <c:v>26196700000000</c:v>
                </c:pt>
                <c:pt idx="6129">
                  <c:v>26256700000000</c:v>
                </c:pt>
                <c:pt idx="6130">
                  <c:v>26328100000000</c:v>
                </c:pt>
                <c:pt idx="6131">
                  <c:v>26325700000000</c:v>
                </c:pt>
                <c:pt idx="6132">
                  <c:v>26431400000000</c:v>
                </c:pt>
                <c:pt idx="6133">
                  <c:v>26452200000000</c:v>
                </c:pt>
                <c:pt idx="6134">
                  <c:v>26527300000000</c:v>
                </c:pt>
                <c:pt idx="6135">
                  <c:v>26615200000000</c:v>
                </c:pt>
                <c:pt idx="6136">
                  <c:v>26667600000000</c:v>
                </c:pt>
                <c:pt idx="6137">
                  <c:v>26694700000000</c:v>
                </c:pt>
                <c:pt idx="6138">
                  <c:v>26796900000000</c:v>
                </c:pt>
                <c:pt idx="6139">
                  <c:v>26824500000000</c:v>
                </c:pt>
                <c:pt idx="6140">
                  <c:v>26889100000000</c:v>
                </c:pt>
                <c:pt idx="6141">
                  <c:v>26936300000000</c:v>
                </c:pt>
                <c:pt idx="6142">
                  <c:v>26989000000000</c:v>
                </c:pt>
                <c:pt idx="6143">
                  <c:v>27015300000000</c:v>
                </c:pt>
                <c:pt idx="6144">
                  <c:v>27099100000000</c:v>
                </c:pt>
                <c:pt idx="6145">
                  <c:v>27119700000000</c:v>
                </c:pt>
                <c:pt idx="6146">
                  <c:v>27217000000000</c:v>
                </c:pt>
                <c:pt idx="6147">
                  <c:v>27262300000000</c:v>
                </c:pt>
                <c:pt idx="6148">
                  <c:v>27321900000000</c:v>
                </c:pt>
                <c:pt idx="6149">
                  <c:v>27383100000000</c:v>
                </c:pt>
                <c:pt idx="6150">
                  <c:v>27436500000000</c:v>
                </c:pt>
                <c:pt idx="6151">
                  <c:v>27497400000000</c:v>
                </c:pt>
                <c:pt idx="6152">
                  <c:v>27600400000000</c:v>
                </c:pt>
                <c:pt idx="6153">
                  <c:v>27634800000000</c:v>
                </c:pt>
                <c:pt idx="6154">
                  <c:v>27682500000000</c:v>
                </c:pt>
                <c:pt idx="6155">
                  <c:v>27788700000000</c:v>
                </c:pt>
                <c:pt idx="6156">
                  <c:v>27854600000000</c:v>
                </c:pt>
                <c:pt idx="6157">
                  <c:v>27903200000000</c:v>
                </c:pt>
                <c:pt idx="6158">
                  <c:v>27973900000000</c:v>
                </c:pt>
                <c:pt idx="6159">
                  <c:v>28031500000000</c:v>
                </c:pt>
                <c:pt idx="6160">
                  <c:v>28096400000000</c:v>
                </c:pt>
                <c:pt idx="6161">
                  <c:v>28218600000000</c:v>
                </c:pt>
                <c:pt idx="6162">
                  <c:v>28254400000000</c:v>
                </c:pt>
                <c:pt idx="6163">
                  <c:v>28332600000000</c:v>
                </c:pt>
                <c:pt idx="6164">
                  <c:v>28438400000000</c:v>
                </c:pt>
                <c:pt idx="6165">
                  <c:v>28516100000000</c:v>
                </c:pt>
                <c:pt idx="6166">
                  <c:v>28580400000000</c:v>
                </c:pt>
                <c:pt idx="6167">
                  <c:v>28674100000000</c:v>
                </c:pt>
                <c:pt idx="6168">
                  <c:v>28720900000000</c:v>
                </c:pt>
                <c:pt idx="6169">
                  <c:v>28821300000000</c:v>
                </c:pt>
                <c:pt idx="6170">
                  <c:v>28902800000000</c:v>
                </c:pt>
                <c:pt idx="6171">
                  <c:v>28985500000000</c:v>
                </c:pt>
                <c:pt idx="6172">
                  <c:v>29069100000000</c:v>
                </c:pt>
                <c:pt idx="6173">
                  <c:v>29153100000000</c:v>
                </c:pt>
                <c:pt idx="6174">
                  <c:v>29232100000000</c:v>
                </c:pt>
                <c:pt idx="6175">
                  <c:v>29334200000000</c:v>
                </c:pt>
                <c:pt idx="6176">
                  <c:v>29388700000000</c:v>
                </c:pt>
                <c:pt idx="6177">
                  <c:v>29466200000000</c:v>
                </c:pt>
                <c:pt idx="6178">
                  <c:v>29545900000000</c:v>
                </c:pt>
                <c:pt idx="6179">
                  <c:v>29620400000000</c:v>
                </c:pt>
                <c:pt idx="6180">
                  <c:v>29712300000000</c:v>
                </c:pt>
                <c:pt idx="6181">
                  <c:v>29784700000000</c:v>
                </c:pt>
                <c:pt idx="6182">
                  <c:v>29855100000000</c:v>
                </c:pt>
                <c:pt idx="6183">
                  <c:v>29918600000000</c:v>
                </c:pt>
                <c:pt idx="6184">
                  <c:v>29986500000000</c:v>
                </c:pt>
                <c:pt idx="6185">
                  <c:v>30031300000000</c:v>
                </c:pt>
                <c:pt idx="6186">
                  <c:v>30095600000000</c:v>
                </c:pt>
                <c:pt idx="6187">
                  <c:v>30151200000000</c:v>
                </c:pt>
                <c:pt idx="6188">
                  <c:v>30210500000000</c:v>
                </c:pt>
                <c:pt idx="6189">
                  <c:v>30267300000000</c:v>
                </c:pt>
                <c:pt idx="6190">
                  <c:v>30344300000000</c:v>
                </c:pt>
                <c:pt idx="6191">
                  <c:v>30395200000000</c:v>
                </c:pt>
                <c:pt idx="6192">
                  <c:v>30456100000000</c:v>
                </c:pt>
                <c:pt idx="6193">
                  <c:v>30502000000000</c:v>
                </c:pt>
                <c:pt idx="6194">
                  <c:v>30531600000000</c:v>
                </c:pt>
                <c:pt idx="6195">
                  <c:v>30573200000000</c:v>
                </c:pt>
                <c:pt idx="6196">
                  <c:v>30611800000000</c:v>
                </c:pt>
                <c:pt idx="6197">
                  <c:v>30629700000000</c:v>
                </c:pt>
                <c:pt idx="6198">
                  <c:v>30663200000000</c:v>
                </c:pt>
                <c:pt idx="6199">
                  <c:v>30694600000000</c:v>
                </c:pt>
                <c:pt idx="6200">
                  <c:v>30721500000000</c:v>
                </c:pt>
                <c:pt idx="6201">
                  <c:v>30760400000000</c:v>
                </c:pt>
                <c:pt idx="6202">
                  <c:v>30779500000000</c:v>
                </c:pt>
                <c:pt idx="6203">
                  <c:v>30780900000000</c:v>
                </c:pt>
                <c:pt idx="6204">
                  <c:v>30812600000000</c:v>
                </c:pt>
                <c:pt idx="6205">
                  <c:v>30819500000000</c:v>
                </c:pt>
                <c:pt idx="6206">
                  <c:v>30812700000000</c:v>
                </c:pt>
                <c:pt idx="6207">
                  <c:v>30811100000000</c:v>
                </c:pt>
                <c:pt idx="6208">
                  <c:v>30794500000000</c:v>
                </c:pt>
                <c:pt idx="6209">
                  <c:v>30783100000000</c:v>
                </c:pt>
                <c:pt idx="6210">
                  <c:v>30776900000000</c:v>
                </c:pt>
                <c:pt idx="6211">
                  <c:v>30743900000000</c:v>
                </c:pt>
                <c:pt idx="6212">
                  <c:v>30713500000000</c:v>
                </c:pt>
                <c:pt idx="6213">
                  <c:v>30679900000000</c:v>
                </c:pt>
                <c:pt idx="6214">
                  <c:v>30633900000000</c:v>
                </c:pt>
                <c:pt idx="6215">
                  <c:v>30572500000000</c:v>
                </c:pt>
                <c:pt idx="6216">
                  <c:v>30509200000000</c:v>
                </c:pt>
                <c:pt idx="6217">
                  <c:v>30449800000000</c:v>
                </c:pt>
                <c:pt idx="6218">
                  <c:v>30352900000000</c:v>
                </c:pt>
                <c:pt idx="6219">
                  <c:v>30261300000000</c:v>
                </c:pt>
                <c:pt idx="6220">
                  <c:v>30167500000000</c:v>
                </c:pt>
                <c:pt idx="6221">
                  <c:v>30055000000000</c:v>
                </c:pt>
                <c:pt idx="6222">
                  <c:v>29932800000000</c:v>
                </c:pt>
                <c:pt idx="6223">
                  <c:v>29796400000000</c:v>
                </c:pt>
                <c:pt idx="6224">
                  <c:v>29631200000000</c:v>
                </c:pt>
                <c:pt idx="6225">
                  <c:v>29467300000000</c:v>
                </c:pt>
                <c:pt idx="6226">
                  <c:v>29291300000000</c:v>
                </c:pt>
                <c:pt idx="6227">
                  <c:v>29099300000000</c:v>
                </c:pt>
                <c:pt idx="6228">
                  <c:v>28895500000000</c:v>
                </c:pt>
                <c:pt idx="6229">
                  <c:v>28694600000000</c:v>
                </c:pt>
                <c:pt idx="6230">
                  <c:v>28460700000000</c:v>
                </c:pt>
                <c:pt idx="6231">
                  <c:v>28194900000000</c:v>
                </c:pt>
                <c:pt idx="6232">
                  <c:v>27958100000000</c:v>
                </c:pt>
                <c:pt idx="6233">
                  <c:v>27659600000000</c:v>
                </c:pt>
                <c:pt idx="6234">
                  <c:v>27365200000000</c:v>
                </c:pt>
                <c:pt idx="6235">
                  <c:v>27057000000000</c:v>
                </c:pt>
                <c:pt idx="6236">
                  <c:v>26750600000000</c:v>
                </c:pt>
                <c:pt idx="6237">
                  <c:v>26384000000000</c:v>
                </c:pt>
                <c:pt idx="6238">
                  <c:v>26049400000000</c:v>
                </c:pt>
                <c:pt idx="6239">
                  <c:v>25673400000000</c:v>
                </c:pt>
                <c:pt idx="6240">
                  <c:v>25277400000000</c:v>
                </c:pt>
                <c:pt idx="6241">
                  <c:v>24901400000000</c:v>
                </c:pt>
                <c:pt idx="6242">
                  <c:v>24488000000000</c:v>
                </c:pt>
                <c:pt idx="6243">
                  <c:v>24043400000000</c:v>
                </c:pt>
                <c:pt idx="6244">
                  <c:v>23607400000000</c:v>
                </c:pt>
                <c:pt idx="6245">
                  <c:v>23162500000000</c:v>
                </c:pt>
                <c:pt idx="6246">
                  <c:v>22678000000000</c:v>
                </c:pt>
                <c:pt idx="6247">
                  <c:v>22213300000000</c:v>
                </c:pt>
                <c:pt idx="6248">
                  <c:v>21717200000000</c:v>
                </c:pt>
                <c:pt idx="6249">
                  <c:v>21218200000000</c:v>
                </c:pt>
                <c:pt idx="6250">
                  <c:v>20704600000000</c:v>
                </c:pt>
                <c:pt idx="6251">
                  <c:v>20199900000000</c:v>
                </c:pt>
                <c:pt idx="6252">
                  <c:v>19663000000000</c:v>
                </c:pt>
                <c:pt idx="6253">
                  <c:v>19136700000000</c:v>
                </c:pt>
                <c:pt idx="6254">
                  <c:v>18598600000000</c:v>
                </c:pt>
                <c:pt idx="6255">
                  <c:v>18043800000000</c:v>
                </c:pt>
                <c:pt idx="6256">
                  <c:v>17505300000000</c:v>
                </c:pt>
                <c:pt idx="6257">
                  <c:v>16953300000000</c:v>
                </c:pt>
                <c:pt idx="6258">
                  <c:v>16387700000000</c:v>
                </c:pt>
                <c:pt idx="6259">
                  <c:v>15836800000000</c:v>
                </c:pt>
                <c:pt idx="6260">
                  <c:v>15280700000000</c:v>
                </c:pt>
                <c:pt idx="6261">
                  <c:v>14723800000000</c:v>
                </c:pt>
                <c:pt idx="6262">
                  <c:v>14177900000000</c:v>
                </c:pt>
                <c:pt idx="6263">
                  <c:v>13623600000000</c:v>
                </c:pt>
                <c:pt idx="6264">
                  <c:v>13079100000000</c:v>
                </c:pt>
                <c:pt idx="6265">
                  <c:v>12543300000000</c:v>
                </c:pt>
                <c:pt idx="6266">
                  <c:v>12008000000000</c:v>
                </c:pt>
                <c:pt idx="6267">
                  <c:v>11479700000000</c:v>
                </c:pt>
                <c:pt idx="6268">
                  <c:v>10963800000000</c:v>
                </c:pt>
                <c:pt idx="6269">
                  <c:v>10454600000000</c:v>
                </c:pt>
                <c:pt idx="6270">
                  <c:v>9953260000000</c:v>
                </c:pt>
                <c:pt idx="6271">
                  <c:v>9464800000000</c:v>
                </c:pt>
                <c:pt idx="6272">
                  <c:v>8984560000000</c:v>
                </c:pt>
                <c:pt idx="6273">
                  <c:v>8520460000000</c:v>
                </c:pt>
                <c:pt idx="6274">
                  <c:v>8068120000000</c:v>
                </c:pt>
                <c:pt idx="6275">
                  <c:v>7628070000000</c:v>
                </c:pt>
                <c:pt idx="6276">
                  <c:v>7203100000000</c:v>
                </c:pt>
                <c:pt idx="6277">
                  <c:v>6791890000000</c:v>
                </c:pt>
                <c:pt idx="6278">
                  <c:v>6395660000000</c:v>
                </c:pt>
                <c:pt idx="6279">
                  <c:v>6013150000000</c:v>
                </c:pt>
                <c:pt idx="6280">
                  <c:v>5647540000000</c:v>
                </c:pt>
                <c:pt idx="6281">
                  <c:v>5293260000000</c:v>
                </c:pt>
                <c:pt idx="6282">
                  <c:v>4959070000000</c:v>
                </c:pt>
                <c:pt idx="6283">
                  <c:v>4638560000000</c:v>
                </c:pt>
                <c:pt idx="6284">
                  <c:v>4331040000000</c:v>
                </c:pt>
                <c:pt idx="6285">
                  <c:v>4041000000000</c:v>
                </c:pt>
                <c:pt idx="6286">
                  <c:v>3764030000000</c:v>
                </c:pt>
                <c:pt idx="6287">
                  <c:v>3503670000000</c:v>
                </c:pt>
                <c:pt idx="6288">
                  <c:v>3258310000000</c:v>
                </c:pt>
                <c:pt idx="6289">
                  <c:v>3025020000000</c:v>
                </c:pt>
                <c:pt idx="6290">
                  <c:v>2806740000000</c:v>
                </c:pt>
                <c:pt idx="6291">
                  <c:v>2601420000000</c:v>
                </c:pt>
                <c:pt idx="6292">
                  <c:v>2409340000000</c:v>
                </c:pt>
                <c:pt idx="6293">
                  <c:v>2228710000000</c:v>
                </c:pt>
                <c:pt idx="6294">
                  <c:v>2061090000000</c:v>
                </c:pt>
                <c:pt idx="6295">
                  <c:v>1902220000000</c:v>
                </c:pt>
                <c:pt idx="6296">
                  <c:v>1758220000000</c:v>
                </c:pt>
                <c:pt idx="6297">
                  <c:v>1623470000000</c:v>
                </c:pt>
                <c:pt idx="6298">
                  <c:v>1496970000000</c:v>
                </c:pt>
                <c:pt idx="6299">
                  <c:v>1381620000000</c:v>
                </c:pt>
                <c:pt idx="6300">
                  <c:v>1273520000000</c:v>
                </c:pt>
                <c:pt idx="6301">
                  <c:v>1175470000000</c:v>
                </c:pt>
                <c:pt idx="6302">
                  <c:v>1084600000000</c:v>
                </c:pt>
                <c:pt idx="6303">
                  <c:v>1001210000000</c:v>
                </c:pt>
                <c:pt idx="6304">
                  <c:v>925206000000</c:v>
                </c:pt>
                <c:pt idx="6305">
                  <c:v>854838000000</c:v>
                </c:pt>
                <c:pt idx="6306">
                  <c:v>791279000000</c:v>
                </c:pt>
                <c:pt idx="6307">
                  <c:v>732166000000</c:v>
                </c:pt>
                <c:pt idx="6308">
                  <c:v>679310000000</c:v>
                </c:pt>
                <c:pt idx="6309">
                  <c:v>630622000000</c:v>
                </c:pt>
                <c:pt idx="6310">
                  <c:v>585983000000</c:v>
                </c:pt>
                <c:pt idx="6311">
                  <c:v>546127000000</c:v>
                </c:pt>
                <c:pt idx="6312">
                  <c:v>508950000000</c:v>
                </c:pt>
                <c:pt idx="6313">
                  <c:v>476130000000</c:v>
                </c:pt>
                <c:pt idx="6314">
                  <c:v>445641000000</c:v>
                </c:pt>
                <c:pt idx="6315">
                  <c:v>418712000000</c:v>
                </c:pt>
                <c:pt idx="6316">
                  <c:v>394255000000</c:v>
                </c:pt>
                <c:pt idx="6317">
                  <c:v>371377000000</c:v>
                </c:pt>
                <c:pt idx="6318">
                  <c:v>351359000000</c:v>
                </c:pt>
                <c:pt idx="6319">
                  <c:v>332210000000</c:v>
                </c:pt>
                <c:pt idx="6320">
                  <c:v>315840000000</c:v>
                </c:pt>
                <c:pt idx="6321">
                  <c:v>300018000000</c:v>
                </c:pt>
                <c:pt idx="6322">
                  <c:v>286592000000</c:v>
                </c:pt>
                <c:pt idx="6323">
                  <c:v>274377000000</c:v>
                </c:pt>
                <c:pt idx="6324">
                  <c:v>262673000000</c:v>
                </c:pt>
                <c:pt idx="6325">
                  <c:v>252549000000</c:v>
                </c:pt>
                <c:pt idx="6326">
                  <c:v>242797000000</c:v>
                </c:pt>
                <c:pt idx="6327">
                  <c:v>234404000000</c:v>
                </c:pt>
                <c:pt idx="6328">
                  <c:v>226089000000</c:v>
                </c:pt>
                <c:pt idx="6329">
                  <c:v>219107000000</c:v>
                </c:pt>
                <c:pt idx="6330">
                  <c:v>212671000000</c:v>
                </c:pt>
                <c:pt idx="6331">
                  <c:v>206118000000</c:v>
                </c:pt>
                <c:pt idx="6332">
                  <c:v>200656000000</c:v>
                </c:pt>
                <c:pt idx="6333">
                  <c:v>195142000000</c:v>
                </c:pt>
                <c:pt idx="6334">
                  <c:v>190439000000</c:v>
                </c:pt>
                <c:pt idx="6335">
                  <c:v>185846000000</c:v>
                </c:pt>
                <c:pt idx="6336">
                  <c:v>181732000000</c:v>
                </c:pt>
                <c:pt idx="6337">
                  <c:v>177868000000</c:v>
                </c:pt>
                <c:pt idx="6338">
                  <c:v>174086000000</c:v>
                </c:pt>
                <c:pt idx="6339">
                  <c:v>170761000000</c:v>
                </c:pt>
                <c:pt idx="6340">
                  <c:v>167263000000</c:v>
                </c:pt>
                <c:pt idx="6341">
                  <c:v>164226000000</c:v>
                </c:pt>
                <c:pt idx="6342">
                  <c:v>161085000000</c:v>
                </c:pt>
                <c:pt idx="6343">
                  <c:v>158366000000</c:v>
                </c:pt>
                <c:pt idx="6344">
                  <c:v>155721000000</c:v>
                </c:pt>
                <c:pt idx="6345">
                  <c:v>153110000000</c:v>
                </c:pt>
                <c:pt idx="6346">
                  <c:v>150646000000</c:v>
                </c:pt>
                <c:pt idx="6347">
                  <c:v>148422000000</c:v>
                </c:pt>
                <c:pt idx="6348">
                  <c:v>146207000000</c:v>
                </c:pt>
                <c:pt idx="6349">
                  <c:v>144084000000</c:v>
                </c:pt>
                <c:pt idx="6350">
                  <c:v>142039000000</c:v>
                </c:pt>
                <c:pt idx="6351">
                  <c:v>140142000000</c:v>
                </c:pt>
                <c:pt idx="6352">
                  <c:v>138129000000</c:v>
                </c:pt>
                <c:pt idx="6353">
                  <c:v>136357000000</c:v>
                </c:pt>
                <c:pt idx="6354">
                  <c:v>134416000000</c:v>
                </c:pt>
                <c:pt idx="6355">
                  <c:v>132734000000</c:v>
                </c:pt>
                <c:pt idx="6356">
                  <c:v>131076000000</c:v>
                </c:pt>
                <c:pt idx="6357">
                  <c:v>129439000000</c:v>
                </c:pt>
                <c:pt idx="6358">
                  <c:v>127844000000</c:v>
                </c:pt>
                <c:pt idx="6359">
                  <c:v>126447000000</c:v>
                </c:pt>
                <c:pt idx="6360">
                  <c:v>124965000000</c:v>
                </c:pt>
                <c:pt idx="6361">
                  <c:v>123621000000</c:v>
                </c:pt>
                <c:pt idx="6362">
                  <c:v>122275000000</c:v>
                </c:pt>
                <c:pt idx="6363">
                  <c:v>120944000000</c:v>
                </c:pt>
                <c:pt idx="6364">
                  <c:v>119592000000</c:v>
                </c:pt>
                <c:pt idx="6365">
                  <c:v>118353000000</c:v>
                </c:pt>
                <c:pt idx="6366">
                  <c:v>116998000000</c:v>
                </c:pt>
                <c:pt idx="6367">
                  <c:v>115843000000</c:v>
                </c:pt>
                <c:pt idx="6368">
                  <c:v>114620000000</c:v>
                </c:pt>
                <c:pt idx="6369">
                  <c:v>113489000000</c:v>
                </c:pt>
                <c:pt idx="6370">
                  <c:v>112402000000</c:v>
                </c:pt>
                <c:pt idx="6371">
                  <c:v>111418000000</c:v>
                </c:pt>
                <c:pt idx="6372">
                  <c:v>110352000000</c:v>
                </c:pt>
                <c:pt idx="6373">
                  <c:v>109439000000</c:v>
                </c:pt>
                <c:pt idx="6374">
                  <c:v>108439000000</c:v>
                </c:pt>
                <c:pt idx="6375">
                  <c:v>107447000000</c:v>
                </c:pt>
                <c:pt idx="6376">
                  <c:v>106552000000</c:v>
                </c:pt>
                <c:pt idx="6377">
                  <c:v>105632000000</c:v>
                </c:pt>
                <c:pt idx="6378">
                  <c:v>104601000000</c:v>
                </c:pt>
                <c:pt idx="6379">
                  <c:v>103795000000</c:v>
                </c:pt>
                <c:pt idx="6380">
                  <c:v>102876000000</c:v>
                </c:pt>
                <c:pt idx="6381">
                  <c:v>102041000000</c:v>
                </c:pt>
                <c:pt idx="6382">
                  <c:v>101350000000</c:v>
                </c:pt>
                <c:pt idx="6383">
                  <c:v>100494000000</c:v>
                </c:pt>
                <c:pt idx="6384">
                  <c:v>99736200000</c:v>
                </c:pt>
                <c:pt idx="6385">
                  <c:v>99091300000</c:v>
                </c:pt>
                <c:pt idx="6386">
                  <c:v>98349700000</c:v>
                </c:pt>
                <c:pt idx="6387">
                  <c:v>97588600000</c:v>
                </c:pt>
                <c:pt idx="6388">
                  <c:v>96943000000</c:v>
                </c:pt>
                <c:pt idx="6389">
                  <c:v>96104000000</c:v>
                </c:pt>
                <c:pt idx="6390">
                  <c:v>95511800000</c:v>
                </c:pt>
                <c:pt idx="6391">
                  <c:v>94859100000</c:v>
                </c:pt>
                <c:pt idx="6392">
                  <c:v>94144000000</c:v>
                </c:pt>
                <c:pt idx="6393">
                  <c:v>93530500000</c:v>
                </c:pt>
                <c:pt idx="6394">
                  <c:v>93033700000</c:v>
                </c:pt>
                <c:pt idx="6395">
                  <c:v>92375200000</c:v>
                </c:pt>
                <c:pt idx="6396">
                  <c:v>91801700000</c:v>
                </c:pt>
                <c:pt idx="6397">
                  <c:v>91318400000</c:v>
                </c:pt>
                <c:pt idx="6398">
                  <c:v>90762500000</c:v>
                </c:pt>
                <c:pt idx="6399">
                  <c:v>90227400000</c:v>
                </c:pt>
                <c:pt idx="6400">
                  <c:v>89690600000</c:v>
                </c:pt>
                <c:pt idx="6401">
                  <c:v>89037600000</c:v>
                </c:pt>
                <c:pt idx="6402">
                  <c:v>88588200000</c:v>
                </c:pt>
                <c:pt idx="6403">
                  <c:v>88089200000</c:v>
                </c:pt>
                <c:pt idx="6404">
                  <c:v>87536900000</c:v>
                </c:pt>
                <c:pt idx="6405">
                  <c:v>87067200000</c:v>
                </c:pt>
                <c:pt idx="6406">
                  <c:v>86638400000</c:v>
                </c:pt>
                <c:pt idx="6407">
                  <c:v>86189000000</c:v>
                </c:pt>
                <c:pt idx="6408">
                  <c:v>85819700000</c:v>
                </c:pt>
                <c:pt idx="6409">
                  <c:v>85386500000</c:v>
                </c:pt>
                <c:pt idx="6410">
                  <c:v>84958200000</c:v>
                </c:pt>
                <c:pt idx="6411">
                  <c:v>84540700000</c:v>
                </c:pt>
                <c:pt idx="6412">
                  <c:v>84126500000</c:v>
                </c:pt>
                <c:pt idx="6413">
                  <c:v>83660600000</c:v>
                </c:pt>
                <c:pt idx="6414">
                  <c:v>83267400000</c:v>
                </c:pt>
                <c:pt idx="6415">
                  <c:v>82827300000</c:v>
                </c:pt>
                <c:pt idx="6416">
                  <c:v>82457000000</c:v>
                </c:pt>
                <c:pt idx="6417">
                  <c:v>82093300000</c:v>
                </c:pt>
                <c:pt idx="6418">
                  <c:v>81767700000</c:v>
                </c:pt>
                <c:pt idx="6419">
                  <c:v>81419500000</c:v>
                </c:pt>
                <c:pt idx="6420">
                  <c:v>81140000000</c:v>
                </c:pt>
                <c:pt idx="6421">
                  <c:v>80801000000</c:v>
                </c:pt>
                <c:pt idx="6422">
                  <c:v>80468200000</c:v>
                </c:pt>
                <c:pt idx="6423">
                  <c:v>80140300000</c:v>
                </c:pt>
                <c:pt idx="6424">
                  <c:v>79818700000</c:v>
                </c:pt>
                <c:pt idx="6425">
                  <c:v>79452400000</c:v>
                </c:pt>
                <c:pt idx="6426">
                  <c:v>79146800000</c:v>
                </c:pt>
                <c:pt idx="6427">
                  <c:v>78804900000</c:v>
                </c:pt>
                <c:pt idx="6428">
                  <c:v>78516900000</c:v>
                </c:pt>
                <c:pt idx="6429">
                  <c:v>78264900000</c:v>
                </c:pt>
                <c:pt idx="6430">
                  <c:v>77989600000</c:v>
                </c:pt>
                <c:pt idx="6431">
                  <c:v>77719400000</c:v>
                </c:pt>
                <c:pt idx="6432">
                  <c:v>77507300000</c:v>
                </c:pt>
                <c:pt idx="6433">
                  <c:v>77244700000</c:v>
                </c:pt>
                <c:pt idx="6434">
                  <c:v>76980400000</c:v>
                </c:pt>
                <c:pt idx="6435">
                  <c:v>76726300000</c:v>
                </c:pt>
                <c:pt idx="6436">
                  <c:v>76427200000</c:v>
                </c:pt>
                <c:pt idx="6437">
                  <c:v>76186000000</c:v>
                </c:pt>
                <c:pt idx="6438">
                  <c:v>75949100000</c:v>
                </c:pt>
                <c:pt idx="6439">
                  <c:v>75690300000</c:v>
                </c:pt>
                <c:pt idx="6440">
                  <c:v>75467800000</c:v>
                </c:pt>
                <c:pt idx="6441">
                  <c:v>75282400000</c:v>
                </c:pt>
                <c:pt idx="6442">
                  <c:v>75071000000</c:v>
                </c:pt>
                <c:pt idx="6443">
                  <c:v>74835600000</c:v>
                </c:pt>
                <c:pt idx="6444">
                  <c:v>74702400000</c:v>
                </c:pt>
                <c:pt idx="6445">
                  <c:v>74418800000</c:v>
                </c:pt>
                <c:pt idx="6446">
                  <c:v>74292300000</c:v>
                </c:pt>
                <c:pt idx="6447">
                  <c:v>74098500000</c:v>
                </c:pt>
                <c:pt idx="6448">
                  <c:v>73867600000</c:v>
                </c:pt>
                <c:pt idx="6449">
                  <c:v>73684000000</c:v>
                </c:pt>
                <c:pt idx="6450">
                  <c:v>73575000000</c:v>
                </c:pt>
                <c:pt idx="6451">
                  <c:v>73312400000</c:v>
                </c:pt>
                <c:pt idx="6452">
                  <c:v>73214100000</c:v>
                </c:pt>
                <c:pt idx="6453">
                  <c:v>73014700000</c:v>
                </c:pt>
                <c:pt idx="6454">
                  <c:v>72857500000</c:v>
                </c:pt>
                <c:pt idx="6455">
                  <c:v>72738400000</c:v>
                </c:pt>
                <c:pt idx="6456">
                  <c:v>72587400000</c:v>
                </c:pt>
                <c:pt idx="6457">
                  <c:v>72361300000</c:v>
                </c:pt>
                <c:pt idx="6458">
                  <c:v>72276800000</c:v>
                </c:pt>
                <c:pt idx="6459">
                  <c:v>72125600000</c:v>
                </c:pt>
                <c:pt idx="6460">
                  <c:v>71961100000</c:v>
                </c:pt>
                <c:pt idx="6461">
                  <c:v>71827600000</c:v>
                </c:pt>
                <c:pt idx="6462">
                  <c:v>71690300000</c:v>
                </c:pt>
                <c:pt idx="6463">
                  <c:v>71568500000</c:v>
                </c:pt>
                <c:pt idx="6464">
                  <c:v>71510900000</c:v>
                </c:pt>
                <c:pt idx="6465">
                  <c:v>71371500000</c:v>
                </c:pt>
                <c:pt idx="6466">
                  <c:v>71225200000</c:v>
                </c:pt>
                <c:pt idx="6467">
                  <c:v>71181500000</c:v>
                </c:pt>
                <c:pt idx="6468">
                  <c:v>71005200000</c:v>
                </c:pt>
                <c:pt idx="6469">
                  <c:v>70956500000</c:v>
                </c:pt>
                <c:pt idx="6470">
                  <c:v>70858700000</c:v>
                </c:pt>
                <c:pt idx="6471">
                  <c:v>70766900000</c:v>
                </c:pt>
                <c:pt idx="6472">
                  <c:v>70646300000</c:v>
                </c:pt>
                <c:pt idx="6473">
                  <c:v>70634800000</c:v>
                </c:pt>
                <c:pt idx="6474">
                  <c:v>70482000000</c:v>
                </c:pt>
                <c:pt idx="6475">
                  <c:v>70457000000</c:v>
                </c:pt>
                <c:pt idx="6476">
                  <c:v>70365500000</c:v>
                </c:pt>
                <c:pt idx="6477">
                  <c:v>70301200000</c:v>
                </c:pt>
                <c:pt idx="6478">
                  <c:v>70200100000</c:v>
                </c:pt>
                <c:pt idx="6479">
                  <c:v>70197000000</c:v>
                </c:pt>
                <c:pt idx="6480">
                  <c:v>70072000000</c:v>
                </c:pt>
                <c:pt idx="6481">
                  <c:v>70065700000</c:v>
                </c:pt>
                <c:pt idx="6482">
                  <c:v>70018400000</c:v>
                </c:pt>
                <c:pt idx="6483">
                  <c:v>69972600000</c:v>
                </c:pt>
                <c:pt idx="6484">
                  <c:v>69899700000</c:v>
                </c:pt>
                <c:pt idx="6485">
                  <c:v>69935000000</c:v>
                </c:pt>
                <c:pt idx="6486">
                  <c:v>69830200000</c:v>
                </c:pt>
                <c:pt idx="6487">
                  <c:v>69845300000</c:v>
                </c:pt>
                <c:pt idx="6488">
                  <c:v>69803000000</c:v>
                </c:pt>
                <c:pt idx="6489">
                  <c:v>69738400000</c:v>
                </c:pt>
                <c:pt idx="6490">
                  <c:v>69718900000</c:v>
                </c:pt>
                <c:pt idx="6491">
                  <c:v>69760500000</c:v>
                </c:pt>
                <c:pt idx="6492">
                  <c:v>69687800000</c:v>
                </c:pt>
                <c:pt idx="6493">
                  <c:v>69714800000</c:v>
                </c:pt>
                <c:pt idx="6494">
                  <c:v>69725000000</c:v>
                </c:pt>
                <c:pt idx="6495">
                  <c:v>69688100000</c:v>
                </c:pt>
                <c:pt idx="6496">
                  <c:v>69749400000</c:v>
                </c:pt>
                <c:pt idx="6497">
                  <c:v>69753000000</c:v>
                </c:pt>
                <c:pt idx="6498">
                  <c:v>69731400000</c:v>
                </c:pt>
                <c:pt idx="6499">
                  <c:v>69741400000</c:v>
                </c:pt>
                <c:pt idx="6500">
                  <c:v>69742700000</c:v>
                </c:pt>
                <c:pt idx="6501">
                  <c:v>69722900000</c:v>
                </c:pt>
                <c:pt idx="6502">
                  <c:v>69787500000</c:v>
                </c:pt>
                <c:pt idx="6503">
                  <c:v>69761400000</c:v>
                </c:pt>
                <c:pt idx="6504">
                  <c:v>69785400000</c:v>
                </c:pt>
                <c:pt idx="6505">
                  <c:v>69862100000</c:v>
                </c:pt>
                <c:pt idx="6506">
                  <c:v>69892100000</c:v>
                </c:pt>
                <c:pt idx="6507">
                  <c:v>69895400000</c:v>
                </c:pt>
                <c:pt idx="6508">
                  <c:v>69989800000</c:v>
                </c:pt>
                <c:pt idx="6509">
                  <c:v>69965800000</c:v>
                </c:pt>
                <c:pt idx="6510">
                  <c:v>70041400000</c:v>
                </c:pt>
                <c:pt idx="6511">
                  <c:v>70084600000</c:v>
                </c:pt>
                <c:pt idx="6512">
                  <c:v>70072700000</c:v>
                </c:pt>
                <c:pt idx="6513">
                  <c:v>70121400000</c:v>
                </c:pt>
                <c:pt idx="6514">
                  <c:v>70231000000</c:v>
                </c:pt>
                <c:pt idx="6515">
                  <c:v>70233500000</c:v>
                </c:pt>
                <c:pt idx="6516">
                  <c:v>70325200000</c:v>
                </c:pt>
                <c:pt idx="6517">
                  <c:v>70408100000</c:v>
                </c:pt>
                <c:pt idx="6518">
                  <c:v>70468400000</c:v>
                </c:pt>
                <c:pt idx="6519">
                  <c:v>70544800000</c:v>
                </c:pt>
                <c:pt idx="6520">
                  <c:v>70609000000</c:v>
                </c:pt>
                <c:pt idx="6521">
                  <c:v>70635900000</c:v>
                </c:pt>
                <c:pt idx="6522">
                  <c:v>70705400000</c:v>
                </c:pt>
                <c:pt idx="6523">
                  <c:v>70774000000</c:v>
                </c:pt>
                <c:pt idx="6524">
                  <c:v>70819800000</c:v>
                </c:pt>
                <c:pt idx="6525">
                  <c:v>70896300000</c:v>
                </c:pt>
                <c:pt idx="6526">
                  <c:v>70987500000</c:v>
                </c:pt>
                <c:pt idx="6527">
                  <c:v>71067300000</c:v>
                </c:pt>
                <c:pt idx="6528">
                  <c:v>71178600000</c:v>
                </c:pt>
                <c:pt idx="6529">
                  <c:v>71260500000</c:v>
                </c:pt>
                <c:pt idx="6530">
                  <c:v>71343700000</c:v>
                </c:pt>
                <c:pt idx="6531">
                  <c:v>71451800000</c:v>
                </c:pt>
                <c:pt idx="6532">
                  <c:v>71538200000</c:v>
                </c:pt>
                <c:pt idx="6533">
                  <c:v>71604200000</c:v>
                </c:pt>
                <c:pt idx="6534">
                  <c:v>71695000000</c:v>
                </c:pt>
                <c:pt idx="6535">
                  <c:v>71747700000</c:v>
                </c:pt>
                <c:pt idx="6536">
                  <c:v>71843100000</c:v>
                </c:pt>
                <c:pt idx="6537">
                  <c:v>71939100000</c:v>
                </c:pt>
                <c:pt idx="6538">
                  <c:v>72034000000</c:v>
                </c:pt>
                <c:pt idx="6539">
                  <c:v>72131900000</c:v>
                </c:pt>
                <c:pt idx="6540">
                  <c:v>72277000000</c:v>
                </c:pt>
                <c:pt idx="6541">
                  <c:v>72375400000</c:v>
                </c:pt>
                <c:pt idx="6542">
                  <c:v>72501600000</c:v>
                </c:pt>
                <c:pt idx="6543">
                  <c:v>72603600000</c:v>
                </c:pt>
                <c:pt idx="6544">
                  <c:v>72706400000</c:v>
                </c:pt>
                <c:pt idx="6545">
                  <c:v>72783900000</c:v>
                </c:pt>
                <c:pt idx="6546">
                  <c:v>72891800000</c:v>
                </c:pt>
                <c:pt idx="6547">
                  <c:v>72949700000</c:v>
                </c:pt>
                <c:pt idx="6548">
                  <c:v>73060800000</c:v>
                </c:pt>
                <c:pt idx="6549">
                  <c:v>73181500000</c:v>
                </c:pt>
                <c:pt idx="6550">
                  <c:v>73294200000</c:v>
                </c:pt>
                <c:pt idx="6551">
                  <c:v>73435300000</c:v>
                </c:pt>
                <c:pt idx="6552">
                  <c:v>73591500000</c:v>
                </c:pt>
                <c:pt idx="6553">
                  <c:v>73707400000</c:v>
                </c:pt>
                <c:pt idx="6554">
                  <c:v>73831700000</c:v>
                </c:pt>
                <c:pt idx="6555">
                  <c:v>73952100000</c:v>
                </c:pt>
                <c:pt idx="6556">
                  <c:v>74022500000</c:v>
                </c:pt>
                <c:pt idx="6557">
                  <c:v>74148000000</c:v>
                </c:pt>
                <c:pt idx="6558">
                  <c:v>74303500000</c:v>
                </c:pt>
                <c:pt idx="6559">
                  <c:v>74378400000</c:v>
                </c:pt>
                <c:pt idx="6560">
                  <c:v>74507800000</c:v>
                </c:pt>
                <c:pt idx="6561">
                  <c:v>74667500000</c:v>
                </c:pt>
                <c:pt idx="6562">
                  <c:v>74798400000</c:v>
                </c:pt>
                <c:pt idx="6563">
                  <c:v>74967000000</c:v>
                </c:pt>
                <c:pt idx="6564">
                  <c:v>75101800000</c:v>
                </c:pt>
                <c:pt idx="6565">
                  <c:v>75219100000</c:v>
                </c:pt>
                <c:pt idx="6566">
                  <c:v>75375700000</c:v>
                </c:pt>
                <c:pt idx="6567">
                  <c:v>75516800000</c:v>
                </c:pt>
                <c:pt idx="6568">
                  <c:v>75633200000</c:v>
                </c:pt>
                <c:pt idx="6569">
                  <c:v>75778900000</c:v>
                </c:pt>
                <c:pt idx="6570">
                  <c:v>75930700000</c:v>
                </c:pt>
                <c:pt idx="6571">
                  <c:v>76054900000</c:v>
                </c:pt>
                <c:pt idx="6572">
                  <c:v>76224000000</c:v>
                </c:pt>
                <c:pt idx="6573">
                  <c:v>76364300000</c:v>
                </c:pt>
                <c:pt idx="6574">
                  <c:v>76540200000</c:v>
                </c:pt>
                <c:pt idx="6575">
                  <c:v>76697100000</c:v>
                </c:pt>
                <c:pt idx="6576">
                  <c:v>76853300000</c:v>
                </c:pt>
                <c:pt idx="6577">
                  <c:v>77016700000</c:v>
                </c:pt>
                <c:pt idx="6578">
                  <c:v>77197900000</c:v>
                </c:pt>
                <c:pt idx="6579">
                  <c:v>77329200000</c:v>
                </c:pt>
                <c:pt idx="6580">
                  <c:v>77511500000</c:v>
                </c:pt>
                <c:pt idx="6581">
                  <c:v>77671900000</c:v>
                </c:pt>
                <c:pt idx="6582">
                  <c:v>77814700000</c:v>
                </c:pt>
                <c:pt idx="6583">
                  <c:v>77989500000</c:v>
                </c:pt>
                <c:pt idx="6584">
                  <c:v>78211500000</c:v>
                </c:pt>
                <c:pt idx="6585">
                  <c:v>78354300000</c:v>
                </c:pt>
                <c:pt idx="6586">
                  <c:v>78562800000</c:v>
                </c:pt>
                <c:pt idx="6587">
                  <c:v>78768800000</c:v>
                </c:pt>
                <c:pt idx="6588">
                  <c:v>78922700000</c:v>
                </c:pt>
                <c:pt idx="6589">
                  <c:v>79155800000</c:v>
                </c:pt>
                <c:pt idx="6590">
                  <c:v>79351700000</c:v>
                </c:pt>
                <c:pt idx="6591">
                  <c:v>79545300000</c:v>
                </c:pt>
                <c:pt idx="6592">
                  <c:v>79718100000</c:v>
                </c:pt>
                <c:pt idx="6593">
                  <c:v>79955600000</c:v>
                </c:pt>
                <c:pt idx="6594">
                  <c:v>80139000000</c:v>
                </c:pt>
                <c:pt idx="6595">
                  <c:v>80360400000</c:v>
                </c:pt>
                <c:pt idx="6596">
                  <c:v>80586200000</c:v>
                </c:pt>
                <c:pt idx="6597">
                  <c:v>80808800000</c:v>
                </c:pt>
                <c:pt idx="6598">
                  <c:v>81028800000</c:v>
                </c:pt>
                <c:pt idx="6599">
                  <c:v>81277000000</c:v>
                </c:pt>
                <c:pt idx="6600">
                  <c:v>81521400000</c:v>
                </c:pt>
                <c:pt idx="6601">
                  <c:v>81747900000</c:v>
                </c:pt>
                <c:pt idx="6602">
                  <c:v>82008500000</c:v>
                </c:pt>
                <c:pt idx="6603">
                  <c:v>82254500000</c:v>
                </c:pt>
                <c:pt idx="6604">
                  <c:v>82481800000</c:v>
                </c:pt>
                <c:pt idx="6605">
                  <c:v>82739000000</c:v>
                </c:pt>
                <c:pt idx="6606">
                  <c:v>83013200000</c:v>
                </c:pt>
                <c:pt idx="6607">
                  <c:v>83288700000</c:v>
                </c:pt>
                <c:pt idx="6608">
                  <c:v>83532700000</c:v>
                </c:pt>
                <c:pt idx="6609">
                  <c:v>83861800000</c:v>
                </c:pt>
                <c:pt idx="6610">
                  <c:v>84127100000</c:v>
                </c:pt>
                <c:pt idx="6611">
                  <c:v>84431200000</c:v>
                </c:pt>
                <c:pt idx="6612">
                  <c:v>84729200000</c:v>
                </c:pt>
                <c:pt idx="6613">
                  <c:v>85063200000</c:v>
                </c:pt>
                <c:pt idx="6614">
                  <c:v>85315000000</c:v>
                </c:pt>
                <c:pt idx="6615">
                  <c:v>85669400000</c:v>
                </c:pt>
                <c:pt idx="6616">
                  <c:v>85964300000</c:v>
                </c:pt>
                <c:pt idx="6617">
                  <c:v>86287600000</c:v>
                </c:pt>
                <c:pt idx="6618">
                  <c:v>86639800000</c:v>
                </c:pt>
                <c:pt idx="6619">
                  <c:v>86979700000</c:v>
                </c:pt>
                <c:pt idx="6620">
                  <c:v>87273900000</c:v>
                </c:pt>
                <c:pt idx="6621">
                  <c:v>87679400000</c:v>
                </c:pt>
                <c:pt idx="6622">
                  <c:v>88048500000</c:v>
                </c:pt>
                <c:pt idx="6623">
                  <c:v>88412900000</c:v>
                </c:pt>
                <c:pt idx="6624">
                  <c:v>88789800000</c:v>
                </c:pt>
                <c:pt idx="6625">
                  <c:v>89151200000</c:v>
                </c:pt>
                <c:pt idx="6626">
                  <c:v>89536600000</c:v>
                </c:pt>
                <c:pt idx="6627">
                  <c:v>89941700000</c:v>
                </c:pt>
                <c:pt idx="6628">
                  <c:v>90342000000</c:v>
                </c:pt>
                <c:pt idx="6629">
                  <c:v>90712100000</c:v>
                </c:pt>
                <c:pt idx="6630">
                  <c:v>91201000000</c:v>
                </c:pt>
                <c:pt idx="6631">
                  <c:v>91626900000</c:v>
                </c:pt>
                <c:pt idx="6632">
                  <c:v>92058300000</c:v>
                </c:pt>
                <c:pt idx="6633">
                  <c:v>92498800000</c:v>
                </c:pt>
                <c:pt idx="6634">
                  <c:v>92896000000</c:v>
                </c:pt>
                <c:pt idx="6635">
                  <c:v>93347100000</c:v>
                </c:pt>
                <c:pt idx="6636">
                  <c:v>93870600000</c:v>
                </c:pt>
                <c:pt idx="6637">
                  <c:v>94298100000</c:v>
                </c:pt>
                <c:pt idx="6638">
                  <c:v>94765400000</c:v>
                </c:pt>
                <c:pt idx="6639">
                  <c:v>95245400000</c:v>
                </c:pt>
                <c:pt idx="6640">
                  <c:v>95723400000</c:v>
                </c:pt>
                <c:pt idx="6641">
                  <c:v>96189700000</c:v>
                </c:pt>
                <c:pt idx="6642">
                  <c:v>96682100000</c:v>
                </c:pt>
                <c:pt idx="6643">
                  <c:v>97180900000</c:v>
                </c:pt>
                <c:pt idx="6644">
                  <c:v>97735100000</c:v>
                </c:pt>
                <c:pt idx="6645">
                  <c:v>98247200000</c:v>
                </c:pt>
                <c:pt idx="6646">
                  <c:v>98777800000</c:v>
                </c:pt>
                <c:pt idx="6647">
                  <c:v>99297900000</c:v>
                </c:pt>
                <c:pt idx="6648">
                  <c:v>99729900000</c:v>
                </c:pt>
                <c:pt idx="6649">
                  <c:v>100254000000</c:v>
                </c:pt>
                <c:pt idx="6650">
                  <c:v>100895000000</c:v>
                </c:pt>
                <c:pt idx="6651">
                  <c:v>101305000000</c:v>
                </c:pt>
                <c:pt idx="6652">
                  <c:v>101841000000</c:v>
                </c:pt>
                <c:pt idx="6653">
                  <c:v>102521000000</c:v>
                </c:pt>
                <c:pt idx="6654">
                  <c:v>103069000000</c:v>
                </c:pt>
                <c:pt idx="6655">
                  <c:v>103604000000</c:v>
                </c:pt>
                <c:pt idx="6656">
                  <c:v>104164000000</c:v>
                </c:pt>
                <c:pt idx="6657">
                  <c:v>104691000000</c:v>
                </c:pt>
                <c:pt idx="6658">
                  <c:v>105198000000</c:v>
                </c:pt>
                <c:pt idx="6659">
                  <c:v>105768000000</c:v>
                </c:pt>
                <c:pt idx="6660">
                  <c:v>106350000000</c:v>
                </c:pt>
                <c:pt idx="6661">
                  <c:v>106921000000</c:v>
                </c:pt>
                <c:pt idx="6662">
                  <c:v>107558000000</c:v>
                </c:pt>
                <c:pt idx="6663">
                  <c:v>108135000000</c:v>
                </c:pt>
                <c:pt idx="6664">
                  <c:v>108744000000</c:v>
                </c:pt>
                <c:pt idx="6665">
                  <c:v>109330000000</c:v>
                </c:pt>
                <c:pt idx="6666">
                  <c:v>109921000000</c:v>
                </c:pt>
                <c:pt idx="6667">
                  <c:v>110475000000</c:v>
                </c:pt>
                <c:pt idx="6668">
                  <c:v>111071000000</c:v>
                </c:pt>
                <c:pt idx="6669">
                  <c:v>111605000000</c:v>
                </c:pt>
                <c:pt idx="6670">
                  <c:v>112197000000</c:v>
                </c:pt>
                <c:pt idx="6671">
                  <c:v>112861000000</c:v>
                </c:pt>
                <c:pt idx="6672">
                  <c:v>113419000000</c:v>
                </c:pt>
                <c:pt idx="6673">
                  <c:v>114012000000</c:v>
                </c:pt>
                <c:pt idx="6674">
                  <c:v>114680000000</c:v>
                </c:pt>
                <c:pt idx="6675">
                  <c:v>115277000000</c:v>
                </c:pt>
                <c:pt idx="6676">
                  <c:v>115855000000</c:v>
                </c:pt>
                <c:pt idx="6677">
                  <c:v>116457000000</c:v>
                </c:pt>
                <c:pt idx="6678">
                  <c:v>117068000000</c:v>
                </c:pt>
                <c:pt idx="6679">
                  <c:v>117641000000</c:v>
                </c:pt>
                <c:pt idx="6680">
                  <c:v>118204000000</c:v>
                </c:pt>
                <c:pt idx="6681">
                  <c:v>118827000000</c:v>
                </c:pt>
                <c:pt idx="6682">
                  <c:v>119421000000</c:v>
                </c:pt>
                <c:pt idx="6683">
                  <c:v>120003000000</c:v>
                </c:pt>
                <c:pt idx="6684">
                  <c:v>120591000000</c:v>
                </c:pt>
                <c:pt idx="6685">
                  <c:v>121281000000</c:v>
                </c:pt>
                <c:pt idx="6686">
                  <c:v>121793000000</c:v>
                </c:pt>
                <c:pt idx="6687">
                  <c:v>122434000000</c:v>
                </c:pt>
                <c:pt idx="6688">
                  <c:v>123065000000</c:v>
                </c:pt>
                <c:pt idx="6689">
                  <c:v>123656000000</c:v>
                </c:pt>
                <c:pt idx="6690">
                  <c:v>124181000000</c:v>
                </c:pt>
                <c:pt idx="6691">
                  <c:v>124772000000</c:v>
                </c:pt>
                <c:pt idx="6692">
                  <c:v>125338000000</c:v>
                </c:pt>
                <c:pt idx="6693">
                  <c:v>125848000000</c:v>
                </c:pt>
                <c:pt idx="6694">
                  <c:v>126516000000</c:v>
                </c:pt>
                <c:pt idx="6695">
                  <c:v>127060000000</c:v>
                </c:pt>
                <c:pt idx="6696">
                  <c:v>127633000000</c:v>
                </c:pt>
                <c:pt idx="6697">
                  <c:v>128312000000</c:v>
                </c:pt>
                <c:pt idx="6698">
                  <c:v>128884000000</c:v>
                </c:pt>
                <c:pt idx="6699">
                  <c:v>129420000000</c:v>
                </c:pt>
                <c:pt idx="6700">
                  <c:v>130032000000</c:v>
                </c:pt>
                <c:pt idx="6701">
                  <c:v>130580000000</c:v>
                </c:pt>
                <c:pt idx="6702">
                  <c:v>131084000000</c:v>
                </c:pt>
                <c:pt idx="6703">
                  <c:v>131659000000</c:v>
                </c:pt>
                <c:pt idx="6704">
                  <c:v>132237000000</c:v>
                </c:pt>
                <c:pt idx="6705">
                  <c:v>132789000000</c:v>
                </c:pt>
                <c:pt idx="6706">
                  <c:v>133371000000</c:v>
                </c:pt>
                <c:pt idx="6707">
                  <c:v>133942000000</c:v>
                </c:pt>
                <c:pt idx="6708">
                  <c:v>134564000000</c:v>
                </c:pt>
                <c:pt idx="6709">
                  <c:v>135136000000</c:v>
                </c:pt>
                <c:pt idx="6710">
                  <c:v>135702000000</c:v>
                </c:pt>
                <c:pt idx="6711">
                  <c:v>136260000000</c:v>
                </c:pt>
                <c:pt idx="6712">
                  <c:v>136817000000</c:v>
                </c:pt>
                <c:pt idx="6713">
                  <c:v>137304000000</c:v>
                </c:pt>
                <c:pt idx="6714">
                  <c:v>137888000000</c:v>
                </c:pt>
                <c:pt idx="6715">
                  <c:v>138417000000</c:v>
                </c:pt>
                <c:pt idx="6716">
                  <c:v>138937000000</c:v>
                </c:pt>
                <c:pt idx="6717">
                  <c:v>139604000000</c:v>
                </c:pt>
                <c:pt idx="6718">
                  <c:v>140168000000</c:v>
                </c:pt>
                <c:pt idx="6719">
                  <c:v>140678000000</c:v>
                </c:pt>
                <c:pt idx="6720">
                  <c:v>141278000000</c:v>
                </c:pt>
                <c:pt idx="6721">
                  <c:v>141908000000</c:v>
                </c:pt>
                <c:pt idx="6722">
                  <c:v>142408000000</c:v>
                </c:pt>
                <c:pt idx="6723">
                  <c:v>142973000000</c:v>
                </c:pt>
                <c:pt idx="6724">
                  <c:v>143537000000</c:v>
                </c:pt>
                <c:pt idx="6725">
                  <c:v>144104000000</c:v>
                </c:pt>
                <c:pt idx="6726">
                  <c:v>144645000000</c:v>
                </c:pt>
                <c:pt idx="6727">
                  <c:v>145217000000</c:v>
                </c:pt>
                <c:pt idx="6728">
                  <c:v>145798000000</c:v>
                </c:pt>
                <c:pt idx="6729">
                  <c:v>146457000000</c:v>
                </c:pt>
                <c:pt idx="6730">
                  <c:v>147058000000</c:v>
                </c:pt>
                <c:pt idx="6731">
                  <c:v>147720000000</c:v>
                </c:pt>
                <c:pt idx="6732">
                  <c:v>148334000000</c:v>
                </c:pt>
                <c:pt idx="6733">
                  <c:v>148894000000</c:v>
                </c:pt>
                <c:pt idx="6734">
                  <c:v>149513000000</c:v>
                </c:pt>
                <c:pt idx="6735">
                  <c:v>150178000000</c:v>
                </c:pt>
                <c:pt idx="6736">
                  <c:v>150747000000</c:v>
                </c:pt>
                <c:pt idx="6737">
                  <c:v>151363000000</c:v>
                </c:pt>
                <c:pt idx="6738">
                  <c:v>152085000000</c:v>
                </c:pt>
                <c:pt idx="6739">
                  <c:v>152746000000</c:v>
                </c:pt>
                <c:pt idx="6740">
                  <c:v>153388000000</c:v>
                </c:pt>
                <c:pt idx="6741">
                  <c:v>154069000000</c:v>
                </c:pt>
                <c:pt idx="6742">
                  <c:v>154822000000</c:v>
                </c:pt>
                <c:pt idx="6743">
                  <c:v>155516000000</c:v>
                </c:pt>
                <c:pt idx="6744">
                  <c:v>156225000000</c:v>
                </c:pt>
                <c:pt idx="6745">
                  <c:v>156974000000</c:v>
                </c:pt>
                <c:pt idx="6746">
                  <c:v>157693000000</c:v>
                </c:pt>
                <c:pt idx="6747">
                  <c:v>158316000000</c:v>
                </c:pt>
                <c:pt idx="6748">
                  <c:v>159051000000</c:v>
                </c:pt>
                <c:pt idx="6749">
                  <c:v>159830000000</c:v>
                </c:pt>
                <c:pt idx="6750">
                  <c:v>160545000000</c:v>
                </c:pt>
                <c:pt idx="6751">
                  <c:v>161314000000</c:v>
                </c:pt>
                <c:pt idx="6752">
                  <c:v>162222000000</c:v>
                </c:pt>
                <c:pt idx="6753">
                  <c:v>163015000000</c:v>
                </c:pt>
                <c:pt idx="6754">
                  <c:v>163813000000</c:v>
                </c:pt>
                <c:pt idx="6755">
                  <c:v>164618000000</c:v>
                </c:pt>
                <c:pt idx="6756">
                  <c:v>165478000000</c:v>
                </c:pt>
                <c:pt idx="6757">
                  <c:v>166123000000</c:v>
                </c:pt>
                <c:pt idx="6758">
                  <c:v>166942000000</c:v>
                </c:pt>
                <c:pt idx="6759">
                  <c:v>167856000000</c:v>
                </c:pt>
                <c:pt idx="6760">
                  <c:v>168690000000</c:v>
                </c:pt>
                <c:pt idx="6761">
                  <c:v>169546000000</c:v>
                </c:pt>
                <c:pt idx="6762">
                  <c:v>170401000000</c:v>
                </c:pt>
                <c:pt idx="6763">
                  <c:v>171214000000</c:v>
                </c:pt>
                <c:pt idx="6764">
                  <c:v>172087000000</c:v>
                </c:pt>
                <c:pt idx="6765">
                  <c:v>172964000000</c:v>
                </c:pt>
                <c:pt idx="6766">
                  <c:v>173915000000</c:v>
                </c:pt>
                <c:pt idx="6767">
                  <c:v>174792000000</c:v>
                </c:pt>
                <c:pt idx="6768">
                  <c:v>175645000000</c:v>
                </c:pt>
                <c:pt idx="6769">
                  <c:v>176516000000</c:v>
                </c:pt>
                <c:pt idx="6770">
                  <c:v>177314000000</c:v>
                </c:pt>
                <c:pt idx="6771">
                  <c:v>178193000000</c:v>
                </c:pt>
                <c:pt idx="6772">
                  <c:v>179070000000</c:v>
                </c:pt>
                <c:pt idx="6773">
                  <c:v>180037000000</c:v>
                </c:pt>
                <c:pt idx="6774">
                  <c:v>180929000000</c:v>
                </c:pt>
                <c:pt idx="6775">
                  <c:v>181872000000</c:v>
                </c:pt>
                <c:pt idx="6776">
                  <c:v>182759000000</c:v>
                </c:pt>
                <c:pt idx="6777">
                  <c:v>183565000000</c:v>
                </c:pt>
                <c:pt idx="6778">
                  <c:v>184439000000</c:v>
                </c:pt>
                <c:pt idx="6779">
                  <c:v>185310000000</c:v>
                </c:pt>
                <c:pt idx="6780">
                  <c:v>186207000000</c:v>
                </c:pt>
                <c:pt idx="6781">
                  <c:v>187072000000</c:v>
                </c:pt>
                <c:pt idx="6782">
                  <c:v>187945000000</c:v>
                </c:pt>
                <c:pt idx="6783">
                  <c:v>188806000000</c:v>
                </c:pt>
                <c:pt idx="6784">
                  <c:v>189762000000</c:v>
                </c:pt>
                <c:pt idx="6785">
                  <c:v>190494000000</c:v>
                </c:pt>
                <c:pt idx="6786">
                  <c:v>191440000000</c:v>
                </c:pt>
                <c:pt idx="6787">
                  <c:v>192285000000</c:v>
                </c:pt>
                <c:pt idx="6788">
                  <c:v>193141000000</c:v>
                </c:pt>
                <c:pt idx="6789">
                  <c:v>194021000000</c:v>
                </c:pt>
                <c:pt idx="6790">
                  <c:v>194861000000</c:v>
                </c:pt>
                <c:pt idx="6791">
                  <c:v>195595000000</c:v>
                </c:pt>
                <c:pt idx="6792">
                  <c:v>196450000000</c:v>
                </c:pt>
                <c:pt idx="6793">
                  <c:v>197413000000</c:v>
                </c:pt>
                <c:pt idx="6794">
                  <c:v>198078000000</c:v>
                </c:pt>
                <c:pt idx="6795">
                  <c:v>198909000000</c:v>
                </c:pt>
                <c:pt idx="6796">
                  <c:v>199852000000</c:v>
                </c:pt>
                <c:pt idx="6797">
                  <c:v>200692000000</c:v>
                </c:pt>
                <c:pt idx="6798">
                  <c:v>201468000000</c:v>
                </c:pt>
                <c:pt idx="6799">
                  <c:v>202398000000</c:v>
                </c:pt>
                <c:pt idx="6800">
                  <c:v>203094000000</c:v>
                </c:pt>
                <c:pt idx="6801">
                  <c:v>203994000000</c:v>
                </c:pt>
                <c:pt idx="6802">
                  <c:v>204826000000</c:v>
                </c:pt>
                <c:pt idx="6803">
                  <c:v>205675000000</c:v>
                </c:pt>
                <c:pt idx="6804">
                  <c:v>206506000000</c:v>
                </c:pt>
                <c:pt idx="6805">
                  <c:v>207424000000</c:v>
                </c:pt>
                <c:pt idx="6806">
                  <c:v>208230000000</c:v>
                </c:pt>
                <c:pt idx="6807">
                  <c:v>209154000000</c:v>
                </c:pt>
                <c:pt idx="6808">
                  <c:v>209917000000</c:v>
                </c:pt>
                <c:pt idx="6809">
                  <c:v>210786000000</c:v>
                </c:pt>
                <c:pt idx="6810">
                  <c:v>211688000000</c:v>
                </c:pt>
                <c:pt idx="6811">
                  <c:v>212570000000</c:v>
                </c:pt>
                <c:pt idx="6812">
                  <c:v>213338000000</c:v>
                </c:pt>
                <c:pt idx="6813">
                  <c:v>214405000000</c:v>
                </c:pt>
                <c:pt idx="6814">
                  <c:v>215171000000</c:v>
                </c:pt>
                <c:pt idx="6815">
                  <c:v>216113000000</c:v>
                </c:pt>
                <c:pt idx="6816">
                  <c:v>217196000000</c:v>
                </c:pt>
                <c:pt idx="6817">
                  <c:v>217879000000</c:v>
                </c:pt>
                <c:pt idx="6818">
                  <c:v>218817000000</c:v>
                </c:pt>
                <c:pt idx="6819">
                  <c:v>219936000000</c:v>
                </c:pt>
                <c:pt idx="6820">
                  <c:v>220844000000</c:v>
                </c:pt>
                <c:pt idx="6821">
                  <c:v>221694000000</c:v>
                </c:pt>
                <c:pt idx="6822">
                  <c:v>222858000000</c:v>
                </c:pt>
                <c:pt idx="6823">
                  <c:v>223763000000</c:v>
                </c:pt>
                <c:pt idx="6824">
                  <c:v>224784000000</c:v>
                </c:pt>
                <c:pt idx="6825">
                  <c:v>225802000000</c:v>
                </c:pt>
                <c:pt idx="6826">
                  <c:v>226879000000</c:v>
                </c:pt>
                <c:pt idx="6827">
                  <c:v>227912000000</c:v>
                </c:pt>
                <c:pt idx="6828">
                  <c:v>229006000000</c:v>
                </c:pt>
                <c:pt idx="6829">
                  <c:v>230023000000</c:v>
                </c:pt>
                <c:pt idx="6830">
                  <c:v>231269000000</c:v>
                </c:pt>
                <c:pt idx="6831">
                  <c:v>232395000000</c:v>
                </c:pt>
                <c:pt idx="6832">
                  <c:v>233400000000</c:v>
                </c:pt>
                <c:pt idx="6833">
                  <c:v>234595000000</c:v>
                </c:pt>
                <c:pt idx="6834">
                  <c:v>235903000000</c:v>
                </c:pt>
                <c:pt idx="6835">
                  <c:v>236899000000</c:v>
                </c:pt>
                <c:pt idx="6836">
                  <c:v>238278000000</c:v>
                </c:pt>
                <c:pt idx="6837">
                  <c:v>239531000000</c:v>
                </c:pt>
                <c:pt idx="6838">
                  <c:v>240796000000</c:v>
                </c:pt>
                <c:pt idx="6839">
                  <c:v>242173000000</c:v>
                </c:pt>
                <c:pt idx="6840">
                  <c:v>243489000000</c:v>
                </c:pt>
                <c:pt idx="6841">
                  <c:v>244656000000</c:v>
                </c:pt>
                <c:pt idx="6842">
                  <c:v>246091000000</c:v>
                </c:pt>
                <c:pt idx="6843">
                  <c:v>247531000000</c:v>
                </c:pt>
                <c:pt idx="6844">
                  <c:v>248815000000</c:v>
                </c:pt>
                <c:pt idx="6845">
                  <c:v>250270000000</c:v>
                </c:pt>
                <c:pt idx="6846">
                  <c:v>251857000000</c:v>
                </c:pt>
                <c:pt idx="6847">
                  <c:v>253373000000</c:v>
                </c:pt>
                <c:pt idx="6848">
                  <c:v>254889000000</c:v>
                </c:pt>
                <c:pt idx="6849">
                  <c:v>256594000000</c:v>
                </c:pt>
                <c:pt idx="6850">
                  <c:v>258161000000</c:v>
                </c:pt>
                <c:pt idx="6851">
                  <c:v>259838000000</c:v>
                </c:pt>
                <c:pt idx="6852">
                  <c:v>261532000000</c:v>
                </c:pt>
                <c:pt idx="6853">
                  <c:v>263266000000</c:v>
                </c:pt>
                <c:pt idx="6854">
                  <c:v>265042000000</c:v>
                </c:pt>
                <c:pt idx="6855">
                  <c:v>266791000000</c:v>
                </c:pt>
                <c:pt idx="6856">
                  <c:v>268703000000</c:v>
                </c:pt>
                <c:pt idx="6857">
                  <c:v>270676000000</c:v>
                </c:pt>
                <c:pt idx="6858">
                  <c:v>272563000000</c:v>
                </c:pt>
                <c:pt idx="6859">
                  <c:v>274568000000</c:v>
                </c:pt>
                <c:pt idx="6860">
                  <c:v>276714000000</c:v>
                </c:pt>
                <c:pt idx="6861">
                  <c:v>278814000000</c:v>
                </c:pt>
                <c:pt idx="6862">
                  <c:v>281058000000</c:v>
                </c:pt>
                <c:pt idx="6863">
                  <c:v>283265000000</c:v>
                </c:pt>
                <c:pt idx="6864">
                  <c:v>285312000000</c:v>
                </c:pt>
                <c:pt idx="6865">
                  <c:v>287726000000</c:v>
                </c:pt>
                <c:pt idx="6866">
                  <c:v>290096000000</c:v>
                </c:pt>
                <c:pt idx="6867">
                  <c:v>292449000000</c:v>
                </c:pt>
                <c:pt idx="6868">
                  <c:v>294937000000</c:v>
                </c:pt>
                <c:pt idx="6869">
                  <c:v>297642000000</c:v>
                </c:pt>
                <c:pt idx="6870">
                  <c:v>300238000000</c:v>
                </c:pt>
                <c:pt idx="6871">
                  <c:v>302889000000</c:v>
                </c:pt>
                <c:pt idx="6872">
                  <c:v>305610000000</c:v>
                </c:pt>
                <c:pt idx="6873">
                  <c:v>308366000000</c:v>
                </c:pt>
                <c:pt idx="6874">
                  <c:v>311149000000</c:v>
                </c:pt>
                <c:pt idx="6875">
                  <c:v>314023000000</c:v>
                </c:pt>
                <c:pt idx="6876">
                  <c:v>317038000000</c:v>
                </c:pt>
                <c:pt idx="6877">
                  <c:v>320029000000</c:v>
                </c:pt>
                <c:pt idx="6878">
                  <c:v>323071000000</c:v>
                </c:pt>
                <c:pt idx="6879">
                  <c:v>326101000000</c:v>
                </c:pt>
                <c:pt idx="6880">
                  <c:v>329247000000</c:v>
                </c:pt>
                <c:pt idx="6881">
                  <c:v>332384000000</c:v>
                </c:pt>
                <c:pt idx="6882">
                  <c:v>335628000000</c:v>
                </c:pt>
                <c:pt idx="6883">
                  <c:v>339089000000</c:v>
                </c:pt>
                <c:pt idx="6884">
                  <c:v>342424000000</c:v>
                </c:pt>
                <c:pt idx="6885">
                  <c:v>345803000000</c:v>
                </c:pt>
                <c:pt idx="6886">
                  <c:v>349302000000</c:v>
                </c:pt>
                <c:pt idx="6887">
                  <c:v>352773000000</c:v>
                </c:pt>
                <c:pt idx="6888">
                  <c:v>356213000000</c:v>
                </c:pt>
                <c:pt idx="6889">
                  <c:v>359779000000</c:v>
                </c:pt>
                <c:pt idx="6890">
                  <c:v>363353000000</c:v>
                </c:pt>
                <c:pt idx="6891">
                  <c:v>366999000000</c:v>
                </c:pt>
                <c:pt idx="6892">
                  <c:v>370743000000</c:v>
                </c:pt>
                <c:pt idx="6893">
                  <c:v>374441000000</c:v>
                </c:pt>
                <c:pt idx="6894">
                  <c:v>378196000000</c:v>
                </c:pt>
                <c:pt idx="6895">
                  <c:v>382111000000</c:v>
                </c:pt>
                <c:pt idx="6896">
                  <c:v>385947000000</c:v>
                </c:pt>
                <c:pt idx="6897">
                  <c:v>389859000000</c:v>
                </c:pt>
                <c:pt idx="6898">
                  <c:v>393777000000</c:v>
                </c:pt>
                <c:pt idx="6899">
                  <c:v>397730000000</c:v>
                </c:pt>
                <c:pt idx="6900">
                  <c:v>401631000000</c:v>
                </c:pt>
                <c:pt idx="6901">
                  <c:v>405676000000</c:v>
                </c:pt>
                <c:pt idx="6902">
                  <c:v>409840000000</c:v>
                </c:pt>
                <c:pt idx="6903">
                  <c:v>413984000000</c:v>
                </c:pt>
                <c:pt idx="6904">
                  <c:v>418291000000</c:v>
                </c:pt>
                <c:pt idx="6905">
                  <c:v>422533000000</c:v>
                </c:pt>
                <c:pt idx="6906">
                  <c:v>426720000000</c:v>
                </c:pt>
                <c:pt idx="6907">
                  <c:v>431105000000</c:v>
                </c:pt>
                <c:pt idx="6908">
                  <c:v>435506000000</c:v>
                </c:pt>
                <c:pt idx="6909">
                  <c:v>440024000000</c:v>
                </c:pt>
                <c:pt idx="6910">
                  <c:v>444560000000</c:v>
                </c:pt>
                <c:pt idx="6911">
                  <c:v>449284000000</c:v>
                </c:pt>
                <c:pt idx="6912">
                  <c:v>453970000000</c:v>
                </c:pt>
                <c:pt idx="6913">
                  <c:v>458663000000</c:v>
                </c:pt>
                <c:pt idx="6914">
                  <c:v>463504000000</c:v>
                </c:pt>
                <c:pt idx="6915">
                  <c:v>468538000000</c:v>
                </c:pt>
                <c:pt idx="6916">
                  <c:v>473465000000</c:v>
                </c:pt>
                <c:pt idx="6917">
                  <c:v>478552000000</c:v>
                </c:pt>
                <c:pt idx="6918">
                  <c:v>483772000000</c:v>
                </c:pt>
                <c:pt idx="6919">
                  <c:v>489161000000</c:v>
                </c:pt>
                <c:pt idx="6920">
                  <c:v>494488000000</c:v>
                </c:pt>
                <c:pt idx="6921">
                  <c:v>499939000000</c:v>
                </c:pt>
                <c:pt idx="6922">
                  <c:v>505720000000</c:v>
                </c:pt>
                <c:pt idx="6923">
                  <c:v>511228000000</c:v>
                </c:pt>
                <c:pt idx="6924">
                  <c:v>517025000000</c:v>
                </c:pt>
                <c:pt idx="6925">
                  <c:v>523027000000</c:v>
                </c:pt>
                <c:pt idx="6926">
                  <c:v>529159000000</c:v>
                </c:pt>
                <c:pt idx="6927">
                  <c:v>535183000000</c:v>
                </c:pt>
                <c:pt idx="6928">
                  <c:v>541536000000</c:v>
                </c:pt>
                <c:pt idx="6929">
                  <c:v>548021000000</c:v>
                </c:pt>
                <c:pt idx="6930">
                  <c:v>554359000000</c:v>
                </c:pt>
                <c:pt idx="6931">
                  <c:v>560983000000</c:v>
                </c:pt>
                <c:pt idx="6932">
                  <c:v>567902000000</c:v>
                </c:pt>
                <c:pt idx="6933">
                  <c:v>574782000000</c:v>
                </c:pt>
                <c:pt idx="6934">
                  <c:v>581823000000</c:v>
                </c:pt>
                <c:pt idx="6935">
                  <c:v>589041000000</c:v>
                </c:pt>
                <c:pt idx="6936">
                  <c:v>596388000000</c:v>
                </c:pt>
                <c:pt idx="6937">
                  <c:v>603763000000</c:v>
                </c:pt>
                <c:pt idx="6938">
                  <c:v>611345000000</c:v>
                </c:pt>
                <c:pt idx="6939">
                  <c:v>619097000000</c:v>
                </c:pt>
                <c:pt idx="6940">
                  <c:v>626983000000</c:v>
                </c:pt>
                <c:pt idx="6941">
                  <c:v>635067000000</c:v>
                </c:pt>
                <c:pt idx="6942">
                  <c:v>643273000000</c:v>
                </c:pt>
                <c:pt idx="6943">
                  <c:v>651814000000</c:v>
                </c:pt>
                <c:pt idx="6944">
                  <c:v>660305000000</c:v>
                </c:pt>
                <c:pt idx="6945">
                  <c:v>669124000000</c:v>
                </c:pt>
                <c:pt idx="6946">
                  <c:v>678047000000</c:v>
                </c:pt>
                <c:pt idx="6947">
                  <c:v>687173000000</c:v>
                </c:pt>
                <c:pt idx="6948">
                  <c:v>696485000000</c:v>
                </c:pt>
                <c:pt idx="6949">
                  <c:v>706027000000</c:v>
                </c:pt>
                <c:pt idx="6950">
                  <c:v>715838000000</c:v>
                </c:pt>
                <c:pt idx="6951">
                  <c:v>725824000000</c:v>
                </c:pt>
                <c:pt idx="6952">
                  <c:v>736115000000</c:v>
                </c:pt>
                <c:pt idx="6953">
                  <c:v>746598000000</c:v>
                </c:pt>
                <c:pt idx="6954">
                  <c:v>757364000000</c:v>
                </c:pt>
                <c:pt idx="6955">
                  <c:v>768509000000</c:v>
                </c:pt>
                <c:pt idx="6956">
                  <c:v>779723000000</c:v>
                </c:pt>
                <c:pt idx="6957">
                  <c:v>791519000000</c:v>
                </c:pt>
                <c:pt idx="6958">
                  <c:v>803406000000</c:v>
                </c:pt>
                <c:pt idx="6959">
                  <c:v>815593000000</c:v>
                </c:pt>
                <c:pt idx="6960">
                  <c:v>828110000000</c:v>
                </c:pt>
                <c:pt idx="6961">
                  <c:v>841012000000</c:v>
                </c:pt>
                <c:pt idx="6962">
                  <c:v>854161000000</c:v>
                </c:pt>
                <c:pt idx="6963">
                  <c:v>867737000000</c:v>
                </c:pt>
                <c:pt idx="6964">
                  <c:v>881682000000</c:v>
                </c:pt>
                <c:pt idx="6965">
                  <c:v>895897000000</c:v>
                </c:pt>
                <c:pt idx="6966">
                  <c:v>910621000000</c:v>
                </c:pt>
                <c:pt idx="6967">
                  <c:v>925573000000</c:v>
                </c:pt>
                <c:pt idx="6968">
                  <c:v>941081000000</c:v>
                </c:pt>
                <c:pt idx="6969">
                  <c:v>956787000000</c:v>
                </c:pt>
                <c:pt idx="6970">
                  <c:v>972766000000</c:v>
                </c:pt>
                <c:pt idx="6971">
                  <c:v>989412000000</c:v>
                </c:pt>
                <c:pt idx="6972">
                  <c:v>1006220000000</c:v>
                </c:pt>
                <c:pt idx="6973">
                  <c:v>1023200000000</c:v>
                </c:pt>
                <c:pt idx="6974">
                  <c:v>1040720000000</c:v>
                </c:pt>
                <c:pt idx="6975">
                  <c:v>1058680000000</c:v>
                </c:pt>
                <c:pt idx="6976">
                  <c:v>1076930000000</c:v>
                </c:pt>
                <c:pt idx="6977">
                  <c:v>1095470000000</c:v>
                </c:pt>
                <c:pt idx="6978">
                  <c:v>1115140000000</c:v>
                </c:pt>
                <c:pt idx="6979">
                  <c:v>1134470000000</c:v>
                </c:pt>
                <c:pt idx="6980">
                  <c:v>1154100000000</c:v>
                </c:pt>
                <c:pt idx="6981">
                  <c:v>1174100000000</c:v>
                </c:pt>
                <c:pt idx="6982">
                  <c:v>1193900000000</c:v>
                </c:pt>
                <c:pt idx="6983">
                  <c:v>1214510000000</c:v>
                </c:pt>
                <c:pt idx="6984">
                  <c:v>1236050000000</c:v>
                </c:pt>
                <c:pt idx="6985">
                  <c:v>1257360000000</c:v>
                </c:pt>
                <c:pt idx="6986">
                  <c:v>1278940000000</c:v>
                </c:pt>
                <c:pt idx="6987">
                  <c:v>1301320000000</c:v>
                </c:pt>
                <c:pt idx="6988">
                  <c:v>1323540000000</c:v>
                </c:pt>
                <c:pt idx="6989">
                  <c:v>1345340000000</c:v>
                </c:pt>
                <c:pt idx="6990">
                  <c:v>1368150000000</c:v>
                </c:pt>
                <c:pt idx="6991">
                  <c:v>1392110000000</c:v>
                </c:pt>
                <c:pt idx="6992">
                  <c:v>1415080000000</c:v>
                </c:pt>
                <c:pt idx="6993">
                  <c:v>1438820000000</c:v>
                </c:pt>
                <c:pt idx="6994">
                  <c:v>1463830000000</c:v>
                </c:pt>
                <c:pt idx="6995">
                  <c:v>1488250000000</c:v>
                </c:pt>
                <c:pt idx="6996">
                  <c:v>1512380000000</c:v>
                </c:pt>
                <c:pt idx="6997">
                  <c:v>1537470000000</c:v>
                </c:pt>
                <c:pt idx="6998">
                  <c:v>1562950000000</c:v>
                </c:pt>
                <c:pt idx="6999">
                  <c:v>1588750000000</c:v>
                </c:pt>
                <c:pt idx="7000">
                  <c:v>1614900000000</c:v>
                </c:pt>
                <c:pt idx="7001">
                  <c:v>1642380000000</c:v>
                </c:pt>
                <c:pt idx="7002">
                  <c:v>1669330000000</c:v>
                </c:pt>
                <c:pt idx="7003">
                  <c:v>1696260000000</c:v>
                </c:pt>
                <c:pt idx="7004">
                  <c:v>1724050000000</c:v>
                </c:pt>
                <c:pt idx="7005">
                  <c:v>1753290000000</c:v>
                </c:pt>
                <c:pt idx="7006">
                  <c:v>1781210000000</c:v>
                </c:pt>
                <c:pt idx="7007">
                  <c:v>1810350000000</c:v>
                </c:pt>
                <c:pt idx="7008">
                  <c:v>1840950000000</c:v>
                </c:pt>
                <c:pt idx="7009">
                  <c:v>1871020000000</c:v>
                </c:pt>
                <c:pt idx="7010">
                  <c:v>1900870000000</c:v>
                </c:pt>
                <c:pt idx="7011">
                  <c:v>1931910000000</c:v>
                </c:pt>
                <c:pt idx="7012">
                  <c:v>1964380000000</c:v>
                </c:pt>
                <c:pt idx="7013">
                  <c:v>1995180000000</c:v>
                </c:pt>
                <c:pt idx="7014">
                  <c:v>2027690000000</c:v>
                </c:pt>
                <c:pt idx="7015">
                  <c:v>2062210000000</c:v>
                </c:pt>
                <c:pt idx="7016">
                  <c:v>2095750000000</c:v>
                </c:pt>
                <c:pt idx="7017">
                  <c:v>2129700000000</c:v>
                </c:pt>
                <c:pt idx="7018">
                  <c:v>2164280000000</c:v>
                </c:pt>
                <c:pt idx="7019">
                  <c:v>2199360000000</c:v>
                </c:pt>
                <c:pt idx="7020">
                  <c:v>2234150000000</c:v>
                </c:pt>
                <c:pt idx="7021">
                  <c:v>2271000000000</c:v>
                </c:pt>
                <c:pt idx="7022">
                  <c:v>2307560000000</c:v>
                </c:pt>
                <c:pt idx="7023">
                  <c:v>2344620000000</c:v>
                </c:pt>
                <c:pt idx="7024">
                  <c:v>2382690000000</c:v>
                </c:pt>
                <c:pt idx="7025">
                  <c:v>2420770000000</c:v>
                </c:pt>
                <c:pt idx="7026">
                  <c:v>2459760000000</c:v>
                </c:pt>
                <c:pt idx="7027">
                  <c:v>2498230000000</c:v>
                </c:pt>
                <c:pt idx="7028">
                  <c:v>2538580000000</c:v>
                </c:pt>
                <c:pt idx="7029">
                  <c:v>2578560000000</c:v>
                </c:pt>
                <c:pt idx="7030">
                  <c:v>2619230000000</c:v>
                </c:pt>
                <c:pt idx="7031">
                  <c:v>2661030000000</c:v>
                </c:pt>
                <c:pt idx="7032">
                  <c:v>2702760000000</c:v>
                </c:pt>
                <c:pt idx="7033">
                  <c:v>2744920000000</c:v>
                </c:pt>
                <c:pt idx="7034">
                  <c:v>2787690000000</c:v>
                </c:pt>
                <c:pt idx="7035">
                  <c:v>2831480000000</c:v>
                </c:pt>
                <c:pt idx="7036">
                  <c:v>2874940000000</c:v>
                </c:pt>
                <c:pt idx="7037">
                  <c:v>2919500000000</c:v>
                </c:pt>
                <c:pt idx="7038">
                  <c:v>2965410000000</c:v>
                </c:pt>
                <c:pt idx="7039">
                  <c:v>3011200000000</c:v>
                </c:pt>
                <c:pt idx="7040">
                  <c:v>3058110000000</c:v>
                </c:pt>
                <c:pt idx="7041">
                  <c:v>3105480000000</c:v>
                </c:pt>
                <c:pt idx="7042">
                  <c:v>3153190000000</c:v>
                </c:pt>
                <c:pt idx="7043">
                  <c:v>3201650000000</c:v>
                </c:pt>
                <c:pt idx="7044">
                  <c:v>3250720000000</c:v>
                </c:pt>
                <c:pt idx="7045">
                  <c:v>3301280000000</c:v>
                </c:pt>
                <c:pt idx="7046">
                  <c:v>3351000000000</c:v>
                </c:pt>
                <c:pt idx="7047">
                  <c:v>3402850000000</c:v>
                </c:pt>
                <c:pt idx="7048">
                  <c:v>3454840000000</c:v>
                </c:pt>
                <c:pt idx="7049">
                  <c:v>3506620000000</c:v>
                </c:pt>
                <c:pt idx="7050">
                  <c:v>3560560000000</c:v>
                </c:pt>
                <c:pt idx="7051">
                  <c:v>3614750000000</c:v>
                </c:pt>
                <c:pt idx="7052">
                  <c:v>3669320000000</c:v>
                </c:pt>
                <c:pt idx="7053">
                  <c:v>3723740000000</c:v>
                </c:pt>
                <c:pt idx="7054">
                  <c:v>3781580000000</c:v>
                </c:pt>
                <c:pt idx="7055">
                  <c:v>3837610000000</c:v>
                </c:pt>
                <c:pt idx="7056">
                  <c:v>3893760000000</c:v>
                </c:pt>
                <c:pt idx="7057">
                  <c:v>3953180000000</c:v>
                </c:pt>
                <c:pt idx="7058">
                  <c:v>4009710000000</c:v>
                </c:pt>
                <c:pt idx="7059">
                  <c:v>4068440000000</c:v>
                </c:pt>
                <c:pt idx="7060">
                  <c:v>4127190000000</c:v>
                </c:pt>
                <c:pt idx="7061">
                  <c:v>4190460000000</c:v>
                </c:pt>
                <c:pt idx="7062">
                  <c:v>4248570000000</c:v>
                </c:pt>
                <c:pt idx="7063">
                  <c:v>4310200000000</c:v>
                </c:pt>
                <c:pt idx="7064">
                  <c:v>4373460000000</c:v>
                </c:pt>
                <c:pt idx="7065">
                  <c:v>4432250000000</c:v>
                </c:pt>
                <c:pt idx="7066">
                  <c:v>4494380000000</c:v>
                </c:pt>
                <c:pt idx="7067">
                  <c:v>4557170000000</c:v>
                </c:pt>
                <c:pt idx="7068">
                  <c:v>4624150000000</c:v>
                </c:pt>
                <c:pt idx="7069">
                  <c:v>4684250000000</c:v>
                </c:pt>
                <c:pt idx="7070">
                  <c:v>4749180000000</c:v>
                </c:pt>
                <c:pt idx="7071">
                  <c:v>4816710000000</c:v>
                </c:pt>
                <c:pt idx="7072">
                  <c:v>4876930000000</c:v>
                </c:pt>
                <c:pt idx="7073">
                  <c:v>4942270000000</c:v>
                </c:pt>
                <c:pt idx="7074">
                  <c:v>5013980000000</c:v>
                </c:pt>
                <c:pt idx="7075">
                  <c:v>5080540000000</c:v>
                </c:pt>
                <c:pt idx="7076">
                  <c:v>5142090000000</c:v>
                </c:pt>
                <c:pt idx="7077">
                  <c:v>5212740000000</c:v>
                </c:pt>
                <c:pt idx="7078">
                  <c:v>5284280000000</c:v>
                </c:pt>
                <c:pt idx="7079">
                  <c:v>5347910000000</c:v>
                </c:pt>
                <c:pt idx="7080">
                  <c:v>5417630000000</c:v>
                </c:pt>
                <c:pt idx="7081">
                  <c:v>5493690000000</c:v>
                </c:pt>
                <c:pt idx="7082">
                  <c:v>5564900000000</c:v>
                </c:pt>
                <c:pt idx="7083">
                  <c:v>5631360000000</c:v>
                </c:pt>
                <c:pt idx="7084">
                  <c:v>5708030000000</c:v>
                </c:pt>
                <c:pt idx="7085">
                  <c:v>5783270000000</c:v>
                </c:pt>
                <c:pt idx="7086">
                  <c:v>5853900000000</c:v>
                </c:pt>
                <c:pt idx="7087">
                  <c:v>5929360000000</c:v>
                </c:pt>
                <c:pt idx="7088">
                  <c:v>6009250000000</c:v>
                </c:pt>
                <c:pt idx="7089">
                  <c:v>6086360000000</c:v>
                </c:pt>
                <c:pt idx="7090">
                  <c:v>6160830000000</c:v>
                </c:pt>
                <c:pt idx="7091">
                  <c:v>6243750000000</c:v>
                </c:pt>
                <c:pt idx="7092">
                  <c:v>6323710000000</c:v>
                </c:pt>
                <c:pt idx="7093">
                  <c:v>6403140000000</c:v>
                </c:pt>
                <c:pt idx="7094">
                  <c:v>6484820000000</c:v>
                </c:pt>
                <c:pt idx="7095">
                  <c:v>6568630000000</c:v>
                </c:pt>
                <c:pt idx="7096">
                  <c:v>6651740000000</c:v>
                </c:pt>
                <c:pt idx="7097">
                  <c:v>6733680000000</c:v>
                </c:pt>
                <c:pt idx="7098">
                  <c:v>6822570000000</c:v>
                </c:pt>
                <c:pt idx="7099">
                  <c:v>6907980000000</c:v>
                </c:pt>
                <c:pt idx="7100">
                  <c:v>6992140000000</c:v>
                </c:pt>
                <c:pt idx="7101">
                  <c:v>7078760000000</c:v>
                </c:pt>
                <c:pt idx="7102">
                  <c:v>7165620000000</c:v>
                </c:pt>
                <c:pt idx="7103">
                  <c:v>7253150000000</c:v>
                </c:pt>
                <c:pt idx="7104">
                  <c:v>7346260000000</c:v>
                </c:pt>
                <c:pt idx="7105">
                  <c:v>7434720000000</c:v>
                </c:pt>
                <c:pt idx="7106">
                  <c:v>7523450000000</c:v>
                </c:pt>
                <c:pt idx="7107">
                  <c:v>7608400000000</c:v>
                </c:pt>
                <c:pt idx="7108">
                  <c:v>7697590000000</c:v>
                </c:pt>
                <c:pt idx="7109">
                  <c:v>7784800000000</c:v>
                </c:pt>
                <c:pt idx="7110">
                  <c:v>7874360000000</c:v>
                </c:pt>
                <c:pt idx="7111">
                  <c:v>7972520000000</c:v>
                </c:pt>
                <c:pt idx="7112">
                  <c:v>8062420000000</c:v>
                </c:pt>
                <c:pt idx="7113">
                  <c:v>8152310000000</c:v>
                </c:pt>
                <c:pt idx="7114">
                  <c:v>8237820000000</c:v>
                </c:pt>
                <c:pt idx="7115">
                  <c:v>8327750000000</c:v>
                </c:pt>
                <c:pt idx="7116">
                  <c:v>8414790000000</c:v>
                </c:pt>
                <c:pt idx="7117">
                  <c:v>8504780000000</c:v>
                </c:pt>
                <c:pt idx="7118">
                  <c:v>8603770000000</c:v>
                </c:pt>
                <c:pt idx="7119">
                  <c:v>8693620000000</c:v>
                </c:pt>
                <c:pt idx="7120">
                  <c:v>8783350000000</c:v>
                </c:pt>
                <c:pt idx="7121">
                  <c:v>8868790000000</c:v>
                </c:pt>
                <c:pt idx="7122">
                  <c:v>8958410000000</c:v>
                </c:pt>
                <c:pt idx="7123">
                  <c:v>9044290000000</c:v>
                </c:pt>
                <c:pt idx="7124">
                  <c:v>9133760000000</c:v>
                </c:pt>
                <c:pt idx="7125">
                  <c:v>9229410000000</c:v>
                </c:pt>
                <c:pt idx="7126">
                  <c:v>9318530000000</c:v>
                </c:pt>
                <c:pt idx="7127">
                  <c:v>9406590000000</c:v>
                </c:pt>
                <c:pt idx="7128">
                  <c:v>9494740000000</c:v>
                </c:pt>
                <c:pt idx="7129">
                  <c:v>9583590000000</c:v>
                </c:pt>
                <c:pt idx="7130">
                  <c:v>9670580000000</c:v>
                </c:pt>
                <c:pt idx="7131">
                  <c:v>9759170000000</c:v>
                </c:pt>
                <c:pt idx="7132">
                  <c:v>9850400000000</c:v>
                </c:pt>
                <c:pt idx="7133">
                  <c:v>9940560000000</c:v>
                </c:pt>
                <c:pt idx="7134">
                  <c:v>10028300000000</c:v>
                </c:pt>
                <c:pt idx="7135">
                  <c:v>10118900000000</c:v>
                </c:pt>
                <c:pt idx="7136">
                  <c:v>10206700000000</c:v>
                </c:pt>
                <c:pt idx="7137">
                  <c:v>10288200000000</c:v>
                </c:pt>
                <c:pt idx="7138">
                  <c:v>10375200000000</c:v>
                </c:pt>
                <c:pt idx="7139">
                  <c:v>10464900000000</c:v>
                </c:pt>
                <c:pt idx="7140">
                  <c:v>10548900000000</c:v>
                </c:pt>
                <c:pt idx="7141">
                  <c:v>10639200000000</c:v>
                </c:pt>
                <c:pt idx="7142">
                  <c:v>10731400000000</c:v>
                </c:pt>
                <c:pt idx="7143">
                  <c:v>10817200000000</c:v>
                </c:pt>
                <c:pt idx="7144">
                  <c:v>10891200000000</c:v>
                </c:pt>
                <c:pt idx="7145">
                  <c:v>10975500000000</c:v>
                </c:pt>
                <c:pt idx="7146">
                  <c:v>11064000000000</c:v>
                </c:pt>
                <c:pt idx="7147">
                  <c:v>11140100000000</c:v>
                </c:pt>
                <c:pt idx="7148">
                  <c:v>11231900000000</c:v>
                </c:pt>
                <c:pt idx="7149">
                  <c:v>11326000000000</c:v>
                </c:pt>
                <c:pt idx="7150">
                  <c:v>11408500000000</c:v>
                </c:pt>
                <c:pt idx="7151">
                  <c:v>11474000000000</c:v>
                </c:pt>
                <c:pt idx="7152">
                  <c:v>11554800000000</c:v>
                </c:pt>
                <c:pt idx="7153">
                  <c:v>11639100000000</c:v>
                </c:pt>
                <c:pt idx="7154">
                  <c:v>11710200000000</c:v>
                </c:pt>
                <c:pt idx="7155">
                  <c:v>11799300000000</c:v>
                </c:pt>
                <c:pt idx="7156">
                  <c:v>11891900000000</c:v>
                </c:pt>
                <c:pt idx="7157">
                  <c:v>11955700000000</c:v>
                </c:pt>
                <c:pt idx="7158">
                  <c:v>12028100000000</c:v>
                </c:pt>
                <c:pt idx="7159">
                  <c:v>12104300000000</c:v>
                </c:pt>
                <c:pt idx="7160">
                  <c:v>12183400000000</c:v>
                </c:pt>
                <c:pt idx="7161">
                  <c:v>12247600000000</c:v>
                </c:pt>
                <c:pt idx="7162">
                  <c:v>12334200000000</c:v>
                </c:pt>
                <c:pt idx="7163">
                  <c:v>12419300000000</c:v>
                </c:pt>
                <c:pt idx="7164">
                  <c:v>12480700000000</c:v>
                </c:pt>
                <c:pt idx="7165">
                  <c:v>12549500000000</c:v>
                </c:pt>
                <c:pt idx="7166">
                  <c:v>12620400000000</c:v>
                </c:pt>
                <c:pt idx="7167">
                  <c:v>12690900000000</c:v>
                </c:pt>
                <c:pt idx="7168">
                  <c:v>12748900000000</c:v>
                </c:pt>
                <c:pt idx="7169">
                  <c:v>12830800000000</c:v>
                </c:pt>
                <c:pt idx="7170">
                  <c:v>12911800000000</c:v>
                </c:pt>
                <c:pt idx="7171">
                  <c:v>12965900000000</c:v>
                </c:pt>
                <c:pt idx="7172">
                  <c:v>13033300000000</c:v>
                </c:pt>
                <c:pt idx="7173">
                  <c:v>13098100000000</c:v>
                </c:pt>
                <c:pt idx="7174">
                  <c:v>13158500000000</c:v>
                </c:pt>
                <c:pt idx="7175">
                  <c:v>13203100000000</c:v>
                </c:pt>
                <c:pt idx="7176">
                  <c:v>13285200000000</c:v>
                </c:pt>
                <c:pt idx="7177">
                  <c:v>13361400000000</c:v>
                </c:pt>
                <c:pt idx="7178">
                  <c:v>13408300000000</c:v>
                </c:pt>
                <c:pt idx="7179">
                  <c:v>13467800000000</c:v>
                </c:pt>
                <c:pt idx="7180">
                  <c:v>13525000000000</c:v>
                </c:pt>
                <c:pt idx="7181">
                  <c:v>13582700000000</c:v>
                </c:pt>
                <c:pt idx="7182">
                  <c:v>13617500000000</c:v>
                </c:pt>
                <c:pt idx="7183">
                  <c:v>13696100000000</c:v>
                </c:pt>
                <c:pt idx="7184">
                  <c:v>13766600000000</c:v>
                </c:pt>
                <c:pt idx="7185">
                  <c:v>13805800000000</c:v>
                </c:pt>
                <c:pt idx="7186">
                  <c:v>13858800000000</c:v>
                </c:pt>
                <c:pt idx="7187">
                  <c:v>13910400000000</c:v>
                </c:pt>
                <c:pt idx="7188">
                  <c:v>13961600000000</c:v>
                </c:pt>
                <c:pt idx="7189">
                  <c:v>13992300000000</c:v>
                </c:pt>
                <c:pt idx="7190">
                  <c:v>14061000000000</c:v>
                </c:pt>
                <c:pt idx="7191">
                  <c:v>14124000000000</c:v>
                </c:pt>
                <c:pt idx="7192">
                  <c:v>14157600000000</c:v>
                </c:pt>
                <c:pt idx="7193">
                  <c:v>14203900000000</c:v>
                </c:pt>
                <c:pt idx="7194">
                  <c:v>14249300000000</c:v>
                </c:pt>
                <c:pt idx="7195">
                  <c:v>14293700000000</c:v>
                </c:pt>
                <c:pt idx="7196">
                  <c:v>14324600000000</c:v>
                </c:pt>
                <c:pt idx="7197">
                  <c:v>14379200000000</c:v>
                </c:pt>
                <c:pt idx="7198">
                  <c:v>14431700000000</c:v>
                </c:pt>
                <c:pt idx="7199">
                  <c:v>14463700000000</c:v>
                </c:pt>
                <c:pt idx="7200">
                  <c:v>14503500000000</c:v>
                </c:pt>
                <c:pt idx="7201">
                  <c:v>14542700000000</c:v>
                </c:pt>
                <c:pt idx="7202">
                  <c:v>14580800000000</c:v>
                </c:pt>
                <c:pt idx="7203">
                  <c:v>14610500000000</c:v>
                </c:pt>
                <c:pt idx="7204">
                  <c:v>14653700000000</c:v>
                </c:pt>
                <c:pt idx="7205">
                  <c:v>14697500000000</c:v>
                </c:pt>
                <c:pt idx="7206">
                  <c:v>14726800000000</c:v>
                </c:pt>
                <c:pt idx="7207">
                  <c:v>14761300000000</c:v>
                </c:pt>
                <c:pt idx="7208">
                  <c:v>14795800000000</c:v>
                </c:pt>
                <c:pt idx="7209">
                  <c:v>14829300000000</c:v>
                </c:pt>
                <c:pt idx="7210">
                  <c:v>14861100000000</c:v>
                </c:pt>
                <c:pt idx="7211">
                  <c:v>14893800000000</c:v>
                </c:pt>
                <c:pt idx="7212">
                  <c:v>14931700000000</c:v>
                </c:pt>
                <c:pt idx="7213">
                  <c:v>14958400000000</c:v>
                </c:pt>
                <c:pt idx="7214">
                  <c:v>14990000000000</c:v>
                </c:pt>
                <c:pt idx="7215">
                  <c:v>15021900000000</c:v>
                </c:pt>
                <c:pt idx="7216">
                  <c:v>15053200000000</c:v>
                </c:pt>
                <c:pt idx="7217">
                  <c:v>15084300000000</c:v>
                </c:pt>
                <c:pt idx="7218">
                  <c:v>15115400000000</c:v>
                </c:pt>
                <c:pt idx="7219">
                  <c:v>15146400000000</c:v>
                </c:pt>
                <c:pt idx="7220">
                  <c:v>15177500000000</c:v>
                </c:pt>
                <c:pt idx="7221">
                  <c:v>15208500000000</c:v>
                </c:pt>
                <c:pt idx="7222">
                  <c:v>15239300000000</c:v>
                </c:pt>
                <c:pt idx="7223">
                  <c:v>15270500000000</c:v>
                </c:pt>
                <c:pt idx="7224">
                  <c:v>15302600000000</c:v>
                </c:pt>
                <c:pt idx="7225">
                  <c:v>15334000000000</c:v>
                </c:pt>
                <c:pt idx="7226">
                  <c:v>15365500000000</c:v>
                </c:pt>
                <c:pt idx="7227">
                  <c:v>15397400000000</c:v>
                </c:pt>
                <c:pt idx="7228">
                  <c:v>15429100000000</c:v>
                </c:pt>
                <c:pt idx="7229">
                  <c:v>15461100000000</c:v>
                </c:pt>
                <c:pt idx="7230">
                  <c:v>15493300000000</c:v>
                </c:pt>
                <c:pt idx="7231">
                  <c:v>15526400000000</c:v>
                </c:pt>
                <c:pt idx="7232">
                  <c:v>15558800000000</c:v>
                </c:pt>
                <c:pt idx="7233">
                  <c:v>15592100000000</c:v>
                </c:pt>
                <c:pt idx="7234">
                  <c:v>15624500000000</c:v>
                </c:pt>
                <c:pt idx="7235">
                  <c:v>15657100000000</c:v>
                </c:pt>
                <c:pt idx="7236">
                  <c:v>15689800000000</c:v>
                </c:pt>
                <c:pt idx="7237">
                  <c:v>15722600000000</c:v>
                </c:pt>
                <c:pt idx="7238">
                  <c:v>15756000000000</c:v>
                </c:pt>
                <c:pt idx="7239">
                  <c:v>15788900000000</c:v>
                </c:pt>
                <c:pt idx="7240">
                  <c:v>15822200000000</c:v>
                </c:pt>
                <c:pt idx="7241">
                  <c:v>15854200000000</c:v>
                </c:pt>
                <c:pt idx="7242">
                  <c:v>15887000000000</c:v>
                </c:pt>
                <c:pt idx="7243">
                  <c:v>15919700000000</c:v>
                </c:pt>
                <c:pt idx="7244">
                  <c:v>15952600000000</c:v>
                </c:pt>
                <c:pt idx="7245">
                  <c:v>15986200000000</c:v>
                </c:pt>
                <c:pt idx="7246">
                  <c:v>16019000000000</c:v>
                </c:pt>
                <c:pt idx="7247">
                  <c:v>16051500000000</c:v>
                </c:pt>
                <c:pt idx="7248">
                  <c:v>16084500000000</c:v>
                </c:pt>
                <c:pt idx="7249">
                  <c:v>16117300000000</c:v>
                </c:pt>
                <c:pt idx="7250">
                  <c:v>16150500000000</c:v>
                </c:pt>
                <c:pt idx="7251">
                  <c:v>16183300000000</c:v>
                </c:pt>
                <c:pt idx="7252">
                  <c:v>16215700000000</c:v>
                </c:pt>
                <c:pt idx="7253">
                  <c:v>16248600000000</c:v>
                </c:pt>
                <c:pt idx="7254">
                  <c:v>16281400000000</c:v>
                </c:pt>
                <c:pt idx="7255">
                  <c:v>16315300000000</c:v>
                </c:pt>
                <c:pt idx="7256">
                  <c:v>16348100000000</c:v>
                </c:pt>
                <c:pt idx="7257">
                  <c:v>16380000000000</c:v>
                </c:pt>
                <c:pt idx="7258">
                  <c:v>16412800000000</c:v>
                </c:pt>
                <c:pt idx="7259">
                  <c:v>16445600000000</c:v>
                </c:pt>
                <c:pt idx="7260">
                  <c:v>16478400000000</c:v>
                </c:pt>
                <c:pt idx="7261">
                  <c:v>16511900000000</c:v>
                </c:pt>
                <c:pt idx="7262">
                  <c:v>16545700000000</c:v>
                </c:pt>
                <c:pt idx="7263">
                  <c:v>16578100000000</c:v>
                </c:pt>
                <c:pt idx="7264">
                  <c:v>16610800000000</c:v>
                </c:pt>
                <c:pt idx="7265">
                  <c:v>16643300000000</c:v>
                </c:pt>
                <c:pt idx="7266">
                  <c:v>16677000000000</c:v>
                </c:pt>
                <c:pt idx="7267">
                  <c:v>16706700000000</c:v>
                </c:pt>
                <c:pt idx="7268">
                  <c:v>16740800000000</c:v>
                </c:pt>
                <c:pt idx="7269">
                  <c:v>16772300000000</c:v>
                </c:pt>
                <c:pt idx="7270">
                  <c:v>16802000000000</c:v>
                </c:pt>
                <c:pt idx="7271">
                  <c:v>16835400000000</c:v>
                </c:pt>
                <c:pt idx="7272">
                  <c:v>16866600000000</c:v>
                </c:pt>
                <c:pt idx="7273">
                  <c:v>16897700000000</c:v>
                </c:pt>
                <c:pt idx="7274">
                  <c:v>16926400000000</c:v>
                </c:pt>
                <c:pt idx="7275">
                  <c:v>16960200000000</c:v>
                </c:pt>
                <c:pt idx="7276">
                  <c:v>16986700000000</c:v>
                </c:pt>
                <c:pt idx="7277">
                  <c:v>17016400000000</c:v>
                </c:pt>
                <c:pt idx="7278">
                  <c:v>17049100000000</c:v>
                </c:pt>
                <c:pt idx="7279">
                  <c:v>17078500000000</c:v>
                </c:pt>
                <c:pt idx="7280">
                  <c:v>17105300000000</c:v>
                </c:pt>
                <c:pt idx="7281">
                  <c:v>17135100000000</c:v>
                </c:pt>
                <c:pt idx="7282">
                  <c:v>17166100000000</c:v>
                </c:pt>
                <c:pt idx="7283">
                  <c:v>17188300000000</c:v>
                </c:pt>
                <c:pt idx="7284">
                  <c:v>17219300000000</c:v>
                </c:pt>
                <c:pt idx="7285">
                  <c:v>17250000000000</c:v>
                </c:pt>
                <c:pt idx="7286">
                  <c:v>17274200000000</c:v>
                </c:pt>
                <c:pt idx="7287">
                  <c:v>17301500000000</c:v>
                </c:pt>
                <c:pt idx="7288">
                  <c:v>17330100000000</c:v>
                </c:pt>
                <c:pt idx="7289">
                  <c:v>17358300000000</c:v>
                </c:pt>
                <c:pt idx="7290">
                  <c:v>17379000000000</c:v>
                </c:pt>
                <c:pt idx="7291">
                  <c:v>17410200000000</c:v>
                </c:pt>
                <c:pt idx="7292">
                  <c:v>17436200000000</c:v>
                </c:pt>
                <c:pt idx="7293">
                  <c:v>17459600000000</c:v>
                </c:pt>
                <c:pt idx="7294">
                  <c:v>17484600000000</c:v>
                </c:pt>
                <c:pt idx="7295">
                  <c:v>17511300000000</c:v>
                </c:pt>
                <c:pt idx="7296">
                  <c:v>17533900000000</c:v>
                </c:pt>
                <c:pt idx="7297">
                  <c:v>17554500000000</c:v>
                </c:pt>
                <c:pt idx="7298">
                  <c:v>17582200000000</c:v>
                </c:pt>
                <c:pt idx="7299">
                  <c:v>17603300000000</c:v>
                </c:pt>
                <c:pt idx="7300">
                  <c:v>17623500000000</c:v>
                </c:pt>
                <c:pt idx="7301">
                  <c:v>17644600000000</c:v>
                </c:pt>
                <c:pt idx="7302">
                  <c:v>17667900000000</c:v>
                </c:pt>
                <c:pt idx="7303">
                  <c:v>17686000000000</c:v>
                </c:pt>
                <c:pt idx="7304">
                  <c:v>17703600000000</c:v>
                </c:pt>
                <c:pt idx="7305">
                  <c:v>17725900000000</c:v>
                </c:pt>
                <c:pt idx="7306">
                  <c:v>17743300000000</c:v>
                </c:pt>
                <c:pt idx="7307">
                  <c:v>17756200000000</c:v>
                </c:pt>
                <c:pt idx="7308">
                  <c:v>17771800000000</c:v>
                </c:pt>
                <c:pt idx="7309">
                  <c:v>17789700000000</c:v>
                </c:pt>
                <c:pt idx="7310">
                  <c:v>17800800000000</c:v>
                </c:pt>
                <c:pt idx="7311">
                  <c:v>17815000000000</c:v>
                </c:pt>
                <c:pt idx="7312">
                  <c:v>17829400000000</c:v>
                </c:pt>
                <c:pt idx="7313">
                  <c:v>17840700000000</c:v>
                </c:pt>
                <c:pt idx="7314">
                  <c:v>17848400000000</c:v>
                </c:pt>
                <c:pt idx="7315">
                  <c:v>17857800000000</c:v>
                </c:pt>
                <c:pt idx="7316">
                  <c:v>17865000000000</c:v>
                </c:pt>
                <c:pt idx="7317">
                  <c:v>17872900000000</c:v>
                </c:pt>
                <c:pt idx="7318">
                  <c:v>17883100000000</c:v>
                </c:pt>
                <c:pt idx="7319">
                  <c:v>17890100000000</c:v>
                </c:pt>
                <c:pt idx="7320">
                  <c:v>17895600000000</c:v>
                </c:pt>
                <c:pt idx="7321">
                  <c:v>17900500000000</c:v>
                </c:pt>
                <c:pt idx="7322">
                  <c:v>17904400000000</c:v>
                </c:pt>
                <c:pt idx="7323">
                  <c:v>17904600000000</c:v>
                </c:pt>
                <c:pt idx="7324">
                  <c:v>17907400000000</c:v>
                </c:pt>
                <c:pt idx="7325">
                  <c:v>17912300000000</c:v>
                </c:pt>
                <c:pt idx="7326">
                  <c:v>17911700000000</c:v>
                </c:pt>
                <c:pt idx="7327">
                  <c:v>17912800000000</c:v>
                </c:pt>
                <c:pt idx="7328">
                  <c:v>17915900000000</c:v>
                </c:pt>
                <c:pt idx="7329">
                  <c:v>17915900000000</c:v>
                </c:pt>
                <c:pt idx="7330">
                  <c:v>17912100000000</c:v>
                </c:pt>
                <c:pt idx="7331">
                  <c:v>17911300000000</c:v>
                </c:pt>
                <c:pt idx="7332">
                  <c:v>17913300000000</c:v>
                </c:pt>
                <c:pt idx="7333">
                  <c:v>17909400000000</c:v>
                </c:pt>
                <c:pt idx="7334">
                  <c:v>17907900000000</c:v>
                </c:pt>
                <c:pt idx="7335">
                  <c:v>17909000000000</c:v>
                </c:pt>
                <c:pt idx="7336">
                  <c:v>17907000000000</c:v>
                </c:pt>
                <c:pt idx="7337">
                  <c:v>17902700000000</c:v>
                </c:pt>
                <c:pt idx="7338">
                  <c:v>17900500000000</c:v>
                </c:pt>
                <c:pt idx="7339">
                  <c:v>17897200000000</c:v>
                </c:pt>
                <c:pt idx="7340">
                  <c:v>17894900000000</c:v>
                </c:pt>
                <c:pt idx="7341">
                  <c:v>17892600000000</c:v>
                </c:pt>
                <c:pt idx="7342">
                  <c:v>17892400000000</c:v>
                </c:pt>
                <c:pt idx="7343">
                  <c:v>17890100000000</c:v>
                </c:pt>
                <c:pt idx="7344">
                  <c:v>17887700000000</c:v>
                </c:pt>
                <c:pt idx="7345">
                  <c:v>17885600000000</c:v>
                </c:pt>
                <c:pt idx="7346">
                  <c:v>17883100000000</c:v>
                </c:pt>
                <c:pt idx="7347">
                  <c:v>17880500000000</c:v>
                </c:pt>
                <c:pt idx="7348">
                  <c:v>17878600000000</c:v>
                </c:pt>
                <c:pt idx="7349">
                  <c:v>17876600000000</c:v>
                </c:pt>
                <c:pt idx="7350">
                  <c:v>17874800000000</c:v>
                </c:pt>
                <c:pt idx="7351">
                  <c:v>17874000000000</c:v>
                </c:pt>
                <c:pt idx="7352">
                  <c:v>17872200000000</c:v>
                </c:pt>
                <c:pt idx="7353">
                  <c:v>17868300000000</c:v>
                </c:pt>
                <c:pt idx="7354">
                  <c:v>17867500000000</c:v>
                </c:pt>
                <c:pt idx="7355">
                  <c:v>17865400000000</c:v>
                </c:pt>
                <c:pt idx="7356">
                  <c:v>17861400000000</c:v>
                </c:pt>
                <c:pt idx="7357">
                  <c:v>17858800000000</c:v>
                </c:pt>
                <c:pt idx="7358">
                  <c:v>17857200000000</c:v>
                </c:pt>
                <c:pt idx="7359">
                  <c:v>17853700000000</c:v>
                </c:pt>
                <c:pt idx="7360">
                  <c:v>17848400000000</c:v>
                </c:pt>
                <c:pt idx="7361">
                  <c:v>17845000000000</c:v>
                </c:pt>
                <c:pt idx="7362">
                  <c:v>17839800000000</c:v>
                </c:pt>
                <c:pt idx="7363">
                  <c:v>17833400000000</c:v>
                </c:pt>
                <c:pt idx="7364">
                  <c:v>17826800000000</c:v>
                </c:pt>
                <c:pt idx="7365">
                  <c:v>17819600000000</c:v>
                </c:pt>
                <c:pt idx="7366">
                  <c:v>17811100000000</c:v>
                </c:pt>
                <c:pt idx="7367">
                  <c:v>17802300000000</c:v>
                </c:pt>
                <c:pt idx="7368">
                  <c:v>17789800000000</c:v>
                </c:pt>
                <c:pt idx="7369">
                  <c:v>17779100000000</c:v>
                </c:pt>
                <c:pt idx="7370">
                  <c:v>17766800000000</c:v>
                </c:pt>
                <c:pt idx="7371">
                  <c:v>17752400000000</c:v>
                </c:pt>
                <c:pt idx="7372">
                  <c:v>17736200000000</c:v>
                </c:pt>
                <c:pt idx="7373">
                  <c:v>17718900000000</c:v>
                </c:pt>
                <c:pt idx="7374">
                  <c:v>17700200000000</c:v>
                </c:pt>
                <c:pt idx="7375">
                  <c:v>17677600000000</c:v>
                </c:pt>
                <c:pt idx="7376">
                  <c:v>17658800000000</c:v>
                </c:pt>
                <c:pt idx="7377">
                  <c:v>17632700000000</c:v>
                </c:pt>
                <c:pt idx="7378">
                  <c:v>17607300000000</c:v>
                </c:pt>
                <c:pt idx="7379">
                  <c:v>17581400000000</c:v>
                </c:pt>
                <c:pt idx="7380">
                  <c:v>17552500000000</c:v>
                </c:pt>
                <c:pt idx="7381">
                  <c:v>17519500000000</c:v>
                </c:pt>
                <c:pt idx="7382">
                  <c:v>17486900000000</c:v>
                </c:pt>
                <c:pt idx="7383">
                  <c:v>17453900000000</c:v>
                </c:pt>
                <c:pt idx="7384">
                  <c:v>17414700000000</c:v>
                </c:pt>
                <c:pt idx="7385">
                  <c:v>17376400000000</c:v>
                </c:pt>
                <c:pt idx="7386">
                  <c:v>17337400000000</c:v>
                </c:pt>
                <c:pt idx="7387">
                  <c:v>17295200000000</c:v>
                </c:pt>
                <c:pt idx="7388">
                  <c:v>17250400000000</c:v>
                </c:pt>
                <c:pt idx="7389">
                  <c:v>17204800000000</c:v>
                </c:pt>
                <c:pt idx="7390">
                  <c:v>17156300000000</c:v>
                </c:pt>
                <c:pt idx="7391">
                  <c:v>17105500000000</c:v>
                </c:pt>
                <c:pt idx="7392">
                  <c:v>17055100000000</c:v>
                </c:pt>
                <c:pt idx="7393">
                  <c:v>17001200000000</c:v>
                </c:pt>
                <c:pt idx="7394">
                  <c:v>16944000000000</c:v>
                </c:pt>
                <c:pt idx="7395">
                  <c:v>16887000000000</c:v>
                </c:pt>
                <c:pt idx="7396">
                  <c:v>16827100000000</c:v>
                </c:pt>
                <c:pt idx="7397">
                  <c:v>16765000000000</c:v>
                </c:pt>
                <c:pt idx="7398">
                  <c:v>16701200000000</c:v>
                </c:pt>
                <c:pt idx="7399">
                  <c:v>16636800000000</c:v>
                </c:pt>
                <c:pt idx="7400">
                  <c:v>16570000000000</c:v>
                </c:pt>
                <c:pt idx="7401">
                  <c:v>16500700000000</c:v>
                </c:pt>
                <c:pt idx="7402">
                  <c:v>16431200000000</c:v>
                </c:pt>
                <c:pt idx="7403">
                  <c:v>16358900000000</c:v>
                </c:pt>
                <c:pt idx="7404">
                  <c:v>16285200000000</c:v>
                </c:pt>
                <c:pt idx="7405">
                  <c:v>16210000000000</c:v>
                </c:pt>
                <c:pt idx="7406">
                  <c:v>16133800000000</c:v>
                </c:pt>
                <c:pt idx="7407">
                  <c:v>16055900000000</c:v>
                </c:pt>
                <c:pt idx="7408">
                  <c:v>15975400000000</c:v>
                </c:pt>
                <c:pt idx="7409">
                  <c:v>15895300000000</c:v>
                </c:pt>
                <c:pt idx="7410">
                  <c:v>15812000000000</c:v>
                </c:pt>
                <c:pt idx="7411">
                  <c:v>15728900000000</c:v>
                </c:pt>
                <c:pt idx="7412">
                  <c:v>15644200000000</c:v>
                </c:pt>
                <c:pt idx="7413">
                  <c:v>15558500000000</c:v>
                </c:pt>
                <c:pt idx="7414">
                  <c:v>15471600000000</c:v>
                </c:pt>
                <c:pt idx="7415">
                  <c:v>15382600000000</c:v>
                </c:pt>
                <c:pt idx="7416">
                  <c:v>15294400000000</c:v>
                </c:pt>
                <c:pt idx="7417">
                  <c:v>15203100000000</c:v>
                </c:pt>
                <c:pt idx="7418">
                  <c:v>15112200000000</c:v>
                </c:pt>
                <c:pt idx="7419">
                  <c:v>15020500000000</c:v>
                </c:pt>
                <c:pt idx="7420">
                  <c:v>14926700000000</c:v>
                </c:pt>
                <c:pt idx="7421">
                  <c:v>14833000000000</c:v>
                </c:pt>
                <c:pt idx="7422">
                  <c:v>14739300000000</c:v>
                </c:pt>
                <c:pt idx="7423">
                  <c:v>14643800000000</c:v>
                </c:pt>
                <c:pt idx="7424">
                  <c:v>14545500000000</c:v>
                </c:pt>
                <c:pt idx="7425">
                  <c:v>14450200000000</c:v>
                </c:pt>
                <c:pt idx="7426">
                  <c:v>14350600000000</c:v>
                </c:pt>
                <c:pt idx="7427">
                  <c:v>14251200000000</c:v>
                </c:pt>
                <c:pt idx="7428">
                  <c:v>14151600000000</c:v>
                </c:pt>
                <c:pt idx="7429">
                  <c:v>14050900000000</c:v>
                </c:pt>
                <c:pt idx="7430">
                  <c:v>13949700000000</c:v>
                </c:pt>
                <c:pt idx="7431">
                  <c:v>13848000000000</c:v>
                </c:pt>
                <c:pt idx="7432">
                  <c:v>13746400000000</c:v>
                </c:pt>
                <c:pt idx="7433">
                  <c:v>13642600000000</c:v>
                </c:pt>
                <c:pt idx="7434">
                  <c:v>13537100000000</c:v>
                </c:pt>
                <c:pt idx="7435">
                  <c:v>13431400000000</c:v>
                </c:pt>
                <c:pt idx="7436">
                  <c:v>13322200000000</c:v>
                </c:pt>
                <c:pt idx="7437">
                  <c:v>13214500000000</c:v>
                </c:pt>
                <c:pt idx="7438">
                  <c:v>13107200000000</c:v>
                </c:pt>
                <c:pt idx="7439">
                  <c:v>12995500000000</c:v>
                </c:pt>
                <c:pt idx="7440">
                  <c:v>12884400000000</c:v>
                </c:pt>
                <c:pt idx="7441">
                  <c:v>12772900000000</c:v>
                </c:pt>
                <c:pt idx="7442">
                  <c:v>12659400000000</c:v>
                </c:pt>
                <c:pt idx="7443">
                  <c:v>12543600000000</c:v>
                </c:pt>
                <c:pt idx="7444">
                  <c:v>12427400000000</c:v>
                </c:pt>
                <c:pt idx="7445">
                  <c:v>12307600000000</c:v>
                </c:pt>
                <c:pt idx="7446">
                  <c:v>12188500000000</c:v>
                </c:pt>
                <c:pt idx="7447">
                  <c:v>12067800000000</c:v>
                </c:pt>
                <c:pt idx="7448">
                  <c:v>11945100000000</c:v>
                </c:pt>
                <c:pt idx="7449">
                  <c:v>11821200000000</c:v>
                </c:pt>
                <c:pt idx="7450">
                  <c:v>11696500000000</c:v>
                </c:pt>
                <c:pt idx="7451">
                  <c:v>11569100000000</c:v>
                </c:pt>
                <c:pt idx="7452">
                  <c:v>11438600000000</c:v>
                </c:pt>
                <c:pt idx="7453">
                  <c:v>11307700000000</c:v>
                </c:pt>
                <c:pt idx="7454">
                  <c:v>11175000000000</c:v>
                </c:pt>
                <c:pt idx="7455">
                  <c:v>11039200000000</c:v>
                </c:pt>
                <c:pt idx="7456">
                  <c:v>10902900000000</c:v>
                </c:pt>
                <c:pt idx="7457">
                  <c:v>10765200000000</c:v>
                </c:pt>
                <c:pt idx="7458">
                  <c:v>10625300000000</c:v>
                </c:pt>
                <c:pt idx="7459">
                  <c:v>10483000000000</c:v>
                </c:pt>
                <c:pt idx="7460">
                  <c:v>10339500000000</c:v>
                </c:pt>
                <c:pt idx="7461">
                  <c:v>10194100000000</c:v>
                </c:pt>
                <c:pt idx="7462">
                  <c:v>10045400000000</c:v>
                </c:pt>
                <c:pt idx="7463">
                  <c:v>9896550000000</c:v>
                </c:pt>
                <c:pt idx="7464">
                  <c:v>9745610000000</c:v>
                </c:pt>
                <c:pt idx="7465">
                  <c:v>9593500000000</c:v>
                </c:pt>
                <c:pt idx="7466">
                  <c:v>9439400000000</c:v>
                </c:pt>
                <c:pt idx="7467">
                  <c:v>9284250000000</c:v>
                </c:pt>
                <c:pt idx="7468">
                  <c:v>9127620000000</c:v>
                </c:pt>
                <c:pt idx="7469">
                  <c:v>8968750000000</c:v>
                </c:pt>
                <c:pt idx="7470">
                  <c:v>8809550000000</c:v>
                </c:pt>
                <c:pt idx="7471">
                  <c:v>8648250000000</c:v>
                </c:pt>
                <c:pt idx="7472">
                  <c:v>8486860000000</c:v>
                </c:pt>
                <c:pt idx="7473">
                  <c:v>8324200000000</c:v>
                </c:pt>
                <c:pt idx="7474">
                  <c:v>8161030000000</c:v>
                </c:pt>
                <c:pt idx="7475">
                  <c:v>7996650000000</c:v>
                </c:pt>
                <c:pt idx="7476">
                  <c:v>7832290000000</c:v>
                </c:pt>
                <c:pt idx="7477">
                  <c:v>7667260000000</c:v>
                </c:pt>
                <c:pt idx="7478">
                  <c:v>7500690000000</c:v>
                </c:pt>
                <c:pt idx="7479">
                  <c:v>7335120000000</c:v>
                </c:pt>
                <c:pt idx="7480">
                  <c:v>7170290000000</c:v>
                </c:pt>
                <c:pt idx="7481">
                  <c:v>7002950000000</c:v>
                </c:pt>
                <c:pt idx="7482">
                  <c:v>6838190000000</c:v>
                </c:pt>
                <c:pt idx="7483">
                  <c:v>6672270000000</c:v>
                </c:pt>
                <c:pt idx="7484">
                  <c:v>6507550000000</c:v>
                </c:pt>
                <c:pt idx="7485">
                  <c:v>6343250000000</c:v>
                </c:pt>
                <c:pt idx="7486">
                  <c:v>6179850000000</c:v>
                </c:pt>
                <c:pt idx="7487">
                  <c:v>6016270000000</c:v>
                </c:pt>
                <c:pt idx="7488">
                  <c:v>5854580000000</c:v>
                </c:pt>
                <c:pt idx="7489">
                  <c:v>5694700000000</c:v>
                </c:pt>
                <c:pt idx="7490">
                  <c:v>5533650000000</c:v>
                </c:pt>
                <c:pt idx="7491">
                  <c:v>5375710000000</c:v>
                </c:pt>
                <c:pt idx="7492">
                  <c:v>5219070000000</c:v>
                </c:pt>
                <c:pt idx="7493">
                  <c:v>5064170000000</c:v>
                </c:pt>
                <c:pt idx="7494">
                  <c:v>4910510000000</c:v>
                </c:pt>
                <c:pt idx="7495">
                  <c:v>4759320000000</c:v>
                </c:pt>
                <c:pt idx="7496">
                  <c:v>4608620000000</c:v>
                </c:pt>
                <c:pt idx="7497">
                  <c:v>4461150000000</c:v>
                </c:pt>
                <c:pt idx="7498">
                  <c:v>4315750000000</c:v>
                </c:pt>
                <c:pt idx="7499">
                  <c:v>4171380000000</c:v>
                </c:pt>
                <c:pt idx="7500">
                  <c:v>4030250000000</c:v>
                </c:pt>
                <c:pt idx="7501">
                  <c:v>3892290000000</c:v>
                </c:pt>
                <c:pt idx="7502">
                  <c:v>3754570000000</c:v>
                </c:pt>
                <c:pt idx="7503">
                  <c:v>3620640000000</c:v>
                </c:pt>
                <c:pt idx="7504">
                  <c:v>3488830000000</c:v>
                </c:pt>
                <c:pt idx="7505">
                  <c:v>3359300000000</c:v>
                </c:pt>
                <c:pt idx="7506">
                  <c:v>3232960000000</c:v>
                </c:pt>
                <c:pt idx="7507">
                  <c:v>3109270000000</c:v>
                </c:pt>
                <c:pt idx="7508">
                  <c:v>2987940000000</c:v>
                </c:pt>
                <c:pt idx="7509">
                  <c:v>2869270000000</c:v>
                </c:pt>
                <c:pt idx="7510">
                  <c:v>2754110000000</c:v>
                </c:pt>
                <c:pt idx="7511">
                  <c:v>2640650000000</c:v>
                </c:pt>
                <c:pt idx="7512">
                  <c:v>2531190000000</c:v>
                </c:pt>
                <c:pt idx="7513">
                  <c:v>2423800000000</c:v>
                </c:pt>
                <c:pt idx="7514">
                  <c:v>2319720000000</c:v>
                </c:pt>
                <c:pt idx="7515">
                  <c:v>2218200000000</c:v>
                </c:pt>
                <c:pt idx="7516">
                  <c:v>2119500000000</c:v>
                </c:pt>
                <c:pt idx="7517">
                  <c:v>2023990000000</c:v>
                </c:pt>
                <c:pt idx="7518">
                  <c:v>1930830000000</c:v>
                </c:pt>
                <c:pt idx="7519">
                  <c:v>1841630000000</c:v>
                </c:pt>
                <c:pt idx="7520">
                  <c:v>1754950000000</c:v>
                </c:pt>
                <c:pt idx="7521">
                  <c:v>1670560000000</c:v>
                </c:pt>
                <c:pt idx="7522">
                  <c:v>1589530000000</c:v>
                </c:pt>
                <c:pt idx="7523">
                  <c:v>1511140000000</c:v>
                </c:pt>
                <c:pt idx="7524">
                  <c:v>1435770000000</c:v>
                </c:pt>
                <c:pt idx="7525">
                  <c:v>1362960000000</c:v>
                </c:pt>
                <c:pt idx="7526">
                  <c:v>1293520000000</c:v>
                </c:pt>
                <c:pt idx="7527">
                  <c:v>1226590000000</c:v>
                </c:pt>
                <c:pt idx="7528">
                  <c:v>1161910000000</c:v>
                </c:pt>
                <c:pt idx="7529">
                  <c:v>1100340000000</c:v>
                </c:pt>
                <c:pt idx="7530">
                  <c:v>1040970000000</c:v>
                </c:pt>
                <c:pt idx="7531">
                  <c:v>984473000000</c:v>
                </c:pt>
                <c:pt idx="7532">
                  <c:v>930270000000</c:v>
                </c:pt>
                <c:pt idx="7533">
                  <c:v>878868000000</c:v>
                </c:pt>
                <c:pt idx="7534">
                  <c:v>829830000000</c:v>
                </c:pt>
                <c:pt idx="7535">
                  <c:v>782813000000</c:v>
                </c:pt>
                <c:pt idx="7536">
                  <c:v>738417000000</c:v>
                </c:pt>
                <c:pt idx="7537">
                  <c:v>695853000000</c:v>
                </c:pt>
                <c:pt idx="7538">
                  <c:v>655937000000</c:v>
                </c:pt>
                <c:pt idx="7539">
                  <c:v>617547000000</c:v>
                </c:pt>
                <c:pt idx="7540">
                  <c:v>581689000000</c:v>
                </c:pt>
                <c:pt idx="7541">
                  <c:v>547758000000</c:v>
                </c:pt>
                <c:pt idx="7542">
                  <c:v>515264000000</c:v>
                </c:pt>
                <c:pt idx="7543">
                  <c:v>485058000000</c:v>
                </c:pt>
                <c:pt idx="7544">
                  <c:v>456198000000</c:v>
                </c:pt>
                <c:pt idx="7545">
                  <c:v>429366000000</c:v>
                </c:pt>
                <c:pt idx="7546">
                  <c:v>403867000000</c:v>
                </c:pt>
                <c:pt idx="7547">
                  <c:v>380255000000</c:v>
                </c:pt>
                <c:pt idx="7548">
                  <c:v>358091000000</c:v>
                </c:pt>
                <c:pt idx="7549">
                  <c:v>337095000000</c:v>
                </c:pt>
                <c:pt idx="7550">
                  <c:v>317668000000</c:v>
                </c:pt>
                <c:pt idx="7551">
                  <c:v>299221000000</c:v>
                </c:pt>
                <c:pt idx="7552">
                  <c:v>282267000000</c:v>
                </c:pt>
                <c:pt idx="7553">
                  <c:v>266153000000</c:v>
                </c:pt>
                <c:pt idx="7554">
                  <c:v>251395000000</c:v>
                </c:pt>
                <c:pt idx="7555">
                  <c:v>237659000000</c:v>
                </c:pt>
                <c:pt idx="7556">
                  <c:v>224600000000</c:v>
                </c:pt>
                <c:pt idx="7557">
                  <c:v>212738000000</c:v>
                </c:pt>
                <c:pt idx="7558">
                  <c:v>201487000000</c:v>
                </c:pt>
                <c:pt idx="7559">
                  <c:v>191284000000</c:v>
                </c:pt>
                <c:pt idx="7560">
                  <c:v>181526000000</c:v>
                </c:pt>
                <c:pt idx="7561">
                  <c:v>172833000000</c:v>
                </c:pt>
                <c:pt idx="7562">
                  <c:v>164721000000</c:v>
                </c:pt>
                <c:pt idx="7563">
                  <c:v>156974000000</c:v>
                </c:pt>
                <c:pt idx="7564">
                  <c:v>150047000000</c:v>
                </c:pt>
                <c:pt idx="7565">
                  <c:v>143395000000</c:v>
                </c:pt>
                <c:pt idx="7566">
                  <c:v>137489000000</c:v>
                </c:pt>
                <c:pt idx="7567">
                  <c:v>132023000000</c:v>
                </c:pt>
                <c:pt idx="7568">
                  <c:v>126802000000</c:v>
                </c:pt>
                <c:pt idx="7569">
                  <c:v>122149000000</c:v>
                </c:pt>
                <c:pt idx="7570">
                  <c:v>117739000000</c:v>
                </c:pt>
                <c:pt idx="7571">
                  <c:v>113779000000</c:v>
                </c:pt>
                <c:pt idx="7572">
                  <c:v>110011000000</c:v>
                </c:pt>
                <c:pt idx="7573">
                  <c:v>106640000000</c:v>
                </c:pt>
                <c:pt idx="7574">
                  <c:v>103518000000</c:v>
                </c:pt>
                <c:pt idx="7575">
                  <c:v>100497000000</c:v>
                </c:pt>
                <c:pt idx="7576">
                  <c:v>97834300000</c:v>
                </c:pt>
                <c:pt idx="7577">
                  <c:v>95218100000</c:v>
                </c:pt>
                <c:pt idx="7578">
                  <c:v>92943900000</c:v>
                </c:pt>
                <c:pt idx="7579">
                  <c:v>90695100000</c:v>
                </c:pt>
                <c:pt idx="7580">
                  <c:v>88749700000</c:v>
                </c:pt>
                <c:pt idx="7581">
                  <c:v>86971700000</c:v>
                </c:pt>
                <c:pt idx="7582">
                  <c:v>85149700000</c:v>
                </c:pt>
                <c:pt idx="7583">
                  <c:v>83588000000</c:v>
                </c:pt>
                <c:pt idx="7584">
                  <c:v>82027400000</c:v>
                </c:pt>
                <c:pt idx="7585">
                  <c:v>80675500000</c:v>
                </c:pt>
                <c:pt idx="7586">
                  <c:v>79308800000</c:v>
                </c:pt>
                <c:pt idx="7587">
                  <c:v>78128000000</c:v>
                </c:pt>
                <c:pt idx="7588">
                  <c:v>77016000000</c:v>
                </c:pt>
                <c:pt idx="7589">
                  <c:v>75884600000</c:v>
                </c:pt>
                <c:pt idx="7590">
                  <c:v>74899200000</c:v>
                </c:pt>
                <c:pt idx="7591">
                  <c:v>73919000000</c:v>
                </c:pt>
                <c:pt idx="7592">
                  <c:v>73040100000</c:v>
                </c:pt>
                <c:pt idx="7593">
                  <c:v>72170500000</c:v>
                </c:pt>
                <c:pt idx="7594">
                  <c:v>71382100000</c:v>
                </c:pt>
                <c:pt idx="7595">
                  <c:v>70604500000</c:v>
                </c:pt>
                <c:pt idx="7596">
                  <c:v>69874200000</c:v>
                </c:pt>
                <c:pt idx="7597">
                  <c:v>69192100000</c:v>
                </c:pt>
                <c:pt idx="7598">
                  <c:v>68500900000</c:v>
                </c:pt>
                <c:pt idx="7599">
                  <c:v>67878100000</c:v>
                </c:pt>
                <c:pt idx="7600">
                  <c:v>67237100000</c:v>
                </c:pt>
                <c:pt idx="7601">
                  <c:v>66664600000</c:v>
                </c:pt>
                <c:pt idx="7602">
                  <c:v>66139700000</c:v>
                </c:pt>
                <c:pt idx="7603">
                  <c:v>65562000000</c:v>
                </c:pt>
                <c:pt idx="7604">
                  <c:v>65063800000</c:v>
                </c:pt>
                <c:pt idx="7605">
                  <c:v>64547300000</c:v>
                </c:pt>
                <c:pt idx="7606">
                  <c:v>64070500000</c:v>
                </c:pt>
                <c:pt idx="7607">
                  <c:v>63591500000</c:v>
                </c:pt>
                <c:pt idx="7608">
                  <c:v>63145300000</c:v>
                </c:pt>
                <c:pt idx="7609">
                  <c:v>62700600000</c:v>
                </c:pt>
                <c:pt idx="7610">
                  <c:v>62277800000</c:v>
                </c:pt>
                <c:pt idx="7611">
                  <c:v>61876200000</c:v>
                </c:pt>
                <c:pt idx="7612">
                  <c:v>61463600000</c:v>
                </c:pt>
                <c:pt idx="7613">
                  <c:v>61079600000</c:v>
                </c:pt>
                <c:pt idx="7614">
                  <c:v>60720000000</c:v>
                </c:pt>
                <c:pt idx="7615">
                  <c:v>60340100000</c:v>
                </c:pt>
                <c:pt idx="7616">
                  <c:v>59992500000</c:v>
                </c:pt>
                <c:pt idx="7617">
                  <c:v>59641100000</c:v>
                </c:pt>
                <c:pt idx="7618">
                  <c:v>59299200000</c:v>
                </c:pt>
                <c:pt idx="7619">
                  <c:v>58970100000</c:v>
                </c:pt>
                <c:pt idx="7620">
                  <c:v>58652100000</c:v>
                </c:pt>
                <c:pt idx="7621">
                  <c:v>58338500000</c:v>
                </c:pt>
                <c:pt idx="7622">
                  <c:v>58034600000</c:v>
                </c:pt>
                <c:pt idx="7623">
                  <c:v>57741000000</c:v>
                </c:pt>
                <c:pt idx="7624">
                  <c:v>57449800000</c:v>
                </c:pt>
                <c:pt idx="7625">
                  <c:v>57172400000</c:v>
                </c:pt>
                <c:pt idx="7626">
                  <c:v>56890800000</c:v>
                </c:pt>
                <c:pt idx="7627">
                  <c:v>56623100000</c:v>
                </c:pt>
                <c:pt idx="7628">
                  <c:v>56368000000</c:v>
                </c:pt>
                <c:pt idx="7629">
                  <c:v>56102000000</c:v>
                </c:pt>
                <c:pt idx="7630">
                  <c:v>55857400000</c:v>
                </c:pt>
                <c:pt idx="7631">
                  <c:v>55607600000</c:v>
                </c:pt>
                <c:pt idx="7632">
                  <c:v>55368200000</c:v>
                </c:pt>
                <c:pt idx="7633">
                  <c:v>55138900000</c:v>
                </c:pt>
                <c:pt idx="7634">
                  <c:v>54904900000</c:v>
                </c:pt>
                <c:pt idx="7635">
                  <c:v>54682800000</c:v>
                </c:pt>
                <c:pt idx="7636">
                  <c:v>54471400000</c:v>
                </c:pt>
                <c:pt idx="7637">
                  <c:v>54260100000</c:v>
                </c:pt>
                <c:pt idx="7638">
                  <c:v>54045100000</c:v>
                </c:pt>
                <c:pt idx="7639">
                  <c:v>53855400000</c:v>
                </c:pt>
                <c:pt idx="7640">
                  <c:v>53640500000</c:v>
                </c:pt>
                <c:pt idx="7641">
                  <c:v>53455900000</c:v>
                </c:pt>
                <c:pt idx="7642">
                  <c:v>53266900000</c:v>
                </c:pt>
                <c:pt idx="7643">
                  <c:v>53076600000</c:v>
                </c:pt>
                <c:pt idx="7644">
                  <c:v>52889400000</c:v>
                </c:pt>
                <c:pt idx="7645">
                  <c:v>52722300000</c:v>
                </c:pt>
                <c:pt idx="7646">
                  <c:v>52537200000</c:v>
                </c:pt>
                <c:pt idx="7647">
                  <c:v>52375300000</c:v>
                </c:pt>
                <c:pt idx="7648">
                  <c:v>52214300000</c:v>
                </c:pt>
                <c:pt idx="7649">
                  <c:v>52052400000</c:v>
                </c:pt>
                <c:pt idx="7650">
                  <c:v>51883100000</c:v>
                </c:pt>
                <c:pt idx="7651">
                  <c:v>51747200000</c:v>
                </c:pt>
                <c:pt idx="7652">
                  <c:v>51574000000</c:v>
                </c:pt>
                <c:pt idx="7653">
                  <c:v>51435100000</c:v>
                </c:pt>
                <c:pt idx="7654">
                  <c:v>51290800000</c:v>
                </c:pt>
                <c:pt idx="7655">
                  <c:v>51135100000</c:v>
                </c:pt>
                <c:pt idx="7656">
                  <c:v>50997100000</c:v>
                </c:pt>
                <c:pt idx="7657">
                  <c:v>50866100000</c:v>
                </c:pt>
                <c:pt idx="7658">
                  <c:v>50734100000</c:v>
                </c:pt>
                <c:pt idx="7659">
                  <c:v>50610200000</c:v>
                </c:pt>
                <c:pt idx="7660">
                  <c:v>50495000000</c:v>
                </c:pt>
                <c:pt idx="7661">
                  <c:v>50371500000</c:v>
                </c:pt>
                <c:pt idx="7662">
                  <c:v>50255600000</c:v>
                </c:pt>
                <c:pt idx="7663">
                  <c:v>50138300000</c:v>
                </c:pt>
                <c:pt idx="7664">
                  <c:v>50004600000</c:v>
                </c:pt>
                <c:pt idx="7665">
                  <c:v>49892800000</c:v>
                </c:pt>
                <c:pt idx="7666">
                  <c:v>49790100000</c:v>
                </c:pt>
                <c:pt idx="7667">
                  <c:v>49662900000</c:v>
                </c:pt>
                <c:pt idx="7668">
                  <c:v>49558400000</c:v>
                </c:pt>
                <c:pt idx="7669">
                  <c:v>49466600000</c:v>
                </c:pt>
                <c:pt idx="7670">
                  <c:v>49366800000</c:v>
                </c:pt>
                <c:pt idx="7671">
                  <c:v>49288500000</c:v>
                </c:pt>
                <c:pt idx="7672">
                  <c:v>49193700000</c:v>
                </c:pt>
                <c:pt idx="7673">
                  <c:v>49075100000</c:v>
                </c:pt>
                <c:pt idx="7674">
                  <c:v>49009500000</c:v>
                </c:pt>
                <c:pt idx="7675">
                  <c:v>48921900000</c:v>
                </c:pt>
                <c:pt idx="7676">
                  <c:v>48814900000</c:v>
                </c:pt>
                <c:pt idx="7677">
                  <c:v>48732000000</c:v>
                </c:pt>
                <c:pt idx="7678">
                  <c:v>48640700000</c:v>
                </c:pt>
                <c:pt idx="7679">
                  <c:v>48561800000</c:v>
                </c:pt>
                <c:pt idx="7680">
                  <c:v>48506900000</c:v>
                </c:pt>
                <c:pt idx="7681">
                  <c:v>48427700000</c:v>
                </c:pt>
                <c:pt idx="7682">
                  <c:v>48355000000</c:v>
                </c:pt>
                <c:pt idx="7683">
                  <c:v>48301500000</c:v>
                </c:pt>
                <c:pt idx="7684">
                  <c:v>48233200000</c:v>
                </c:pt>
                <c:pt idx="7685">
                  <c:v>48157300000</c:v>
                </c:pt>
                <c:pt idx="7686">
                  <c:v>48093500000</c:v>
                </c:pt>
                <c:pt idx="7687">
                  <c:v>48010700000</c:v>
                </c:pt>
                <c:pt idx="7688">
                  <c:v>47951200000</c:v>
                </c:pt>
                <c:pt idx="7689">
                  <c:v>47893300000</c:v>
                </c:pt>
                <c:pt idx="7690">
                  <c:v>47834000000</c:v>
                </c:pt>
                <c:pt idx="7691">
                  <c:v>47779600000</c:v>
                </c:pt>
                <c:pt idx="7692">
                  <c:v>47746100000</c:v>
                </c:pt>
                <c:pt idx="7693">
                  <c:v>47695700000</c:v>
                </c:pt>
                <c:pt idx="7694">
                  <c:v>47627500000</c:v>
                </c:pt>
                <c:pt idx="7695">
                  <c:v>47613100000</c:v>
                </c:pt>
                <c:pt idx="7696">
                  <c:v>47568600000</c:v>
                </c:pt>
                <c:pt idx="7697">
                  <c:v>47512800000</c:v>
                </c:pt>
                <c:pt idx="7698">
                  <c:v>47472400000</c:v>
                </c:pt>
                <c:pt idx="7699">
                  <c:v>47414300000</c:v>
                </c:pt>
                <c:pt idx="7700">
                  <c:v>47377700000</c:v>
                </c:pt>
                <c:pt idx="7701">
                  <c:v>47379400000</c:v>
                </c:pt>
                <c:pt idx="7702">
                  <c:v>47314800000</c:v>
                </c:pt>
                <c:pt idx="7703">
                  <c:v>47283300000</c:v>
                </c:pt>
                <c:pt idx="7704">
                  <c:v>47271700000</c:v>
                </c:pt>
                <c:pt idx="7705">
                  <c:v>47244000000</c:v>
                </c:pt>
                <c:pt idx="7706">
                  <c:v>47225300000</c:v>
                </c:pt>
                <c:pt idx="7707">
                  <c:v>47201800000</c:v>
                </c:pt>
                <c:pt idx="7708">
                  <c:v>47156500000</c:v>
                </c:pt>
                <c:pt idx="7709">
                  <c:v>47144000000</c:v>
                </c:pt>
                <c:pt idx="7710">
                  <c:v>47142100000</c:v>
                </c:pt>
                <c:pt idx="7711">
                  <c:v>47095500000</c:v>
                </c:pt>
                <c:pt idx="7712">
                  <c:v>47081500000</c:v>
                </c:pt>
                <c:pt idx="7713">
                  <c:v>47080300000</c:v>
                </c:pt>
                <c:pt idx="7714">
                  <c:v>47070000000</c:v>
                </c:pt>
                <c:pt idx="7715">
                  <c:v>47064000000</c:v>
                </c:pt>
                <c:pt idx="7716">
                  <c:v>47072700000</c:v>
                </c:pt>
                <c:pt idx="7717">
                  <c:v>47039600000</c:v>
                </c:pt>
                <c:pt idx="7718">
                  <c:v>47063500000</c:v>
                </c:pt>
                <c:pt idx="7719">
                  <c:v>47063300000</c:v>
                </c:pt>
                <c:pt idx="7720">
                  <c:v>47049500000</c:v>
                </c:pt>
                <c:pt idx="7721">
                  <c:v>47053500000</c:v>
                </c:pt>
                <c:pt idx="7722">
                  <c:v>47081700000</c:v>
                </c:pt>
                <c:pt idx="7723">
                  <c:v>47059200000</c:v>
                </c:pt>
                <c:pt idx="7724">
                  <c:v>47095400000</c:v>
                </c:pt>
                <c:pt idx="7725">
                  <c:v>47093800000</c:v>
                </c:pt>
                <c:pt idx="7726">
                  <c:v>47107500000</c:v>
                </c:pt>
                <c:pt idx="7727">
                  <c:v>47137800000</c:v>
                </c:pt>
                <c:pt idx="7728">
                  <c:v>47155800000</c:v>
                </c:pt>
                <c:pt idx="7729">
                  <c:v>47150000000</c:v>
                </c:pt>
                <c:pt idx="7730">
                  <c:v>47189900000</c:v>
                </c:pt>
                <c:pt idx="7731">
                  <c:v>47212600000</c:v>
                </c:pt>
                <c:pt idx="7732">
                  <c:v>47226200000</c:v>
                </c:pt>
                <c:pt idx="7733">
                  <c:v>47280400000</c:v>
                </c:pt>
                <c:pt idx="7734">
                  <c:v>47285300000</c:v>
                </c:pt>
                <c:pt idx="7735">
                  <c:v>47317800000</c:v>
                </c:pt>
                <c:pt idx="7736">
                  <c:v>47367900000</c:v>
                </c:pt>
                <c:pt idx="7737">
                  <c:v>47401900000</c:v>
                </c:pt>
                <c:pt idx="7738">
                  <c:v>47427200000</c:v>
                </c:pt>
                <c:pt idx="7739">
                  <c:v>47488200000</c:v>
                </c:pt>
                <c:pt idx="7740">
                  <c:v>47511600000</c:v>
                </c:pt>
                <c:pt idx="7741">
                  <c:v>47556100000</c:v>
                </c:pt>
                <c:pt idx="7742">
                  <c:v>47611100000</c:v>
                </c:pt>
                <c:pt idx="7743">
                  <c:v>47667900000</c:v>
                </c:pt>
                <c:pt idx="7744">
                  <c:v>47699500000</c:v>
                </c:pt>
                <c:pt idx="7745">
                  <c:v>47775600000</c:v>
                </c:pt>
                <c:pt idx="7746">
                  <c:v>47812500000</c:v>
                </c:pt>
                <c:pt idx="7747">
                  <c:v>47873200000</c:v>
                </c:pt>
                <c:pt idx="7748">
                  <c:v>47931100000</c:v>
                </c:pt>
                <c:pt idx="7749">
                  <c:v>47997400000</c:v>
                </c:pt>
                <c:pt idx="7750">
                  <c:v>48043700000</c:v>
                </c:pt>
                <c:pt idx="7751">
                  <c:v>48123000000</c:v>
                </c:pt>
                <c:pt idx="7752">
                  <c:v>48180100000</c:v>
                </c:pt>
                <c:pt idx="7753">
                  <c:v>48245400000</c:v>
                </c:pt>
                <c:pt idx="7754">
                  <c:v>48327600000</c:v>
                </c:pt>
                <c:pt idx="7755">
                  <c:v>48398200000</c:v>
                </c:pt>
                <c:pt idx="7756">
                  <c:v>48452600000</c:v>
                </c:pt>
                <c:pt idx="7757">
                  <c:v>48544300000</c:v>
                </c:pt>
                <c:pt idx="7758">
                  <c:v>48611800000</c:v>
                </c:pt>
                <c:pt idx="7759">
                  <c:v>48686600000</c:v>
                </c:pt>
                <c:pt idx="7760">
                  <c:v>48776700000</c:v>
                </c:pt>
                <c:pt idx="7761">
                  <c:v>48844200000</c:v>
                </c:pt>
                <c:pt idx="7762">
                  <c:v>48927200000</c:v>
                </c:pt>
                <c:pt idx="7763">
                  <c:v>49021900000</c:v>
                </c:pt>
                <c:pt idx="7764">
                  <c:v>49108200000</c:v>
                </c:pt>
                <c:pt idx="7765">
                  <c:v>49187500000</c:v>
                </c:pt>
                <c:pt idx="7766">
                  <c:v>49291800000</c:v>
                </c:pt>
                <c:pt idx="7767">
                  <c:v>49369700000</c:v>
                </c:pt>
                <c:pt idx="7768">
                  <c:v>49471200000</c:v>
                </c:pt>
                <c:pt idx="7769">
                  <c:v>49565800000</c:v>
                </c:pt>
                <c:pt idx="7770">
                  <c:v>49655500000</c:v>
                </c:pt>
                <c:pt idx="7771">
                  <c:v>49753600000</c:v>
                </c:pt>
                <c:pt idx="7772">
                  <c:v>49862200000</c:v>
                </c:pt>
                <c:pt idx="7773">
                  <c:v>49956500000</c:v>
                </c:pt>
                <c:pt idx="7774">
                  <c:v>50060000000</c:v>
                </c:pt>
                <c:pt idx="7775">
                  <c:v>50172200000</c:v>
                </c:pt>
                <c:pt idx="7776">
                  <c:v>50278200000</c:v>
                </c:pt>
                <c:pt idx="7777">
                  <c:v>50387300000</c:v>
                </c:pt>
                <c:pt idx="7778">
                  <c:v>50496500000</c:v>
                </c:pt>
                <c:pt idx="7779">
                  <c:v>50600800000</c:v>
                </c:pt>
                <c:pt idx="7780">
                  <c:v>50713300000</c:v>
                </c:pt>
                <c:pt idx="7781">
                  <c:v>50827200000</c:v>
                </c:pt>
                <c:pt idx="7782">
                  <c:v>50941900000</c:v>
                </c:pt>
                <c:pt idx="7783">
                  <c:v>51059200000</c:v>
                </c:pt>
                <c:pt idx="7784">
                  <c:v>51185200000</c:v>
                </c:pt>
                <c:pt idx="7785">
                  <c:v>51305800000</c:v>
                </c:pt>
                <c:pt idx="7786">
                  <c:v>51432100000</c:v>
                </c:pt>
                <c:pt idx="7787">
                  <c:v>51556100000</c:v>
                </c:pt>
                <c:pt idx="7788">
                  <c:v>51681400000</c:v>
                </c:pt>
                <c:pt idx="7789">
                  <c:v>51805500000</c:v>
                </c:pt>
                <c:pt idx="7790">
                  <c:v>51934300000</c:v>
                </c:pt>
                <c:pt idx="7791">
                  <c:v>52060600000</c:v>
                </c:pt>
                <c:pt idx="7792">
                  <c:v>52193100000</c:v>
                </c:pt>
                <c:pt idx="7793">
                  <c:v>52331000000</c:v>
                </c:pt>
                <c:pt idx="7794">
                  <c:v>52467400000</c:v>
                </c:pt>
                <c:pt idx="7795">
                  <c:v>52605300000</c:v>
                </c:pt>
                <c:pt idx="7796">
                  <c:v>52752800000</c:v>
                </c:pt>
                <c:pt idx="7797">
                  <c:v>52894700000</c:v>
                </c:pt>
                <c:pt idx="7798">
                  <c:v>53039400000</c:v>
                </c:pt>
                <c:pt idx="7799">
                  <c:v>53185600000</c:v>
                </c:pt>
                <c:pt idx="7800">
                  <c:v>53328600000</c:v>
                </c:pt>
                <c:pt idx="7801">
                  <c:v>53479400000</c:v>
                </c:pt>
                <c:pt idx="7802">
                  <c:v>53632300000</c:v>
                </c:pt>
                <c:pt idx="7803">
                  <c:v>53787700000</c:v>
                </c:pt>
                <c:pt idx="7804">
                  <c:v>53945700000</c:v>
                </c:pt>
                <c:pt idx="7805">
                  <c:v>54112800000</c:v>
                </c:pt>
                <c:pt idx="7806">
                  <c:v>54276200000</c:v>
                </c:pt>
                <c:pt idx="7807">
                  <c:v>54447500000</c:v>
                </c:pt>
                <c:pt idx="7808">
                  <c:v>54616600000</c:v>
                </c:pt>
                <c:pt idx="7809">
                  <c:v>54788200000</c:v>
                </c:pt>
                <c:pt idx="7810">
                  <c:v>54962000000</c:v>
                </c:pt>
                <c:pt idx="7811">
                  <c:v>55140000000</c:v>
                </c:pt>
                <c:pt idx="7812">
                  <c:v>55316700000</c:v>
                </c:pt>
                <c:pt idx="7813">
                  <c:v>55501400000</c:v>
                </c:pt>
                <c:pt idx="7814">
                  <c:v>55690700000</c:v>
                </c:pt>
                <c:pt idx="7815">
                  <c:v>55882500000</c:v>
                </c:pt>
                <c:pt idx="7816">
                  <c:v>56087500000</c:v>
                </c:pt>
                <c:pt idx="7817">
                  <c:v>56285200000</c:v>
                </c:pt>
                <c:pt idx="7818">
                  <c:v>56488000000</c:v>
                </c:pt>
                <c:pt idx="7819">
                  <c:v>56700600000</c:v>
                </c:pt>
                <c:pt idx="7820">
                  <c:v>56911800000</c:v>
                </c:pt>
                <c:pt idx="7821">
                  <c:v>57125500000</c:v>
                </c:pt>
                <c:pt idx="7822">
                  <c:v>57345800000</c:v>
                </c:pt>
                <c:pt idx="7823">
                  <c:v>57575800000</c:v>
                </c:pt>
                <c:pt idx="7824">
                  <c:v>57796500000</c:v>
                </c:pt>
                <c:pt idx="7825">
                  <c:v>58030800000</c:v>
                </c:pt>
                <c:pt idx="7826">
                  <c:v>58273400000</c:v>
                </c:pt>
                <c:pt idx="7827">
                  <c:v>58518000000</c:v>
                </c:pt>
                <c:pt idx="7828">
                  <c:v>58777100000</c:v>
                </c:pt>
                <c:pt idx="7829">
                  <c:v>59033300000</c:v>
                </c:pt>
                <c:pt idx="7830">
                  <c:v>59291200000</c:v>
                </c:pt>
                <c:pt idx="7831">
                  <c:v>59567900000</c:v>
                </c:pt>
                <c:pt idx="7832">
                  <c:v>59841800000</c:v>
                </c:pt>
                <c:pt idx="7833">
                  <c:v>60122000000</c:v>
                </c:pt>
                <c:pt idx="7834">
                  <c:v>60409600000</c:v>
                </c:pt>
                <c:pt idx="7835">
                  <c:v>60712000000</c:v>
                </c:pt>
                <c:pt idx="7836">
                  <c:v>61005300000</c:v>
                </c:pt>
                <c:pt idx="7837">
                  <c:v>61331700000</c:v>
                </c:pt>
                <c:pt idx="7838">
                  <c:v>61636600000</c:v>
                </c:pt>
                <c:pt idx="7839">
                  <c:v>61973100000</c:v>
                </c:pt>
                <c:pt idx="7840">
                  <c:v>62306700000</c:v>
                </c:pt>
                <c:pt idx="7841">
                  <c:v>62650200000</c:v>
                </c:pt>
                <c:pt idx="7842">
                  <c:v>63000300000</c:v>
                </c:pt>
                <c:pt idx="7843">
                  <c:v>63372000000</c:v>
                </c:pt>
                <c:pt idx="7844">
                  <c:v>63738200000</c:v>
                </c:pt>
                <c:pt idx="7845">
                  <c:v>64127600000</c:v>
                </c:pt>
                <c:pt idx="7846">
                  <c:v>64524900000</c:v>
                </c:pt>
                <c:pt idx="7847">
                  <c:v>64921900000</c:v>
                </c:pt>
                <c:pt idx="7848">
                  <c:v>65337800000</c:v>
                </c:pt>
                <c:pt idx="7849">
                  <c:v>65781600000</c:v>
                </c:pt>
                <c:pt idx="7850">
                  <c:v>66206900000</c:v>
                </c:pt>
                <c:pt idx="7851">
                  <c:v>66673600000</c:v>
                </c:pt>
                <c:pt idx="7852">
                  <c:v>67136800000</c:v>
                </c:pt>
                <c:pt idx="7853">
                  <c:v>67615300000</c:v>
                </c:pt>
                <c:pt idx="7854">
                  <c:v>68120500000</c:v>
                </c:pt>
                <c:pt idx="7855">
                  <c:v>68628600000</c:v>
                </c:pt>
                <c:pt idx="7856">
                  <c:v>69147100000</c:v>
                </c:pt>
                <c:pt idx="7857">
                  <c:v>69691800000</c:v>
                </c:pt>
                <c:pt idx="7858">
                  <c:v>70255500000</c:v>
                </c:pt>
                <c:pt idx="7859">
                  <c:v>70812000000</c:v>
                </c:pt>
                <c:pt idx="7860">
                  <c:v>71419500000</c:v>
                </c:pt>
                <c:pt idx="7861">
                  <c:v>72011200000</c:v>
                </c:pt>
                <c:pt idx="7862">
                  <c:v>72633800000</c:v>
                </c:pt>
                <c:pt idx="7863">
                  <c:v>73286700000</c:v>
                </c:pt>
                <c:pt idx="7864">
                  <c:v>73951000000</c:v>
                </c:pt>
                <c:pt idx="7865">
                  <c:v>74623600000</c:v>
                </c:pt>
                <c:pt idx="7866">
                  <c:v>75336700000</c:v>
                </c:pt>
                <c:pt idx="7867">
                  <c:v>76049400000</c:v>
                </c:pt>
                <c:pt idx="7868">
                  <c:v>76788600000</c:v>
                </c:pt>
                <c:pt idx="7869">
                  <c:v>77564300000</c:v>
                </c:pt>
                <c:pt idx="7870">
                  <c:v>78346100000</c:v>
                </c:pt>
                <c:pt idx="7871">
                  <c:v>79131700000</c:v>
                </c:pt>
                <c:pt idx="7872">
                  <c:v>79981700000</c:v>
                </c:pt>
                <c:pt idx="7873">
                  <c:v>80813500000</c:v>
                </c:pt>
                <c:pt idx="7874">
                  <c:v>81696700000</c:v>
                </c:pt>
                <c:pt idx="7875">
                  <c:v>82590500000</c:v>
                </c:pt>
                <c:pt idx="7876">
                  <c:v>83505800000</c:v>
                </c:pt>
                <c:pt idx="7877">
                  <c:v>84447100000</c:v>
                </c:pt>
                <c:pt idx="7878">
                  <c:v>85429800000</c:v>
                </c:pt>
                <c:pt idx="7879">
                  <c:v>86412800000</c:v>
                </c:pt>
                <c:pt idx="7880">
                  <c:v>87427300000</c:v>
                </c:pt>
                <c:pt idx="7881">
                  <c:v>88479800000</c:v>
                </c:pt>
                <c:pt idx="7882">
                  <c:v>89541800000</c:v>
                </c:pt>
                <c:pt idx="7883">
                  <c:v>90637200000</c:v>
                </c:pt>
                <c:pt idx="7884">
                  <c:v>91748100000</c:v>
                </c:pt>
                <c:pt idx="7885">
                  <c:v>92865800000</c:v>
                </c:pt>
                <c:pt idx="7886">
                  <c:v>94038400000</c:v>
                </c:pt>
                <c:pt idx="7887">
                  <c:v>95226300000</c:v>
                </c:pt>
                <c:pt idx="7888">
                  <c:v>96424200000</c:v>
                </c:pt>
                <c:pt idx="7889">
                  <c:v>97655200000</c:v>
                </c:pt>
                <c:pt idx="7890">
                  <c:v>98918600000</c:v>
                </c:pt>
                <c:pt idx="7891">
                  <c:v>100197000000</c:v>
                </c:pt>
                <c:pt idx="7892">
                  <c:v>101518000000</c:v>
                </c:pt>
                <c:pt idx="7893">
                  <c:v>102842000000</c:v>
                </c:pt>
                <c:pt idx="7894">
                  <c:v>104170000000</c:v>
                </c:pt>
                <c:pt idx="7895">
                  <c:v>105569000000</c:v>
                </c:pt>
                <c:pt idx="7896">
                  <c:v>106958000000</c:v>
                </c:pt>
                <c:pt idx="7897">
                  <c:v>108370000000</c:v>
                </c:pt>
                <c:pt idx="7898">
                  <c:v>109802000000</c:v>
                </c:pt>
                <c:pt idx="7899">
                  <c:v>111252000000</c:v>
                </c:pt>
                <c:pt idx="7900">
                  <c:v>112725000000</c:v>
                </c:pt>
                <c:pt idx="7901">
                  <c:v>114226000000</c:v>
                </c:pt>
                <c:pt idx="7902">
                  <c:v>115732000000</c:v>
                </c:pt>
                <c:pt idx="7903">
                  <c:v>117261000000</c:v>
                </c:pt>
                <c:pt idx="7904">
                  <c:v>118828000000</c:v>
                </c:pt>
                <c:pt idx="7905">
                  <c:v>120393000000</c:v>
                </c:pt>
                <c:pt idx="7906">
                  <c:v>121992000000</c:v>
                </c:pt>
                <c:pt idx="7907">
                  <c:v>123593000000</c:v>
                </c:pt>
                <c:pt idx="7908">
                  <c:v>125209000000</c:v>
                </c:pt>
                <c:pt idx="7909">
                  <c:v>126850000000</c:v>
                </c:pt>
                <c:pt idx="7910">
                  <c:v>128499000000</c:v>
                </c:pt>
                <c:pt idx="7911">
                  <c:v>130167000000</c:v>
                </c:pt>
                <c:pt idx="7912">
                  <c:v>131848000000</c:v>
                </c:pt>
                <c:pt idx="7913">
                  <c:v>133548000000</c:v>
                </c:pt>
                <c:pt idx="7914">
                  <c:v>135261000000</c:v>
                </c:pt>
                <c:pt idx="7915">
                  <c:v>136988000000</c:v>
                </c:pt>
                <c:pt idx="7916">
                  <c:v>138745000000</c:v>
                </c:pt>
                <c:pt idx="7917">
                  <c:v>140502000000</c:v>
                </c:pt>
                <c:pt idx="7918">
                  <c:v>142290000000</c:v>
                </c:pt>
                <c:pt idx="7919">
                  <c:v>144078000000</c:v>
                </c:pt>
                <c:pt idx="7920">
                  <c:v>145893000000</c:v>
                </c:pt>
                <c:pt idx="7921">
                  <c:v>147711000000</c:v>
                </c:pt>
                <c:pt idx="7922">
                  <c:v>149544000000</c:v>
                </c:pt>
                <c:pt idx="7923">
                  <c:v>151401000000</c:v>
                </c:pt>
                <c:pt idx="7924">
                  <c:v>153263000000</c:v>
                </c:pt>
                <c:pt idx="7925">
                  <c:v>155149000000</c:v>
                </c:pt>
                <c:pt idx="7926">
                  <c:v>157042000000</c:v>
                </c:pt>
                <c:pt idx="7927">
                  <c:v>158955000000</c:v>
                </c:pt>
                <c:pt idx="7928">
                  <c:v>160878000000</c:v>
                </c:pt>
                <c:pt idx="7929">
                  <c:v>162837000000</c:v>
                </c:pt>
                <c:pt idx="7930">
                  <c:v>164784000000</c:v>
                </c:pt>
                <c:pt idx="7931">
                  <c:v>166755000000</c:v>
                </c:pt>
                <c:pt idx="7932">
                  <c:v>168759000000</c:v>
                </c:pt>
                <c:pt idx="7933">
                  <c:v>170763000000</c:v>
                </c:pt>
                <c:pt idx="7934">
                  <c:v>172801000000</c:v>
                </c:pt>
                <c:pt idx="7935">
                  <c:v>174839000000</c:v>
                </c:pt>
                <c:pt idx="7936">
                  <c:v>176901000000</c:v>
                </c:pt>
                <c:pt idx="7937">
                  <c:v>178975000000</c:v>
                </c:pt>
                <c:pt idx="7938">
                  <c:v>181065000000</c:v>
                </c:pt>
                <c:pt idx="7939">
                  <c:v>183181000000</c:v>
                </c:pt>
                <c:pt idx="7940">
                  <c:v>185310000000</c:v>
                </c:pt>
                <c:pt idx="7941">
                  <c:v>187470000000</c:v>
                </c:pt>
                <c:pt idx="7942">
                  <c:v>189637000000</c:v>
                </c:pt>
                <c:pt idx="7943">
                  <c:v>191856000000</c:v>
                </c:pt>
                <c:pt idx="7944">
                  <c:v>194055000000</c:v>
                </c:pt>
                <c:pt idx="7945">
                  <c:v>196288000000</c:v>
                </c:pt>
                <c:pt idx="7946">
                  <c:v>198565000000</c:v>
                </c:pt>
                <c:pt idx="7947">
                  <c:v>200837000000</c:v>
                </c:pt>
                <c:pt idx="7948">
                  <c:v>203152000000</c:v>
                </c:pt>
                <c:pt idx="7949">
                  <c:v>205472000000</c:v>
                </c:pt>
                <c:pt idx="7950">
                  <c:v>207813000000</c:v>
                </c:pt>
                <c:pt idx="7951">
                  <c:v>210181000000</c:v>
                </c:pt>
                <c:pt idx="7952">
                  <c:v>212611000000</c:v>
                </c:pt>
                <c:pt idx="7953">
                  <c:v>214977000000</c:v>
                </c:pt>
                <c:pt idx="7954">
                  <c:v>217417000000</c:v>
                </c:pt>
                <c:pt idx="7955">
                  <c:v>219949000000</c:v>
                </c:pt>
                <c:pt idx="7956">
                  <c:v>222403000000</c:v>
                </c:pt>
                <c:pt idx="7957">
                  <c:v>224954000000</c:v>
                </c:pt>
                <c:pt idx="7958">
                  <c:v>227520000000</c:v>
                </c:pt>
                <c:pt idx="7959">
                  <c:v>230083000000</c:v>
                </c:pt>
                <c:pt idx="7960">
                  <c:v>232732000000</c:v>
                </c:pt>
                <c:pt idx="7961">
                  <c:v>235365000000</c:v>
                </c:pt>
                <c:pt idx="7962">
                  <c:v>238023000000</c:v>
                </c:pt>
                <c:pt idx="7963">
                  <c:v>240727000000</c:v>
                </c:pt>
                <c:pt idx="7964">
                  <c:v>243490000000</c:v>
                </c:pt>
                <c:pt idx="7965">
                  <c:v>246200000000</c:v>
                </c:pt>
                <c:pt idx="7966">
                  <c:v>249058000000</c:v>
                </c:pt>
                <c:pt idx="7967">
                  <c:v>251840000000</c:v>
                </c:pt>
                <c:pt idx="7968">
                  <c:v>254693000000</c:v>
                </c:pt>
                <c:pt idx="7969">
                  <c:v>257621000000</c:v>
                </c:pt>
                <c:pt idx="7970">
                  <c:v>260563000000</c:v>
                </c:pt>
                <c:pt idx="7971">
                  <c:v>263505000000</c:v>
                </c:pt>
                <c:pt idx="7972">
                  <c:v>266549000000</c:v>
                </c:pt>
                <c:pt idx="7973">
                  <c:v>269559000000</c:v>
                </c:pt>
                <c:pt idx="7974">
                  <c:v>272637000000</c:v>
                </c:pt>
                <c:pt idx="7975">
                  <c:v>275768000000</c:v>
                </c:pt>
                <c:pt idx="7976">
                  <c:v>278913000000</c:v>
                </c:pt>
                <c:pt idx="7977">
                  <c:v>282058000000</c:v>
                </c:pt>
                <c:pt idx="7978">
                  <c:v>285356000000</c:v>
                </c:pt>
                <c:pt idx="7979">
                  <c:v>288584000000</c:v>
                </c:pt>
                <c:pt idx="7980">
                  <c:v>291961000000</c:v>
                </c:pt>
                <c:pt idx="7981">
                  <c:v>295309000000</c:v>
                </c:pt>
                <c:pt idx="7982">
                  <c:v>298741000000</c:v>
                </c:pt>
                <c:pt idx="7983">
                  <c:v>302199000000</c:v>
                </c:pt>
                <c:pt idx="7984">
                  <c:v>305714000000</c:v>
                </c:pt>
                <c:pt idx="7985">
                  <c:v>309274000000</c:v>
                </c:pt>
                <c:pt idx="7986">
                  <c:v>312908000000</c:v>
                </c:pt>
                <c:pt idx="7987">
                  <c:v>316590000000</c:v>
                </c:pt>
                <c:pt idx="7988">
                  <c:v>320334000000</c:v>
                </c:pt>
                <c:pt idx="7989">
                  <c:v>324158000000</c:v>
                </c:pt>
                <c:pt idx="7990">
                  <c:v>328016000000</c:v>
                </c:pt>
                <c:pt idx="7991">
                  <c:v>331933000000</c:v>
                </c:pt>
                <c:pt idx="7992">
                  <c:v>335972000000</c:v>
                </c:pt>
                <c:pt idx="7993">
                  <c:v>340024000000</c:v>
                </c:pt>
                <c:pt idx="7994">
                  <c:v>344204000000</c:v>
                </c:pt>
                <c:pt idx="7995">
                  <c:v>348418000000</c:v>
                </c:pt>
                <c:pt idx="7996">
                  <c:v>352726000000</c:v>
                </c:pt>
                <c:pt idx="7997">
                  <c:v>357101000000</c:v>
                </c:pt>
                <c:pt idx="7998">
                  <c:v>361561000000</c:v>
                </c:pt>
                <c:pt idx="7999">
                  <c:v>366106000000</c:v>
                </c:pt>
                <c:pt idx="8000">
                  <c:v>370735000000</c:v>
                </c:pt>
                <c:pt idx="8001">
                  <c:v>375491000000</c:v>
                </c:pt>
                <c:pt idx="8002">
                  <c:v>380305000000</c:v>
                </c:pt>
                <c:pt idx="8003">
                  <c:v>385267000000</c:v>
                </c:pt>
                <c:pt idx="8004">
                  <c:v>390275000000</c:v>
                </c:pt>
                <c:pt idx="8005">
                  <c:v>395412000000</c:v>
                </c:pt>
                <c:pt idx="8006">
                  <c:v>400622000000</c:v>
                </c:pt>
                <c:pt idx="8007">
                  <c:v>405925000000</c:v>
                </c:pt>
                <c:pt idx="8008">
                  <c:v>411378000000</c:v>
                </c:pt>
                <c:pt idx="8009">
                  <c:v>416896000000</c:v>
                </c:pt>
                <c:pt idx="8010">
                  <c:v>422560000000</c:v>
                </c:pt>
                <c:pt idx="8011">
                  <c:v>428288000000</c:v>
                </c:pt>
                <c:pt idx="8012">
                  <c:v>434152000000</c:v>
                </c:pt>
                <c:pt idx="8013">
                  <c:v>440094000000</c:v>
                </c:pt>
                <c:pt idx="8014">
                  <c:v>446138000000</c:v>
                </c:pt>
                <c:pt idx="8015">
                  <c:v>452311000000</c:v>
                </c:pt>
                <c:pt idx="8016">
                  <c:v>458568000000</c:v>
                </c:pt>
                <c:pt idx="8017">
                  <c:v>464964000000</c:v>
                </c:pt>
                <c:pt idx="8018">
                  <c:v>471430000000</c:v>
                </c:pt>
                <c:pt idx="8019">
                  <c:v>478038000000</c:v>
                </c:pt>
                <c:pt idx="8020">
                  <c:v>484708000000</c:v>
                </c:pt>
                <c:pt idx="8021">
                  <c:v>491446000000</c:v>
                </c:pt>
                <c:pt idx="8022">
                  <c:v>498373000000</c:v>
                </c:pt>
                <c:pt idx="8023">
                  <c:v>505330000000</c:v>
                </c:pt>
                <c:pt idx="8024">
                  <c:v>512412000000</c:v>
                </c:pt>
                <c:pt idx="8025">
                  <c:v>519551000000</c:v>
                </c:pt>
                <c:pt idx="8026">
                  <c:v>526824000000</c:v>
                </c:pt>
                <c:pt idx="8027">
                  <c:v>534136000000</c:v>
                </c:pt>
                <c:pt idx="8028">
                  <c:v>541594000000</c:v>
                </c:pt>
                <c:pt idx="8029">
                  <c:v>549068000000</c:v>
                </c:pt>
                <c:pt idx="8030">
                  <c:v>556612000000</c:v>
                </c:pt>
                <c:pt idx="8031">
                  <c:v>564289000000</c:v>
                </c:pt>
                <c:pt idx="8032">
                  <c:v>571973000000</c:v>
                </c:pt>
                <c:pt idx="8033">
                  <c:v>579738000000</c:v>
                </c:pt>
                <c:pt idx="8034">
                  <c:v>587547000000</c:v>
                </c:pt>
                <c:pt idx="8035">
                  <c:v>595386000000</c:v>
                </c:pt>
                <c:pt idx="8036">
                  <c:v>603306000000</c:v>
                </c:pt>
                <c:pt idx="8037">
                  <c:v>611274000000</c:v>
                </c:pt>
                <c:pt idx="8038">
                  <c:v>619294000000</c:v>
                </c:pt>
                <c:pt idx="8039">
                  <c:v>627355000000</c:v>
                </c:pt>
                <c:pt idx="8040">
                  <c:v>635548000000</c:v>
                </c:pt>
                <c:pt idx="8041">
                  <c:v>643689000000</c:v>
                </c:pt>
                <c:pt idx="8042">
                  <c:v>651941000000</c:v>
                </c:pt>
                <c:pt idx="8043">
                  <c:v>660184000000</c:v>
                </c:pt>
                <c:pt idx="8044">
                  <c:v>668424000000</c:v>
                </c:pt>
                <c:pt idx="8045">
                  <c:v>676765000000</c:v>
                </c:pt>
                <c:pt idx="8046">
                  <c:v>685065000000</c:v>
                </c:pt>
                <c:pt idx="8047">
                  <c:v>693414000000</c:v>
                </c:pt>
                <c:pt idx="8048">
                  <c:v>701768000000</c:v>
                </c:pt>
                <c:pt idx="8049">
                  <c:v>710138000000</c:v>
                </c:pt>
                <c:pt idx="8050">
                  <c:v>718549000000</c:v>
                </c:pt>
                <c:pt idx="8051">
                  <c:v>727043000000</c:v>
                </c:pt>
                <c:pt idx="8052">
                  <c:v>735437000000</c:v>
                </c:pt>
                <c:pt idx="8053">
                  <c:v>743905000000</c:v>
                </c:pt>
                <c:pt idx="8054">
                  <c:v>752460000000</c:v>
                </c:pt>
                <c:pt idx="8055">
                  <c:v>760973000000</c:v>
                </c:pt>
                <c:pt idx="8056">
                  <c:v>769625000000</c:v>
                </c:pt>
                <c:pt idx="8057">
                  <c:v>778119000000</c:v>
                </c:pt>
                <c:pt idx="8058">
                  <c:v>786778000000</c:v>
                </c:pt>
                <c:pt idx="8059">
                  <c:v>795357000000</c:v>
                </c:pt>
                <c:pt idx="8060">
                  <c:v>803990000000</c:v>
                </c:pt>
                <c:pt idx="8061">
                  <c:v>812710000000</c:v>
                </c:pt>
                <c:pt idx="8062">
                  <c:v>821402000000</c:v>
                </c:pt>
                <c:pt idx="8063">
                  <c:v>830164000000</c:v>
                </c:pt>
                <c:pt idx="8064">
                  <c:v>838925000000</c:v>
                </c:pt>
                <c:pt idx="8065">
                  <c:v>847751000000</c:v>
                </c:pt>
                <c:pt idx="8066">
                  <c:v>856581000000</c:v>
                </c:pt>
                <c:pt idx="8067">
                  <c:v>865436000000</c:v>
                </c:pt>
                <c:pt idx="8068">
                  <c:v>874425000000</c:v>
                </c:pt>
                <c:pt idx="8069">
                  <c:v>883359000000</c:v>
                </c:pt>
                <c:pt idx="8070">
                  <c:v>892325000000</c:v>
                </c:pt>
                <c:pt idx="8071">
                  <c:v>901411000000</c:v>
                </c:pt>
                <c:pt idx="8072">
                  <c:v>910468000000</c:v>
                </c:pt>
                <c:pt idx="8073">
                  <c:v>919594000000</c:v>
                </c:pt>
                <c:pt idx="8074">
                  <c:v>928735000000</c:v>
                </c:pt>
                <c:pt idx="8075">
                  <c:v>937928000000</c:v>
                </c:pt>
                <c:pt idx="8076">
                  <c:v>947158000000</c:v>
                </c:pt>
                <c:pt idx="8077">
                  <c:v>956651000000</c:v>
                </c:pt>
                <c:pt idx="8078">
                  <c:v>965758000000</c:v>
                </c:pt>
                <c:pt idx="8079">
                  <c:v>975344000000</c:v>
                </c:pt>
                <c:pt idx="8080">
                  <c:v>984612000000</c:v>
                </c:pt>
                <c:pt idx="8081">
                  <c:v>994132000000</c:v>
                </c:pt>
                <c:pt idx="8082">
                  <c:v>1003630000000</c:v>
                </c:pt>
                <c:pt idx="8083">
                  <c:v>1013250000000</c:v>
                </c:pt>
                <c:pt idx="8084">
                  <c:v>1022740000000</c:v>
                </c:pt>
                <c:pt idx="8085">
                  <c:v>1032560000000</c:v>
                </c:pt>
                <c:pt idx="8086">
                  <c:v>1042120000000</c:v>
                </c:pt>
                <c:pt idx="8087">
                  <c:v>1051920000000</c:v>
                </c:pt>
                <c:pt idx="8088">
                  <c:v>1061700000000</c:v>
                </c:pt>
                <c:pt idx="8089">
                  <c:v>1071490000000</c:v>
                </c:pt>
                <c:pt idx="8090">
                  <c:v>1081250000000</c:v>
                </c:pt>
                <c:pt idx="8091">
                  <c:v>1091270000000</c:v>
                </c:pt>
                <c:pt idx="8092">
                  <c:v>1101060000000</c:v>
                </c:pt>
                <c:pt idx="8093">
                  <c:v>1111170000000</c:v>
                </c:pt>
                <c:pt idx="8094">
                  <c:v>1121110000000</c:v>
                </c:pt>
                <c:pt idx="8095">
                  <c:v>1131220000000</c:v>
                </c:pt>
                <c:pt idx="8096">
                  <c:v>1141280000000</c:v>
                </c:pt>
                <c:pt idx="8097">
                  <c:v>1151350000000</c:v>
                </c:pt>
                <c:pt idx="8098">
                  <c:v>1161570000000</c:v>
                </c:pt>
                <c:pt idx="8099">
                  <c:v>1171680000000</c:v>
                </c:pt>
                <c:pt idx="8100">
                  <c:v>1182010000000</c:v>
                </c:pt>
                <c:pt idx="8101">
                  <c:v>1192190000000</c:v>
                </c:pt>
                <c:pt idx="8102">
                  <c:v>1202560000000</c:v>
                </c:pt>
                <c:pt idx="8103">
                  <c:v>1212910000000</c:v>
                </c:pt>
                <c:pt idx="8104">
                  <c:v>1223320000000</c:v>
                </c:pt>
                <c:pt idx="8105">
                  <c:v>1233760000000</c:v>
                </c:pt>
                <c:pt idx="8106">
                  <c:v>1244300000000</c:v>
                </c:pt>
                <c:pt idx="8107">
                  <c:v>1254840000000</c:v>
                </c:pt>
                <c:pt idx="8108">
                  <c:v>1265550000000</c:v>
                </c:pt>
                <c:pt idx="8109">
                  <c:v>1276160000000</c:v>
                </c:pt>
                <c:pt idx="8110">
                  <c:v>1286880000000</c:v>
                </c:pt>
                <c:pt idx="8111">
                  <c:v>1297770000000</c:v>
                </c:pt>
                <c:pt idx="8112">
                  <c:v>1308620000000</c:v>
                </c:pt>
                <c:pt idx="8113">
                  <c:v>1319540000000</c:v>
                </c:pt>
                <c:pt idx="8114">
                  <c:v>1330700000000</c:v>
                </c:pt>
                <c:pt idx="8115">
                  <c:v>1341600000000</c:v>
                </c:pt>
                <c:pt idx="8116">
                  <c:v>1353060000000</c:v>
                </c:pt>
                <c:pt idx="8117">
                  <c:v>1364290000000</c:v>
                </c:pt>
                <c:pt idx="8118">
                  <c:v>1375620000000</c:v>
                </c:pt>
                <c:pt idx="8119">
                  <c:v>1387040000000</c:v>
                </c:pt>
                <c:pt idx="8120">
                  <c:v>1398380000000</c:v>
                </c:pt>
                <c:pt idx="8121">
                  <c:v>1410060000000</c:v>
                </c:pt>
                <c:pt idx="8122">
                  <c:v>1421900000000</c:v>
                </c:pt>
                <c:pt idx="8123">
                  <c:v>1433500000000</c:v>
                </c:pt>
                <c:pt idx="8124">
                  <c:v>1445390000000</c:v>
                </c:pt>
                <c:pt idx="8125">
                  <c:v>1457490000000</c:v>
                </c:pt>
                <c:pt idx="8126">
                  <c:v>1469590000000</c:v>
                </c:pt>
                <c:pt idx="8127">
                  <c:v>1481930000000</c:v>
                </c:pt>
                <c:pt idx="8128">
                  <c:v>1494340000000</c:v>
                </c:pt>
                <c:pt idx="8129">
                  <c:v>1506760000000</c:v>
                </c:pt>
                <c:pt idx="8130">
                  <c:v>1519490000000</c:v>
                </c:pt>
                <c:pt idx="8131">
                  <c:v>1532120000000</c:v>
                </c:pt>
                <c:pt idx="8132">
                  <c:v>1544840000000</c:v>
                </c:pt>
                <c:pt idx="8133">
                  <c:v>1557690000000</c:v>
                </c:pt>
                <c:pt idx="8134">
                  <c:v>1570540000000</c:v>
                </c:pt>
                <c:pt idx="8135">
                  <c:v>1583600000000</c:v>
                </c:pt>
                <c:pt idx="8136">
                  <c:v>1596740000000</c:v>
                </c:pt>
                <c:pt idx="8137">
                  <c:v>1610040000000</c:v>
                </c:pt>
                <c:pt idx="8138">
                  <c:v>1623390000000</c:v>
                </c:pt>
                <c:pt idx="8139">
                  <c:v>1637020000000</c:v>
                </c:pt>
                <c:pt idx="8140">
                  <c:v>1650570000000</c:v>
                </c:pt>
                <c:pt idx="8141">
                  <c:v>1664380000000</c:v>
                </c:pt>
                <c:pt idx="8142">
                  <c:v>1678100000000</c:v>
                </c:pt>
                <c:pt idx="8143">
                  <c:v>1691890000000</c:v>
                </c:pt>
                <c:pt idx="8144">
                  <c:v>1705800000000</c:v>
                </c:pt>
                <c:pt idx="8145">
                  <c:v>1719750000000</c:v>
                </c:pt>
                <c:pt idx="8146">
                  <c:v>1733690000000</c:v>
                </c:pt>
                <c:pt idx="8147">
                  <c:v>1747790000000</c:v>
                </c:pt>
                <c:pt idx="8148">
                  <c:v>1761930000000</c:v>
                </c:pt>
                <c:pt idx="8149">
                  <c:v>1776150000000</c:v>
                </c:pt>
                <c:pt idx="8150">
                  <c:v>1790430000000</c:v>
                </c:pt>
                <c:pt idx="8151">
                  <c:v>1804910000000</c:v>
                </c:pt>
                <c:pt idx="8152">
                  <c:v>1819310000000</c:v>
                </c:pt>
                <c:pt idx="8153">
                  <c:v>1833960000000</c:v>
                </c:pt>
                <c:pt idx="8154">
                  <c:v>1848460000000</c:v>
                </c:pt>
                <c:pt idx="8155">
                  <c:v>1863170000000</c:v>
                </c:pt>
                <c:pt idx="8156">
                  <c:v>1877770000000</c:v>
                </c:pt>
                <c:pt idx="8157">
                  <c:v>1892290000000</c:v>
                </c:pt>
                <c:pt idx="8158">
                  <c:v>1907190000000</c:v>
                </c:pt>
                <c:pt idx="8159">
                  <c:v>1921900000000</c:v>
                </c:pt>
                <c:pt idx="8160">
                  <c:v>1936660000000</c:v>
                </c:pt>
                <c:pt idx="8161">
                  <c:v>1951450000000</c:v>
                </c:pt>
                <c:pt idx="8162">
                  <c:v>1966230000000</c:v>
                </c:pt>
                <c:pt idx="8163">
                  <c:v>1981100000000</c:v>
                </c:pt>
                <c:pt idx="8164">
                  <c:v>1996300000000</c:v>
                </c:pt>
                <c:pt idx="8165">
                  <c:v>2010980000000</c:v>
                </c:pt>
                <c:pt idx="8166">
                  <c:v>2025940000000</c:v>
                </c:pt>
                <c:pt idx="8167">
                  <c:v>2041120000000</c:v>
                </c:pt>
                <c:pt idx="8168">
                  <c:v>2056150000000</c:v>
                </c:pt>
                <c:pt idx="8169">
                  <c:v>2071460000000</c:v>
                </c:pt>
                <c:pt idx="8170">
                  <c:v>2086510000000</c:v>
                </c:pt>
                <c:pt idx="8171">
                  <c:v>2101600000000</c:v>
                </c:pt>
                <c:pt idx="8172">
                  <c:v>2116900000000</c:v>
                </c:pt>
                <c:pt idx="8173">
                  <c:v>2132070000000</c:v>
                </c:pt>
                <c:pt idx="8174">
                  <c:v>2147290000000</c:v>
                </c:pt>
                <c:pt idx="8175">
                  <c:v>2162500000000</c:v>
                </c:pt>
                <c:pt idx="8176">
                  <c:v>2177700000000</c:v>
                </c:pt>
                <c:pt idx="8177">
                  <c:v>2192970000000</c:v>
                </c:pt>
                <c:pt idx="8178">
                  <c:v>2208450000000</c:v>
                </c:pt>
                <c:pt idx="8179">
                  <c:v>2223540000000</c:v>
                </c:pt>
                <c:pt idx="8180">
                  <c:v>2238830000000</c:v>
                </c:pt>
                <c:pt idx="8181">
                  <c:v>2254230000000</c:v>
                </c:pt>
                <c:pt idx="8182">
                  <c:v>2269520000000</c:v>
                </c:pt>
                <c:pt idx="8183">
                  <c:v>2285030000000</c:v>
                </c:pt>
                <c:pt idx="8184">
                  <c:v>2300250000000</c:v>
                </c:pt>
                <c:pt idx="8185">
                  <c:v>2315540000000</c:v>
                </c:pt>
                <c:pt idx="8186">
                  <c:v>2330860000000</c:v>
                </c:pt>
                <c:pt idx="8187">
                  <c:v>2346060000000</c:v>
                </c:pt>
                <c:pt idx="8188">
                  <c:v>2361310000000</c:v>
                </c:pt>
                <c:pt idx="8189">
                  <c:v>2376480000000</c:v>
                </c:pt>
                <c:pt idx="8190">
                  <c:v>2391700000000</c:v>
                </c:pt>
                <c:pt idx="8191">
                  <c:v>2406750000000</c:v>
                </c:pt>
                <c:pt idx="8192">
                  <c:v>2421970000000</c:v>
                </c:pt>
                <c:pt idx="8193">
                  <c:v>2436890000000</c:v>
                </c:pt>
                <c:pt idx="8194">
                  <c:v>2451980000000</c:v>
                </c:pt>
                <c:pt idx="8195">
                  <c:v>2466850000000</c:v>
                </c:pt>
                <c:pt idx="8196">
                  <c:v>2481690000000</c:v>
                </c:pt>
                <c:pt idx="8197">
                  <c:v>2496530000000</c:v>
                </c:pt>
                <c:pt idx="8198">
                  <c:v>2511250000000</c:v>
                </c:pt>
                <c:pt idx="8199">
                  <c:v>2526000000000</c:v>
                </c:pt>
                <c:pt idx="8200">
                  <c:v>2540540000000</c:v>
                </c:pt>
                <c:pt idx="8201">
                  <c:v>2555240000000</c:v>
                </c:pt>
                <c:pt idx="8202">
                  <c:v>2569550000000</c:v>
                </c:pt>
                <c:pt idx="8203">
                  <c:v>2583910000000</c:v>
                </c:pt>
                <c:pt idx="8204">
                  <c:v>2598480000000</c:v>
                </c:pt>
                <c:pt idx="8205">
                  <c:v>2612500000000</c:v>
                </c:pt>
                <c:pt idx="8206">
                  <c:v>2626920000000</c:v>
                </c:pt>
                <c:pt idx="8207">
                  <c:v>2640860000000</c:v>
                </c:pt>
                <c:pt idx="8208">
                  <c:v>2654990000000</c:v>
                </c:pt>
                <c:pt idx="8209">
                  <c:v>2669010000000</c:v>
                </c:pt>
                <c:pt idx="8210">
                  <c:v>2682880000000</c:v>
                </c:pt>
                <c:pt idx="8211">
                  <c:v>2696760000000</c:v>
                </c:pt>
                <c:pt idx="8212">
                  <c:v>2710840000000</c:v>
                </c:pt>
                <c:pt idx="8213">
                  <c:v>2724500000000</c:v>
                </c:pt>
                <c:pt idx="8214">
                  <c:v>2738500000000</c:v>
                </c:pt>
                <c:pt idx="8215">
                  <c:v>2752210000000</c:v>
                </c:pt>
                <c:pt idx="8216">
                  <c:v>2765900000000</c:v>
                </c:pt>
                <c:pt idx="8217">
                  <c:v>2779830000000</c:v>
                </c:pt>
                <c:pt idx="8218">
                  <c:v>2793480000000</c:v>
                </c:pt>
                <c:pt idx="8219">
                  <c:v>2806670000000</c:v>
                </c:pt>
                <c:pt idx="8220">
                  <c:v>2820830000000</c:v>
                </c:pt>
                <c:pt idx="8221">
                  <c:v>2833880000000</c:v>
                </c:pt>
                <c:pt idx="8222">
                  <c:v>2847910000000</c:v>
                </c:pt>
                <c:pt idx="8223">
                  <c:v>2861500000000</c:v>
                </c:pt>
                <c:pt idx="8224">
                  <c:v>2874950000000</c:v>
                </c:pt>
                <c:pt idx="8225">
                  <c:v>2888530000000</c:v>
                </c:pt>
                <c:pt idx="8226">
                  <c:v>2902430000000</c:v>
                </c:pt>
                <c:pt idx="8227">
                  <c:v>2915750000000</c:v>
                </c:pt>
                <c:pt idx="8228">
                  <c:v>2929720000000</c:v>
                </c:pt>
                <c:pt idx="8229">
                  <c:v>2943120000000</c:v>
                </c:pt>
                <c:pt idx="8230">
                  <c:v>2956700000000</c:v>
                </c:pt>
                <c:pt idx="8231">
                  <c:v>2970490000000</c:v>
                </c:pt>
                <c:pt idx="8232">
                  <c:v>2984070000000</c:v>
                </c:pt>
                <c:pt idx="8233">
                  <c:v>2997200000000</c:v>
                </c:pt>
                <c:pt idx="8234">
                  <c:v>3011220000000</c:v>
                </c:pt>
                <c:pt idx="8235">
                  <c:v>3024400000000</c:v>
                </c:pt>
                <c:pt idx="8236">
                  <c:v>3038260000000</c:v>
                </c:pt>
                <c:pt idx="8237">
                  <c:v>3051750000000</c:v>
                </c:pt>
                <c:pt idx="8238">
                  <c:v>3065280000000</c:v>
                </c:pt>
                <c:pt idx="8239">
                  <c:v>3078740000000</c:v>
                </c:pt>
                <c:pt idx="8240">
                  <c:v>3092310000000</c:v>
                </c:pt>
                <c:pt idx="8241">
                  <c:v>3105730000000</c:v>
                </c:pt>
                <c:pt idx="8242">
                  <c:v>3119290000000</c:v>
                </c:pt>
                <c:pt idx="8243">
                  <c:v>3132690000000</c:v>
                </c:pt>
                <c:pt idx="8244">
                  <c:v>3146020000000</c:v>
                </c:pt>
                <c:pt idx="8245">
                  <c:v>3159530000000</c:v>
                </c:pt>
                <c:pt idx="8246">
                  <c:v>3172810000000</c:v>
                </c:pt>
                <c:pt idx="8247">
                  <c:v>3186130000000</c:v>
                </c:pt>
                <c:pt idx="8248">
                  <c:v>3199360000000</c:v>
                </c:pt>
                <c:pt idx="8249">
                  <c:v>3212170000000</c:v>
                </c:pt>
                <c:pt idx="8250">
                  <c:v>3225750000000</c:v>
                </c:pt>
                <c:pt idx="8251">
                  <c:v>3238920000000</c:v>
                </c:pt>
                <c:pt idx="8252">
                  <c:v>3252140000000</c:v>
                </c:pt>
                <c:pt idx="8253">
                  <c:v>3265320000000</c:v>
                </c:pt>
                <c:pt idx="8254">
                  <c:v>3278570000000</c:v>
                </c:pt>
                <c:pt idx="8255">
                  <c:v>3291790000000</c:v>
                </c:pt>
                <c:pt idx="8256">
                  <c:v>3305020000000</c:v>
                </c:pt>
                <c:pt idx="8257">
                  <c:v>3318420000000</c:v>
                </c:pt>
                <c:pt idx="8258">
                  <c:v>3331740000000</c:v>
                </c:pt>
                <c:pt idx="8259">
                  <c:v>3345300000000</c:v>
                </c:pt>
                <c:pt idx="8260">
                  <c:v>3358750000000</c:v>
                </c:pt>
                <c:pt idx="8261">
                  <c:v>3372530000000</c:v>
                </c:pt>
                <c:pt idx="8262">
                  <c:v>3386150000000</c:v>
                </c:pt>
                <c:pt idx="8263">
                  <c:v>3399920000000</c:v>
                </c:pt>
                <c:pt idx="8264">
                  <c:v>3413900000000</c:v>
                </c:pt>
                <c:pt idx="8265">
                  <c:v>3427860000000</c:v>
                </c:pt>
                <c:pt idx="8266">
                  <c:v>3441980000000</c:v>
                </c:pt>
                <c:pt idx="8267">
                  <c:v>3456240000000</c:v>
                </c:pt>
                <c:pt idx="8268">
                  <c:v>3470620000000</c:v>
                </c:pt>
                <c:pt idx="8269">
                  <c:v>3485240000000</c:v>
                </c:pt>
                <c:pt idx="8270">
                  <c:v>3500420000000</c:v>
                </c:pt>
                <c:pt idx="8271">
                  <c:v>3515150000000</c:v>
                </c:pt>
                <c:pt idx="8272">
                  <c:v>3530370000000</c:v>
                </c:pt>
                <c:pt idx="8273">
                  <c:v>3546150000000</c:v>
                </c:pt>
                <c:pt idx="8274">
                  <c:v>3561840000000</c:v>
                </c:pt>
                <c:pt idx="8275">
                  <c:v>3578110000000</c:v>
                </c:pt>
                <c:pt idx="8276">
                  <c:v>3594320000000</c:v>
                </c:pt>
                <c:pt idx="8277">
                  <c:v>3610890000000</c:v>
                </c:pt>
                <c:pt idx="8278">
                  <c:v>3627680000000</c:v>
                </c:pt>
                <c:pt idx="8279">
                  <c:v>3644730000000</c:v>
                </c:pt>
                <c:pt idx="8280">
                  <c:v>3662080000000</c:v>
                </c:pt>
                <c:pt idx="8281">
                  <c:v>3679770000000</c:v>
                </c:pt>
                <c:pt idx="8282">
                  <c:v>3697950000000</c:v>
                </c:pt>
                <c:pt idx="8283">
                  <c:v>3716330000000</c:v>
                </c:pt>
                <c:pt idx="8284">
                  <c:v>3735420000000</c:v>
                </c:pt>
                <c:pt idx="8285">
                  <c:v>3754410000000</c:v>
                </c:pt>
                <c:pt idx="8286">
                  <c:v>3773850000000</c:v>
                </c:pt>
                <c:pt idx="8287">
                  <c:v>3793890000000</c:v>
                </c:pt>
                <c:pt idx="8288">
                  <c:v>3814090000000</c:v>
                </c:pt>
                <c:pt idx="8289">
                  <c:v>3834830000000</c:v>
                </c:pt>
                <c:pt idx="8290">
                  <c:v>3855860000000</c:v>
                </c:pt>
                <c:pt idx="8291">
                  <c:v>3877530000000</c:v>
                </c:pt>
                <c:pt idx="8292">
                  <c:v>3899180000000</c:v>
                </c:pt>
                <c:pt idx="8293">
                  <c:v>3921670000000</c:v>
                </c:pt>
                <c:pt idx="8294">
                  <c:v>3944510000000</c:v>
                </c:pt>
                <c:pt idx="8295">
                  <c:v>3967770000000</c:v>
                </c:pt>
                <c:pt idx="8296">
                  <c:v>3991940000000</c:v>
                </c:pt>
                <c:pt idx="8297">
                  <c:v>4016180000000</c:v>
                </c:pt>
                <c:pt idx="8298">
                  <c:v>4040800000000</c:v>
                </c:pt>
                <c:pt idx="8299">
                  <c:v>4066390000000</c:v>
                </c:pt>
                <c:pt idx="8300">
                  <c:v>4092320000000</c:v>
                </c:pt>
                <c:pt idx="8301">
                  <c:v>4118280000000</c:v>
                </c:pt>
                <c:pt idx="8302">
                  <c:v>4145120000000</c:v>
                </c:pt>
                <c:pt idx="8303">
                  <c:v>4173130000000</c:v>
                </c:pt>
                <c:pt idx="8304">
                  <c:v>4200220000000</c:v>
                </c:pt>
                <c:pt idx="8305">
                  <c:v>4229560000000</c:v>
                </c:pt>
                <c:pt idx="8306">
                  <c:v>4257970000000</c:v>
                </c:pt>
                <c:pt idx="8307">
                  <c:v>4288270000000</c:v>
                </c:pt>
                <c:pt idx="8308">
                  <c:v>4318650000000</c:v>
                </c:pt>
                <c:pt idx="8309">
                  <c:v>4349590000000</c:v>
                </c:pt>
                <c:pt idx="8310">
                  <c:v>4381070000000</c:v>
                </c:pt>
                <c:pt idx="8311">
                  <c:v>4414020000000</c:v>
                </c:pt>
                <c:pt idx="8312">
                  <c:v>4446330000000</c:v>
                </c:pt>
                <c:pt idx="8313">
                  <c:v>4480380000000</c:v>
                </c:pt>
                <c:pt idx="8314">
                  <c:v>4514340000000</c:v>
                </c:pt>
                <c:pt idx="8315">
                  <c:v>4548950000000</c:v>
                </c:pt>
                <c:pt idx="8316">
                  <c:v>4584810000000</c:v>
                </c:pt>
                <c:pt idx="8317">
                  <c:v>4620810000000</c:v>
                </c:pt>
                <c:pt idx="8318">
                  <c:v>4656690000000</c:v>
                </c:pt>
                <c:pt idx="8319">
                  <c:v>4694940000000</c:v>
                </c:pt>
                <c:pt idx="8320">
                  <c:v>4731860000000</c:v>
                </c:pt>
                <c:pt idx="8321">
                  <c:v>4771330000000</c:v>
                </c:pt>
                <c:pt idx="8322">
                  <c:v>4809880000000</c:v>
                </c:pt>
                <c:pt idx="8323">
                  <c:v>4849980000000</c:v>
                </c:pt>
                <c:pt idx="8324">
                  <c:v>4890220000000</c:v>
                </c:pt>
                <c:pt idx="8325">
                  <c:v>4931260000000</c:v>
                </c:pt>
                <c:pt idx="8326">
                  <c:v>4972390000000</c:v>
                </c:pt>
                <c:pt idx="8327">
                  <c:v>5014920000000</c:v>
                </c:pt>
                <c:pt idx="8328">
                  <c:v>5056740000000</c:v>
                </c:pt>
                <c:pt idx="8329">
                  <c:v>5100330000000</c:v>
                </c:pt>
                <c:pt idx="8330">
                  <c:v>5143330000000</c:v>
                </c:pt>
                <c:pt idx="8331">
                  <c:v>5187160000000</c:v>
                </c:pt>
                <c:pt idx="8332">
                  <c:v>5231700000000</c:v>
                </c:pt>
                <c:pt idx="8333">
                  <c:v>5276630000000</c:v>
                </c:pt>
                <c:pt idx="8334">
                  <c:v>5321140000000</c:v>
                </c:pt>
                <c:pt idx="8335">
                  <c:v>5367540000000</c:v>
                </c:pt>
                <c:pt idx="8336">
                  <c:v>5411870000000</c:v>
                </c:pt>
                <c:pt idx="8337">
                  <c:v>5459360000000</c:v>
                </c:pt>
                <c:pt idx="8338">
                  <c:v>5505570000000</c:v>
                </c:pt>
                <c:pt idx="8339">
                  <c:v>5550580000000</c:v>
                </c:pt>
                <c:pt idx="8340">
                  <c:v>5598290000000</c:v>
                </c:pt>
                <c:pt idx="8341">
                  <c:v>5644850000000</c:v>
                </c:pt>
                <c:pt idx="8342">
                  <c:v>5691480000000</c:v>
                </c:pt>
                <c:pt idx="8343">
                  <c:v>5738450000000</c:v>
                </c:pt>
                <c:pt idx="8344">
                  <c:v>5785490000000</c:v>
                </c:pt>
                <c:pt idx="8345">
                  <c:v>5832590000000</c:v>
                </c:pt>
                <c:pt idx="8346">
                  <c:v>5880220000000</c:v>
                </c:pt>
                <c:pt idx="8347">
                  <c:v>5927350000000</c:v>
                </c:pt>
                <c:pt idx="8348">
                  <c:v>5974540000000</c:v>
                </c:pt>
                <c:pt idx="8349">
                  <c:v>6022010000000</c:v>
                </c:pt>
                <c:pt idx="8350">
                  <c:v>6068890000000</c:v>
                </c:pt>
                <c:pt idx="8351">
                  <c:v>6116170000000</c:v>
                </c:pt>
                <c:pt idx="8352">
                  <c:v>6162750000000</c:v>
                </c:pt>
                <c:pt idx="8353">
                  <c:v>6209270000000</c:v>
                </c:pt>
                <c:pt idx="8354">
                  <c:v>6255490000000</c:v>
                </c:pt>
                <c:pt idx="8355">
                  <c:v>6300880000000</c:v>
                </c:pt>
                <c:pt idx="8356">
                  <c:v>6347040000000</c:v>
                </c:pt>
                <c:pt idx="8357">
                  <c:v>6392570000000</c:v>
                </c:pt>
                <c:pt idx="8358">
                  <c:v>6437790000000</c:v>
                </c:pt>
                <c:pt idx="8359">
                  <c:v>6482840000000</c:v>
                </c:pt>
                <c:pt idx="8360">
                  <c:v>6527740000000</c:v>
                </c:pt>
                <c:pt idx="8361">
                  <c:v>6572250000000</c:v>
                </c:pt>
                <c:pt idx="8362">
                  <c:v>6616630000000</c:v>
                </c:pt>
                <c:pt idx="8363">
                  <c:v>6660520000000</c:v>
                </c:pt>
                <c:pt idx="8364">
                  <c:v>6704100000000</c:v>
                </c:pt>
                <c:pt idx="8365">
                  <c:v>6747540000000</c:v>
                </c:pt>
                <c:pt idx="8366">
                  <c:v>6790470000000</c:v>
                </c:pt>
                <c:pt idx="8367">
                  <c:v>6833640000000</c:v>
                </c:pt>
                <c:pt idx="8368">
                  <c:v>6875930000000</c:v>
                </c:pt>
                <c:pt idx="8369">
                  <c:v>6918660000000</c:v>
                </c:pt>
                <c:pt idx="8370">
                  <c:v>6960350000000</c:v>
                </c:pt>
                <c:pt idx="8371">
                  <c:v>7001680000000</c:v>
                </c:pt>
                <c:pt idx="8372">
                  <c:v>7042950000000</c:v>
                </c:pt>
                <c:pt idx="8373">
                  <c:v>7083620000000</c:v>
                </c:pt>
                <c:pt idx="8374">
                  <c:v>7123610000000</c:v>
                </c:pt>
                <c:pt idx="8375">
                  <c:v>7163560000000</c:v>
                </c:pt>
                <c:pt idx="8376">
                  <c:v>7202370000000</c:v>
                </c:pt>
                <c:pt idx="8377">
                  <c:v>7241540000000</c:v>
                </c:pt>
                <c:pt idx="8378">
                  <c:v>7280270000000</c:v>
                </c:pt>
                <c:pt idx="8379">
                  <c:v>7317910000000</c:v>
                </c:pt>
                <c:pt idx="8380">
                  <c:v>7355790000000</c:v>
                </c:pt>
                <c:pt idx="8381">
                  <c:v>7393580000000</c:v>
                </c:pt>
                <c:pt idx="8382">
                  <c:v>7430560000000</c:v>
                </c:pt>
                <c:pt idx="8383">
                  <c:v>7468430000000</c:v>
                </c:pt>
                <c:pt idx="8384">
                  <c:v>7504360000000</c:v>
                </c:pt>
                <c:pt idx="8385">
                  <c:v>7539800000000</c:v>
                </c:pt>
                <c:pt idx="8386">
                  <c:v>7576190000000</c:v>
                </c:pt>
                <c:pt idx="8387">
                  <c:v>7610500000000</c:v>
                </c:pt>
                <c:pt idx="8388">
                  <c:v>7644770000000</c:v>
                </c:pt>
                <c:pt idx="8389">
                  <c:v>7677820000000</c:v>
                </c:pt>
                <c:pt idx="8390">
                  <c:v>7707240000000</c:v>
                </c:pt>
                <c:pt idx="8391">
                  <c:v>7741050000000</c:v>
                </c:pt>
                <c:pt idx="8392">
                  <c:v>7771940000000</c:v>
                </c:pt>
                <c:pt idx="8393">
                  <c:v>7800960000000</c:v>
                </c:pt>
                <c:pt idx="8394">
                  <c:v>7830290000000</c:v>
                </c:pt>
                <c:pt idx="8395">
                  <c:v>7858090000000</c:v>
                </c:pt>
                <c:pt idx="8396">
                  <c:v>7885760000000</c:v>
                </c:pt>
                <c:pt idx="8397">
                  <c:v>7915000000000</c:v>
                </c:pt>
                <c:pt idx="8398">
                  <c:v>7938310000000</c:v>
                </c:pt>
                <c:pt idx="8399">
                  <c:v>7966040000000</c:v>
                </c:pt>
                <c:pt idx="8400">
                  <c:v>7987990000000</c:v>
                </c:pt>
                <c:pt idx="8401">
                  <c:v>8011130000000</c:v>
                </c:pt>
                <c:pt idx="8402">
                  <c:v>8034280000000</c:v>
                </c:pt>
                <c:pt idx="8403">
                  <c:v>8055530000000</c:v>
                </c:pt>
                <c:pt idx="8404">
                  <c:v>8076650000000</c:v>
                </c:pt>
                <c:pt idx="8405">
                  <c:v>8095940000000</c:v>
                </c:pt>
                <c:pt idx="8406">
                  <c:v>8114110000000</c:v>
                </c:pt>
                <c:pt idx="8407">
                  <c:v>8132180000000</c:v>
                </c:pt>
                <c:pt idx="8408">
                  <c:v>8148540000000</c:v>
                </c:pt>
                <c:pt idx="8409">
                  <c:v>8164000000000</c:v>
                </c:pt>
                <c:pt idx="8410">
                  <c:v>8178470000000</c:v>
                </c:pt>
                <c:pt idx="8411">
                  <c:v>8190840000000</c:v>
                </c:pt>
                <c:pt idx="8412">
                  <c:v>8204310000000</c:v>
                </c:pt>
                <c:pt idx="8413">
                  <c:v>8215590000000</c:v>
                </c:pt>
                <c:pt idx="8414">
                  <c:v>8226530000000</c:v>
                </c:pt>
                <c:pt idx="8415">
                  <c:v>8236640000000</c:v>
                </c:pt>
                <c:pt idx="8416">
                  <c:v>8245720000000</c:v>
                </c:pt>
                <c:pt idx="8417">
                  <c:v>8254290000000</c:v>
                </c:pt>
                <c:pt idx="8418">
                  <c:v>8263610000000</c:v>
                </c:pt>
                <c:pt idx="8419">
                  <c:v>8269730000000</c:v>
                </c:pt>
                <c:pt idx="8420">
                  <c:v>8276910000000</c:v>
                </c:pt>
                <c:pt idx="8421">
                  <c:v>8282860000000</c:v>
                </c:pt>
                <c:pt idx="8422">
                  <c:v>8287220000000</c:v>
                </c:pt>
                <c:pt idx="8423">
                  <c:v>8292670000000</c:v>
                </c:pt>
                <c:pt idx="8424">
                  <c:v>8296490000000</c:v>
                </c:pt>
                <c:pt idx="8425">
                  <c:v>8298540000000</c:v>
                </c:pt>
                <c:pt idx="8426">
                  <c:v>8302070000000</c:v>
                </c:pt>
                <c:pt idx="8427">
                  <c:v>8303770000000</c:v>
                </c:pt>
                <c:pt idx="8428">
                  <c:v>8305470000000</c:v>
                </c:pt>
                <c:pt idx="8429">
                  <c:v>8307820000000</c:v>
                </c:pt>
                <c:pt idx="8430">
                  <c:v>8308860000000</c:v>
                </c:pt>
                <c:pt idx="8431">
                  <c:v>8308080000000</c:v>
                </c:pt>
                <c:pt idx="8432">
                  <c:v>8310450000000</c:v>
                </c:pt>
                <c:pt idx="8433">
                  <c:v>8308680000000</c:v>
                </c:pt>
                <c:pt idx="8434">
                  <c:v>8309980000000</c:v>
                </c:pt>
                <c:pt idx="8435">
                  <c:v>8308800000000</c:v>
                </c:pt>
                <c:pt idx="8436">
                  <c:v>8307960000000</c:v>
                </c:pt>
                <c:pt idx="8437">
                  <c:v>8306810000000</c:v>
                </c:pt>
                <c:pt idx="8438">
                  <c:v>8306410000000</c:v>
                </c:pt>
                <c:pt idx="8439">
                  <c:v>8303550000000</c:v>
                </c:pt>
                <c:pt idx="8440">
                  <c:v>8303060000000</c:v>
                </c:pt>
                <c:pt idx="8441">
                  <c:v>8300270000000</c:v>
                </c:pt>
                <c:pt idx="8442">
                  <c:v>8298230000000</c:v>
                </c:pt>
                <c:pt idx="8443">
                  <c:v>8296770000000</c:v>
                </c:pt>
                <c:pt idx="8444">
                  <c:v>8294570000000</c:v>
                </c:pt>
                <c:pt idx="8445">
                  <c:v>8291160000000</c:v>
                </c:pt>
                <c:pt idx="8446">
                  <c:v>8290160000000</c:v>
                </c:pt>
                <c:pt idx="8447">
                  <c:v>8286540000000</c:v>
                </c:pt>
                <c:pt idx="8448">
                  <c:v>8285220000000</c:v>
                </c:pt>
                <c:pt idx="8449">
                  <c:v>8282310000000</c:v>
                </c:pt>
                <c:pt idx="8450">
                  <c:v>8280270000000</c:v>
                </c:pt>
                <c:pt idx="8451">
                  <c:v>8278010000000</c:v>
                </c:pt>
                <c:pt idx="8452">
                  <c:v>8275710000000</c:v>
                </c:pt>
                <c:pt idx="8453">
                  <c:v>8273700000000</c:v>
                </c:pt>
                <c:pt idx="8454">
                  <c:v>8272740000000</c:v>
                </c:pt>
                <c:pt idx="8455">
                  <c:v>8270420000000</c:v>
                </c:pt>
                <c:pt idx="8456">
                  <c:v>8269190000000</c:v>
                </c:pt>
                <c:pt idx="8457">
                  <c:v>8268190000000</c:v>
                </c:pt>
                <c:pt idx="8458">
                  <c:v>8267180000000</c:v>
                </c:pt>
                <c:pt idx="8459">
                  <c:v>8266790000000</c:v>
                </c:pt>
                <c:pt idx="8460">
                  <c:v>8266340000000</c:v>
                </c:pt>
                <c:pt idx="8461">
                  <c:v>8264620000000</c:v>
                </c:pt>
                <c:pt idx="8462">
                  <c:v>8266170000000</c:v>
                </c:pt>
                <c:pt idx="8463">
                  <c:v>8265310000000</c:v>
                </c:pt>
                <c:pt idx="8464">
                  <c:v>8267040000000</c:v>
                </c:pt>
                <c:pt idx="8465">
                  <c:v>8268240000000</c:v>
                </c:pt>
                <c:pt idx="8466">
                  <c:v>8269530000000</c:v>
                </c:pt>
                <c:pt idx="8467">
                  <c:v>8271470000000</c:v>
                </c:pt>
                <c:pt idx="8468">
                  <c:v>8274010000000</c:v>
                </c:pt>
                <c:pt idx="8469">
                  <c:v>8276460000000</c:v>
                </c:pt>
                <c:pt idx="8470">
                  <c:v>8279520000000</c:v>
                </c:pt>
                <c:pt idx="8471">
                  <c:v>8282890000000</c:v>
                </c:pt>
                <c:pt idx="8472">
                  <c:v>8286700000000</c:v>
                </c:pt>
                <c:pt idx="8473">
                  <c:v>8290780000000</c:v>
                </c:pt>
                <c:pt idx="8474">
                  <c:v>8295280000000</c:v>
                </c:pt>
                <c:pt idx="8475">
                  <c:v>8300010000000</c:v>
                </c:pt>
                <c:pt idx="8476">
                  <c:v>8305110000000</c:v>
                </c:pt>
                <c:pt idx="8477">
                  <c:v>8310450000000</c:v>
                </c:pt>
                <c:pt idx="8478">
                  <c:v>8316150000000</c:v>
                </c:pt>
                <c:pt idx="8479">
                  <c:v>8321950000000</c:v>
                </c:pt>
                <c:pt idx="8480">
                  <c:v>8328460000000</c:v>
                </c:pt>
                <c:pt idx="8481">
                  <c:v>8334610000000</c:v>
                </c:pt>
                <c:pt idx="8482">
                  <c:v>8341490000000</c:v>
                </c:pt>
                <c:pt idx="8483">
                  <c:v>8347880000000</c:v>
                </c:pt>
                <c:pt idx="8484">
                  <c:v>8354290000000</c:v>
                </c:pt>
                <c:pt idx="8485">
                  <c:v>8360920000000</c:v>
                </c:pt>
                <c:pt idx="8486">
                  <c:v>8367390000000</c:v>
                </c:pt>
                <c:pt idx="8487">
                  <c:v>8373590000000</c:v>
                </c:pt>
                <c:pt idx="8488">
                  <c:v>8379990000000</c:v>
                </c:pt>
                <c:pt idx="8489">
                  <c:v>8385850000000</c:v>
                </c:pt>
                <c:pt idx="8490">
                  <c:v>8392030000000</c:v>
                </c:pt>
                <c:pt idx="8491">
                  <c:v>8398010000000</c:v>
                </c:pt>
                <c:pt idx="8492">
                  <c:v>8403460000000</c:v>
                </c:pt>
                <c:pt idx="8493">
                  <c:v>8409030000000</c:v>
                </c:pt>
                <c:pt idx="8494">
                  <c:v>8414380000000</c:v>
                </c:pt>
                <c:pt idx="8495">
                  <c:v>8419430000000</c:v>
                </c:pt>
                <c:pt idx="8496">
                  <c:v>8424580000000</c:v>
                </c:pt>
                <c:pt idx="8497">
                  <c:v>8429030000000</c:v>
                </c:pt>
                <c:pt idx="8498">
                  <c:v>8433090000000</c:v>
                </c:pt>
                <c:pt idx="8499">
                  <c:v>8437270000000</c:v>
                </c:pt>
                <c:pt idx="8500">
                  <c:v>8440600000000</c:v>
                </c:pt>
                <c:pt idx="8501">
                  <c:v>8443100000000</c:v>
                </c:pt>
                <c:pt idx="8502">
                  <c:v>8445620000000</c:v>
                </c:pt>
                <c:pt idx="8503">
                  <c:v>8446350000000</c:v>
                </c:pt>
                <c:pt idx="8504">
                  <c:v>8447970000000</c:v>
                </c:pt>
                <c:pt idx="8505">
                  <c:v>8451390000000</c:v>
                </c:pt>
                <c:pt idx="8506">
                  <c:v>8448750000000</c:v>
                </c:pt>
                <c:pt idx="8507">
                  <c:v>8448880000000</c:v>
                </c:pt>
                <c:pt idx="8508">
                  <c:v>8448520000000</c:v>
                </c:pt>
                <c:pt idx="8509">
                  <c:v>8447630000000</c:v>
                </c:pt>
                <c:pt idx="8510">
                  <c:v>8447010000000</c:v>
                </c:pt>
                <c:pt idx="8511">
                  <c:v>8445100000000</c:v>
                </c:pt>
                <c:pt idx="8512">
                  <c:v>8444240000000</c:v>
                </c:pt>
                <c:pt idx="8513">
                  <c:v>8440570000000</c:v>
                </c:pt>
                <c:pt idx="8514">
                  <c:v>8437040000000</c:v>
                </c:pt>
                <c:pt idx="8515">
                  <c:v>8433880000000</c:v>
                </c:pt>
                <c:pt idx="8516">
                  <c:v>8429290000000</c:v>
                </c:pt>
                <c:pt idx="8517">
                  <c:v>8421770000000</c:v>
                </c:pt>
                <c:pt idx="8518">
                  <c:v>8419110000000</c:v>
                </c:pt>
                <c:pt idx="8519">
                  <c:v>8409490000000</c:v>
                </c:pt>
                <c:pt idx="8520">
                  <c:v>8406270000000</c:v>
                </c:pt>
                <c:pt idx="8521">
                  <c:v>8398910000000</c:v>
                </c:pt>
                <c:pt idx="8522">
                  <c:v>8390530000000</c:v>
                </c:pt>
                <c:pt idx="8523">
                  <c:v>8382090000000</c:v>
                </c:pt>
                <c:pt idx="8524">
                  <c:v>8371630000000</c:v>
                </c:pt>
                <c:pt idx="8525">
                  <c:v>8362420000000</c:v>
                </c:pt>
                <c:pt idx="8526">
                  <c:v>8353630000000</c:v>
                </c:pt>
                <c:pt idx="8527">
                  <c:v>8340650000000</c:v>
                </c:pt>
                <c:pt idx="8528">
                  <c:v>8332960000000</c:v>
                </c:pt>
                <c:pt idx="8529">
                  <c:v>8316960000000</c:v>
                </c:pt>
                <c:pt idx="8530">
                  <c:v>8304980000000</c:v>
                </c:pt>
                <c:pt idx="8531">
                  <c:v>8296780000000</c:v>
                </c:pt>
                <c:pt idx="8532">
                  <c:v>8279430000000</c:v>
                </c:pt>
                <c:pt idx="8533">
                  <c:v>8269400000000</c:v>
                </c:pt>
                <c:pt idx="8534">
                  <c:v>8253790000000</c:v>
                </c:pt>
                <c:pt idx="8535">
                  <c:v>8240250000000</c:v>
                </c:pt>
                <c:pt idx="8536">
                  <c:v>8227740000000</c:v>
                </c:pt>
                <c:pt idx="8537">
                  <c:v>8213170000000</c:v>
                </c:pt>
                <c:pt idx="8538">
                  <c:v>8195590000000</c:v>
                </c:pt>
                <c:pt idx="8539">
                  <c:v>8184780000000</c:v>
                </c:pt>
                <c:pt idx="8540">
                  <c:v>8165310000000</c:v>
                </c:pt>
                <c:pt idx="8541">
                  <c:v>8153430000000</c:v>
                </c:pt>
                <c:pt idx="8542">
                  <c:v>8134680000000</c:v>
                </c:pt>
                <c:pt idx="8543">
                  <c:v>8119820000000</c:v>
                </c:pt>
                <c:pt idx="8544">
                  <c:v>8103890000000</c:v>
                </c:pt>
                <c:pt idx="8545">
                  <c:v>8087880000000</c:v>
                </c:pt>
                <c:pt idx="8546">
                  <c:v>8069640000000</c:v>
                </c:pt>
                <c:pt idx="8547">
                  <c:v>8056660000000</c:v>
                </c:pt>
                <c:pt idx="8548">
                  <c:v>8036580000000</c:v>
                </c:pt>
                <c:pt idx="8549">
                  <c:v>8025310000000</c:v>
                </c:pt>
                <c:pt idx="8550">
                  <c:v>8005430000000</c:v>
                </c:pt>
                <c:pt idx="8551">
                  <c:v>7993700000000</c:v>
                </c:pt>
                <c:pt idx="8552">
                  <c:v>7978070000000</c:v>
                </c:pt>
                <c:pt idx="8553">
                  <c:v>7960360000000</c:v>
                </c:pt>
                <c:pt idx="8554">
                  <c:v>7946610000000</c:v>
                </c:pt>
                <c:pt idx="8555">
                  <c:v>7931710000000</c:v>
                </c:pt>
                <c:pt idx="8556">
                  <c:v>7915440000000</c:v>
                </c:pt>
                <c:pt idx="8557">
                  <c:v>7900790000000</c:v>
                </c:pt>
                <c:pt idx="8558">
                  <c:v>7885300000000</c:v>
                </c:pt>
                <c:pt idx="8559">
                  <c:v>7871180000000</c:v>
                </c:pt>
                <c:pt idx="8560">
                  <c:v>7860720000000</c:v>
                </c:pt>
                <c:pt idx="8561">
                  <c:v>7843880000000</c:v>
                </c:pt>
                <c:pt idx="8562">
                  <c:v>7832920000000</c:v>
                </c:pt>
                <c:pt idx="8563">
                  <c:v>7818920000000</c:v>
                </c:pt>
                <c:pt idx="8564">
                  <c:v>7806220000000</c:v>
                </c:pt>
                <c:pt idx="8565">
                  <c:v>7794990000000</c:v>
                </c:pt>
                <c:pt idx="8566">
                  <c:v>7782870000000</c:v>
                </c:pt>
                <c:pt idx="8567">
                  <c:v>7767890000000</c:v>
                </c:pt>
                <c:pt idx="8568">
                  <c:v>7759320000000</c:v>
                </c:pt>
                <c:pt idx="8569">
                  <c:v>7744500000000</c:v>
                </c:pt>
                <c:pt idx="8570">
                  <c:v>7735760000000</c:v>
                </c:pt>
                <c:pt idx="8571">
                  <c:v>7724920000000</c:v>
                </c:pt>
                <c:pt idx="8572">
                  <c:v>7713310000000</c:v>
                </c:pt>
                <c:pt idx="8573">
                  <c:v>7703000000000</c:v>
                </c:pt>
                <c:pt idx="8574">
                  <c:v>7695070000000</c:v>
                </c:pt>
                <c:pt idx="8575">
                  <c:v>7683290000000</c:v>
                </c:pt>
                <c:pt idx="8576">
                  <c:v>7677450000000</c:v>
                </c:pt>
                <c:pt idx="8577">
                  <c:v>7665530000000</c:v>
                </c:pt>
                <c:pt idx="8578">
                  <c:v>7656600000000</c:v>
                </c:pt>
                <c:pt idx="8579">
                  <c:v>7648810000000</c:v>
                </c:pt>
                <c:pt idx="8580">
                  <c:v>7640450000000</c:v>
                </c:pt>
                <c:pt idx="8581">
                  <c:v>7632370000000</c:v>
                </c:pt>
                <c:pt idx="8582">
                  <c:v>7624490000000</c:v>
                </c:pt>
                <c:pt idx="8583">
                  <c:v>7613300000000</c:v>
                </c:pt>
                <c:pt idx="8584">
                  <c:v>7609020000000</c:v>
                </c:pt>
                <c:pt idx="8585">
                  <c:v>7601660000000</c:v>
                </c:pt>
                <c:pt idx="8586">
                  <c:v>7594360000000</c:v>
                </c:pt>
                <c:pt idx="8587">
                  <c:v>7587290000000</c:v>
                </c:pt>
                <c:pt idx="8588">
                  <c:v>7580200000000</c:v>
                </c:pt>
                <c:pt idx="8589">
                  <c:v>7573430000000</c:v>
                </c:pt>
                <c:pt idx="8590">
                  <c:v>7566160000000</c:v>
                </c:pt>
                <c:pt idx="8591">
                  <c:v>7559640000000</c:v>
                </c:pt>
                <c:pt idx="8592">
                  <c:v>7553330000000</c:v>
                </c:pt>
                <c:pt idx="8593">
                  <c:v>7546460000000</c:v>
                </c:pt>
                <c:pt idx="8594">
                  <c:v>7540520000000</c:v>
                </c:pt>
                <c:pt idx="8595">
                  <c:v>7534310000000</c:v>
                </c:pt>
                <c:pt idx="8596">
                  <c:v>7528760000000</c:v>
                </c:pt>
                <c:pt idx="8597">
                  <c:v>7526410000000</c:v>
                </c:pt>
                <c:pt idx="8598">
                  <c:v>7518620000000</c:v>
                </c:pt>
                <c:pt idx="8599">
                  <c:v>7513510000000</c:v>
                </c:pt>
                <c:pt idx="8600">
                  <c:v>7510040000000</c:v>
                </c:pt>
                <c:pt idx="8601">
                  <c:v>7505210000000</c:v>
                </c:pt>
                <c:pt idx="8602">
                  <c:v>7501290000000</c:v>
                </c:pt>
                <c:pt idx="8603">
                  <c:v>7496690000000</c:v>
                </c:pt>
                <c:pt idx="8604">
                  <c:v>7491920000000</c:v>
                </c:pt>
                <c:pt idx="8605">
                  <c:v>7487290000000</c:v>
                </c:pt>
                <c:pt idx="8606">
                  <c:v>7483060000000</c:v>
                </c:pt>
                <c:pt idx="8607">
                  <c:v>7477520000000</c:v>
                </c:pt>
                <c:pt idx="8608">
                  <c:v>7473630000000</c:v>
                </c:pt>
                <c:pt idx="8609">
                  <c:v>7468870000000</c:v>
                </c:pt>
                <c:pt idx="8610">
                  <c:v>7465390000000</c:v>
                </c:pt>
                <c:pt idx="8611">
                  <c:v>7463340000000</c:v>
                </c:pt>
                <c:pt idx="8612">
                  <c:v>7459070000000</c:v>
                </c:pt>
                <c:pt idx="8613">
                  <c:v>7456240000000</c:v>
                </c:pt>
                <c:pt idx="8614">
                  <c:v>7454450000000</c:v>
                </c:pt>
                <c:pt idx="8615">
                  <c:v>7452130000000</c:v>
                </c:pt>
                <c:pt idx="8616">
                  <c:v>7450670000000</c:v>
                </c:pt>
                <c:pt idx="8617">
                  <c:v>7448870000000</c:v>
                </c:pt>
                <c:pt idx="8618">
                  <c:v>7448240000000</c:v>
                </c:pt>
                <c:pt idx="8619">
                  <c:v>7445600000000</c:v>
                </c:pt>
                <c:pt idx="8620">
                  <c:v>7444470000000</c:v>
                </c:pt>
                <c:pt idx="8621">
                  <c:v>7443420000000</c:v>
                </c:pt>
                <c:pt idx="8622">
                  <c:v>7442760000000</c:v>
                </c:pt>
                <c:pt idx="8623">
                  <c:v>7443200000000</c:v>
                </c:pt>
                <c:pt idx="8624">
                  <c:v>7443010000000</c:v>
                </c:pt>
                <c:pt idx="8625">
                  <c:v>7442070000000</c:v>
                </c:pt>
                <c:pt idx="8626">
                  <c:v>7444370000000</c:v>
                </c:pt>
                <c:pt idx="8627">
                  <c:v>7444890000000</c:v>
                </c:pt>
                <c:pt idx="8628">
                  <c:v>7446170000000</c:v>
                </c:pt>
                <c:pt idx="8629">
                  <c:v>7447240000000</c:v>
                </c:pt>
                <c:pt idx="8630">
                  <c:v>7448300000000</c:v>
                </c:pt>
                <c:pt idx="8631">
                  <c:v>7449940000000</c:v>
                </c:pt>
                <c:pt idx="8632">
                  <c:v>7447410000000</c:v>
                </c:pt>
                <c:pt idx="8633">
                  <c:v>7453150000000</c:v>
                </c:pt>
                <c:pt idx="8634">
                  <c:v>7454890000000</c:v>
                </c:pt>
                <c:pt idx="8635">
                  <c:v>7456410000000</c:v>
                </c:pt>
                <c:pt idx="8636">
                  <c:v>7459070000000</c:v>
                </c:pt>
                <c:pt idx="8637">
                  <c:v>7460480000000</c:v>
                </c:pt>
                <c:pt idx="8638">
                  <c:v>7463320000000</c:v>
                </c:pt>
                <c:pt idx="8639">
                  <c:v>7473170000000</c:v>
                </c:pt>
                <c:pt idx="8640">
                  <c:v>7468460000000</c:v>
                </c:pt>
                <c:pt idx="8641">
                  <c:v>7477900000000</c:v>
                </c:pt>
                <c:pt idx="8642">
                  <c:v>7475140000000</c:v>
                </c:pt>
                <c:pt idx="8643">
                  <c:v>7478370000000</c:v>
                </c:pt>
                <c:pt idx="8644">
                  <c:v>7484940000000</c:v>
                </c:pt>
                <c:pt idx="8645">
                  <c:v>7486100000000</c:v>
                </c:pt>
                <c:pt idx="8646">
                  <c:v>7490060000000</c:v>
                </c:pt>
                <c:pt idx="8647">
                  <c:v>7495110000000</c:v>
                </c:pt>
                <c:pt idx="8648">
                  <c:v>7497000000000</c:v>
                </c:pt>
                <c:pt idx="8649">
                  <c:v>7504260000000</c:v>
                </c:pt>
                <c:pt idx="8650">
                  <c:v>7508220000000</c:v>
                </c:pt>
                <c:pt idx="8651">
                  <c:v>7509710000000</c:v>
                </c:pt>
                <c:pt idx="8652">
                  <c:v>7516390000000</c:v>
                </c:pt>
                <c:pt idx="8653">
                  <c:v>7519200000000</c:v>
                </c:pt>
                <c:pt idx="8654">
                  <c:v>7523530000000</c:v>
                </c:pt>
                <c:pt idx="8655">
                  <c:v>7527540000000</c:v>
                </c:pt>
                <c:pt idx="8656">
                  <c:v>7530930000000</c:v>
                </c:pt>
                <c:pt idx="8657">
                  <c:v>7534040000000</c:v>
                </c:pt>
                <c:pt idx="8658">
                  <c:v>7538260000000</c:v>
                </c:pt>
                <c:pt idx="8659">
                  <c:v>7543830000000</c:v>
                </c:pt>
                <c:pt idx="8660">
                  <c:v>7544030000000</c:v>
                </c:pt>
                <c:pt idx="8661">
                  <c:v>7553450000000</c:v>
                </c:pt>
                <c:pt idx="8662">
                  <c:v>7552070000000</c:v>
                </c:pt>
                <c:pt idx="8663">
                  <c:v>7563050000000</c:v>
                </c:pt>
                <c:pt idx="8664">
                  <c:v>7563760000000</c:v>
                </c:pt>
                <c:pt idx="8665">
                  <c:v>7568520000000</c:v>
                </c:pt>
                <c:pt idx="8666">
                  <c:v>7575880000000</c:v>
                </c:pt>
                <c:pt idx="8667">
                  <c:v>7582290000000</c:v>
                </c:pt>
                <c:pt idx="8668">
                  <c:v>7583250000000</c:v>
                </c:pt>
                <c:pt idx="8669">
                  <c:v>7595330000000</c:v>
                </c:pt>
                <c:pt idx="8670">
                  <c:v>7592130000000</c:v>
                </c:pt>
                <c:pt idx="8671">
                  <c:v>7606410000000</c:v>
                </c:pt>
                <c:pt idx="8672">
                  <c:v>7611990000000</c:v>
                </c:pt>
                <c:pt idx="8673">
                  <c:v>7610020000000</c:v>
                </c:pt>
                <c:pt idx="8674">
                  <c:v>7621460000000</c:v>
                </c:pt>
                <c:pt idx="8675">
                  <c:v>7624280000000</c:v>
                </c:pt>
                <c:pt idx="8676">
                  <c:v>7630920000000</c:v>
                </c:pt>
                <c:pt idx="8677">
                  <c:v>7638600000000</c:v>
                </c:pt>
                <c:pt idx="8678">
                  <c:v>7641620000000</c:v>
                </c:pt>
                <c:pt idx="8679">
                  <c:v>7648230000000</c:v>
                </c:pt>
                <c:pt idx="8680">
                  <c:v>7658250000000</c:v>
                </c:pt>
                <c:pt idx="8681">
                  <c:v>7662000000000</c:v>
                </c:pt>
                <c:pt idx="8682">
                  <c:v>7670060000000</c:v>
                </c:pt>
                <c:pt idx="8683">
                  <c:v>7677960000000</c:v>
                </c:pt>
                <c:pt idx="8684">
                  <c:v>7682130000000</c:v>
                </c:pt>
                <c:pt idx="8685">
                  <c:v>7693410000000</c:v>
                </c:pt>
                <c:pt idx="8686">
                  <c:v>7700500000000</c:v>
                </c:pt>
                <c:pt idx="8687">
                  <c:v>7706280000000</c:v>
                </c:pt>
                <c:pt idx="8688">
                  <c:v>7713160000000</c:v>
                </c:pt>
                <c:pt idx="8689">
                  <c:v>7718870000000</c:v>
                </c:pt>
                <c:pt idx="8690">
                  <c:v>7723520000000</c:v>
                </c:pt>
                <c:pt idx="8691">
                  <c:v>7729920000000</c:v>
                </c:pt>
                <c:pt idx="8692">
                  <c:v>7733510000000</c:v>
                </c:pt>
                <c:pt idx="8693">
                  <c:v>7739510000000</c:v>
                </c:pt>
                <c:pt idx="8694">
                  <c:v>7745130000000</c:v>
                </c:pt>
                <c:pt idx="8695">
                  <c:v>7750560000000</c:v>
                </c:pt>
                <c:pt idx="8696">
                  <c:v>7761940000000</c:v>
                </c:pt>
                <c:pt idx="8697">
                  <c:v>7762360000000</c:v>
                </c:pt>
                <c:pt idx="8698">
                  <c:v>7766430000000</c:v>
                </c:pt>
                <c:pt idx="8699">
                  <c:v>7772710000000</c:v>
                </c:pt>
                <c:pt idx="8700">
                  <c:v>7775560000000</c:v>
                </c:pt>
                <c:pt idx="8701">
                  <c:v>7779720000000</c:v>
                </c:pt>
                <c:pt idx="8702">
                  <c:v>7780990000000</c:v>
                </c:pt>
                <c:pt idx="8703">
                  <c:v>7774710000000</c:v>
                </c:pt>
                <c:pt idx="8704">
                  <c:v>7780970000000</c:v>
                </c:pt>
                <c:pt idx="8705">
                  <c:v>7779410000000</c:v>
                </c:pt>
                <c:pt idx="8706">
                  <c:v>7775340000000</c:v>
                </c:pt>
                <c:pt idx="8707">
                  <c:v>7771630000000</c:v>
                </c:pt>
                <c:pt idx="8708">
                  <c:v>7764550000000</c:v>
                </c:pt>
                <c:pt idx="8709">
                  <c:v>7758470000000</c:v>
                </c:pt>
                <c:pt idx="8710">
                  <c:v>7749350000000</c:v>
                </c:pt>
                <c:pt idx="8711">
                  <c:v>7740640000000</c:v>
                </c:pt>
                <c:pt idx="8712">
                  <c:v>7730430000000</c:v>
                </c:pt>
                <c:pt idx="8713">
                  <c:v>7718160000000</c:v>
                </c:pt>
                <c:pt idx="8714">
                  <c:v>7704760000000</c:v>
                </c:pt>
                <c:pt idx="8715">
                  <c:v>7689880000000</c:v>
                </c:pt>
                <c:pt idx="8716">
                  <c:v>7672880000000</c:v>
                </c:pt>
                <c:pt idx="8717">
                  <c:v>7653580000000</c:v>
                </c:pt>
                <c:pt idx="8718">
                  <c:v>7632770000000</c:v>
                </c:pt>
                <c:pt idx="8719">
                  <c:v>7610010000000</c:v>
                </c:pt>
                <c:pt idx="8720">
                  <c:v>7584130000000</c:v>
                </c:pt>
                <c:pt idx="8721">
                  <c:v>7557330000000</c:v>
                </c:pt>
                <c:pt idx="8722">
                  <c:v>7527430000000</c:v>
                </c:pt>
                <c:pt idx="8723">
                  <c:v>7496470000000</c:v>
                </c:pt>
                <c:pt idx="8724">
                  <c:v>7463000000000</c:v>
                </c:pt>
                <c:pt idx="8725">
                  <c:v>7427700000000</c:v>
                </c:pt>
                <c:pt idx="8726">
                  <c:v>7390100000000</c:v>
                </c:pt>
                <c:pt idx="8727">
                  <c:v>7351420000000</c:v>
                </c:pt>
                <c:pt idx="8728">
                  <c:v>7309190000000</c:v>
                </c:pt>
                <c:pt idx="8729">
                  <c:v>7266640000000</c:v>
                </c:pt>
                <c:pt idx="8730">
                  <c:v>7219610000000</c:v>
                </c:pt>
                <c:pt idx="8731">
                  <c:v>7168760000000</c:v>
                </c:pt>
                <c:pt idx="8732">
                  <c:v>7120640000000</c:v>
                </c:pt>
                <c:pt idx="8733">
                  <c:v>7066230000000</c:v>
                </c:pt>
                <c:pt idx="8734">
                  <c:v>7010490000000</c:v>
                </c:pt>
                <c:pt idx="8735">
                  <c:v>6951130000000</c:v>
                </c:pt>
                <c:pt idx="8736">
                  <c:v>6888180000000</c:v>
                </c:pt>
                <c:pt idx="8737">
                  <c:v>6824000000000</c:v>
                </c:pt>
                <c:pt idx="8738">
                  <c:v>6748530000000</c:v>
                </c:pt>
                <c:pt idx="8739">
                  <c:v>6685560000000</c:v>
                </c:pt>
                <c:pt idx="8740">
                  <c:v>6610110000000</c:v>
                </c:pt>
                <c:pt idx="8741">
                  <c:v>6538170000000</c:v>
                </c:pt>
                <c:pt idx="8742">
                  <c:v>6462450000000</c:v>
                </c:pt>
                <c:pt idx="8743">
                  <c:v>6383050000000</c:v>
                </c:pt>
                <c:pt idx="8744">
                  <c:v>6302850000000</c:v>
                </c:pt>
                <c:pt idx="8745">
                  <c:v>6225620000000</c:v>
                </c:pt>
                <c:pt idx="8746">
                  <c:v>6135740000000</c:v>
                </c:pt>
                <c:pt idx="8747">
                  <c:v>6055110000000</c:v>
                </c:pt>
                <c:pt idx="8748">
                  <c:v>5960290000000</c:v>
                </c:pt>
                <c:pt idx="8749">
                  <c:v>5869720000000</c:v>
                </c:pt>
                <c:pt idx="8750">
                  <c:v>5776900000000</c:v>
                </c:pt>
                <c:pt idx="8751">
                  <c:v>5682780000000</c:v>
                </c:pt>
                <c:pt idx="8752">
                  <c:v>5590800000000</c:v>
                </c:pt>
                <c:pt idx="8753">
                  <c:v>5489640000000</c:v>
                </c:pt>
                <c:pt idx="8754">
                  <c:v>5393520000000</c:v>
                </c:pt>
                <c:pt idx="8755">
                  <c:v>5291120000000</c:v>
                </c:pt>
                <c:pt idx="8756">
                  <c:v>5189720000000</c:v>
                </c:pt>
                <c:pt idx="8757">
                  <c:v>5088230000000</c:v>
                </c:pt>
                <c:pt idx="8758">
                  <c:v>4984580000000</c:v>
                </c:pt>
                <c:pt idx="8759">
                  <c:v>4879930000000</c:v>
                </c:pt>
                <c:pt idx="8760">
                  <c:v>4775700000000</c:v>
                </c:pt>
                <c:pt idx="8761">
                  <c:v>4667140000000</c:v>
                </c:pt>
                <c:pt idx="8762">
                  <c:v>4563400000000</c:v>
                </c:pt>
                <c:pt idx="8763">
                  <c:v>4451460000000</c:v>
                </c:pt>
                <c:pt idx="8764">
                  <c:v>4347890000000</c:v>
                </c:pt>
                <c:pt idx="8765">
                  <c:v>4239800000000</c:v>
                </c:pt>
                <c:pt idx="8766">
                  <c:v>4126480000000</c:v>
                </c:pt>
                <c:pt idx="8767">
                  <c:v>4022080000000</c:v>
                </c:pt>
                <c:pt idx="8768">
                  <c:v>3910060000000</c:v>
                </c:pt>
                <c:pt idx="8769">
                  <c:v>3804430000000</c:v>
                </c:pt>
                <c:pt idx="8770">
                  <c:v>3695590000000</c:v>
                </c:pt>
                <c:pt idx="8771">
                  <c:v>3588760000000</c:v>
                </c:pt>
                <c:pt idx="8772">
                  <c:v>3482350000000</c:v>
                </c:pt>
                <c:pt idx="8773">
                  <c:v>3377530000000</c:v>
                </c:pt>
                <c:pt idx="8774">
                  <c:v>3271220000000</c:v>
                </c:pt>
                <c:pt idx="8775">
                  <c:v>3169310000000</c:v>
                </c:pt>
                <c:pt idx="8776">
                  <c:v>3064030000000</c:v>
                </c:pt>
                <c:pt idx="8777">
                  <c:v>2964100000000</c:v>
                </c:pt>
                <c:pt idx="8778">
                  <c:v>2863340000000</c:v>
                </c:pt>
                <c:pt idx="8779">
                  <c:v>2761880000000</c:v>
                </c:pt>
                <c:pt idx="8780">
                  <c:v>2665250000000</c:v>
                </c:pt>
                <c:pt idx="8781">
                  <c:v>2567350000000</c:v>
                </c:pt>
                <c:pt idx="8782">
                  <c:v>2473500000000</c:v>
                </c:pt>
                <c:pt idx="8783">
                  <c:v>2379080000000</c:v>
                </c:pt>
                <c:pt idx="8784">
                  <c:v>2288880000000</c:v>
                </c:pt>
                <c:pt idx="8785">
                  <c:v>2199310000000</c:v>
                </c:pt>
                <c:pt idx="8786">
                  <c:v>2110400000000</c:v>
                </c:pt>
                <c:pt idx="8787">
                  <c:v>2025890000000</c:v>
                </c:pt>
                <c:pt idx="8788">
                  <c:v>1941270000000</c:v>
                </c:pt>
                <c:pt idx="8789">
                  <c:v>1860180000000</c:v>
                </c:pt>
                <c:pt idx="8790">
                  <c:v>1780460000000</c:v>
                </c:pt>
                <c:pt idx="8791">
                  <c:v>1702320000000</c:v>
                </c:pt>
                <c:pt idx="8792">
                  <c:v>1627000000000</c:v>
                </c:pt>
                <c:pt idx="8793">
                  <c:v>1552880000000</c:v>
                </c:pt>
                <c:pt idx="8794">
                  <c:v>1481990000000</c:v>
                </c:pt>
                <c:pt idx="8795">
                  <c:v>1413980000000</c:v>
                </c:pt>
                <c:pt idx="8796">
                  <c:v>1346540000000</c:v>
                </c:pt>
                <c:pt idx="8797">
                  <c:v>1282090000000</c:v>
                </c:pt>
                <c:pt idx="8798">
                  <c:v>1220590000000</c:v>
                </c:pt>
                <c:pt idx="8799">
                  <c:v>1160740000000</c:v>
                </c:pt>
                <c:pt idx="8800">
                  <c:v>1103240000000</c:v>
                </c:pt>
                <c:pt idx="8801">
                  <c:v>1047750000000</c:v>
                </c:pt>
                <c:pt idx="8802">
                  <c:v>993303000000</c:v>
                </c:pt>
                <c:pt idx="8803">
                  <c:v>942909000000</c:v>
                </c:pt>
                <c:pt idx="8804">
                  <c:v>893177000000</c:v>
                </c:pt>
                <c:pt idx="8805">
                  <c:v>846316000000</c:v>
                </c:pt>
                <c:pt idx="8806">
                  <c:v>801315000000</c:v>
                </c:pt>
                <c:pt idx="8807">
                  <c:v>757789000000</c:v>
                </c:pt>
                <c:pt idx="8808">
                  <c:v>716742000000</c:v>
                </c:pt>
                <c:pt idx="8809">
                  <c:v>677501000000</c:v>
                </c:pt>
                <c:pt idx="8810">
                  <c:v>640041000000</c:v>
                </c:pt>
                <c:pt idx="8811">
                  <c:v>604362000000</c:v>
                </c:pt>
                <c:pt idx="8812">
                  <c:v>570750000000</c:v>
                </c:pt>
                <c:pt idx="8813">
                  <c:v>538708000000</c:v>
                </c:pt>
                <c:pt idx="8814">
                  <c:v>508082000000</c:v>
                </c:pt>
                <c:pt idx="8815">
                  <c:v>479300000000</c:v>
                </c:pt>
                <c:pt idx="8816">
                  <c:v>451637000000</c:v>
                </c:pt>
                <c:pt idx="8817">
                  <c:v>425911000000</c:v>
                </c:pt>
                <c:pt idx="8818">
                  <c:v>401599000000</c:v>
                </c:pt>
                <c:pt idx="8819">
                  <c:v>378398000000</c:v>
                </c:pt>
                <c:pt idx="8820">
                  <c:v>356791000000</c:v>
                </c:pt>
                <c:pt idx="8821">
                  <c:v>336295000000</c:v>
                </c:pt>
                <c:pt idx="8822">
                  <c:v>317161000000</c:v>
                </c:pt>
                <c:pt idx="8823">
                  <c:v>298947000000</c:v>
                </c:pt>
                <c:pt idx="8824">
                  <c:v>282081000000</c:v>
                </c:pt>
                <c:pt idx="8825">
                  <c:v>266251000000</c:v>
                </c:pt>
                <c:pt idx="8826">
                  <c:v>251199000000</c:v>
                </c:pt>
                <c:pt idx="8827">
                  <c:v>237331000000</c:v>
                </c:pt>
                <c:pt idx="8828">
                  <c:v>224064000000</c:v>
                </c:pt>
                <c:pt idx="8829">
                  <c:v>211971000000</c:v>
                </c:pt>
                <c:pt idx="8830">
                  <c:v>200361000000</c:v>
                </c:pt>
                <c:pt idx="8831">
                  <c:v>189858000000</c:v>
                </c:pt>
                <c:pt idx="8832">
                  <c:v>180060000000</c:v>
                </c:pt>
                <c:pt idx="8833">
                  <c:v>170679000000</c:v>
                </c:pt>
                <c:pt idx="8834">
                  <c:v>162210000000</c:v>
                </c:pt>
                <c:pt idx="8835">
                  <c:v>154166000000</c:v>
                </c:pt>
                <c:pt idx="8836">
                  <c:v>146862000000</c:v>
                </c:pt>
                <c:pt idx="8837">
                  <c:v>139929000000</c:v>
                </c:pt>
                <c:pt idx="8838">
                  <c:v>133650000000</c:v>
                </c:pt>
                <c:pt idx="8839">
                  <c:v>127824000000</c:v>
                </c:pt>
                <c:pt idx="8840">
                  <c:v>122273000000</c:v>
                </c:pt>
                <c:pt idx="8841">
                  <c:v>117291000000</c:v>
                </c:pt>
                <c:pt idx="8842">
                  <c:v>112469000000</c:v>
                </c:pt>
                <c:pt idx="8843">
                  <c:v>108229000000</c:v>
                </c:pt>
                <c:pt idx="8844">
                  <c:v>104086000000</c:v>
                </c:pt>
                <c:pt idx="8845">
                  <c:v>100489000000</c:v>
                </c:pt>
                <c:pt idx="8846">
                  <c:v>97169700000</c:v>
                </c:pt>
                <c:pt idx="8847">
                  <c:v>93934800000</c:v>
                </c:pt>
                <c:pt idx="8848">
                  <c:v>91122100000</c:v>
                </c:pt>
                <c:pt idx="8849">
                  <c:v>88386900000</c:v>
                </c:pt>
                <c:pt idx="8850">
                  <c:v>86011700000</c:v>
                </c:pt>
                <c:pt idx="8851">
                  <c:v>83681900000</c:v>
                </c:pt>
                <c:pt idx="8852">
                  <c:v>81682100000</c:v>
                </c:pt>
                <c:pt idx="8853">
                  <c:v>79841500000</c:v>
                </c:pt>
                <c:pt idx="8854">
                  <c:v>77981600000</c:v>
                </c:pt>
                <c:pt idx="8855">
                  <c:v>76437500000</c:v>
                </c:pt>
                <c:pt idx="8856">
                  <c:v>74828500000</c:v>
                </c:pt>
                <c:pt idx="8857">
                  <c:v>73543200000</c:v>
                </c:pt>
                <c:pt idx="8858">
                  <c:v>72172000000</c:v>
                </c:pt>
                <c:pt idx="8859">
                  <c:v>71105900000</c:v>
                </c:pt>
                <c:pt idx="8860">
                  <c:v>70126400000</c:v>
                </c:pt>
                <c:pt idx="8861">
                  <c:v>69100000000</c:v>
                </c:pt>
                <c:pt idx="8862">
                  <c:v>68281000000</c:v>
                </c:pt>
                <c:pt idx="8863">
                  <c:v>67448200000</c:v>
                </c:pt>
                <c:pt idx="8864">
                  <c:v>66763500000</c:v>
                </c:pt>
                <c:pt idx="8865">
                  <c:v>66139800000</c:v>
                </c:pt>
                <c:pt idx="8866">
                  <c:v>65497000000</c:v>
                </c:pt>
                <c:pt idx="8867">
                  <c:v>64970900000</c:v>
                </c:pt>
                <c:pt idx="8868">
                  <c:v>64424300000</c:v>
                </c:pt>
                <c:pt idx="8869">
                  <c:v>63988200000</c:v>
                </c:pt>
                <c:pt idx="8870">
                  <c:v>63523300000</c:v>
                </c:pt>
                <c:pt idx="8871">
                  <c:v>63160600000</c:v>
                </c:pt>
                <c:pt idx="8872">
                  <c:v>62836500000</c:v>
                </c:pt>
                <c:pt idx="8873">
                  <c:v>62480800000</c:v>
                </c:pt>
                <c:pt idx="8874">
                  <c:v>62217300000</c:v>
                </c:pt>
                <c:pt idx="8875">
                  <c:v>61928600000</c:v>
                </c:pt>
                <c:pt idx="8876">
                  <c:v>61710700000</c:v>
                </c:pt>
                <c:pt idx="8877">
                  <c:v>61478900000</c:v>
                </c:pt>
                <c:pt idx="8878">
                  <c:v>61299200000</c:v>
                </c:pt>
                <c:pt idx="8879">
                  <c:v>61136100000</c:v>
                </c:pt>
                <c:pt idx="8880">
                  <c:v>60969100000</c:v>
                </c:pt>
                <c:pt idx="8881">
                  <c:v>60840000000</c:v>
                </c:pt>
                <c:pt idx="8882">
                  <c:v>60707900000</c:v>
                </c:pt>
                <c:pt idx="8883">
                  <c:v>60609700000</c:v>
                </c:pt>
                <c:pt idx="8884">
                  <c:v>60509300000</c:v>
                </c:pt>
                <c:pt idx="8885">
                  <c:v>60441900000</c:v>
                </c:pt>
                <c:pt idx="8886">
                  <c:v>60379400000</c:v>
                </c:pt>
                <c:pt idx="8887">
                  <c:v>60325600000</c:v>
                </c:pt>
                <c:pt idx="8888">
                  <c:v>60283200000</c:v>
                </c:pt>
                <c:pt idx="8889">
                  <c:v>60257000000</c:v>
                </c:pt>
                <c:pt idx="8890">
                  <c:v>60233500000</c:v>
                </c:pt>
                <c:pt idx="8891">
                  <c:v>60229800000</c:v>
                </c:pt>
                <c:pt idx="8892">
                  <c:v>60232000000</c:v>
                </c:pt>
                <c:pt idx="8893">
                  <c:v>60235300000</c:v>
                </c:pt>
                <c:pt idx="8894">
                  <c:v>60255700000</c:v>
                </c:pt>
                <c:pt idx="8895">
                  <c:v>60276000000</c:v>
                </c:pt>
                <c:pt idx="8896">
                  <c:v>60308800000</c:v>
                </c:pt>
                <c:pt idx="8897">
                  <c:v>60344200000</c:v>
                </c:pt>
                <c:pt idx="8898">
                  <c:v>60389000000</c:v>
                </c:pt>
                <c:pt idx="8899">
                  <c:v>60439900000</c:v>
                </c:pt>
                <c:pt idx="8900">
                  <c:v>60497800000</c:v>
                </c:pt>
                <c:pt idx="8901">
                  <c:v>60559600000</c:v>
                </c:pt>
                <c:pt idx="8902">
                  <c:v>60631700000</c:v>
                </c:pt>
                <c:pt idx="8903">
                  <c:v>60701200000</c:v>
                </c:pt>
                <c:pt idx="8904">
                  <c:v>60789400000</c:v>
                </c:pt>
                <c:pt idx="8905">
                  <c:v>60874200000</c:v>
                </c:pt>
                <c:pt idx="8906">
                  <c:v>60966600000</c:v>
                </c:pt>
                <c:pt idx="8907">
                  <c:v>61061300000</c:v>
                </c:pt>
                <c:pt idx="8908">
                  <c:v>61144200000</c:v>
                </c:pt>
                <c:pt idx="8909">
                  <c:v>61264300000</c:v>
                </c:pt>
                <c:pt idx="8910">
                  <c:v>61355000000</c:v>
                </c:pt>
                <c:pt idx="8911">
                  <c:v>61484200000</c:v>
                </c:pt>
                <c:pt idx="8912">
                  <c:v>61601300000</c:v>
                </c:pt>
                <c:pt idx="8913">
                  <c:v>61721600000</c:v>
                </c:pt>
                <c:pt idx="8914">
                  <c:v>61847100000</c:v>
                </c:pt>
                <c:pt idx="8915">
                  <c:v>61965500000</c:v>
                </c:pt>
                <c:pt idx="8916">
                  <c:v>62108900000</c:v>
                </c:pt>
                <c:pt idx="8917">
                  <c:v>62239000000</c:v>
                </c:pt>
                <c:pt idx="8918">
                  <c:v>62386000000</c:v>
                </c:pt>
                <c:pt idx="8919">
                  <c:v>62531900000</c:v>
                </c:pt>
                <c:pt idx="8920">
                  <c:v>62678800000</c:v>
                </c:pt>
                <c:pt idx="8921">
                  <c:v>62832800000</c:v>
                </c:pt>
                <c:pt idx="8922">
                  <c:v>62989200000</c:v>
                </c:pt>
                <c:pt idx="8923">
                  <c:v>63150900000</c:v>
                </c:pt>
                <c:pt idx="8924">
                  <c:v>63321600000</c:v>
                </c:pt>
                <c:pt idx="8925">
                  <c:v>63486200000</c:v>
                </c:pt>
                <c:pt idx="8926">
                  <c:v>63659100000</c:v>
                </c:pt>
                <c:pt idx="8927">
                  <c:v>63836200000</c:v>
                </c:pt>
                <c:pt idx="8928">
                  <c:v>64016900000</c:v>
                </c:pt>
                <c:pt idx="8929">
                  <c:v>64201900000</c:v>
                </c:pt>
                <c:pt idx="8930">
                  <c:v>64390400000</c:v>
                </c:pt>
                <c:pt idx="8931">
                  <c:v>64593200000</c:v>
                </c:pt>
                <c:pt idx="8932">
                  <c:v>64781100000</c:v>
                </c:pt>
                <c:pt idx="8933">
                  <c:v>64980700000</c:v>
                </c:pt>
                <c:pt idx="8934">
                  <c:v>65187700000</c:v>
                </c:pt>
                <c:pt idx="8935">
                  <c:v>65394900000</c:v>
                </c:pt>
                <c:pt idx="8936">
                  <c:v>65608500000</c:v>
                </c:pt>
                <c:pt idx="8937">
                  <c:v>65823400000</c:v>
                </c:pt>
                <c:pt idx="8938">
                  <c:v>66041100000</c:v>
                </c:pt>
                <c:pt idx="8939">
                  <c:v>66265600000</c:v>
                </c:pt>
                <c:pt idx="8940">
                  <c:v>66491600000</c:v>
                </c:pt>
                <c:pt idx="8941">
                  <c:v>66723700000</c:v>
                </c:pt>
                <c:pt idx="8942">
                  <c:v>66957500000</c:v>
                </c:pt>
                <c:pt idx="8943">
                  <c:v>67200400000</c:v>
                </c:pt>
                <c:pt idx="8944">
                  <c:v>67442000000</c:v>
                </c:pt>
                <c:pt idx="8945">
                  <c:v>67687100000</c:v>
                </c:pt>
                <c:pt idx="8946">
                  <c:v>67943100000</c:v>
                </c:pt>
                <c:pt idx="8947">
                  <c:v>68196400000</c:v>
                </c:pt>
                <c:pt idx="8948">
                  <c:v>68459100000</c:v>
                </c:pt>
                <c:pt idx="8949">
                  <c:v>68721100000</c:v>
                </c:pt>
                <c:pt idx="8950">
                  <c:v>68990800000</c:v>
                </c:pt>
                <c:pt idx="8951">
                  <c:v>69261800000</c:v>
                </c:pt>
                <c:pt idx="8952">
                  <c:v>69525200000</c:v>
                </c:pt>
                <c:pt idx="8953">
                  <c:v>69820600000</c:v>
                </c:pt>
                <c:pt idx="8954">
                  <c:v>70105500000</c:v>
                </c:pt>
                <c:pt idx="8955">
                  <c:v>70398300000</c:v>
                </c:pt>
                <c:pt idx="8956">
                  <c:v>70693500000</c:v>
                </c:pt>
                <c:pt idx="8957">
                  <c:v>70994400000</c:v>
                </c:pt>
                <c:pt idx="8958">
                  <c:v>71300500000</c:v>
                </c:pt>
                <c:pt idx="8959">
                  <c:v>71604900000</c:v>
                </c:pt>
                <c:pt idx="8960">
                  <c:v>71928100000</c:v>
                </c:pt>
                <c:pt idx="8961">
                  <c:v>72251700000</c:v>
                </c:pt>
                <c:pt idx="8962">
                  <c:v>72581300000</c:v>
                </c:pt>
                <c:pt idx="8963">
                  <c:v>72917800000</c:v>
                </c:pt>
                <c:pt idx="8964">
                  <c:v>73261800000</c:v>
                </c:pt>
                <c:pt idx="8965">
                  <c:v>73612000000</c:v>
                </c:pt>
                <c:pt idx="8966">
                  <c:v>73977600000</c:v>
                </c:pt>
                <c:pt idx="8967">
                  <c:v>74336200000</c:v>
                </c:pt>
                <c:pt idx="8968">
                  <c:v>74707800000</c:v>
                </c:pt>
                <c:pt idx="8969">
                  <c:v>75090500000</c:v>
                </c:pt>
                <c:pt idx="8970">
                  <c:v>75478000000</c:v>
                </c:pt>
                <c:pt idx="8971">
                  <c:v>75876000000</c:v>
                </c:pt>
                <c:pt idx="8972">
                  <c:v>76280400000</c:v>
                </c:pt>
                <c:pt idx="8973">
                  <c:v>76702000000</c:v>
                </c:pt>
                <c:pt idx="8974">
                  <c:v>77119400000</c:v>
                </c:pt>
                <c:pt idx="8975">
                  <c:v>77561300000</c:v>
                </c:pt>
                <c:pt idx="8976">
                  <c:v>77995500000</c:v>
                </c:pt>
                <c:pt idx="8977">
                  <c:v>78446000000</c:v>
                </c:pt>
                <c:pt idx="8978">
                  <c:v>78910800000</c:v>
                </c:pt>
                <c:pt idx="8979">
                  <c:v>79381700000</c:v>
                </c:pt>
                <c:pt idx="8980">
                  <c:v>79874800000</c:v>
                </c:pt>
                <c:pt idx="8981">
                  <c:v>80357200000</c:v>
                </c:pt>
                <c:pt idx="8982">
                  <c:v>80871100000</c:v>
                </c:pt>
                <c:pt idx="8983">
                  <c:v>81375600000</c:v>
                </c:pt>
                <c:pt idx="8984">
                  <c:v>81900500000</c:v>
                </c:pt>
                <c:pt idx="8985">
                  <c:v>82441000000</c:v>
                </c:pt>
                <c:pt idx="8986">
                  <c:v>82989400000</c:v>
                </c:pt>
                <c:pt idx="8987">
                  <c:v>83560900000</c:v>
                </c:pt>
                <c:pt idx="8988">
                  <c:v>84129400000</c:v>
                </c:pt>
                <c:pt idx="8989">
                  <c:v>84722400000</c:v>
                </c:pt>
                <c:pt idx="8990">
                  <c:v>85319100000</c:v>
                </c:pt>
                <c:pt idx="8991">
                  <c:v>85929300000</c:v>
                </c:pt>
                <c:pt idx="8992">
                  <c:v>86555800000</c:v>
                </c:pt>
                <c:pt idx="8993">
                  <c:v>87195700000</c:v>
                </c:pt>
                <c:pt idx="8994">
                  <c:v>87844000000</c:v>
                </c:pt>
                <c:pt idx="8995">
                  <c:v>88516000000</c:v>
                </c:pt>
                <c:pt idx="8996">
                  <c:v>89189300000</c:v>
                </c:pt>
                <c:pt idx="8997">
                  <c:v>89891100000</c:v>
                </c:pt>
                <c:pt idx="8998">
                  <c:v>90595800000</c:v>
                </c:pt>
                <c:pt idx="8999">
                  <c:v>91313100000</c:v>
                </c:pt>
                <c:pt idx="9000">
                  <c:v>92050700000</c:v>
                </c:pt>
                <c:pt idx="9001">
                  <c:v>92802600000</c:v>
                </c:pt>
                <c:pt idx="9002">
                  <c:v>93556700000</c:v>
                </c:pt>
                <c:pt idx="9003">
                  <c:v>94343800000</c:v>
                </c:pt>
                <c:pt idx="9004">
                  <c:v>95118700000</c:v>
                </c:pt>
                <c:pt idx="9005">
                  <c:v>95940100000</c:v>
                </c:pt>
                <c:pt idx="9006">
                  <c:v>96759500000</c:v>
                </c:pt>
                <c:pt idx="9007">
                  <c:v>97580000000</c:v>
                </c:pt>
                <c:pt idx="9008">
                  <c:v>98444500000</c:v>
                </c:pt>
                <c:pt idx="9009">
                  <c:v>99299100000</c:v>
                </c:pt>
                <c:pt idx="9010">
                  <c:v>100192000000</c:v>
                </c:pt>
                <c:pt idx="9011">
                  <c:v>101074000000</c:v>
                </c:pt>
                <c:pt idx="9012">
                  <c:v>102000000000</c:v>
                </c:pt>
                <c:pt idx="9013">
                  <c:v>102919000000</c:v>
                </c:pt>
                <c:pt idx="9014">
                  <c:v>103833000000</c:v>
                </c:pt>
                <c:pt idx="9015">
                  <c:v>104809000000</c:v>
                </c:pt>
                <c:pt idx="9016">
                  <c:v>105734000000</c:v>
                </c:pt>
                <c:pt idx="9017">
                  <c:v>106745000000</c:v>
                </c:pt>
                <c:pt idx="9018">
                  <c:v>107687000000</c:v>
                </c:pt>
                <c:pt idx="9019">
                  <c:v>108732000000</c:v>
                </c:pt>
                <c:pt idx="9020">
                  <c:v>109742000000</c:v>
                </c:pt>
                <c:pt idx="9021">
                  <c:v>110711000000</c:v>
                </c:pt>
                <c:pt idx="9022">
                  <c:v>111804000000</c:v>
                </c:pt>
                <c:pt idx="9023">
                  <c:v>112786000000</c:v>
                </c:pt>
                <c:pt idx="9024">
                  <c:v>113905000000</c:v>
                </c:pt>
                <c:pt idx="9025">
                  <c:v>114911000000</c:v>
                </c:pt>
                <c:pt idx="9026">
                  <c:v>116042000000</c:v>
                </c:pt>
                <c:pt idx="9027">
                  <c:v>117129000000</c:v>
                </c:pt>
                <c:pt idx="9028">
                  <c:v>118216000000</c:v>
                </c:pt>
                <c:pt idx="9029">
                  <c:v>119322000000</c:v>
                </c:pt>
                <c:pt idx="9030">
                  <c:v>120431000000</c:v>
                </c:pt>
                <c:pt idx="9031">
                  <c:v>121555000000</c:v>
                </c:pt>
                <c:pt idx="9032">
                  <c:v>122687000000</c:v>
                </c:pt>
                <c:pt idx="9033">
                  <c:v>123833000000</c:v>
                </c:pt>
                <c:pt idx="9034">
                  <c:v>124982000000</c:v>
                </c:pt>
                <c:pt idx="9035">
                  <c:v>126146000000</c:v>
                </c:pt>
                <c:pt idx="9036">
                  <c:v>127311000000</c:v>
                </c:pt>
                <c:pt idx="9037">
                  <c:v>128528000000</c:v>
                </c:pt>
                <c:pt idx="9038">
                  <c:v>129663000000</c:v>
                </c:pt>
                <c:pt idx="9039">
                  <c:v>130849000000</c:v>
                </c:pt>
                <c:pt idx="9040">
                  <c:v>132040000000</c:v>
                </c:pt>
                <c:pt idx="9041">
                  <c:v>133239000000</c:v>
                </c:pt>
                <c:pt idx="9042">
                  <c:v>134449000000</c:v>
                </c:pt>
                <c:pt idx="9043">
                  <c:v>135661000000</c:v>
                </c:pt>
                <c:pt idx="9044">
                  <c:v>136924000000</c:v>
                </c:pt>
                <c:pt idx="9045">
                  <c:v>138116000000</c:v>
                </c:pt>
                <c:pt idx="9046">
                  <c:v>139346000000</c:v>
                </c:pt>
                <c:pt idx="9047">
                  <c:v>140599000000</c:v>
                </c:pt>
                <c:pt idx="9048">
                  <c:v>141841000000</c:v>
                </c:pt>
                <c:pt idx="9049">
                  <c:v>143102000000</c:v>
                </c:pt>
                <c:pt idx="9050">
                  <c:v>144356000000</c:v>
                </c:pt>
                <c:pt idx="9051">
                  <c:v>145603000000</c:v>
                </c:pt>
                <c:pt idx="9052">
                  <c:v>146889000000</c:v>
                </c:pt>
                <c:pt idx="9053">
                  <c:v>148157000000</c:v>
                </c:pt>
                <c:pt idx="9054">
                  <c:v>149441000000</c:v>
                </c:pt>
                <c:pt idx="9055">
                  <c:v>150719000000</c:v>
                </c:pt>
                <c:pt idx="9056">
                  <c:v>152013000000</c:v>
                </c:pt>
                <c:pt idx="9057">
                  <c:v>153301000000</c:v>
                </c:pt>
                <c:pt idx="9058">
                  <c:v>154601000000</c:v>
                </c:pt>
                <c:pt idx="9059">
                  <c:v>155898000000</c:v>
                </c:pt>
                <c:pt idx="9060">
                  <c:v>157199000000</c:v>
                </c:pt>
                <c:pt idx="9061">
                  <c:v>158509000000</c:v>
                </c:pt>
                <c:pt idx="9062">
                  <c:v>159819000000</c:v>
                </c:pt>
                <c:pt idx="9063">
                  <c:v>161139000000</c:v>
                </c:pt>
                <c:pt idx="9064">
                  <c:v>162457000000</c:v>
                </c:pt>
                <c:pt idx="9065">
                  <c:v>163789000000</c:v>
                </c:pt>
                <c:pt idx="9066">
                  <c:v>165115000000</c:v>
                </c:pt>
                <c:pt idx="9067">
                  <c:v>166445000000</c:v>
                </c:pt>
                <c:pt idx="9068">
                  <c:v>167783000000</c:v>
                </c:pt>
                <c:pt idx="9069">
                  <c:v>169120000000</c:v>
                </c:pt>
                <c:pt idx="9070">
                  <c:v>170456000000</c:v>
                </c:pt>
                <c:pt idx="9071">
                  <c:v>171799000000</c:v>
                </c:pt>
                <c:pt idx="9072">
                  <c:v>173134000000</c:v>
                </c:pt>
                <c:pt idx="9073">
                  <c:v>174484000000</c:v>
                </c:pt>
                <c:pt idx="9074">
                  <c:v>175835000000</c:v>
                </c:pt>
                <c:pt idx="9075">
                  <c:v>177180000000</c:v>
                </c:pt>
                <c:pt idx="9076">
                  <c:v>178537000000</c:v>
                </c:pt>
                <c:pt idx="9077">
                  <c:v>179895000000</c:v>
                </c:pt>
                <c:pt idx="9078">
                  <c:v>181257000000</c:v>
                </c:pt>
                <c:pt idx="9079">
                  <c:v>182674000000</c:v>
                </c:pt>
                <c:pt idx="9080">
                  <c:v>183992000000</c:v>
                </c:pt>
                <c:pt idx="9081">
                  <c:v>185422000000</c:v>
                </c:pt>
                <c:pt idx="9082">
                  <c:v>186735000000</c:v>
                </c:pt>
                <c:pt idx="9083">
                  <c:v>188108000000</c:v>
                </c:pt>
                <c:pt idx="9084">
                  <c:v>189490000000</c:v>
                </c:pt>
                <c:pt idx="9085">
                  <c:v>190866000000</c:v>
                </c:pt>
                <c:pt idx="9086">
                  <c:v>192307000000</c:v>
                </c:pt>
                <c:pt idx="9087">
                  <c:v>193647000000</c:v>
                </c:pt>
                <c:pt idx="9088">
                  <c:v>195071000000</c:v>
                </c:pt>
                <c:pt idx="9089">
                  <c:v>196442000000</c:v>
                </c:pt>
                <c:pt idx="9090">
                  <c:v>197826000000</c:v>
                </c:pt>
                <c:pt idx="9091">
                  <c:v>199234000000</c:v>
                </c:pt>
                <c:pt idx="9092">
                  <c:v>200621000000</c:v>
                </c:pt>
                <c:pt idx="9093">
                  <c:v>202009000000</c:v>
                </c:pt>
                <c:pt idx="9094">
                  <c:v>203402000000</c:v>
                </c:pt>
                <c:pt idx="9095">
                  <c:v>204797000000</c:v>
                </c:pt>
                <c:pt idx="9096">
                  <c:v>206174000000</c:v>
                </c:pt>
                <c:pt idx="9097">
                  <c:v>207564000000</c:v>
                </c:pt>
                <c:pt idx="9098">
                  <c:v>208948000000</c:v>
                </c:pt>
                <c:pt idx="9099">
                  <c:v>210338000000</c:v>
                </c:pt>
                <c:pt idx="9100">
                  <c:v>211772000000</c:v>
                </c:pt>
                <c:pt idx="9101">
                  <c:v>213125000000</c:v>
                </c:pt>
                <c:pt idx="9102">
                  <c:v>214558000000</c:v>
                </c:pt>
                <c:pt idx="9103">
                  <c:v>215918000000</c:v>
                </c:pt>
                <c:pt idx="9104">
                  <c:v>217307000000</c:v>
                </c:pt>
                <c:pt idx="9105">
                  <c:v>218706000000</c:v>
                </c:pt>
                <c:pt idx="9106">
                  <c:v>220096000000</c:v>
                </c:pt>
                <c:pt idx="9107">
                  <c:v>221509000000</c:v>
                </c:pt>
                <c:pt idx="9108">
                  <c:v>222888000000</c:v>
                </c:pt>
                <c:pt idx="9109">
                  <c:v>224290000000</c:v>
                </c:pt>
                <c:pt idx="9110">
                  <c:v>225686000000</c:v>
                </c:pt>
                <c:pt idx="9111">
                  <c:v>227078000000</c:v>
                </c:pt>
                <c:pt idx="9112">
                  <c:v>228472000000</c:v>
                </c:pt>
                <c:pt idx="9113">
                  <c:v>229857000000</c:v>
                </c:pt>
                <c:pt idx="9114">
                  <c:v>231250000000</c:v>
                </c:pt>
                <c:pt idx="9115">
                  <c:v>232623000000</c:v>
                </c:pt>
                <c:pt idx="9116">
                  <c:v>234028000000</c:v>
                </c:pt>
                <c:pt idx="9117">
                  <c:v>235380000000</c:v>
                </c:pt>
                <c:pt idx="9118">
                  <c:v>236795000000</c:v>
                </c:pt>
                <c:pt idx="9119">
                  <c:v>238175000000</c:v>
                </c:pt>
                <c:pt idx="9120">
                  <c:v>239520000000</c:v>
                </c:pt>
                <c:pt idx="9121">
                  <c:v>240935000000</c:v>
                </c:pt>
                <c:pt idx="9122">
                  <c:v>242300000000</c:v>
                </c:pt>
                <c:pt idx="9123">
                  <c:v>243695000000</c:v>
                </c:pt>
                <c:pt idx="9124">
                  <c:v>245091000000</c:v>
                </c:pt>
                <c:pt idx="9125">
                  <c:v>246457000000</c:v>
                </c:pt>
                <c:pt idx="9126">
                  <c:v>247838000000</c:v>
                </c:pt>
                <c:pt idx="9127">
                  <c:v>249256000000</c:v>
                </c:pt>
                <c:pt idx="9128">
                  <c:v>250612000000</c:v>
                </c:pt>
                <c:pt idx="9129">
                  <c:v>252037000000</c:v>
                </c:pt>
                <c:pt idx="9130">
                  <c:v>253403000000</c:v>
                </c:pt>
                <c:pt idx="9131">
                  <c:v>254832000000</c:v>
                </c:pt>
                <c:pt idx="9132">
                  <c:v>256208000000</c:v>
                </c:pt>
                <c:pt idx="9133">
                  <c:v>257608000000</c:v>
                </c:pt>
                <c:pt idx="9134">
                  <c:v>259025000000</c:v>
                </c:pt>
                <c:pt idx="9135">
                  <c:v>260436000000</c:v>
                </c:pt>
                <c:pt idx="9136">
                  <c:v>261902000000</c:v>
                </c:pt>
                <c:pt idx="9137">
                  <c:v>263282000000</c:v>
                </c:pt>
                <c:pt idx="9138">
                  <c:v>264768000000</c:v>
                </c:pt>
                <c:pt idx="9139">
                  <c:v>266154000000</c:v>
                </c:pt>
                <c:pt idx="9140">
                  <c:v>267602000000</c:v>
                </c:pt>
                <c:pt idx="9141">
                  <c:v>269061000000</c:v>
                </c:pt>
                <c:pt idx="9142">
                  <c:v>270528000000</c:v>
                </c:pt>
                <c:pt idx="9143">
                  <c:v>272055000000</c:v>
                </c:pt>
                <c:pt idx="9144">
                  <c:v>273500000000</c:v>
                </c:pt>
                <c:pt idx="9145">
                  <c:v>275041000000</c:v>
                </c:pt>
                <c:pt idx="9146">
                  <c:v>276522000000</c:v>
                </c:pt>
                <c:pt idx="9147">
                  <c:v>278044000000</c:v>
                </c:pt>
                <c:pt idx="9148">
                  <c:v>279599000000</c:v>
                </c:pt>
                <c:pt idx="9149">
                  <c:v>281145000000</c:v>
                </c:pt>
                <c:pt idx="9150">
                  <c:v>282708000000</c:v>
                </c:pt>
                <c:pt idx="9151">
                  <c:v>284301000000</c:v>
                </c:pt>
                <c:pt idx="9152">
                  <c:v>285865000000</c:v>
                </c:pt>
                <c:pt idx="9153">
                  <c:v>287508000000</c:v>
                </c:pt>
                <c:pt idx="9154">
                  <c:v>289121000000</c:v>
                </c:pt>
                <c:pt idx="9155">
                  <c:v>290768000000</c:v>
                </c:pt>
                <c:pt idx="9156">
                  <c:v>292408000000</c:v>
                </c:pt>
                <c:pt idx="9157">
                  <c:v>294019000000</c:v>
                </c:pt>
                <c:pt idx="9158">
                  <c:v>295746000000</c:v>
                </c:pt>
                <c:pt idx="9159">
                  <c:v>297378000000</c:v>
                </c:pt>
                <c:pt idx="9160">
                  <c:v>299131000000</c:v>
                </c:pt>
                <c:pt idx="9161">
                  <c:v>300840000000</c:v>
                </c:pt>
                <c:pt idx="9162">
                  <c:v>302562000000</c:v>
                </c:pt>
                <c:pt idx="9163">
                  <c:v>304298000000</c:v>
                </c:pt>
                <c:pt idx="9164">
                  <c:v>306045000000</c:v>
                </c:pt>
                <c:pt idx="9165">
                  <c:v>307808000000</c:v>
                </c:pt>
                <c:pt idx="9166">
                  <c:v>309582000000</c:v>
                </c:pt>
                <c:pt idx="9167">
                  <c:v>311372000000</c:v>
                </c:pt>
                <c:pt idx="9168">
                  <c:v>313170000000</c:v>
                </c:pt>
                <c:pt idx="9169">
                  <c:v>314994000000</c:v>
                </c:pt>
                <c:pt idx="9170">
                  <c:v>316815000000</c:v>
                </c:pt>
                <c:pt idx="9171">
                  <c:v>318669000000</c:v>
                </c:pt>
                <c:pt idx="9172">
                  <c:v>320511000000</c:v>
                </c:pt>
                <c:pt idx="9173">
                  <c:v>322362000000</c:v>
                </c:pt>
                <c:pt idx="9174">
                  <c:v>324253000000</c:v>
                </c:pt>
                <c:pt idx="9175">
                  <c:v>326121000000</c:v>
                </c:pt>
                <c:pt idx="9176">
                  <c:v>328024000000</c:v>
                </c:pt>
                <c:pt idx="9177">
                  <c:v>329907000000</c:v>
                </c:pt>
                <c:pt idx="9178">
                  <c:v>331809000000</c:v>
                </c:pt>
                <c:pt idx="9179">
                  <c:v>333706000000</c:v>
                </c:pt>
                <c:pt idx="9180">
                  <c:v>335606000000</c:v>
                </c:pt>
                <c:pt idx="9181">
                  <c:v>337504000000</c:v>
                </c:pt>
                <c:pt idx="9182">
                  <c:v>339414000000</c:v>
                </c:pt>
                <c:pt idx="9183">
                  <c:v>341312000000</c:v>
                </c:pt>
                <c:pt idx="9184">
                  <c:v>343230000000</c:v>
                </c:pt>
                <c:pt idx="9185">
                  <c:v>345141000000</c:v>
                </c:pt>
                <c:pt idx="9186">
                  <c:v>347063000000</c:v>
                </c:pt>
                <c:pt idx="9187">
                  <c:v>349024000000</c:v>
                </c:pt>
                <c:pt idx="9188">
                  <c:v>350914000000</c:v>
                </c:pt>
                <c:pt idx="9189">
                  <c:v>352838000000</c:v>
                </c:pt>
                <c:pt idx="9190">
                  <c:v>354778000000</c:v>
                </c:pt>
                <c:pt idx="9191">
                  <c:v>356701000000</c:v>
                </c:pt>
                <c:pt idx="9192">
                  <c:v>358646000000</c:v>
                </c:pt>
                <c:pt idx="9193">
                  <c:v>360566000000</c:v>
                </c:pt>
                <c:pt idx="9194">
                  <c:v>362504000000</c:v>
                </c:pt>
                <c:pt idx="9195">
                  <c:v>364423000000</c:v>
                </c:pt>
                <c:pt idx="9196">
                  <c:v>366334000000</c:v>
                </c:pt>
                <c:pt idx="9197">
                  <c:v>368266000000</c:v>
                </c:pt>
                <c:pt idx="9198">
                  <c:v>370170000000</c:v>
                </c:pt>
                <c:pt idx="9199">
                  <c:v>372087000000</c:v>
                </c:pt>
                <c:pt idx="9200">
                  <c:v>373983000000</c:v>
                </c:pt>
                <c:pt idx="9201">
                  <c:v>375857000000</c:v>
                </c:pt>
                <c:pt idx="9202">
                  <c:v>377768000000</c:v>
                </c:pt>
                <c:pt idx="9203">
                  <c:v>379649000000</c:v>
                </c:pt>
                <c:pt idx="9204">
                  <c:v>381521000000</c:v>
                </c:pt>
                <c:pt idx="9205">
                  <c:v>383390000000</c:v>
                </c:pt>
                <c:pt idx="9206">
                  <c:v>385264000000</c:v>
                </c:pt>
                <c:pt idx="9207">
                  <c:v>387104000000</c:v>
                </c:pt>
                <c:pt idx="9208">
                  <c:v>388986000000</c:v>
                </c:pt>
                <c:pt idx="9209">
                  <c:v>390797000000</c:v>
                </c:pt>
                <c:pt idx="9210">
                  <c:v>392634000000</c:v>
                </c:pt>
                <c:pt idx="9211">
                  <c:v>394470000000</c:v>
                </c:pt>
                <c:pt idx="9212">
                  <c:v>396293000000</c:v>
                </c:pt>
                <c:pt idx="9213">
                  <c:v>398145000000</c:v>
                </c:pt>
                <c:pt idx="9214">
                  <c:v>399938000000</c:v>
                </c:pt>
                <c:pt idx="9215">
                  <c:v>401757000000</c:v>
                </c:pt>
                <c:pt idx="9216">
                  <c:v>403566000000</c:v>
                </c:pt>
                <c:pt idx="9217">
                  <c:v>405353000000</c:v>
                </c:pt>
                <c:pt idx="9218">
                  <c:v>407175000000</c:v>
                </c:pt>
                <c:pt idx="9219">
                  <c:v>408957000000</c:v>
                </c:pt>
                <c:pt idx="9220">
                  <c:v>410711000000</c:v>
                </c:pt>
                <c:pt idx="9221">
                  <c:v>412524000000</c:v>
                </c:pt>
                <c:pt idx="9222">
                  <c:v>414258000000</c:v>
                </c:pt>
                <c:pt idx="9223">
                  <c:v>416051000000</c:v>
                </c:pt>
                <c:pt idx="9224">
                  <c:v>417781000000</c:v>
                </c:pt>
                <c:pt idx="9225">
                  <c:v>419545000000</c:v>
                </c:pt>
                <c:pt idx="9226">
                  <c:v>421283000000</c:v>
                </c:pt>
                <c:pt idx="9227">
                  <c:v>423009000000</c:v>
                </c:pt>
                <c:pt idx="9228">
                  <c:v>424730000000</c:v>
                </c:pt>
                <c:pt idx="9229">
                  <c:v>426463000000</c:v>
                </c:pt>
                <c:pt idx="9230">
                  <c:v>428156000000</c:v>
                </c:pt>
                <c:pt idx="9231">
                  <c:v>429888000000</c:v>
                </c:pt>
                <c:pt idx="9232">
                  <c:v>431568000000</c:v>
                </c:pt>
                <c:pt idx="9233">
                  <c:v>433260000000</c:v>
                </c:pt>
                <c:pt idx="9234">
                  <c:v>434971000000</c:v>
                </c:pt>
                <c:pt idx="9235">
                  <c:v>436648000000</c:v>
                </c:pt>
                <c:pt idx="9236">
                  <c:v>438323000000</c:v>
                </c:pt>
                <c:pt idx="9237">
                  <c:v>440013000000</c:v>
                </c:pt>
                <c:pt idx="9238">
                  <c:v>441652000000</c:v>
                </c:pt>
                <c:pt idx="9239">
                  <c:v>443349000000</c:v>
                </c:pt>
                <c:pt idx="9240">
                  <c:v>444960000000</c:v>
                </c:pt>
                <c:pt idx="9241">
                  <c:v>446596000000</c:v>
                </c:pt>
                <c:pt idx="9242">
                  <c:v>448277000000</c:v>
                </c:pt>
                <c:pt idx="9243">
                  <c:v>449865000000</c:v>
                </c:pt>
                <c:pt idx="9244">
                  <c:v>451511000000</c:v>
                </c:pt>
                <c:pt idx="9245">
                  <c:v>453096000000</c:v>
                </c:pt>
                <c:pt idx="9246">
                  <c:v>454701000000</c:v>
                </c:pt>
                <c:pt idx="9247">
                  <c:v>456287000000</c:v>
                </c:pt>
                <c:pt idx="9248">
                  <c:v>457864000000</c:v>
                </c:pt>
                <c:pt idx="9249">
                  <c:v>459427000000</c:v>
                </c:pt>
                <c:pt idx="9250">
                  <c:v>460998000000</c:v>
                </c:pt>
                <c:pt idx="9251">
                  <c:v>462543000000</c:v>
                </c:pt>
                <c:pt idx="9252">
                  <c:v>464098000000</c:v>
                </c:pt>
                <c:pt idx="9253">
                  <c:v>465625000000</c:v>
                </c:pt>
                <c:pt idx="9254">
                  <c:v>467164000000</c:v>
                </c:pt>
                <c:pt idx="9255">
                  <c:v>468672000000</c:v>
                </c:pt>
                <c:pt idx="9256">
                  <c:v>470184000000</c:v>
                </c:pt>
                <c:pt idx="9257">
                  <c:v>471675000000</c:v>
                </c:pt>
                <c:pt idx="9258">
                  <c:v>473167000000</c:v>
                </c:pt>
                <c:pt idx="9259">
                  <c:v>474633000000</c:v>
                </c:pt>
                <c:pt idx="9260">
                  <c:v>476091000000</c:v>
                </c:pt>
                <c:pt idx="9261">
                  <c:v>477549000000</c:v>
                </c:pt>
                <c:pt idx="9262">
                  <c:v>478988000000</c:v>
                </c:pt>
                <c:pt idx="9263">
                  <c:v>480400000000</c:v>
                </c:pt>
                <c:pt idx="9264">
                  <c:v>481849000000</c:v>
                </c:pt>
                <c:pt idx="9265">
                  <c:v>483220000000</c:v>
                </c:pt>
                <c:pt idx="9266">
                  <c:v>484676000000</c:v>
                </c:pt>
                <c:pt idx="9267">
                  <c:v>486067000000</c:v>
                </c:pt>
                <c:pt idx="9268">
                  <c:v>487464000000</c:v>
                </c:pt>
                <c:pt idx="9269">
                  <c:v>488838000000</c:v>
                </c:pt>
                <c:pt idx="9270">
                  <c:v>490213000000</c:v>
                </c:pt>
                <c:pt idx="9271">
                  <c:v>491571000000</c:v>
                </c:pt>
                <c:pt idx="9272">
                  <c:v>492858000000</c:v>
                </c:pt>
                <c:pt idx="9273">
                  <c:v>494275000000</c:v>
                </c:pt>
                <c:pt idx="9274">
                  <c:v>495611000000</c:v>
                </c:pt>
                <c:pt idx="9275">
                  <c:v>496959000000</c:v>
                </c:pt>
                <c:pt idx="9276">
                  <c:v>498284000000</c:v>
                </c:pt>
                <c:pt idx="9277">
                  <c:v>499626000000</c:v>
                </c:pt>
                <c:pt idx="9278">
                  <c:v>500944000000</c:v>
                </c:pt>
                <c:pt idx="9279">
                  <c:v>502237000000</c:v>
                </c:pt>
                <c:pt idx="9280">
                  <c:v>503584000000</c:v>
                </c:pt>
                <c:pt idx="9281">
                  <c:v>504894000000</c:v>
                </c:pt>
                <c:pt idx="9282">
                  <c:v>506204000000</c:v>
                </c:pt>
                <c:pt idx="9283">
                  <c:v>507513000000</c:v>
                </c:pt>
                <c:pt idx="9284">
                  <c:v>508820000000</c:v>
                </c:pt>
                <c:pt idx="9285">
                  <c:v>510131000000</c:v>
                </c:pt>
                <c:pt idx="9286">
                  <c:v>511411000000</c:v>
                </c:pt>
                <c:pt idx="9287">
                  <c:v>512766000000</c:v>
                </c:pt>
                <c:pt idx="9288">
                  <c:v>514086000000</c:v>
                </c:pt>
                <c:pt idx="9289">
                  <c:v>515434000000</c:v>
                </c:pt>
                <c:pt idx="9290">
                  <c:v>516766000000</c:v>
                </c:pt>
                <c:pt idx="9291">
                  <c:v>518135000000</c:v>
                </c:pt>
                <c:pt idx="9292">
                  <c:v>519484000000</c:v>
                </c:pt>
                <c:pt idx="9293">
                  <c:v>520850000000</c:v>
                </c:pt>
                <c:pt idx="9294">
                  <c:v>522237000000</c:v>
                </c:pt>
                <c:pt idx="9295">
                  <c:v>523617000000</c:v>
                </c:pt>
                <c:pt idx="9296">
                  <c:v>525029000000</c:v>
                </c:pt>
                <c:pt idx="9297">
                  <c:v>526436000000</c:v>
                </c:pt>
                <c:pt idx="9298">
                  <c:v>527868000000</c:v>
                </c:pt>
                <c:pt idx="9299">
                  <c:v>529310000000</c:v>
                </c:pt>
                <c:pt idx="9300">
                  <c:v>530745000000</c:v>
                </c:pt>
                <c:pt idx="9301">
                  <c:v>532255000000</c:v>
                </c:pt>
                <c:pt idx="9302">
                  <c:v>533754000000</c:v>
                </c:pt>
                <c:pt idx="9303">
                  <c:v>535279000000</c:v>
                </c:pt>
                <c:pt idx="9304">
                  <c:v>536823000000</c:v>
                </c:pt>
                <c:pt idx="9305">
                  <c:v>538386000000</c:v>
                </c:pt>
                <c:pt idx="9306">
                  <c:v>539979000000</c:v>
                </c:pt>
                <c:pt idx="9307">
                  <c:v>541624000000</c:v>
                </c:pt>
                <c:pt idx="9308">
                  <c:v>543243000000</c:v>
                </c:pt>
                <c:pt idx="9309">
                  <c:v>544916000000</c:v>
                </c:pt>
                <c:pt idx="9310">
                  <c:v>546633000000</c:v>
                </c:pt>
                <c:pt idx="9311">
                  <c:v>548366000000</c:v>
                </c:pt>
                <c:pt idx="9312">
                  <c:v>550156000000</c:v>
                </c:pt>
                <c:pt idx="9313">
                  <c:v>551953000000</c:v>
                </c:pt>
                <c:pt idx="9314">
                  <c:v>553803000000</c:v>
                </c:pt>
                <c:pt idx="9315">
                  <c:v>555671000000</c:v>
                </c:pt>
                <c:pt idx="9316">
                  <c:v>557568000000</c:v>
                </c:pt>
                <c:pt idx="9317">
                  <c:v>559519000000</c:v>
                </c:pt>
                <c:pt idx="9318">
                  <c:v>561489000000</c:v>
                </c:pt>
                <c:pt idx="9319">
                  <c:v>563507000000</c:v>
                </c:pt>
                <c:pt idx="9320">
                  <c:v>565553000000</c:v>
                </c:pt>
                <c:pt idx="9321">
                  <c:v>567654000000</c:v>
                </c:pt>
                <c:pt idx="9322">
                  <c:v>569780000000</c:v>
                </c:pt>
                <c:pt idx="9323">
                  <c:v>571964000000</c:v>
                </c:pt>
                <c:pt idx="9324">
                  <c:v>574173000000</c:v>
                </c:pt>
                <c:pt idx="9325">
                  <c:v>576420000000</c:v>
                </c:pt>
                <c:pt idx="9326">
                  <c:v>578735000000</c:v>
                </c:pt>
                <c:pt idx="9327">
                  <c:v>581068000000</c:v>
                </c:pt>
                <c:pt idx="9328">
                  <c:v>583465000000</c:v>
                </c:pt>
                <c:pt idx="9329">
                  <c:v>585889000000</c:v>
                </c:pt>
                <c:pt idx="9330">
                  <c:v>588369000000</c:v>
                </c:pt>
                <c:pt idx="9331">
                  <c:v>590888000000</c:v>
                </c:pt>
                <c:pt idx="9332">
                  <c:v>593440000000</c:v>
                </c:pt>
                <c:pt idx="9333">
                  <c:v>596067000000</c:v>
                </c:pt>
                <c:pt idx="9334">
                  <c:v>598712000000</c:v>
                </c:pt>
                <c:pt idx="9335">
                  <c:v>601394000000</c:v>
                </c:pt>
                <c:pt idx="9336">
                  <c:v>604167000000</c:v>
                </c:pt>
                <c:pt idx="9337">
                  <c:v>606934000000</c:v>
                </c:pt>
                <c:pt idx="9338">
                  <c:v>609799000000</c:v>
                </c:pt>
                <c:pt idx="9339">
                  <c:v>612676000000</c:v>
                </c:pt>
                <c:pt idx="9340">
                  <c:v>615594000000</c:v>
                </c:pt>
                <c:pt idx="9341">
                  <c:v>618586000000</c:v>
                </c:pt>
                <c:pt idx="9342">
                  <c:v>621622000000</c:v>
                </c:pt>
                <c:pt idx="9343">
                  <c:v>624692000000</c:v>
                </c:pt>
                <c:pt idx="9344">
                  <c:v>627843000000</c:v>
                </c:pt>
                <c:pt idx="9345">
                  <c:v>630999000000</c:v>
                </c:pt>
                <c:pt idx="9346">
                  <c:v>634255000000</c:v>
                </c:pt>
                <c:pt idx="9347">
                  <c:v>637518000000</c:v>
                </c:pt>
                <c:pt idx="9348">
                  <c:v>640817000000</c:v>
                </c:pt>
                <c:pt idx="9349">
                  <c:v>644217000000</c:v>
                </c:pt>
                <c:pt idx="9350">
                  <c:v>647613000000</c:v>
                </c:pt>
                <c:pt idx="9351">
                  <c:v>651108000000</c:v>
                </c:pt>
                <c:pt idx="9352">
                  <c:v>654606000000</c:v>
                </c:pt>
                <c:pt idx="9353">
                  <c:v>658203000000</c:v>
                </c:pt>
                <c:pt idx="9354">
                  <c:v>661822000000</c:v>
                </c:pt>
                <c:pt idx="9355">
                  <c:v>665480000000</c:v>
                </c:pt>
                <c:pt idx="9356">
                  <c:v>669240000000</c:v>
                </c:pt>
                <c:pt idx="9357">
                  <c:v>673008000000</c:v>
                </c:pt>
                <c:pt idx="9358">
                  <c:v>676885000000</c:v>
                </c:pt>
                <c:pt idx="9359">
                  <c:v>680761000000</c:v>
                </c:pt>
                <c:pt idx="9360">
                  <c:v>684759000000</c:v>
                </c:pt>
                <c:pt idx="9361">
                  <c:v>688767000000</c:v>
                </c:pt>
                <c:pt idx="9362">
                  <c:v>692804000000</c:v>
                </c:pt>
                <c:pt idx="9363">
                  <c:v>696993000000</c:v>
                </c:pt>
                <c:pt idx="9364">
                  <c:v>701141000000</c:v>
                </c:pt>
                <c:pt idx="9365">
                  <c:v>705469000000</c:v>
                </c:pt>
                <c:pt idx="9366">
                  <c:v>709742000000</c:v>
                </c:pt>
                <c:pt idx="9367">
                  <c:v>714207000000</c:v>
                </c:pt>
                <c:pt idx="9368">
                  <c:v>718661000000</c:v>
                </c:pt>
                <c:pt idx="9369">
                  <c:v>723139000000</c:v>
                </c:pt>
                <c:pt idx="9370">
                  <c:v>727810000000</c:v>
                </c:pt>
                <c:pt idx="9371">
                  <c:v>732438000000</c:v>
                </c:pt>
                <c:pt idx="9372">
                  <c:v>737248000000</c:v>
                </c:pt>
                <c:pt idx="9373">
                  <c:v>742033000000</c:v>
                </c:pt>
                <c:pt idx="9374">
                  <c:v>747004000000</c:v>
                </c:pt>
                <c:pt idx="9375">
                  <c:v>751996000000</c:v>
                </c:pt>
                <c:pt idx="9376">
                  <c:v>757105000000</c:v>
                </c:pt>
                <c:pt idx="9377">
                  <c:v>762270000000</c:v>
                </c:pt>
                <c:pt idx="9378">
                  <c:v>767491000000</c:v>
                </c:pt>
                <c:pt idx="9379">
                  <c:v>772917000000</c:v>
                </c:pt>
                <c:pt idx="9380">
                  <c:v>778354000000</c:v>
                </c:pt>
                <c:pt idx="9381">
                  <c:v>783946000000</c:v>
                </c:pt>
                <c:pt idx="9382">
                  <c:v>789581000000</c:v>
                </c:pt>
                <c:pt idx="9383">
                  <c:v>795364000000</c:v>
                </c:pt>
                <c:pt idx="9384">
                  <c:v>801205000000</c:v>
                </c:pt>
                <c:pt idx="9385">
                  <c:v>807129000000</c:v>
                </c:pt>
                <c:pt idx="9386">
                  <c:v>813238000000</c:v>
                </c:pt>
                <c:pt idx="9387">
                  <c:v>819397000000</c:v>
                </c:pt>
                <c:pt idx="9388">
                  <c:v>825712000000</c:v>
                </c:pt>
                <c:pt idx="9389">
                  <c:v>832095000000</c:v>
                </c:pt>
                <c:pt idx="9390">
                  <c:v>838642000000</c:v>
                </c:pt>
                <c:pt idx="9391">
                  <c:v>845255000000</c:v>
                </c:pt>
                <c:pt idx="9392">
                  <c:v>851983000000</c:v>
                </c:pt>
                <c:pt idx="9393">
                  <c:v>858880000000</c:v>
                </c:pt>
                <c:pt idx="9394">
                  <c:v>865841000000</c:v>
                </c:pt>
                <c:pt idx="9395">
                  <c:v>872970000000</c:v>
                </c:pt>
                <c:pt idx="9396">
                  <c:v>880169000000</c:v>
                </c:pt>
                <c:pt idx="9397">
                  <c:v>887533000000</c:v>
                </c:pt>
                <c:pt idx="9398">
                  <c:v>894971000000</c:v>
                </c:pt>
                <c:pt idx="9399">
                  <c:v>902587000000</c:v>
                </c:pt>
                <c:pt idx="9400">
                  <c:v>910264000000</c:v>
                </c:pt>
                <c:pt idx="9401">
                  <c:v>918053000000</c:v>
                </c:pt>
                <c:pt idx="9402">
                  <c:v>926043000000</c:v>
                </c:pt>
                <c:pt idx="9403">
                  <c:v>934069000000</c:v>
                </c:pt>
                <c:pt idx="9404">
                  <c:v>942289000000</c:v>
                </c:pt>
                <c:pt idx="9405">
                  <c:v>950548000000</c:v>
                </c:pt>
                <c:pt idx="9406">
                  <c:v>958976000000</c:v>
                </c:pt>
                <c:pt idx="9407">
                  <c:v>967464000000</c:v>
                </c:pt>
                <c:pt idx="9408">
                  <c:v>976057000000</c:v>
                </c:pt>
                <c:pt idx="9409">
                  <c:v>984793000000</c:v>
                </c:pt>
                <c:pt idx="9410">
                  <c:v>993604000000</c:v>
                </c:pt>
                <c:pt idx="9411">
                  <c:v>1002550000000</c:v>
                </c:pt>
                <c:pt idx="9412">
                  <c:v>1011570000000</c:v>
                </c:pt>
                <c:pt idx="9413">
                  <c:v>1020740000000</c:v>
                </c:pt>
                <c:pt idx="9414">
                  <c:v>1029960000000</c:v>
                </c:pt>
                <c:pt idx="9415">
                  <c:v>1039280000000</c:v>
                </c:pt>
                <c:pt idx="9416">
                  <c:v>1048770000000</c:v>
                </c:pt>
                <c:pt idx="9417">
                  <c:v>1058280000000</c:v>
                </c:pt>
                <c:pt idx="9418">
                  <c:v>1067950000000</c:v>
                </c:pt>
                <c:pt idx="9419">
                  <c:v>1077660000000</c:v>
                </c:pt>
                <c:pt idx="9420">
                  <c:v>1087610000000</c:v>
                </c:pt>
                <c:pt idx="9421">
                  <c:v>1097400000000</c:v>
                </c:pt>
                <c:pt idx="9422">
                  <c:v>1107550000000</c:v>
                </c:pt>
                <c:pt idx="9423">
                  <c:v>1117510000000</c:v>
                </c:pt>
                <c:pt idx="9424">
                  <c:v>1127680000000</c:v>
                </c:pt>
                <c:pt idx="9425">
                  <c:v>1138010000000</c:v>
                </c:pt>
                <c:pt idx="9426">
                  <c:v>1148360000000</c:v>
                </c:pt>
                <c:pt idx="9427">
                  <c:v>1159000000000</c:v>
                </c:pt>
                <c:pt idx="9428">
                  <c:v>1169420000000</c:v>
                </c:pt>
                <c:pt idx="9429">
                  <c:v>1180240000000</c:v>
                </c:pt>
                <c:pt idx="9430">
                  <c:v>1190840000000</c:v>
                </c:pt>
                <c:pt idx="9431">
                  <c:v>1201670000000</c:v>
                </c:pt>
                <c:pt idx="9432">
                  <c:v>1212660000000</c:v>
                </c:pt>
                <c:pt idx="9433">
                  <c:v>1223680000000</c:v>
                </c:pt>
                <c:pt idx="9434">
                  <c:v>1234990000000</c:v>
                </c:pt>
                <c:pt idx="9435">
                  <c:v>1246100000000</c:v>
                </c:pt>
                <c:pt idx="9436">
                  <c:v>1257610000000</c:v>
                </c:pt>
                <c:pt idx="9437">
                  <c:v>1268980000000</c:v>
                </c:pt>
                <c:pt idx="9438">
                  <c:v>1280540000000</c:v>
                </c:pt>
                <c:pt idx="9439">
                  <c:v>1292340000000</c:v>
                </c:pt>
                <c:pt idx="9440">
                  <c:v>1304130000000</c:v>
                </c:pt>
                <c:pt idx="9441">
                  <c:v>1316130000000</c:v>
                </c:pt>
                <c:pt idx="9442">
                  <c:v>1328210000000</c:v>
                </c:pt>
                <c:pt idx="9443">
                  <c:v>1340420000000</c:v>
                </c:pt>
                <c:pt idx="9444">
                  <c:v>1352760000000</c:v>
                </c:pt>
                <c:pt idx="9445">
                  <c:v>1365190000000</c:v>
                </c:pt>
                <c:pt idx="9446">
                  <c:v>1377800000000</c:v>
                </c:pt>
                <c:pt idx="9447">
                  <c:v>1390510000000</c:v>
                </c:pt>
                <c:pt idx="9448">
                  <c:v>1403360000000</c:v>
                </c:pt>
                <c:pt idx="9449">
                  <c:v>1416430000000</c:v>
                </c:pt>
                <c:pt idx="9450">
                  <c:v>1429550000000</c:v>
                </c:pt>
                <c:pt idx="9451">
                  <c:v>1442990000000</c:v>
                </c:pt>
                <c:pt idx="9452">
                  <c:v>1456390000000</c:v>
                </c:pt>
                <c:pt idx="9453">
                  <c:v>1470190000000</c:v>
                </c:pt>
                <c:pt idx="9454">
                  <c:v>1483960000000</c:v>
                </c:pt>
                <c:pt idx="9455">
                  <c:v>1497820000000</c:v>
                </c:pt>
                <c:pt idx="9456">
                  <c:v>1512100000000</c:v>
                </c:pt>
                <c:pt idx="9457">
                  <c:v>1526280000000</c:v>
                </c:pt>
                <c:pt idx="9458">
                  <c:v>1540850000000</c:v>
                </c:pt>
                <c:pt idx="9459">
                  <c:v>1555390000000</c:v>
                </c:pt>
                <c:pt idx="9460">
                  <c:v>1570250000000</c:v>
                </c:pt>
                <c:pt idx="9461">
                  <c:v>1585170000000</c:v>
                </c:pt>
                <c:pt idx="9462">
                  <c:v>1600270000000</c:v>
                </c:pt>
                <c:pt idx="9463">
                  <c:v>1615590000000</c:v>
                </c:pt>
                <c:pt idx="9464">
                  <c:v>1631080000000</c:v>
                </c:pt>
                <c:pt idx="9465">
                  <c:v>1646720000000</c:v>
                </c:pt>
                <c:pt idx="9466">
                  <c:v>1662550000000</c:v>
                </c:pt>
                <c:pt idx="9467">
                  <c:v>1678480000000</c:v>
                </c:pt>
                <c:pt idx="9468">
                  <c:v>1694590000000</c:v>
                </c:pt>
                <c:pt idx="9469">
                  <c:v>1710930000000</c:v>
                </c:pt>
                <c:pt idx="9470">
                  <c:v>1727300000000</c:v>
                </c:pt>
                <c:pt idx="9471">
                  <c:v>1744000000000</c:v>
                </c:pt>
                <c:pt idx="9472">
                  <c:v>1760610000000</c:v>
                </c:pt>
                <c:pt idx="9473">
                  <c:v>1777660000000</c:v>
                </c:pt>
                <c:pt idx="9474">
                  <c:v>1794700000000</c:v>
                </c:pt>
                <c:pt idx="9475">
                  <c:v>1811950000000</c:v>
                </c:pt>
                <c:pt idx="9476">
                  <c:v>1829280000000</c:v>
                </c:pt>
                <c:pt idx="9477">
                  <c:v>1846690000000</c:v>
                </c:pt>
                <c:pt idx="9478">
                  <c:v>1864490000000</c:v>
                </c:pt>
                <c:pt idx="9479">
                  <c:v>1882260000000</c:v>
                </c:pt>
                <c:pt idx="9480">
                  <c:v>1900280000000</c:v>
                </c:pt>
                <c:pt idx="9481">
                  <c:v>1918310000000</c:v>
                </c:pt>
                <c:pt idx="9482">
                  <c:v>1936580000000</c:v>
                </c:pt>
                <c:pt idx="9483">
                  <c:v>1954880000000</c:v>
                </c:pt>
                <c:pt idx="9484">
                  <c:v>1973340000000</c:v>
                </c:pt>
                <c:pt idx="9485">
                  <c:v>1991940000000</c:v>
                </c:pt>
                <c:pt idx="9486">
                  <c:v>2010660000000</c:v>
                </c:pt>
                <c:pt idx="9487">
                  <c:v>2029510000000</c:v>
                </c:pt>
                <c:pt idx="9488">
                  <c:v>2048420000000</c:v>
                </c:pt>
                <c:pt idx="9489">
                  <c:v>2067600000000</c:v>
                </c:pt>
                <c:pt idx="9490">
                  <c:v>2086750000000</c:v>
                </c:pt>
                <c:pt idx="9491">
                  <c:v>2106080000000</c:v>
                </c:pt>
                <c:pt idx="9492">
                  <c:v>2125510000000</c:v>
                </c:pt>
                <c:pt idx="9493">
                  <c:v>2145010000000</c:v>
                </c:pt>
                <c:pt idx="9494">
                  <c:v>2164650000000</c:v>
                </c:pt>
                <c:pt idx="9495">
                  <c:v>2184320000000</c:v>
                </c:pt>
                <c:pt idx="9496">
                  <c:v>2204160000000</c:v>
                </c:pt>
                <c:pt idx="9497">
                  <c:v>2224020000000</c:v>
                </c:pt>
                <c:pt idx="9498">
                  <c:v>2243860000000</c:v>
                </c:pt>
                <c:pt idx="9499">
                  <c:v>2264100000000</c:v>
                </c:pt>
                <c:pt idx="9500">
                  <c:v>2284110000000</c:v>
                </c:pt>
                <c:pt idx="9501">
                  <c:v>2304580000000</c:v>
                </c:pt>
                <c:pt idx="9502">
                  <c:v>2324860000000</c:v>
                </c:pt>
                <c:pt idx="9503">
                  <c:v>2345400000000</c:v>
                </c:pt>
                <c:pt idx="9504">
                  <c:v>2365830000000</c:v>
                </c:pt>
                <c:pt idx="9505">
                  <c:v>2386460000000</c:v>
                </c:pt>
                <c:pt idx="9506">
                  <c:v>2407030000000</c:v>
                </c:pt>
                <c:pt idx="9507">
                  <c:v>2427650000000</c:v>
                </c:pt>
                <c:pt idx="9508">
                  <c:v>2448390000000</c:v>
                </c:pt>
                <c:pt idx="9509">
                  <c:v>2469120000000</c:v>
                </c:pt>
                <c:pt idx="9510">
                  <c:v>2489920000000</c:v>
                </c:pt>
                <c:pt idx="9511">
                  <c:v>2510730000000</c:v>
                </c:pt>
                <c:pt idx="9512">
                  <c:v>2531630000000</c:v>
                </c:pt>
                <c:pt idx="9513">
                  <c:v>2552500000000</c:v>
                </c:pt>
                <c:pt idx="9514">
                  <c:v>2573380000000</c:v>
                </c:pt>
                <c:pt idx="9515">
                  <c:v>2594370000000</c:v>
                </c:pt>
                <c:pt idx="9516">
                  <c:v>2615280000000</c:v>
                </c:pt>
                <c:pt idx="9517">
                  <c:v>2636260000000</c:v>
                </c:pt>
                <c:pt idx="9518">
                  <c:v>2657180000000</c:v>
                </c:pt>
                <c:pt idx="9519">
                  <c:v>2678140000000</c:v>
                </c:pt>
                <c:pt idx="9520">
                  <c:v>2699040000000</c:v>
                </c:pt>
                <c:pt idx="9521">
                  <c:v>2719910000000</c:v>
                </c:pt>
                <c:pt idx="9522">
                  <c:v>2740830000000</c:v>
                </c:pt>
                <c:pt idx="9523">
                  <c:v>2761640000000</c:v>
                </c:pt>
                <c:pt idx="9524">
                  <c:v>2782540000000</c:v>
                </c:pt>
                <c:pt idx="9525">
                  <c:v>2803260000000</c:v>
                </c:pt>
                <c:pt idx="9526">
                  <c:v>2824090000000</c:v>
                </c:pt>
                <c:pt idx="9527">
                  <c:v>2844690000000</c:v>
                </c:pt>
                <c:pt idx="9528">
                  <c:v>2865510000000</c:v>
                </c:pt>
                <c:pt idx="9529">
                  <c:v>2885810000000</c:v>
                </c:pt>
                <c:pt idx="9530">
                  <c:v>2906170000000</c:v>
                </c:pt>
                <c:pt idx="9531">
                  <c:v>2926510000000</c:v>
                </c:pt>
                <c:pt idx="9532">
                  <c:v>2946670000000</c:v>
                </c:pt>
                <c:pt idx="9533">
                  <c:v>2966800000000</c:v>
                </c:pt>
                <c:pt idx="9534">
                  <c:v>2986740000000</c:v>
                </c:pt>
                <c:pt idx="9535">
                  <c:v>3006750000000</c:v>
                </c:pt>
                <c:pt idx="9536">
                  <c:v>3026340000000</c:v>
                </c:pt>
                <c:pt idx="9537">
                  <c:v>3045890000000</c:v>
                </c:pt>
                <c:pt idx="9538">
                  <c:v>3065430000000</c:v>
                </c:pt>
                <c:pt idx="9539">
                  <c:v>3084700000000</c:v>
                </c:pt>
                <c:pt idx="9540">
                  <c:v>3103920000000</c:v>
                </c:pt>
                <c:pt idx="9541">
                  <c:v>3122880000000</c:v>
                </c:pt>
                <c:pt idx="9542">
                  <c:v>3141540000000</c:v>
                </c:pt>
                <c:pt idx="9543">
                  <c:v>3160400000000</c:v>
                </c:pt>
                <c:pt idx="9544">
                  <c:v>3178850000000</c:v>
                </c:pt>
                <c:pt idx="9545">
                  <c:v>3197260000000</c:v>
                </c:pt>
                <c:pt idx="9546">
                  <c:v>3215360000000</c:v>
                </c:pt>
                <c:pt idx="9547">
                  <c:v>3233450000000</c:v>
                </c:pt>
                <c:pt idx="9548">
                  <c:v>3251190000000</c:v>
                </c:pt>
                <c:pt idx="9549">
                  <c:v>3268420000000</c:v>
                </c:pt>
                <c:pt idx="9550">
                  <c:v>3286350000000</c:v>
                </c:pt>
                <c:pt idx="9551">
                  <c:v>3303540000000</c:v>
                </c:pt>
                <c:pt idx="9552">
                  <c:v>3320770000000</c:v>
                </c:pt>
                <c:pt idx="9553">
                  <c:v>3337590000000</c:v>
                </c:pt>
                <c:pt idx="9554">
                  <c:v>3353670000000</c:v>
                </c:pt>
                <c:pt idx="9555">
                  <c:v>3370790000000</c:v>
                </c:pt>
                <c:pt idx="9556">
                  <c:v>3386530000000</c:v>
                </c:pt>
                <c:pt idx="9557">
                  <c:v>3403110000000</c:v>
                </c:pt>
                <c:pt idx="9558">
                  <c:v>3418630000000</c:v>
                </c:pt>
                <c:pt idx="9559">
                  <c:v>3434620000000</c:v>
                </c:pt>
                <c:pt idx="9560">
                  <c:v>3450110000000</c:v>
                </c:pt>
                <c:pt idx="9561">
                  <c:v>3465280000000</c:v>
                </c:pt>
                <c:pt idx="9562">
                  <c:v>3480520000000</c:v>
                </c:pt>
                <c:pt idx="9563">
                  <c:v>3495440000000</c:v>
                </c:pt>
                <c:pt idx="9564">
                  <c:v>3510170000000</c:v>
                </c:pt>
                <c:pt idx="9565">
                  <c:v>3524850000000</c:v>
                </c:pt>
                <c:pt idx="9566">
                  <c:v>3539050000000</c:v>
                </c:pt>
                <c:pt idx="9567">
                  <c:v>3553230000000</c:v>
                </c:pt>
                <c:pt idx="9568">
                  <c:v>3567570000000</c:v>
                </c:pt>
                <c:pt idx="9569">
                  <c:v>3581000000000</c:v>
                </c:pt>
                <c:pt idx="9570">
                  <c:v>3595150000000</c:v>
                </c:pt>
                <c:pt idx="9571">
                  <c:v>3608070000000</c:v>
                </c:pt>
                <c:pt idx="9572">
                  <c:v>3622000000000</c:v>
                </c:pt>
                <c:pt idx="9573">
                  <c:v>3634440000000</c:v>
                </c:pt>
                <c:pt idx="9574">
                  <c:v>3647320000000</c:v>
                </c:pt>
                <c:pt idx="9575">
                  <c:v>3660780000000</c:v>
                </c:pt>
                <c:pt idx="9576">
                  <c:v>3672580000000</c:v>
                </c:pt>
                <c:pt idx="9577">
                  <c:v>3685650000000</c:v>
                </c:pt>
                <c:pt idx="9578">
                  <c:v>3697030000000</c:v>
                </c:pt>
                <c:pt idx="9579">
                  <c:v>3709680000000</c:v>
                </c:pt>
                <c:pt idx="9580">
                  <c:v>3720690000000</c:v>
                </c:pt>
                <c:pt idx="9581">
                  <c:v>3732900000000</c:v>
                </c:pt>
                <c:pt idx="9582">
                  <c:v>3744200000000</c:v>
                </c:pt>
                <c:pt idx="9583">
                  <c:v>3754630000000</c:v>
                </c:pt>
                <c:pt idx="9584">
                  <c:v>3766160000000</c:v>
                </c:pt>
                <c:pt idx="9585">
                  <c:v>3776270000000</c:v>
                </c:pt>
                <c:pt idx="9586">
                  <c:v>3787250000000</c:v>
                </c:pt>
                <c:pt idx="9587">
                  <c:v>3797100000000</c:v>
                </c:pt>
                <c:pt idx="9588">
                  <c:v>3807410000000</c:v>
                </c:pt>
                <c:pt idx="9589">
                  <c:v>3817150000000</c:v>
                </c:pt>
                <c:pt idx="9590">
                  <c:v>3826540000000</c:v>
                </c:pt>
                <c:pt idx="9591">
                  <c:v>3835830000000</c:v>
                </c:pt>
                <c:pt idx="9592">
                  <c:v>3845020000000</c:v>
                </c:pt>
                <c:pt idx="9593">
                  <c:v>3853540000000</c:v>
                </c:pt>
                <c:pt idx="9594">
                  <c:v>3862090000000</c:v>
                </c:pt>
                <c:pt idx="9595">
                  <c:v>3870320000000</c:v>
                </c:pt>
                <c:pt idx="9596">
                  <c:v>3878400000000</c:v>
                </c:pt>
                <c:pt idx="9597">
                  <c:v>3887120000000</c:v>
                </c:pt>
                <c:pt idx="9598">
                  <c:v>3893880000000</c:v>
                </c:pt>
                <c:pt idx="9599">
                  <c:v>3902490000000</c:v>
                </c:pt>
                <c:pt idx="9600">
                  <c:v>3908510000000</c:v>
                </c:pt>
                <c:pt idx="9601">
                  <c:v>3915420000000</c:v>
                </c:pt>
                <c:pt idx="9602">
                  <c:v>3922210000000</c:v>
                </c:pt>
                <c:pt idx="9603">
                  <c:v>3928690000000</c:v>
                </c:pt>
                <c:pt idx="9604">
                  <c:v>3936380000000</c:v>
                </c:pt>
                <c:pt idx="9605">
                  <c:v>3941100000000</c:v>
                </c:pt>
                <c:pt idx="9606">
                  <c:v>3948250000000</c:v>
                </c:pt>
                <c:pt idx="9607">
                  <c:v>3952700000000</c:v>
                </c:pt>
                <c:pt idx="9608">
                  <c:v>3958150000000</c:v>
                </c:pt>
                <c:pt idx="9609">
                  <c:v>3963570000000</c:v>
                </c:pt>
                <c:pt idx="9610">
                  <c:v>3968660000000</c:v>
                </c:pt>
                <c:pt idx="9611">
                  <c:v>3973720000000</c:v>
                </c:pt>
                <c:pt idx="9612">
                  <c:v>3978470000000</c:v>
                </c:pt>
                <c:pt idx="9613">
                  <c:v>3983710000000</c:v>
                </c:pt>
                <c:pt idx="9614">
                  <c:v>3987610000000</c:v>
                </c:pt>
                <c:pt idx="9615">
                  <c:v>3991910000000</c:v>
                </c:pt>
                <c:pt idx="9616">
                  <c:v>3996160000000</c:v>
                </c:pt>
                <c:pt idx="9617">
                  <c:v>4000220000000</c:v>
                </c:pt>
                <c:pt idx="9618">
                  <c:v>4004250000000</c:v>
                </c:pt>
                <c:pt idx="9619">
                  <c:v>4008100000000</c:v>
                </c:pt>
                <c:pt idx="9620">
                  <c:v>4011580000000</c:v>
                </c:pt>
                <c:pt idx="9621">
                  <c:v>4015620000000</c:v>
                </c:pt>
                <c:pt idx="9622">
                  <c:v>4019200000000</c:v>
                </c:pt>
                <c:pt idx="9623">
                  <c:v>4022830000000</c:v>
                </c:pt>
                <c:pt idx="9624">
                  <c:v>4026290000000</c:v>
                </c:pt>
                <c:pt idx="9625">
                  <c:v>4029780000000</c:v>
                </c:pt>
                <c:pt idx="9626">
                  <c:v>4033140000000</c:v>
                </c:pt>
                <c:pt idx="9627">
                  <c:v>4035520000000</c:v>
                </c:pt>
                <c:pt idx="9628">
                  <c:v>4039800000000</c:v>
                </c:pt>
                <c:pt idx="9629">
                  <c:v>4043050000000</c:v>
                </c:pt>
                <c:pt idx="9630">
                  <c:v>4046350000000</c:v>
                </c:pt>
                <c:pt idx="9631">
                  <c:v>4049570000000</c:v>
                </c:pt>
                <c:pt idx="9632">
                  <c:v>4052830000000</c:v>
                </c:pt>
                <c:pt idx="9633">
                  <c:v>4056030000000</c:v>
                </c:pt>
                <c:pt idx="9634">
                  <c:v>4059270000000</c:v>
                </c:pt>
                <c:pt idx="9635">
                  <c:v>4062460000000</c:v>
                </c:pt>
                <c:pt idx="9636">
                  <c:v>4065650000000</c:v>
                </c:pt>
                <c:pt idx="9637">
                  <c:v>4068870000000</c:v>
                </c:pt>
                <c:pt idx="9638">
                  <c:v>4072090000000</c:v>
                </c:pt>
                <c:pt idx="9639">
                  <c:v>4075300000000</c:v>
                </c:pt>
                <c:pt idx="9640">
                  <c:v>4078550000000</c:v>
                </c:pt>
                <c:pt idx="9641">
                  <c:v>4081750000000</c:v>
                </c:pt>
                <c:pt idx="9642">
                  <c:v>4085120000000</c:v>
                </c:pt>
                <c:pt idx="9643">
                  <c:v>4088440000000</c:v>
                </c:pt>
                <c:pt idx="9644">
                  <c:v>4091840000000</c:v>
                </c:pt>
                <c:pt idx="9645">
                  <c:v>4095230000000</c:v>
                </c:pt>
                <c:pt idx="9646">
                  <c:v>4098710000000</c:v>
                </c:pt>
                <c:pt idx="9647">
                  <c:v>4102190000000</c:v>
                </c:pt>
                <c:pt idx="9648">
                  <c:v>4106880000000</c:v>
                </c:pt>
                <c:pt idx="9649">
                  <c:v>4109290000000</c:v>
                </c:pt>
                <c:pt idx="9650">
                  <c:v>4112890000000</c:v>
                </c:pt>
                <c:pt idx="9651">
                  <c:v>4116540000000</c:v>
                </c:pt>
                <c:pt idx="9652">
                  <c:v>4120250000000</c:v>
                </c:pt>
                <c:pt idx="9653">
                  <c:v>4124010000000</c:v>
                </c:pt>
                <c:pt idx="9654">
                  <c:v>4127820000000</c:v>
                </c:pt>
                <c:pt idx="9655">
                  <c:v>4132920000000</c:v>
                </c:pt>
                <c:pt idx="9656">
                  <c:v>4135670000000</c:v>
                </c:pt>
                <c:pt idx="9657">
                  <c:v>4139640000000</c:v>
                </c:pt>
                <c:pt idx="9658">
                  <c:v>4143810000000</c:v>
                </c:pt>
                <c:pt idx="9659">
                  <c:v>4147910000000</c:v>
                </c:pt>
                <c:pt idx="9660">
                  <c:v>4152220000000</c:v>
                </c:pt>
                <c:pt idx="9661">
                  <c:v>4156460000000</c:v>
                </c:pt>
                <c:pt idx="9662">
                  <c:v>4161080000000</c:v>
                </c:pt>
                <c:pt idx="9663">
                  <c:v>4165250000000</c:v>
                </c:pt>
                <c:pt idx="9664">
                  <c:v>4169680000000</c:v>
                </c:pt>
                <c:pt idx="9665">
                  <c:v>4174290000000</c:v>
                </c:pt>
                <c:pt idx="9666">
                  <c:v>4178900000000</c:v>
                </c:pt>
                <c:pt idx="9667">
                  <c:v>4183640000000</c:v>
                </c:pt>
                <c:pt idx="9668">
                  <c:v>4188400000000</c:v>
                </c:pt>
                <c:pt idx="9669">
                  <c:v>4192650000000</c:v>
                </c:pt>
                <c:pt idx="9670">
                  <c:v>4198250000000</c:v>
                </c:pt>
                <c:pt idx="9671">
                  <c:v>4202400000000</c:v>
                </c:pt>
                <c:pt idx="9672">
                  <c:v>4208430000000</c:v>
                </c:pt>
                <c:pt idx="9673">
                  <c:v>4213570000000</c:v>
                </c:pt>
                <c:pt idx="9674">
                  <c:v>4218860000000</c:v>
                </c:pt>
                <c:pt idx="9675">
                  <c:v>4224150000000</c:v>
                </c:pt>
                <c:pt idx="9676">
                  <c:v>4228340000000</c:v>
                </c:pt>
                <c:pt idx="9677">
                  <c:v>4235020000000</c:v>
                </c:pt>
                <c:pt idx="9678">
                  <c:v>4239390000000</c:v>
                </c:pt>
                <c:pt idx="9679">
                  <c:v>4246200000000</c:v>
                </c:pt>
                <c:pt idx="9680">
                  <c:v>4251830000000</c:v>
                </c:pt>
                <c:pt idx="9681">
                  <c:v>4256510000000</c:v>
                </c:pt>
                <c:pt idx="9682">
                  <c:v>4263360000000</c:v>
                </c:pt>
                <c:pt idx="9683">
                  <c:v>4268300000000</c:v>
                </c:pt>
                <c:pt idx="9684">
                  <c:v>4275030000000</c:v>
                </c:pt>
                <c:pt idx="9685">
                  <c:v>4280310000000</c:v>
                </c:pt>
                <c:pt idx="9686">
                  <c:v>4286850000000</c:v>
                </c:pt>
                <c:pt idx="9687">
                  <c:v>4292480000000</c:v>
                </c:pt>
                <c:pt idx="9688">
                  <c:v>4298540000000</c:v>
                </c:pt>
                <c:pt idx="9689">
                  <c:v>4304900000000</c:v>
                </c:pt>
                <c:pt idx="9690">
                  <c:v>4310880000000</c:v>
                </c:pt>
                <c:pt idx="9691">
                  <c:v>4317120000000</c:v>
                </c:pt>
                <c:pt idx="9692">
                  <c:v>4323300000000</c:v>
                </c:pt>
                <c:pt idx="9693">
                  <c:v>4329440000000</c:v>
                </c:pt>
                <c:pt idx="9694">
                  <c:v>4335870000000</c:v>
                </c:pt>
                <c:pt idx="9695">
                  <c:v>4342120000000</c:v>
                </c:pt>
                <c:pt idx="9696">
                  <c:v>4348100000000</c:v>
                </c:pt>
                <c:pt idx="9697">
                  <c:v>4354800000000</c:v>
                </c:pt>
                <c:pt idx="9698">
                  <c:v>4360630000000</c:v>
                </c:pt>
                <c:pt idx="9699">
                  <c:v>4367560000000</c:v>
                </c:pt>
                <c:pt idx="9700">
                  <c:v>4373240000000</c:v>
                </c:pt>
                <c:pt idx="9701">
                  <c:v>4380400000000</c:v>
                </c:pt>
                <c:pt idx="9702">
                  <c:v>4386810000000</c:v>
                </c:pt>
                <c:pt idx="9703">
                  <c:v>4392490000000</c:v>
                </c:pt>
                <c:pt idx="9704">
                  <c:v>4399770000000</c:v>
                </c:pt>
                <c:pt idx="9705">
                  <c:v>4405500000000</c:v>
                </c:pt>
                <c:pt idx="9706">
                  <c:v>4412740000000</c:v>
                </c:pt>
                <c:pt idx="9707">
                  <c:v>4418580000000</c:v>
                </c:pt>
                <c:pt idx="9708">
                  <c:v>4425780000000</c:v>
                </c:pt>
                <c:pt idx="9709">
                  <c:v>4432440000000</c:v>
                </c:pt>
                <c:pt idx="9710">
                  <c:v>4438430000000</c:v>
                </c:pt>
                <c:pt idx="9711">
                  <c:v>4445720000000</c:v>
                </c:pt>
                <c:pt idx="9712">
                  <c:v>4451900000000</c:v>
                </c:pt>
                <c:pt idx="9713">
                  <c:v>4459290000000</c:v>
                </c:pt>
                <c:pt idx="9714">
                  <c:v>4465710000000</c:v>
                </c:pt>
                <c:pt idx="9715">
                  <c:v>4473200000000</c:v>
                </c:pt>
                <c:pt idx="9716">
                  <c:v>4480190000000</c:v>
                </c:pt>
                <c:pt idx="9717">
                  <c:v>4487410000000</c:v>
                </c:pt>
                <c:pt idx="9718">
                  <c:v>4494530000000</c:v>
                </c:pt>
                <c:pt idx="9719">
                  <c:v>4501300000000</c:v>
                </c:pt>
                <c:pt idx="9720">
                  <c:v>4509130000000</c:v>
                </c:pt>
                <c:pt idx="9721">
                  <c:v>4515900000000</c:v>
                </c:pt>
                <c:pt idx="9722">
                  <c:v>4523950000000</c:v>
                </c:pt>
                <c:pt idx="9723">
                  <c:v>4531400000000</c:v>
                </c:pt>
                <c:pt idx="9724">
                  <c:v>4538940000000</c:v>
                </c:pt>
                <c:pt idx="9725">
                  <c:v>4546510000000</c:v>
                </c:pt>
                <c:pt idx="9726">
                  <c:v>4553300000000</c:v>
                </c:pt>
                <c:pt idx="9727">
                  <c:v>4561830000000</c:v>
                </c:pt>
                <c:pt idx="9728">
                  <c:v>4569550000000</c:v>
                </c:pt>
                <c:pt idx="9729">
                  <c:v>4577350000000</c:v>
                </c:pt>
                <c:pt idx="9730">
                  <c:v>4585180000000</c:v>
                </c:pt>
                <c:pt idx="9731">
                  <c:v>4593130000000</c:v>
                </c:pt>
                <c:pt idx="9732">
                  <c:v>4601040000000</c:v>
                </c:pt>
                <c:pt idx="9733">
                  <c:v>4608090000000</c:v>
                </c:pt>
                <c:pt idx="9734">
                  <c:v>4617120000000</c:v>
                </c:pt>
                <c:pt idx="9735">
                  <c:v>4625130000000</c:v>
                </c:pt>
                <c:pt idx="9736">
                  <c:v>4633380000000</c:v>
                </c:pt>
                <c:pt idx="9737">
                  <c:v>4641460000000</c:v>
                </c:pt>
                <c:pt idx="9738">
                  <c:v>4649730000000</c:v>
                </c:pt>
                <c:pt idx="9739">
                  <c:v>4657860000000</c:v>
                </c:pt>
                <c:pt idx="9740">
                  <c:v>4666000000000</c:v>
                </c:pt>
                <c:pt idx="9741">
                  <c:v>4674190000000</c:v>
                </c:pt>
                <c:pt idx="9742">
                  <c:v>4682380000000</c:v>
                </c:pt>
                <c:pt idx="9743">
                  <c:v>4690410000000</c:v>
                </c:pt>
                <c:pt idx="9744">
                  <c:v>4698640000000</c:v>
                </c:pt>
                <c:pt idx="9745">
                  <c:v>4706610000000</c:v>
                </c:pt>
                <c:pt idx="9746">
                  <c:v>4714880000000</c:v>
                </c:pt>
                <c:pt idx="9747">
                  <c:v>4722820000000</c:v>
                </c:pt>
                <c:pt idx="9748">
                  <c:v>4731130000000</c:v>
                </c:pt>
                <c:pt idx="9749">
                  <c:v>4739450000000</c:v>
                </c:pt>
                <c:pt idx="9750">
                  <c:v>4747460000000</c:v>
                </c:pt>
                <c:pt idx="9751">
                  <c:v>4755820000000</c:v>
                </c:pt>
                <c:pt idx="9752">
                  <c:v>4763980000000</c:v>
                </c:pt>
                <c:pt idx="9753">
                  <c:v>4772380000000</c:v>
                </c:pt>
                <c:pt idx="9754">
                  <c:v>4780720000000</c:v>
                </c:pt>
                <c:pt idx="9755">
                  <c:v>4789170000000</c:v>
                </c:pt>
                <c:pt idx="9756">
                  <c:v>4797620000000</c:v>
                </c:pt>
                <c:pt idx="9757">
                  <c:v>4806140000000</c:v>
                </c:pt>
                <c:pt idx="9758">
                  <c:v>4814640000000</c:v>
                </c:pt>
                <c:pt idx="9759">
                  <c:v>4823270000000</c:v>
                </c:pt>
                <c:pt idx="9760">
                  <c:v>4831830000000</c:v>
                </c:pt>
                <c:pt idx="9761">
                  <c:v>4840510000000</c:v>
                </c:pt>
                <c:pt idx="9762">
                  <c:v>4849120000000</c:v>
                </c:pt>
                <c:pt idx="9763">
                  <c:v>4857730000000</c:v>
                </c:pt>
                <c:pt idx="9764">
                  <c:v>4866410000000</c:v>
                </c:pt>
                <c:pt idx="9765">
                  <c:v>4875080000000</c:v>
                </c:pt>
                <c:pt idx="9766">
                  <c:v>4883750000000</c:v>
                </c:pt>
                <c:pt idx="9767">
                  <c:v>4892470000000</c:v>
                </c:pt>
                <c:pt idx="9768">
                  <c:v>4903760000000</c:v>
                </c:pt>
                <c:pt idx="9769">
                  <c:v>4910050000000</c:v>
                </c:pt>
                <c:pt idx="9770">
                  <c:v>4920920000000</c:v>
                </c:pt>
                <c:pt idx="9771">
                  <c:v>4927940000000</c:v>
                </c:pt>
                <c:pt idx="9772">
                  <c:v>4936750000000</c:v>
                </c:pt>
                <c:pt idx="9773">
                  <c:v>4946090000000</c:v>
                </c:pt>
                <c:pt idx="9774">
                  <c:v>4954940000000</c:v>
                </c:pt>
                <c:pt idx="9775">
                  <c:v>4964140000000</c:v>
                </c:pt>
                <c:pt idx="9776">
                  <c:v>4973270000000</c:v>
                </c:pt>
                <c:pt idx="9777">
                  <c:v>4981460000000</c:v>
                </c:pt>
                <c:pt idx="9778">
                  <c:v>4991610000000</c:v>
                </c:pt>
                <c:pt idx="9779">
                  <c:v>5000530000000</c:v>
                </c:pt>
                <c:pt idx="9780">
                  <c:v>5009850000000</c:v>
                </c:pt>
                <c:pt idx="9781">
                  <c:v>5018810000000</c:v>
                </c:pt>
                <c:pt idx="9782">
                  <c:v>5025570000000</c:v>
                </c:pt>
                <c:pt idx="9783">
                  <c:v>5036920000000</c:v>
                </c:pt>
                <c:pt idx="9784">
                  <c:v>5043550000000</c:v>
                </c:pt>
                <c:pt idx="9785">
                  <c:v>5054890000000</c:v>
                </c:pt>
                <c:pt idx="9786">
                  <c:v>5063890000000</c:v>
                </c:pt>
                <c:pt idx="9787">
                  <c:v>5072830000000</c:v>
                </c:pt>
                <c:pt idx="9788">
                  <c:v>5081860000000</c:v>
                </c:pt>
                <c:pt idx="9789">
                  <c:v>5089230000000</c:v>
                </c:pt>
                <c:pt idx="9790">
                  <c:v>5099840000000</c:v>
                </c:pt>
                <c:pt idx="9791">
                  <c:v>5107710000000</c:v>
                </c:pt>
                <c:pt idx="9792">
                  <c:v>5117830000000</c:v>
                </c:pt>
                <c:pt idx="9793">
                  <c:v>5126170000000</c:v>
                </c:pt>
                <c:pt idx="9794">
                  <c:v>5135850000000</c:v>
                </c:pt>
                <c:pt idx="9795">
                  <c:v>5144910000000</c:v>
                </c:pt>
                <c:pt idx="9796">
                  <c:v>5153720000000</c:v>
                </c:pt>
                <c:pt idx="9797">
                  <c:v>5162950000000</c:v>
                </c:pt>
                <c:pt idx="9798">
                  <c:v>5172120000000</c:v>
                </c:pt>
                <c:pt idx="9799">
                  <c:v>5180960000000</c:v>
                </c:pt>
                <c:pt idx="9800">
                  <c:v>5190460000000</c:v>
                </c:pt>
                <c:pt idx="9801">
                  <c:v>5198900000000</c:v>
                </c:pt>
                <c:pt idx="9802">
                  <c:v>5207910000000</c:v>
                </c:pt>
                <c:pt idx="9803">
                  <c:v>5217750000000</c:v>
                </c:pt>
                <c:pt idx="9804">
                  <c:v>5225760000000</c:v>
                </c:pt>
                <c:pt idx="9805">
                  <c:v>5235760000000</c:v>
                </c:pt>
                <c:pt idx="9806">
                  <c:v>5243500000000</c:v>
                </c:pt>
                <c:pt idx="9807">
                  <c:v>5253480000000</c:v>
                </c:pt>
                <c:pt idx="9808">
                  <c:v>5261130000000</c:v>
                </c:pt>
                <c:pt idx="9809">
                  <c:v>5269880000000</c:v>
                </c:pt>
                <c:pt idx="9810">
                  <c:v>5279580000000</c:v>
                </c:pt>
                <c:pt idx="9811">
                  <c:v>5287310000000</c:v>
                </c:pt>
                <c:pt idx="9812">
                  <c:v>5296550000000</c:v>
                </c:pt>
                <c:pt idx="9813">
                  <c:v>5304590000000</c:v>
                </c:pt>
                <c:pt idx="9814">
                  <c:v>5313220000000</c:v>
                </c:pt>
                <c:pt idx="9815">
                  <c:v>5321520000000</c:v>
                </c:pt>
                <c:pt idx="9816">
                  <c:v>5329780000000</c:v>
                </c:pt>
                <c:pt idx="9817">
                  <c:v>5337700000000</c:v>
                </c:pt>
                <c:pt idx="9818">
                  <c:v>5346080000000</c:v>
                </c:pt>
                <c:pt idx="9819">
                  <c:v>5353550000000</c:v>
                </c:pt>
                <c:pt idx="9820">
                  <c:v>5361830000000</c:v>
                </c:pt>
                <c:pt idx="9821">
                  <c:v>5369050000000</c:v>
                </c:pt>
                <c:pt idx="9822">
                  <c:v>5376580000000</c:v>
                </c:pt>
                <c:pt idx="9823">
                  <c:v>5384070000000</c:v>
                </c:pt>
                <c:pt idx="9824">
                  <c:v>5391330000000</c:v>
                </c:pt>
                <c:pt idx="9825">
                  <c:v>5398470000000</c:v>
                </c:pt>
                <c:pt idx="9826">
                  <c:v>5405540000000</c:v>
                </c:pt>
                <c:pt idx="9827">
                  <c:v>5412090000000</c:v>
                </c:pt>
                <c:pt idx="9828">
                  <c:v>5419200000000</c:v>
                </c:pt>
                <c:pt idx="9829">
                  <c:v>5425640000000</c:v>
                </c:pt>
                <c:pt idx="9830">
                  <c:v>5432190000000</c:v>
                </c:pt>
                <c:pt idx="9831">
                  <c:v>5438280000000</c:v>
                </c:pt>
                <c:pt idx="9832">
                  <c:v>5443380000000</c:v>
                </c:pt>
                <c:pt idx="9833">
                  <c:v>5450100000000</c:v>
                </c:pt>
                <c:pt idx="9834">
                  <c:v>5454570000000</c:v>
                </c:pt>
                <c:pt idx="9835">
                  <c:v>5461060000000</c:v>
                </c:pt>
                <c:pt idx="9836">
                  <c:v>5466190000000</c:v>
                </c:pt>
                <c:pt idx="9837">
                  <c:v>5471040000000</c:v>
                </c:pt>
                <c:pt idx="9838">
                  <c:v>5475770000000</c:v>
                </c:pt>
                <c:pt idx="9839">
                  <c:v>5479060000000</c:v>
                </c:pt>
                <c:pt idx="9840">
                  <c:v>5484290000000</c:v>
                </c:pt>
                <c:pt idx="9841">
                  <c:v>5487430000000</c:v>
                </c:pt>
                <c:pt idx="9842">
                  <c:v>5491780000000</c:v>
                </c:pt>
                <c:pt idx="9843">
                  <c:v>5495430000000</c:v>
                </c:pt>
                <c:pt idx="9844">
                  <c:v>5498320000000</c:v>
                </c:pt>
                <c:pt idx="9845">
                  <c:v>5501510000000</c:v>
                </c:pt>
                <c:pt idx="9846">
                  <c:v>5504140000000</c:v>
                </c:pt>
                <c:pt idx="9847">
                  <c:v>5506880000000</c:v>
                </c:pt>
                <c:pt idx="9848">
                  <c:v>5510670000000</c:v>
                </c:pt>
                <c:pt idx="9849">
                  <c:v>5511460000000</c:v>
                </c:pt>
                <c:pt idx="9850">
                  <c:v>5513500000000</c:v>
                </c:pt>
                <c:pt idx="9851">
                  <c:v>5515210000000</c:v>
                </c:pt>
                <c:pt idx="9852">
                  <c:v>5516790000000</c:v>
                </c:pt>
                <c:pt idx="9853">
                  <c:v>5518130000000</c:v>
                </c:pt>
                <c:pt idx="9854">
                  <c:v>5519260000000</c:v>
                </c:pt>
                <c:pt idx="9855">
                  <c:v>5520130000000</c:v>
                </c:pt>
                <c:pt idx="9856">
                  <c:v>5520810000000</c:v>
                </c:pt>
                <c:pt idx="9857">
                  <c:v>5521210000000</c:v>
                </c:pt>
                <c:pt idx="9858">
                  <c:v>5521490000000</c:v>
                </c:pt>
                <c:pt idx="9859">
                  <c:v>5521420000000</c:v>
                </c:pt>
                <c:pt idx="9860">
                  <c:v>5521360000000</c:v>
                </c:pt>
                <c:pt idx="9861">
                  <c:v>5520800000000</c:v>
                </c:pt>
                <c:pt idx="9862">
                  <c:v>5519980000000</c:v>
                </c:pt>
                <c:pt idx="9863">
                  <c:v>5519370000000</c:v>
                </c:pt>
                <c:pt idx="9864">
                  <c:v>5518070000000</c:v>
                </c:pt>
                <c:pt idx="9865">
                  <c:v>5517000000000</c:v>
                </c:pt>
                <c:pt idx="9866">
                  <c:v>5515220000000</c:v>
                </c:pt>
                <c:pt idx="9867">
                  <c:v>5513630000000</c:v>
                </c:pt>
                <c:pt idx="9868">
                  <c:v>5511360000000</c:v>
                </c:pt>
                <c:pt idx="9869">
                  <c:v>5508820000000</c:v>
                </c:pt>
                <c:pt idx="9870">
                  <c:v>5506300000000</c:v>
                </c:pt>
                <c:pt idx="9871">
                  <c:v>5503260000000</c:v>
                </c:pt>
                <c:pt idx="9872">
                  <c:v>5499850000000</c:v>
                </c:pt>
                <c:pt idx="9873">
                  <c:v>5496280000000</c:v>
                </c:pt>
                <c:pt idx="9874">
                  <c:v>5492080000000</c:v>
                </c:pt>
                <c:pt idx="9875">
                  <c:v>5487970000000</c:v>
                </c:pt>
                <c:pt idx="9876">
                  <c:v>5481400000000</c:v>
                </c:pt>
                <c:pt idx="9877">
                  <c:v>5478490000000</c:v>
                </c:pt>
                <c:pt idx="9878">
                  <c:v>5473580000000</c:v>
                </c:pt>
                <c:pt idx="9879">
                  <c:v>5468000000000</c:v>
                </c:pt>
                <c:pt idx="9880">
                  <c:v>5462580000000</c:v>
                </c:pt>
                <c:pt idx="9881">
                  <c:v>5456490000000</c:v>
                </c:pt>
                <c:pt idx="9882">
                  <c:v>5450570000000</c:v>
                </c:pt>
                <c:pt idx="9883">
                  <c:v>5445600000000</c:v>
                </c:pt>
                <c:pt idx="9884">
                  <c:v>5437550000000</c:v>
                </c:pt>
                <c:pt idx="9885">
                  <c:v>5430830000000</c:v>
                </c:pt>
                <c:pt idx="9886">
                  <c:v>5423570000000</c:v>
                </c:pt>
                <c:pt idx="9887">
                  <c:v>5416330000000</c:v>
                </c:pt>
                <c:pt idx="9888">
                  <c:v>5408660000000</c:v>
                </c:pt>
                <c:pt idx="9889">
                  <c:v>5400870000000</c:v>
                </c:pt>
                <c:pt idx="9890">
                  <c:v>5396560000000</c:v>
                </c:pt>
                <c:pt idx="9891">
                  <c:v>5384460000000</c:v>
                </c:pt>
                <c:pt idx="9892">
                  <c:v>5375800000000</c:v>
                </c:pt>
                <c:pt idx="9893">
                  <c:v>5367090000000</c:v>
                </c:pt>
                <c:pt idx="9894">
                  <c:v>5357850000000</c:v>
                </c:pt>
                <c:pt idx="9895">
                  <c:v>5348720000000</c:v>
                </c:pt>
                <c:pt idx="9896">
                  <c:v>5338870000000</c:v>
                </c:pt>
                <c:pt idx="9897">
                  <c:v>5328000000000</c:v>
                </c:pt>
                <c:pt idx="9898">
                  <c:v>5318680000000</c:v>
                </c:pt>
                <c:pt idx="9899">
                  <c:v>5305950000000</c:v>
                </c:pt>
                <c:pt idx="9900">
                  <c:v>5297110000000</c:v>
                </c:pt>
                <c:pt idx="9901">
                  <c:v>5285640000000</c:v>
                </c:pt>
                <c:pt idx="9902">
                  <c:v>5271220000000</c:v>
                </c:pt>
                <c:pt idx="9903">
                  <c:v>5261840000000</c:v>
                </c:pt>
                <c:pt idx="9904">
                  <c:v>5246480000000</c:v>
                </c:pt>
                <c:pt idx="9905">
                  <c:v>5236320000000</c:v>
                </c:pt>
                <c:pt idx="9906">
                  <c:v>5220100000000</c:v>
                </c:pt>
                <c:pt idx="9907">
                  <c:v>5209020000000</c:v>
                </c:pt>
                <c:pt idx="9908">
                  <c:v>5194920000000</c:v>
                </c:pt>
                <c:pt idx="9909">
                  <c:v>5177550000000</c:v>
                </c:pt>
                <c:pt idx="9910">
                  <c:v>5165060000000</c:v>
                </c:pt>
                <c:pt idx="9911">
                  <c:v>5147290000000</c:v>
                </c:pt>
                <c:pt idx="9912">
                  <c:v>5133440000000</c:v>
                </c:pt>
                <c:pt idx="9913">
                  <c:v>5116140000000</c:v>
                </c:pt>
                <c:pt idx="9914">
                  <c:v>5100050000000</c:v>
                </c:pt>
                <c:pt idx="9915">
                  <c:v>5082960000000</c:v>
                </c:pt>
                <c:pt idx="9916">
                  <c:v>5066490000000</c:v>
                </c:pt>
                <c:pt idx="9917">
                  <c:v>5046900000000</c:v>
                </c:pt>
                <c:pt idx="9918">
                  <c:v>5031590000000</c:v>
                </c:pt>
                <c:pt idx="9919">
                  <c:v>5009020000000</c:v>
                </c:pt>
                <c:pt idx="9920">
                  <c:v>4994150000000</c:v>
                </c:pt>
                <c:pt idx="9921">
                  <c:v>4969320000000</c:v>
                </c:pt>
                <c:pt idx="9922">
                  <c:v>4948850000000</c:v>
                </c:pt>
                <c:pt idx="9923">
                  <c:v>4932390000000</c:v>
                </c:pt>
                <c:pt idx="9924">
                  <c:v>4906220000000</c:v>
                </c:pt>
                <c:pt idx="9925">
                  <c:v>4887220000000</c:v>
                </c:pt>
                <c:pt idx="9926">
                  <c:v>4861580000000</c:v>
                </c:pt>
                <c:pt idx="9927">
                  <c:v>4839390000000</c:v>
                </c:pt>
                <c:pt idx="9928">
                  <c:v>4814870000000</c:v>
                </c:pt>
                <c:pt idx="9929">
                  <c:v>4789530000000</c:v>
                </c:pt>
                <c:pt idx="9930">
                  <c:v>4764510000000</c:v>
                </c:pt>
                <c:pt idx="9931">
                  <c:v>4740390000000</c:v>
                </c:pt>
                <c:pt idx="9932">
                  <c:v>4712030000000</c:v>
                </c:pt>
                <c:pt idx="9933">
                  <c:v>4687810000000</c:v>
                </c:pt>
                <c:pt idx="9934">
                  <c:v>4658010000000</c:v>
                </c:pt>
                <c:pt idx="9935">
                  <c:v>4632620000000</c:v>
                </c:pt>
                <c:pt idx="9936">
                  <c:v>4601620000000</c:v>
                </c:pt>
                <c:pt idx="9937">
                  <c:v>4572280000000</c:v>
                </c:pt>
                <c:pt idx="9938">
                  <c:v>4544720000000</c:v>
                </c:pt>
                <c:pt idx="9939">
                  <c:v>4511490000000</c:v>
                </c:pt>
                <c:pt idx="9940">
                  <c:v>4482720000000</c:v>
                </c:pt>
                <c:pt idx="9941">
                  <c:v>4447580000000</c:v>
                </c:pt>
                <c:pt idx="9942">
                  <c:v>4415000000000</c:v>
                </c:pt>
                <c:pt idx="9943">
                  <c:v>4381240000000</c:v>
                </c:pt>
                <c:pt idx="9944">
                  <c:v>4347390000000</c:v>
                </c:pt>
                <c:pt idx="9945">
                  <c:v>4315730000000</c:v>
                </c:pt>
                <c:pt idx="9946">
                  <c:v>4277880000000</c:v>
                </c:pt>
                <c:pt idx="9947">
                  <c:v>4244150000000</c:v>
                </c:pt>
                <c:pt idx="9948">
                  <c:v>4206510000000</c:v>
                </c:pt>
                <c:pt idx="9949">
                  <c:v>4169480000000</c:v>
                </c:pt>
                <c:pt idx="9950">
                  <c:v>4132910000000</c:v>
                </c:pt>
                <c:pt idx="9951">
                  <c:v>4094630000000</c:v>
                </c:pt>
                <c:pt idx="9952">
                  <c:v>4056540000000</c:v>
                </c:pt>
                <c:pt idx="9953">
                  <c:v>4017040000000</c:v>
                </c:pt>
                <c:pt idx="9954">
                  <c:v>3974570000000</c:v>
                </c:pt>
                <c:pt idx="9955">
                  <c:v>3936300000000</c:v>
                </c:pt>
                <c:pt idx="9956">
                  <c:v>3895040000000</c:v>
                </c:pt>
                <c:pt idx="9957">
                  <c:v>3852510000000</c:v>
                </c:pt>
                <c:pt idx="9958">
                  <c:v>3810160000000</c:v>
                </c:pt>
                <c:pt idx="9959">
                  <c:v>3766300000000</c:v>
                </c:pt>
                <c:pt idx="9960">
                  <c:v>3722930000000</c:v>
                </c:pt>
                <c:pt idx="9961">
                  <c:v>3677630000000</c:v>
                </c:pt>
                <c:pt idx="9962">
                  <c:v>3634040000000</c:v>
                </c:pt>
                <c:pt idx="9963">
                  <c:v>3589260000000</c:v>
                </c:pt>
                <c:pt idx="9964">
                  <c:v>3543880000000</c:v>
                </c:pt>
                <c:pt idx="9965">
                  <c:v>3498270000000</c:v>
                </c:pt>
                <c:pt idx="9966">
                  <c:v>3452580000000</c:v>
                </c:pt>
                <c:pt idx="9967">
                  <c:v>3406210000000</c:v>
                </c:pt>
                <c:pt idx="9968">
                  <c:v>3358510000000</c:v>
                </c:pt>
                <c:pt idx="9969">
                  <c:v>3312870000000</c:v>
                </c:pt>
                <c:pt idx="9970">
                  <c:v>3265510000000</c:v>
                </c:pt>
                <c:pt idx="9971">
                  <c:v>3217920000000</c:v>
                </c:pt>
                <c:pt idx="9972">
                  <c:v>3170010000000</c:v>
                </c:pt>
                <c:pt idx="9973">
                  <c:v>3121430000000</c:v>
                </c:pt>
                <c:pt idx="9974">
                  <c:v>3073100000000</c:v>
                </c:pt>
                <c:pt idx="9975">
                  <c:v>3023450000000</c:v>
                </c:pt>
                <c:pt idx="9976">
                  <c:v>2975360000000</c:v>
                </c:pt>
                <c:pt idx="9977">
                  <c:v>2926560000000</c:v>
                </c:pt>
                <c:pt idx="9978">
                  <c:v>2877280000000</c:v>
                </c:pt>
                <c:pt idx="9979">
                  <c:v>2828300000000</c:v>
                </c:pt>
                <c:pt idx="9980">
                  <c:v>2779130000000</c:v>
                </c:pt>
                <c:pt idx="9981">
                  <c:v>2730060000000</c:v>
                </c:pt>
                <c:pt idx="9982">
                  <c:v>2681000000000</c:v>
                </c:pt>
                <c:pt idx="9983">
                  <c:v>2631950000000</c:v>
                </c:pt>
                <c:pt idx="9984">
                  <c:v>2582910000000</c:v>
                </c:pt>
                <c:pt idx="9985">
                  <c:v>2533800000000</c:v>
                </c:pt>
                <c:pt idx="9986">
                  <c:v>2484920000000</c:v>
                </c:pt>
                <c:pt idx="9987">
                  <c:v>2435740000000</c:v>
                </c:pt>
                <c:pt idx="9988">
                  <c:v>2387110000000</c:v>
                </c:pt>
                <c:pt idx="9989">
                  <c:v>2339940000000</c:v>
                </c:pt>
                <c:pt idx="9990">
                  <c:v>2289780000000</c:v>
                </c:pt>
                <c:pt idx="9991">
                  <c:v>2241720000000</c:v>
                </c:pt>
                <c:pt idx="9992">
                  <c:v>2193310000000</c:v>
                </c:pt>
                <c:pt idx="9993">
                  <c:v>2145760000000</c:v>
                </c:pt>
                <c:pt idx="9994">
                  <c:v>2098250000000</c:v>
                </c:pt>
                <c:pt idx="9995">
                  <c:v>2051300000000</c:v>
                </c:pt>
                <c:pt idx="9996">
                  <c:v>2005950000000</c:v>
                </c:pt>
                <c:pt idx="9997">
                  <c:v>1958550000000</c:v>
                </c:pt>
                <c:pt idx="9998">
                  <c:v>1912620000000</c:v>
                </c:pt>
                <c:pt idx="9999">
                  <c:v>1867490000000</c:v>
                </c:pt>
                <c:pt idx="10000">
                  <c:v>1822320000000</c:v>
                </c:pt>
                <c:pt idx="10001">
                  <c:v>1777850000000</c:v>
                </c:pt>
                <c:pt idx="10002">
                  <c:v>1733520000000</c:v>
                </c:pt>
                <c:pt idx="10003">
                  <c:v>1688960000000</c:v>
                </c:pt>
                <c:pt idx="10004">
                  <c:v>1646090000000</c:v>
                </c:pt>
                <c:pt idx="10005">
                  <c:v>1601950000000</c:v>
                </c:pt>
                <c:pt idx="10006">
                  <c:v>1560330000000</c:v>
                </c:pt>
                <c:pt idx="10007">
                  <c:v>1518420000000</c:v>
                </c:pt>
                <c:pt idx="10008">
                  <c:v>1476580000000</c:v>
                </c:pt>
                <c:pt idx="10009">
                  <c:v>1435770000000</c:v>
                </c:pt>
                <c:pt idx="10010">
                  <c:v>1394660000000</c:v>
                </c:pt>
                <c:pt idx="10011">
                  <c:v>1355460000000</c:v>
                </c:pt>
                <c:pt idx="10012">
                  <c:v>1316220000000</c:v>
                </c:pt>
                <c:pt idx="10013">
                  <c:v>1277620000000</c:v>
                </c:pt>
                <c:pt idx="10014">
                  <c:v>1239730000000</c:v>
                </c:pt>
                <c:pt idx="10015">
                  <c:v>1202340000000</c:v>
                </c:pt>
                <c:pt idx="10016">
                  <c:v>1165690000000</c:v>
                </c:pt>
                <c:pt idx="10017">
                  <c:v>1130530000000</c:v>
                </c:pt>
                <c:pt idx="10018">
                  <c:v>1094200000000</c:v>
                </c:pt>
                <c:pt idx="10019">
                  <c:v>1060300000000</c:v>
                </c:pt>
                <c:pt idx="10020">
                  <c:v>1025280000000</c:v>
                </c:pt>
                <c:pt idx="10021">
                  <c:v>991884000000</c:v>
                </c:pt>
                <c:pt idx="10022">
                  <c:v>958968000000</c:v>
                </c:pt>
                <c:pt idx="10023">
                  <c:v>926945000000</c:v>
                </c:pt>
                <c:pt idx="10024">
                  <c:v>895827000000</c:v>
                </c:pt>
                <c:pt idx="10025">
                  <c:v>864767000000</c:v>
                </c:pt>
                <c:pt idx="10026">
                  <c:v>834795000000</c:v>
                </c:pt>
                <c:pt idx="10027">
                  <c:v>805457000000</c:v>
                </c:pt>
                <c:pt idx="10028">
                  <c:v>776911000000</c:v>
                </c:pt>
                <c:pt idx="10029">
                  <c:v>748837000000</c:v>
                </c:pt>
                <c:pt idx="10030">
                  <c:v>721874000000</c:v>
                </c:pt>
                <c:pt idx="10031">
                  <c:v>695029000000</c:v>
                </c:pt>
                <c:pt idx="10032">
                  <c:v>669686000000</c:v>
                </c:pt>
                <c:pt idx="10033">
                  <c:v>644035000000</c:v>
                </c:pt>
                <c:pt idx="10034">
                  <c:v>620219000000</c:v>
                </c:pt>
                <c:pt idx="10035">
                  <c:v>595770000000</c:v>
                </c:pt>
                <c:pt idx="10036">
                  <c:v>572759000000</c:v>
                </c:pt>
                <c:pt idx="10037">
                  <c:v>551026000000</c:v>
                </c:pt>
                <c:pt idx="10038">
                  <c:v>528589000000</c:v>
                </c:pt>
                <c:pt idx="10039">
                  <c:v>508134000000</c:v>
                </c:pt>
                <c:pt idx="10040">
                  <c:v>487143000000</c:v>
                </c:pt>
                <c:pt idx="10041">
                  <c:v>467879000000</c:v>
                </c:pt>
                <c:pt idx="10042">
                  <c:v>448440000000</c:v>
                </c:pt>
                <c:pt idx="10043">
                  <c:v>430073000000</c:v>
                </c:pt>
                <c:pt idx="10044">
                  <c:v>412550000000</c:v>
                </c:pt>
                <c:pt idx="10045">
                  <c:v>395229000000</c:v>
                </c:pt>
                <c:pt idx="10046">
                  <c:v>378803000000</c:v>
                </c:pt>
                <c:pt idx="10047">
                  <c:v>362808000000</c:v>
                </c:pt>
                <c:pt idx="10048">
                  <c:v>347496000000</c:v>
                </c:pt>
                <c:pt idx="10049">
                  <c:v>332688000000</c:v>
                </c:pt>
                <c:pt idx="10050">
                  <c:v>318512000000</c:v>
                </c:pt>
                <c:pt idx="10051">
                  <c:v>304862000000</c:v>
                </c:pt>
                <c:pt idx="10052">
                  <c:v>291660000000</c:v>
                </c:pt>
                <c:pt idx="10053">
                  <c:v>279086000000</c:v>
                </c:pt>
                <c:pt idx="10054">
                  <c:v>266880000000</c:v>
                </c:pt>
                <c:pt idx="10055">
                  <c:v>255326000000</c:v>
                </c:pt>
                <c:pt idx="10056">
                  <c:v>244140000000</c:v>
                </c:pt>
                <c:pt idx="10057">
                  <c:v>233619000000</c:v>
                </c:pt>
                <c:pt idx="10058">
                  <c:v>223386000000</c:v>
                </c:pt>
                <c:pt idx="10059">
                  <c:v>213793000000</c:v>
                </c:pt>
                <c:pt idx="10060">
                  <c:v>204580000000</c:v>
                </c:pt>
                <c:pt idx="10061">
                  <c:v>195787000000</c:v>
                </c:pt>
                <c:pt idx="10062">
                  <c:v>187453000000</c:v>
                </c:pt>
                <c:pt idx="10063">
                  <c:v>179474000000</c:v>
                </c:pt>
                <c:pt idx="10064">
                  <c:v>171935000000</c:v>
                </c:pt>
                <c:pt idx="10065">
                  <c:v>164692000000</c:v>
                </c:pt>
                <c:pt idx="10066">
                  <c:v>157881000000</c:v>
                </c:pt>
                <c:pt idx="10067">
                  <c:v>151452000000</c:v>
                </c:pt>
                <c:pt idx="10068">
                  <c:v>145197000000</c:v>
                </c:pt>
                <c:pt idx="10069">
                  <c:v>139378000000</c:v>
                </c:pt>
                <c:pt idx="10070">
                  <c:v>133781000000</c:v>
                </c:pt>
                <c:pt idx="10071">
                  <c:v>128566000000</c:v>
                </c:pt>
                <c:pt idx="10072">
                  <c:v>123532000000</c:v>
                </c:pt>
                <c:pt idx="10073">
                  <c:v>118876000000</c:v>
                </c:pt>
                <c:pt idx="10074">
                  <c:v>114443000000</c:v>
                </c:pt>
                <c:pt idx="10075">
                  <c:v>110224000000</c:v>
                </c:pt>
                <c:pt idx="10076">
                  <c:v>106311000000</c:v>
                </c:pt>
                <c:pt idx="10077">
                  <c:v>102528000000</c:v>
                </c:pt>
                <c:pt idx="10078">
                  <c:v>99058200000</c:v>
                </c:pt>
                <c:pt idx="10079">
                  <c:v>95716500000</c:v>
                </c:pt>
                <c:pt idx="10080">
                  <c:v>92647100000</c:v>
                </c:pt>
                <c:pt idx="10081">
                  <c:v>89741300000</c:v>
                </c:pt>
                <c:pt idx="10082">
                  <c:v>86979300000</c:v>
                </c:pt>
                <c:pt idx="10083">
                  <c:v>84432900000</c:v>
                </c:pt>
                <c:pt idx="10084">
                  <c:v>81968600000</c:v>
                </c:pt>
                <c:pt idx="10085">
                  <c:v>79731700000</c:v>
                </c:pt>
                <c:pt idx="10086">
                  <c:v>77551400000</c:v>
                </c:pt>
                <c:pt idx="10087">
                  <c:v>75592900000</c:v>
                </c:pt>
                <c:pt idx="10088">
                  <c:v>73680700000</c:v>
                </c:pt>
                <c:pt idx="10089">
                  <c:v>71970600000</c:v>
                </c:pt>
                <c:pt idx="10090">
                  <c:v>70368900000</c:v>
                </c:pt>
                <c:pt idx="10091">
                  <c:v>68812300000</c:v>
                </c:pt>
                <c:pt idx="10092">
                  <c:v>67417900000</c:v>
                </c:pt>
                <c:pt idx="10093">
                  <c:v>66072500000</c:v>
                </c:pt>
                <c:pt idx="10094">
                  <c:v>64859800000</c:v>
                </c:pt>
                <c:pt idx="10095">
                  <c:v>63693400000</c:v>
                </c:pt>
                <c:pt idx="10096">
                  <c:v>62639900000</c:v>
                </c:pt>
                <c:pt idx="10097">
                  <c:v>61656600000</c:v>
                </c:pt>
                <c:pt idx="10098">
                  <c:v>60707700000</c:v>
                </c:pt>
                <c:pt idx="10099">
                  <c:v>59856500000</c:v>
                </c:pt>
                <c:pt idx="10100">
                  <c:v>59021800000</c:v>
                </c:pt>
                <c:pt idx="10101">
                  <c:v>58288200000</c:v>
                </c:pt>
                <c:pt idx="10102">
                  <c:v>57550800000</c:v>
                </c:pt>
                <c:pt idx="10103">
                  <c:v>56922300000</c:v>
                </c:pt>
                <c:pt idx="10104">
                  <c:v>56337400000</c:v>
                </c:pt>
                <c:pt idx="10105">
                  <c:v>55735500000</c:v>
                </c:pt>
                <c:pt idx="10106">
                  <c:v>55237600000</c:v>
                </c:pt>
                <c:pt idx="10107">
                  <c:v>54712900000</c:v>
                </c:pt>
                <c:pt idx="10108">
                  <c:v>54290700000</c:v>
                </c:pt>
                <c:pt idx="10109">
                  <c:v>53846200000</c:v>
                </c:pt>
                <c:pt idx="10110">
                  <c:v>53488400000</c:v>
                </c:pt>
                <c:pt idx="10111">
                  <c:v>53163700000</c:v>
                </c:pt>
                <c:pt idx="10112">
                  <c:v>52812900000</c:v>
                </c:pt>
                <c:pt idx="10113">
                  <c:v>52531500000</c:v>
                </c:pt>
                <c:pt idx="10114">
                  <c:v>52245200000</c:v>
                </c:pt>
                <c:pt idx="10115">
                  <c:v>52007200000</c:v>
                </c:pt>
                <c:pt idx="10116">
                  <c:v>51799300000</c:v>
                </c:pt>
                <c:pt idx="10117">
                  <c:v>51562700000</c:v>
                </c:pt>
                <c:pt idx="10118">
                  <c:v>51390900000</c:v>
                </c:pt>
                <c:pt idx="10119">
                  <c:v>51183800000</c:v>
                </c:pt>
                <c:pt idx="10120">
                  <c:v>51030300000</c:v>
                </c:pt>
                <c:pt idx="10121">
                  <c:v>50865400000</c:v>
                </c:pt>
                <c:pt idx="10122">
                  <c:v>50739200000</c:v>
                </c:pt>
                <c:pt idx="10123">
                  <c:v>50636700000</c:v>
                </c:pt>
                <c:pt idx="10124">
                  <c:v>50501700000</c:v>
                </c:pt>
                <c:pt idx="10125">
                  <c:v>50417400000</c:v>
                </c:pt>
                <c:pt idx="10126">
                  <c:v>50313300000</c:v>
                </c:pt>
                <c:pt idx="10127">
                  <c:v>50238500000</c:v>
                </c:pt>
                <c:pt idx="10128">
                  <c:v>50164300000</c:v>
                </c:pt>
                <c:pt idx="10129">
                  <c:v>50105700000</c:v>
                </c:pt>
                <c:pt idx="10130">
                  <c:v>50056300000</c:v>
                </c:pt>
                <c:pt idx="10131">
                  <c:v>50001000000</c:v>
                </c:pt>
                <c:pt idx="10132">
                  <c:v>49965100000</c:v>
                </c:pt>
                <c:pt idx="10133">
                  <c:v>49920500000</c:v>
                </c:pt>
                <c:pt idx="10134">
                  <c:v>49894700000</c:v>
                </c:pt>
                <c:pt idx="10135">
                  <c:v>49863900000</c:v>
                </c:pt>
                <c:pt idx="10136">
                  <c:v>49849300000</c:v>
                </c:pt>
                <c:pt idx="10137">
                  <c:v>49842100000</c:v>
                </c:pt>
                <c:pt idx="10138">
                  <c:v>49825800000</c:v>
                </c:pt>
                <c:pt idx="10139">
                  <c:v>49828200000</c:v>
                </c:pt>
                <c:pt idx="10140">
                  <c:v>49822100000</c:v>
                </c:pt>
                <c:pt idx="10141">
                  <c:v>49833400000</c:v>
                </c:pt>
                <c:pt idx="10142">
                  <c:v>49835900000</c:v>
                </c:pt>
                <c:pt idx="10143">
                  <c:v>49849900000</c:v>
                </c:pt>
                <c:pt idx="10144">
                  <c:v>49870900000</c:v>
                </c:pt>
                <c:pt idx="10145">
                  <c:v>49885400000</c:v>
                </c:pt>
                <c:pt idx="10146">
                  <c:v>49909300000</c:v>
                </c:pt>
                <c:pt idx="10147">
                  <c:v>49933700000</c:v>
                </c:pt>
                <c:pt idx="10148">
                  <c:v>49959000000</c:v>
                </c:pt>
                <c:pt idx="10149">
                  <c:v>49992700000</c:v>
                </c:pt>
                <c:pt idx="10150">
                  <c:v>50026200000</c:v>
                </c:pt>
                <c:pt idx="10151">
                  <c:v>50055100000</c:v>
                </c:pt>
                <c:pt idx="10152">
                  <c:v>50098100000</c:v>
                </c:pt>
                <c:pt idx="10153">
                  <c:v>50130000000</c:v>
                </c:pt>
                <c:pt idx="10154">
                  <c:v>50177600000</c:v>
                </c:pt>
                <c:pt idx="10155">
                  <c:v>50213200000</c:v>
                </c:pt>
                <c:pt idx="10156">
                  <c:v>50258100000</c:v>
                </c:pt>
                <c:pt idx="10157">
                  <c:v>50310800000</c:v>
                </c:pt>
                <c:pt idx="10158">
                  <c:v>50352600000</c:v>
                </c:pt>
                <c:pt idx="10159">
                  <c:v>50406300000</c:v>
                </c:pt>
                <c:pt idx="10160">
                  <c:v>50455500000</c:v>
                </c:pt>
                <c:pt idx="10161">
                  <c:v>50506500000</c:v>
                </c:pt>
                <c:pt idx="10162">
                  <c:v>50566000000</c:v>
                </c:pt>
                <c:pt idx="10163">
                  <c:v>50620900000</c:v>
                </c:pt>
                <c:pt idx="10164">
                  <c:v>50681300000</c:v>
                </c:pt>
                <c:pt idx="10165">
                  <c:v>50738600000</c:v>
                </c:pt>
                <c:pt idx="10166">
                  <c:v>50779700000</c:v>
                </c:pt>
                <c:pt idx="10167">
                  <c:v>50858000000</c:v>
                </c:pt>
                <c:pt idx="10168">
                  <c:v>50897100000</c:v>
                </c:pt>
                <c:pt idx="10169">
                  <c:v>50978500000</c:v>
                </c:pt>
                <c:pt idx="10170">
                  <c:v>51040500000</c:v>
                </c:pt>
                <c:pt idx="10171">
                  <c:v>51102100000</c:v>
                </c:pt>
                <c:pt idx="10172">
                  <c:v>51165800000</c:v>
                </c:pt>
                <c:pt idx="10173">
                  <c:v>51211000000</c:v>
                </c:pt>
                <c:pt idx="10174">
                  <c:v>51294600000</c:v>
                </c:pt>
                <c:pt idx="10175">
                  <c:v>51344500000</c:v>
                </c:pt>
                <c:pt idx="10176">
                  <c:v>51425700000</c:v>
                </c:pt>
                <c:pt idx="10177">
                  <c:v>51493200000</c:v>
                </c:pt>
                <c:pt idx="10178">
                  <c:v>51558400000</c:v>
                </c:pt>
                <c:pt idx="10179">
                  <c:v>51627400000</c:v>
                </c:pt>
                <c:pt idx="10180">
                  <c:v>51695200000</c:v>
                </c:pt>
                <c:pt idx="10181">
                  <c:v>51763700000</c:v>
                </c:pt>
                <c:pt idx="10182">
                  <c:v>51841100000</c:v>
                </c:pt>
                <c:pt idx="10183">
                  <c:v>51903100000</c:v>
                </c:pt>
                <c:pt idx="10184">
                  <c:v>51975600000</c:v>
                </c:pt>
                <c:pt idx="10185">
                  <c:v>52046500000</c:v>
                </c:pt>
                <c:pt idx="10186">
                  <c:v>52120500000</c:v>
                </c:pt>
                <c:pt idx="10187">
                  <c:v>52211000000</c:v>
                </c:pt>
                <c:pt idx="10188">
                  <c:v>52269700000</c:v>
                </c:pt>
                <c:pt idx="10189">
                  <c:v>52363200000</c:v>
                </c:pt>
                <c:pt idx="10190">
                  <c:v>52423400000</c:v>
                </c:pt>
                <c:pt idx="10191">
                  <c:v>52500900000</c:v>
                </c:pt>
                <c:pt idx="10192">
                  <c:v>52582000000</c:v>
                </c:pt>
                <c:pt idx="10193">
                  <c:v>52661100000</c:v>
                </c:pt>
                <c:pt idx="10194">
                  <c:v>52744800000</c:v>
                </c:pt>
                <c:pt idx="10195">
                  <c:v>52825500000</c:v>
                </c:pt>
                <c:pt idx="10196">
                  <c:v>52909900000</c:v>
                </c:pt>
                <c:pt idx="10197">
                  <c:v>52993200000</c:v>
                </c:pt>
                <c:pt idx="10198">
                  <c:v>53076200000</c:v>
                </c:pt>
                <c:pt idx="10199">
                  <c:v>53163500000</c:v>
                </c:pt>
                <c:pt idx="10200">
                  <c:v>53248200000</c:v>
                </c:pt>
                <c:pt idx="10201">
                  <c:v>53336400000</c:v>
                </c:pt>
                <c:pt idx="10202">
                  <c:v>53422900000</c:v>
                </c:pt>
                <c:pt idx="10203">
                  <c:v>53510000000</c:v>
                </c:pt>
                <c:pt idx="10204">
                  <c:v>53600500000</c:v>
                </c:pt>
                <c:pt idx="10205">
                  <c:v>53689500000</c:v>
                </c:pt>
                <c:pt idx="10206">
                  <c:v>53780700000</c:v>
                </c:pt>
                <c:pt idx="10207">
                  <c:v>53871700000</c:v>
                </c:pt>
                <c:pt idx="10208">
                  <c:v>53963000000</c:v>
                </c:pt>
                <c:pt idx="10209">
                  <c:v>54056100000</c:v>
                </c:pt>
                <c:pt idx="10210">
                  <c:v>54150000000</c:v>
                </c:pt>
                <c:pt idx="10211">
                  <c:v>54242800000</c:v>
                </c:pt>
                <c:pt idx="10212">
                  <c:v>54339000000</c:v>
                </c:pt>
                <c:pt idx="10213">
                  <c:v>54433800000</c:v>
                </c:pt>
                <c:pt idx="10214">
                  <c:v>54532400000</c:v>
                </c:pt>
                <c:pt idx="10215">
                  <c:v>54632400000</c:v>
                </c:pt>
                <c:pt idx="10216">
                  <c:v>54733600000</c:v>
                </c:pt>
                <c:pt idx="10217">
                  <c:v>54844500000</c:v>
                </c:pt>
                <c:pt idx="10218">
                  <c:v>54942500000</c:v>
                </c:pt>
                <c:pt idx="10219">
                  <c:v>55047500000</c:v>
                </c:pt>
                <c:pt idx="10220">
                  <c:v>55156000000</c:v>
                </c:pt>
                <c:pt idx="10221">
                  <c:v>55263800000</c:v>
                </c:pt>
                <c:pt idx="10222">
                  <c:v>55372900000</c:v>
                </c:pt>
                <c:pt idx="10223">
                  <c:v>55483600000</c:v>
                </c:pt>
                <c:pt idx="10224">
                  <c:v>55594600000</c:v>
                </c:pt>
                <c:pt idx="10225">
                  <c:v>55708200000</c:v>
                </c:pt>
                <c:pt idx="10226">
                  <c:v>55823400000</c:v>
                </c:pt>
                <c:pt idx="10227">
                  <c:v>55940000000</c:v>
                </c:pt>
                <c:pt idx="10228">
                  <c:v>56058500000</c:v>
                </c:pt>
                <c:pt idx="10229">
                  <c:v>56180000000</c:v>
                </c:pt>
                <c:pt idx="10230">
                  <c:v>56302000000</c:v>
                </c:pt>
                <c:pt idx="10231">
                  <c:v>56426600000</c:v>
                </c:pt>
                <c:pt idx="10232">
                  <c:v>56552800000</c:v>
                </c:pt>
                <c:pt idx="10233">
                  <c:v>56680200000</c:v>
                </c:pt>
                <c:pt idx="10234">
                  <c:v>56809500000</c:v>
                </c:pt>
                <c:pt idx="10235">
                  <c:v>56940900000</c:v>
                </c:pt>
                <c:pt idx="10236">
                  <c:v>57073200000</c:v>
                </c:pt>
                <c:pt idx="10237">
                  <c:v>57208800000</c:v>
                </c:pt>
                <c:pt idx="10238">
                  <c:v>57357200000</c:v>
                </c:pt>
                <c:pt idx="10239">
                  <c:v>57486700000</c:v>
                </c:pt>
                <c:pt idx="10240">
                  <c:v>57628800000</c:v>
                </c:pt>
                <c:pt idx="10241">
                  <c:v>57776000000</c:v>
                </c:pt>
                <c:pt idx="10242">
                  <c:v>57922800000</c:v>
                </c:pt>
                <c:pt idx="10243">
                  <c:v>58087000000</c:v>
                </c:pt>
                <c:pt idx="10244">
                  <c:v>58228200000</c:v>
                </c:pt>
                <c:pt idx="10245">
                  <c:v>58393400000</c:v>
                </c:pt>
                <c:pt idx="10246">
                  <c:v>58544100000</c:v>
                </c:pt>
                <c:pt idx="10247">
                  <c:v>58707300000</c:v>
                </c:pt>
                <c:pt idx="10248">
                  <c:v>58870900000</c:v>
                </c:pt>
                <c:pt idx="10249">
                  <c:v>59035900000</c:v>
                </c:pt>
                <c:pt idx="10250">
                  <c:v>59199400000</c:v>
                </c:pt>
                <c:pt idx="10251">
                  <c:v>59379500000</c:v>
                </c:pt>
                <c:pt idx="10252">
                  <c:v>59542200000</c:v>
                </c:pt>
                <c:pt idx="10253">
                  <c:v>59733300000</c:v>
                </c:pt>
                <c:pt idx="10254">
                  <c:v>59898700000</c:v>
                </c:pt>
                <c:pt idx="10255">
                  <c:v>60096700000</c:v>
                </c:pt>
                <c:pt idx="10256">
                  <c:v>60282600000</c:v>
                </c:pt>
                <c:pt idx="10257">
                  <c:v>60458600000</c:v>
                </c:pt>
                <c:pt idx="10258">
                  <c:v>60663000000</c:v>
                </c:pt>
                <c:pt idx="10259">
                  <c:v>60852100000</c:v>
                </c:pt>
                <c:pt idx="10260">
                  <c:v>61056600000</c:v>
                </c:pt>
                <c:pt idx="10261">
                  <c:v>61263000000</c:v>
                </c:pt>
                <c:pt idx="10262">
                  <c:v>61465400000</c:v>
                </c:pt>
                <c:pt idx="10263">
                  <c:v>61675900000</c:v>
                </c:pt>
                <c:pt idx="10264">
                  <c:v>61904000000</c:v>
                </c:pt>
                <c:pt idx="10265">
                  <c:v>62108100000</c:v>
                </c:pt>
                <c:pt idx="10266">
                  <c:v>62350900000</c:v>
                </c:pt>
                <c:pt idx="10267">
                  <c:v>62556400000</c:v>
                </c:pt>
                <c:pt idx="10268">
                  <c:v>62809000000</c:v>
                </c:pt>
                <c:pt idx="10269">
                  <c:v>63023000000</c:v>
                </c:pt>
                <c:pt idx="10270">
                  <c:v>63280600000</c:v>
                </c:pt>
                <c:pt idx="10271">
                  <c:v>63524900000</c:v>
                </c:pt>
                <c:pt idx="10272">
                  <c:v>63760100000</c:v>
                </c:pt>
                <c:pt idx="10273">
                  <c:v>64024000000</c:v>
                </c:pt>
                <c:pt idx="10274">
                  <c:v>64279600000</c:v>
                </c:pt>
                <c:pt idx="10275">
                  <c:v>64544200000</c:v>
                </c:pt>
                <c:pt idx="10276">
                  <c:v>64819300000</c:v>
                </c:pt>
                <c:pt idx="10277">
                  <c:v>65086600000</c:v>
                </c:pt>
                <c:pt idx="10278">
                  <c:v>65366500000</c:v>
                </c:pt>
                <c:pt idx="10279">
                  <c:v>65662800000</c:v>
                </c:pt>
                <c:pt idx="10280">
                  <c:v>65943900000</c:v>
                </c:pt>
                <c:pt idx="10281">
                  <c:v>66251400000</c:v>
                </c:pt>
                <c:pt idx="10282">
                  <c:v>66547600000</c:v>
                </c:pt>
                <c:pt idx="10283">
                  <c:v>66861900000</c:v>
                </c:pt>
                <c:pt idx="10284">
                  <c:v>67178800000</c:v>
                </c:pt>
                <c:pt idx="10285">
                  <c:v>67500200000</c:v>
                </c:pt>
                <c:pt idx="10286">
                  <c:v>67824200000</c:v>
                </c:pt>
                <c:pt idx="10287">
                  <c:v>68169700000</c:v>
                </c:pt>
                <c:pt idx="10288">
                  <c:v>68499000000</c:v>
                </c:pt>
                <c:pt idx="10289">
                  <c:v>68862000000</c:v>
                </c:pt>
                <c:pt idx="10290">
                  <c:v>69215800000</c:v>
                </c:pt>
                <c:pt idx="10291">
                  <c:v>69577200000</c:v>
                </c:pt>
                <c:pt idx="10292">
                  <c:v>69944700000</c:v>
                </c:pt>
                <c:pt idx="10293">
                  <c:v>70317600000</c:v>
                </c:pt>
                <c:pt idx="10294">
                  <c:v>70699300000</c:v>
                </c:pt>
                <c:pt idx="10295">
                  <c:v>71084700000</c:v>
                </c:pt>
                <c:pt idx="10296">
                  <c:v>71482500000</c:v>
                </c:pt>
                <c:pt idx="10297">
                  <c:v>71885700000</c:v>
                </c:pt>
                <c:pt idx="10298">
                  <c:v>72296400000</c:v>
                </c:pt>
                <c:pt idx="10299">
                  <c:v>72714400000</c:v>
                </c:pt>
                <c:pt idx="10300">
                  <c:v>73141900000</c:v>
                </c:pt>
                <c:pt idx="10301">
                  <c:v>73574900000</c:v>
                </c:pt>
                <c:pt idx="10302">
                  <c:v>74022800000</c:v>
                </c:pt>
                <c:pt idx="10303">
                  <c:v>74467500000</c:v>
                </c:pt>
                <c:pt idx="10304">
                  <c:v>74922500000</c:v>
                </c:pt>
                <c:pt idx="10305">
                  <c:v>75391500000</c:v>
                </c:pt>
                <c:pt idx="10306">
                  <c:v>75861300000</c:v>
                </c:pt>
                <c:pt idx="10307">
                  <c:v>76343800000</c:v>
                </c:pt>
                <c:pt idx="10308">
                  <c:v>76828400000</c:v>
                </c:pt>
                <c:pt idx="10309">
                  <c:v>77317500000</c:v>
                </c:pt>
                <c:pt idx="10310">
                  <c:v>77820900000</c:v>
                </c:pt>
                <c:pt idx="10311">
                  <c:v>78327000000</c:v>
                </c:pt>
                <c:pt idx="10312">
                  <c:v>78838800000</c:v>
                </c:pt>
                <c:pt idx="10313">
                  <c:v>79359500000</c:v>
                </c:pt>
                <c:pt idx="10314">
                  <c:v>79887100000</c:v>
                </c:pt>
                <c:pt idx="10315">
                  <c:v>80422200000</c:v>
                </c:pt>
                <c:pt idx="10316">
                  <c:v>80973500000</c:v>
                </c:pt>
                <c:pt idx="10317">
                  <c:v>81518500000</c:v>
                </c:pt>
                <c:pt idx="10318">
                  <c:v>82074500000</c:v>
                </c:pt>
                <c:pt idx="10319">
                  <c:v>82646400000</c:v>
                </c:pt>
                <c:pt idx="10320">
                  <c:v>83216400000</c:v>
                </c:pt>
                <c:pt idx="10321">
                  <c:v>83802700000</c:v>
                </c:pt>
                <c:pt idx="10322">
                  <c:v>84386200000</c:v>
                </c:pt>
                <c:pt idx="10323">
                  <c:v>84983800000</c:v>
                </c:pt>
                <c:pt idx="10324">
                  <c:v>85580300000</c:v>
                </c:pt>
                <c:pt idx="10325">
                  <c:v>86182800000</c:v>
                </c:pt>
                <c:pt idx="10326">
                  <c:v>86797000000</c:v>
                </c:pt>
                <c:pt idx="10327">
                  <c:v>87412000000</c:v>
                </c:pt>
                <c:pt idx="10328">
                  <c:v>88036500000</c:v>
                </c:pt>
                <c:pt idx="10329">
                  <c:v>88663600000</c:v>
                </c:pt>
                <c:pt idx="10330">
                  <c:v>89271500000</c:v>
                </c:pt>
                <c:pt idx="10331">
                  <c:v>89937400000</c:v>
                </c:pt>
                <c:pt idx="10332">
                  <c:v>90581800000</c:v>
                </c:pt>
                <c:pt idx="10333">
                  <c:v>91231200000</c:v>
                </c:pt>
                <c:pt idx="10334">
                  <c:v>91887100000</c:v>
                </c:pt>
                <c:pt idx="10335">
                  <c:v>92544100000</c:v>
                </c:pt>
                <c:pt idx="10336">
                  <c:v>93211400000</c:v>
                </c:pt>
                <c:pt idx="10337">
                  <c:v>93896300000</c:v>
                </c:pt>
                <c:pt idx="10338">
                  <c:v>94556800000</c:v>
                </c:pt>
                <c:pt idx="10339">
                  <c:v>95240500000</c:v>
                </c:pt>
                <c:pt idx="10340">
                  <c:v>95928200000</c:v>
                </c:pt>
                <c:pt idx="10341">
                  <c:v>96623300000</c:v>
                </c:pt>
                <c:pt idx="10342">
                  <c:v>97328100000</c:v>
                </c:pt>
                <c:pt idx="10343">
                  <c:v>98034500000</c:v>
                </c:pt>
                <c:pt idx="10344">
                  <c:v>98791600000</c:v>
                </c:pt>
                <c:pt idx="10345">
                  <c:v>99475200000</c:v>
                </c:pt>
                <c:pt idx="10346">
                  <c:v>100235000000</c:v>
                </c:pt>
                <c:pt idx="10347">
                  <c:v>100945000000</c:v>
                </c:pt>
                <c:pt idx="10348">
                  <c:v>101680000000</c:v>
                </c:pt>
                <c:pt idx="10349">
                  <c:v>102438000000</c:v>
                </c:pt>
                <c:pt idx="10350">
                  <c:v>103185000000</c:v>
                </c:pt>
                <c:pt idx="10351">
                  <c:v>103928000000</c:v>
                </c:pt>
                <c:pt idx="10352">
                  <c:v>104712000000</c:v>
                </c:pt>
                <c:pt idx="10353">
                  <c:v>105443000000</c:v>
                </c:pt>
                <c:pt idx="10354">
                  <c:v>106260000000</c:v>
                </c:pt>
                <c:pt idx="10355">
                  <c:v>107038000000</c:v>
                </c:pt>
                <c:pt idx="10356">
                  <c:v>107828000000</c:v>
                </c:pt>
                <c:pt idx="10357">
                  <c:v>108620000000</c:v>
                </c:pt>
                <c:pt idx="10358">
                  <c:v>109373000000</c:v>
                </c:pt>
                <c:pt idx="10359">
                  <c:v>110224000000</c:v>
                </c:pt>
                <c:pt idx="10360">
                  <c:v>111014000000</c:v>
                </c:pt>
                <c:pt idx="10361">
                  <c:v>111851000000</c:v>
                </c:pt>
                <c:pt idx="10362">
                  <c:v>112679000000</c:v>
                </c:pt>
                <c:pt idx="10363">
                  <c:v>113504000000</c:v>
                </c:pt>
                <c:pt idx="10364">
                  <c:v>114347000000</c:v>
                </c:pt>
                <c:pt idx="10365">
                  <c:v>115237000000</c:v>
                </c:pt>
                <c:pt idx="10366">
                  <c:v>116048000000</c:v>
                </c:pt>
                <c:pt idx="10367">
                  <c:v>116978000000</c:v>
                </c:pt>
                <c:pt idx="10368">
                  <c:v>117792000000</c:v>
                </c:pt>
                <c:pt idx="10369">
                  <c:v>118677000000</c:v>
                </c:pt>
                <c:pt idx="10370">
                  <c:v>119585000000</c:v>
                </c:pt>
                <c:pt idx="10371">
                  <c:v>120488000000</c:v>
                </c:pt>
                <c:pt idx="10372">
                  <c:v>121452000000</c:v>
                </c:pt>
                <c:pt idx="10373">
                  <c:v>122345000000</c:v>
                </c:pt>
                <c:pt idx="10374">
                  <c:v>123299000000</c:v>
                </c:pt>
                <c:pt idx="10375">
                  <c:v>124240000000</c:v>
                </c:pt>
                <c:pt idx="10376">
                  <c:v>125182000000</c:v>
                </c:pt>
                <c:pt idx="10377">
                  <c:v>126143000000</c:v>
                </c:pt>
                <c:pt idx="10378">
                  <c:v>127140000000</c:v>
                </c:pt>
                <c:pt idx="10379">
                  <c:v>128088000000</c:v>
                </c:pt>
                <c:pt idx="10380">
                  <c:v>129125000000</c:v>
                </c:pt>
                <c:pt idx="10381">
                  <c:v>130083000000</c:v>
                </c:pt>
                <c:pt idx="10382">
                  <c:v>131148000000</c:v>
                </c:pt>
                <c:pt idx="10383">
                  <c:v>132130000000</c:v>
                </c:pt>
                <c:pt idx="10384">
                  <c:v>133164000000</c:v>
                </c:pt>
                <c:pt idx="10385">
                  <c:v>134257000000</c:v>
                </c:pt>
                <c:pt idx="10386">
                  <c:v>135283000000</c:v>
                </c:pt>
                <c:pt idx="10387">
                  <c:v>136384000000</c:v>
                </c:pt>
                <c:pt idx="10388">
                  <c:v>137450000000</c:v>
                </c:pt>
                <c:pt idx="10389">
                  <c:v>138550000000</c:v>
                </c:pt>
                <c:pt idx="10390">
                  <c:v>139666000000</c:v>
                </c:pt>
                <c:pt idx="10391">
                  <c:v>140779000000</c:v>
                </c:pt>
                <c:pt idx="10392">
                  <c:v>141883000000</c:v>
                </c:pt>
                <c:pt idx="10393">
                  <c:v>143066000000</c:v>
                </c:pt>
                <c:pt idx="10394">
                  <c:v>144165000000</c:v>
                </c:pt>
                <c:pt idx="10395">
                  <c:v>145401000000</c:v>
                </c:pt>
                <c:pt idx="10396">
                  <c:v>146503000000</c:v>
                </c:pt>
                <c:pt idx="10397">
                  <c:v>147780000000</c:v>
                </c:pt>
                <c:pt idx="10398">
                  <c:v>148981000000</c:v>
                </c:pt>
                <c:pt idx="10399">
                  <c:v>150199000000</c:v>
                </c:pt>
                <c:pt idx="10400">
                  <c:v>151426000000</c:v>
                </c:pt>
                <c:pt idx="10401">
                  <c:v>152604000000</c:v>
                </c:pt>
                <c:pt idx="10402">
                  <c:v>153908000000</c:v>
                </c:pt>
                <c:pt idx="10403">
                  <c:v>155154000000</c:v>
                </c:pt>
                <c:pt idx="10404">
                  <c:v>156433000000</c:v>
                </c:pt>
                <c:pt idx="10405">
                  <c:v>157726000000</c:v>
                </c:pt>
                <c:pt idx="10406">
                  <c:v>159012000000</c:v>
                </c:pt>
                <c:pt idx="10407">
                  <c:v>160334000000</c:v>
                </c:pt>
                <c:pt idx="10408">
                  <c:v>161751000000</c:v>
                </c:pt>
                <c:pt idx="10409">
                  <c:v>163011000000</c:v>
                </c:pt>
                <c:pt idx="10410">
                  <c:v>164483000000</c:v>
                </c:pt>
                <c:pt idx="10411">
                  <c:v>165776000000</c:v>
                </c:pt>
                <c:pt idx="10412">
                  <c:v>167174000000</c:v>
                </c:pt>
                <c:pt idx="10413">
                  <c:v>168629000000</c:v>
                </c:pt>
                <c:pt idx="10414">
                  <c:v>170062000000</c:v>
                </c:pt>
                <c:pt idx="10415">
                  <c:v>171547000000</c:v>
                </c:pt>
                <c:pt idx="10416">
                  <c:v>173027000000</c:v>
                </c:pt>
                <c:pt idx="10417">
                  <c:v>174513000000</c:v>
                </c:pt>
                <c:pt idx="10418">
                  <c:v>176061000000</c:v>
                </c:pt>
                <c:pt idx="10419">
                  <c:v>177584000000</c:v>
                </c:pt>
                <c:pt idx="10420">
                  <c:v>179156000000</c:v>
                </c:pt>
                <c:pt idx="10421">
                  <c:v>180720000000</c:v>
                </c:pt>
                <c:pt idx="10422">
                  <c:v>182193000000</c:v>
                </c:pt>
                <c:pt idx="10423">
                  <c:v>183921000000</c:v>
                </c:pt>
                <c:pt idx="10424">
                  <c:v>185549000000</c:v>
                </c:pt>
                <c:pt idx="10425">
                  <c:v>187193000000</c:v>
                </c:pt>
                <c:pt idx="10426">
                  <c:v>188867000000</c:v>
                </c:pt>
                <c:pt idx="10427">
                  <c:v>190543000000</c:v>
                </c:pt>
                <c:pt idx="10428">
                  <c:v>192266000000</c:v>
                </c:pt>
                <c:pt idx="10429">
                  <c:v>193986000000</c:v>
                </c:pt>
                <c:pt idx="10430">
                  <c:v>195760000000</c:v>
                </c:pt>
                <c:pt idx="10431">
                  <c:v>197560000000</c:v>
                </c:pt>
                <c:pt idx="10432">
                  <c:v>199373000000</c:v>
                </c:pt>
                <c:pt idx="10433">
                  <c:v>201229000000</c:v>
                </c:pt>
                <c:pt idx="10434">
                  <c:v>203122000000</c:v>
                </c:pt>
                <c:pt idx="10435">
                  <c:v>205035000000</c:v>
                </c:pt>
                <c:pt idx="10436">
                  <c:v>207005000000</c:v>
                </c:pt>
                <c:pt idx="10437">
                  <c:v>208979000000</c:v>
                </c:pt>
                <c:pt idx="10438">
                  <c:v>210983000000</c:v>
                </c:pt>
                <c:pt idx="10439">
                  <c:v>213050000000</c:v>
                </c:pt>
                <c:pt idx="10440">
                  <c:v>215117000000</c:v>
                </c:pt>
                <c:pt idx="10441">
                  <c:v>217252000000</c:v>
                </c:pt>
                <c:pt idx="10442">
                  <c:v>219385000000</c:v>
                </c:pt>
                <c:pt idx="10443">
                  <c:v>221597000000</c:v>
                </c:pt>
                <c:pt idx="10444">
                  <c:v>223797000000</c:v>
                </c:pt>
                <c:pt idx="10445">
                  <c:v>226031000000</c:v>
                </c:pt>
                <c:pt idx="10446">
                  <c:v>228358000000</c:v>
                </c:pt>
                <c:pt idx="10447">
                  <c:v>230661000000</c:v>
                </c:pt>
                <c:pt idx="10448">
                  <c:v>233054000000</c:v>
                </c:pt>
                <c:pt idx="10449">
                  <c:v>235429000000</c:v>
                </c:pt>
                <c:pt idx="10450">
                  <c:v>237864000000</c:v>
                </c:pt>
                <c:pt idx="10451">
                  <c:v>240310000000</c:v>
                </c:pt>
                <c:pt idx="10452">
                  <c:v>242702000000</c:v>
                </c:pt>
                <c:pt idx="10453">
                  <c:v>245289000000</c:v>
                </c:pt>
                <c:pt idx="10454">
                  <c:v>247840000000</c:v>
                </c:pt>
                <c:pt idx="10455">
                  <c:v>250396000000</c:v>
                </c:pt>
                <c:pt idx="10456">
                  <c:v>253017000000</c:v>
                </c:pt>
                <c:pt idx="10457">
                  <c:v>255664000000</c:v>
                </c:pt>
                <c:pt idx="10458">
                  <c:v>258357000000</c:v>
                </c:pt>
                <c:pt idx="10459">
                  <c:v>261133000000</c:v>
                </c:pt>
                <c:pt idx="10460">
                  <c:v>263861000000</c:v>
                </c:pt>
                <c:pt idx="10461">
                  <c:v>266654000000</c:v>
                </c:pt>
                <c:pt idx="10462">
                  <c:v>269498000000</c:v>
                </c:pt>
                <c:pt idx="10463">
                  <c:v>272358000000</c:v>
                </c:pt>
                <c:pt idx="10464">
                  <c:v>275337000000</c:v>
                </c:pt>
                <c:pt idx="10465">
                  <c:v>278173000000</c:v>
                </c:pt>
                <c:pt idx="10466">
                  <c:v>281202000000</c:v>
                </c:pt>
                <c:pt idx="10467">
                  <c:v>284126000000</c:v>
                </c:pt>
                <c:pt idx="10468">
                  <c:v>287143000000</c:v>
                </c:pt>
                <c:pt idx="10469">
                  <c:v>290230000000</c:v>
                </c:pt>
                <c:pt idx="10470">
                  <c:v>293306000000</c:v>
                </c:pt>
                <c:pt idx="10471">
                  <c:v>296400000000</c:v>
                </c:pt>
                <c:pt idx="10472">
                  <c:v>299603000000</c:v>
                </c:pt>
                <c:pt idx="10473">
                  <c:v>302736000000</c:v>
                </c:pt>
                <c:pt idx="10474">
                  <c:v>305998000000</c:v>
                </c:pt>
                <c:pt idx="10475">
                  <c:v>309212000000</c:v>
                </c:pt>
                <c:pt idx="10476">
                  <c:v>312451000000</c:v>
                </c:pt>
                <c:pt idx="10477">
                  <c:v>315716000000</c:v>
                </c:pt>
                <c:pt idx="10478">
                  <c:v>319045000000</c:v>
                </c:pt>
                <c:pt idx="10479">
                  <c:v>322296000000</c:v>
                </c:pt>
                <c:pt idx="10480">
                  <c:v>325709000000</c:v>
                </c:pt>
                <c:pt idx="10481">
                  <c:v>329012000000</c:v>
                </c:pt>
                <c:pt idx="10482">
                  <c:v>332464000000</c:v>
                </c:pt>
                <c:pt idx="10483">
                  <c:v>335876000000</c:v>
                </c:pt>
                <c:pt idx="10484">
                  <c:v>339314000000</c:v>
                </c:pt>
                <c:pt idx="10485">
                  <c:v>342784000000</c:v>
                </c:pt>
                <c:pt idx="10486">
                  <c:v>346326000000</c:v>
                </c:pt>
                <c:pt idx="10487">
                  <c:v>349774000000</c:v>
                </c:pt>
                <c:pt idx="10488">
                  <c:v>353373000000</c:v>
                </c:pt>
                <c:pt idx="10489">
                  <c:v>356844000000</c:v>
                </c:pt>
                <c:pt idx="10490">
                  <c:v>360458000000</c:v>
                </c:pt>
                <c:pt idx="10491">
                  <c:v>364053000000</c:v>
                </c:pt>
                <c:pt idx="10492">
                  <c:v>367664000000</c:v>
                </c:pt>
                <c:pt idx="10493">
                  <c:v>371282000000</c:v>
                </c:pt>
                <c:pt idx="10494">
                  <c:v>375045000000</c:v>
                </c:pt>
                <c:pt idx="10495">
                  <c:v>378641000000</c:v>
                </c:pt>
                <c:pt idx="10496">
                  <c:v>382516000000</c:v>
                </c:pt>
                <c:pt idx="10497">
                  <c:v>386119000000</c:v>
                </c:pt>
                <c:pt idx="10498">
                  <c:v>389869000000</c:v>
                </c:pt>
                <c:pt idx="10499">
                  <c:v>393790000000</c:v>
                </c:pt>
                <c:pt idx="10500">
                  <c:v>397479000000</c:v>
                </c:pt>
                <c:pt idx="10501">
                  <c:v>401363000000</c:v>
                </c:pt>
                <c:pt idx="10502">
                  <c:v>405168000000</c:v>
                </c:pt>
                <c:pt idx="10503">
                  <c:v>409026000000</c:v>
                </c:pt>
                <c:pt idx="10504">
                  <c:v>412916000000</c:v>
                </c:pt>
                <c:pt idx="10505">
                  <c:v>416829000000</c:v>
                </c:pt>
                <c:pt idx="10506">
                  <c:v>420767000000</c:v>
                </c:pt>
                <c:pt idx="10507">
                  <c:v>424825000000</c:v>
                </c:pt>
                <c:pt idx="10508">
                  <c:v>428754000000</c:v>
                </c:pt>
                <c:pt idx="10509">
                  <c:v>432869000000</c:v>
                </c:pt>
                <c:pt idx="10510">
                  <c:v>436846000000</c:v>
                </c:pt>
                <c:pt idx="10511">
                  <c:v>440900000000</c:v>
                </c:pt>
                <c:pt idx="10512">
                  <c:v>445018000000</c:v>
                </c:pt>
                <c:pt idx="10513">
                  <c:v>449118000000</c:v>
                </c:pt>
                <c:pt idx="10514">
                  <c:v>453269000000</c:v>
                </c:pt>
                <c:pt idx="10515">
                  <c:v>457413000000</c:v>
                </c:pt>
                <c:pt idx="10516">
                  <c:v>461589000000</c:v>
                </c:pt>
                <c:pt idx="10517">
                  <c:v>465786000000</c:v>
                </c:pt>
                <c:pt idx="10518">
                  <c:v>469995000000</c:v>
                </c:pt>
                <c:pt idx="10519">
                  <c:v>474238000000</c:v>
                </c:pt>
                <c:pt idx="10520">
                  <c:v>478489000000</c:v>
                </c:pt>
                <c:pt idx="10521">
                  <c:v>482823000000</c:v>
                </c:pt>
                <c:pt idx="10522">
                  <c:v>487062000000</c:v>
                </c:pt>
                <c:pt idx="10523">
                  <c:v>491443000000</c:v>
                </c:pt>
                <c:pt idx="10524">
                  <c:v>495728000000</c:v>
                </c:pt>
                <c:pt idx="10525">
                  <c:v>500081000000</c:v>
                </c:pt>
                <c:pt idx="10526">
                  <c:v>504507000000</c:v>
                </c:pt>
                <c:pt idx="10527">
                  <c:v>508901000000</c:v>
                </c:pt>
                <c:pt idx="10528">
                  <c:v>513235000000</c:v>
                </c:pt>
                <c:pt idx="10529">
                  <c:v>517839000000</c:v>
                </c:pt>
                <c:pt idx="10530">
                  <c:v>522070000000</c:v>
                </c:pt>
                <c:pt idx="10531">
                  <c:v>526853000000</c:v>
                </c:pt>
                <c:pt idx="10532">
                  <c:v>531331000000</c:v>
                </c:pt>
                <c:pt idx="10533">
                  <c:v>535864000000</c:v>
                </c:pt>
                <c:pt idx="10534">
                  <c:v>540371000000</c:v>
                </c:pt>
                <c:pt idx="10535">
                  <c:v>544840000000</c:v>
                </c:pt>
                <c:pt idx="10536">
                  <c:v>549372000000</c:v>
                </c:pt>
                <c:pt idx="10537">
                  <c:v>553781000000</c:v>
                </c:pt>
                <c:pt idx="10538">
                  <c:v>558373000000</c:v>
                </c:pt>
                <c:pt idx="10539">
                  <c:v>562938000000</c:v>
                </c:pt>
                <c:pt idx="10540">
                  <c:v>567410000000</c:v>
                </c:pt>
                <c:pt idx="10541">
                  <c:v>571996000000</c:v>
                </c:pt>
                <c:pt idx="10542">
                  <c:v>576523000000</c:v>
                </c:pt>
                <c:pt idx="10543">
                  <c:v>581132000000</c:v>
                </c:pt>
                <c:pt idx="10544">
                  <c:v>585748000000</c:v>
                </c:pt>
                <c:pt idx="10545">
                  <c:v>590405000000</c:v>
                </c:pt>
                <c:pt idx="10546">
                  <c:v>595044000000</c:v>
                </c:pt>
                <c:pt idx="10547">
                  <c:v>599831000000</c:v>
                </c:pt>
                <c:pt idx="10548">
                  <c:v>604492000000</c:v>
                </c:pt>
                <c:pt idx="10549">
                  <c:v>609358000000</c:v>
                </c:pt>
                <c:pt idx="10550">
                  <c:v>614041000000</c:v>
                </c:pt>
                <c:pt idx="10551">
                  <c:v>618732000000</c:v>
                </c:pt>
                <c:pt idx="10552">
                  <c:v>623634000000</c:v>
                </c:pt>
                <c:pt idx="10553">
                  <c:v>628347000000</c:v>
                </c:pt>
                <c:pt idx="10554">
                  <c:v>633195000000</c:v>
                </c:pt>
                <c:pt idx="10555">
                  <c:v>637929000000</c:v>
                </c:pt>
                <c:pt idx="10556">
                  <c:v>642671000000</c:v>
                </c:pt>
                <c:pt idx="10557">
                  <c:v>647428000000</c:v>
                </c:pt>
                <c:pt idx="10558">
                  <c:v>651850000000</c:v>
                </c:pt>
                <c:pt idx="10559">
                  <c:v>656871000000</c:v>
                </c:pt>
                <c:pt idx="10560">
                  <c:v>661660000000</c:v>
                </c:pt>
                <c:pt idx="10561">
                  <c:v>666327000000</c:v>
                </c:pt>
                <c:pt idx="10562">
                  <c:v>671141000000</c:v>
                </c:pt>
                <c:pt idx="10563">
                  <c:v>675857000000</c:v>
                </c:pt>
                <c:pt idx="10564">
                  <c:v>680695000000</c:v>
                </c:pt>
                <c:pt idx="10565">
                  <c:v>685908000000</c:v>
                </c:pt>
                <c:pt idx="10566">
                  <c:v>690376000000</c:v>
                </c:pt>
                <c:pt idx="10567">
                  <c:v>695246000000</c:v>
                </c:pt>
                <c:pt idx="10568">
                  <c:v>700178000000</c:v>
                </c:pt>
                <c:pt idx="10569">
                  <c:v>705069000000</c:v>
                </c:pt>
                <c:pt idx="10570">
                  <c:v>710064000000</c:v>
                </c:pt>
                <c:pt idx="10571">
                  <c:v>714974000000</c:v>
                </c:pt>
                <c:pt idx="10572">
                  <c:v>719997000000</c:v>
                </c:pt>
                <c:pt idx="10573">
                  <c:v>724949000000</c:v>
                </c:pt>
                <c:pt idx="10574">
                  <c:v>729884000000</c:v>
                </c:pt>
                <c:pt idx="10575">
                  <c:v>734960000000</c:v>
                </c:pt>
                <c:pt idx="10576">
                  <c:v>739912000000</c:v>
                </c:pt>
                <c:pt idx="10577">
                  <c:v>744956000000</c:v>
                </c:pt>
                <c:pt idx="10578">
                  <c:v>749923000000</c:v>
                </c:pt>
                <c:pt idx="10579">
                  <c:v>754907000000</c:v>
                </c:pt>
                <c:pt idx="10580">
                  <c:v>759928000000</c:v>
                </c:pt>
                <c:pt idx="10581">
                  <c:v>764913000000</c:v>
                </c:pt>
                <c:pt idx="10582">
                  <c:v>769967000000</c:v>
                </c:pt>
                <c:pt idx="10583">
                  <c:v>774964000000</c:v>
                </c:pt>
                <c:pt idx="10584">
                  <c:v>780021000000</c:v>
                </c:pt>
                <c:pt idx="10585">
                  <c:v>785025000000</c:v>
                </c:pt>
                <c:pt idx="10586">
                  <c:v>789796000000</c:v>
                </c:pt>
                <c:pt idx="10587">
                  <c:v>795014000000</c:v>
                </c:pt>
                <c:pt idx="10588">
                  <c:v>799749000000</c:v>
                </c:pt>
                <c:pt idx="10589">
                  <c:v>804902000000</c:v>
                </c:pt>
                <c:pt idx="10590">
                  <c:v>809895000000</c:v>
                </c:pt>
                <c:pt idx="10591">
                  <c:v>814771000000</c:v>
                </c:pt>
                <c:pt idx="10592">
                  <c:v>819734000000</c:v>
                </c:pt>
                <c:pt idx="10593">
                  <c:v>824885000000</c:v>
                </c:pt>
                <c:pt idx="10594">
                  <c:v>829587000000</c:v>
                </c:pt>
                <c:pt idx="10595">
                  <c:v>835011000000</c:v>
                </c:pt>
                <c:pt idx="10596">
                  <c:v>839477000000</c:v>
                </c:pt>
                <c:pt idx="10597">
                  <c:v>844421000000</c:v>
                </c:pt>
                <c:pt idx="10598">
                  <c:v>849969000000</c:v>
                </c:pt>
                <c:pt idx="10599">
                  <c:v>854371000000</c:v>
                </c:pt>
                <c:pt idx="10600">
                  <c:v>859797000000</c:v>
                </c:pt>
                <c:pt idx="10601">
                  <c:v>864398000000</c:v>
                </c:pt>
                <c:pt idx="10602">
                  <c:v>869505000000</c:v>
                </c:pt>
                <c:pt idx="10603">
                  <c:v>874443000000</c:v>
                </c:pt>
                <c:pt idx="10604">
                  <c:v>879333000000</c:v>
                </c:pt>
                <c:pt idx="10605">
                  <c:v>884063000000</c:v>
                </c:pt>
                <c:pt idx="10606">
                  <c:v>889321000000</c:v>
                </c:pt>
                <c:pt idx="10607">
                  <c:v>893750000000</c:v>
                </c:pt>
                <c:pt idx="10608">
                  <c:v>899183000000</c:v>
                </c:pt>
                <c:pt idx="10609">
                  <c:v>903547000000</c:v>
                </c:pt>
                <c:pt idx="10610">
                  <c:v>908883000000</c:v>
                </c:pt>
                <c:pt idx="10611">
                  <c:v>913426000000</c:v>
                </c:pt>
                <c:pt idx="10612">
                  <c:v>918286000000</c:v>
                </c:pt>
                <c:pt idx="10613">
                  <c:v>923339000000</c:v>
                </c:pt>
                <c:pt idx="10614">
                  <c:v>928158000000</c:v>
                </c:pt>
                <c:pt idx="10615">
                  <c:v>932922000000</c:v>
                </c:pt>
                <c:pt idx="10616">
                  <c:v>937998000000</c:v>
                </c:pt>
                <c:pt idx="10617">
                  <c:v>942567000000</c:v>
                </c:pt>
                <c:pt idx="10618">
                  <c:v>947810000000</c:v>
                </c:pt>
                <c:pt idx="10619">
                  <c:v>952693000000</c:v>
                </c:pt>
                <c:pt idx="10620">
                  <c:v>957229000000</c:v>
                </c:pt>
                <c:pt idx="10621">
                  <c:v>962514000000</c:v>
                </c:pt>
                <c:pt idx="10622">
                  <c:v>967104000000</c:v>
                </c:pt>
                <c:pt idx="10623">
                  <c:v>972336000000</c:v>
                </c:pt>
                <c:pt idx="10624">
                  <c:v>977055000000</c:v>
                </c:pt>
                <c:pt idx="10625">
                  <c:v>982216000000</c:v>
                </c:pt>
                <c:pt idx="10626">
                  <c:v>987210000000</c:v>
                </c:pt>
                <c:pt idx="10627">
                  <c:v>992142000000</c:v>
                </c:pt>
                <c:pt idx="10628">
                  <c:v>997248000000</c:v>
                </c:pt>
                <c:pt idx="10629">
                  <c:v>1002410000000</c:v>
                </c:pt>
                <c:pt idx="10630">
                  <c:v>1007440000000</c:v>
                </c:pt>
                <c:pt idx="10631">
                  <c:v>1012540000000</c:v>
                </c:pt>
                <c:pt idx="10632">
                  <c:v>1017740000000</c:v>
                </c:pt>
                <c:pt idx="10633">
                  <c:v>1022890000000</c:v>
                </c:pt>
                <c:pt idx="10634">
                  <c:v>1028260000000</c:v>
                </c:pt>
                <c:pt idx="10635">
                  <c:v>1033290000000</c:v>
                </c:pt>
                <c:pt idx="10636">
                  <c:v>1038700000000</c:v>
                </c:pt>
                <c:pt idx="10637">
                  <c:v>1043740000000</c:v>
                </c:pt>
                <c:pt idx="10638">
                  <c:v>1049020000000</c:v>
                </c:pt>
                <c:pt idx="10639">
                  <c:v>1054280000000</c:v>
                </c:pt>
                <c:pt idx="10640">
                  <c:v>1059610000000</c:v>
                </c:pt>
                <c:pt idx="10641">
                  <c:v>1064950000000</c:v>
                </c:pt>
                <c:pt idx="10642">
                  <c:v>1070340000000</c:v>
                </c:pt>
                <c:pt idx="10643">
                  <c:v>1076000000000</c:v>
                </c:pt>
                <c:pt idx="10644">
                  <c:v>1081350000000</c:v>
                </c:pt>
                <c:pt idx="10645">
                  <c:v>1086820000000</c:v>
                </c:pt>
                <c:pt idx="10646">
                  <c:v>1092590000000</c:v>
                </c:pt>
                <c:pt idx="10647">
                  <c:v>1098140000000</c:v>
                </c:pt>
                <c:pt idx="10648">
                  <c:v>1103960000000</c:v>
                </c:pt>
                <c:pt idx="10649">
                  <c:v>1109570000000</c:v>
                </c:pt>
                <c:pt idx="10650">
                  <c:v>1114350000000</c:v>
                </c:pt>
                <c:pt idx="10651">
                  <c:v>1120960000000</c:v>
                </c:pt>
                <c:pt idx="10652">
                  <c:v>1126660000000</c:v>
                </c:pt>
                <c:pt idx="10653">
                  <c:v>1132320000000</c:v>
                </c:pt>
                <c:pt idx="10654">
                  <c:v>1138080000000</c:v>
                </c:pt>
                <c:pt idx="10655">
                  <c:v>1143700000000</c:v>
                </c:pt>
                <c:pt idx="10656">
                  <c:v>1149520000000</c:v>
                </c:pt>
                <c:pt idx="10657">
                  <c:v>1155480000000</c:v>
                </c:pt>
                <c:pt idx="10658">
                  <c:v>1161090000000</c:v>
                </c:pt>
                <c:pt idx="10659">
                  <c:v>1167000000000</c:v>
                </c:pt>
                <c:pt idx="10660">
                  <c:v>1172850000000</c:v>
                </c:pt>
                <c:pt idx="10661">
                  <c:v>1178830000000</c:v>
                </c:pt>
                <c:pt idx="10662">
                  <c:v>1184870000000</c:v>
                </c:pt>
                <c:pt idx="10663">
                  <c:v>1190920000000</c:v>
                </c:pt>
                <c:pt idx="10664">
                  <c:v>1197160000000</c:v>
                </c:pt>
                <c:pt idx="10665">
                  <c:v>1203280000000</c:v>
                </c:pt>
                <c:pt idx="10666">
                  <c:v>1209440000000</c:v>
                </c:pt>
                <c:pt idx="10667">
                  <c:v>1215840000000</c:v>
                </c:pt>
                <c:pt idx="10668">
                  <c:v>1222070000000</c:v>
                </c:pt>
                <c:pt idx="10669">
                  <c:v>1228550000000</c:v>
                </c:pt>
                <c:pt idx="10670">
                  <c:v>1234870000000</c:v>
                </c:pt>
                <c:pt idx="10671">
                  <c:v>1241350000000</c:v>
                </c:pt>
                <c:pt idx="10672">
                  <c:v>1247780000000</c:v>
                </c:pt>
                <c:pt idx="10673">
                  <c:v>1254240000000</c:v>
                </c:pt>
                <c:pt idx="10674">
                  <c:v>1260830000000</c:v>
                </c:pt>
                <c:pt idx="10675">
                  <c:v>1267410000000</c:v>
                </c:pt>
                <c:pt idx="10676">
                  <c:v>1273960000000</c:v>
                </c:pt>
                <c:pt idx="10677">
                  <c:v>1280660000000</c:v>
                </c:pt>
                <c:pt idx="10678">
                  <c:v>1287420000000</c:v>
                </c:pt>
                <c:pt idx="10679">
                  <c:v>1294120000000</c:v>
                </c:pt>
                <c:pt idx="10680">
                  <c:v>1301010000000</c:v>
                </c:pt>
                <c:pt idx="10681">
                  <c:v>1307890000000</c:v>
                </c:pt>
                <c:pt idx="10682">
                  <c:v>1314920000000</c:v>
                </c:pt>
                <c:pt idx="10683">
                  <c:v>1321990000000</c:v>
                </c:pt>
                <c:pt idx="10684">
                  <c:v>1329160000000</c:v>
                </c:pt>
                <c:pt idx="10685">
                  <c:v>1337040000000</c:v>
                </c:pt>
                <c:pt idx="10686">
                  <c:v>1343720000000</c:v>
                </c:pt>
                <c:pt idx="10687">
                  <c:v>1351110000000</c:v>
                </c:pt>
                <c:pt idx="10688">
                  <c:v>1358720000000</c:v>
                </c:pt>
                <c:pt idx="10689">
                  <c:v>1366260000000</c:v>
                </c:pt>
                <c:pt idx="10690">
                  <c:v>1374170000000</c:v>
                </c:pt>
                <c:pt idx="10691">
                  <c:v>1381880000000</c:v>
                </c:pt>
                <c:pt idx="10692">
                  <c:v>1389480000000</c:v>
                </c:pt>
                <c:pt idx="10693">
                  <c:v>1397910000000</c:v>
                </c:pt>
                <c:pt idx="10694">
                  <c:v>1405190000000</c:v>
                </c:pt>
                <c:pt idx="10695">
                  <c:v>1414120000000</c:v>
                </c:pt>
                <c:pt idx="10696">
                  <c:v>1422260000000</c:v>
                </c:pt>
                <c:pt idx="10697">
                  <c:v>1430420000000</c:v>
                </c:pt>
                <c:pt idx="10698">
                  <c:v>1438730000000</c:v>
                </c:pt>
                <c:pt idx="10699">
                  <c:v>1446670000000</c:v>
                </c:pt>
                <c:pt idx="10700">
                  <c:v>1455440000000</c:v>
                </c:pt>
                <c:pt idx="10701">
                  <c:v>1464060000000</c:v>
                </c:pt>
                <c:pt idx="10702">
                  <c:v>1472460000000</c:v>
                </c:pt>
                <c:pt idx="10703">
                  <c:v>1481190000000</c:v>
                </c:pt>
                <c:pt idx="10704">
                  <c:v>1489810000000</c:v>
                </c:pt>
                <c:pt idx="10705">
                  <c:v>1498720000000</c:v>
                </c:pt>
                <c:pt idx="10706">
                  <c:v>1508420000000</c:v>
                </c:pt>
                <c:pt idx="10707">
                  <c:v>1516730000000</c:v>
                </c:pt>
                <c:pt idx="10708">
                  <c:v>1526630000000</c:v>
                </c:pt>
                <c:pt idx="10709">
                  <c:v>1535300000000</c:v>
                </c:pt>
                <c:pt idx="10710">
                  <c:v>1544600000000</c:v>
                </c:pt>
                <c:pt idx="10711">
                  <c:v>1554330000000</c:v>
                </c:pt>
                <c:pt idx="10712">
                  <c:v>1563780000000</c:v>
                </c:pt>
                <c:pt idx="10713">
                  <c:v>1573200000000</c:v>
                </c:pt>
                <c:pt idx="10714">
                  <c:v>1583170000000</c:v>
                </c:pt>
                <c:pt idx="10715">
                  <c:v>1592120000000</c:v>
                </c:pt>
                <c:pt idx="10716">
                  <c:v>1602600000000</c:v>
                </c:pt>
                <c:pt idx="10717">
                  <c:v>1611510000000</c:v>
                </c:pt>
                <c:pt idx="10718">
                  <c:v>1621320000000</c:v>
                </c:pt>
                <c:pt idx="10719">
                  <c:v>1631970000000</c:v>
                </c:pt>
                <c:pt idx="10720">
                  <c:v>1641360000000</c:v>
                </c:pt>
                <c:pt idx="10721">
                  <c:v>1651730000000</c:v>
                </c:pt>
                <c:pt idx="10722">
                  <c:v>1661790000000</c:v>
                </c:pt>
                <c:pt idx="10723">
                  <c:v>1671620000000</c:v>
                </c:pt>
                <c:pt idx="10724">
                  <c:v>1682190000000</c:v>
                </c:pt>
                <c:pt idx="10725">
                  <c:v>1692300000000</c:v>
                </c:pt>
                <c:pt idx="10726">
                  <c:v>1701820000000</c:v>
                </c:pt>
                <c:pt idx="10727">
                  <c:v>1712640000000</c:v>
                </c:pt>
                <c:pt idx="10728">
                  <c:v>1722200000000</c:v>
                </c:pt>
                <c:pt idx="10729">
                  <c:v>1732960000000</c:v>
                </c:pt>
                <c:pt idx="10730">
                  <c:v>1742850000000</c:v>
                </c:pt>
                <c:pt idx="10731">
                  <c:v>1753380000000</c:v>
                </c:pt>
                <c:pt idx="10732">
                  <c:v>1763650000000</c:v>
                </c:pt>
                <c:pt idx="10733">
                  <c:v>1773900000000</c:v>
                </c:pt>
                <c:pt idx="10734">
                  <c:v>1784210000000</c:v>
                </c:pt>
                <c:pt idx="10735">
                  <c:v>1794680000000</c:v>
                </c:pt>
                <c:pt idx="10736">
                  <c:v>1804770000000</c:v>
                </c:pt>
                <c:pt idx="10737">
                  <c:v>1815390000000</c:v>
                </c:pt>
                <c:pt idx="10738">
                  <c:v>1825310000000</c:v>
                </c:pt>
                <c:pt idx="10739">
                  <c:v>1835590000000</c:v>
                </c:pt>
                <c:pt idx="10740">
                  <c:v>1846200000000</c:v>
                </c:pt>
                <c:pt idx="10741">
                  <c:v>1856220000000</c:v>
                </c:pt>
                <c:pt idx="10742">
                  <c:v>1866580000000</c:v>
                </c:pt>
                <c:pt idx="10743">
                  <c:v>1876850000000</c:v>
                </c:pt>
                <c:pt idx="10744">
                  <c:v>1886840000000</c:v>
                </c:pt>
                <c:pt idx="10745">
                  <c:v>1897420000000</c:v>
                </c:pt>
                <c:pt idx="10746">
                  <c:v>1907580000000</c:v>
                </c:pt>
                <c:pt idx="10747">
                  <c:v>1917870000000</c:v>
                </c:pt>
                <c:pt idx="10748">
                  <c:v>1927990000000</c:v>
                </c:pt>
                <c:pt idx="10749">
                  <c:v>1937570000000</c:v>
                </c:pt>
                <c:pt idx="10750">
                  <c:v>1948130000000</c:v>
                </c:pt>
                <c:pt idx="10751">
                  <c:v>1957910000000</c:v>
                </c:pt>
                <c:pt idx="10752">
                  <c:v>1968050000000</c:v>
                </c:pt>
                <c:pt idx="10753">
                  <c:v>1978040000000</c:v>
                </c:pt>
                <c:pt idx="10754">
                  <c:v>1987900000000</c:v>
                </c:pt>
                <c:pt idx="10755">
                  <c:v>1997840000000</c:v>
                </c:pt>
                <c:pt idx="10756">
                  <c:v>2007970000000</c:v>
                </c:pt>
                <c:pt idx="10757">
                  <c:v>2017710000000</c:v>
                </c:pt>
                <c:pt idx="10758">
                  <c:v>2027780000000</c:v>
                </c:pt>
                <c:pt idx="10759">
                  <c:v>2037550000000</c:v>
                </c:pt>
                <c:pt idx="10760">
                  <c:v>2047330000000</c:v>
                </c:pt>
                <c:pt idx="10761">
                  <c:v>2057120000000</c:v>
                </c:pt>
                <c:pt idx="10762">
                  <c:v>2066820000000</c:v>
                </c:pt>
                <c:pt idx="10763">
                  <c:v>2076690000000</c:v>
                </c:pt>
                <c:pt idx="10764">
                  <c:v>2086060000000</c:v>
                </c:pt>
                <c:pt idx="10765">
                  <c:v>2095650000000</c:v>
                </c:pt>
                <c:pt idx="10766">
                  <c:v>2105160000000</c:v>
                </c:pt>
                <c:pt idx="10767">
                  <c:v>2114670000000</c:v>
                </c:pt>
                <c:pt idx="10768">
                  <c:v>2124160000000</c:v>
                </c:pt>
                <c:pt idx="10769">
                  <c:v>2133610000000</c:v>
                </c:pt>
                <c:pt idx="10770">
                  <c:v>2143210000000</c:v>
                </c:pt>
                <c:pt idx="10771">
                  <c:v>2152590000000</c:v>
                </c:pt>
                <c:pt idx="10772">
                  <c:v>2161930000000</c:v>
                </c:pt>
                <c:pt idx="10773">
                  <c:v>2171540000000</c:v>
                </c:pt>
                <c:pt idx="10774">
                  <c:v>2180800000000</c:v>
                </c:pt>
                <c:pt idx="10775">
                  <c:v>2190280000000</c:v>
                </c:pt>
                <c:pt idx="10776">
                  <c:v>2199460000000</c:v>
                </c:pt>
                <c:pt idx="10777">
                  <c:v>2208550000000</c:v>
                </c:pt>
                <c:pt idx="10778">
                  <c:v>2217640000000</c:v>
                </c:pt>
                <c:pt idx="10779">
                  <c:v>2226670000000</c:v>
                </c:pt>
                <c:pt idx="10780">
                  <c:v>2235370000000</c:v>
                </c:pt>
                <c:pt idx="10781">
                  <c:v>2244300000000</c:v>
                </c:pt>
                <c:pt idx="10782">
                  <c:v>2252920000000</c:v>
                </c:pt>
                <c:pt idx="10783">
                  <c:v>2261730000000</c:v>
                </c:pt>
                <c:pt idx="10784">
                  <c:v>2270480000000</c:v>
                </c:pt>
                <c:pt idx="10785">
                  <c:v>2279180000000</c:v>
                </c:pt>
                <c:pt idx="10786">
                  <c:v>2287820000000</c:v>
                </c:pt>
                <c:pt idx="10787">
                  <c:v>2296650000000</c:v>
                </c:pt>
                <c:pt idx="10788">
                  <c:v>2305150000000</c:v>
                </c:pt>
                <c:pt idx="10789">
                  <c:v>2313960000000</c:v>
                </c:pt>
                <c:pt idx="10790">
                  <c:v>2322310000000</c:v>
                </c:pt>
                <c:pt idx="10791">
                  <c:v>2330770000000</c:v>
                </c:pt>
                <c:pt idx="10792">
                  <c:v>2338960000000</c:v>
                </c:pt>
                <c:pt idx="10793">
                  <c:v>2347060000000</c:v>
                </c:pt>
                <c:pt idx="10794">
                  <c:v>2355000000000</c:v>
                </c:pt>
                <c:pt idx="10795">
                  <c:v>2362930000000</c:v>
                </c:pt>
                <c:pt idx="10796">
                  <c:v>2370540000000</c:v>
                </c:pt>
                <c:pt idx="10797">
                  <c:v>2378290000000</c:v>
                </c:pt>
                <c:pt idx="10798">
                  <c:v>2385790000000</c:v>
                </c:pt>
                <c:pt idx="10799">
                  <c:v>2393360000000</c:v>
                </c:pt>
                <c:pt idx="10800">
                  <c:v>2401660000000</c:v>
                </c:pt>
                <c:pt idx="10801">
                  <c:v>2408270000000</c:v>
                </c:pt>
                <c:pt idx="10802">
                  <c:v>2415540000000</c:v>
                </c:pt>
                <c:pt idx="10803">
                  <c:v>2422890000000</c:v>
                </c:pt>
                <c:pt idx="10804">
                  <c:v>2429960000000</c:v>
                </c:pt>
                <c:pt idx="10805">
                  <c:v>2436680000000</c:v>
                </c:pt>
                <c:pt idx="10806">
                  <c:v>2443900000000</c:v>
                </c:pt>
                <c:pt idx="10807">
                  <c:v>2450400000000</c:v>
                </c:pt>
                <c:pt idx="10808">
                  <c:v>2457280000000</c:v>
                </c:pt>
                <c:pt idx="10809">
                  <c:v>2463810000000</c:v>
                </c:pt>
                <c:pt idx="10810">
                  <c:v>2470150000000</c:v>
                </c:pt>
                <c:pt idx="10811">
                  <c:v>2476470000000</c:v>
                </c:pt>
                <c:pt idx="10812">
                  <c:v>2483180000000</c:v>
                </c:pt>
                <c:pt idx="10813">
                  <c:v>2488960000000</c:v>
                </c:pt>
                <c:pt idx="10814">
                  <c:v>2495320000000</c:v>
                </c:pt>
                <c:pt idx="10815">
                  <c:v>2501190000000</c:v>
                </c:pt>
                <c:pt idx="10816">
                  <c:v>2507010000000</c:v>
                </c:pt>
                <c:pt idx="10817">
                  <c:v>2512790000000</c:v>
                </c:pt>
                <c:pt idx="10818">
                  <c:v>2518420000000</c:v>
                </c:pt>
                <c:pt idx="10819">
                  <c:v>2523380000000</c:v>
                </c:pt>
                <c:pt idx="10820">
                  <c:v>2529270000000</c:v>
                </c:pt>
                <c:pt idx="10821">
                  <c:v>2534540000000</c:v>
                </c:pt>
                <c:pt idx="10822">
                  <c:v>2539750000000</c:v>
                </c:pt>
                <c:pt idx="10823">
                  <c:v>2545720000000</c:v>
                </c:pt>
                <c:pt idx="10824">
                  <c:v>2549920000000</c:v>
                </c:pt>
                <c:pt idx="10825">
                  <c:v>2554950000000</c:v>
                </c:pt>
                <c:pt idx="10826">
                  <c:v>2561150000000</c:v>
                </c:pt>
                <c:pt idx="10827">
                  <c:v>2564910000000</c:v>
                </c:pt>
                <c:pt idx="10828">
                  <c:v>2570510000000</c:v>
                </c:pt>
                <c:pt idx="10829">
                  <c:v>2574780000000</c:v>
                </c:pt>
                <c:pt idx="10830">
                  <c:v>2579330000000</c:v>
                </c:pt>
                <c:pt idx="10831">
                  <c:v>2584430000000</c:v>
                </c:pt>
                <c:pt idx="10832">
                  <c:v>2589010000000</c:v>
                </c:pt>
                <c:pt idx="10833">
                  <c:v>2592730000000</c:v>
                </c:pt>
                <c:pt idx="10834">
                  <c:v>2598080000000</c:v>
                </c:pt>
                <c:pt idx="10835">
                  <c:v>2601870000000</c:v>
                </c:pt>
                <c:pt idx="10836">
                  <c:v>2606600000000</c:v>
                </c:pt>
                <c:pt idx="10837">
                  <c:v>2611200000000</c:v>
                </c:pt>
                <c:pt idx="10838">
                  <c:v>2614980000000</c:v>
                </c:pt>
                <c:pt idx="10839">
                  <c:v>2619190000000</c:v>
                </c:pt>
                <c:pt idx="10840">
                  <c:v>2624390000000</c:v>
                </c:pt>
                <c:pt idx="10841">
                  <c:v>2627680000000</c:v>
                </c:pt>
                <c:pt idx="10842">
                  <c:v>2632430000000</c:v>
                </c:pt>
                <c:pt idx="10843">
                  <c:v>2636140000000</c:v>
                </c:pt>
                <c:pt idx="10844">
                  <c:v>2639650000000</c:v>
                </c:pt>
                <c:pt idx="10845">
                  <c:v>2644440000000</c:v>
                </c:pt>
                <c:pt idx="10846">
                  <c:v>2648390000000</c:v>
                </c:pt>
                <c:pt idx="10847">
                  <c:v>2650790000000</c:v>
                </c:pt>
                <c:pt idx="10848">
                  <c:v>2656230000000</c:v>
                </c:pt>
                <c:pt idx="10849">
                  <c:v>2658880000000</c:v>
                </c:pt>
                <c:pt idx="10850">
                  <c:v>2663610000000</c:v>
                </c:pt>
                <c:pt idx="10851">
                  <c:v>2667660000000</c:v>
                </c:pt>
                <c:pt idx="10852">
                  <c:v>2671410000000</c:v>
                </c:pt>
                <c:pt idx="10853">
                  <c:v>2675870000000</c:v>
                </c:pt>
                <c:pt idx="10854">
                  <c:v>2679550000000</c:v>
                </c:pt>
                <c:pt idx="10855">
                  <c:v>2681280000000</c:v>
                </c:pt>
                <c:pt idx="10856">
                  <c:v>2686550000000</c:v>
                </c:pt>
                <c:pt idx="10857">
                  <c:v>2688790000000</c:v>
                </c:pt>
                <c:pt idx="10858">
                  <c:v>2692750000000</c:v>
                </c:pt>
                <c:pt idx="10859">
                  <c:v>2696260000000</c:v>
                </c:pt>
                <c:pt idx="10860">
                  <c:v>2699040000000</c:v>
                </c:pt>
                <c:pt idx="10861">
                  <c:v>2702520000000</c:v>
                </c:pt>
                <c:pt idx="10862">
                  <c:v>2707520000000</c:v>
                </c:pt>
                <c:pt idx="10863">
                  <c:v>2709500000000</c:v>
                </c:pt>
                <c:pt idx="10864">
                  <c:v>2714040000000</c:v>
                </c:pt>
                <c:pt idx="10865">
                  <c:v>2717140000000</c:v>
                </c:pt>
                <c:pt idx="10866">
                  <c:v>2720560000000</c:v>
                </c:pt>
                <c:pt idx="10867">
                  <c:v>2724980000000</c:v>
                </c:pt>
                <c:pt idx="10868">
                  <c:v>2728370000000</c:v>
                </c:pt>
                <c:pt idx="10869">
                  <c:v>2730120000000</c:v>
                </c:pt>
                <c:pt idx="10870">
                  <c:v>2735240000000</c:v>
                </c:pt>
                <c:pt idx="10871">
                  <c:v>2737100000000</c:v>
                </c:pt>
                <c:pt idx="10872">
                  <c:v>2741120000000</c:v>
                </c:pt>
                <c:pt idx="10873">
                  <c:v>2744460000000</c:v>
                </c:pt>
                <c:pt idx="10874">
                  <c:v>2746990000000</c:v>
                </c:pt>
                <c:pt idx="10875">
                  <c:v>2750350000000</c:v>
                </c:pt>
                <c:pt idx="10876">
                  <c:v>2753640000000</c:v>
                </c:pt>
                <c:pt idx="10877">
                  <c:v>2757050000000</c:v>
                </c:pt>
                <c:pt idx="10878">
                  <c:v>2761750000000</c:v>
                </c:pt>
                <c:pt idx="10879">
                  <c:v>2764540000000</c:v>
                </c:pt>
                <c:pt idx="10880">
                  <c:v>2768010000000</c:v>
                </c:pt>
                <c:pt idx="10881">
                  <c:v>2772110000000</c:v>
                </c:pt>
                <c:pt idx="10882">
                  <c:v>2775630000000</c:v>
                </c:pt>
                <c:pt idx="10883">
                  <c:v>2779430000000</c:v>
                </c:pt>
                <c:pt idx="10884">
                  <c:v>2782990000000</c:v>
                </c:pt>
                <c:pt idx="10885">
                  <c:v>2785260000000</c:v>
                </c:pt>
                <c:pt idx="10886">
                  <c:v>2790000000000</c:v>
                </c:pt>
                <c:pt idx="10887">
                  <c:v>2793630000000</c:v>
                </c:pt>
                <c:pt idx="10888">
                  <c:v>2796710000000</c:v>
                </c:pt>
                <c:pt idx="10889">
                  <c:v>2800400000000</c:v>
                </c:pt>
                <c:pt idx="10890">
                  <c:v>2803720000000</c:v>
                </c:pt>
                <c:pt idx="10891">
                  <c:v>2807490000000</c:v>
                </c:pt>
                <c:pt idx="10892">
                  <c:v>2811290000000</c:v>
                </c:pt>
                <c:pt idx="10893">
                  <c:v>2815080000000</c:v>
                </c:pt>
                <c:pt idx="10894">
                  <c:v>2818940000000</c:v>
                </c:pt>
                <c:pt idx="10895">
                  <c:v>2823050000000</c:v>
                </c:pt>
                <c:pt idx="10896">
                  <c:v>2826950000000</c:v>
                </c:pt>
                <c:pt idx="10897">
                  <c:v>2831040000000</c:v>
                </c:pt>
                <c:pt idx="10898">
                  <c:v>2835000000000</c:v>
                </c:pt>
                <c:pt idx="10899">
                  <c:v>2838960000000</c:v>
                </c:pt>
                <c:pt idx="10900">
                  <c:v>2843170000000</c:v>
                </c:pt>
                <c:pt idx="10901">
                  <c:v>2847180000000</c:v>
                </c:pt>
                <c:pt idx="10902">
                  <c:v>2851630000000</c:v>
                </c:pt>
                <c:pt idx="10903">
                  <c:v>2855660000000</c:v>
                </c:pt>
                <c:pt idx="10904">
                  <c:v>2859940000000</c:v>
                </c:pt>
                <c:pt idx="10905">
                  <c:v>2863980000000</c:v>
                </c:pt>
                <c:pt idx="10906">
                  <c:v>2866920000000</c:v>
                </c:pt>
                <c:pt idx="10907">
                  <c:v>2871880000000</c:v>
                </c:pt>
                <c:pt idx="10908">
                  <c:v>2875890000000</c:v>
                </c:pt>
                <c:pt idx="10909">
                  <c:v>2879400000000</c:v>
                </c:pt>
                <c:pt idx="10910">
                  <c:v>2883380000000</c:v>
                </c:pt>
                <c:pt idx="10911">
                  <c:v>2886910000000</c:v>
                </c:pt>
                <c:pt idx="10912">
                  <c:v>2890850000000</c:v>
                </c:pt>
                <c:pt idx="10913">
                  <c:v>2896180000000</c:v>
                </c:pt>
                <c:pt idx="10914">
                  <c:v>2898680000000</c:v>
                </c:pt>
                <c:pt idx="10915">
                  <c:v>2902530000000</c:v>
                </c:pt>
                <c:pt idx="10916">
                  <c:v>2906920000000</c:v>
                </c:pt>
                <c:pt idx="10917">
                  <c:v>2910690000000</c:v>
                </c:pt>
                <c:pt idx="10918">
                  <c:v>2915080000000</c:v>
                </c:pt>
                <c:pt idx="10919">
                  <c:v>2918740000000</c:v>
                </c:pt>
                <c:pt idx="10920">
                  <c:v>2920800000000</c:v>
                </c:pt>
                <c:pt idx="10921">
                  <c:v>2925960000000</c:v>
                </c:pt>
                <c:pt idx="10922">
                  <c:v>2929430000000</c:v>
                </c:pt>
                <c:pt idx="10923">
                  <c:v>2932250000000</c:v>
                </c:pt>
                <c:pt idx="10924">
                  <c:v>2935580000000</c:v>
                </c:pt>
                <c:pt idx="10925">
                  <c:v>2938050000000</c:v>
                </c:pt>
                <c:pt idx="10926">
                  <c:v>2941230000000</c:v>
                </c:pt>
                <c:pt idx="10927">
                  <c:v>2945610000000</c:v>
                </c:pt>
                <c:pt idx="10928">
                  <c:v>2946810000000</c:v>
                </c:pt>
                <c:pt idx="10929">
                  <c:v>2951720000000</c:v>
                </c:pt>
                <c:pt idx="10930">
                  <c:v>2952620000000</c:v>
                </c:pt>
                <c:pt idx="10931">
                  <c:v>2955370000000</c:v>
                </c:pt>
                <c:pt idx="10932">
                  <c:v>2958560000000</c:v>
                </c:pt>
                <c:pt idx="10933">
                  <c:v>2961120000000</c:v>
                </c:pt>
                <c:pt idx="10934">
                  <c:v>2964270000000</c:v>
                </c:pt>
                <c:pt idx="10935">
                  <c:v>2966670000000</c:v>
                </c:pt>
                <c:pt idx="10936">
                  <c:v>2968490000000</c:v>
                </c:pt>
                <c:pt idx="10937">
                  <c:v>2971650000000</c:v>
                </c:pt>
                <c:pt idx="10938">
                  <c:v>2973710000000</c:v>
                </c:pt>
                <c:pt idx="10939">
                  <c:v>2974270000000</c:v>
                </c:pt>
                <c:pt idx="10940">
                  <c:v>2977680000000</c:v>
                </c:pt>
                <c:pt idx="10941">
                  <c:v>2977430000000</c:v>
                </c:pt>
                <c:pt idx="10942">
                  <c:v>2980790000000</c:v>
                </c:pt>
                <c:pt idx="10943">
                  <c:v>2980500000000</c:v>
                </c:pt>
                <c:pt idx="10944">
                  <c:v>2983050000000</c:v>
                </c:pt>
                <c:pt idx="10945">
                  <c:v>2984300000000</c:v>
                </c:pt>
                <c:pt idx="10946">
                  <c:v>2984830000000</c:v>
                </c:pt>
                <c:pt idx="10947">
                  <c:v>2985520000000</c:v>
                </c:pt>
                <c:pt idx="10948">
                  <c:v>2987700000000</c:v>
                </c:pt>
                <c:pt idx="10949">
                  <c:v>2986330000000</c:v>
                </c:pt>
                <c:pt idx="10950">
                  <c:v>2989690000000</c:v>
                </c:pt>
                <c:pt idx="10951">
                  <c:v>2987500000000</c:v>
                </c:pt>
                <c:pt idx="10952">
                  <c:v>2987840000000</c:v>
                </c:pt>
                <c:pt idx="10953">
                  <c:v>2990510000000</c:v>
                </c:pt>
                <c:pt idx="10954">
                  <c:v>2989150000000</c:v>
                </c:pt>
                <c:pt idx="10955">
                  <c:v>2989690000000</c:v>
                </c:pt>
                <c:pt idx="10956">
                  <c:v>2990240000000</c:v>
                </c:pt>
                <c:pt idx="10957">
                  <c:v>2988270000000</c:v>
                </c:pt>
                <c:pt idx="10958">
                  <c:v>2990120000000</c:v>
                </c:pt>
                <c:pt idx="10959">
                  <c:v>2987160000000</c:v>
                </c:pt>
                <c:pt idx="10960">
                  <c:v>2986480000000</c:v>
                </c:pt>
                <c:pt idx="10961">
                  <c:v>2987700000000</c:v>
                </c:pt>
                <c:pt idx="10962">
                  <c:v>2985710000000</c:v>
                </c:pt>
                <c:pt idx="10963">
                  <c:v>2984860000000</c:v>
                </c:pt>
                <c:pt idx="10964">
                  <c:v>2984430000000</c:v>
                </c:pt>
                <c:pt idx="10965">
                  <c:v>2981520000000</c:v>
                </c:pt>
                <c:pt idx="10966">
                  <c:v>2981500000000</c:v>
                </c:pt>
                <c:pt idx="10967">
                  <c:v>2979860000000</c:v>
                </c:pt>
                <c:pt idx="10968">
                  <c:v>2976650000000</c:v>
                </c:pt>
                <c:pt idx="10969">
                  <c:v>2975250000000</c:v>
                </c:pt>
                <c:pt idx="10970">
                  <c:v>2973430000000</c:v>
                </c:pt>
                <c:pt idx="10971">
                  <c:v>2970460000000</c:v>
                </c:pt>
                <c:pt idx="10972">
                  <c:v>2969540000000</c:v>
                </c:pt>
                <c:pt idx="10973">
                  <c:v>2966100000000</c:v>
                </c:pt>
                <c:pt idx="10974">
                  <c:v>2963730000000</c:v>
                </c:pt>
                <c:pt idx="10975">
                  <c:v>2961850000000</c:v>
                </c:pt>
                <c:pt idx="10976">
                  <c:v>2959930000000</c:v>
                </c:pt>
                <c:pt idx="10977">
                  <c:v>2955990000000</c:v>
                </c:pt>
                <c:pt idx="10978">
                  <c:v>2955670000000</c:v>
                </c:pt>
                <c:pt idx="10979">
                  <c:v>2952840000000</c:v>
                </c:pt>
                <c:pt idx="10980">
                  <c:v>2949730000000</c:v>
                </c:pt>
                <c:pt idx="10981">
                  <c:v>2946700000000</c:v>
                </c:pt>
                <c:pt idx="10982">
                  <c:v>2941920000000</c:v>
                </c:pt>
                <c:pt idx="10983">
                  <c:v>2938720000000</c:v>
                </c:pt>
                <c:pt idx="10984">
                  <c:v>2936400000000</c:v>
                </c:pt>
                <c:pt idx="10985">
                  <c:v>2930500000000</c:v>
                </c:pt>
                <c:pt idx="10986">
                  <c:v>2927120000000</c:v>
                </c:pt>
                <c:pt idx="10987">
                  <c:v>2923560000000</c:v>
                </c:pt>
                <c:pt idx="10988">
                  <c:v>2920120000000</c:v>
                </c:pt>
                <c:pt idx="10989">
                  <c:v>2917630000000</c:v>
                </c:pt>
                <c:pt idx="10990">
                  <c:v>2914150000000</c:v>
                </c:pt>
                <c:pt idx="10991">
                  <c:v>2910790000000</c:v>
                </c:pt>
                <c:pt idx="10992">
                  <c:v>2908620000000</c:v>
                </c:pt>
                <c:pt idx="10993">
                  <c:v>2905070000000</c:v>
                </c:pt>
                <c:pt idx="10994">
                  <c:v>2902470000000</c:v>
                </c:pt>
                <c:pt idx="10995">
                  <c:v>2898890000000</c:v>
                </c:pt>
                <c:pt idx="10996">
                  <c:v>2894900000000</c:v>
                </c:pt>
                <c:pt idx="10997">
                  <c:v>2891300000000</c:v>
                </c:pt>
                <c:pt idx="10998">
                  <c:v>2886200000000</c:v>
                </c:pt>
                <c:pt idx="10999">
                  <c:v>2882780000000</c:v>
                </c:pt>
                <c:pt idx="11000">
                  <c:v>2879170000000</c:v>
                </c:pt>
                <c:pt idx="11001">
                  <c:v>2874660000000</c:v>
                </c:pt>
                <c:pt idx="11002">
                  <c:v>2871060000000</c:v>
                </c:pt>
                <c:pt idx="11003">
                  <c:v>2867440000000</c:v>
                </c:pt>
                <c:pt idx="11004">
                  <c:v>2863860000000</c:v>
                </c:pt>
                <c:pt idx="11005">
                  <c:v>2862230000000</c:v>
                </c:pt>
                <c:pt idx="11006">
                  <c:v>2857270000000</c:v>
                </c:pt>
                <c:pt idx="11007">
                  <c:v>2853720000000</c:v>
                </c:pt>
                <c:pt idx="11008">
                  <c:v>2851090000000</c:v>
                </c:pt>
                <c:pt idx="11009">
                  <c:v>2847600000000</c:v>
                </c:pt>
                <c:pt idx="11010">
                  <c:v>2844680000000</c:v>
                </c:pt>
                <c:pt idx="11011">
                  <c:v>2841280000000</c:v>
                </c:pt>
                <c:pt idx="11012">
                  <c:v>2837910000000</c:v>
                </c:pt>
                <c:pt idx="11013">
                  <c:v>2834600000000</c:v>
                </c:pt>
                <c:pt idx="11014">
                  <c:v>2831320000000</c:v>
                </c:pt>
                <c:pt idx="11015">
                  <c:v>2827380000000</c:v>
                </c:pt>
                <c:pt idx="11016">
                  <c:v>2824170000000</c:v>
                </c:pt>
                <c:pt idx="11017">
                  <c:v>2819760000000</c:v>
                </c:pt>
                <c:pt idx="11018">
                  <c:v>2816580000000</c:v>
                </c:pt>
                <c:pt idx="11019">
                  <c:v>2814610000000</c:v>
                </c:pt>
                <c:pt idx="11020">
                  <c:v>2809470000000</c:v>
                </c:pt>
                <c:pt idx="11021">
                  <c:v>2806340000000</c:v>
                </c:pt>
                <c:pt idx="11022">
                  <c:v>2803360000000</c:v>
                </c:pt>
                <c:pt idx="11023">
                  <c:v>2800250000000</c:v>
                </c:pt>
                <c:pt idx="11024">
                  <c:v>2798530000000</c:v>
                </c:pt>
                <c:pt idx="11025">
                  <c:v>2795470000000</c:v>
                </c:pt>
                <c:pt idx="11026">
                  <c:v>2792400000000</c:v>
                </c:pt>
                <c:pt idx="11027">
                  <c:v>2791360000000</c:v>
                </c:pt>
                <c:pt idx="11028">
                  <c:v>2788350000000</c:v>
                </c:pt>
                <c:pt idx="11029">
                  <c:v>2786500000000</c:v>
                </c:pt>
                <c:pt idx="11030">
                  <c:v>2783520000000</c:v>
                </c:pt>
                <c:pt idx="11031">
                  <c:v>2779610000000</c:v>
                </c:pt>
                <c:pt idx="11032">
                  <c:v>2776640000000</c:v>
                </c:pt>
                <c:pt idx="11033">
                  <c:v>2770440000000</c:v>
                </c:pt>
                <c:pt idx="11034">
                  <c:v>2768130000000</c:v>
                </c:pt>
                <c:pt idx="11035">
                  <c:v>2766890000000</c:v>
                </c:pt>
                <c:pt idx="11036">
                  <c:v>2759640000000</c:v>
                </c:pt>
                <c:pt idx="11037">
                  <c:v>2756620000000</c:v>
                </c:pt>
                <c:pt idx="11038">
                  <c:v>2752750000000</c:v>
                </c:pt>
                <c:pt idx="11039">
                  <c:v>2749710000000</c:v>
                </c:pt>
                <c:pt idx="11040">
                  <c:v>2752710000000</c:v>
                </c:pt>
                <c:pt idx="11041">
                  <c:v>2745180000000</c:v>
                </c:pt>
                <c:pt idx="11042">
                  <c:v>2744280000000</c:v>
                </c:pt>
                <c:pt idx="11043">
                  <c:v>2741730000000</c:v>
                </c:pt>
                <c:pt idx="11044">
                  <c:v>2738550000000</c:v>
                </c:pt>
                <c:pt idx="11045">
                  <c:v>2737420000000</c:v>
                </c:pt>
                <c:pt idx="11046">
                  <c:v>2734160000000</c:v>
                </c:pt>
                <c:pt idx="11047">
                  <c:v>2725080000000</c:v>
                </c:pt>
                <c:pt idx="11048">
                  <c:v>2727440000000</c:v>
                </c:pt>
                <c:pt idx="11049">
                  <c:v>2719950000000</c:v>
                </c:pt>
                <c:pt idx="11050">
                  <c:v>2718710000000</c:v>
                </c:pt>
                <c:pt idx="11051">
                  <c:v>2715240000000</c:v>
                </c:pt>
                <c:pt idx="11052">
                  <c:v>2709380000000</c:v>
                </c:pt>
                <c:pt idx="11053">
                  <c:v>2705810000000</c:v>
                </c:pt>
                <c:pt idx="11054">
                  <c:v>2705920000000</c:v>
                </c:pt>
                <c:pt idx="11055">
                  <c:v>2697400000000</c:v>
                </c:pt>
                <c:pt idx="11056">
                  <c:v>2697960000000</c:v>
                </c:pt>
                <c:pt idx="11057">
                  <c:v>2690680000000</c:v>
                </c:pt>
                <c:pt idx="11058">
                  <c:v>2686820000000</c:v>
                </c:pt>
                <c:pt idx="11059">
                  <c:v>2684520000000</c:v>
                </c:pt>
                <c:pt idx="11060">
                  <c:v>2680520000000</c:v>
                </c:pt>
                <c:pt idx="11061">
                  <c:v>2675200000000</c:v>
                </c:pt>
                <c:pt idx="11062">
                  <c:v>2673560000000</c:v>
                </c:pt>
                <c:pt idx="11063">
                  <c:v>2666570000000</c:v>
                </c:pt>
                <c:pt idx="11064">
                  <c:v>2665350000000</c:v>
                </c:pt>
                <c:pt idx="11065">
                  <c:v>2659020000000</c:v>
                </c:pt>
                <c:pt idx="11066">
                  <c:v>2654640000000</c:v>
                </c:pt>
                <c:pt idx="11067">
                  <c:v>2651340000000</c:v>
                </c:pt>
                <c:pt idx="11068">
                  <c:v>2646670000000</c:v>
                </c:pt>
                <c:pt idx="11069">
                  <c:v>2641000000000</c:v>
                </c:pt>
                <c:pt idx="11070">
                  <c:v>2637620000000</c:v>
                </c:pt>
                <c:pt idx="11071">
                  <c:v>2631160000000</c:v>
                </c:pt>
                <c:pt idx="11072">
                  <c:v>2627630000000</c:v>
                </c:pt>
                <c:pt idx="11073">
                  <c:v>2622740000000</c:v>
                </c:pt>
                <c:pt idx="11074">
                  <c:v>2616960000000</c:v>
                </c:pt>
                <c:pt idx="11075">
                  <c:v>2612020000000</c:v>
                </c:pt>
                <c:pt idx="11076">
                  <c:v>2607380000000</c:v>
                </c:pt>
                <c:pt idx="11077">
                  <c:v>2601320000000</c:v>
                </c:pt>
                <c:pt idx="11078">
                  <c:v>2597290000000</c:v>
                </c:pt>
                <c:pt idx="11079">
                  <c:v>2591400000000</c:v>
                </c:pt>
                <c:pt idx="11080">
                  <c:v>2586140000000</c:v>
                </c:pt>
                <c:pt idx="11081">
                  <c:v>2581390000000</c:v>
                </c:pt>
                <c:pt idx="11082">
                  <c:v>2576300000000</c:v>
                </c:pt>
                <c:pt idx="11083">
                  <c:v>2570250000000</c:v>
                </c:pt>
                <c:pt idx="11084">
                  <c:v>2565810000000</c:v>
                </c:pt>
                <c:pt idx="11085">
                  <c:v>2558760000000</c:v>
                </c:pt>
                <c:pt idx="11086">
                  <c:v>2554430000000</c:v>
                </c:pt>
                <c:pt idx="11087">
                  <c:v>2548770000000</c:v>
                </c:pt>
                <c:pt idx="11088">
                  <c:v>2542440000000</c:v>
                </c:pt>
                <c:pt idx="11089">
                  <c:v>2536680000000</c:v>
                </c:pt>
                <c:pt idx="11090">
                  <c:v>2530650000000</c:v>
                </c:pt>
                <c:pt idx="11091">
                  <c:v>2524410000000</c:v>
                </c:pt>
                <c:pt idx="11092">
                  <c:v>2519030000000</c:v>
                </c:pt>
                <c:pt idx="11093">
                  <c:v>2512330000000</c:v>
                </c:pt>
                <c:pt idx="11094">
                  <c:v>2506380000000</c:v>
                </c:pt>
                <c:pt idx="11095">
                  <c:v>2500610000000</c:v>
                </c:pt>
                <c:pt idx="11096">
                  <c:v>2494580000000</c:v>
                </c:pt>
                <c:pt idx="11097">
                  <c:v>2489070000000</c:v>
                </c:pt>
                <c:pt idx="11098">
                  <c:v>2482660000000</c:v>
                </c:pt>
                <c:pt idx="11099">
                  <c:v>2476920000000</c:v>
                </c:pt>
                <c:pt idx="11100">
                  <c:v>2470390000000</c:v>
                </c:pt>
                <c:pt idx="11101">
                  <c:v>2464170000000</c:v>
                </c:pt>
                <c:pt idx="11102">
                  <c:v>2458040000000</c:v>
                </c:pt>
                <c:pt idx="11103">
                  <c:v>2451750000000</c:v>
                </c:pt>
                <c:pt idx="11104">
                  <c:v>2445300000000</c:v>
                </c:pt>
                <c:pt idx="11105">
                  <c:v>2439560000000</c:v>
                </c:pt>
                <c:pt idx="11106">
                  <c:v>2433200000000</c:v>
                </c:pt>
                <c:pt idx="11107">
                  <c:v>2427390000000</c:v>
                </c:pt>
                <c:pt idx="11108">
                  <c:v>2420990000000</c:v>
                </c:pt>
                <c:pt idx="11109">
                  <c:v>2414620000000</c:v>
                </c:pt>
                <c:pt idx="11110">
                  <c:v>2408180000000</c:v>
                </c:pt>
                <c:pt idx="11111">
                  <c:v>2399910000000</c:v>
                </c:pt>
                <c:pt idx="11112">
                  <c:v>2394370000000</c:v>
                </c:pt>
                <c:pt idx="11113">
                  <c:v>2387850000000</c:v>
                </c:pt>
                <c:pt idx="11114">
                  <c:v>2379760000000</c:v>
                </c:pt>
                <c:pt idx="11115">
                  <c:v>2373200000000</c:v>
                </c:pt>
                <c:pt idx="11116">
                  <c:v>2365490000000</c:v>
                </c:pt>
                <c:pt idx="11117">
                  <c:v>2358920000000</c:v>
                </c:pt>
                <c:pt idx="11118">
                  <c:v>2352740000000</c:v>
                </c:pt>
                <c:pt idx="11119">
                  <c:v>2346200000000</c:v>
                </c:pt>
                <c:pt idx="11120">
                  <c:v>2339670000000</c:v>
                </c:pt>
                <c:pt idx="11121">
                  <c:v>2335040000000</c:v>
                </c:pt>
                <c:pt idx="11122">
                  <c:v>2328570000000</c:v>
                </c:pt>
                <c:pt idx="11123">
                  <c:v>2324190000000</c:v>
                </c:pt>
                <c:pt idx="11124">
                  <c:v>2317780000000</c:v>
                </c:pt>
                <c:pt idx="11125">
                  <c:v>2312170000000</c:v>
                </c:pt>
                <c:pt idx="11126">
                  <c:v>2305810000000</c:v>
                </c:pt>
                <c:pt idx="11127">
                  <c:v>2299480000000</c:v>
                </c:pt>
                <c:pt idx="11128">
                  <c:v>2291860000000</c:v>
                </c:pt>
                <c:pt idx="11129">
                  <c:v>2285570000000</c:v>
                </c:pt>
                <c:pt idx="11130">
                  <c:v>2276840000000</c:v>
                </c:pt>
                <c:pt idx="11131">
                  <c:v>2270590000000</c:v>
                </c:pt>
                <c:pt idx="11132">
                  <c:v>2262440000000</c:v>
                </c:pt>
                <c:pt idx="11133">
                  <c:v>2256280000000</c:v>
                </c:pt>
                <c:pt idx="11134">
                  <c:v>2250180000000</c:v>
                </c:pt>
                <c:pt idx="11135">
                  <c:v>2244390000000</c:v>
                </c:pt>
                <c:pt idx="11136">
                  <c:v>2238430000000</c:v>
                </c:pt>
                <c:pt idx="11137">
                  <c:v>2234530000000</c:v>
                </c:pt>
                <c:pt idx="11138">
                  <c:v>2228740000000</c:v>
                </c:pt>
                <c:pt idx="11139">
                  <c:v>2225220000000</c:v>
                </c:pt>
                <c:pt idx="11140">
                  <c:v>2219620000000</c:v>
                </c:pt>
                <c:pt idx="11141">
                  <c:v>2210510000000</c:v>
                </c:pt>
                <c:pt idx="11142">
                  <c:v>2209430000000</c:v>
                </c:pt>
                <c:pt idx="11143">
                  <c:v>2204120000000</c:v>
                </c:pt>
                <c:pt idx="11144">
                  <c:v>2197410000000</c:v>
                </c:pt>
                <c:pt idx="11145">
                  <c:v>2192300000000</c:v>
                </c:pt>
                <c:pt idx="11146">
                  <c:v>2185180000000</c:v>
                </c:pt>
                <c:pt idx="11147">
                  <c:v>2180270000000</c:v>
                </c:pt>
                <c:pt idx="11148">
                  <c:v>2177070000000</c:v>
                </c:pt>
                <c:pt idx="11149">
                  <c:v>2169980000000</c:v>
                </c:pt>
                <c:pt idx="11150">
                  <c:v>2165390000000</c:v>
                </c:pt>
                <c:pt idx="11151">
                  <c:v>2161600000000</c:v>
                </c:pt>
                <c:pt idx="11152">
                  <c:v>2157220000000</c:v>
                </c:pt>
                <c:pt idx="11153">
                  <c:v>2153310000000</c:v>
                </c:pt>
                <c:pt idx="11154">
                  <c:v>2149710000000</c:v>
                </c:pt>
                <c:pt idx="11155">
                  <c:v>2144690000000</c:v>
                </c:pt>
                <c:pt idx="11156">
                  <c:v>2142530000000</c:v>
                </c:pt>
                <c:pt idx="11157">
                  <c:v>2138730000000</c:v>
                </c:pt>
                <c:pt idx="11158">
                  <c:v>2134900000000</c:v>
                </c:pt>
                <c:pt idx="11159">
                  <c:v>2131390000000</c:v>
                </c:pt>
                <c:pt idx="11160">
                  <c:v>2129880000000</c:v>
                </c:pt>
                <c:pt idx="11161">
                  <c:v>2123880000000</c:v>
                </c:pt>
                <c:pt idx="11162">
                  <c:v>2123380000000</c:v>
                </c:pt>
                <c:pt idx="11163">
                  <c:v>2117830000000</c:v>
                </c:pt>
                <c:pt idx="11164">
                  <c:v>2115850000000</c:v>
                </c:pt>
                <c:pt idx="11165">
                  <c:v>2113390000000</c:v>
                </c:pt>
                <c:pt idx="11166">
                  <c:v>2110860000000</c:v>
                </c:pt>
                <c:pt idx="11167">
                  <c:v>2105230000000</c:v>
                </c:pt>
                <c:pt idx="11168">
                  <c:v>2106240000000</c:v>
                </c:pt>
                <c:pt idx="11169">
                  <c:v>2099670000000</c:v>
                </c:pt>
                <c:pt idx="11170">
                  <c:v>2101120000000</c:v>
                </c:pt>
                <c:pt idx="11171">
                  <c:v>2097250000000</c:v>
                </c:pt>
                <c:pt idx="11172">
                  <c:v>2096000000000</c:v>
                </c:pt>
                <c:pt idx="11173">
                  <c:v>2093990000000</c:v>
                </c:pt>
                <c:pt idx="11174">
                  <c:v>2094320000000</c:v>
                </c:pt>
                <c:pt idx="11175">
                  <c:v>2089690000000</c:v>
                </c:pt>
                <c:pt idx="11176">
                  <c:v>2092070000000</c:v>
                </c:pt>
                <c:pt idx="11177">
                  <c:v>2086710000000</c:v>
                </c:pt>
                <c:pt idx="11178">
                  <c:v>2087910000000</c:v>
                </c:pt>
                <c:pt idx="11179">
                  <c:v>2084920000000</c:v>
                </c:pt>
                <c:pt idx="11180">
                  <c:v>2083530000000</c:v>
                </c:pt>
                <c:pt idx="11181">
                  <c:v>2081090000000</c:v>
                </c:pt>
                <c:pt idx="11182">
                  <c:v>2081730000000</c:v>
                </c:pt>
                <c:pt idx="11183">
                  <c:v>2076970000000</c:v>
                </c:pt>
                <c:pt idx="11184">
                  <c:v>2078190000000</c:v>
                </c:pt>
                <c:pt idx="11185">
                  <c:v>2074260000000</c:v>
                </c:pt>
                <c:pt idx="11186">
                  <c:v>2074010000000</c:v>
                </c:pt>
                <c:pt idx="11187">
                  <c:v>2072660000000</c:v>
                </c:pt>
                <c:pt idx="11188">
                  <c:v>2071160000000</c:v>
                </c:pt>
                <c:pt idx="11189">
                  <c:v>2068990000000</c:v>
                </c:pt>
                <c:pt idx="11190">
                  <c:v>2069270000000</c:v>
                </c:pt>
                <c:pt idx="11191">
                  <c:v>2066060000000</c:v>
                </c:pt>
                <c:pt idx="11192">
                  <c:v>2066250000000</c:v>
                </c:pt>
                <c:pt idx="11193">
                  <c:v>2064660000000</c:v>
                </c:pt>
                <c:pt idx="11194">
                  <c:v>2063010000000</c:v>
                </c:pt>
                <c:pt idx="11195">
                  <c:v>2061260000000</c:v>
                </c:pt>
                <c:pt idx="11196">
                  <c:v>2059440000000</c:v>
                </c:pt>
                <c:pt idx="11197">
                  <c:v>2057880000000</c:v>
                </c:pt>
                <c:pt idx="11198">
                  <c:v>2055670000000</c:v>
                </c:pt>
                <c:pt idx="11199">
                  <c:v>2053000000000</c:v>
                </c:pt>
                <c:pt idx="11200">
                  <c:v>2050520000000</c:v>
                </c:pt>
                <c:pt idx="11201">
                  <c:v>2046620000000</c:v>
                </c:pt>
                <c:pt idx="11202">
                  <c:v>2043730000000</c:v>
                </c:pt>
                <c:pt idx="11203">
                  <c:v>2041390000000</c:v>
                </c:pt>
                <c:pt idx="11204">
                  <c:v>2036320000000</c:v>
                </c:pt>
                <c:pt idx="11205">
                  <c:v>2034040000000</c:v>
                </c:pt>
                <c:pt idx="11206">
                  <c:v>2028800000000</c:v>
                </c:pt>
                <c:pt idx="11207">
                  <c:v>2024980000000</c:v>
                </c:pt>
                <c:pt idx="11208">
                  <c:v>2021930000000</c:v>
                </c:pt>
                <c:pt idx="11209">
                  <c:v>2017760000000</c:v>
                </c:pt>
                <c:pt idx="11210">
                  <c:v>2012080000000</c:v>
                </c:pt>
                <c:pt idx="11211">
                  <c:v>2010900000000</c:v>
                </c:pt>
                <c:pt idx="11212">
                  <c:v>2003560000000</c:v>
                </c:pt>
                <c:pt idx="11213">
                  <c:v>2001520000000</c:v>
                </c:pt>
                <c:pt idx="11214">
                  <c:v>1996040000000</c:v>
                </c:pt>
                <c:pt idx="11215">
                  <c:v>1988200000000</c:v>
                </c:pt>
                <c:pt idx="11216">
                  <c:v>1982030000000</c:v>
                </c:pt>
                <c:pt idx="11217">
                  <c:v>1973410000000</c:v>
                </c:pt>
                <c:pt idx="11218">
                  <c:v>1966530000000</c:v>
                </c:pt>
                <c:pt idx="11219">
                  <c:v>1963990000000</c:v>
                </c:pt>
                <c:pt idx="11220">
                  <c:v>1951270000000</c:v>
                </c:pt>
                <c:pt idx="11221">
                  <c:v>1943380000000</c:v>
                </c:pt>
                <c:pt idx="11222">
                  <c:v>1936420000000</c:v>
                </c:pt>
                <c:pt idx="11223">
                  <c:v>1927890000000</c:v>
                </c:pt>
                <c:pt idx="11224">
                  <c:v>1921480000000</c:v>
                </c:pt>
                <c:pt idx="11225">
                  <c:v>1912330000000</c:v>
                </c:pt>
                <c:pt idx="11226">
                  <c:v>1897090000000</c:v>
                </c:pt>
                <c:pt idx="11227">
                  <c:v>1894200000000</c:v>
                </c:pt>
                <c:pt idx="11228">
                  <c:v>1884030000000</c:v>
                </c:pt>
                <c:pt idx="11229">
                  <c:v>1871530000000</c:v>
                </c:pt>
                <c:pt idx="11230">
                  <c:v>1860650000000</c:v>
                </c:pt>
                <c:pt idx="11231">
                  <c:v>1846810000000</c:v>
                </c:pt>
                <c:pt idx="11232">
                  <c:v>1835150000000</c:v>
                </c:pt>
                <c:pt idx="11233">
                  <c:v>1828700000000</c:v>
                </c:pt>
                <c:pt idx="11234">
                  <c:v>1809690000000</c:v>
                </c:pt>
                <c:pt idx="11235">
                  <c:v>1796820000000</c:v>
                </c:pt>
                <c:pt idx="11236">
                  <c:v>1784180000000</c:v>
                </c:pt>
                <c:pt idx="11237">
                  <c:v>1770480000000</c:v>
                </c:pt>
                <c:pt idx="11238">
                  <c:v>1758780000000</c:v>
                </c:pt>
                <c:pt idx="11239">
                  <c:v>1744310000000</c:v>
                </c:pt>
                <c:pt idx="11240">
                  <c:v>1729480000000</c:v>
                </c:pt>
                <c:pt idx="11241">
                  <c:v>1716420000000</c:v>
                </c:pt>
                <c:pt idx="11242">
                  <c:v>1700900000000</c:v>
                </c:pt>
                <c:pt idx="11243">
                  <c:v>1684250000000</c:v>
                </c:pt>
                <c:pt idx="11244">
                  <c:v>1668130000000</c:v>
                </c:pt>
                <c:pt idx="11245">
                  <c:v>1649610000000</c:v>
                </c:pt>
                <c:pt idx="11246">
                  <c:v>1632900000000</c:v>
                </c:pt>
                <c:pt idx="11247">
                  <c:v>1617040000000</c:v>
                </c:pt>
                <c:pt idx="11248">
                  <c:v>1596590000000</c:v>
                </c:pt>
                <c:pt idx="11249">
                  <c:v>1578900000000</c:v>
                </c:pt>
                <c:pt idx="11250">
                  <c:v>1559570000000</c:v>
                </c:pt>
                <c:pt idx="11251">
                  <c:v>1541200000000</c:v>
                </c:pt>
                <c:pt idx="11252">
                  <c:v>1523470000000</c:v>
                </c:pt>
                <c:pt idx="11253">
                  <c:v>1504430000000</c:v>
                </c:pt>
                <c:pt idx="11254">
                  <c:v>1486030000000</c:v>
                </c:pt>
                <c:pt idx="11255">
                  <c:v>1468250000000</c:v>
                </c:pt>
                <c:pt idx="11256">
                  <c:v>1448360000000</c:v>
                </c:pt>
                <c:pt idx="11257">
                  <c:v>1429930000000</c:v>
                </c:pt>
                <c:pt idx="11258">
                  <c:v>1409590000000</c:v>
                </c:pt>
                <c:pt idx="11259">
                  <c:v>1389090000000</c:v>
                </c:pt>
                <c:pt idx="11260">
                  <c:v>1368410000000</c:v>
                </c:pt>
                <c:pt idx="11261">
                  <c:v>1345150000000</c:v>
                </c:pt>
                <c:pt idx="11262">
                  <c:v>1324830000000</c:v>
                </c:pt>
                <c:pt idx="11263">
                  <c:v>1303680000000</c:v>
                </c:pt>
                <c:pt idx="11264">
                  <c:v>1279340000000</c:v>
                </c:pt>
                <c:pt idx="11265">
                  <c:v>1257930000000</c:v>
                </c:pt>
                <c:pt idx="11266">
                  <c:v>1234850000000</c:v>
                </c:pt>
                <c:pt idx="11267">
                  <c:v>1213170000000</c:v>
                </c:pt>
                <c:pt idx="11268">
                  <c:v>1195730000000</c:v>
                </c:pt>
                <c:pt idx="11269">
                  <c:v>1170880000000</c:v>
                </c:pt>
                <c:pt idx="11270">
                  <c:v>1150010000000</c:v>
                </c:pt>
                <c:pt idx="11271">
                  <c:v>1129580000000</c:v>
                </c:pt>
                <c:pt idx="11272">
                  <c:v>1107460000000</c:v>
                </c:pt>
                <c:pt idx="11273">
                  <c:v>1087530000000</c:v>
                </c:pt>
                <c:pt idx="11274">
                  <c:v>1065380000000</c:v>
                </c:pt>
                <c:pt idx="11275">
                  <c:v>1038310000000</c:v>
                </c:pt>
                <c:pt idx="11276">
                  <c:v>1021330000000</c:v>
                </c:pt>
                <c:pt idx="11277">
                  <c:v>996133000000</c:v>
                </c:pt>
                <c:pt idx="11278">
                  <c:v>974900000000</c:v>
                </c:pt>
                <c:pt idx="11279">
                  <c:v>953062000000</c:v>
                </c:pt>
                <c:pt idx="11280">
                  <c:v>932487000000</c:v>
                </c:pt>
                <c:pt idx="11281">
                  <c:v>906796000000</c:v>
                </c:pt>
                <c:pt idx="11282">
                  <c:v>890019000000</c:v>
                </c:pt>
                <c:pt idx="11283">
                  <c:v>862957000000</c:v>
                </c:pt>
                <c:pt idx="11284">
                  <c:v>845961000000</c:v>
                </c:pt>
                <c:pt idx="11285">
                  <c:v>821698000000</c:v>
                </c:pt>
                <c:pt idx="11286">
                  <c:v>800806000000</c:v>
                </c:pt>
                <c:pt idx="11287">
                  <c:v>780905000000</c:v>
                </c:pt>
                <c:pt idx="11288">
                  <c:v>761546000000</c:v>
                </c:pt>
                <c:pt idx="11289">
                  <c:v>738793000000</c:v>
                </c:pt>
                <c:pt idx="11290">
                  <c:v>722887000000</c:v>
                </c:pt>
                <c:pt idx="11291">
                  <c:v>699197000000</c:v>
                </c:pt>
                <c:pt idx="11292">
                  <c:v>683313000000</c:v>
                </c:pt>
                <c:pt idx="11293">
                  <c:v>663907000000</c:v>
                </c:pt>
                <c:pt idx="11294">
                  <c:v>642501000000</c:v>
                </c:pt>
                <c:pt idx="11295">
                  <c:v>624425000000</c:v>
                </c:pt>
                <c:pt idx="11296">
                  <c:v>606673000000</c:v>
                </c:pt>
                <c:pt idx="11297">
                  <c:v>586072000000</c:v>
                </c:pt>
                <c:pt idx="11298">
                  <c:v>570959000000</c:v>
                </c:pt>
                <c:pt idx="11299">
                  <c:v>549925000000</c:v>
                </c:pt>
                <c:pt idx="11300">
                  <c:v>535114000000</c:v>
                </c:pt>
                <c:pt idx="11301">
                  <c:v>518143000000</c:v>
                </c:pt>
                <c:pt idx="11302">
                  <c:v>499638000000</c:v>
                </c:pt>
                <c:pt idx="11303">
                  <c:v>483956000000</c:v>
                </c:pt>
                <c:pt idx="11304">
                  <c:v>468636000000</c:v>
                </c:pt>
                <c:pt idx="11305">
                  <c:v>451653000000</c:v>
                </c:pt>
                <c:pt idx="11306">
                  <c:v>438773000000</c:v>
                </c:pt>
                <c:pt idx="11307">
                  <c:v>421621000000</c:v>
                </c:pt>
                <c:pt idx="11308">
                  <c:v>407125000000</c:v>
                </c:pt>
                <c:pt idx="11309">
                  <c:v>395102000000</c:v>
                </c:pt>
                <c:pt idx="11310">
                  <c:v>379928000000</c:v>
                </c:pt>
                <c:pt idx="11311">
                  <c:v>367034000000</c:v>
                </c:pt>
                <c:pt idx="11312">
                  <c:v>354213000000</c:v>
                </c:pt>
                <c:pt idx="11313">
                  <c:v>340377000000</c:v>
                </c:pt>
                <c:pt idx="11314">
                  <c:v>329320000000</c:v>
                </c:pt>
                <c:pt idx="11315">
                  <c:v>317286000000</c:v>
                </c:pt>
                <c:pt idx="11316">
                  <c:v>303934000000</c:v>
                </c:pt>
                <c:pt idx="11317">
                  <c:v>293881000000</c:v>
                </c:pt>
                <c:pt idx="11318">
                  <c:v>281798000000</c:v>
                </c:pt>
                <c:pt idx="11319">
                  <c:v>271721000000</c:v>
                </c:pt>
                <c:pt idx="11320">
                  <c:v>261355000000</c:v>
                </c:pt>
                <c:pt idx="11321">
                  <c:v>251164000000</c:v>
                </c:pt>
                <c:pt idx="11322">
                  <c:v>241608000000</c:v>
                </c:pt>
                <c:pt idx="11323">
                  <c:v>232344000000</c:v>
                </c:pt>
                <c:pt idx="11324">
                  <c:v>223449000000</c:v>
                </c:pt>
                <c:pt idx="11325">
                  <c:v>215452000000</c:v>
                </c:pt>
                <c:pt idx="11326">
                  <c:v>206834000000</c:v>
                </c:pt>
                <c:pt idx="11327">
                  <c:v>198879000000</c:v>
                </c:pt>
                <c:pt idx="11328">
                  <c:v>191431000000</c:v>
                </c:pt>
                <c:pt idx="11329">
                  <c:v>184072000000</c:v>
                </c:pt>
                <c:pt idx="11330">
                  <c:v>177011000000</c:v>
                </c:pt>
                <c:pt idx="11331">
                  <c:v>170231000000</c:v>
                </c:pt>
                <c:pt idx="11332">
                  <c:v>163341000000</c:v>
                </c:pt>
                <c:pt idx="11333">
                  <c:v>157335000000</c:v>
                </c:pt>
                <c:pt idx="11334">
                  <c:v>151375000000</c:v>
                </c:pt>
                <c:pt idx="11335">
                  <c:v>145483000000</c:v>
                </c:pt>
                <c:pt idx="11336">
                  <c:v>140041000000</c:v>
                </c:pt>
                <c:pt idx="11337">
                  <c:v>134742000000</c:v>
                </c:pt>
                <c:pt idx="11338">
                  <c:v>129787000000</c:v>
                </c:pt>
                <c:pt idx="11339">
                  <c:v>125190000000</c:v>
                </c:pt>
                <c:pt idx="11340">
                  <c:v>120566000000</c:v>
                </c:pt>
                <c:pt idx="11341">
                  <c:v>116279000000</c:v>
                </c:pt>
                <c:pt idx="11342">
                  <c:v>112244000000</c:v>
                </c:pt>
                <c:pt idx="11343">
                  <c:v>108367000000</c:v>
                </c:pt>
                <c:pt idx="11344">
                  <c:v>104665000000</c:v>
                </c:pt>
                <c:pt idx="11345">
                  <c:v>101172000000</c:v>
                </c:pt>
                <c:pt idx="11346">
                  <c:v>97757600000</c:v>
                </c:pt>
                <c:pt idx="11347">
                  <c:v>94632700000</c:v>
                </c:pt>
                <c:pt idx="11348">
                  <c:v>91666000000</c:v>
                </c:pt>
                <c:pt idx="11349">
                  <c:v>88747800000</c:v>
                </c:pt>
                <c:pt idx="11350">
                  <c:v>86104700000</c:v>
                </c:pt>
                <c:pt idx="11351">
                  <c:v>83525400000</c:v>
                </c:pt>
                <c:pt idx="11352">
                  <c:v>81181000000</c:v>
                </c:pt>
                <c:pt idx="11353">
                  <c:v>78925100000</c:v>
                </c:pt>
                <c:pt idx="11354">
                  <c:v>76853300000</c:v>
                </c:pt>
                <c:pt idx="11355">
                  <c:v>74904300000</c:v>
                </c:pt>
                <c:pt idx="11356">
                  <c:v>73048900000</c:v>
                </c:pt>
                <c:pt idx="11357">
                  <c:v>71335800000</c:v>
                </c:pt>
                <c:pt idx="11358">
                  <c:v>69693000000</c:v>
                </c:pt>
                <c:pt idx="11359">
                  <c:v>68193700000</c:v>
                </c:pt>
                <c:pt idx="11360">
                  <c:v>66746700000</c:v>
                </c:pt>
                <c:pt idx="11361">
                  <c:v>65441500000</c:v>
                </c:pt>
                <c:pt idx="11362">
                  <c:v>64224800000</c:v>
                </c:pt>
                <c:pt idx="11363">
                  <c:v>63053200000</c:v>
                </c:pt>
                <c:pt idx="11364">
                  <c:v>62004700000</c:v>
                </c:pt>
                <c:pt idx="11365">
                  <c:v>60996000000</c:v>
                </c:pt>
                <c:pt idx="11366">
                  <c:v>60101300000</c:v>
                </c:pt>
                <c:pt idx="11367">
                  <c:v>59294900000</c:v>
                </c:pt>
                <c:pt idx="11368">
                  <c:v>58489100000</c:v>
                </c:pt>
                <c:pt idx="11369">
                  <c:v>57795500000</c:v>
                </c:pt>
                <c:pt idx="11370">
                  <c:v>57132400000</c:v>
                </c:pt>
                <c:pt idx="11371">
                  <c:v>56558300000</c:v>
                </c:pt>
                <c:pt idx="11372">
                  <c:v>56002100000</c:v>
                </c:pt>
                <c:pt idx="11373">
                  <c:v>55534300000</c:v>
                </c:pt>
                <c:pt idx="11374">
                  <c:v>55078800000</c:v>
                </c:pt>
                <c:pt idx="11375">
                  <c:v>54693600000</c:v>
                </c:pt>
                <c:pt idx="11376">
                  <c:v>54361400000</c:v>
                </c:pt>
                <c:pt idx="11377">
                  <c:v>54020900000</c:v>
                </c:pt>
                <c:pt idx="11378">
                  <c:v>53767000000</c:v>
                </c:pt>
                <c:pt idx="11379">
                  <c:v>53516600000</c:v>
                </c:pt>
                <c:pt idx="11380">
                  <c:v>53334100000</c:v>
                </c:pt>
                <c:pt idx="11381">
                  <c:v>53244800000</c:v>
                </c:pt>
                <c:pt idx="11382">
                  <c:v>53050900000</c:v>
                </c:pt>
                <c:pt idx="11383">
                  <c:v>52966300000</c:v>
                </c:pt>
                <c:pt idx="11384">
                  <c:v>52886400000</c:v>
                </c:pt>
                <c:pt idx="11385">
                  <c:v>52853400000</c:v>
                </c:pt>
                <c:pt idx="11386">
                  <c:v>52802900000</c:v>
                </c:pt>
                <c:pt idx="11387">
                  <c:v>52820100000</c:v>
                </c:pt>
                <c:pt idx="11388">
                  <c:v>52788900000</c:v>
                </c:pt>
                <c:pt idx="11389">
                  <c:v>52839100000</c:v>
                </c:pt>
                <c:pt idx="11390">
                  <c:v>52929900000</c:v>
                </c:pt>
                <c:pt idx="11391">
                  <c:v>52944500000</c:v>
                </c:pt>
                <c:pt idx="11392">
                  <c:v>53059500000</c:v>
                </c:pt>
                <c:pt idx="11393">
                  <c:v>53170400000</c:v>
                </c:pt>
                <c:pt idx="11394">
                  <c:v>53317600000</c:v>
                </c:pt>
                <c:pt idx="11395">
                  <c:v>53553500000</c:v>
                </c:pt>
                <c:pt idx="11396">
                  <c:v>53683500000</c:v>
                </c:pt>
                <c:pt idx="11397">
                  <c:v>53843200000</c:v>
                </c:pt>
                <c:pt idx="11398">
                  <c:v>54104800000</c:v>
                </c:pt>
                <c:pt idx="11399">
                  <c:v>54317500000</c:v>
                </c:pt>
                <c:pt idx="11400">
                  <c:v>54523300000</c:v>
                </c:pt>
                <c:pt idx="11401">
                  <c:v>54758700000</c:v>
                </c:pt>
                <c:pt idx="11402">
                  <c:v>54942900000</c:v>
                </c:pt>
                <c:pt idx="11403">
                  <c:v>55195700000</c:v>
                </c:pt>
                <c:pt idx="11404">
                  <c:v>55521400000</c:v>
                </c:pt>
                <c:pt idx="11405">
                  <c:v>55688800000</c:v>
                </c:pt>
                <c:pt idx="11406">
                  <c:v>56099200000</c:v>
                </c:pt>
                <c:pt idx="11407">
                  <c:v>56282000000</c:v>
                </c:pt>
                <c:pt idx="11408">
                  <c:v>56587900000</c:v>
                </c:pt>
                <c:pt idx="11409">
                  <c:v>56961300000</c:v>
                </c:pt>
                <c:pt idx="11410">
                  <c:v>57279700000</c:v>
                </c:pt>
                <c:pt idx="11411">
                  <c:v>57549300000</c:v>
                </c:pt>
                <c:pt idx="11412">
                  <c:v>57985900000</c:v>
                </c:pt>
                <c:pt idx="11413">
                  <c:v>58220100000</c:v>
                </c:pt>
                <c:pt idx="11414">
                  <c:v>58576400000</c:v>
                </c:pt>
                <c:pt idx="11415">
                  <c:v>59029500000</c:v>
                </c:pt>
                <c:pt idx="11416">
                  <c:v>59355000000</c:v>
                </c:pt>
                <c:pt idx="11417">
                  <c:v>59720600000</c:v>
                </c:pt>
                <c:pt idx="11418">
                  <c:v>60179900000</c:v>
                </c:pt>
                <c:pt idx="11419">
                  <c:v>60468100000</c:v>
                </c:pt>
                <c:pt idx="11420">
                  <c:v>60993600000</c:v>
                </c:pt>
                <c:pt idx="11421">
                  <c:v>61408600000</c:v>
                </c:pt>
                <c:pt idx="11422">
                  <c:v>61730500000</c:v>
                </c:pt>
                <c:pt idx="11423">
                  <c:v>62218600000</c:v>
                </c:pt>
                <c:pt idx="11424">
                  <c:v>62659100000</c:v>
                </c:pt>
                <c:pt idx="11425">
                  <c:v>63046300000</c:v>
                </c:pt>
                <c:pt idx="11426">
                  <c:v>63605000000</c:v>
                </c:pt>
                <c:pt idx="11427">
                  <c:v>63951800000</c:v>
                </c:pt>
                <c:pt idx="11428">
                  <c:v>64424600000</c:v>
                </c:pt>
                <c:pt idx="11429">
                  <c:v>64952500000</c:v>
                </c:pt>
                <c:pt idx="11430">
                  <c:v>65442500000</c:v>
                </c:pt>
                <c:pt idx="11431">
                  <c:v>65931300000</c:v>
                </c:pt>
                <c:pt idx="11432">
                  <c:v>66512400000</c:v>
                </c:pt>
                <c:pt idx="11433">
                  <c:v>66913500000</c:v>
                </c:pt>
                <c:pt idx="11434">
                  <c:v>67581700000</c:v>
                </c:pt>
                <c:pt idx="11435">
                  <c:v>68116600000</c:v>
                </c:pt>
                <c:pt idx="11436">
                  <c:v>68618800000</c:v>
                </c:pt>
                <c:pt idx="11437">
                  <c:v>69171500000</c:v>
                </c:pt>
                <c:pt idx="11438">
                  <c:v>69727100000</c:v>
                </c:pt>
                <c:pt idx="11439">
                  <c:v>70228800000</c:v>
                </c:pt>
                <c:pt idx="11440">
                  <c:v>70931700000</c:v>
                </c:pt>
                <c:pt idx="11441">
                  <c:v>71376300000</c:v>
                </c:pt>
                <c:pt idx="11442">
                  <c:v>71972500000</c:v>
                </c:pt>
                <c:pt idx="11443">
                  <c:v>72638100000</c:v>
                </c:pt>
                <c:pt idx="11444">
                  <c:v>73252600000</c:v>
                </c:pt>
                <c:pt idx="11445">
                  <c:v>73864500000</c:v>
                </c:pt>
                <c:pt idx="11446">
                  <c:v>74587400000</c:v>
                </c:pt>
                <c:pt idx="11447">
                  <c:v>75089700000</c:v>
                </c:pt>
                <c:pt idx="11448">
                  <c:v>75903700000</c:v>
                </c:pt>
                <c:pt idx="11449">
                  <c:v>76562600000</c:v>
                </c:pt>
                <c:pt idx="11450">
                  <c:v>77161700000</c:v>
                </c:pt>
                <c:pt idx="11451">
                  <c:v>77837600000</c:v>
                </c:pt>
                <c:pt idx="11452">
                  <c:v>78545400000</c:v>
                </c:pt>
                <c:pt idx="11453">
                  <c:v>79131100000</c:v>
                </c:pt>
                <c:pt idx="11454">
                  <c:v>79831800000</c:v>
                </c:pt>
                <c:pt idx="11455">
                  <c:v>80539700000</c:v>
                </c:pt>
                <c:pt idx="11456">
                  <c:v>81256700000</c:v>
                </c:pt>
                <c:pt idx="11457">
                  <c:v>82059700000</c:v>
                </c:pt>
                <c:pt idx="11458">
                  <c:v>82792700000</c:v>
                </c:pt>
                <c:pt idx="11459">
                  <c:v>83619400000</c:v>
                </c:pt>
                <c:pt idx="11460">
                  <c:v>84368100000</c:v>
                </c:pt>
                <c:pt idx="11461">
                  <c:v>85123900000</c:v>
                </c:pt>
                <c:pt idx="11462">
                  <c:v>85899800000</c:v>
                </c:pt>
                <c:pt idx="11463">
                  <c:v>86670800000</c:v>
                </c:pt>
                <c:pt idx="11464">
                  <c:v>87379600000</c:v>
                </c:pt>
                <c:pt idx="11465">
                  <c:v>88165400000</c:v>
                </c:pt>
                <c:pt idx="11466">
                  <c:v>88895500000</c:v>
                </c:pt>
                <c:pt idx="11467">
                  <c:v>89694800000</c:v>
                </c:pt>
                <c:pt idx="11468">
                  <c:v>90500300000</c:v>
                </c:pt>
                <c:pt idx="11469">
                  <c:v>91313000000</c:v>
                </c:pt>
                <c:pt idx="11470">
                  <c:v>92129800000</c:v>
                </c:pt>
                <c:pt idx="11471">
                  <c:v>93003500000</c:v>
                </c:pt>
                <c:pt idx="11472">
                  <c:v>93830600000</c:v>
                </c:pt>
                <c:pt idx="11473">
                  <c:v>94723100000</c:v>
                </c:pt>
                <c:pt idx="11474">
                  <c:v>95560800000</c:v>
                </c:pt>
                <c:pt idx="11475">
                  <c:v>96403300000</c:v>
                </c:pt>
                <c:pt idx="11476">
                  <c:v>97264400000</c:v>
                </c:pt>
                <c:pt idx="11477">
                  <c:v>98117700000</c:v>
                </c:pt>
                <c:pt idx="11478">
                  <c:v>98940900000</c:v>
                </c:pt>
                <c:pt idx="11479">
                  <c:v>99804500000</c:v>
                </c:pt>
                <c:pt idx="11480">
                  <c:v>100626000000</c:v>
                </c:pt>
                <c:pt idx="11481">
                  <c:v>101498000000</c:v>
                </c:pt>
                <c:pt idx="11482">
                  <c:v>102430000000</c:v>
                </c:pt>
                <c:pt idx="11483">
                  <c:v>103232000000</c:v>
                </c:pt>
                <c:pt idx="11484">
                  <c:v>104114000000</c:v>
                </c:pt>
                <c:pt idx="11485">
                  <c:v>105028000000</c:v>
                </c:pt>
                <c:pt idx="11486">
                  <c:v>105915000000</c:v>
                </c:pt>
                <c:pt idx="11487">
                  <c:v>106867000000</c:v>
                </c:pt>
                <c:pt idx="11488">
                  <c:v>107761000000</c:v>
                </c:pt>
                <c:pt idx="11489">
                  <c:v>108640000000</c:v>
                </c:pt>
                <c:pt idx="11490">
                  <c:v>109601000000</c:v>
                </c:pt>
                <c:pt idx="11491">
                  <c:v>110504000000</c:v>
                </c:pt>
                <c:pt idx="11492">
                  <c:v>111398000000</c:v>
                </c:pt>
                <c:pt idx="11493">
                  <c:v>112306000000</c:v>
                </c:pt>
                <c:pt idx="11494">
                  <c:v>113188000000</c:v>
                </c:pt>
                <c:pt idx="11495">
                  <c:v>114088000000</c:v>
                </c:pt>
                <c:pt idx="11496">
                  <c:v>115043000000</c:v>
                </c:pt>
                <c:pt idx="11497">
                  <c:v>115895000000</c:v>
                </c:pt>
                <c:pt idx="11498">
                  <c:v>116815000000</c:v>
                </c:pt>
                <c:pt idx="11499">
                  <c:v>117756000000</c:v>
                </c:pt>
                <c:pt idx="11500">
                  <c:v>118678000000</c:v>
                </c:pt>
                <c:pt idx="11501">
                  <c:v>119599000000</c:v>
                </c:pt>
                <c:pt idx="11502">
                  <c:v>120567000000</c:v>
                </c:pt>
                <c:pt idx="11503">
                  <c:v>121448000000</c:v>
                </c:pt>
                <c:pt idx="11504">
                  <c:v>122435000000</c:v>
                </c:pt>
                <c:pt idx="11505">
                  <c:v>123364000000</c:v>
                </c:pt>
                <c:pt idx="11506">
                  <c:v>124279000000</c:v>
                </c:pt>
                <c:pt idx="11507">
                  <c:v>125212000000</c:v>
                </c:pt>
                <c:pt idx="11508">
                  <c:v>126193000000</c:v>
                </c:pt>
                <c:pt idx="11509">
                  <c:v>127068000000</c:v>
                </c:pt>
                <c:pt idx="11510">
                  <c:v>128043000000</c:v>
                </c:pt>
                <c:pt idx="11511">
                  <c:v>128955000000</c:v>
                </c:pt>
                <c:pt idx="11512">
                  <c:v>129865000000</c:v>
                </c:pt>
                <c:pt idx="11513">
                  <c:v>130853000000</c:v>
                </c:pt>
                <c:pt idx="11514">
                  <c:v>131795000000</c:v>
                </c:pt>
                <c:pt idx="11515">
                  <c:v>132705000000</c:v>
                </c:pt>
                <c:pt idx="11516">
                  <c:v>133673000000</c:v>
                </c:pt>
                <c:pt idx="11517">
                  <c:v>134664000000</c:v>
                </c:pt>
                <c:pt idx="11518">
                  <c:v>135556000000</c:v>
                </c:pt>
                <c:pt idx="11519">
                  <c:v>136606000000</c:v>
                </c:pt>
                <c:pt idx="11520">
                  <c:v>137498000000</c:v>
                </c:pt>
                <c:pt idx="11521">
                  <c:v>138449000000</c:v>
                </c:pt>
                <c:pt idx="11522">
                  <c:v>139419000000</c:v>
                </c:pt>
                <c:pt idx="11523">
                  <c:v>140404000000</c:v>
                </c:pt>
                <c:pt idx="11524">
                  <c:v>141227000000</c:v>
                </c:pt>
                <c:pt idx="11525">
                  <c:v>142315000000</c:v>
                </c:pt>
                <c:pt idx="11526">
                  <c:v>143140000000</c:v>
                </c:pt>
                <c:pt idx="11527">
                  <c:v>144169000000</c:v>
                </c:pt>
                <c:pt idx="11528">
                  <c:v>145127000000</c:v>
                </c:pt>
                <c:pt idx="11529">
                  <c:v>146121000000</c:v>
                </c:pt>
                <c:pt idx="11530">
                  <c:v>146970000000</c:v>
                </c:pt>
                <c:pt idx="11531">
                  <c:v>148123000000</c:v>
                </c:pt>
                <c:pt idx="11532">
                  <c:v>148925000000</c:v>
                </c:pt>
                <c:pt idx="11533">
                  <c:v>150010000000</c:v>
                </c:pt>
                <c:pt idx="11534">
                  <c:v>150965000000</c:v>
                </c:pt>
                <c:pt idx="11535">
                  <c:v>151830000000</c:v>
                </c:pt>
                <c:pt idx="11536">
                  <c:v>152795000000</c:v>
                </c:pt>
                <c:pt idx="11537">
                  <c:v>153927000000</c:v>
                </c:pt>
                <c:pt idx="11538">
                  <c:v>154715000000</c:v>
                </c:pt>
                <c:pt idx="11539">
                  <c:v>155808000000</c:v>
                </c:pt>
                <c:pt idx="11540">
                  <c:v>156760000000</c:v>
                </c:pt>
                <c:pt idx="11541">
                  <c:v>157729000000</c:v>
                </c:pt>
                <c:pt idx="11542">
                  <c:v>158787000000</c:v>
                </c:pt>
                <c:pt idx="11543">
                  <c:v>159756000000</c:v>
                </c:pt>
                <c:pt idx="11544">
                  <c:v>160514000000</c:v>
                </c:pt>
                <c:pt idx="11545">
                  <c:v>161656000000</c:v>
                </c:pt>
                <c:pt idx="11546">
                  <c:v>162558000000</c:v>
                </c:pt>
                <c:pt idx="11547">
                  <c:v>163483000000</c:v>
                </c:pt>
                <c:pt idx="11548">
                  <c:v>164454000000</c:v>
                </c:pt>
                <c:pt idx="11549">
                  <c:v>165396000000</c:v>
                </c:pt>
                <c:pt idx="11550">
                  <c:v>166369000000</c:v>
                </c:pt>
                <c:pt idx="11551">
                  <c:v>167519000000</c:v>
                </c:pt>
                <c:pt idx="11552">
                  <c:v>168416000000</c:v>
                </c:pt>
                <c:pt idx="11553">
                  <c:v>169379000000</c:v>
                </c:pt>
                <c:pt idx="11554">
                  <c:v>170443000000</c:v>
                </c:pt>
                <c:pt idx="11555">
                  <c:v>171410000000</c:v>
                </c:pt>
                <c:pt idx="11556">
                  <c:v>172354000000</c:v>
                </c:pt>
                <c:pt idx="11557">
                  <c:v>173319000000</c:v>
                </c:pt>
                <c:pt idx="11558">
                  <c:v>174191000000</c:v>
                </c:pt>
                <c:pt idx="11559">
                  <c:v>175165000000</c:v>
                </c:pt>
                <c:pt idx="11560">
                  <c:v>176184000000</c:v>
                </c:pt>
                <c:pt idx="11561">
                  <c:v>177079000000</c:v>
                </c:pt>
                <c:pt idx="11562">
                  <c:v>178046000000</c:v>
                </c:pt>
                <c:pt idx="11563">
                  <c:v>179089000000</c:v>
                </c:pt>
                <c:pt idx="11564">
                  <c:v>180054000000</c:v>
                </c:pt>
                <c:pt idx="11565">
                  <c:v>181057000000</c:v>
                </c:pt>
                <c:pt idx="11566">
                  <c:v>182016000000</c:v>
                </c:pt>
                <c:pt idx="11567">
                  <c:v>182933000000</c:v>
                </c:pt>
                <c:pt idx="11568">
                  <c:v>183889000000</c:v>
                </c:pt>
                <c:pt idx="11569">
                  <c:v>184842000000</c:v>
                </c:pt>
                <c:pt idx="11570">
                  <c:v>185745000000</c:v>
                </c:pt>
                <c:pt idx="11571">
                  <c:v>186698000000</c:v>
                </c:pt>
                <c:pt idx="11572">
                  <c:v>187690000000</c:v>
                </c:pt>
                <c:pt idx="11573">
                  <c:v>188644000000</c:v>
                </c:pt>
                <c:pt idx="11574">
                  <c:v>189559000000</c:v>
                </c:pt>
                <c:pt idx="11575">
                  <c:v>190659000000</c:v>
                </c:pt>
                <c:pt idx="11576">
                  <c:v>191613000000</c:v>
                </c:pt>
                <c:pt idx="11577">
                  <c:v>192583000000</c:v>
                </c:pt>
                <c:pt idx="11578">
                  <c:v>193533000000</c:v>
                </c:pt>
                <c:pt idx="11579">
                  <c:v>194368000000</c:v>
                </c:pt>
                <c:pt idx="11580">
                  <c:v>195312000000</c:v>
                </c:pt>
                <c:pt idx="11581">
                  <c:v>196254000000</c:v>
                </c:pt>
                <c:pt idx="11582">
                  <c:v>197092000000</c:v>
                </c:pt>
                <c:pt idx="11583">
                  <c:v>198031000000</c:v>
                </c:pt>
                <c:pt idx="11584">
                  <c:v>199035000000</c:v>
                </c:pt>
                <c:pt idx="11585">
                  <c:v>199975000000</c:v>
                </c:pt>
                <c:pt idx="11586">
                  <c:v>201095000000</c:v>
                </c:pt>
                <c:pt idx="11587">
                  <c:v>202035000000</c:v>
                </c:pt>
                <c:pt idx="11588">
                  <c:v>202760000000</c:v>
                </c:pt>
                <c:pt idx="11589">
                  <c:v>203996000000</c:v>
                </c:pt>
                <c:pt idx="11590">
                  <c:v>204935000000</c:v>
                </c:pt>
                <c:pt idx="11591">
                  <c:v>205739000000</c:v>
                </c:pt>
                <c:pt idx="11592">
                  <c:v>206676000000</c:v>
                </c:pt>
                <c:pt idx="11593">
                  <c:v>207441000000</c:v>
                </c:pt>
                <c:pt idx="11594">
                  <c:v>208376000000</c:v>
                </c:pt>
                <c:pt idx="11595">
                  <c:v>209648000000</c:v>
                </c:pt>
                <c:pt idx="11596">
                  <c:v>210256000000</c:v>
                </c:pt>
                <c:pt idx="11597">
                  <c:v>211192000000</c:v>
                </c:pt>
                <c:pt idx="11598">
                  <c:v>212311000000</c:v>
                </c:pt>
                <c:pt idx="11599">
                  <c:v>213248000000</c:v>
                </c:pt>
                <c:pt idx="11600">
                  <c:v>214350000000</c:v>
                </c:pt>
                <c:pt idx="11601">
                  <c:v>215289000000</c:v>
                </c:pt>
                <c:pt idx="11602">
                  <c:v>215911000000</c:v>
                </c:pt>
                <c:pt idx="11603">
                  <c:v>217110000000</c:v>
                </c:pt>
                <c:pt idx="11604">
                  <c:v>218051000000</c:v>
                </c:pt>
                <c:pt idx="11605">
                  <c:v>218796000000</c:v>
                </c:pt>
                <c:pt idx="11606">
                  <c:v>219740000000</c:v>
                </c:pt>
                <c:pt idx="11607">
                  <c:v>220596000000</c:v>
                </c:pt>
                <c:pt idx="11608">
                  <c:v>221543000000</c:v>
                </c:pt>
                <c:pt idx="11609">
                  <c:v>222752000000</c:v>
                </c:pt>
                <c:pt idx="11610">
                  <c:v>223537000000</c:v>
                </c:pt>
                <c:pt idx="11611">
                  <c:v>224485000000</c:v>
                </c:pt>
                <c:pt idx="11612">
                  <c:v>225609000000</c:v>
                </c:pt>
                <c:pt idx="11613">
                  <c:v>226558000000</c:v>
                </c:pt>
                <c:pt idx="11614">
                  <c:v>227570000000</c:v>
                </c:pt>
                <c:pt idx="11615">
                  <c:v>228523000000</c:v>
                </c:pt>
                <c:pt idx="11616">
                  <c:v>229320000000</c:v>
                </c:pt>
                <c:pt idx="11617">
                  <c:v>230340000000</c:v>
                </c:pt>
                <c:pt idx="11618">
                  <c:v>231338000000</c:v>
                </c:pt>
                <c:pt idx="11619">
                  <c:v>232158000000</c:v>
                </c:pt>
                <c:pt idx="11620">
                  <c:v>233125000000</c:v>
                </c:pt>
                <c:pt idx="11621">
                  <c:v>234075000000</c:v>
                </c:pt>
                <c:pt idx="11622">
                  <c:v>235045000000</c:v>
                </c:pt>
                <c:pt idx="11623">
                  <c:v>236114000000</c:v>
                </c:pt>
                <c:pt idx="11624">
                  <c:v>237050000000</c:v>
                </c:pt>
                <c:pt idx="11625">
                  <c:v>238070000000</c:v>
                </c:pt>
                <c:pt idx="11626">
                  <c:v>239090000000</c:v>
                </c:pt>
                <c:pt idx="11627">
                  <c:v>240068000000</c:v>
                </c:pt>
                <c:pt idx="11628">
                  <c:v>241055000000</c:v>
                </c:pt>
                <c:pt idx="11629">
                  <c:v>242093000000</c:v>
                </c:pt>
                <c:pt idx="11630">
                  <c:v>243016000000</c:v>
                </c:pt>
                <c:pt idx="11631">
                  <c:v>244068000000</c:v>
                </c:pt>
                <c:pt idx="11632">
                  <c:v>244940000000</c:v>
                </c:pt>
                <c:pt idx="11633">
                  <c:v>245996000000</c:v>
                </c:pt>
                <c:pt idx="11634">
                  <c:v>246998000000</c:v>
                </c:pt>
                <c:pt idx="11635">
                  <c:v>247923000000</c:v>
                </c:pt>
                <c:pt idx="11636">
                  <c:v>248910000000</c:v>
                </c:pt>
                <c:pt idx="11637">
                  <c:v>250027000000</c:v>
                </c:pt>
                <c:pt idx="11638">
                  <c:v>250888000000</c:v>
                </c:pt>
                <c:pt idx="11639">
                  <c:v>252123000000</c:v>
                </c:pt>
                <c:pt idx="11640">
                  <c:v>253011000000</c:v>
                </c:pt>
                <c:pt idx="11641">
                  <c:v>254095000000</c:v>
                </c:pt>
                <c:pt idx="11642">
                  <c:v>255114000000</c:v>
                </c:pt>
                <c:pt idx="11643">
                  <c:v>256211000000</c:v>
                </c:pt>
                <c:pt idx="11644">
                  <c:v>257041000000</c:v>
                </c:pt>
                <c:pt idx="11645">
                  <c:v>258287000000</c:v>
                </c:pt>
                <c:pt idx="11646">
                  <c:v>259088000000</c:v>
                </c:pt>
                <c:pt idx="11647">
                  <c:v>260202000000</c:v>
                </c:pt>
                <c:pt idx="11648">
                  <c:v>261283000000</c:v>
                </c:pt>
                <c:pt idx="11649">
                  <c:v>262314000000</c:v>
                </c:pt>
                <c:pt idx="11650">
                  <c:v>263157000000</c:v>
                </c:pt>
                <c:pt idx="11651">
                  <c:v>264492000000</c:v>
                </c:pt>
                <c:pt idx="11652">
                  <c:v>265260000000</c:v>
                </c:pt>
                <c:pt idx="11653">
                  <c:v>266504000000</c:v>
                </c:pt>
                <c:pt idx="11654">
                  <c:v>267530000000</c:v>
                </c:pt>
                <c:pt idx="11655">
                  <c:v>268446000000</c:v>
                </c:pt>
                <c:pt idx="11656">
                  <c:v>269496000000</c:v>
                </c:pt>
                <c:pt idx="11657">
                  <c:v>270825000000</c:v>
                </c:pt>
                <c:pt idx="11658">
                  <c:v>271588000000</c:v>
                </c:pt>
                <c:pt idx="11659">
                  <c:v>272870000000</c:v>
                </c:pt>
                <c:pt idx="11660">
                  <c:v>273844000000</c:v>
                </c:pt>
                <c:pt idx="11661">
                  <c:v>274801000000</c:v>
                </c:pt>
                <c:pt idx="11662">
                  <c:v>276074000000</c:v>
                </c:pt>
                <c:pt idx="11663">
                  <c:v>277135000000</c:v>
                </c:pt>
                <c:pt idx="11664">
                  <c:v>277912000000</c:v>
                </c:pt>
                <c:pt idx="11665">
                  <c:v>279211000000</c:v>
                </c:pt>
                <c:pt idx="11666">
                  <c:v>280152000000</c:v>
                </c:pt>
                <c:pt idx="11667">
                  <c:v>281212000000</c:v>
                </c:pt>
                <c:pt idx="11668">
                  <c:v>282287000000</c:v>
                </c:pt>
                <c:pt idx="11669">
                  <c:v>283350000000</c:v>
                </c:pt>
                <c:pt idx="11670">
                  <c:v>284431000000</c:v>
                </c:pt>
                <c:pt idx="11671">
                  <c:v>285635000000</c:v>
                </c:pt>
                <c:pt idx="11672">
                  <c:v>286716000000</c:v>
                </c:pt>
                <c:pt idx="11673">
                  <c:v>287775000000</c:v>
                </c:pt>
                <c:pt idx="11674">
                  <c:v>288965000000</c:v>
                </c:pt>
                <c:pt idx="11675">
                  <c:v>290046000000</c:v>
                </c:pt>
                <c:pt idx="11676">
                  <c:v>291068000000</c:v>
                </c:pt>
                <c:pt idx="11677">
                  <c:v>292151000000</c:v>
                </c:pt>
                <c:pt idx="11678">
                  <c:v>293143000000</c:v>
                </c:pt>
                <c:pt idx="11679">
                  <c:v>294232000000</c:v>
                </c:pt>
                <c:pt idx="11680">
                  <c:v>295409000000</c:v>
                </c:pt>
                <c:pt idx="11681">
                  <c:v>296427000000</c:v>
                </c:pt>
                <c:pt idx="11682">
                  <c:v>297522000000</c:v>
                </c:pt>
                <c:pt idx="11683">
                  <c:v>298714000000</c:v>
                </c:pt>
                <c:pt idx="11684">
                  <c:v>299810000000</c:v>
                </c:pt>
                <c:pt idx="11685">
                  <c:v>300956000000</c:v>
                </c:pt>
                <c:pt idx="11686">
                  <c:v>302049000000</c:v>
                </c:pt>
                <c:pt idx="11687">
                  <c:v>303091000000</c:v>
                </c:pt>
                <c:pt idx="11688">
                  <c:v>304181000000</c:v>
                </c:pt>
                <c:pt idx="11689">
                  <c:v>305271000000</c:v>
                </c:pt>
                <c:pt idx="11690">
                  <c:v>306318000000</c:v>
                </c:pt>
                <c:pt idx="11691">
                  <c:v>307410000000</c:v>
                </c:pt>
                <c:pt idx="11692">
                  <c:v>308548000000</c:v>
                </c:pt>
                <c:pt idx="11693">
                  <c:v>309643000000</c:v>
                </c:pt>
                <c:pt idx="11694">
                  <c:v>310781000000</c:v>
                </c:pt>
                <c:pt idx="11695">
                  <c:v>311878000000</c:v>
                </c:pt>
                <c:pt idx="11696">
                  <c:v>312973000000</c:v>
                </c:pt>
                <c:pt idx="11697">
                  <c:v>314051000000</c:v>
                </c:pt>
                <c:pt idx="11698">
                  <c:v>315144000000</c:v>
                </c:pt>
                <c:pt idx="11699">
                  <c:v>316202000000</c:v>
                </c:pt>
                <c:pt idx="11700">
                  <c:v>317293000000</c:v>
                </c:pt>
                <c:pt idx="11701">
                  <c:v>318416000000</c:v>
                </c:pt>
                <c:pt idx="11702">
                  <c:v>319507000000</c:v>
                </c:pt>
                <c:pt idx="11703">
                  <c:v>320597000000</c:v>
                </c:pt>
                <c:pt idx="11704">
                  <c:v>321780000000</c:v>
                </c:pt>
                <c:pt idx="11705">
                  <c:v>322869000000</c:v>
                </c:pt>
                <c:pt idx="11706">
                  <c:v>323959000000</c:v>
                </c:pt>
                <c:pt idx="11707">
                  <c:v>325047000000</c:v>
                </c:pt>
                <c:pt idx="11708">
                  <c:v>326020000000</c:v>
                </c:pt>
                <c:pt idx="11709">
                  <c:v>327107000000</c:v>
                </c:pt>
                <c:pt idx="11710">
                  <c:v>328194000000</c:v>
                </c:pt>
                <c:pt idx="11711">
                  <c:v>329196000000</c:v>
                </c:pt>
                <c:pt idx="11712">
                  <c:v>330284000000</c:v>
                </c:pt>
                <c:pt idx="11713">
                  <c:v>331463000000</c:v>
                </c:pt>
                <c:pt idx="11714">
                  <c:v>332553000000</c:v>
                </c:pt>
                <c:pt idx="11715">
                  <c:v>333662000000</c:v>
                </c:pt>
                <c:pt idx="11716">
                  <c:v>334909000000</c:v>
                </c:pt>
                <c:pt idx="11717">
                  <c:v>336000000000</c:v>
                </c:pt>
                <c:pt idx="11718">
                  <c:v>337114000000</c:v>
                </c:pt>
                <c:pt idx="11719">
                  <c:v>338207000000</c:v>
                </c:pt>
                <c:pt idx="11720">
                  <c:v>339180000000</c:v>
                </c:pt>
                <c:pt idx="11721">
                  <c:v>340279000000</c:v>
                </c:pt>
                <c:pt idx="11722">
                  <c:v>341626000000</c:v>
                </c:pt>
                <c:pt idx="11723">
                  <c:v>342390000000</c:v>
                </c:pt>
                <c:pt idx="11724">
                  <c:v>343863000000</c:v>
                </c:pt>
                <c:pt idx="11725">
                  <c:v>344713000000</c:v>
                </c:pt>
                <c:pt idx="11726">
                  <c:v>345839000000</c:v>
                </c:pt>
                <c:pt idx="11727">
                  <c:v>347168000000</c:v>
                </c:pt>
                <c:pt idx="11728">
                  <c:v>348304000000</c:v>
                </c:pt>
                <c:pt idx="11729">
                  <c:v>349020000000</c:v>
                </c:pt>
                <c:pt idx="11730">
                  <c:v>350578000000</c:v>
                </c:pt>
                <c:pt idx="11731">
                  <c:v>351395000000</c:v>
                </c:pt>
                <c:pt idx="11732">
                  <c:v>352670000000</c:v>
                </c:pt>
                <c:pt idx="11733">
                  <c:v>353825000000</c:v>
                </c:pt>
                <c:pt idx="11734">
                  <c:v>354867000000</c:v>
                </c:pt>
                <c:pt idx="11735">
                  <c:v>356038000000</c:v>
                </c:pt>
                <c:pt idx="11736">
                  <c:v>357740000000</c:v>
                </c:pt>
                <c:pt idx="11737">
                  <c:v>358512000000</c:v>
                </c:pt>
                <c:pt idx="11738">
                  <c:v>359905000000</c:v>
                </c:pt>
                <c:pt idx="11739">
                  <c:v>361208000000</c:v>
                </c:pt>
                <c:pt idx="11740">
                  <c:v>362432000000</c:v>
                </c:pt>
                <c:pt idx="11741">
                  <c:v>363765000000</c:v>
                </c:pt>
                <c:pt idx="11742">
                  <c:v>365009000000</c:v>
                </c:pt>
                <c:pt idx="11743">
                  <c:v>365863000000</c:v>
                </c:pt>
                <c:pt idx="11744">
                  <c:v>367275000000</c:v>
                </c:pt>
                <c:pt idx="11745">
                  <c:v>368714000000</c:v>
                </c:pt>
                <c:pt idx="11746">
                  <c:v>369652000000</c:v>
                </c:pt>
                <c:pt idx="11747">
                  <c:v>371481000000</c:v>
                </c:pt>
                <c:pt idx="11748">
                  <c:v>372378000000</c:v>
                </c:pt>
                <c:pt idx="11749">
                  <c:v>373703000000</c:v>
                </c:pt>
                <c:pt idx="11750">
                  <c:v>375244000000</c:v>
                </c:pt>
                <c:pt idx="11751">
                  <c:v>376700000000</c:v>
                </c:pt>
                <c:pt idx="11752">
                  <c:v>377632000000</c:v>
                </c:pt>
                <c:pt idx="11753">
                  <c:v>379572000000</c:v>
                </c:pt>
                <c:pt idx="11754">
                  <c:v>380430000000</c:v>
                </c:pt>
                <c:pt idx="11755">
                  <c:v>381832000000</c:v>
                </c:pt>
                <c:pt idx="11756">
                  <c:v>383496000000</c:v>
                </c:pt>
                <c:pt idx="11757">
                  <c:v>385038000000</c:v>
                </c:pt>
                <c:pt idx="11758">
                  <c:v>386068000000</c:v>
                </c:pt>
                <c:pt idx="11759">
                  <c:v>388223000000</c:v>
                </c:pt>
                <c:pt idx="11760">
                  <c:v>389101000000</c:v>
                </c:pt>
                <c:pt idx="11761">
                  <c:v>391007000000</c:v>
                </c:pt>
                <c:pt idx="11762">
                  <c:v>392524000000</c:v>
                </c:pt>
                <c:pt idx="11763">
                  <c:v>394057000000</c:v>
                </c:pt>
                <c:pt idx="11764">
                  <c:v>395188000000</c:v>
                </c:pt>
                <c:pt idx="11765">
                  <c:v>397466000000</c:v>
                </c:pt>
                <c:pt idx="11766">
                  <c:v>398269000000</c:v>
                </c:pt>
                <c:pt idx="11767">
                  <c:v>400358000000</c:v>
                </c:pt>
                <c:pt idx="11768">
                  <c:v>401881000000</c:v>
                </c:pt>
                <c:pt idx="11769">
                  <c:v>403507000000</c:v>
                </c:pt>
                <c:pt idx="11770">
                  <c:v>404773000000</c:v>
                </c:pt>
                <c:pt idx="11771">
                  <c:v>407256000000</c:v>
                </c:pt>
                <c:pt idx="11772">
                  <c:v>408059000000</c:v>
                </c:pt>
                <c:pt idx="11773">
                  <c:v>410488000000</c:v>
                </c:pt>
                <c:pt idx="11774">
                  <c:v>411936000000</c:v>
                </c:pt>
                <c:pt idx="11775">
                  <c:v>413413000000</c:v>
                </c:pt>
                <c:pt idx="11776">
                  <c:v>415169000000</c:v>
                </c:pt>
                <c:pt idx="11777">
                  <c:v>416746000000</c:v>
                </c:pt>
                <c:pt idx="11778">
                  <c:v>418537000000</c:v>
                </c:pt>
                <c:pt idx="11779">
                  <c:v>421141000000</c:v>
                </c:pt>
                <c:pt idx="11780">
                  <c:v>422564000000</c:v>
                </c:pt>
                <c:pt idx="11781">
                  <c:v>424232000000</c:v>
                </c:pt>
                <c:pt idx="11782">
                  <c:v>426879000000</c:v>
                </c:pt>
                <c:pt idx="11783">
                  <c:v>428775000000</c:v>
                </c:pt>
                <c:pt idx="11784">
                  <c:v>430655000000</c:v>
                </c:pt>
                <c:pt idx="11785">
                  <c:v>432598000000</c:v>
                </c:pt>
                <c:pt idx="11786">
                  <c:v>433987000000</c:v>
                </c:pt>
                <c:pt idx="11787">
                  <c:v>435952000000</c:v>
                </c:pt>
                <c:pt idx="11788">
                  <c:v>438599000000</c:v>
                </c:pt>
                <c:pt idx="11789">
                  <c:v>439662000000</c:v>
                </c:pt>
                <c:pt idx="11790">
                  <c:v>441716000000</c:v>
                </c:pt>
                <c:pt idx="11791">
                  <c:v>444150000000</c:v>
                </c:pt>
                <c:pt idx="11792">
                  <c:v>446254000000</c:v>
                </c:pt>
                <c:pt idx="11793">
                  <c:v>448424000000</c:v>
                </c:pt>
                <c:pt idx="11794">
                  <c:v>451211000000</c:v>
                </c:pt>
                <c:pt idx="11795">
                  <c:v>452414000000</c:v>
                </c:pt>
                <c:pt idx="11796">
                  <c:v>455612000000</c:v>
                </c:pt>
                <c:pt idx="11797">
                  <c:v>457846000000</c:v>
                </c:pt>
                <c:pt idx="11798">
                  <c:v>459472000000</c:v>
                </c:pt>
                <c:pt idx="11799">
                  <c:v>461763000000</c:v>
                </c:pt>
                <c:pt idx="11800">
                  <c:v>463709000000</c:v>
                </c:pt>
                <c:pt idx="11801">
                  <c:v>466063000000</c:v>
                </c:pt>
                <c:pt idx="11802">
                  <c:v>468446000000</c:v>
                </c:pt>
                <c:pt idx="11803">
                  <c:v>471263000000</c:v>
                </c:pt>
                <c:pt idx="11804">
                  <c:v>473713000000</c:v>
                </c:pt>
                <c:pt idx="11805">
                  <c:v>476937000000</c:v>
                </c:pt>
                <c:pt idx="11806">
                  <c:v>479451000000</c:v>
                </c:pt>
                <c:pt idx="11807">
                  <c:v>482062000000</c:v>
                </c:pt>
                <c:pt idx="11808">
                  <c:v>484642000000</c:v>
                </c:pt>
                <c:pt idx="11809">
                  <c:v>487256000000</c:v>
                </c:pt>
                <c:pt idx="11810">
                  <c:v>489218000000</c:v>
                </c:pt>
                <c:pt idx="11811">
                  <c:v>491905000000</c:v>
                </c:pt>
                <c:pt idx="11812">
                  <c:v>494156000000</c:v>
                </c:pt>
                <c:pt idx="11813">
                  <c:v>496922000000</c:v>
                </c:pt>
                <c:pt idx="11814">
                  <c:v>500108000000</c:v>
                </c:pt>
                <c:pt idx="11815">
                  <c:v>502955000000</c:v>
                </c:pt>
                <c:pt idx="11816">
                  <c:v>505841000000</c:v>
                </c:pt>
                <c:pt idx="11817">
                  <c:v>509551000000</c:v>
                </c:pt>
                <c:pt idx="11818">
                  <c:v>512517000000</c:v>
                </c:pt>
                <c:pt idx="11819">
                  <c:v>515675000000</c:v>
                </c:pt>
                <c:pt idx="11820">
                  <c:v>518722000000</c:v>
                </c:pt>
                <c:pt idx="11821">
                  <c:v>521147000000</c:v>
                </c:pt>
                <c:pt idx="11822">
                  <c:v>524275000000</c:v>
                </c:pt>
                <c:pt idx="11823">
                  <c:v>527443000000</c:v>
                </c:pt>
                <c:pt idx="11824">
                  <c:v>530112000000</c:v>
                </c:pt>
                <c:pt idx="11825">
                  <c:v>533366000000</c:v>
                </c:pt>
                <c:pt idx="11826">
                  <c:v>536952000000</c:v>
                </c:pt>
                <c:pt idx="11827">
                  <c:v>540297000000</c:v>
                </c:pt>
                <c:pt idx="11828">
                  <c:v>544478000000</c:v>
                </c:pt>
                <c:pt idx="11829">
                  <c:v>547916000000</c:v>
                </c:pt>
                <c:pt idx="11830">
                  <c:v>550559000000</c:v>
                </c:pt>
                <c:pt idx="11831">
                  <c:v>555256000000</c:v>
                </c:pt>
                <c:pt idx="11832">
                  <c:v>558831000000</c:v>
                </c:pt>
                <c:pt idx="11833">
                  <c:v>561885000000</c:v>
                </c:pt>
                <c:pt idx="11834">
                  <c:v>565554000000</c:v>
                </c:pt>
                <c:pt idx="11835">
                  <c:v>568630000000</c:v>
                </c:pt>
                <c:pt idx="11836">
                  <c:v>572391000000</c:v>
                </c:pt>
                <c:pt idx="11837">
                  <c:v>577270000000</c:v>
                </c:pt>
                <c:pt idx="11838">
                  <c:v>580130000000</c:v>
                </c:pt>
                <c:pt idx="11839">
                  <c:v>584024000000</c:v>
                </c:pt>
                <c:pt idx="11840">
                  <c:v>588632000000</c:v>
                </c:pt>
                <c:pt idx="11841">
                  <c:v>592616000000</c:v>
                </c:pt>
                <c:pt idx="11842">
                  <c:v>596114000000</c:v>
                </c:pt>
                <c:pt idx="11843">
                  <c:v>601144000000</c:v>
                </c:pt>
                <c:pt idx="11844">
                  <c:v>604349000000</c:v>
                </c:pt>
                <c:pt idx="11845">
                  <c:v>609125000000</c:v>
                </c:pt>
                <c:pt idx="11846">
                  <c:v>613335000000</c:v>
                </c:pt>
                <c:pt idx="11847">
                  <c:v>617003000000</c:v>
                </c:pt>
                <c:pt idx="11848">
                  <c:v>621300000000</c:v>
                </c:pt>
                <c:pt idx="11849">
                  <c:v>626447000000</c:v>
                </c:pt>
                <c:pt idx="11850">
                  <c:v>629976000000</c:v>
                </c:pt>
                <c:pt idx="11851">
                  <c:v>635104000000</c:v>
                </c:pt>
                <c:pt idx="11852">
                  <c:v>639383000000</c:v>
                </c:pt>
                <c:pt idx="11853">
                  <c:v>643614000000</c:v>
                </c:pt>
                <c:pt idx="11854">
                  <c:v>648898000000</c:v>
                </c:pt>
                <c:pt idx="11855">
                  <c:v>653487000000</c:v>
                </c:pt>
                <c:pt idx="11856">
                  <c:v>657293000000</c:v>
                </c:pt>
                <c:pt idx="11857">
                  <c:v>662601000000</c:v>
                </c:pt>
                <c:pt idx="11858">
                  <c:v>667034000000</c:v>
                </c:pt>
                <c:pt idx="11859">
                  <c:v>671465000000</c:v>
                </c:pt>
                <c:pt idx="11860">
                  <c:v>676954000000</c:v>
                </c:pt>
                <c:pt idx="11861">
                  <c:v>680898000000</c:v>
                </c:pt>
                <c:pt idx="11862">
                  <c:v>685751000000</c:v>
                </c:pt>
                <c:pt idx="11863">
                  <c:v>691401000000</c:v>
                </c:pt>
                <c:pt idx="11864">
                  <c:v>696019000000</c:v>
                </c:pt>
                <c:pt idx="11865">
                  <c:v>700835000000</c:v>
                </c:pt>
                <c:pt idx="11866">
                  <c:v>706523000000</c:v>
                </c:pt>
                <c:pt idx="11867">
                  <c:v>710779000000</c:v>
                </c:pt>
                <c:pt idx="11868">
                  <c:v>716478000000</c:v>
                </c:pt>
                <c:pt idx="11869">
                  <c:v>721566000000</c:v>
                </c:pt>
                <c:pt idx="11870">
                  <c:v>726453000000</c:v>
                </c:pt>
                <c:pt idx="11871">
                  <c:v>731322000000</c:v>
                </c:pt>
                <c:pt idx="11872">
                  <c:v>737173000000</c:v>
                </c:pt>
                <c:pt idx="11873">
                  <c:v>741563000000</c:v>
                </c:pt>
                <c:pt idx="11874">
                  <c:v>747378000000</c:v>
                </c:pt>
                <c:pt idx="11875">
                  <c:v>752449000000</c:v>
                </c:pt>
                <c:pt idx="11876">
                  <c:v>757734000000</c:v>
                </c:pt>
                <c:pt idx="11877">
                  <c:v>762838000000</c:v>
                </c:pt>
                <c:pt idx="11878">
                  <c:v>768867000000</c:v>
                </c:pt>
                <c:pt idx="11879">
                  <c:v>773558000000</c:v>
                </c:pt>
                <c:pt idx="11880">
                  <c:v>779538000000</c:v>
                </c:pt>
                <c:pt idx="11881">
                  <c:v>784820000000</c:v>
                </c:pt>
                <c:pt idx="11882">
                  <c:v>789948000000</c:v>
                </c:pt>
                <c:pt idx="11883">
                  <c:v>795973000000</c:v>
                </c:pt>
                <c:pt idx="11884">
                  <c:v>801429000000</c:v>
                </c:pt>
                <c:pt idx="11885">
                  <c:v>806198000000</c:v>
                </c:pt>
                <c:pt idx="11886">
                  <c:v>812073000000</c:v>
                </c:pt>
                <c:pt idx="11887">
                  <c:v>817481000000</c:v>
                </c:pt>
                <c:pt idx="11888">
                  <c:v>822799000000</c:v>
                </c:pt>
                <c:pt idx="11889">
                  <c:v>828353000000</c:v>
                </c:pt>
                <c:pt idx="11890">
                  <c:v>834069000000</c:v>
                </c:pt>
                <c:pt idx="11891">
                  <c:v>839659000000</c:v>
                </c:pt>
                <c:pt idx="11892">
                  <c:v>845541000000</c:v>
                </c:pt>
                <c:pt idx="11893">
                  <c:v>851320000000</c:v>
                </c:pt>
                <c:pt idx="11894">
                  <c:v>856597000000</c:v>
                </c:pt>
                <c:pt idx="11895">
                  <c:v>862674000000</c:v>
                </c:pt>
                <c:pt idx="11896">
                  <c:v>868292000000</c:v>
                </c:pt>
                <c:pt idx="11897">
                  <c:v>873565000000</c:v>
                </c:pt>
                <c:pt idx="11898">
                  <c:v>879191000000</c:v>
                </c:pt>
                <c:pt idx="11899">
                  <c:v>884937000000</c:v>
                </c:pt>
                <c:pt idx="11900">
                  <c:v>890219000000</c:v>
                </c:pt>
                <c:pt idx="11901">
                  <c:v>896218000000</c:v>
                </c:pt>
                <c:pt idx="11902">
                  <c:v>901708000000</c:v>
                </c:pt>
                <c:pt idx="11903">
                  <c:v>907356000000</c:v>
                </c:pt>
                <c:pt idx="11904">
                  <c:v>913381000000</c:v>
                </c:pt>
                <c:pt idx="11905">
                  <c:v>919024000000</c:v>
                </c:pt>
                <c:pt idx="11906">
                  <c:v>924627000000</c:v>
                </c:pt>
                <c:pt idx="11907">
                  <c:v>930250000000</c:v>
                </c:pt>
                <c:pt idx="11908">
                  <c:v>935765000000</c:v>
                </c:pt>
                <c:pt idx="11909">
                  <c:v>941184000000</c:v>
                </c:pt>
                <c:pt idx="11910">
                  <c:v>946774000000</c:v>
                </c:pt>
                <c:pt idx="11911">
                  <c:v>952271000000</c:v>
                </c:pt>
                <c:pt idx="11912">
                  <c:v>957840000000</c:v>
                </c:pt>
                <c:pt idx="11913">
                  <c:v>963642000000</c:v>
                </c:pt>
                <c:pt idx="11914">
                  <c:v>969188000000</c:v>
                </c:pt>
                <c:pt idx="11915">
                  <c:v>974500000000</c:v>
                </c:pt>
                <c:pt idx="11916">
                  <c:v>980481000000</c:v>
                </c:pt>
                <c:pt idx="11917">
                  <c:v>985977000000</c:v>
                </c:pt>
                <c:pt idx="11918">
                  <c:v>991305000000</c:v>
                </c:pt>
                <c:pt idx="11919">
                  <c:v>996758000000</c:v>
                </c:pt>
                <c:pt idx="11920">
                  <c:v>1001980000000</c:v>
                </c:pt>
                <c:pt idx="11921">
                  <c:v>1007390000000</c:v>
                </c:pt>
                <c:pt idx="11922">
                  <c:v>1013200000000</c:v>
                </c:pt>
                <c:pt idx="11923">
                  <c:v>1018160000000</c:v>
                </c:pt>
                <c:pt idx="11924">
                  <c:v>1023490000000</c:v>
                </c:pt>
                <c:pt idx="11925">
                  <c:v>1029040000000</c:v>
                </c:pt>
                <c:pt idx="11926">
                  <c:v>1034300000000</c:v>
                </c:pt>
                <c:pt idx="11927">
                  <c:v>1039660000000</c:v>
                </c:pt>
                <c:pt idx="11928">
                  <c:v>1044880000000</c:v>
                </c:pt>
                <c:pt idx="11929">
                  <c:v>1050060000000</c:v>
                </c:pt>
                <c:pt idx="11930">
                  <c:v>1055070000000</c:v>
                </c:pt>
                <c:pt idx="11931">
                  <c:v>1060200000000</c:v>
                </c:pt>
                <c:pt idx="11932">
                  <c:v>1065240000000</c:v>
                </c:pt>
                <c:pt idx="11933">
                  <c:v>1070300000000</c:v>
                </c:pt>
                <c:pt idx="11934">
                  <c:v>1075420000000</c:v>
                </c:pt>
                <c:pt idx="11935">
                  <c:v>1080400000000</c:v>
                </c:pt>
                <c:pt idx="11936">
                  <c:v>1085120000000</c:v>
                </c:pt>
                <c:pt idx="11937">
                  <c:v>1090350000000</c:v>
                </c:pt>
                <c:pt idx="11938">
                  <c:v>1095220000000</c:v>
                </c:pt>
                <c:pt idx="11939">
                  <c:v>1099930000000</c:v>
                </c:pt>
                <c:pt idx="11940">
                  <c:v>1104720000000</c:v>
                </c:pt>
                <c:pt idx="11941">
                  <c:v>1109390000000</c:v>
                </c:pt>
                <c:pt idx="11942">
                  <c:v>1114130000000</c:v>
                </c:pt>
                <c:pt idx="11943">
                  <c:v>1119410000000</c:v>
                </c:pt>
                <c:pt idx="11944">
                  <c:v>1123680000000</c:v>
                </c:pt>
                <c:pt idx="11945">
                  <c:v>1128300000000</c:v>
                </c:pt>
                <c:pt idx="11946">
                  <c:v>1133190000000</c:v>
                </c:pt>
                <c:pt idx="11947">
                  <c:v>1137740000000</c:v>
                </c:pt>
                <c:pt idx="11948">
                  <c:v>1142260000000</c:v>
                </c:pt>
                <c:pt idx="11949">
                  <c:v>1146720000000</c:v>
                </c:pt>
                <c:pt idx="11950">
                  <c:v>1150770000000</c:v>
                </c:pt>
                <c:pt idx="11951">
                  <c:v>1155200000000</c:v>
                </c:pt>
                <c:pt idx="11952">
                  <c:v>1159540000000</c:v>
                </c:pt>
                <c:pt idx="11953">
                  <c:v>1163690000000</c:v>
                </c:pt>
                <c:pt idx="11954">
                  <c:v>1167950000000</c:v>
                </c:pt>
                <c:pt idx="11955">
                  <c:v>1172370000000</c:v>
                </c:pt>
                <c:pt idx="11956">
                  <c:v>1176550000000</c:v>
                </c:pt>
                <c:pt idx="11957">
                  <c:v>1180730000000</c:v>
                </c:pt>
                <c:pt idx="11958">
                  <c:v>1185070000000</c:v>
                </c:pt>
                <c:pt idx="11959">
                  <c:v>1188650000000</c:v>
                </c:pt>
                <c:pt idx="11960">
                  <c:v>1193160000000</c:v>
                </c:pt>
                <c:pt idx="11961">
                  <c:v>1197130000000</c:v>
                </c:pt>
                <c:pt idx="11962">
                  <c:v>1200780000000</c:v>
                </c:pt>
                <c:pt idx="11963">
                  <c:v>1204650000000</c:v>
                </c:pt>
                <c:pt idx="11964">
                  <c:v>1208810000000</c:v>
                </c:pt>
                <c:pt idx="11965">
                  <c:v>1212200000000</c:v>
                </c:pt>
                <c:pt idx="11966">
                  <c:v>1216400000000</c:v>
                </c:pt>
                <c:pt idx="11967">
                  <c:v>1219840000000</c:v>
                </c:pt>
                <c:pt idx="11968">
                  <c:v>1223480000000</c:v>
                </c:pt>
                <c:pt idx="11969">
                  <c:v>1227230000000</c:v>
                </c:pt>
                <c:pt idx="11970">
                  <c:v>1230770000000</c:v>
                </c:pt>
                <c:pt idx="11971">
                  <c:v>1233880000000</c:v>
                </c:pt>
                <c:pt idx="11972">
                  <c:v>1237630000000</c:v>
                </c:pt>
                <c:pt idx="11973">
                  <c:v>1240840000000</c:v>
                </c:pt>
                <c:pt idx="11974">
                  <c:v>1244080000000</c:v>
                </c:pt>
                <c:pt idx="11975">
                  <c:v>1247340000000</c:v>
                </c:pt>
                <c:pt idx="11976">
                  <c:v>1250930000000</c:v>
                </c:pt>
                <c:pt idx="11977">
                  <c:v>1253710000000</c:v>
                </c:pt>
                <c:pt idx="11978">
                  <c:v>1257260000000</c:v>
                </c:pt>
                <c:pt idx="11979">
                  <c:v>1260140000000</c:v>
                </c:pt>
                <c:pt idx="11980">
                  <c:v>1262910000000</c:v>
                </c:pt>
                <c:pt idx="11981">
                  <c:v>1266200000000</c:v>
                </c:pt>
                <c:pt idx="11982">
                  <c:v>1268440000000</c:v>
                </c:pt>
                <c:pt idx="11983">
                  <c:v>1271200000000</c:v>
                </c:pt>
                <c:pt idx="11984">
                  <c:v>1274270000000</c:v>
                </c:pt>
                <c:pt idx="11985">
                  <c:v>1276800000000</c:v>
                </c:pt>
                <c:pt idx="11986">
                  <c:v>1279020000000</c:v>
                </c:pt>
                <c:pt idx="11987">
                  <c:v>1282330000000</c:v>
                </c:pt>
                <c:pt idx="11988">
                  <c:v>1284020000000</c:v>
                </c:pt>
                <c:pt idx="11989">
                  <c:v>1287110000000</c:v>
                </c:pt>
                <c:pt idx="11990">
                  <c:v>1289410000000</c:v>
                </c:pt>
                <c:pt idx="11991">
                  <c:v>1291500000000</c:v>
                </c:pt>
                <c:pt idx="11992">
                  <c:v>1293250000000</c:v>
                </c:pt>
                <c:pt idx="11993">
                  <c:v>1296210000000</c:v>
                </c:pt>
                <c:pt idx="11994">
                  <c:v>1297060000000</c:v>
                </c:pt>
                <c:pt idx="11995">
                  <c:v>1299680000000</c:v>
                </c:pt>
                <c:pt idx="11996">
                  <c:v>1301240000000</c:v>
                </c:pt>
                <c:pt idx="11997">
                  <c:v>1303010000000</c:v>
                </c:pt>
                <c:pt idx="11998">
                  <c:v>1304220000000</c:v>
                </c:pt>
                <c:pt idx="11999">
                  <c:v>1306970000000</c:v>
                </c:pt>
                <c:pt idx="12000">
                  <c:v>1307300000000</c:v>
                </c:pt>
                <c:pt idx="12001">
                  <c:v>1309930000000</c:v>
                </c:pt>
                <c:pt idx="12002">
                  <c:v>1311010000000</c:v>
                </c:pt>
                <c:pt idx="12003">
                  <c:v>1312170000000</c:v>
                </c:pt>
                <c:pt idx="12004">
                  <c:v>1313450000000</c:v>
                </c:pt>
                <c:pt idx="12005">
                  <c:v>1315600000000</c:v>
                </c:pt>
                <c:pt idx="12006">
                  <c:v>1315420000000</c:v>
                </c:pt>
                <c:pt idx="12007">
                  <c:v>1317510000000</c:v>
                </c:pt>
                <c:pt idx="12008">
                  <c:v>1317860000000</c:v>
                </c:pt>
                <c:pt idx="12009">
                  <c:v>1318530000000</c:v>
                </c:pt>
                <c:pt idx="12010">
                  <c:v>1320200000000</c:v>
                </c:pt>
                <c:pt idx="12011">
                  <c:v>1321010000000</c:v>
                </c:pt>
                <c:pt idx="12012">
                  <c:v>1321750000000</c:v>
                </c:pt>
                <c:pt idx="12013">
                  <c:v>1322460000000</c:v>
                </c:pt>
                <c:pt idx="12014">
                  <c:v>1322580000000</c:v>
                </c:pt>
                <c:pt idx="12015">
                  <c:v>1323290000000</c:v>
                </c:pt>
                <c:pt idx="12016">
                  <c:v>1323830000000</c:v>
                </c:pt>
                <c:pt idx="12017">
                  <c:v>1323960000000</c:v>
                </c:pt>
                <c:pt idx="12018">
                  <c:v>1324380000000</c:v>
                </c:pt>
                <c:pt idx="12019">
                  <c:v>1325040000000</c:v>
                </c:pt>
                <c:pt idx="12020">
                  <c:v>1325340000000</c:v>
                </c:pt>
                <c:pt idx="12021">
                  <c:v>1325530000000</c:v>
                </c:pt>
                <c:pt idx="12022">
                  <c:v>1326140000000</c:v>
                </c:pt>
                <c:pt idx="12023">
                  <c:v>1326300000000</c:v>
                </c:pt>
                <c:pt idx="12024">
                  <c:v>1326420000000</c:v>
                </c:pt>
                <c:pt idx="12025">
                  <c:v>1326520000000</c:v>
                </c:pt>
                <c:pt idx="12026">
                  <c:v>1326300000000</c:v>
                </c:pt>
                <c:pt idx="12027">
                  <c:v>1326340000000</c:v>
                </c:pt>
                <c:pt idx="12028">
                  <c:v>1326710000000</c:v>
                </c:pt>
                <c:pt idx="12029">
                  <c:v>1326240000000</c:v>
                </c:pt>
                <c:pt idx="12030">
                  <c:v>1326180000000</c:v>
                </c:pt>
                <c:pt idx="12031">
                  <c:v>1326350000000</c:v>
                </c:pt>
                <c:pt idx="12032">
                  <c:v>1326220000000</c:v>
                </c:pt>
                <c:pt idx="12033">
                  <c:v>1326210000000</c:v>
                </c:pt>
                <c:pt idx="12034">
                  <c:v>1326010000000</c:v>
                </c:pt>
                <c:pt idx="12035">
                  <c:v>1325470000000</c:v>
                </c:pt>
                <c:pt idx="12036">
                  <c:v>1325230000000</c:v>
                </c:pt>
                <c:pt idx="12037">
                  <c:v>1324960000000</c:v>
                </c:pt>
                <c:pt idx="12038">
                  <c:v>1324370000000</c:v>
                </c:pt>
                <c:pt idx="12039">
                  <c:v>1324080000000</c:v>
                </c:pt>
                <c:pt idx="12040">
                  <c:v>1324060000000</c:v>
                </c:pt>
                <c:pt idx="12041">
                  <c:v>1323750000000</c:v>
                </c:pt>
                <c:pt idx="12042">
                  <c:v>1323940000000</c:v>
                </c:pt>
                <c:pt idx="12043">
                  <c:v>1323600000000</c:v>
                </c:pt>
                <c:pt idx="12044">
                  <c:v>1323250000000</c:v>
                </c:pt>
                <c:pt idx="12045">
                  <c:v>1323040000000</c:v>
                </c:pt>
                <c:pt idx="12046">
                  <c:v>1322660000000</c:v>
                </c:pt>
                <c:pt idx="12047">
                  <c:v>1321680000000</c:v>
                </c:pt>
                <c:pt idx="12048">
                  <c:v>1321280000000</c:v>
                </c:pt>
                <c:pt idx="12049">
                  <c:v>1320320000000</c:v>
                </c:pt>
                <c:pt idx="12050">
                  <c:v>1319910000000</c:v>
                </c:pt>
                <c:pt idx="12051">
                  <c:v>1319490000000</c:v>
                </c:pt>
                <c:pt idx="12052">
                  <c:v>1319290000000</c:v>
                </c:pt>
                <c:pt idx="12053">
                  <c:v>1318870000000</c:v>
                </c:pt>
                <c:pt idx="12054">
                  <c:v>1319250000000</c:v>
                </c:pt>
                <c:pt idx="12055">
                  <c:v>1318830000000</c:v>
                </c:pt>
                <c:pt idx="12056">
                  <c:v>1317910000000</c:v>
                </c:pt>
                <c:pt idx="12057">
                  <c:v>1318510000000</c:v>
                </c:pt>
                <c:pt idx="12058">
                  <c:v>1318110000000</c:v>
                </c:pt>
                <c:pt idx="12059">
                  <c:v>1317250000000</c:v>
                </c:pt>
                <c:pt idx="12060">
                  <c:v>1316860000000</c:v>
                </c:pt>
                <c:pt idx="12061">
                  <c:v>1315580000000</c:v>
                </c:pt>
                <c:pt idx="12062">
                  <c:v>1315200000000</c:v>
                </c:pt>
                <c:pt idx="12063">
                  <c:v>1315630000000</c:v>
                </c:pt>
                <c:pt idx="12064">
                  <c:v>1314180000000</c:v>
                </c:pt>
                <c:pt idx="12065">
                  <c:v>1315000000000</c:v>
                </c:pt>
                <c:pt idx="12066">
                  <c:v>1314120000000</c:v>
                </c:pt>
                <c:pt idx="12067">
                  <c:v>1313770000000</c:v>
                </c:pt>
                <c:pt idx="12068">
                  <c:v>1314350000000</c:v>
                </c:pt>
                <c:pt idx="12069">
                  <c:v>1314050000000</c:v>
                </c:pt>
                <c:pt idx="12070">
                  <c:v>1312840000000</c:v>
                </c:pt>
                <c:pt idx="12071">
                  <c:v>1313550000000</c:v>
                </c:pt>
                <c:pt idx="12072">
                  <c:v>1312350000000</c:v>
                </c:pt>
                <c:pt idx="12073">
                  <c:v>1312260000000</c:v>
                </c:pt>
                <c:pt idx="12074">
                  <c:v>1312070000000</c:v>
                </c:pt>
                <c:pt idx="12075">
                  <c:v>1311220000000</c:v>
                </c:pt>
                <c:pt idx="12076">
                  <c:v>1311060000000</c:v>
                </c:pt>
                <c:pt idx="12077">
                  <c:v>1311980000000</c:v>
                </c:pt>
                <c:pt idx="12078">
                  <c:v>1311080000000</c:v>
                </c:pt>
                <c:pt idx="12079">
                  <c:v>1311480000000</c:v>
                </c:pt>
                <c:pt idx="12080">
                  <c:v>1311780000000</c:v>
                </c:pt>
                <c:pt idx="12081">
                  <c:v>1311730000000</c:v>
                </c:pt>
                <c:pt idx="12082">
                  <c:v>1311970000000</c:v>
                </c:pt>
                <c:pt idx="12083">
                  <c:v>1311980000000</c:v>
                </c:pt>
                <c:pt idx="12084">
                  <c:v>1311400000000</c:v>
                </c:pt>
                <c:pt idx="12085">
                  <c:v>1311660000000</c:v>
                </c:pt>
                <c:pt idx="12086">
                  <c:v>1311930000000</c:v>
                </c:pt>
                <c:pt idx="12087">
                  <c:v>1311310000000</c:v>
                </c:pt>
                <c:pt idx="12088">
                  <c:v>1311880000000</c:v>
                </c:pt>
                <c:pt idx="12089">
                  <c:v>1311740000000</c:v>
                </c:pt>
                <c:pt idx="12090">
                  <c:v>1311950000000</c:v>
                </c:pt>
                <c:pt idx="12091">
                  <c:v>1312190000000</c:v>
                </c:pt>
                <c:pt idx="12092">
                  <c:v>1312670000000</c:v>
                </c:pt>
                <c:pt idx="12093">
                  <c:v>1312860000000</c:v>
                </c:pt>
                <c:pt idx="12094">
                  <c:v>1313320000000</c:v>
                </c:pt>
                <c:pt idx="12095">
                  <c:v>1314000000000</c:v>
                </c:pt>
                <c:pt idx="12096">
                  <c:v>1314100000000</c:v>
                </c:pt>
                <c:pt idx="12097">
                  <c:v>1314480000000</c:v>
                </c:pt>
                <c:pt idx="12098">
                  <c:v>1315080000000</c:v>
                </c:pt>
                <c:pt idx="12099">
                  <c:v>1315420000000</c:v>
                </c:pt>
                <c:pt idx="12100">
                  <c:v>1315540000000</c:v>
                </c:pt>
                <c:pt idx="12101">
                  <c:v>1316400000000</c:v>
                </c:pt>
                <c:pt idx="12102">
                  <c:v>1316310000000</c:v>
                </c:pt>
                <c:pt idx="12103">
                  <c:v>1316810000000</c:v>
                </c:pt>
                <c:pt idx="12104">
                  <c:v>1317500000000</c:v>
                </c:pt>
                <c:pt idx="12105">
                  <c:v>1318410000000</c:v>
                </c:pt>
                <c:pt idx="12106">
                  <c:v>1318310000000</c:v>
                </c:pt>
                <c:pt idx="12107">
                  <c:v>1319810000000</c:v>
                </c:pt>
                <c:pt idx="12108">
                  <c:v>1319810000000</c:v>
                </c:pt>
                <c:pt idx="12109">
                  <c:v>1320690000000</c:v>
                </c:pt>
                <c:pt idx="12110">
                  <c:v>1321320000000</c:v>
                </c:pt>
                <c:pt idx="12111">
                  <c:v>1322350000000</c:v>
                </c:pt>
                <c:pt idx="12112">
                  <c:v>1322230000000</c:v>
                </c:pt>
                <c:pt idx="12113">
                  <c:v>1323800000000</c:v>
                </c:pt>
                <c:pt idx="12114">
                  <c:v>1323560000000</c:v>
                </c:pt>
                <c:pt idx="12115">
                  <c:v>1324460000000</c:v>
                </c:pt>
                <c:pt idx="12116">
                  <c:v>1325280000000</c:v>
                </c:pt>
                <c:pt idx="12117">
                  <c:v>1325940000000</c:v>
                </c:pt>
                <c:pt idx="12118">
                  <c:v>1326710000000</c:v>
                </c:pt>
                <c:pt idx="12119">
                  <c:v>1327390000000</c:v>
                </c:pt>
                <c:pt idx="12120">
                  <c:v>1327250000000</c:v>
                </c:pt>
                <c:pt idx="12121">
                  <c:v>1328550000000</c:v>
                </c:pt>
                <c:pt idx="12122">
                  <c:v>1329320000000</c:v>
                </c:pt>
                <c:pt idx="12123">
                  <c:v>1329690000000</c:v>
                </c:pt>
                <c:pt idx="12124">
                  <c:v>1330390000000</c:v>
                </c:pt>
                <c:pt idx="12125">
                  <c:v>1331170000000</c:v>
                </c:pt>
                <c:pt idx="12126">
                  <c:v>1331860000000</c:v>
                </c:pt>
                <c:pt idx="12127">
                  <c:v>1333060000000</c:v>
                </c:pt>
                <c:pt idx="12128">
                  <c:v>1333490000000</c:v>
                </c:pt>
                <c:pt idx="12129">
                  <c:v>1333790000000</c:v>
                </c:pt>
                <c:pt idx="12130">
                  <c:v>1334960000000</c:v>
                </c:pt>
                <c:pt idx="12131">
                  <c:v>1335620000000</c:v>
                </c:pt>
                <c:pt idx="12132">
                  <c:v>1336000000000</c:v>
                </c:pt>
                <c:pt idx="12133">
                  <c:v>1336670000000</c:v>
                </c:pt>
                <c:pt idx="12134">
                  <c:v>1337030000000</c:v>
                </c:pt>
                <c:pt idx="12135">
                  <c:v>1337720000000</c:v>
                </c:pt>
                <c:pt idx="12136">
                  <c:v>1338850000000</c:v>
                </c:pt>
                <c:pt idx="12137">
                  <c:v>1339280000000</c:v>
                </c:pt>
                <c:pt idx="12138">
                  <c:v>1339960000000</c:v>
                </c:pt>
                <c:pt idx="12139">
                  <c:v>1340870000000</c:v>
                </c:pt>
                <c:pt idx="12140">
                  <c:v>1341510000000</c:v>
                </c:pt>
                <c:pt idx="12141">
                  <c:v>1342110000000</c:v>
                </c:pt>
                <c:pt idx="12142">
                  <c:v>1342720000000</c:v>
                </c:pt>
                <c:pt idx="12143">
                  <c:v>1343320000000</c:v>
                </c:pt>
                <c:pt idx="12144">
                  <c:v>1343600000000</c:v>
                </c:pt>
                <c:pt idx="12145">
                  <c:v>1344180000000</c:v>
                </c:pt>
                <c:pt idx="12146">
                  <c:v>1344840000000</c:v>
                </c:pt>
                <c:pt idx="12147">
                  <c:v>1345440000000</c:v>
                </c:pt>
                <c:pt idx="12148">
                  <c:v>1346300000000</c:v>
                </c:pt>
                <c:pt idx="12149">
                  <c:v>1346910000000</c:v>
                </c:pt>
                <c:pt idx="12150">
                  <c:v>1347510000000</c:v>
                </c:pt>
                <c:pt idx="12151">
                  <c:v>1348050000000</c:v>
                </c:pt>
                <c:pt idx="12152">
                  <c:v>1348630000000</c:v>
                </c:pt>
                <c:pt idx="12153">
                  <c:v>1348920000000</c:v>
                </c:pt>
                <c:pt idx="12154">
                  <c:v>1349470000000</c:v>
                </c:pt>
                <c:pt idx="12155">
                  <c:v>1350140000000</c:v>
                </c:pt>
                <c:pt idx="12156">
                  <c:v>1350660000000</c:v>
                </c:pt>
                <c:pt idx="12157">
                  <c:v>1351170000000</c:v>
                </c:pt>
                <c:pt idx="12158">
                  <c:v>1352150000000</c:v>
                </c:pt>
                <c:pt idx="12159">
                  <c:v>1352650000000</c:v>
                </c:pt>
                <c:pt idx="12160">
                  <c:v>1353160000000</c:v>
                </c:pt>
                <c:pt idx="12161">
                  <c:v>1353640000000</c:v>
                </c:pt>
                <c:pt idx="12162">
                  <c:v>1353410000000</c:v>
                </c:pt>
                <c:pt idx="12163">
                  <c:v>1353880000000</c:v>
                </c:pt>
                <c:pt idx="12164">
                  <c:v>1354330000000</c:v>
                </c:pt>
                <c:pt idx="12165">
                  <c:v>1354430000000</c:v>
                </c:pt>
                <c:pt idx="12166">
                  <c:v>1354860000000</c:v>
                </c:pt>
                <c:pt idx="12167">
                  <c:v>1355920000000</c:v>
                </c:pt>
                <c:pt idx="12168">
                  <c:v>1356320000000</c:v>
                </c:pt>
                <c:pt idx="12169">
                  <c:v>1357320000000</c:v>
                </c:pt>
                <c:pt idx="12170">
                  <c:v>1357680000000</c:v>
                </c:pt>
                <c:pt idx="12171">
                  <c:v>1356960000000</c:v>
                </c:pt>
                <c:pt idx="12172">
                  <c:v>1358080000000</c:v>
                </c:pt>
                <c:pt idx="12173">
                  <c:v>1358400000000</c:v>
                </c:pt>
                <c:pt idx="12174">
                  <c:v>1358130000000</c:v>
                </c:pt>
                <c:pt idx="12175">
                  <c:v>1358430000000</c:v>
                </c:pt>
                <c:pt idx="12176">
                  <c:v>1358640000000</c:v>
                </c:pt>
                <c:pt idx="12177">
                  <c:v>1358940000000</c:v>
                </c:pt>
                <c:pt idx="12178">
                  <c:v>1359580000000</c:v>
                </c:pt>
                <c:pt idx="12179">
                  <c:v>1359950000000</c:v>
                </c:pt>
                <c:pt idx="12180">
                  <c:v>1360200000000</c:v>
                </c:pt>
                <c:pt idx="12181">
                  <c:v>1360440000000</c:v>
                </c:pt>
                <c:pt idx="12182">
                  <c:v>1360650000000</c:v>
                </c:pt>
                <c:pt idx="12183">
                  <c:v>1360760000000</c:v>
                </c:pt>
                <c:pt idx="12184">
                  <c:v>1360950000000</c:v>
                </c:pt>
                <c:pt idx="12185">
                  <c:v>1361260000000</c:v>
                </c:pt>
                <c:pt idx="12186">
                  <c:v>1361250000000</c:v>
                </c:pt>
                <c:pt idx="12187">
                  <c:v>1361400000000</c:v>
                </c:pt>
                <c:pt idx="12188">
                  <c:v>1361640000000</c:v>
                </c:pt>
                <c:pt idx="12189">
                  <c:v>1361780000000</c:v>
                </c:pt>
                <c:pt idx="12190">
                  <c:v>1362030000000</c:v>
                </c:pt>
                <c:pt idx="12191">
                  <c:v>1361950000000</c:v>
                </c:pt>
                <c:pt idx="12192">
                  <c:v>1362320000000</c:v>
                </c:pt>
                <c:pt idx="12193">
                  <c:v>1362120000000</c:v>
                </c:pt>
                <c:pt idx="12194">
                  <c:v>1362310000000</c:v>
                </c:pt>
                <c:pt idx="12195">
                  <c:v>1362450000000</c:v>
                </c:pt>
                <c:pt idx="12196">
                  <c:v>1362560000000</c:v>
                </c:pt>
                <c:pt idx="12197">
                  <c:v>1362220000000</c:v>
                </c:pt>
                <c:pt idx="12198">
                  <c:v>1362790000000</c:v>
                </c:pt>
                <c:pt idx="12199">
                  <c:v>1362660000000</c:v>
                </c:pt>
                <c:pt idx="12200">
                  <c:v>1362970000000</c:v>
                </c:pt>
                <c:pt idx="12201">
                  <c:v>1363400000000</c:v>
                </c:pt>
                <c:pt idx="12202">
                  <c:v>1363010000000</c:v>
                </c:pt>
                <c:pt idx="12203">
                  <c:v>1363090000000</c:v>
                </c:pt>
                <c:pt idx="12204">
                  <c:v>1363920000000</c:v>
                </c:pt>
                <c:pt idx="12205">
                  <c:v>1363390000000</c:v>
                </c:pt>
                <c:pt idx="12206">
                  <c:v>1363730000000</c:v>
                </c:pt>
                <c:pt idx="12207">
                  <c:v>1363840000000</c:v>
                </c:pt>
                <c:pt idx="12208">
                  <c:v>1363370000000</c:v>
                </c:pt>
                <c:pt idx="12209">
                  <c:v>1364080000000</c:v>
                </c:pt>
                <c:pt idx="12210">
                  <c:v>1364220000000</c:v>
                </c:pt>
                <c:pt idx="12211">
                  <c:v>1363520000000</c:v>
                </c:pt>
                <c:pt idx="12212">
                  <c:v>1364270000000</c:v>
                </c:pt>
                <c:pt idx="12213">
                  <c:v>1364290000000</c:v>
                </c:pt>
                <c:pt idx="12214">
                  <c:v>1364230000000</c:v>
                </c:pt>
                <c:pt idx="12215">
                  <c:v>1365310000000</c:v>
                </c:pt>
                <c:pt idx="12216">
                  <c:v>1364610000000</c:v>
                </c:pt>
                <c:pt idx="12217">
                  <c:v>1364780000000</c:v>
                </c:pt>
                <c:pt idx="12218">
                  <c:v>1365890000000</c:v>
                </c:pt>
                <c:pt idx="12219">
                  <c:v>1365590000000</c:v>
                </c:pt>
                <c:pt idx="12220">
                  <c:v>1365390000000</c:v>
                </c:pt>
                <c:pt idx="12221">
                  <c:v>1366240000000</c:v>
                </c:pt>
                <c:pt idx="12222">
                  <c:v>1365420000000</c:v>
                </c:pt>
                <c:pt idx="12223">
                  <c:v>1366310000000</c:v>
                </c:pt>
                <c:pt idx="12224">
                  <c:v>1366550000000</c:v>
                </c:pt>
                <c:pt idx="12225">
                  <c:v>1366840000000</c:v>
                </c:pt>
                <c:pt idx="12226">
                  <c:v>1366710000000</c:v>
                </c:pt>
                <c:pt idx="12227">
                  <c:v>1368290000000</c:v>
                </c:pt>
                <c:pt idx="12228">
                  <c:v>1367690000000</c:v>
                </c:pt>
                <c:pt idx="12229">
                  <c:v>1368750000000</c:v>
                </c:pt>
                <c:pt idx="12230">
                  <c:v>1369130000000</c:v>
                </c:pt>
                <c:pt idx="12231">
                  <c:v>1368700000000</c:v>
                </c:pt>
                <c:pt idx="12232">
                  <c:v>1369090000000</c:v>
                </c:pt>
                <c:pt idx="12233">
                  <c:v>1370520000000</c:v>
                </c:pt>
                <c:pt idx="12234">
                  <c:v>1369780000000</c:v>
                </c:pt>
                <c:pt idx="12235">
                  <c:v>1370430000000</c:v>
                </c:pt>
                <c:pt idx="12236">
                  <c:v>1371390000000</c:v>
                </c:pt>
                <c:pt idx="12237">
                  <c:v>1371910000000</c:v>
                </c:pt>
                <c:pt idx="12238">
                  <c:v>1372930000000</c:v>
                </c:pt>
                <c:pt idx="12239">
                  <c:v>1373530000000</c:v>
                </c:pt>
                <c:pt idx="12240">
                  <c:v>1373180000000</c:v>
                </c:pt>
                <c:pt idx="12241">
                  <c:v>1374270000000</c:v>
                </c:pt>
                <c:pt idx="12242">
                  <c:v>1375600000000</c:v>
                </c:pt>
                <c:pt idx="12243">
                  <c:v>1375140000000</c:v>
                </c:pt>
                <c:pt idx="12244">
                  <c:v>1375830000000</c:v>
                </c:pt>
                <c:pt idx="12245">
                  <c:v>1376710000000</c:v>
                </c:pt>
                <c:pt idx="12246">
                  <c:v>1377440000000</c:v>
                </c:pt>
                <c:pt idx="12247">
                  <c:v>1378820000000</c:v>
                </c:pt>
                <c:pt idx="12248">
                  <c:v>1379620000000</c:v>
                </c:pt>
                <c:pt idx="12249">
                  <c:v>1379370000000</c:v>
                </c:pt>
                <c:pt idx="12250">
                  <c:v>1381300000000</c:v>
                </c:pt>
                <c:pt idx="12251">
                  <c:v>1382210000000</c:v>
                </c:pt>
                <c:pt idx="12252">
                  <c:v>1382810000000</c:v>
                </c:pt>
                <c:pt idx="12253">
                  <c:v>1383780000000</c:v>
                </c:pt>
                <c:pt idx="12254">
                  <c:v>1384440000000</c:v>
                </c:pt>
                <c:pt idx="12255">
                  <c:v>1385450000000</c:v>
                </c:pt>
                <c:pt idx="12256">
                  <c:v>1387300000000</c:v>
                </c:pt>
                <c:pt idx="12257">
                  <c:v>1387680000000</c:v>
                </c:pt>
                <c:pt idx="12258">
                  <c:v>1388760000000</c:v>
                </c:pt>
                <c:pt idx="12259">
                  <c:v>1390140000000</c:v>
                </c:pt>
                <c:pt idx="12260">
                  <c:v>1391280000000</c:v>
                </c:pt>
                <c:pt idx="12261">
                  <c:v>1392660000000</c:v>
                </c:pt>
                <c:pt idx="12262">
                  <c:v>1393880000000</c:v>
                </c:pt>
                <c:pt idx="12263">
                  <c:v>1394770000000</c:v>
                </c:pt>
                <c:pt idx="12264">
                  <c:v>1396570000000</c:v>
                </c:pt>
                <c:pt idx="12265">
                  <c:v>1397880000000</c:v>
                </c:pt>
                <c:pt idx="12266">
                  <c:v>1399070000000</c:v>
                </c:pt>
                <c:pt idx="12267">
                  <c:v>1400420000000</c:v>
                </c:pt>
                <c:pt idx="12268">
                  <c:v>1401230000000</c:v>
                </c:pt>
                <c:pt idx="12269">
                  <c:v>1402600000000</c:v>
                </c:pt>
                <c:pt idx="12270">
                  <c:v>1404540000000</c:v>
                </c:pt>
                <c:pt idx="12271">
                  <c:v>1404890000000</c:v>
                </c:pt>
                <c:pt idx="12272">
                  <c:v>1406340000000</c:v>
                </c:pt>
                <c:pt idx="12273">
                  <c:v>1408490000000</c:v>
                </c:pt>
                <c:pt idx="12274">
                  <c:v>1410020000000</c:v>
                </c:pt>
                <c:pt idx="12275">
                  <c:v>1412730000000</c:v>
                </c:pt>
                <c:pt idx="12276">
                  <c:v>1414320000000</c:v>
                </c:pt>
                <c:pt idx="12277">
                  <c:v>1413920000000</c:v>
                </c:pt>
                <c:pt idx="12278">
                  <c:v>1417740000000</c:v>
                </c:pt>
                <c:pt idx="12279">
                  <c:v>1419380000000</c:v>
                </c:pt>
                <c:pt idx="12280">
                  <c:v>1419530000000</c:v>
                </c:pt>
                <c:pt idx="12281">
                  <c:v>1421190000000</c:v>
                </c:pt>
                <c:pt idx="12282">
                  <c:v>1422150000000</c:v>
                </c:pt>
                <c:pt idx="12283">
                  <c:v>1423860000000</c:v>
                </c:pt>
                <c:pt idx="12284">
                  <c:v>1427840000000</c:v>
                </c:pt>
                <c:pt idx="12285">
                  <c:v>1428230000000</c:v>
                </c:pt>
                <c:pt idx="12286">
                  <c:v>1430000000000</c:v>
                </c:pt>
                <c:pt idx="12287">
                  <c:v>1433110000000</c:v>
                </c:pt>
                <c:pt idx="12288">
                  <c:v>1434930000000</c:v>
                </c:pt>
                <c:pt idx="12289">
                  <c:v>1436550000000</c:v>
                </c:pt>
                <c:pt idx="12290">
                  <c:v>1438390000000</c:v>
                </c:pt>
                <c:pt idx="12291">
                  <c:v>1439520000000</c:v>
                </c:pt>
                <c:pt idx="12292">
                  <c:v>1440980000000</c:v>
                </c:pt>
                <c:pt idx="12293">
                  <c:v>1442870000000</c:v>
                </c:pt>
                <c:pt idx="12294">
                  <c:v>1444420000000</c:v>
                </c:pt>
                <c:pt idx="12295">
                  <c:v>1446360000000</c:v>
                </c:pt>
                <c:pt idx="12296">
                  <c:v>1448870000000</c:v>
                </c:pt>
                <c:pt idx="12297">
                  <c:v>1450840000000</c:v>
                </c:pt>
                <c:pt idx="12298">
                  <c:v>1452700000000</c:v>
                </c:pt>
                <c:pt idx="12299">
                  <c:v>1455210000000</c:v>
                </c:pt>
                <c:pt idx="12300">
                  <c:v>1456980000000</c:v>
                </c:pt>
                <c:pt idx="12301">
                  <c:v>1459360000000</c:v>
                </c:pt>
                <c:pt idx="12302">
                  <c:v>1461390000000</c:v>
                </c:pt>
                <c:pt idx="12303">
                  <c:v>1463600000000</c:v>
                </c:pt>
                <c:pt idx="12304">
                  <c:v>1465670000000</c:v>
                </c:pt>
                <c:pt idx="12305">
                  <c:v>1467180000000</c:v>
                </c:pt>
                <c:pt idx="12306">
                  <c:v>1469580000000</c:v>
                </c:pt>
                <c:pt idx="12307">
                  <c:v>1471460000000</c:v>
                </c:pt>
                <c:pt idx="12308">
                  <c:v>1473160000000</c:v>
                </c:pt>
                <c:pt idx="12309">
                  <c:v>1475300000000</c:v>
                </c:pt>
                <c:pt idx="12310">
                  <c:v>1477120000000</c:v>
                </c:pt>
                <c:pt idx="12311">
                  <c:v>1479270000000</c:v>
                </c:pt>
                <c:pt idx="12312">
                  <c:v>1482110000000</c:v>
                </c:pt>
                <c:pt idx="12313">
                  <c:v>1484610000000</c:v>
                </c:pt>
                <c:pt idx="12314">
                  <c:v>1485940000000</c:v>
                </c:pt>
                <c:pt idx="12315">
                  <c:v>1489380000000</c:v>
                </c:pt>
                <c:pt idx="12316">
                  <c:v>1491540000000</c:v>
                </c:pt>
                <c:pt idx="12317">
                  <c:v>1493150000000</c:v>
                </c:pt>
                <c:pt idx="12318">
                  <c:v>1495570000000</c:v>
                </c:pt>
                <c:pt idx="12319">
                  <c:v>1498670000000</c:v>
                </c:pt>
                <c:pt idx="12320">
                  <c:v>1499260000000</c:v>
                </c:pt>
                <c:pt idx="12321">
                  <c:v>1502690000000</c:v>
                </c:pt>
                <c:pt idx="12322">
                  <c:v>1504050000000</c:v>
                </c:pt>
                <c:pt idx="12323">
                  <c:v>1506310000000</c:v>
                </c:pt>
                <c:pt idx="12324">
                  <c:v>1508190000000</c:v>
                </c:pt>
                <c:pt idx="12325">
                  <c:v>1511480000000</c:v>
                </c:pt>
                <c:pt idx="12326">
                  <c:v>1512420000000</c:v>
                </c:pt>
                <c:pt idx="12327">
                  <c:v>1515930000000</c:v>
                </c:pt>
                <c:pt idx="12328">
                  <c:v>1517760000000</c:v>
                </c:pt>
                <c:pt idx="12329">
                  <c:v>1519840000000</c:v>
                </c:pt>
                <c:pt idx="12330">
                  <c:v>1522590000000</c:v>
                </c:pt>
                <c:pt idx="12331">
                  <c:v>1524790000000</c:v>
                </c:pt>
                <c:pt idx="12332">
                  <c:v>1525930000000</c:v>
                </c:pt>
                <c:pt idx="12333">
                  <c:v>1529180000000</c:v>
                </c:pt>
                <c:pt idx="12334">
                  <c:v>1530520000000</c:v>
                </c:pt>
                <c:pt idx="12335">
                  <c:v>1533160000000</c:v>
                </c:pt>
                <c:pt idx="12336">
                  <c:v>1535590000000</c:v>
                </c:pt>
                <c:pt idx="12337">
                  <c:v>1537210000000</c:v>
                </c:pt>
                <c:pt idx="12338">
                  <c:v>1539390000000</c:v>
                </c:pt>
                <c:pt idx="12339">
                  <c:v>1542630000000</c:v>
                </c:pt>
                <c:pt idx="12340">
                  <c:v>1543570000000</c:v>
                </c:pt>
                <c:pt idx="12341">
                  <c:v>1546430000000</c:v>
                </c:pt>
                <c:pt idx="12342">
                  <c:v>1548650000000</c:v>
                </c:pt>
                <c:pt idx="12343">
                  <c:v>1549690000000</c:v>
                </c:pt>
                <c:pt idx="12344">
                  <c:v>1553520000000</c:v>
                </c:pt>
                <c:pt idx="12345">
                  <c:v>1555580000000</c:v>
                </c:pt>
                <c:pt idx="12346">
                  <c:v>1555740000000</c:v>
                </c:pt>
                <c:pt idx="12347">
                  <c:v>1558840000000</c:v>
                </c:pt>
                <c:pt idx="12348">
                  <c:v>1561040000000</c:v>
                </c:pt>
                <c:pt idx="12349">
                  <c:v>1561250000000</c:v>
                </c:pt>
                <c:pt idx="12350">
                  <c:v>1565580000000</c:v>
                </c:pt>
                <c:pt idx="12351">
                  <c:v>1565160000000</c:v>
                </c:pt>
                <c:pt idx="12352">
                  <c:v>1567020000000</c:v>
                </c:pt>
                <c:pt idx="12353">
                  <c:v>1570650000000</c:v>
                </c:pt>
                <c:pt idx="12354">
                  <c:v>1572450000000</c:v>
                </c:pt>
                <c:pt idx="12355">
                  <c:v>1572160000000</c:v>
                </c:pt>
                <c:pt idx="12356">
                  <c:v>1576750000000</c:v>
                </c:pt>
                <c:pt idx="12357">
                  <c:v>1576160000000</c:v>
                </c:pt>
                <c:pt idx="12358">
                  <c:v>1578480000000</c:v>
                </c:pt>
                <c:pt idx="12359">
                  <c:v>1580120000000</c:v>
                </c:pt>
                <c:pt idx="12360">
                  <c:v>1580580000000</c:v>
                </c:pt>
                <c:pt idx="12361">
                  <c:v>1582140000000</c:v>
                </c:pt>
                <c:pt idx="12362">
                  <c:v>1585890000000</c:v>
                </c:pt>
                <c:pt idx="12363">
                  <c:v>1586070000000</c:v>
                </c:pt>
                <c:pt idx="12364">
                  <c:v>1587470000000</c:v>
                </c:pt>
                <c:pt idx="12365">
                  <c:v>1590250000000</c:v>
                </c:pt>
                <c:pt idx="12366">
                  <c:v>1591540000000</c:v>
                </c:pt>
                <c:pt idx="12367">
                  <c:v>1592320000000</c:v>
                </c:pt>
                <c:pt idx="12368">
                  <c:v>1593490000000</c:v>
                </c:pt>
                <c:pt idx="12369">
                  <c:v>1594000000000</c:v>
                </c:pt>
                <c:pt idx="12370">
                  <c:v>1594260000000</c:v>
                </c:pt>
                <c:pt idx="12371">
                  <c:v>1595260000000</c:v>
                </c:pt>
                <c:pt idx="12372">
                  <c:v>1596050000000</c:v>
                </c:pt>
                <c:pt idx="12373">
                  <c:v>1596930000000</c:v>
                </c:pt>
                <c:pt idx="12374">
                  <c:v>1598770000000</c:v>
                </c:pt>
                <c:pt idx="12375">
                  <c:v>1599520000000</c:v>
                </c:pt>
                <c:pt idx="12376">
                  <c:v>1599480000000</c:v>
                </c:pt>
                <c:pt idx="12377">
                  <c:v>1601080000000</c:v>
                </c:pt>
                <c:pt idx="12378">
                  <c:v>1601630000000</c:v>
                </c:pt>
                <c:pt idx="12379">
                  <c:v>1602050000000</c:v>
                </c:pt>
                <c:pt idx="12380">
                  <c:v>1602440000000</c:v>
                </c:pt>
                <c:pt idx="12381">
                  <c:v>1602390000000</c:v>
                </c:pt>
                <c:pt idx="12382">
                  <c:v>1602600000000</c:v>
                </c:pt>
                <c:pt idx="12383">
                  <c:v>1602690000000</c:v>
                </c:pt>
                <c:pt idx="12384">
                  <c:v>1602720000000</c:v>
                </c:pt>
                <c:pt idx="12385">
                  <c:v>1602670000000</c:v>
                </c:pt>
                <c:pt idx="12386">
                  <c:v>1602170000000</c:v>
                </c:pt>
                <c:pt idx="12387">
                  <c:v>1601960000000</c:v>
                </c:pt>
                <c:pt idx="12388">
                  <c:v>1601700000000</c:v>
                </c:pt>
                <c:pt idx="12389">
                  <c:v>1601320000000</c:v>
                </c:pt>
                <c:pt idx="12390">
                  <c:v>1600900000000</c:v>
                </c:pt>
                <c:pt idx="12391">
                  <c:v>1600300000000</c:v>
                </c:pt>
                <c:pt idx="12392">
                  <c:v>1599600000000</c:v>
                </c:pt>
                <c:pt idx="12393">
                  <c:v>1599100000000</c:v>
                </c:pt>
                <c:pt idx="12394">
                  <c:v>1598150000000</c:v>
                </c:pt>
                <c:pt idx="12395">
                  <c:v>1597120000000</c:v>
                </c:pt>
                <c:pt idx="12396">
                  <c:v>1595960000000</c:v>
                </c:pt>
                <c:pt idx="12397">
                  <c:v>1594620000000</c:v>
                </c:pt>
                <c:pt idx="12398">
                  <c:v>1593260000000</c:v>
                </c:pt>
                <c:pt idx="12399">
                  <c:v>1591780000000</c:v>
                </c:pt>
                <c:pt idx="12400">
                  <c:v>1589790000000</c:v>
                </c:pt>
                <c:pt idx="12401">
                  <c:v>1588090000000</c:v>
                </c:pt>
                <c:pt idx="12402">
                  <c:v>1586310000000</c:v>
                </c:pt>
                <c:pt idx="12403">
                  <c:v>1584360000000</c:v>
                </c:pt>
                <c:pt idx="12404">
                  <c:v>1582130000000</c:v>
                </c:pt>
                <c:pt idx="12405">
                  <c:v>1580330000000</c:v>
                </c:pt>
                <c:pt idx="12406">
                  <c:v>1577090000000</c:v>
                </c:pt>
                <c:pt idx="12407">
                  <c:v>1575530000000</c:v>
                </c:pt>
                <c:pt idx="12408">
                  <c:v>1572890000000</c:v>
                </c:pt>
                <c:pt idx="12409">
                  <c:v>1569260000000</c:v>
                </c:pt>
                <c:pt idx="12410">
                  <c:v>1566340000000</c:v>
                </c:pt>
                <c:pt idx="12411">
                  <c:v>1564260000000</c:v>
                </c:pt>
                <c:pt idx="12412">
                  <c:v>1559700000000</c:v>
                </c:pt>
                <c:pt idx="12413">
                  <c:v>1557890000000</c:v>
                </c:pt>
                <c:pt idx="12414">
                  <c:v>1553730000000</c:v>
                </c:pt>
                <c:pt idx="12415">
                  <c:v>1550080000000</c:v>
                </c:pt>
                <c:pt idx="12416">
                  <c:v>1547270000000</c:v>
                </c:pt>
                <c:pt idx="12417">
                  <c:v>1543340000000</c:v>
                </c:pt>
                <c:pt idx="12418">
                  <c:v>1537690000000</c:v>
                </c:pt>
                <c:pt idx="12419">
                  <c:v>1534390000000</c:v>
                </c:pt>
                <c:pt idx="12420">
                  <c:v>1529240000000</c:v>
                </c:pt>
                <c:pt idx="12421">
                  <c:v>1524180000000</c:v>
                </c:pt>
                <c:pt idx="12422">
                  <c:v>1519450000000</c:v>
                </c:pt>
                <c:pt idx="12423">
                  <c:v>1514340000000</c:v>
                </c:pt>
                <c:pt idx="12424">
                  <c:v>1509250000000</c:v>
                </c:pt>
                <c:pt idx="12425">
                  <c:v>1504970000000</c:v>
                </c:pt>
                <c:pt idx="12426">
                  <c:v>1499700000000</c:v>
                </c:pt>
                <c:pt idx="12427">
                  <c:v>1493580000000</c:v>
                </c:pt>
                <c:pt idx="12428">
                  <c:v>1489160000000</c:v>
                </c:pt>
                <c:pt idx="12429">
                  <c:v>1483250000000</c:v>
                </c:pt>
                <c:pt idx="12430">
                  <c:v>1476130000000</c:v>
                </c:pt>
                <c:pt idx="12431">
                  <c:v>1469920000000</c:v>
                </c:pt>
                <c:pt idx="12432">
                  <c:v>1463940000000</c:v>
                </c:pt>
                <c:pt idx="12433">
                  <c:v>1455960000000</c:v>
                </c:pt>
                <c:pt idx="12434">
                  <c:v>1450400000000</c:v>
                </c:pt>
                <c:pt idx="12435">
                  <c:v>1442460000000</c:v>
                </c:pt>
                <c:pt idx="12436">
                  <c:v>1435630000000</c:v>
                </c:pt>
                <c:pt idx="12437">
                  <c:v>1429310000000</c:v>
                </c:pt>
                <c:pt idx="12438">
                  <c:v>1421850000000</c:v>
                </c:pt>
                <c:pt idx="12439">
                  <c:v>1413160000000</c:v>
                </c:pt>
                <c:pt idx="12440">
                  <c:v>1406720000000</c:v>
                </c:pt>
                <c:pt idx="12441">
                  <c:v>1398270000000</c:v>
                </c:pt>
                <c:pt idx="12442">
                  <c:v>1389820000000</c:v>
                </c:pt>
                <c:pt idx="12443">
                  <c:v>1382100000000</c:v>
                </c:pt>
                <c:pt idx="12444">
                  <c:v>1372750000000</c:v>
                </c:pt>
                <c:pt idx="12445">
                  <c:v>1364170000000</c:v>
                </c:pt>
                <c:pt idx="12446">
                  <c:v>1355520000000</c:v>
                </c:pt>
                <c:pt idx="12447">
                  <c:v>1346650000000</c:v>
                </c:pt>
                <c:pt idx="12448">
                  <c:v>1337000000000</c:v>
                </c:pt>
                <c:pt idx="12449">
                  <c:v>1328530000000</c:v>
                </c:pt>
                <c:pt idx="12450">
                  <c:v>1319180000000</c:v>
                </c:pt>
                <c:pt idx="12451">
                  <c:v>1309640000000</c:v>
                </c:pt>
                <c:pt idx="12452">
                  <c:v>1299340000000</c:v>
                </c:pt>
                <c:pt idx="12453">
                  <c:v>1290540000000</c:v>
                </c:pt>
                <c:pt idx="12454">
                  <c:v>1279650000000</c:v>
                </c:pt>
                <c:pt idx="12455">
                  <c:v>1269580000000</c:v>
                </c:pt>
                <c:pt idx="12456">
                  <c:v>1259590000000</c:v>
                </c:pt>
                <c:pt idx="12457">
                  <c:v>1248180000000</c:v>
                </c:pt>
                <c:pt idx="12458">
                  <c:v>1237610000000</c:v>
                </c:pt>
                <c:pt idx="12459">
                  <c:v>1227510000000</c:v>
                </c:pt>
                <c:pt idx="12460">
                  <c:v>1216690000000</c:v>
                </c:pt>
                <c:pt idx="12461">
                  <c:v>1205380000000</c:v>
                </c:pt>
                <c:pt idx="12462">
                  <c:v>1194910000000</c:v>
                </c:pt>
                <c:pt idx="12463">
                  <c:v>1183390000000</c:v>
                </c:pt>
                <c:pt idx="12464">
                  <c:v>1171820000000</c:v>
                </c:pt>
                <c:pt idx="12465">
                  <c:v>1160380000000</c:v>
                </c:pt>
                <c:pt idx="12466">
                  <c:v>1148770000000</c:v>
                </c:pt>
                <c:pt idx="12467">
                  <c:v>1137130000000</c:v>
                </c:pt>
                <c:pt idx="12468">
                  <c:v>1125620000000</c:v>
                </c:pt>
                <c:pt idx="12469">
                  <c:v>1114390000000</c:v>
                </c:pt>
                <c:pt idx="12470">
                  <c:v>1101430000000</c:v>
                </c:pt>
                <c:pt idx="12471">
                  <c:v>1090220000000</c:v>
                </c:pt>
                <c:pt idx="12472">
                  <c:v>1078090000000</c:v>
                </c:pt>
                <c:pt idx="12473">
                  <c:v>1064910000000</c:v>
                </c:pt>
                <c:pt idx="12474">
                  <c:v>1052620000000</c:v>
                </c:pt>
                <c:pt idx="12475">
                  <c:v>1041300000000</c:v>
                </c:pt>
                <c:pt idx="12476">
                  <c:v>1028020000000</c:v>
                </c:pt>
                <c:pt idx="12477">
                  <c:v>1015550000000</c:v>
                </c:pt>
                <c:pt idx="12478">
                  <c:v>1003960000000</c:v>
                </c:pt>
                <c:pt idx="12479">
                  <c:v>991379000000</c:v>
                </c:pt>
                <c:pt idx="12480">
                  <c:v>978390000000</c:v>
                </c:pt>
                <c:pt idx="12481">
                  <c:v>965705000000</c:v>
                </c:pt>
                <c:pt idx="12482">
                  <c:v>952697000000</c:v>
                </c:pt>
                <c:pt idx="12483">
                  <c:v>939118000000</c:v>
                </c:pt>
                <c:pt idx="12484">
                  <c:v>927764000000</c:v>
                </c:pt>
                <c:pt idx="12485">
                  <c:v>913770000000</c:v>
                </c:pt>
                <c:pt idx="12486">
                  <c:v>900945000000</c:v>
                </c:pt>
                <c:pt idx="12487">
                  <c:v>889103000000</c:v>
                </c:pt>
                <c:pt idx="12488">
                  <c:v>876238000000</c:v>
                </c:pt>
                <c:pt idx="12489">
                  <c:v>863241000000</c:v>
                </c:pt>
                <c:pt idx="12490">
                  <c:v>850351000000</c:v>
                </c:pt>
                <c:pt idx="12491">
                  <c:v>837462000000</c:v>
                </c:pt>
                <c:pt idx="12492">
                  <c:v>823864000000</c:v>
                </c:pt>
                <c:pt idx="12493">
                  <c:v>810991000000</c:v>
                </c:pt>
                <c:pt idx="12494">
                  <c:v>798119000000</c:v>
                </c:pt>
                <c:pt idx="12495">
                  <c:v>785295000000</c:v>
                </c:pt>
                <c:pt idx="12496">
                  <c:v>772889000000</c:v>
                </c:pt>
                <c:pt idx="12497">
                  <c:v>760131000000</c:v>
                </c:pt>
                <c:pt idx="12498">
                  <c:v>747403000000</c:v>
                </c:pt>
                <c:pt idx="12499">
                  <c:v>734485000000</c:v>
                </c:pt>
                <c:pt idx="12500">
                  <c:v>721847000000</c:v>
                </c:pt>
                <c:pt idx="12501">
                  <c:v>708717000000</c:v>
                </c:pt>
                <c:pt idx="12502">
                  <c:v>696172000000</c:v>
                </c:pt>
                <c:pt idx="12503">
                  <c:v>683920000000</c:v>
                </c:pt>
                <c:pt idx="12504">
                  <c:v>671475000000</c:v>
                </c:pt>
                <c:pt idx="12505">
                  <c:v>659093000000</c:v>
                </c:pt>
                <c:pt idx="12506">
                  <c:v>647264000000</c:v>
                </c:pt>
                <c:pt idx="12507">
                  <c:v>635023000000</c:v>
                </c:pt>
                <c:pt idx="12508">
                  <c:v>622907000000</c:v>
                </c:pt>
                <c:pt idx="12509">
                  <c:v>610837000000</c:v>
                </c:pt>
                <c:pt idx="12510">
                  <c:v>598003000000</c:v>
                </c:pt>
                <c:pt idx="12511">
                  <c:v>586123000000</c:v>
                </c:pt>
                <c:pt idx="12512">
                  <c:v>575021000000</c:v>
                </c:pt>
                <c:pt idx="12513">
                  <c:v>562604000000</c:v>
                </c:pt>
                <c:pt idx="12514">
                  <c:v>550998000000</c:v>
                </c:pt>
                <c:pt idx="12515">
                  <c:v>540075000000</c:v>
                </c:pt>
                <c:pt idx="12516">
                  <c:v>528670000000</c:v>
                </c:pt>
                <c:pt idx="12517">
                  <c:v>517759000000</c:v>
                </c:pt>
                <c:pt idx="12518">
                  <c:v>506584000000</c:v>
                </c:pt>
                <c:pt idx="12519">
                  <c:v>494889000000</c:v>
                </c:pt>
                <c:pt idx="12520">
                  <c:v>483879000000</c:v>
                </c:pt>
                <c:pt idx="12521">
                  <c:v>473085000000</c:v>
                </c:pt>
                <c:pt idx="12522">
                  <c:v>461640000000</c:v>
                </c:pt>
                <c:pt idx="12523">
                  <c:v>451118000000</c:v>
                </c:pt>
                <c:pt idx="12524">
                  <c:v>441021000000</c:v>
                </c:pt>
                <c:pt idx="12525">
                  <c:v>430761000000</c:v>
                </c:pt>
                <c:pt idx="12526">
                  <c:v>420517000000</c:v>
                </c:pt>
                <c:pt idx="12527">
                  <c:v>411449000000</c:v>
                </c:pt>
                <c:pt idx="12528">
                  <c:v>401588000000</c:v>
                </c:pt>
                <c:pt idx="12529">
                  <c:v>391925000000</c:v>
                </c:pt>
                <c:pt idx="12530">
                  <c:v>382347000000</c:v>
                </c:pt>
                <c:pt idx="12531">
                  <c:v>372533000000</c:v>
                </c:pt>
                <c:pt idx="12532">
                  <c:v>363159000000</c:v>
                </c:pt>
                <c:pt idx="12533">
                  <c:v>354597000000</c:v>
                </c:pt>
                <c:pt idx="12534">
                  <c:v>344898000000</c:v>
                </c:pt>
                <c:pt idx="12535">
                  <c:v>336113000000</c:v>
                </c:pt>
                <c:pt idx="12536">
                  <c:v>327559000000</c:v>
                </c:pt>
                <c:pt idx="12537">
                  <c:v>319099000000</c:v>
                </c:pt>
                <c:pt idx="12538">
                  <c:v>310651000000</c:v>
                </c:pt>
                <c:pt idx="12539">
                  <c:v>302450000000</c:v>
                </c:pt>
                <c:pt idx="12540">
                  <c:v>294606000000</c:v>
                </c:pt>
                <c:pt idx="12541">
                  <c:v>286414000000</c:v>
                </c:pt>
                <c:pt idx="12542">
                  <c:v>279108000000</c:v>
                </c:pt>
                <c:pt idx="12543">
                  <c:v>271567000000</c:v>
                </c:pt>
                <c:pt idx="12544">
                  <c:v>264218000000</c:v>
                </c:pt>
                <c:pt idx="12545">
                  <c:v>256711000000</c:v>
                </c:pt>
                <c:pt idx="12546">
                  <c:v>250319000000</c:v>
                </c:pt>
                <c:pt idx="12547">
                  <c:v>242966000000</c:v>
                </c:pt>
                <c:pt idx="12548">
                  <c:v>236544000000</c:v>
                </c:pt>
                <c:pt idx="12549">
                  <c:v>230074000000</c:v>
                </c:pt>
                <c:pt idx="12550">
                  <c:v>223133000000</c:v>
                </c:pt>
                <c:pt idx="12551">
                  <c:v>216932000000</c:v>
                </c:pt>
                <c:pt idx="12552">
                  <c:v>211436000000</c:v>
                </c:pt>
                <c:pt idx="12553">
                  <c:v>205084000000</c:v>
                </c:pt>
                <c:pt idx="12554">
                  <c:v>199326000000</c:v>
                </c:pt>
                <c:pt idx="12555">
                  <c:v>194099000000</c:v>
                </c:pt>
                <c:pt idx="12556">
                  <c:v>188231000000</c:v>
                </c:pt>
                <c:pt idx="12557">
                  <c:v>183389000000</c:v>
                </c:pt>
                <c:pt idx="12558">
                  <c:v>178269000000</c:v>
                </c:pt>
                <c:pt idx="12559">
                  <c:v>173205000000</c:v>
                </c:pt>
                <c:pt idx="12560">
                  <c:v>168119000000</c:v>
                </c:pt>
                <c:pt idx="12561">
                  <c:v>163828000000</c:v>
                </c:pt>
                <c:pt idx="12562">
                  <c:v>158694000000</c:v>
                </c:pt>
                <c:pt idx="12563">
                  <c:v>154623000000</c:v>
                </c:pt>
                <c:pt idx="12564">
                  <c:v>150248000000</c:v>
                </c:pt>
                <c:pt idx="12565">
                  <c:v>145990000000</c:v>
                </c:pt>
                <c:pt idx="12566">
                  <c:v>142032000000</c:v>
                </c:pt>
                <c:pt idx="12567">
                  <c:v>138583000000</c:v>
                </c:pt>
                <c:pt idx="12568">
                  <c:v>134529000000</c:v>
                </c:pt>
                <c:pt idx="12569">
                  <c:v>131292000000</c:v>
                </c:pt>
                <c:pt idx="12570">
                  <c:v>127717000000</c:v>
                </c:pt>
                <c:pt idx="12571">
                  <c:v>124362000000</c:v>
                </c:pt>
                <c:pt idx="12572">
                  <c:v>121234000000</c:v>
                </c:pt>
                <c:pt idx="12573">
                  <c:v>118148000000</c:v>
                </c:pt>
                <c:pt idx="12574">
                  <c:v>114969000000</c:v>
                </c:pt>
                <c:pt idx="12575">
                  <c:v>112256000000</c:v>
                </c:pt>
                <c:pt idx="12576">
                  <c:v>109302000000</c:v>
                </c:pt>
                <c:pt idx="12577">
                  <c:v>106782000000</c:v>
                </c:pt>
                <c:pt idx="12578">
                  <c:v>104259000000</c:v>
                </c:pt>
                <c:pt idx="12579">
                  <c:v>101775000000</c:v>
                </c:pt>
                <c:pt idx="12580">
                  <c:v>99459000000</c:v>
                </c:pt>
                <c:pt idx="12581">
                  <c:v>97178300000</c:v>
                </c:pt>
                <c:pt idx="12582">
                  <c:v>95048000000</c:v>
                </c:pt>
                <c:pt idx="12583">
                  <c:v>93068300000</c:v>
                </c:pt>
                <c:pt idx="12584">
                  <c:v>91039000000</c:v>
                </c:pt>
                <c:pt idx="12585">
                  <c:v>89184300000</c:v>
                </c:pt>
                <c:pt idx="12586">
                  <c:v>87438000000</c:v>
                </c:pt>
                <c:pt idx="12587">
                  <c:v>85748400000</c:v>
                </c:pt>
                <c:pt idx="12588">
                  <c:v>84173500000</c:v>
                </c:pt>
                <c:pt idx="12589">
                  <c:v>82631400000</c:v>
                </c:pt>
                <c:pt idx="12590">
                  <c:v>81126900000</c:v>
                </c:pt>
                <c:pt idx="12591">
                  <c:v>79763900000</c:v>
                </c:pt>
                <c:pt idx="12592">
                  <c:v>78444600000</c:v>
                </c:pt>
                <c:pt idx="12593">
                  <c:v>77133100000</c:v>
                </c:pt>
                <c:pt idx="12594">
                  <c:v>75947300000</c:v>
                </c:pt>
                <c:pt idx="12595">
                  <c:v>74768300000</c:v>
                </c:pt>
                <c:pt idx="12596">
                  <c:v>73708200000</c:v>
                </c:pt>
                <c:pt idx="12597">
                  <c:v>72629000000</c:v>
                </c:pt>
                <c:pt idx="12598">
                  <c:v>71723300000</c:v>
                </c:pt>
                <c:pt idx="12599">
                  <c:v>70831200000</c:v>
                </c:pt>
                <c:pt idx="12600">
                  <c:v>69952300000</c:v>
                </c:pt>
                <c:pt idx="12601">
                  <c:v>69162000000</c:v>
                </c:pt>
                <c:pt idx="12602">
                  <c:v>68385500000</c:v>
                </c:pt>
                <c:pt idx="12603">
                  <c:v>67687100000</c:v>
                </c:pt>
                <c:pt idx="12604">
                  <c:v>67085500000</c:v>
                </c:pt>
                <c:pt idx="12605">
                  <c:v>66419600000</c:v>
                </c:pt>
                <c:pt idx="12606">
                  <c:v>65843600000</c:v>
                </c:pt>
                <c:pt idx="12607">
                  <c:v>65316200000</c:v>
                </c:pt>
                <c:pt idx="12608">
                  <c:v>64814400000</c:v>
                </c:pt>
                <c:pt idx="12609">
                  <c:v>64321100000</c:v>
                </c:pt>
                <c:pt idx="12610">
                  <c:v>63888900000</c:v>
                </c:pt>
                <c:pt idx="12611">
                  <c:v>63419700000</c:v>
                </c:pt>
                <c:pt idx="12612">
                  <c:v>63069200000</c:v>
                </c:pt>
                <c:pt idx="12613">
                  <c:v>62729000000</c:v>
                </c:pt>
                <c:pt idx="12614">
                  <c:v>62388700000</c:v>
                </c:pt>
                <c:pt idx="12615">
                  <c:v>62103400000</c:v>
                </c:pt>
                <c:pt idx="12616">
                  <c:v>61835000000</c:v>
                </c:pt>
                <c:pt idx="12617">
                  <c:v>61598100000</c:v>
                </c:pt>
                <c:pt idx="12618">
                  <c:v>61368300000</c:v>
                </c:pt>
                <c:pt idx="12619">
                  <c:v>61174400000</c:v>
                </c:pt>
                <c:pt idx="12620">
                  <c:v>61000000000</c:v>
                </c:pt>
                <c:pt idx="12621">
                  <c:v>60828000000</c:v>
                </c:pt>
                <c:pt idx="12622">
                  <c:v>60690600000</c:v>
                </c:pt>
                <c:pt idx="12623">
                  <c:v>60568800000</c:v>
                </c:pt>
                <c:pt idx="12624">
                  <c:v>60465100000</c:v>
                </c:pt>
                <c:pt idx="12625">
                  <c:v>60379100000</c:v>
                </c:pt>
                <c:pt idx="12626">
                  <c:v>60308200000</c:v>
                </c:pt>
                <c:pt idx="12627">
                  <c:v>60248400000</c:v>
                </c:pt>
                <c:pt idx="12628">
                  <c:v>60176200000</c:v>
                </c:pt>
                <c:pt idx="12629">
                  <c:v>60142700000</c:v>
                </c:pt>
                <c:pt idx="12630">
                  <c:v>60078000000</c:v>
                </c:pt>
                <c:pt idx="12631">
                  <c:v>60068500000</c:v>
                </c:pt>
                <c:pt idx="12632">
                  <c:v>60099800000</c:v>
                </c:pt>
                <c:pt idx="12633">
                  <c:v>60060800000</c:v>
                </c:pt>
                <c:pt idx="12634">
                  <c:v>60081400000</c:v>
                </c:pt>
                <c:pt idx="12635">
                  <c:v>60111800000</c:v>
                </c:pt>
                <c:pt idx="12636">
                  <c:v>60150500000</c:v>
                </c:pt>
                <c:pt idx="12637">
                  <c:v>60175500000</c:v>
                </c:pt>
                <c:pt idx="12638">
                  <c:v>60229000000</c:v>
                </c:pt>
                <c:pt idx="12639">
                  <c:v>60279500000</c:v>
                </c:pt>
                <c:pt idx="12640">
                  <c:v>60321600000</c:v>
                </c:pt>
                <c:pt idx="12641">
                  <c:v>60392500000</c:v>
                </c:pt>
                <c:pt idx="12642">
                  <c:v>60470700000</c:v>
                </c:pt>
                <c:pt idx="12643">
                  <c:v>60552100000</c:v>
                </c:pt>
                <c:pt idx="12644">
                  <c:v>60663700000</c:v>
                </c:pt>
                <c:pt idx="12645">
                  <c:v>60754800000</c:v>
                </c:pt>
                <c:pt idx="12646">
                  <c:v>60806300000</c:v>
                </c:pt>
                <c:pt idx="12647">
                  <c:v>60932700000</c:v>
                </c:pt>
                <c:pt idx="12648">
                  <c:v>61018100000</c:v>
                </c:pt>
                <c:pt idx="12649">
                  <c:v>61093500000</c:v>
                </c:pt>
                <c:pt idx="12650">
                  <c:v>61202900000</c:v>
                </c:pt>
                <c:pt idx="12651">
                  <c:v>61305500000</c:v>
                </c:pt>
                <c:pt idx="12652">
                  <c:v>61420700000</c:v>
                </c:pt>
                <c:pt idx="12653">
                  <c:v>61573800000</c:v>
                </c:pt>
                <c:pt idx="12654">
                  <c:v>61696300000</c:v>
                </c:pt>
                <c:pt idx="12655">
                  <c:v>61784700000</c:v>
                </c:pt>
                <c:pt idx="12656">
                  <c:v>61951100000</c:v>
                </c:pt>
                <c:pt idx="12657">
                  <c:v>62077700000</c:v>
                </c:pt>
                <c:pt idx="12658">
                  <c:v>62169700000</c:v>
                </c:pt>
                <c:pt idx="12659">
                  <c:v>62300000000</c:v>
                </c:pt>
                <c:pt idx="12660">
                  <c:v>62448900000</c:v>
                </c:pt>
                <c:pt idx="12661">
                  <c:v>62544900000</c:v>
                </c:pt>
                <c:pt idx="12662">
                  <c:v>62702700000</c:v>
                </c:pt>
                <c:pt idx="12663">
                  <c:v>62831500000</c:v>
                </c:pt>
                <c:pt idx="12664">
                  <c:v>62967600000</c:v>
                </c:pt>
                <c:pt idx="12665">
                  <c:v>63102800000</c:v>
                </c:pt>
                <c:pt idx="12666">
                  <c:v>63252100000</c:v>
                </c:pt>
                <c:pt idx="12667">
                  <c:v>63398700000</c:v>
                </c:pt>
                <c:pt idx="12668">
                  <c:v>63524300000</c:v>
                </c:pt>
                <c:pt idx="12669">
                  <c:v>63674900000</c:v>
                </c:pt>
                <c:pt idx="12670">
                  <c:v>63808600000</c:v>
                </c:pt>
                <c:pt idx="12671">
                  <c:v>63931300000</c:v>
                </c:pt>
                <c:pt idx="12672">
                  <c:v>64075500000</c:v>
                </c:pt>
                <c:pt idx="12673">
                  <c:v>64244800000</c:v>
                </c:pt>
                <c:pt idx="12674">
                  <c:v>64369000000</c:v>
                </c:pt>
                <c:pt idx="12675">
                  <c:v>64519400000</c:v>
                </c:pt>
                <c:pt idx="12676">
                  <c:v>64701900000</c:v>
                </c:pt>
                <c:pt idx="12677">
                  <c:v>64810800000</c:v>
                </c:pt>
                <c:pt idx="12678">
                  <c:v>65001900000</c:v>
                </c:pt>
                <c:pt idx="12679">
                  <c:v>65152500000</c:v>
                </c:pt>
                <c:pt idx="12680">
                  <c:v>65289600000</c:v>
                </c:pt>
                <c:pt idx="12681">
                  <c:v>65419600000</c:v>
                </c:pt>
                <c:pt idx="12682">
                  <c:v>65607700000</c:v>
                </c:pt>
                <c:pt idx="12683">
                  <c:v>65716300000</c:v>
                </c:pt>
                <c:pt idx="12684">
                  <c:v>65887800000</c:v>
                </c:pt>
                <c:pt idx="12685">
                  <c:v>66058700000</c:v>
                </c:pt>
                <c:pt idx="12686">
                  <c:v>66214400000</c:v>
                </c:pt>
                <c:pt idx="12687">
                  <c:v>66329300000</c:v>
                </c:pt>
                <c:pt idx="12688">
                  <c:v>66535100000</c:v>
                </c:pt>
                <c:pt idx="12689">
                  <c:v>66675100000</c:v>
                </c:pt>
                <c:pt idx="12690">
                  <c:v>66828700000</c:v>
                </c:pt>
                <c:pt idx="12691">
                  <c:v>67020100000</c:v>
                </c:pt>
                <c:pt idx="12692">
                  <c:v>67143100000</c:v>
                </c:pt>
                <c:pt idx="12693">
                  <c:v>67304100000</c:v>
                </c:pt>
                <c:pt idx="12694">
                  <c:v>67487400000</c:v>
                </c:pt>
                <c:pt idx="12695">
                  <c:v>67656900000</c:v>
                </c:pt>
                <c:pt idx="12696">
                  <c:v>67781400000</c:v>
                </c:pt>
                <c:pt idx="12697">
                  <c:v>67988200000</c:v>
                </c:pt>
                <c:pt idx="12698">
                  <c:v>68130500000</c:v>
                </c:pt>
                <c:pt idx="12699">
                  <c:v>68300300000</c:v>
                </c:pt>
                <c:pt idx="12700">
                  <c:v>68468700000</c:v>
                </c:pt>
                <c:pt idx="12701">
                  <c:v>68630000000</c:v>
                </c:pt>
                <c:pt idx="12702">
                  <c:v>68800000000</c:v>
                </c:pt>
                <c:pt idx="12703">
                  <c:v>69004800000</c:v>
                </c:pt>
                <c:pt idx="12704">
                  <c:v>69167700000</c:v>
                </c:pt>
                <c:pt idx="12705">
                  <c:v>69340000000</c:v>
                </c:pt>
                <c:pt idx="12706">
                  <c:v>69527700000</c:v>
                </c:pt>
                <c:pt idx="12707">
                  <c:v>69702400000</c:v>
                </c:pt>
                <c:pt idx="12708">
                  <c:v>69865500000</c:v>
                </c:pt>
                <c:pt idx="12709">
                  <c:v>70043100000</c:v>
                </c:pt>
                <c:pt idx="12710">
                  <c:v>70219600000</c:v>
                </c:pt>
                <c:pt idx="12711">
                  <c:v>70383900000</c:v>
                </c:pt>
                <c:pt idx="12712">
                  <c:v>70565000000</c:v>
                </c:pt>
                <c:pt idx="12713">
                  <c:v>70753000000</c:v>
                </c:pt>
                <c:pt idx="12714">
                  <c:v>70936100000</c:v>
                </c:pt>
                <c:pt idx="12715">
                  <c:v>71137600000</c:v>
                </c:pt>
                <c:pt idx="12716">
                  <c:v>71323000000</c:v>
                </c:pt>
                <c:pt idx="12717">
                  <c:v>71495700000</c:v>
                </c:pt>
                <c:pt idx="12718">
                  <c:v>71704100000</c:v>
                </c:pt>
                <c:pt idx="12719">
                  <c:v>71893300000</c:v>
                </c:pt>
                <c:pt idx="12720">
                  <c:v>72079500000</c:v>
                </c:pt>
                <c:pt idx="12721">
                  <c:v>72271800000</c:v>
                </c:pt>
                <c:pt idx="12722">
                  <c:v>72459400000</c:v>
                </c:pt>
                <c:pt idx="12723">
                  <c:v>72654600000</c:v>
                </c:pt>
                <c:pt idx="12724">
                  <c:v>72850800000</c:v>
                </c:pt>
                <c:pt idx="12725">
                  <c:v>73048600000</c:v>
                </c:pt>
                <c:pt idx="12726">
                  <c:v>73247700000</c:v>
                </c:pt>
                <c:pt idx="12727">
                  <c:v>73445400000</c:v>
                </c:pt>
                <c:pt idx="12728">
                  <c:v>73647400000</c:v>
                </c:pt>
                <c:pt idx="12729">
                  <c:v>73866400000</c:v>
                </c:pt>
                <c:pt idx="12730">
                  <c:v>74071900000</c:v>
                </c:pt>
                <c:pt idx="12731">
                  <c:v>74291100000</c:v>
                </c:pt>
                <c:pt idx="12732">
                  <c:v>74500400000</c:v>
                </c:pt>
                <c:pt idx="12733">
                  <c:v>74711200000</c:v>
                </c:pt>
                <c:pt idx="12734">
                  <c:v>74917200000</c:v>
                </c:pt>
                <c:pt idx="12735">
                  <c:v>75131400000</c:v>
                </c:pt>
                <c:pt idx="12736">
                  <c:v>75323900000</c:v>
                </c:pt>
                <c:pt idx="12737">
                  <c:v>75541300000</c:v>
                </c:pt>
                <c:pt idx="12738">
                  <c:v>75772400000</c:v>
                </c:pt>
                <c:pt idx="12739">
                  <c:v>75993400000</c:v>
                </c:pt>
                <c:pt idx="12740">
                  <c:v>76216200000</c:v>
                </c:pt>
                <c:pt idx="12741">
                  <c:v>76464000000</c:v>
                </c:pt>
                <c:pt idx="12742">
                  <c:v>76691100000</c:v>
                </c:pt>
                <c:pt idx="12743">
                  <c:v>76916900000</c:v>
                </c:pt>
                <c:pt idx="12744">
                  <c:v>77148400000</c:v>
                </c:pt>
                <c:pt idx="12745">
                  <c:v>77358800000</c:v>
                </c:pt>
                <c:pt idx="12746">
                  <c:v>77594800000</c:v>
                </c:pt>
                <c:pt idx="12747">
                  <c:v>77832700000</c:v>
                </c:pt>
                <c:pt idx="12748">
                  <c:v>78089600000</c:v>
                </c:pt>
                <c:pt idx="12749">
                  <c:v>78332000000</c:v>
                </c:pt>
                <c:pt idx="12750">
                  <c:v>78604700000</c:v>
                </c:pt>
                <c:pt idx="12751">
                  <c:v>78851800000</c:v>
                </c:pt>
                <c:pt idx="12752">
                  <c:v>79068000000</c:v>
                </c:pt>
                <c:pt idx="12753">
                  <c:v>79343500000</c:v>
                </c:pt>
                <c:pt idx="12754">
                  <c:v>79601300000</c:v>
                </c:pt>
                <c:pt idx="12755">
                  <c:v>79824200000</c:v>
                </c:pt>
                <c:pt idx="12756">
                  <c:v>80084300000</c:v>
                </c:pt>
                <c:pt idx="12757">
                  <c:v>80354300000</c:v>
                </c:pt>
                <c:pt idx="12758">
                  <c:v>80619800000</c:v>
                </c:pt>
                <c:pt idx="12759">
                  <c:v>80910500000</c:v>
                </c:pt>
                <c:pt idx="12760">
                  <c:v>81198000000</c:v>
                </c:pt>
                <c:pt idx="12761">
                  <c:v>81449200000</c:v>
                </c:pt>
                <c:pt idx="12762">
                  <c:v>81763700000</c:v>
                </c:pt>
                <c:pt idx="12763">
                  <c:v>82043500000</c:v>
                </c:pt>
                <c:pt idx="12764">
                  <c:v>82304700000</c:v>
                </c:pt>
                <c:pt idx="12765">
                  <c:v>82591200000</c:v>
                </c:pt>
                <c:pt idx="12766">
                  <c:v>82881000000</c:v>
                </c:pt>
                <c:pt idx="12767">
                  <c:v>83146900000</c:v>
                </c:pt>
                <c:pt idx="12768">
                  <c:v>83468000000</c:v>
                </c:pt>
                <c:pt idx="12769">
                  <c:v>83745700000</c:v>
                </c:pt>
                <c:pt idx="12770">
                  <c:v>84047200000</c:v>
                </c:pt>
                <c:pt idx="12771">
                  <c:v>84379000000</c:v>
                </c:pt>
                <c:pt idx="12772">
                  <c:v>84687100000</c:v>
                </c:pt>
                <c:pt idx="12773">
                  <c:v>85000000000</c:v>
                </c:pt>
                <c:pt idx="12774">
                  <c:v>85337300000</c:v>
                </c:pt>
                <c:pt idx="12775">
                  <c:v>85635200000</c:v>
                </c:pt>
                <c:pt idx="12776">
                  <c:v>85969700000</c:v>
                </c:pt>
                <c:pt idx="12777">
                  <c:v>86292800000</c:v>
                </c:pt>
                <c:pt idx="12778">
                  <c:v>86602100000</c:v>
                </c:pt>
                <c:pt idx="12779">
                  <c:v>86936700000</c:v>
                </c:pt>
                <c:pt idx="12780">
                  <c:v>87301300000</c:v>
                </c:pt>
                <c:pt idx="12781">
                  <c:v>87615800000</c:v>
                </c:pt>
                <c:pt idx="12782">
                  <c:v>87980800000</c:v>
                </c:pt>
                <c:pt idx="12783">
                  <c:v>88339300000</c:v>
                </c:pt>
                <c:pt idx="12784">
                  <c:v>88677500000</c:v>
                </c:pt>
                <c:pt idx="12785">
                  <c:v>89068500000</c:v>
                </c:pt>
                <c:pt idx="12786">
                  <c:v>89430000000</c:v>
                </c:pt>
                <c:pt idx="12787">
                  <c:v>89774700000</c:v>
                </c:pt>
                <c:pt idx="12788">
                  <c:v>90152900000</c:v>
                </c:pt>
                <c:pt idx="12789">
                  <c:v>90537800000</c:v>
                </c:pt>
                <c:pt idx="12790">
                  <c:v>90888800000</c:v>
                </c:pt>
                <c:pt idx="12791">
                  <c:v>91306000000</c:v>
                </c:pt>
                <c:pt idx="12792">
                  <c:v>91693900000</c:v>
                </c:pt>
                <c:pt idx="12793">
                  <c:v>92059100000</c:v>
                </c:pt>
                <c:pt idx="12794">
                  <c:v>92477100000</c:v>
                </c:pt>
                <c:pt idx="12795">
                  <c:v>92881900000</c:v>
                </c:pt>
                <c:pt idx="12796">
                  <c:v>93275800000</c:v>
                </c:pt>
                <c:pt idx="12797">
                  <c:v>93710400000</c:v>
                </c:pt>
                <c:pt idx="12798">
                  <c:v>94102100000</c:v>
                </c:pt>
                <c:pt idx="12799">
                  <c:v>94521700000</c:v>
                </c:pt>
                <c:pt idx="12800">
                  <c:v>94956500000</c:v>
                </c:pt>
                <c:pt idx="12801">
                  <c:v>95389000000</c:v>
                </c:pt>
                <c:pt idx="12802">
                  <c:v>95805500000</c:v>
                </c:pt>
                <c:pt idx="12803">
                  <c:v>96275700000</c:v>
                </c:pt>
                <c:pt idx="12804">
                  <c:v>96697600000</c:v>
                </c:pt>
                <c:pt idx="12805">
                  <c:v>97168100000</c:v>
                </c:pt>
                <c:pt idx="12806">
                  <c:v>97623100000</c:v>
                </c:pt>
                <c:pt idx="12807">
                  <c:v>98075200000</c:v>
                </c:pt>
                <c:pt idx="12808">
                  <c:v>98540000000</c:v>
                </c:pt>
                <c:pt idx="12809">
                  <c:v>99023800000</c:v>
                </c:pt>
                <c:pt idx="12810">
                  <c:v>99484200000</c:v>
                </c:pt>
                <c:pt idx="12811">
                  <c:v>99967800000</c:v>
                </c:pt>
                <c:pt idx="12812">
                  <c:v>100452000000</c:v>
                </c:pt>
                <c:pt idx="12813">
                  <c:v>100942000000</c:v>
                </c:pt>
                <c:pt idx="12814">
                  <c:v>101446000000</c:v>
                </c:pt>
                <c:pt idx="12815">
                  <c:v>101947000000</c:v>
                </c:pt>
                <c:pt idx="12816">
                  <c:v>102454000000</c:v>
                </c:pt>
                <c:pt idx="12817">
                  <c:v>102983000000</c:v>
                </c:pt>
                <c:pt idx="12818">
                  <c:v>103497000000</c:v>
                </c:pt>
                <c:pt idx="12819">
                  <c:v>104034000000</c:v>
                </c:pt>
                <c:pt idx="12820">
                  <c:v>104564000000</c:v>
                </c:pt>
                <c:pt idx="12821">
                  <c:v>105092000000</c:v>
                </c:pt>
                <c:pt idx="12822">
                  <c:v>105633000000</c:v>
                </c:pt>
                <c:pt idx="12823">
                  <c:v>106178000000</c:v>
                </c:pt>
                <c:pt idx="12824">
                  <c:v>106732000000</c:v>
                </c:pt>
                <c:pt idx="12825">
                  <c:v>107292000000</c:v>
                </c:pt>
                <c:pt idx="12826">
                  <c:v>107872000000</c:v>
                </c:pt>
                <c:pt idx="12827">
                  <c:v>108443000000</c:v>
                </c:pt>
                <c:pt idx="12828">
                  <c:v>109030000000</c:v>
                </c:pt>
                <c:pt idx="12829">
                  <c:v>109614000000</c:v>
                </c:pt>
                <c:pt idx="12830">
                  <c:v>110201000000</c:v>
                </c:pt>
                <c:pt idx="12831">
                  <c:v>110797000000</c:v>
                </c:pt>
                <c:pt idx="12832">
                  <c:v>111402000000</c:v>
                </c:pt>
                <c:pt idx="12833">
                  <c:v>112009000000</c:v>
                </c:pt>
                <c:pt idx="12834">
                  <c:v>112624000000</c:v>
                </c:pt>
                <c:pt idx="12835">
                  <c:v>113253000000</c:v>
                </c:pt>
                <c:pt idx="12836">
                  <c:v>113881000000</c:v>
                </c:pt>
                <c:pt idx="12837">
                  <c:v>114515000000</c:v>
                </c:pt>
                <c:pt idx="12838">
                  <c:v>115156000000</c:v>
                </c:pt>
                <c:pt idx="12839">
                  <c:v>115804000000</c:v>
                </c:pt>
                <c:pt idx="12840">
                  <c:v>116457000000</c:v>
                </c:pt>
                <c:pt idx="12841">
                  <c:v>117117000000</c:v>
                </c:pt>
                <c:pt idx="12842">
                  <c:v>117794000000</c:v>
                </c:pt>
                <c:pt idx="12843">
                  <c:v>118467000000</c:v>
                </c:pt>
                <c:pt idx="12844">
                  <c:v>119157000000</c:v>
                </c:pt>
                <c:pt idx="12845">
                  <c:v>119844000000</c:v>
                </c:pt>
                <c:pt idx="12846">
                  <c:v>120536000000</c:v>
                </c:pt>
                <c:pt idx="12847">
                  <c:v>121234000000</c:v>
                </c:pt>
                <c:pt idx="12848">
                  <c:v>121941000000</c:v>
                </c:pt>
                <c:pt idx="12849">
                  <c:v>122650000000</c:v>
                </c:pt>
                <c:pt idx="12850">
                  <c:v>123370000000</c:v>
                </c:pt>
                <c:pt idx="12851">
                  <c:v>124112000000</c:v>
                </c:pt>
                <c:pt idx="12852">
                  <c:v>124846000000</c:v>
                </c:pt>
                <c:pt idx="12853">
                  <c:v>125595000000</c:v>
                </c:pt>
                <c:pt idx="12854">
                  <c:v>126352000000</c:v>
                </c:pt>
                <c:pt idx="12855">
                  <c:v>127107000000</c:v>
                </c:pt>
                <c:pt idx="12856">
                  <c:v>127865000000</c:v>
                </c:pt>
                <c:pt idx="12857">
                  <c:v>128634000000</c:v>
                </c:pt>
                <c:pt idx="12858">
                  <c:v>129403000000</c:v>
                </c:pt>
                <c:pt idx="12859">
                  <c:v>130185000000</c:v>
                </c:pt>
                <c:pt idx="12860">
                  <c:v>131001000000</c:v>
                </c:pt>
                <c:pt idx="12861">
                  <c:v>131793000000</c:v>
                </c:pt>
                <c:pt idx="12862">
                  <c:v>132596000000</c:v>
                </c:pt>
                <c:pt idx="12863">
                  <c:v>133425000000</c:v>
                </c:pt>
                <c:pt idx="12864">
                  <c:v>134242000000</c:v>
                </c:pt>
                <c:pt idx="12865">
                  <c:v>135053000000</c:v>
                </c:pt>
                <c:pt idx="12866">
                  <c:v>135885000000</c:v>
                </c:pt>
                <c:pt idx="12867">
                  <c:v>136744000000</c:v>
                </c:pt>
                <c:pt idx="12868">
                  <c:v>137554000000</c:v>
                </c:pt>
                <c:pt idx="12869">
                  <c:v>138407000000</c:v>
                </c:pt>
                <c:pt idx="12870">
                  <c:v>139290000000</c:v>
                </c:pt>
                <c:pt idx="12871">
                  <c:v>140158000000</c:v>
                </c:pt>
                <c:pt idx="12872">
                  <c:v>141055000000</c:v>
                </c:pt>
                <c:pt idx="12873">
                  <c:v>141936000000</c:v>
                </c:pt>
                <c:pt idx="12874">
                  <c:v>142810000000</c:v>
                </c:pt>
                <c:pt idx="12875">
                  <c:v>143717000000</c:v>
                </c:pt>
                <c:pt idx="12876">
                  <c:v>144620000000</c:v>
                </c:pt>
                <c:pt idx="12877">
                  <c:v>145529000000</c:v>
                </c:pt>
                <c:pt idx="12878">
                  <c:v>146448000000</c:v>
                </c:pt>
                <c:pt idx="12879">
                  <c:v>147388000000</c:v>
                </c:pt>
                <c:pt idx="12880">
                  <c:v>148320000000</c:v>
                </c:pt>
                <c:pt idx="12881">
                  <c:v>149252000000</c:v>
                </c:pt>
                <c:pt idx="12882">
                  <c:v>150204000000</c:v>
                </c:pt>
                <c:pt idx="12883">
                  <c:v>151181000000</c:v>
                </c:pt>
                <c:pt idx="12884">
                  <c:v>152124000000</c:v>
                </c:pt>
                <c:pt idx="12885">
                  <c:v>153097000000</c:v>
                </c:pt>
                <c:pt idx="12886">
                  <c:v>154119000000</c:v>
                </c:pt>
                <c:pt idx="12887">
                  <c:v>155100000000</c:v>
                </c:pt>
                <c:pt idx="12888">
                  <c:v>156097000000</c:v>
                </c:pt>
                <c:pt idx="12889">
                  <c:v>157135000000</c:v>
                </c:pt>
                <c:pt idx="12890">
                  <c:v>158123000000</c:v>
                </c:pt>
                <c:pt idx="12891">
                  <c:v>159154000000</c:v>
                </c:pt>
                <c:pt idx="12892">
                  <c:v>160186000000</c:v>
                </c:pt>
                <c:pt idx="12893">
                  <c:v>161247000000</c:v>
                </c:pt>
                <c:pt idx="12894">
                  <c:v>162252000000</c:v>
                </c:pt>
                <c:pt idx="12895">
                  <c:v>163351000000</c:v>
                </c:pt>
                <c:pt idx="12896">
                  <c:v>164406000000</c:v>
                </c:pt>
                <c:pt idx="12897">
                  <c:v>165471000000</c:v>
                </c:pt>
                <c:pt idx="12898">
                  <c:v>166595000000</c:v>
                </c:pt>
                <c:pt idx="12899">
                  <c:v>167688000000</c:v>
                </c:pt>
                <c:pt idx="12900">
                  <c:v>168768000000</c:v>
                </c:pt>
                <c:pt idx="12901">
                  <c:v>169891000000</c:v>
                </c:pt>
                <c:pt idx="12902">
                  <c:v>171037000000</c:v>
                </c:pt>
                <c:pt idx="12903">
                  <c:v>172127000000</c:v>
                </c:pt>
                <c:pt idx="12904">
                  <c:v>173298000000</c:v>
                </c:pt>
                <c:pt idx="12905">
                  <c:v>174440000000</c:v>
                </c:pt>
                <c:pt idx="12906">
                  <c:v>175571000000</c:v>
                </c:pt>
                <c:pt idx="12907">
                  <c:v>176737000000</c:v>
                </c:pt>
                <c:pt idx="12908">
                  <c:v>177951000000</c:v>
                </c:pt>
                <c:pt idx="12909">
                  <c:v>179124000000</c:v>
                </c:pt>
                <c:pt idx="12910">
                  <c:v>180308000000</c:v>
                </c:pt>
                <c:pt idx="12911">
                  <c:v>181565000000</c:v>
                </c:pt>
                <c:pt idx="12912">
                  <c:v>182726000000</c:v>
                </c:pt>
                <c:pt idx="12913">
                  <c:v>183977000000</c:v>
                </c:pt>
                <c:pt idx="12914">
                  <c:v>185206000000</c:v>
                </c:pt>
                <c:pt idx="12915">
                  <c:v>186450000000</c:v>
                </c:pt>
                <c:pt idx="12916">
                  <c:v>187652000000</c:v>
                </c:pt>
                <c:pt idx="12917">
                  <c:v>188948000000</c:v>
                </c:pt>
                <c:pt idx="12918">
                  <c:v>190222000000</c:v>
                </c:pt>
                <c:pt idx="12919">
                  <c:v>191459000000</c:v>
                </c:pt>
                <c:pt idx="12920">
                  <c:v>192810000000</c:v>
                </c:pt>
                <c:pt idx="12921">
                  <c:v>194099000000</c:v>
                </c:pt>
                <c:pt idx="12922">
                  <c:v>195365000000</c:v>
                </c:pt>
                <c:pt idx="12923">
                  <c:v>196649000000</c:v>
                </c:pt>
                <c:pt idx="12924">
                  <c:v>198019000000</c:v>
                </c:pt>
                <c:pt idx="12925">
                  <c:v>199275000000</c:v>
                </c:pt>
                <c:pt idx="12926">
                  <c:v>200599000000</c:v>
                </c:pt>
                <c:pt idx="12927">
                  <c:v>202012000000</c:v>
                </c:pt>
                <c:pt idx="12928">
                  <c:v>203350000000</c:v>
                </c:pt>
                <c:pt idx="12929">
                  <c:v>204593000000</c:v>
                </c:pt>
                <c:pt idx="12930">
                  <c:v>206025000000</c:v>
                </c:pt>
                <c:pt idx="12931">
                  <c:v>207381000000</c:v>
                </c:pt>
                <c:pt idx="12932">
                  <c:v>208654000000</c:v>
                </c:pt>
                <c:pt idx="12933">
                  <c:v>210019000000</c:v>
                </c:pt>
                <c:pt idx="12934">
                  <c:v>211449000000</c:v>
                </c:pt>
                <c:pt idx="12935">
                  <c:v>212824000000</c:v>
                </c:pt>
                <c:pt idx="12936">
                  <c:v>214300000000</c:v>
                </c:pt>
                <c:pt idx="12937">
                  <c:v>215683000000</c:v>
                </c:pt>
                <c:pt idx="12938">
                  <c:v>216953000000</c:v>
                </c:pt>
                <c:pt idx="12939">
                  <c:v>218376000000</c:v>
                </c:pt>
                <c:pt idx="12940">
                  <c:v>219767000000</c:v>
                </c:pt>
                <c:pt idx="12941">
                  <c:v>221097000000</c:v>
                </c:pt>
                <c:pt idx="12942">
                  <c:v>222493000000</c:v>
                </c:pt>
                <c:pt idx="12943">
                  <c:v>224019000000</c:v>
                </c:pt>
                <c:pt idx="12944">
                  <c:v>225422000000</c:v>
                </c:pt>
                <c:pt idx="12945">
                  <c:v>226710000000</c:v>
                </c:pt>
                <c:pt idx="12946">
                  <c:v>228279000000</c:v>
                </c:pt>
                <c:pt idx="12947">
                  <c:v>229683000000</c:v>
                </c:pt>
                <c:pt idx="12948">
                  <c:v>230936000000</c:v>
                </c:pt>
                <c:pt idx="12949">
                  <c:v>232340000000</c:v>
                </c:pt>
                <c:pt idx="12950">
                  <c:v>233745000000</c:v>
                </c:pt>
                <c:pt idx="12951">
                  <c:v>235150000000</c:v>
                </c:pt>
                <c:pt idx="12952">
                  <c:v>236601000000</c:v>
                </c:pt>
                <c:pt idx="12953">
                  <c:v>238130000000</c:v>
                </c:pt>
                <c:pt idx="12954">
                  <c:v>239533000000</c:v>
                </c:pt>
                <c:pt idx="12955">
                  <c:v>240932000000</c:v>
                </c:pt>
                <c:pt idx="12956">
                  <c:v>242334000000</c:v>
                </c:pt>
                <c:pt idx="12957">
                  <c:v>243595000000</c:v>
                </c:pt>
                <c:pt idx="12958">
                  <c:v>244994000000</c:v>
                </c:pt>
                <c:pt idx="12959">
                  <c:v>246450000000</c:v>
                </c:pt>
                <c:pt idx="12960">
                  <c:v>247845000000</c:v>
                </c:pt>
                <c:pt idx="12961">
                  <c:v>249238000000</c:v>
                </c:pt>
                <c:pt idx="12962">
                  <c:v>250750000000</c:v>
                </c:pt>
                <c:pt idx="12963">
                  <c:v>252138000000</c:v>
                </c:pt>
                <c:pt idx="12964">
                  <c:v>253441000000</c:v>
                </c:pt>
                <c:pt idx="12965">
                  <c:v>254825000000</c:v>
                </c:pt>
                <c:pt idx="12966">
                  <c:v>256283000000</c:v>
                </c:pt>
                <c:pt idx="12967">
                  <c:v>257506000000</c:v>
                </c:pt>
                <c:pt idx="12968">
                  <c:v>258882000000</c:v>
                </c:pt>
                <c:pt idx="12969">
                  <c:v>260365000000</c:v>
                </c:pt>
                <c:pt idx="12970">
                  <c:v>261737000000</c:v>
                </c:pt>
                <c:pt idx="12971">
                  <c:v>263185000000</c:v>
                </c:pt>
                <c:pt idx="12972">
                  <c:v>264552000000</c:v>
                </c:pt>
                <c:pt idx="12973">
                  <c:v>265840000000</c:v>
                </c:pt>
                <c:pt idx="12974">
                  <c:v>267178000000</c:v>
                </c:pt>
                <c:pt idx="12975">
                  <c:v>268539000000</c:v>
                </c:pt>
                <c:pt idx="12976">
                  <c:v>269889000000</c:v>
                </c:pt>
                <c:pt idx="12977">
                  <c:v>271246000000</c:v>
                </c:pt>
                <c:pt idx="12978">
                  <c:v>272706000000</c:v>
                </c:pt>
                <c:pt idx="12979">
                  <c:v>274059000000</c:v>
                </c:pt>
                <c:pt idx="12980">
                  <c:v>275316000000</c:v>
                </c:pt>
                <c:pt idx="12981">
                  <c:v>276757000000</c:v>
                </c:pt>
                <c:pt idx="12982">
                  <c:v>278104000000</c:v>
                </c:pt>
                <c:pt idx="12983">
                  <c:v>279366000000</c:v>
                </c:pt>
                <c:pt idx="12984">
                  <c:v>280712000000</c:v>
                </c:pt>
                <c:pt idx="12985">
                  <c:v>282099000000</c:v>
                </c:pt>
                <c:pt idx="12986">
                  <c:v>283443000000</c:v>
                </c:pt>
                <c:pt idx="12987">
                  <c:v>284780000000</c:v>
                </c:pt>
                <c:pt idx="12988">
                  <c:v>286228000000</c:v>
                </c:pt>
                <c:pt idx="12989">
                  <c:v>287480000000</c:v>
                </c:pt>
                <c:pt idx="12990">
                  <c:v>288860000000</c:v>
                </c:pt>
                <c:pt idx="12991">
                  <c:v>290199000000</c:v>
                </c:pt>
                <c:pt idx="12992">
                  <c:v>291491000000</c:v>
                </c:pt>
                <c:pt idx="12993">
                  <c:v>292832000000</c:v>
                </c:pt>
                <c:pt idx="12994">
                  <c:v>294265000000</c:v>
                </c:pt>
                <c:pt idx="12995">
                  <c:v>295587000000</c:v>
                </c:pt>
                <c:pt idx="12996">
                  <c:v>296821000000</c:v>
                </c:pt>
                <c:pt idx="12997">
                  <c:v>298316000000</c:v>
                </c:pt>
                <c:pt idx="12998">
                  <c:v>299654000000</c:v>
                </c:pt>
                <c:pt idx="12999">
                  <c:v>300886000000</c:v>
                </c:pt>
                <c:pt idx="13000">
                  <c:v>302224000000</c:v>
                </c:pt>
                <c:pt idx="13001">
                  <c:v>303737000000</c:v>
                </c:pt>
                <c:pt idx="13002">
                  <c:v>304894000000</c:v>
                </c:pt>
                <c:pt idx="13003">
                  <c:v>306356000000</c:v>
                </c:pt>
                <c:pt idx="13004">
                  <c:v>307724000000</c:v>
                </c:pt>
                <c:pt idx="13005">
                  <c:v>309068000000</c:v>
                </c:pt>
                <c:pt idx="13006">
                  <c:v>310427000000</c:v>
                </c:pt>
                <c:pt idx="13007">
                  <c:v>311771000000</c:v>
                </c:pt>
                <c:pt idx="13008">
                  <c:v>313043000000</c:v>
                </c:pt>
                <c:pt idx="13009">
                  <c:v>314339000000</c:v>
                </c:pt>
                <c:pt idx="13010">
                  <c:v>315854000000</c:v>
                </c:pt>
                <c:pt idx="13011">
                  <c:v>317055000000</c:v>
                </c:pt>
                <c:pt idx="13012">
                  <c:v>318447000000</c:v>
                </c:pt>
                <c:pt idx="13013">
                  <c:v>319797000000</c:v>
                </c:pt>
                <c:pt idx="13014">
                  <c:v>321249000000</c:v>
                </c:pt>
                <c:pt idx="13015">
                  <c:v>322424000000</c:v>
                </c:pt>
                <c:pt idx="13016">
                  <c:v>323903000000</c:v>
                </c:pt>
                <c:pt idx="13017">
                  <c:v>325304000000</c:v>
                </c:pt>
                <c:pt idx="13018">
                  <c:v>326495000000</c:v>
                </c:pt>
                <c:pt idx="13019">
                  <c:v>328091000000</c:v>
                </c:pt>
                <c:pt idx="13020">
                  <c:v>329453000000</c:v>
                </c:pt>
                <c:pt idx="13021">
                  <c:v>330685000000</c:v>
                </c:pt>
                <c:pt idx="13022">
                  <c:v>332046000000</c:v>
                </c:pt>
                <c:pt idx="13023">
                  <c:v>333560000000</c:v>
                </c:pt>
                <c:pt idx="13024">
                  <c:v>334725000000</c:v>
                </c:pt>
                <c:pt idx="13025">
                  <c:v>336214000000</c:v>
                </c:pt>
                <c:pt idx="13026">
                  <c:v>337632000000</c:v>
                </c:pt>
                <c:pt idx="13027">
                  <c:v>339007000000</c:v>
                </c:pt>
                <c:pt idx="13028">
                  <c:v>340229000000</c:v>
                </c:pt>
                <c:pt idx="13029">
                  <c:v>341762000000</c:v>
                </c:pt>
                <c:pt idx="13030">
                  <c:v>343111000000</c:v>
                </c:pt>
                <c:pt idx="13031">
                  <c:v>344429000000</c:v>
                </c:pt>
                <c:pt idx="13032">
                  <c:v>345946000000</c:v>
                </c:pt>
                <c:pt idx="13033">
                  <c:v>347303000000</c:v>
                </c:pt>
                <c:pt idx="13034">
                  <c:v>348702000000</c:v>
                </c:pt>
                <c:pt idx="13035">
                  <c:v>350054000000</c:v>
                </c:pt>
                <c:pt idx="13036">
                  <c:v>351592000000</c:v>
                </c:pt>
                <c:pt idx="13037">
                  <c:v>352899000000</c:v>
                </c:pt>
                <c:pt idx="13038">
                  <c:v>354294000000</c:v>
                </c:pt>
                <c:pt idx="13039">
                  <c:v>355823000000</c:v>
                </c:pt>
                <c:pt idx="13040">
                  <c:v>357110000000</c:v>
                </c:pt>
                <c:pt idx="13041">
                  <c:v>358541000000</c:v>
                </c:pt>
                <c:pt idx="13042">
                  <c:v>360201000000</c:v>
                </c:pt>
                <c:pt idx="13043">
                  <c:v>361648000000</c:v>
                </c:pt>
                <c:pt idx="13044">
                  <c:v>362871000000</c:v>
                </c:pt>
                <c:pt idx="13045">
                  <c:v>364515000000</c:v>
                </c:pt>
                <c:pt idx="13046">
                  <c:v>366001000000</c:v>
                </c:pt>
                <c:pt idx="13047">
                  <c:v>367223000000</c:v>
                </c:pt>
                <c:pt idx="13048">
                  <c:v>368700000000</c:v>
                </c:pt>
                <c:pt idx="13049">
                  <c:v>370322000000</c:v>
                </c:pt>
                <c:pt idx="13050">
                  <c:v>371818000000</c:v>
                </c:pt>
                <c:pt idx="13051">
                  <c:v>373236000000</c:v>
                </c:pt>
                <c:pt idx="13052">
                  <c:v>375072000000</c:v>
                </c:pt>
                <c:pt idx="13053">
                  <c:v>376597000000</c:v>
                </c:pt>
                <c:pt idx="13054">
                  <c:v>377976000000</c:v>
                </c:pt>
                <c:pt idx="13055">
                  <c:v>379520000000</c:v>
                </c:pt>
                <c:pt idx="13056">
                  <c:v>380876000000</c:v>
                </c:pt>
                <c:pt idx="13057">
                  <c:v>382440000000</c:v>
                </c:pt>
                <c:pt idx="13058">
                  <c:v>384297000000</c:v>
                </c:pt>
                <c:pt idx="13059">
                  <c:v>385851000000</c:v>
                </c:pt>
                <c:pt idx="13060">
                  <c:v>387447000000</c:v>
                </c:pt>
                <c:pt idx="13061">
                  <c:v>389150000000</c:v>
                </c:pt>
                <c:pt idx="13062">
                  <c:v>390770000000</c:v>
                </c:pt>
                <c:pt idx="13063">
                  <c:v>392163000000</c:v>
                </c:pt>
                <c:pt idx="13064">
                  <c:v>393809000000</c:v>
                </c:pt>
                <c:pt idx="13065">
                  <c:v>395481000000</c:v>
                </c:pt>
                <c:pt idx="13066">
                  <c:v>397154000000</c:v>
                </c:pt>
                <c:pt idx="13067">
                  <c:v>398839000000</c:v>
                </c:pt>
                <c:pt idx="13068">
                  <c:v>400810000000</c:v>
                </c:pt>
                <c:pt idx="13069">
                  <c:v>402519000000</c:v>
                </c:pt>
                <c:pt idx="13070">
                  <c:v>404166000000</c:v>
                </c:pt>
                <c:pt idx="13071">
                  <c:v>405899000000</c:v>
                </c:pt>
                <c:pt idx="13072">
                  <c:v>407385000000</c:v>
                </c:pt>
                <c:pt idx="13073">
                  <c:v>409146000000</c:v>
                </c:pt>
                <c:pt idx="13074">
                  <c:v>410920000000</c:v>
                </c:pt>
                <c:pt idx="13075">
                  <c:v>412909000000</c:v>
                </c:pt>
                <c:pt idx="13076">
                  <c:v>414712000000</c:v>
                </c:pt>
                <c:pt idx="13077">
                  <c:v>416736000000</c:v>
                </c:pt>
                <c:pt idx="13078">
                  <c:v>418566000000</c:v>
                </c:pt>
                <c:pt idx="13079">
                  <c:v>420221000000</c:v>
                </c:pt>
                <c:pt idx="13080">
                  <c:v>422076000000</c:v>
                </c:pt>
                <c:pt idx="13081">
                  <c:v>423943000000</c:v>
                </c:pt>
                <c:pt idx="13082">
                  <c:v>425689000000</c:v>
                </c:pt>
                <c:pt idx="13083">
                  <c:v>427581000000</c:v>
                </c:pt>
                <c:pt idx="13084">
                  <c:v>429734000000</c:v>
                </c:pt>
                <c:pt idx="13085">
                  <c:v>431651000000</c:v>
                </c:pt>
                <c:pt idx="13086">
                  <c:v>433684000000</c:v>
                </c:pt>
                <c:pt idx="13087">
                  <c:v>435625000000</c:v>
                </c:pt>
                <c:pt idx="13088">
                  <c:v>437577000000</c:v>
                </c:pt>
                <c:pt idx="13089">
                  <c:v>439290000000</c:v>
                </c:pt>
                <c:pt idx="13090">
                  <c:v>441263000000</c:v>
                </c:pt>
                <c:pt idx="13091">
                  <c:v>443224000000</c:v>
                </c:pt>
                <c:pt idx="13092">
                  <c:v>445216000000</c:v>
                </c:pt>
                <c:pt idx="13093">
                  <c:v>447358000000</c:v>
                </c:pt>
                <c:pt idx="13094">
                  <c:v>449439000000</c:v>
                </c:pt>
                <c:pt idx="13095">
                  <c:v>451314000000</c:v>
                </c:pt>
                <c:pt idx="13096">
                  <c:v>453504000000</c:v>
                </c:pt>
                <c:pt idx="13097">
                  <c:v>455542000000</c:v>
                </c:pt>
                <c:pt idx="13098">
                  <c:v>457437000000</c:v>
                </c:pt>
                <c:pt idx="13099">
                  <c:v>459490000000</c:v>
                </c:pt>
                <c:pt idx="13100">
                  <c:v>461727000000</c:v>
                </c:pt>
                <c:pt idx="13101">
                  <c:v>463700000000</c:v>
                </c:pt>
                <c:pt idx="13102">
                  <c:v>465741000000</c:v>
                </c:pt>
                <c:pt idx="13103">
                  <c:v>467978000000</c:v>
                </c:pt>
                <c:pt idx="13104">
                  <c:v>470058000000</c:v>
                </c:pt>
                <c:pt idx="13105">
                  <c:v>472015000000</c:v>
                </c:pt>
                <c:pt idx="13106">
                  <c:v>474106000000</c:v>
                </c:pt>
                <c:pt idx="13107">
                  <c:v>476325000000</c:v>
                </c:pt>
                <c:pt idx="13108">
                  <c:v>478236000000</c:v>
                </c:pt>
                <c:pt idx="13109">
                  <c:v>480450000000</c:v>
                </c:pt>
                <c:pt idx="13110">
                  <c:v>482586000000</c:v>
                </c:pt>
                <c:pt idx="13111">
                  <c:v>484687000000</c:v>
                </c:pt>
                <c:pt idx="13112">
                  <c:v>486840000000</c:v>
                </c:pt>
                <c:pt idx="13113">
                  <c:v>488944000000</c:v>
                </c:pt>
                <c:pt idx="13114">
                  <c:v>491000000000</c:v>
                </c:pt>
                <c:pt idx="13115">
                  <c:v>493006000000</c:v>
                </c:pt>
                <c:pt idx="13116">
                  <c:v>495250000000</c:v>
                </c:pt>
                <c:pt idx="13117">
                  <c:v>497232000000</c:v>
                </c:pt>
                <c:pt idx="13118">
                  <c:v>499337000000</c:v>
                </c:pt>
                <c:pt idx="13119">
                  <c:v>501582000000</c:v>
                </c:pt>
                <c:pt idx="13120">
                  <c:v>503675000000</c:v>
                </c:pt>
                <c:pt idx="13121">
                  <c:v>505660000000</c:v>
                </c:pt>
                <c:pt idx="13122">
                  <c:v>507836000000</c:v>
                </c:pt>
                <c:pt idx="13123">
                  <c:v>509954000000</c:v>
                </c:pt>
                <c:pt idx="13124">
                  <c:v>511891000000</c:v>
                </c:pt>
                <c:pt idx="13125">
                  <c:v>514093000000</c:v>
                </c:pt>
                <c:pt idx="13126">
                  <c:v>516078000000</c:v>
                </c:pt>
                <c:pt idx="13127">
                  <c:v>518149000000</c:v>
                </c:pt>
                <c:pt idx="13128">
                  <c:v>520220000000</c:v>
                </c:pt>
                <c:pt idx="13129">
                  <c:v>522391000000</c:v>
                </c:pt>
                <c:pt idx="13130">
                  <c:v>524405000000</c:v>
                </c:pt>
                <c:pt idx="13131">
                  <c:v>526478000000</c:v>
                </c:pt>
                <c:pt idx="13132">
                  <c:v>528567000000</c:v>
                </c:pt>
                <c:pt idx="13133">
                  <c:v>530511000000</c:v>
                </c:pt>
                <c:pt idx="13134">
                  <c:v>532545000000</c:v>
                </c:pt>
                <c:pt idx="13135">
                  <c:v>534603000000</c:v>
                </c:pt>
                <c:pt idx="13136">
                  <c:v>536613000000</c:v>
                </c:pt>
                <c:pt idx="13137">
                  <c:v>538605000000</c:v>
                </c:pt>
                <c:pt idx="13138">
                  <c:v>540677000000</c:v>
                </c:pt>
                <c:pt idx="13139">
                  <c:v>542704000000</c:v>
                </c:pt>
                <c:pt idx="13140">
                  <c:v>544698000000</c:v>
                </c:pt>
                <c:pt idx="13141">
                  <c:v>546653000000</c:v>
                </c:pt>
                <c:pt idx="13142">
                  <c:v>548703000000</c:v>
                </c:pt>
                <c:pt idx="13143">
                  <c:v>550603000000</c:v>
                </c:pt>
                <c:pt idx="13144">
                  <c:v>552571000000</c:v>
                </c:pt>
                <c:pt idx="13145">
                  <c:v>554549000000</c:v>
                </c:pt>
                <c:pt idx="13146">
                  <c:v>556464000000</c:v>
                </c:pt>
                <c:pt idx="13147">
                  <c:v>558410000000</c:v>
                </c:pt>
                <c:pt idx="13148">
                  <c:v>560427000000</c:v>
                </c:pt>
                <c:pt idx="13149">
                  <c:v>562361000000</c:v>
                </c:pt>
                <c:pt idx="13150">
                  <c:v>564266000000</c:v>
                </c:pt>
                <c:pt idx="13151">
                  <c:v>566229000000</c:v>
                </c:pt>
                <c:pt idx="13152">
                  <c:v>568136000000</c:v>
                </c:pt>
                <c:pt idx="13153">
                  <c:v>570017000000</c:v>
                </c:pt>
                <c:pt idx="13154">
                  <c:v>571915000000</c:v>
                </c:pt>
                <c:pt idx="13155">
                  <c:v>573826000000</c:v>
                </c:pt>
                <c:pt idx="13156">
                  <c:v>575713000000</c:v>
                </c:pt>
                <c:pt idx="13157">
                  <c:v>577553000000</c:v>
                </c:pt>
                <c:pt idx="13158">
                  <c:v>579525000000</c:v>
                </c:pt>
                <c:pt idx="13159">
                  <c:v>581301000000</c:v>
                </c:pt>
                <c:pt idx="13160">
                  <c:v>583211000000</c:v>
                </c:pt>
                <c:pt idx="13161">
                  <c:v>585068000000</c:v>
                </c:pt>
                <c:pt idx="13162">
                  <c:v>586886000000</c:v>
                </c:pt>
                <c:pt idx="13163">
                  <c:v>588732000000</c:v>
                </c:pt>
                <c:pt idx="13164">
                  <c:v>590653000000</c:v>
                </c:pt>
                <c:pt idx="13165">
                  <c:v>592494000000</c:v>
                </c:pt>
                <c:pt idx="13166">
                  <c:v>594282000000</c:v>
                </c:pt>
                <c:pt idx="13167">
                  <c:v>596204000000</c:v>
                </c:pt>
                <c:pt idx="13168">
                  <c:v>598019000000</c:v>
                </c:pt>
                <c:pt idx="13169">
                  <c:v>599736000000</c:v>
                </c:pt>
                <c:pt idx="13170">
                  <c:v>601537000000</c:v>
                </c:pt>
                <c:pt idx="13171">
                  <c:v>603277000000</c:v>
                </c:pt>
                <c:pt idx="13172">
                  <c:v>605067000000</c:v>
                </c:pt>
                <c:pt idx="13173">
                  <c:v>606909000000</c:v>
                </c:pt>
                <c:pt idx="13174">
                  <c:v>608740000000</c:v>
                </c:pt>
                <c:pt idx="13175">
                  <c:v>610510000000</c:v>
                </c:pt>
                <c:pt idx="13176">
                  <c:v>612314000000</c:v>
                </c:pt>
                <c:pt idx="13177">
                  <c:v>614067000000</c:v>
                </c:pt>
                <c:pt idx="13178">
                  <c:v>615729000000</c:v>
                </c:pt>
                <c:pt idx="13179">
                  <c:v>617463000000</c:v>
                </c:pt>
                <c:pt idx="13180">
                  <c:v>619187000000</c:v>
                </c:pt>
                <c:pt idx="13181">
                  <c:v>620899000000</c:v>
                </c:pt>
                <c:pt idx="13182">
                  <c:v>622608000000</c:v>
                </c:pt>
                <c:pt idx="13183">
                  <c:v>624372000000</c:v>
                </c:pt>
                <c:pt idx="13184">
                  <c:v>626064000000</c:v>
                </c:pt>
                <c:pt idx="13185">
                  <c:v>627729000000</c:v>
                </c:pt>
                <c:pt idx="13186">
                  <c:v>629398000000</c:v>
                </c:pt>
                <c:pt idx="13187">
                  <c:v>631054000000</c:v>
                </c:pt>
                <c:pt idx="13188">
                  <c:v>632654000000</c:v>
                </c:pt>
                <c:pt idx="13189">
                  <c:v>634282000000</c:v>
                </c:pt>
                <c:pt idx="13190">
                  <c:v>635980000000</c:v>
                </c:pt>
                <c:pt idx="13191">
                  <c:v>637584000000</c:v>
                </c:pt>
                <c:pt idx="13192">
                  <c:v>639205000000</c:v>
                </c:pt>
                <c:pt idx="13193">
                  <c:v>640786000000</c:v>
                </c:pt>
                <c:pt idx="13194">
                  <c:v>642352000000</c:v>
                </c:pt>
                <c:pt idx="13195">
                  <c:v>643845000000</c:v>
                </c:pt>
                <c:pt idx="13196">
                  <c:v>645382000000</c:v>
                </c:pt>
                <c:pt idx="13197">
                  <c:v>646910000000</c:v>
                </c:pt>
                <c:pt idx="13198">
                  <c:v>648412000000</c:v>
                </c:pt>
                <c:pt idx="13199">
                  <c:v>649984000000</c:v>
                </c:pt>
                <c:pt idx="13200">
                  <c:v>651454000000</c:v>
                </c:pt>
                <c:pt idx="13201">
                  <c:v>652853000000</c:v>
                </c:pt>
                <c:pt idx="13202">
                  <c:v>654331000000</c:v>
                </c:pt>
                <c:pt idx="13203">
                  <c:v>655749000000</c:v>
                </c:pt>
                <c:pt idx="13204">
                  <c:v>657069000000</c:v>
                </c:pt>
                <c:pt idx="13205">
                  <c:v>658451000000</c:v>
                </c:pt>
                <c:pt idx="13206">
                  <c:v>659888000000</c:v>
                </c:pt>
                <c:pt idx="13207">
                  <c:v>661233000000</c:v>
                </c:pt>
                <c:pt idx="13208">
                  <c:v>662604000000</c:v>
                </c:pt>
                <c:pt idx="13209">
                  <c:v>663969000000</c:v>
                </c:pt>
                <c:pt idx="13210">
                  <c:v>665261000000</c:v>
                </c:pt>
                <c:pt idx="13211">
                  <c:v>666497000000</c:v>
                </c:pt>
                <c:pt idx="13212">
                  <c:v>667754000000</c:v>
                </c:pt>
                <c:pt idx="13213">
                  <c:v>668925000000</c:v>
                </c:pt>
                <c:pt idx="13214">
                  <c:v>670142000000</c:v>
                </c:pt>
                <c:pt idx="13215">
                  <c:v>671416000000</c:v>
                </c:pt>
                <c:pt idx="13216">
                  <c:v>672581000000</c:v>
                </c:pt>
                <c:pt idx="13217">
                  <c:v>673741000000</c:v>
                </c:pt>
                <c:pt idx="13218">
                  <c:v>674935000000</c:v>
                </c:pt>
                <c:pt idx="13219">
                  <c:v>676063000000</c:v>
                </c:pt>
                <c:pt idx="13220">
                  <c:v>677139000000</c:v>
                </c:pt>
                <c:pt idx="13221">
                  <c:v>678238000000</c:v>
                </c:pt>
                <c:pt idx="13222">
                  <c:v>679361000000</c:v>
                </c:pt>
                <c:pt idx="13223">
                  <c:v>680433000000</c:v>
                </c:pt>
                <c:pt idx="13224">
                  <c:v>681394000000</c:v>
                </c:pt>
                <c:pt idx="13225">
                  <c:v>682538000000</c:v>
                </c:pt>
                <c:pt idx="13226">
                  <c:v>683554000000</c:v>
                </c:pt>
                <c:pt idx="13227">
                  <c:v>684499000000</c:v>
                </c:pt>
                <c:pt idx="13228">
                  <c:v>685476000000</c:v>
                </c:pt>
                <c:pt idx="13229">
                  <c:v>686557000000</c:v>
                </c:pt>
                <c:pt idx="13230">
                  <c:v>687361000000</c:v>
                </c:pt>
                <c:pt idx="13231">
                  <c:v>688418000000</c:v>
                </c:pt>
                <c:pt idx="13232">
                  <c:v>689373000000</c:v>
                </c:pt>
                <c:pt idx="13233">
                  <c:v>690298000000</c:v>
                </c:pt>
                <c:pt idx="13234">
                  <c:v>691140000000</c:v>
                </c:pt>
                <c:pt idx="13235">
                  <c:v>692168000000</c:v>
                </c:pt>
                <c:pt idx="13236">
                  <c:v>693036000000</c:v>
                </c:pt>
                <c:pt idx="13237">
                  <c:v>693861000000</c:v>
                </c:pt>
                <c:pt idx="13238">
                  <c:v>694828000000</c:v>
                </c:pt>
                <c:pt idx="13239">
                  <c:v>695584000000</c:v>
                </c:pt>
                <c:pt idx="13240">
                  <c:v>696447000000</c:v>
                </c:pt>
                <c:pt idx="13241">
                  <c:v>697324000000</c:v>
                </c:pt>
                <c:pt idx="13242">
                  <c:v>698218000000</c:v>
                </c:pt>
                <c:pt idx="13243">
                  <c:v>698960000000</c:v>
                </c:pt>
                <c:pt idx="13244">
                  <c:v>699900000000</c:v>
                </c:pt>
                <c:pt idx="13245">
                  <c:v>700730000000</c:v>
                </c:pt>
                <c:pt idx="13246">
                  <c:v>701454000000</c:v>
                </c:pt>
                <c:pt idx="13247">
                  <c:v>702270000000</c:v>
                </c:pt>
                <c:pt idx="13248">
                  <c:v>703290000000</c:v>
                </c:pt>
                <c:pt idx="13249">
                  <c:v>703953000000</c:v>
                </c:pt>
                <c:pt idx="13250">
                  <c:v>704819000000</c:v>
                </c:pt>
                <c:pt idx="13251">
                  <c:v>705706000000</c:v>
                </c:pt>
                <c:pt idx="13252">
                  <c:v>706313000000</c:v>
                </c:pt>
                <c:pt idx="13253">
                  <c:v>707266000000</c:v>
                </c:pt>
                <c:pt idx="13254">
                  <c:v>708001000000</c:v>
                </c:pt>
                <c:pt idx="13255">
                  <c:v>708790000000</c:v>
                </c:pt>
                <c:pt idx="13256">
                  <c:v>709468000000</c:v>
                </c:pt>
                <c:pt idx="13257">
                  <c:v>710470000000</c:v>
                </c:pt>
                <c:pt idx="13258">
                  <c:v>711095000000</c:v>
                </c:pt>
                <c:pt idx="13259">
                  <c:v>711968000000</c:v>
                </c:pt>
                <c:pt idx="13260">
                  <c:v>712829000000</c:v>
                </c:pt>
                <c:pt idx="13261">
                  <c:v>713543000000</c:v>
                </c:pt>
                <c:pt idx="13262">
                  <c:v>714326000000</c:v>
                </c:pt>
                <c:pt idx="13263">
                  <c:v>715140000000</c:v>
                </c:pt>
                <c:pt idx="13264">
                  <c:v>715962000000</c:v>
                </c:pt>
                <c:pt idx="13265">
                  <c:v>716641000000</c:v>
                </c:pt>
                <c:pt idx="13266">
                  <c:v>717438000000</c:v>
                </c:pt>
                <c:pt idx="13267">
                  <c:v>718214000000</c:v>
                </c:pt>
                <c:pt idx="13268">
                  <c:v>718988000000</c:v>
                </c:pt>
                <c:pt idx="13269">
                  <c:v>719768000000</c:v>
                </c:pt>
                <c:pt idx="13270">
                  <c:v>720591000000</c:v>
                </c:pt>
                <c:pt idx="13271">
                  <c:v>721454000000</c:v>
                </c:pt>
                <c:pt idx="13272">
                  <c:v>722129000000</c:v>
                </c:pt>
                <c:pt idx="13273">
                  <c:v>722945000000</c:v>
                </c:pt>
                <c:pt idx="13274">
                  <c:v>723719000000</c:v>
                </c:pt>
                <c:pt idx="13275">
                  <c:v>724403000000</c:v>
                </c:pt>
                <c:pt idx="13276">
                  <c:v>725184000000</c:v>
                </c:pt>
                <c:pt idx="13277">
                  <c:v>726173000000</c:v>
                </c:pt>
                <c:pt idx="13278">
                  <c:v>726964000000</c:v>
                </c:pt>
                <c:pt idx="13279">
                  <c:v>727602000000</c:v>
                </c:pt>
                <c:pt idx="13280">
                  <c:v>728538000000</c:v>
                </c:pt>
                <c:pt idx="13281">
                  <c:v>729328000000</c:v>
                </c:pt>
                <c:pt idx="13282">
                  <c:v>729859000000</c:v>
                </c:pt>
                <c:pt idx="13283">
                  <c:v>730648000000</c:v>
                </c:pt>
                <c:pt idx="13284">
                  <c:v>731619000000</c:v>
                </c:pt>
                <c:pt idx="13285">
                  <c:v>732423000000</c:v>
                </c:pt>
                <c:pt idx="13286">
                  <c:v>733028000000</c:v>
                </c:pt>
                <c:pt idx="13287">
                  <c:v>734281000000</c:v>
                </c:pt>
                <c:pt idx="13288">
                  <c:v>735102000000</c:v>
                </c:pt>
                <c:pt idx="13289">
                  <c:v>735643000000</c:v>
                </c:pt>
                <c:pt idx="13290">
                  <c:v>736468000000</c:v>
                </c:pt>
                <c:pt idx="13291">
                  <c:v>737153000000</c:v>
                </c:pt>
                <c:pt idx="13292">
                  <c:v>737987000000</c:v>
                </c:pt>
                <c:pt idx="13293">
                  <c:v>739013000000</c:v>
                </c:pt>
                <c:pt idx="13294">
                  <c:v>740069000000</c:v>
                </c:pt>
                <c:pt idx="13295">
                  <c:v>740926000000</c:v>
                </c:pt>
                <c:pt idx="13296">
                  <c:v>741735000000</c:v>
                </c:pt>
                <c:pt idx="13297">
                  <c:v>742608000000</c:v>
                </c:pt>
                <c:pt idx="13298">
                  <c:v>743165000000</c:v>
                </c:pt>
                <c:pt idx="13299">
                  <c:v>744054000000</c:v>
                </c:pt>
                <c:pt idx="13300">
                  <c:v>745300000000</c:v>
                </c:pt>
                <c:pt idx="13301">
                  <c:v>746091000000</c:v>
                </c:pt>
                <c:pt idx="13302">
                  <c:v>747007000000</c:v>
                </c:pt>
                <c:pt idx="13303">
                  <c:v>748142000000</c:v>
                </c:pt>
                <c:pt idx="13304">
                  <c:v>749076000000</c:v>
                </c:pt>
                <c:pt idx="13305">
                  <c:v>749649000000</c:v>
                </c:pt>
                <c:pt idx="13306">
                  <c:v>750600000000</c:v>
                </c:pt>
                <c:pt idx="13307">
                  <c:v>751561000000</c:v>
                </c:pt>
                <c:pt idx="13308">
                  <c:v>752535000000</c:v>
                </c:pt>
                <c:pt idx="13309">
                  <c:v>753518000000</c:v>
                </c:pt>
                <c:pt idx="13310">
                  <c:v>754960000000</c:v>
                </c:pt>
                <c:pt idx="13311">
                  <c:v>755966000000</c:v>
                </c:pt>
                <c:pt idx="13312">
                  <c:v>756767000000</c:v>
                </c:pt>
                <c:pt idx="13313">
                  <c:v>757794000000</c:v>
                </c:pt>
                <c:pt idx="13314">
                  <c:v>759010000000</c:v>
                </c:pt>
                <c:pt idx="13315">
                  <c:v>759606000000</c:v>
                </c:pt>
                <c:pt idx="13316">
                  <c:v>760666000000</c:v>
                </c:pt>
                <c:pt idx="13317">
                  <c:v>762052000000</c:v>
                </c:pt>
                <c:pt idx="13318">
                  <c:v>763129000000</c:v>
                </c:pt>
                <c:pt idx="13319">
                  <c:v>764312000000</c:v>
                </c:pt>
                <c:pt idx="13320">
                  <c:v>765405000000</c:v>
                </c:pt>
                <c:pt idx="13321">
                  <c:v>766451000000</c:v>
                </c:pt>
                <c:pt idx="13322">
                  <c:v>767279000000</c:v>
                </c:pt>
                <c:pt idx="13323">
                  <c:v>768402000000</c:v>
                </c:pt>
                <c:pt idx="13324">
                  <c:v>769705000000</c:v>
                </c:pt>
                <c:pt idx="13325">
                  <c:v>770849000000</c:v>
                </c:pt>
                <c:pt idx="13326">
                  <c:v>772247000000</c:v>
                </c:pt>
                <c:pt idx="13327">
                  <c:v>773400000000</c:v>
                </c:pt>
                <c:pt idx="13328">
                  <c:v>774291000000</c:v>
                </c:pt>
                <c:pt idx="13329">
                  <c:v>775415000000</c:v>
                </c:pt>
                <c:pt idx="13330">
                  <c:v>777013000000</c:v>
                </c:pt>
                <c:pt idx="13331">
                  <c:v>777763000000</c:v>
                </c:pt>
                <c:pt idx="13332">
                  <c:v>778954000000</c:v>
                </c:pt>
                <c:pt idx="13333">
                  <c:v>780456000000</c:v>
                </c:pt>
                <c:pt idx="13334">
                  <c:v>781652000000</c:v>
                </c:pt>
                <c:pt idx="13335">
                  <c:v>782469000000</c:v>
                </c:pt>
                <c:pt idx="13336">
                  <c:v>783847000000</c:v>
                </c:pt>
                <c:pt idx="13337">
                  <c:v>785362000000</c:v>
                </c:pt>
                <c:pt idx="13338">
                  <c:v>786121000000</c:v>
                </c:pt>
                <c:pt idx="13339">
                  <c:v>787337000000</c:v>
                </c:pt>
                <c:pt idx="13340">
                  <c:v>788909000000</c:v>
                </c:pt>
                <c:pt idx="13341">
                  <c:v>790130000000</c:v>
                </c:pt>
                <c:pt idx="13342">
                  <c:v>790916000000</c:v>
                </c:pt>
                <c:pt idx="13343">
                  <c:v>792576000000</c:v>
                </c:pt>
                <c:pt idx="13344">
                  <c:v>793778000000</c:v>
                </c:pt>
                <c:pt idx="13345">
                  <c:v>794626000000</c:v>
                </c:pt>
                <c:pt idx="13346">
                  <c:v>795853000000</c:v>
                </c:pt>
                <c:pt idx="13347">
                  <c:v>797251000000</c:v>
                </c:pt>
                <c:pt idx="13348">
                  <c:v>798482000000</c:v>
                </c:pt>
                <c:pt idx="13349">
                  <c:v>799535000000</c:v>
                </c:pt>
                <c:pt idx="13350">
                  <c:v>801149000000</c:v>
                </c:pt>
                <c:pt idx="13351">
                  <c:v>802182000000</c:v>
                </c:pt>
                <c:pt idx="13352">
                  <c:v>803420000000</c:v>
                </c:pt>
                <c:pt idx="13353">
                  <c:v>804636000000</c:v>
                </c:pt>
                <c:pt idx="13354">
                  <c:v>806115000000</c:v>
                </c:pt>
                <c:pt idx="13355">
                  <c:v>807081000000</c:v>
                </c:pt>
                <c:pt idx="13356">
                  <c:v>808273000000</c:v>
                </c:pt>
                <c:pt idx="13357">
                  <c:v>809603000000</c:v>
                </c:pt>
                <c:pt idx="13358">
                  <c:v>810662000000</c:v>
                </c:pt>
                <c:pt idx="13359">
                  <c:v>811899000000</c:v>
                </c:pt>
                <c:pt idx="13360">
                  <c:v>813378000000</c:v>
                </c:pt>
                <c:pt idx="13361">
                  <c:v>814586000000</c:v>
                </c:pt>
                <c:pt idx="13362">
                  <c:v>815504000000</c:v>
                </c:pt>
                <c:pt idx="13363">
                  <c:v>816819000000</c:v>
                </c:pt>
                <c:pt idx="13364">
                  <c:v>818145000000</c:v>
                </c:pt>
                <c:pt idx="13365">
                  <c:v>818989000000</c:v>
                </c:pt>
                <c:pt idx="13366">
                  <c:v>820354000000</c:v>
                </c:pt>
                <c:pt idx="13367">
                  <c:v>821665000000</c:v>
                </c:pt>
                <c:pt idx="13368">
                  <c:v>822845000000</c:v>
                </c:pt>
                <c:pt idx="13369">
                  <c:v>823752000000</c:v>
                </c:pt>
                <c:pt idx="13370">
                  <c:v>825174000000</c:v>
                </c:pt>
                <c:pt idx="13371">
                  <c:v>826385000000</c:v>
                </c:pt>
                <c:pt idx="13372">
                  <c:v>827291000000</c:v>
                </c:pt>
                <c:pt idx="13373">
                  <c:v>828680000000</c:v>
                </c:pt>
                <c:pt idx="13374">
                  <c:v>829828000000</c:v>
                </c:pt>
                <c:pt idx="13375">
                  <c:v>830973000000</c:v>
                </c:pt>
                <c:pt idx="13376">
                  <c:v>831790000000</c:v>
                </c:pt>
                <c:pt idx="13377">
                  <c:v>833343000000</c:v>
                </c:pt>
                <c:pt idx="13378">
                  <c:v>834233000000</c:v>
                </c:pt>
                <c:pt idx="13379">
                  <c:v>835253000000</c:v>
                </c:pt>
                <c:pt idx="13380">
                  <c:v>836801000000</c:v>
                </c:pt>
                <c:pt idx="13381">
                  <c:v>837488000000</c:v>
                </c:pt>
                <c:pt idx="13382">
                  <c:v>838589000000</c:v>
                </c:pt>
                <c:pt idx="13383">
                  <c:v>840081000000</c:v>
                </c:pt>
                <c:pt idx="13384">
                  <c:v>841166000000</c:v>
                </c:pt>
                <c:pt idx="13385">
                  <c:v>841761000000</c:v>
                </c:pt>
                <c:pt idx="13386">
                  <c:v>843231000000</c:v>
                </c:pt>
                <c:pt idx="13387">
                  <c:v>844235000000</c:v>
                </c:pt>
                <c:pt idx="13388">
                  <c:v>845050000000</c:v>
                </c:pt>
                <c:pt idx="13389">
                  <c:v>846101000000</c:v>
                </c:pt>
                <c:pt idx="13390">
                  <c:v>847327000000</c:v>
                </c:pt>
                <c:pt idx="13391">
                  <c:v>848355000000</c:v>
                </c:pt>
                <c:pt idx="13392">
                  <c:v>849254000000</c:v>
                </c:pt>
                <c:pt idx="13393">
                  <c:v>850464000000</c:v>
                </c:pt>
                <c:pt idx="13394">
                  <c:v>851303000000</c:v>
                </c:pt>
                <c:pt idx="13395">
                  <c:v>852301000000</c:v>
                </c:pt>
                <c:pt idx="13396">
                  <c:v>853289000000</c:v>
                </c:pt>
                <c:pt idx="13397">
                  <c:v>854416000000</c:v>
                </c:pt>
                <c:pt idx="13398">
                  <c:v>855388000000</c:v>
                </c:pt>
                <c:pt idx="13399">
                  <c:v>856314000000</c:v>
                </c:pt>
                <c:pt idx="13400">
                  <c:v>857390000000</c:v>
                </c:pt>
                <c:pt idx="13401">
                  <c:v>858325000000</c:v>
                </c:pt>
                <c:pt idx="13402">
                  <c:v>859040000000</c:v>
                </c:pt>
                <c:pt idx="13403">
                  <c:v>859957000000</c:v>
                </c:pt>
                <c:pt idx="13404">
                  <c:v>860939000000</c:v>
                </c:pt>
                <c:pt idx="13405">
                  <c:v>861849000000</c:v>
                </c:pt>
                <c:pt idx="13406">
                  <c:v>862692000000</c:v>
                </c:pt>
                <c:pt idx="13407">
                  <c:v>863894000000</c:v>
                </c:pt>
                <c:pt idx="13408">
                  <c:v>864775000000</c:v>
                </c:pt>
                <c:pt idx="13409">
                  <c:v>865379000000</c:v>
                </c:pt>
                <c:pt idx="13410">
                  <c:v>866235000000</c:v>
                </c:pt>
                <c:pt idx="13411">
                  <c:v>866907000000</c:v>
                </c:pt>
                <c:pt idx="13412">
                  <c:v>867749000000</c:v>
                </c:pt>
                <c:pt idx="13413">
                  <c:v>869005000000</c:v>
                </c:pt>
                <c:pt idx="13414">
                  <c:v>869838000000</c:v>
                </c:pt>
                <c:pt idx="13415">
                  <c:v>870663000000</c:v>
                </c:pt>
                <c:pt idx="13416">
                  <c:v>871429000000</c:v>
                </c:pt>
                <c:pt idx="13417">
                  <c:v>872237000000</c:v>
                </c:pt>
                <c:pt idx="13418">
                  <c:v>872671000000</c:v>
                </c:pt>
                <c:pt idx="13419">
                  <c:v>873469000000</c:v>
                </c:pt>
                <c:pt idx="13420">
                  <c:v>874507000000</c:v>
                </c:pt>
                <c:pt idx="13421">
                  <c:v>875300000000</c:v>
                </c:pt>
                <c:pt idx="13422">
                  <c:v>876086000000</c:v>
                </c:pt>
                <c:pt idx="13423">
                  <c:v>877054000000</c:v>
                </c:pt>
                <c:pt idx="13424">
                  <c:v>877829000000</c:v>
                </c:pt>
                <c:pt idx="13425">
                  <c:v>878249000000</c:v>
                </c:pt>
                <c:pt idx="13426">
                  <c:v>879012000000</c:v>
                </c:pt>
                <c:pt idx="13427">
                  <c:v>879801000000</c:v>
                </c:pt>
                <c:pt idx="13428">
                  <c:v>880562000000</c:v>
                </c:pt>
                <c:pt idx="13429">
                  <c:v>881319000000</c:v>
                </c:pt>
                <c:pt idx="13430">
                  <c:v>882428000000</c:v>
                </c:pt>
                <c:pt idx="13431">
                  <c:v>883185000000</c:v>
                </c:pt>
                <c:pt idx="13432">
                  <c:v>883700000000</c:v>
                </c:pt>
                <c:pt idx="13433">
                  <c:v>884455000000</c:v>
                </c:pt>
                <c:pt idx="13434">
                  <c:v>885046000000</c:v>
                </c:pt>
                <c:pt idx="13435">
                  <c:v>885801000000</c:v>
                </c:pt>
                <c:pt idx="13436">
                  <c:v>886681000000</c:v>
                </c:pt>
                <c:pt idx="13437">
                  <c:v>887630000000</c:v>
                </c:pt>
                <c:pt idx="13438">
                  <c:v>888380000000</c:v>
                </c:pt>
                <c:pt idx="13439">
                  <c:v>889009000000</c:v>
                </c:pt>
                <c:pt idx="13440">
                  <c:v>889758000000</c:v>
                </c:pt>
                <c:pt idx="13441">
                  <c:v>890783000000</c:v>
                </c:pt>
                <c:pt idx="13442">
                  <c:v>891120000000</c:v>
                </c:pt>
                <c:pt idx="13443">
                  <c:v>892121000000</c:v>
                </c:pt>
                <c:pt idx="13444">
                  <c:v>892908000000</c:v>
                </c:pt>
                <c:pt idx="13445">
                  <c:v>893673000000</c:v>
                </c:pt>
                <c:pt idx="13446">
                  <c:v>894400000000</c:v>
                </c:pt>
                <c:pt idx="13447">
                  <c:v>895161000000</c:v>
                </c:pt>
                <c:pt idx="13448">
                  <c:v>895881000000</c:v>
                </c:pt>
                <c:pt idx="13449">
                  <c:v>896412000000</c:v>
                </c:pt>
                <c:pt idx="13450">
                  <c:v>897592000000</c:v>
                </c:pt>
                <c:pt idx="13451">
                  <c:v>898159000000</c:v>
                </c:pt>
                <c:pt idx="13452">
                  <c:v>898927000000</c:v>
                </c:pt>
                <c:pt idx="13453">
                  <c:v>899928000000</c:v>
                </c:pt>
                <c:pt idx="13454">
                  <c:v>900699000000</c:v>
                </c:pt>
                <c:pt idx="13455">
                  <c:v>901208000000</c:v>
                </c:pt>
                <c:pt idx="13456">
                  <c:v>901919000000</c:v>
                </c:pt>
                <c:pt idx="13457">
                  <c:v>902974000000</c:v>
                </c:pt>
                <c:pt idx="13458">
                  <c:v>903432000000</c:v>
                </c:pt>
                <c:pt idx="13459">
                  <c:v>904202000000</c:v>
                </c:pt>
                <c:pt idx="13460">
                  <c:v>905245000000</c:v>
                </c:pt>
                <c:pt idx="13461">
                  <c:v>906008000000</c:v>
                </c:pt>
                <c:pt idx="13462">
                  <c:v>906619000000</c:v>
                </c:pt>
                <c:pt idx="13463">
                  <c:v>907396000000</c:v>
                </c:pt>
                <c:pt idx="13464">
                  <c:v>908384000000</c:v>
                </c:pt>
                <c:pt idx="13465">
                  <c:v>908834000000</c:v>
                </c:pt>
                <c:pt idx="13466">
                  <c:v>909674000000</c:v>
                </c:pt>
                <c:pt idx="13467">
                  <c:v>910548000000</c:v>
                </c:pt>
                <c:pt idx="13468">
                  <c:v>911296000000</c:v>
                </c:pt>
                <c:pt idx="13469">
                  <c:v>911741000000</c:v>
                </c:pt>
                <c:pt idx="13470">
                  <c:v>912757000000</c:v>
                </c:pt>
                <c:pt idx="13471">
                  <c:v>913425000000</c:v>
                </c:pt>
                <c:pt idx="13472">
                  <c:v>913921000000</c:v>
                </c:pt>
                <c:pt idx="13473">
                  <c:v>915000000000</c:v>
                </c:pt>
                <c:pt idx="13474">
                  <c:v>915403000000</c:v>
                </c:pt>
                <c:pt idx="13475">
                  <c:v>916105000000</c:v>
                </c:pt>
                <c:pt idx="13476">
                  <c:v>916768000000</c:v>
                </c:pt>
                <c:pt idx="13477">
                  <c:v>917773000000</c:v>
                </c:pt>
                <c:pt idx="13478">
                  <c:v>918097000000</c:v>
                </c:pt>
                <c:pt idx="13479">
                  <c:v>918886000000</c:v>
                </c:pt>
                <c:pt idx="13480">
                  <c:v>919846000000</c:v>
                </c:pt>
                <c:pt idx="13481">
                  <c:v>920043000000</c:v>
                </c:pt>
                <c:pt idx="13482">
                  <c:v>920667000000</c:v>
                </c:pt>
                <c:pt idx="13483">
                  <c:v>921521000000</c:v>
                </c:pt>
                <c:pt idx="13484">
                  <c:v>922171000000</c:v>
                </c:pt>
                <c:pt idx="13485">
                  <c:v>922246000000</c:v>
                </c:pt>
                <c:pt idx="13486">
                  <c:v>923222000000</c:v>
                </c:pt>
                <c:pt idx="13487">
                  <c:v>923707000000</c:v>
                </c:pt>
                <c:pt idx="13488">
                  <c:v>924236000000</c:v>
                </c:pt>
                <c:pt idx="13489">
                  <c:v>925125000000</c:v>
                </c:pt>
                <c:pt idx="13490">
                  <c:v>925623000000</c:v>
                </c:pt>
                <c:pt idx="13491">
                  <c:v>925619000000</c:v>
                </c:pt>
                <c:pt idx="13492">
                  <c:v>926000000000</c:v>
                </c:pt>
                <c:pt idx="13493">
                  <c:v>926914000000</c:v>
                </c:pt>
                <c:pt idx="13494">
                  <c:v>926548000000</c:v>
                </c:pt>
                <c:pt idx="13495">
                  <c:v>926925000000</c:v>
                </c:pt>
                <c:pt idx="13496">
                  <c:v>927899000000</c:v>
                </c:pt>
                <c:pt idx="13497">
                  <c:v>928236000000</c:v>
                </c:pt>
                <c:pt idx="13498">
                  <c:v>927937000000</c:v>
                </c:pt>
                <c:pt idx="13499">
                  <c:v>928899000000</c:v>
                </c:pt>
                <c:pt idx="13500">
                  <c:v>929025000000</c:v>
                </c:pt>
                <c:pt idx="13501">
                  <c:v>928834000000</c:v>
                </c:pt>
                <c:pt idx="13502">
                  <c:v>929042000000</c:v>
                </c:pt>
                <c:pt idx="13503">
                  <c:v>929493000000</c:v>
                </c:pt>
                <c:pt idx="13504">
                  <c:v>929647000000</c:v>
                </c:pt>
                <c:pt idx="13505">
                  <c:v>929581000000</c:v>
                </c:pt>
                <c:pt idx="13506">
                  <c:v>930126000000</c:v>
                </c:pt>
                <c:pt idx="13507">
                  <c:v>929944000000</c:v>
                </c:pt>
                <c:pt idx="13508">
                  <c:v>929952000000</c:v>
                </c:pt>
                <c:pt idx="13509">
                  <c:v>929956000000</c:v>
                </c:pt>
                <c:pt idx="13510">
                  <c:v>929893000000</c:v>
                </c:pt>
                <c:pt idx="13511">
                  <c:v>929833000000</c:v>
                </c:pt>
                <c:pt idx="13512">
                  <c:v>929671000000</c:v>
                </c:pt>
                <c:pt idx="13513">
                  <c:v>929851000000</c:v>
                </c:pt>
                <c:pt idx="13514">
                  <c:v>929416000000</c:v>
                </c:pt>
                <c:pt idx="13515">
                  <c:v>929331000000</c:v>
                </c:pt>
                <c:pt idx="13516">
                  <c:v>929111000000</c:v>
                </c:pt>
                <c:pt idx="13517">
                  <c:v>928711000000</c:v>
                </c:pt>
                <c:pt idx="13518">
                  <c:v>928413000000</c:v>
                </c:pt>
                <c:pt idx="13519">
                  <c:v>928453000000</c:v>
                </c:pt>
                <c:pt idx="13520">
                  <c:v>928087000000</c:v>
                </c:pt>
                <c:pt idx="13521">
                  <c:v>927082000000</c:v>
                </c:pt>
                <c:pt idx="13522">
                  <c:v>927268000000</c:v>
                </c:pt>
                <c:pt idx="13523">
                  <c:v>926805000000</c:v>
                </c:pt>
                <c:pt idx="13524">
                  <c:v>925802000000</c:v>
                </c:pt>
                <c:pt idx="13525">
                  <c:v>925267000000</c:v>
                </c:pt>
                <c:pt idx="13526">
                  <c:v>924897000000</c:v>
                </c:pt>
                <c:pt idx="13527">
                  <c:v>924285000000</c:v>
                </c:pt>
                <c:pt idx="13528">
                  <c:v>923636000000</c:v>
                </c:pt>
                <c:pt idx="13529">
                  <c:v>923348000000</c:v>
                </c:pt>
                <c:pt idx="13530">
                  <c:v>922632000000</c:v>
                </c:pt>
                <c:pt idx="13531">
                  <c:v>921403000000</c:v>
                </c:pt>
                <c:pt idx="13532">
                  <c:v>920615000000</c:v>
                </c:pt>
                <c:pt idx="13533">
                  <c:v>919556000000</c:v>
                </c:pt>
                <c:pt idx="13534">
                  <c:v>918689000000</c:v>
                </c:pt>
                <c:pt idx="13535">
                  <c:v>917785000000</c:v>
                </c:pt>
                <c:pt idx="13536">
                  <c:v>917448000000</c:v>
                </c:pt>
                <c:pt idx="13537">
                  <c:v>916478000000</c:v>
                </c:pt>
                <c:pt idx="13538">
                  <c:v>915430000000</c:v>
                </c:pt>
                <c:pt idx="13539">
                  <c:v>914396000000</c:v>
                </c:pt>
                <c:pt idx="13540">
                  <c:v>912771000000</c:v>
                </c:pt>
                <c:pt idx="13541">
                  <c:v>911663000000</c:v>
                </c:pt>
                <c:pt idx="13542">
                  <c:v>911126000000</c:v>
                </c:pt>
                <c:pt idx="13543">
                  <c:v>909680000000</c:v>
                </c:pt>
                <c:pt idx="13544">
                  <c:v>908464000000</c:v>
                </c:pt>
                <c:pt idx="13545">
                  <c:v>907641000000</c:v>
                </c:pt>
                <c:pt idx="13546">
                  <c:v>906363000000</c:v>
                </c:pt>
                <c:pt idx="13547">
                  <c:v>904464000000</c:v>
                </c:pt>
                <c:pt idx="13548">
                  <c:v>903124000000</c:v>
                </c:pt>
                <c:pt idx="13549">
                  <c:v>902303000000</c:v>
                </c:pt>
                <c:pt idx="13550">
                  <c:v>900217000000</c:v>
                </c:pt>
                <c:pt idx="13551">
                  <c:v>898777000000</c:v>
                </c:pt>
                <c:pt idx="13552">
                  <c:v>898001000000</c:v>
                </c:pt>
                <c:pt idx="13553">
                  <c:v>896499000000</c:v>
                </c:pt>
                <c:pt idx="13554">
                  <c:v>894596000000</c:v>
                </c:pt>
                <c:pt idx="13555">
                  <c:v>893036000000</c:v>
                </c:pt>
                <c:pt idx="13556">
                  <c:v>891667000000</c:v>
                </c:pt>
                <c:pt idx="13557">
                  <c:v>889302000000</c:v>
                </c:pt>
                <c:pt idx="13558">
                  <c:v>887647000000</c:v>
                </c:pt>
                <c:pt idx="13559">
                  <c:v>886559000000</c:v>
                </c:pt>
                <c:pt idx="13560">
                  <c:v>884843000000</c:v>
                </c:pt>
                <c:pt idx="13561">
                  <c:v>883225000000</c:v>
                </c:pt>
                <c:pt idx="13562">
                  <c:v>881456000000</c:v>
                </c:pt>
                <c:pt idx="13563">
                  <c:v>879555000000</c:v>
                </c:pt>
                <c:pt idx="13564">
                  <c:v>877246000000</c:v>
                </c:pt>
                <c:pt idx="13565">
                  <c:v>875401000000</c:v>
                </c:pt>
                <c:pt idx="13566">
                  <c:v>873863000000</c:v>
                </c:pt>
                <c:pt idx="13567">
                  <c:v>871956000000</c:v>
                </c:pt>
                <c:pt idx="13568">
                  <c:v>869639000000</c:v>
                </c:pt>
                <c:pt idx="13569">
                  <c:v>868428000000</c:v>
                </c:pt>
                <c:pt idx="13570">
                  <c:v>866074000000</c:v>
                </c:pt>
                <c:pt idx="13571">
                  <c:v>863822000000</c:v>
                </c:pt>
                <c:pt idx="13572">
                  <c:v>862482000000</c:v>
                </c:pt>
                <c:pt idx="13573">
                  <c:v>859626000000</c:v>
                </c:pt>
                <c:pt idx="13574">
                  <c:v>857558000000</c:v>
                </c:pt>
                <c:pt idx="13575">
                  <c:v>855592000000</c:v>
                </c:pt>
                <c:pt idx="13576">
                  <c:v>854000000000</c:v>
                </c:pt>
                <c:pt idx="13577">
                  <c:v>851203000000</c:v>
                </c:pt>
                <c:pt idx="13578">
                  <c:v>849505000000</c:v>
                </c:pt>
                <c:pt idx="13579">
                  <c:v>847449000000</c:v>
                </c:pt>
                <c:pt idx="13580">
                  <c:v>844612000000</c:v>
                </c:pt>
                <c:pt idx="13581">
                  <c:v>842394000000</c:v>
                </c:pt>
                <c:pt idx="13582">
                  <c:v>840549000000</c:v>
                </c:pt>
                <c:pt idx="13583">
                  <c:v>838144000000</c:v>
                </c:pt>
                <c:pt idx="13584">
                  <c:v>835656000000</c:v>
                </c:pt>
                <c:pt idx="13585">
                  <c:v>833741000000</c:v>
                </c:pt>
                <c:pt idx="13586">
                  <c:v>831439000000</c:v>
                </c:pt>
                <c:pt idx="13587">
                  <c:v>828964000000</c:v>
                </c:pt>
                <c:pt idx="13588">
                  <c:v>826625000000</c:v>
                </c:pt>
                <c:pt idx="13589">
                  <c:v>824314000000</c:v>
                </c:pt>
                <c:pt idx="13590">
                  <c:v>821889000000</c:v>
                </c:pt>
                <c:pt idx="13591">
                  <c:v>819367000000</c:v>
                </c:pt>
                <c:pt idx="13592">
                  <c:v>817048000000</c:v>
                </c:pt>
                <c:pt idx="13593">
                  <c:v>814930000000</c:v>
                </c:pt>
                <c:pt idx="13594">
                  <c:v>812283000000</c:v>
                </c:pt>
                <c:pt idx="13595">
                  <c:v>809823000000</c:v>
                </c:pt>
                <c:pt idx="13596">
                  <c:v>807383000000</c:v>
                </c:pt>
                <c:pt idx="13597">
                  <c:v>805187000000</c:v>
                </c:pt>
                <c:pt idx="13598">
                  <c:v>802290000000</c:v>
                </c:pt>
                <c:pt idx="13599">
                  <c:v>799949000000</c:v>
                </c:pt>
                <c:pt idx="13600">
                  <c:v>797990000000</c:v>
                </c:pt>
                <c:pt idx="13601">
                  <c:v>794955000000</c:v>
                </c:pt>
                <c:pt idx="13602">
                  <c:v>792766000000</c:v>
                </c:pt>
                <c:pt idx="13603">
                  <c:v>790290000000</c:v>
                </c:pt>
                <c:pt idx="13604">
                  <c:v>788092000000</c:v>
                </c:pt>
                <c:pt idx="13605">
                  <c:v>784798000000</c:v>
                </c:pt>
                <c:pt idx="13606">
                  <c:v>782806000000</c:v>
                </c:pt>
                <c:pt idx="13607">
                  <c:v>780516000000</c:v>
                </c:pt>
                <c:pt idx="13608">
                  <c:v>777365000000</c:v>
                </c:pt>
                <c:pt idx="13609">
                  <c:v>775749000000</c:v>
                </c:pt>
                <c:pt idx="13610">
                  <c:v>773283000000</c:v>
                </c:pt>
                <c:pt idx="13611">
                  <c:v>770559000000</c:v>
                </c:pt>
                <c:pt idx="13612">
                  <c:v>767463000000</c:v>
                </c:pt>
                <c:pt idx="13613">
                  <c:v>765782000000</c:v>
                </c:pt>
                <c:pt idx="13614">
                  <c:v>762817000000</c:v>
                </c:pt>
                <c:pt idx="13615">
                  <c:v>760374000000</c:v>
                </c:pt>
                <c:pt idx="13616">
                  <c:v>758635000000</c:v>
                </c:pt>
                <c:pt idx="13617">
                  <c:v>756212000000</c:v>
                </c:pt>
                <c:pt idx="13618">
                  <c:v>753105000000</c:v>
                </c:pt>
                <c:pt idx="13619">
                  <c:v>750715000000</c:v>
                </c:pt>
                <c:pt idx="13620">
                  <c:v>748865000000</c:v>
                </c:pt>
                <c:pt idx="13621">
                  <c:v>745749000000</c:v>
                </c:pt>
                <c:pt idx="13622">
                  <c:v>743372000000</c:v>
                </c:pt>
                <c:pt idx="13623">
                  <c:v>741661000000</c:v>
                </c:pt>
                <c:pt idx="13624">
                  <c:v>739317000000</c:v>
                </c:pt>
                <c:pt idx="13625">
                  <c:v>736497000000</c:v>
                </c:pt>
                <c:pt idx="13626">
                  <c:v>734177000000</c:v>
                </c:pt>
                <c:pt idx="13627">
                  <c:v>732526000000</c:v>
                </c:pt>
                <c:pt idx="13628">
                  <c:v>729338000000</c:v>
                </c:pt>
                <c:pt idx="13629">
                  <c:v>727055000000</c:v>
                </c:pt>
                <c:pt idx="13630">
                  <c:v>725607000000</c:v>
                </c:pt>
                <c:pt idx="13631">
                  <c:v>723358000000</c:v>
                </c:pt>
                <c:pt idx="13632">
                  <c:v>720746000000</c:v>
                </c:pt>
                <c:pt idx="13633">
                  <c:v>718540000000</c:v>
                </c:pt>
                <c:pt idx="13634">
                  <c:v>716520000000</c:v>
                </c:pt>
                <c:pt idx="13635">
                  <c:v>713578000000</c:v>
                </c:pt>
                <c:pt idx="13636">
                  <c:v>711427000000</c:v>
                </c:pt>
                <c:pt idx="13637">
                  <c:v>709955000000</c:v>
                </c:pt>
                <c:pt idx="13638">
                  <c:v>707835000000</c:v>
                </c:pt>
                <c:pt idx="13639">
                  <c:v>705845000000</c:v>
                </c:pt>
                <c:pt idx="13640">
                  <c:v>703765000000</c:v>
                </c:pt>
                <c:pt idx="13641">
                  <c:v>701342000000</c:v>
                </c:pt>
                <c:pt idx="13642">
                  <c:v>698966000000</c:v>
                </c:pt>
                <c:pt idx="13643">
                  <c:v>696945000000</c:v>
                </c:pt>
                <c:pt idx="13644">
                  <c:v>695098000000</c:v>
                </c:pt>
                <c:pt idx="13645">
                  <c:v>693109000000</c:v>
                </c:pt>
                <c:pt idx="13646">
                  <c:v>691745000000</c:v>
                </c:pt>
                <c:pt idx="13647">
                  <c:v>689797000000</c:v>
                </c:pt>
                <c:pt idx="13648">
                  <c:v>687347000000</c:v>
                </c:pt>
                <c:pt idx="13649">
                  <c:v>685443000000</c:v>
                </c:pt>
                <c:pt idx="13650">
                  <c:v>683557000000</c:v>
                </c:pt>
                <c:pt idx="13651">
                  <c:v>681359000000</c:v>
                </c:pt>
                <c:pt idx="13652">
                  <c:v>679500000000</c:v>
                </c:pt>
                <c:pt idx="13653">
                  <c:v>678371000000</c:v>
                </c:pt>
                <c:pt idx="13654">
                  <c:v>676539000000</c:v>
                </c:pt>
                <c:pt idx="13655">
                  <c:v>674120000000</c:v>
                </c:pt>
                <c:pt idx="13656">
                  <c:v>672765000000</c:v>
                </c:pt>
                <c:pt idx="13657">
                  <c:v>670990000000</c:v>
                </c:pt>
                <c:pt idx="13658">
                  <c:v>668633000000</c:v>
                </c:pt>
                <c:pt idx="13659">
                  <c:v>666888000000</c:v>
                </c:pt>
                <c:pt idx="13660">
                  <c:v>665636000000</c:v>
                </c:pt>
                <c:pt idx="13661">
                  <c:v>663911000000</c:v>
                </c:pt>
                <c:pt idx="13662">
                  <c:v>661719000000</c:v>
                </c:pt>
                <c:pt idx="13663">
                  <c:v>660654000000</c:v>
                </c:pt>
                <c:pt idx="13664">
                  <c:v>658962000000</c:v>
                </c:pt>
                <c:pt idx="13665">
                  <c:v>656606000000</c:v>
                </c:pt>
                <c:pt idx="13666">
                  <c:v>654935000000</c:v>
                </c:pt>
                <c:pt idx="13667">
                  <c:v>653507000000</c:v>
                </c:pt>
                <c:pt idx="13668">
                  <c:v>651851000000</c:v>
                </c:pt>
                <c:pt idx="13669">
                  <c:v>650051000000</c:v>
                </c:pt>
                <c:pt idx="13670">
                  <c:v>649102000000</c:v>
                </c:pt>
                <c:pt idx="13671">
                  <c:v>647459000000</c:v>
                </c:pt>
                <c:pt idx="13672">
                  <c:v>645179000000</c:v>
                </c:pt>
                <c:pt idx="13673">
                  <c:v>643546000000</c:v>
                </c:pt>
                <c:pt idx="13674">
                  <c:v>641686000000</c:v>
                </c:pt>
                <c:pt idx="13675">
                  <c:v>640060000000</c:v>
                </c:pt>
                <c:pt idx="13676">
                  <c:v>638726000000</c:v>
                </c:pt>
                <c:pt idx="13677">
                  <c:v>637640000000</c:v>
                </c:pt>
                <c:pt idx="13678">
                  <c:v>634919000000</c:v>
                </c:pt>
                <c:pt idx="13679">
                  <c:v>634003000000</c:v>
                </c:pt>
                <c:pt idx="13680">
                  <c:v>632352000000</c:v>
                </c:pt>
                <c:pt idx="13681">
                  <c:v>629883000000</c:v>
                </c:pt>
                <c:pt idx="13682">
                  <c:v>628222000000</c:v>
                </c:pt>
                <c:pt idx="13683">
                  <c:v>627575000000</c:v>
                </c:pt>
                <c:pt idx="13684">
                  <c:v>625663000000</c:v>
                </c:pt>
                <c:pt idx="13685">
                  <c:v>623244000000</c:v>
                </c:pt>
                <c:pt idx="13686">
                  <c:v>622583000000</c:v>
                </c:pt>
                <c:pt idx="13687">
                  <c:v>620866000000</c:v>
                </c:pt>
                <c:pt idx="13688">
                  <c:v>618062000000</c:v>
                </c:pt>
                <c:pt idx="13689">
                  <c:v>616312000000</c:v>
                </c:pt>
                <c:pt idx="13690">
                  <c:v>615694000000</c:v>
                </c:pt>
                <c:pt idx="13691">
                  <c:v>613012000000</c:v>
                </c:pt>
                <c:pt idx="13692">
                  <c:v>611250000000</c:v>
                </c:pt>
                <c:pt idx="13693">
                  <c:v>610346000000</c:v>
                </c:pt>
                <c:pt idx="13694">
                  <c:v>608502000000</c:v>
                </c:pt>
                <c:pt idx="13695">
                  <c:v>605915000000</c:v>
                </c:pt>
                <c:pt idx="13696">
                  <c:v>604022000000</c:v>
                </c:pt>
                <c:pt idx="13697">
                  <c:v>602632000000</c:v>
                </c:pt>
                <c:pt idx="13698">
                  <c:v>599565000000</c:v>
                </c:pt>
                <c:pt idx="13699">
                  <c:v>598426000000</c:v>
                </c:pt>
                <c:pt idx="13700">
                  <c:v>596511000000</c:v>
                </c:pt>
                <c:pt idx="13701">
                  <c:v>593434000000</c:v>
                </c:pt>
                <c:pt idx="13702">
                  <c:v>591367000000</c:v>
                </c:pt>
                <c:pt idx="13703">
                  <c:v>590334000000</c:v>
                </c:pt>
                <c:pt idx="13704">
                  <c:v>587914000000</c:v>
                </c:pt>
                <c:pt idx="13705">
                  <c:v>585026000000</c:v>
                </c:pt>
                <c:pt idx="13706">
                  <c:v>584138000000</c:v>
                </c:pt>
                <c:pt idx="13707">
                  <c:v>581283000000</c:v>
                </c:pt>
                <c:pt idx="13708">
                  <c:v>578516000000</c:v>
                </c:pt>
                <c:pt idx="13709">
                  <c:v>576205000000</c:v>
                </c:pt>
                <c:pt idx="13710">
                  <c:v>574896000000</c:v>
                </c:pt>
                <c:pt idx="13711">
                  <c:v>571630000000</c:v>
                </c:pt>
                <c:pt idx="13712">
                  <c:v>568941000000</c:v>
                </c:pt>
                <c:pt idx="13713">
                  <c:v>567712000000</c:v>
                </c:pt>
                <c:pt idx="13714">
                  <c:v>564219000000</c:v>
                </c:pt>
                <c:pt idx="13715">
                  <c:v>561772000000</c:v>
                </c:pt>
                <c:pt idx="13716">
                  <c:v>559184000000</c:v>
                </c:pt>
                <c:pt idx="13717">
                  <c:v>557500000000</c:v>
                </c:pt>
                <c:pt idx="13718">
                  <c:v>553442000000</c:v>
                </c:pt>
                <c:pt idx="13719">
                  <c:v>551178000000</c:v>
                </c:pt>
                <c:pt idx="13720">
                  <c:v>549109000000</c:v>
                </c:pt>
                <c:pt idx="13721">
                  <c:v>545016000000</c:v>
                </c:pt>
                <c:pt idx="13722">
                  <c:v>542939000000</c:v>
                </c:pt>
                <c:pt idx="13723">
                  <c:v>540037000000</c:v>
                </c:pt>
                <c:pt idx="13724">
                  <c:v>536328000000</c:v>
                </c:pt>
                <c:pt idx="13725">
                  <c:v>533330000000</c:v>
                </c:pt>
                <c:pt idx="13726">
                  <c:v>531080000000</c:v>
                </c:pt>
                <c:pt idx="13727">
                  <c:v>528227000000</c:v>
                </c:pt>
                <c:pt idx="13728">
                  <c:v>523912000000</c:v>
                </c:pt>
                <c:pt idx="13729">
                  <c:v>521533000000</c:v>
                </c:pt>
                <c:pt idx="13730">
                  <c:v>518289000000</c:v>
                </c:pt>
                <c:pt idx="13731">
                  <c:v>514276000000</c:v>
                </c:pt>
                <c:pt idx="13732">
                  <c:v>510946000000</c:v>
                </c:pt>
                <c:pt idx="13733">
                  <c:v>508464000000</c:v>
                </c:pt>
                <c:pt idx="13734">
                  <c:v>505205000000</c:v>
                </c:pt>
                <c:pt idx="13735">
                  <c:v>500630000000</c:v>
                </c:pt>
                <c:pt idx="13736">
                  <c:v>497832000000</c:v>
                </c:pt>
                <c:pt idx="13737">
                  <c:v>494235000000</c:v>
                </c:pt>
                <c:pt idx="13738">
                  <c:v>489659000000</c:v>
                </c:pt>
                <c:pt idx="13739">
                  <c:v>485987000000</c:v>
                </c:pt>
                <c:pt idx="13740">
                  <c:v>483285000000</c:v>
                </c:pt>
                <c:pt idx="13741">
                  <c:v>479643000000</c:v>
                </c:pt>
                <c:pt idx="13742">
                  <c:v>475830000000</c:v>
                </c:pt>
                <c:pt idx="13743">
                  <c:v>471890000000</c:v>
                </c:pt>
                <c:pt idx="13744">
                  <c:v>467960000000</c:v>
                </c:pt>
                <c:pt idx="13745">
                  <c:v>462884000000</c:v>
                </c:pt>
                <c:pt idx="13746">
                  <c:v>458878000000</c:v>
                </c:pt>
                <c:pt idx="13747">
                  <c:v>455838000000</c:v>
                </c:pt>
                <c:pt idx="13748">
                  <c:v>451768000000</c:v>
                </c:pt>
                <c:pt idx="13749">
                  <c:v>447643000000</c:v>
                </c:pt>
                <c:pt idx="13750">
                  <c:v>443691000000</c:v>
                </c:pt>
                <c:pt idx="13751">
                  <c:v>439463000000</c:v>
                </c:pt>
                <c:pt idx="13752">
                  <c:v>433942000000</c:v>
                </c:pt>
                <c:pt idx="13753">
                  <c:v>429641000000</c:v>
                </c:pt>
                <c:pt idx="13754">
                  <c:v>426031000000</c:v>
                </c:pt>
                <c:pt idx="13755">
                  <c:v>421668000000</c:v>
                </c:pt>
                <c:pt idx="13756">
                  <c:v>417269000000</c:v>
                </c:pt>
                <c:pt idx="13757">
                  <c:v>413424000000</c:v>
                </c:pt>
                <c:pt idx="13758">
                  <c:v>408938000000</c:v>
                </c:pt>
                <c:pt idx="13759">
                  <c:v>403237000000</c:v>
                </c:pt>
                <c:pt idx="13760">
                  <c:v>398694000000</c:v>
                </c:pt>
                <c:pt idx="13761">
                  <c:v>394383000000</c:v>
                </c:pt>
                <c:pt idx="13762">
                  <c:v>389798000000</c:v>
                </c:pt>
                <c:pt idx="13763">
                  <c:v>385185000000</c:v>
                </c:pt>
                <c:pt idx="13764">
                  <c:v>381334000000</c:v>
                </c:pt>
                <c:pt idx="13765">
                  <c:v>376653000000</c:v>
                </c:pt>
                <c:pt idx="13766">
                  <c:v>371104000000</c:v>
                </c:pt>
                <c:pt idx="13767">
                  <c:v>366380000000</c:v>
                </c:pt>
                <c:pt idx="13768">
                  <c:v>361619000000</c:v>
                </c:pt>
                <c:pt idx="13769">
                  <c:v>356878000000</c:v>
                </c:pt>
                <c:pt idx="13770">
                  <c:v>352121000000</c:v>
                </c:pt>
                <c:pt idx="13771">
                  <c:v>347937000000</c:v>
                </c:pt>
                <c:pt idx="13772">
                  <c:v>343144000000</c:v>
                </c:pt>
                <c:pt idx="13773">
                  <c:v>337836000000</c:v>
                </c:pt>
                <c:pt idx="13774">
                  <c:v>333020000000</c:v>
                </c:pt>
                <c:pt idx="13775">
                  <c:v>328189000000</c:v>
                </c:pt>
                <c:pt idx="13776">
                  <c:v>323374000000</c:v>
                </c:pt>
                <c:pt idx="13777">
                  <c:v>318501000000</c:v>
                </c:pt>
                <c:pt idx="13778">
                  <c:v>314050000000</c:v>
                </c:pt>
                <c:pt idx="13779">
                  <c:v>309234000000</c:v>
                </c:pt>
                <c:pt idx="13780">
                  <c:v>304005000000</c:v>
                </c:pt>
                <c:pt idx="13781">
                  <c:v>299194000000</c:v>
                </c:pt>
                <c:pt idx="13782">
                  <c:v>294558000000</c:v>
                </c:pt>
                <c:pt idx="13783">
                  <c:v>289765000000</c:v>
                </c:pt>
                <c:pt idx="13784">
                  <c:v>284795000000</c:v>
                </c:pt>
                <c:pt idx="13785">
                  <c:v>280453000000</c:v>
                </c:pt>
                <c:pt idx="13786">
                  <c:v>275702000000</c:v>
                </c:pt>
                <c:pt idx="13787">
                  <c:v>270460000000</c:v>
                </c:pt>
                <c:pt idx="13788">
                  <c:v>265753000000</c:v>
                </c:pt>
                <c:pt idx="13789">
                  <c:v>261546000000</c:v>
                </c:pt>
                <c:pt idx="13790">
                  <c:v>256526000000</c:v>
                </c:pt>
                <c:pt idx="13791">
                  <c:v>251707000000</c:v>
                </c:pt>
                <c:pt idx="13792">
                  <c:v>247681000000</c:v>
                </c:pt>
                <c:pt idx="13793">
                  <c:v>243089000000</c:v>
                </c:pt>
                <c:pt idx="13794">
                  <c:v>238122000000</c:v>
                </c:pt>
                <c:pt idx="13795">
                  <c:v>233603000000</c:v>
                </c:pt>
                <c:pt idx="13796">
                  <c:v>229494000000</c:v>
                </c:pt>
                <c:pt idx="13797">
                  <c:v>224546000000</c:v>
                </c:pt>
                <c:pt idx="13798">
                  <c:v>220192000000</c:v>
                </c:pt>
                <c:pt idx="13799">
                  <c:v>216231000000</c:v>
                </c:pt>
                <c:pt idx="13800">
                  <c:v>211896000000</c:v>
                </c:pt>
                <c:pt idx="13801">
                  <c:v>207349000000</c:v>
                </c:pt>
                <c:pt idx="13802">
                  <c:v>203111000000</c:v>
                </c:pt>
                <c:pt idx="13803">
                  <c:v>199183000000</c:v>
                </c:pt>
                <c:pt idx="13804">
                  <c:v>194464000000</c:v>
                </c:pt>
                <c:pt idx="13805">
                  <c:v>190597000000</c:v>
                </c:pt>
                <c:pt idx="13806">
                  <c:v>186692000000</c:v>
                </c:pt>
                <c:pt idx="13807">
                  <c:v>182373000000</c:v>
                </c:pt>
                <c:pt idx="13808">
                  <c:v>178833000000</c:v>
                </c:pt>
                <c:pt idx="13809">
                  <c:v>174946000000</c:v>
                </c:pt>
                <c:pt idx="13810">
                  <c:v>171088000000</c:v>
                </c:pt>
                <c:pt idx="13811">
                  <c:v>167016000000</c:v>
                </c:pt>
                <c:pt idx="13812">
                  <c:v>163552000000</c:v>
                </c:pt>
                <c:pt idx="13813">
                  <c:v>159699000000</c:v>
                </c:pt>
                <c:pt idx="13814">
                  <c:v>156049000000</c:v>
                </c:pt>
                <c:pt idx="13815">
                  <c:v>152873000000</c:v>
                </c:pt>
                <c:pt idx="13816">
                  <c:v>149398000000</c:v>
                </c:pt>
                <c:pt idx="13817">
                  <c:v>145763000000</c:v>
                </c:pt>
                <c:pt idx="13818">
                  <c:v>142465000000</c:v>
                </c:pt>
                <c:pt idx="13819">
                  <c:v>139330000000</c:v>
                </c:pt>
                <c:pt idx="13820">
                  <c:v>135735000000</c:v>
                </c:pt>
                <c:pt idx="13821">
                  <c:v>132769000000</c:v>
                </c:pt>
                <c:pt idx="13822">
                  <c:v>129735000000</c:v>
                </c:pt>
                <c:pt idx="13823">
                  <c:v>126710000000</c:v>
                </c:pt>
                <c:pt idx="13824">
                  <c:v>123559000000</c:v>
                </c:pt>
                <c:pt idx="13825">
                  <c:v>120964000000</c:v>
                </c:pt>
                <c:pt idx="13826">
                  <c:v>118051000000</c:v>
                </c:pt>
                <c:pt idx="13827">
                  <c:v>115028000000</c:v>
                </c:pt>
                <c:pt idx="13828">
                  <c:v>112624000000</c:v>
                </c:pt>
                <c:pt idx="13829">
                  <c:v>109994000000</c:v>
                </c:pt>
                <c:pt idx="13830">
                  <c:v>107115000000</c:v>
                </c:pt>
                <c:pt idx="13831">
                  <c:v>104625000000</c:v>
                </c:pt>
                <c:pt idx="13832">
                  <c:v>102534000000</c:v>
                </c:pt>
                <c:pt idx="13833">
                  <c:v>99853600000</c:v>
                </c:pt>
                <c:pt idx="13834">
                  <c:v>97766300000</c:v>
                </c:pt>
                <c:pt idx="13835">
                  <c:v>95607200000</c:v>
                </c:pt>
                <c:pt idx="13836">
                  <c:v>93423700000</c:v>
                </c:pt>
                <c:pt idx="13837">
                  <c:v>91178100000</c:v>
                </c:pt>
                <c:pt idx="13838">
                  <c:v>89123600000</c:v>
                </c:pt>
                <c:pt idx="13839">
                  <c:v>87036900000</c:v>
                </c:pt>
                <c:pt idx="13840">
                  <c:v>84996500000</c:v>
                </c:pt>
                <c:pt idx="13841">
                  <c:v>83395800000</c:v>
                </c:pt>
                <c:pt idx="13842">
                  <c:v>81466100000</c:v>
                </c:pt>
                <c:pt idx="13843">
                  <c:v>79712800000</c:v>
                </c:pt>
                <c:pt idx="13844">
                  <c:v>78125000000</c:v>
                </c:pt>
                <c:pt idx="13845">
                  <c:v>76481600000</c:v>
                </c:pt>
                <c:pt idx="13846">
                  <c:v>74662500000</c:v>
                </c:pt>
                <c:pt idx="13847">
                  <c:v>73186200000</c:v>
                </c:pt>
                <c:pt idx="13848">
                  <c:v>71762300000</c:v>
                </c:pt>
                <c:pt idx="13849">
                  <c:v>70244400000</c:v>
                </c:pt>
                <c:pt idx="13850">
                  <c:v>68880600000</c:v>
                </c:pt>
                <c:pt idx="13851">
                  <c:v>67662800000</c:v>
                </c:pt>
                <c:pt idx="13852">
                  <c:v>66397500000</c:v>
                </c:pt>
                <c:pt idx="13853">
                  <c:v>65133500000</c:v>
                </c:pt>
                <c:pt idx="13854">
                  <c:v>64016700000</c:v>
                </c:pt>
                <c:pt idx="13855">
                  <c:v>62822000000</c:v>
                </c:pt>
                <c:pt idx="13856">
                  <c:v>61744400000</c:v>
                </c:pt>
                <c:pt idx="13857">
                  <c:v>60716500000</c:v>
                </c:pt>
                <c:pt idx="13858">
                  <c:v>59738400000</c:v>
                </c:pt>
                <c:pt idx="13859">
                  <c:v>58798200000</c:v>
                </c:pt>
                <c:pt idx="13860">
                  <c:v>57919100000</c:v>
                </c:pt>
                <c:pt idx="13861">
                  <c:v>57060400000</c:v>
                </c:pt>
                <c:pt idx="13862">
                  <c:v>56217300000</c:v>
                </c:pt>
                <c:pt idx="13863">
                  <c:v>55455900000</c:v>
                </c:pt>
                <c:pt idx="13864">
                  <c:v>54712900000</c:v>
                </c:pt>
                <c:pt idx="13865">
                  <c:v>53986400000</c:v>
                </c:pt>
                <c:pt idx="13866">
                  <c:v>53318200000</c:v>
                </c:pt>
                <c:pt idx="13867">
                  <c:v>52651100000</c:v>
                </c:pt>
                <c:pt idx="13868">
                  <c:v>52053400000</c:v>
                </c:pt>
                <c:pt idx="13869">
                  <c:v>51500400000</c:v>
                </c:pt>
                <c:pt idx="13870">
                  <c:v>50925200000</c:v>
                </c:pt>
                <c:pt idx="13871">
                  <c:v>50422700000</c:v>
                </c:pt>
                <c:pt idx="13872">
                  <c:v>49960400000</c:v>
                </c:pt>
                <c:pt idx="13873">
                  <c:v>49517000000</c:v>
                </c:pt>
                <c:pt idx="13874">
                  <c:v>49102900000</c:v>
                </c:pt>
                <c:pt idx="13875">
                  <c:v>48715500000</c:v>
                </c:pt>
                <c:pt idx="13876">
                  <c:v>48353600000</c:v>
                </c:pt>
                <c:pt idx="13877">
                  <c:v>47985200000</c:v>
                </c:pt>
                <c:pt idx="13878">
                  <c:v>47673700000</c:v>
                </c:pt>
                <c:pt idx="13879">
                  <c:v>47370200000</c:v>
                </c:pt>
                <c:pt idx="13880">
                  <c:v>47105300000</c:v>
                </c:pt>
                <c:pt idx="13881">
                  <c:v>46868100000</c:v>
                </c:pt>
                <c:pt idx="13882">
                  <c:v>46646900000</c:v>
                </c:pt>
                <c:pt idx="13883">
                  <c:v>46437900000</c:v>
                </c:pt>
                <c:pt idx="13884">
                  <c:v>46253200000</c:v>
                </c:pt>
                <c:pt idx="13885">
                  <c:v>46090900000</c:v>
                </c:pt>
                <c:pt idx="13886">
                  <c:v>45928600000</c:v>
                </c:pt>
                <c:pt idx="13887">
                  <c:v>45802100000</c:v>
                </c:pt>
                <c:pt idx="13888">
                  <c:v>45697200000</c:v>
                </c:pt>
                <c:pt idx="13889">
                  <c:v>45604300000</c:v>
                </c:pt>
                <c:pt idx="13890">
                  <c:v>45522800000</c:v>
                </c:pt>
                <c:pt idx="13891">
                  <c:v>45463100000</c:v>
                </c:pt>
                <c:pt idx="13892">
                  <c:v>45415900000</c:v>
                </c:pt>
                <c:pt idx="13893">
                  <c:v>45362000000</c:v>
                </c:pt>
                <c:pt idx="13894">
                  <c:v>45342400000</c:v>
                </c:pt>
                <c:pt idx="13895">
                  <c:v>45333800000</c:v>
                </c:pt>
                <c:pt idx="13896">
                  <c:v>45340300000</c:v>
                </c:pt>
                <c:pt idx="13897">
                  <c:v>45359400000</c:v>
                </c:pt>
                <c:pt idx="13898">
                  <c:v>45391300000</c:v>
                </c:pt>
                <c:pt idx="13899">
                  <c:v>45433300000</c:v>
                </c:pt>
                <c:pt idx="13900">
                  <c:v>45462400000</c:v>
                </c:pt>
                <c:pt idx="13901">
                  <c:v>45525600000</c:v>
                </c:pt>
                <c:pt idx="13902">
                  <c:v>45595100000</c:v>
                </c:pt>
                <c:pt idx="13903">
                  <c:v>45677900000</c:v>
                </c:pt>
                <c:pt idx="13904">
                  <c:v>45780500000</c:v>
                </c:pt>
                <c:pt idx="13905">
                  <c:v>45886900000</c:v>
                </c:pt>
                <c:pt idx="13906">
                  <c:v>45996700000</c:v>
                </c:pt>
                <c:pt idx="13907">
                  <c:v>46095400000</c:v>
                </c:pt>
                <c:pt idx="13908">
                  <c:v>46221800000</c:v>
                </c:pt>
                <c:pt idx="13909">
                  <c:v>46341200000</c:v>
                </c:pt>
                <c:pt idx="13910">
                  <c:v>46483100000</c:v>
                </c:pt>
                <c:pt idx="13911">
                  <c:v>46645300000</c:v>
                </c:pt>
                <c:pt idx="13912">
                  <c:v>46801300000</c:v>
                </c:pt>
                <c:pt idx="13913">
                  <c:v>46946900000</c:v>
                </c:pt>
                <c:pt idx="13914">
                  <c:v>47114800000</c:v>
                </c:pt>
                <c:pt idx="13915">
                  <c:v>47292200000</c:v>
                </c:pt>
                <c:pt idx="13916">
                  <c:v>47487100000</c:v>
                </c:pt>
                <c:pt idx="13917">
                  <c:v>47643100000</c:v>
                </c:pt>
                <c:pt idx="13918">
                  <c:v>47856300000</c:v>
                </c:pt>
                <c:pt idx="13919">
                  <c:v>48051800000</c:v>
                </c:pt>
                <c:pt idx="13920">
                  <c:v>48239200000</c:v>
                </c:pt>
                <c:pt idx="13921">
                  <c:v>48459200000</c:v>
                </c:pt>
                <c:pt idx="13922">
                  <c:v>48678200000</c:v>
                </c:pt>
                <c:pt idx="13923">
                  <c:v>48906200000</c:v>
                </c:pt>
                <c:pt idx="13924">
                  <c:v>49109200000</c:v>
                </c:pt>
                <c:pt idx="13925">
                  <c:v>49364400000</c:v>
                </c:pt>
                <c:pt idx="13926">
                  <c:v>49600200000</c:v>
                </c:pt>
                <c:pt idx="13927">
                  <c:v>49827200000</c:v>
                </c:pt>
                <c:pt idx="13928">
                  <c:v>50091600000</c:v>
                </c:pt>
                <c:pt idx="13929">
                  <c:v>50343300000</c:v>
                </c:pt>
                <c:pt idx="13930">
                  <c:v>50597300000</c:v>
                </c:pt>
                <c:pt idx="13931">
                  <c:v>50835500000</c:v>
                </c:pt>
                <c:pt idx="13932">
                  <c:v>51119000000</c:v>
                </c:pt>
                <c:pt idx="13933">
                  <c:v>51380900000</c:v>
                </c:pt>
                <c:pt idx="13934">
                  <c:v>51642500000</c:v>
                </c:pt>
                <c:pt idx="13935">
                  <c:v>51934000000</c:v>
                </c:pt>
                <c:pt idx="13936">
                  <c:v>52212600000</c:v>
                </c:pt>
                <c:pt idx="13937">
                  <c:v>52496300000</c:v>
                </c:pt>
                <c:pt idx="13938">
                  <c:v>52762300000</c:v>
                </c:pt>
                <c:pt idx="13939">
                  <c:v>53073900000</c:v>
                </c:pt>
                <c:pt idx="13940">
                  <c:v>53358000000</c:v>
                </c:pt>
                <c:pt idx="13941">
                  <c:v>53648000000</c:v>
                </c:pt>
                <c:pt idx="13942">
                  <c:v>53970100000</c:v>
                </c:pt>
                <c:pt idx="13943">
                  <c:v>54267900000</c:v>
                </c:pt>
                <c:pt idx="13944">
                  <c:v>54576000000</c:v>
                </c:pt>
                <c:pt idx="13945">
                  <c:v>54875700000</c:v>
                </c:pt>
                <c:pt idx="13946">
                  <c:v>55208500000</c:v>
                </c:pt>
                <c:pt idx="13947">
                  <c:v>55510200000</c:v>
                </c:pt>
                <c:pt idx="13948">
                  <c:v>55831500000</c:v>
                </c:pt>
                <c:pt idx="13949">
                  <c:v>56172500000</c:v>
                </c:pt>
                <c:pt idx="13950">
                  <c:v>56491800000</c:v>
                </c:pt>
                <c:pt idx="13951">
                  <c:v>56821300000</c:v>
                </c:pt>
                <c:pt idx="13952">
                  <c:v>57150500000</c:v>
                </c:pt>
                <c:pt idx="13953">
                  <c:v>57496100000</c:v>
                </c:pt>
                <c:pt idx="13954">
                  <c:v>57815500000</c:v>
                </c:pt>
                <c:pt idx="13955">
                  <c:v>58158300000</c:v>
                </c:pt>
                <c:pt idx="13956">
                  <c:v>58510700000</c:v>
                </c:pt>
                <c:pt idx="13957">
                  <c:v>58847100000</c:v>
                </c:pt>
                <c:pt idx="13958">
                  <c:v>59195100000</c:v>
                </c:pt>
                <c:pt idx="13959">
                  <c:v>59551400000</c:v>
                </c:pt>
                <c:pt idx="13960">
                  <c:v>59913900000</c:v>
                </c:pt>
                <c:pt idx="13961">
                  <c:v>60250000000</c:v>
                </c:pt>
                <c:pt idx="13962">
                  <c:v>60619100000</c:v>
                </c:pt>
                <c:pt idx="13963">
                  <c:v>60978000000</c:v>
                </c:pt>
                <c:pt idx="13964">
                  <c:v>61324700000</c:v>
                </c:pt>
                <c:pt idx="13965">
                  <c:v>61687800000</c:v>
                </c:pt>
                <c:pt idx="13966">
                  <c:v>62066400000</c:v>
                </c:pt>
                <c:pt idx="13967">
                  <c:v>62433200000</c:v>
                </c:pt>
                <c:pt idx="13968">
                  <c:v>62791500000</c:v>
                </c:pt>
                <c:pt idx="13969">
                  <c:v>63184500000</c:v>
                </c:pt>
                <c:pt idx="13970">
                  <c:v>63556700000</c:v>
                </c:pt>
                <c:pt idx="13971">
                  <c:v>63916200000</c:v>
                </c:pt>
                <c:pt idx="13972">
                  <c:v>64291900000</c:v>
                </c:pt>
                <c:pt idx="13973">
                  <c:v>64667400000</c:v>
                </c:pt>
                <c:pt idx="13974">
                  <c:v>65046200000</c:v>
                </c:pt>
                <c:pt idx="13975">
                  <c:v>65434100000</c:v>
                </c:pt>
                <c:pt idx="13976">
                  <c:v>65824300000</c:v>
                </c:pt>
                <c:pt idx="13977">
                  <c:v>66207200000</c:v>
                </c:pt>
                <c:pt idx="13978">
                  <c:v>66584300000</c:v>
                </c:pt>
                <c:pt idx="13979">
                  <c:v>66969900000</c:v>
                </c:pt>
                <c:pt idx="13980">
                  <c:v>67353600000</c:v>
                </c:pt>
                <c:pt idx="13981">
                  <c:v>67742100000</c:v>
                </c:pt>
                <c:pt idx="13982">
                  <c:v>68134900000</c:v>
                </c:pt>
                <c:pt idx="13983">
                  <c:v>68540100000</c:v>
                </c:pt>
                <c:pt idx="13984">
                  <c:v>68932300000</c:v>
                </c:pt>
                <c:pt idx="13985">
                  <c:v>69318400000</c:v>
                </c:pt>
                <c:pt idx="13986">
                  <c:v>69712600000</c:v>
                </c:pt>
                <c:pt idx="13987">
                  <c:v>70100400000</c:v>
                </c:pt>
                <c:pt idx="13988">
                  <c:v>70496700000</c:v>
                </c:pt>
                <c:pt idx="13989">
                  <c:v>70912100000</c:v>
                </c:pt>
                <c:pt idx="13990">
                  <c:v>71310600000</c:v>
                </c:pt>
                <c:pt idx="13991">
                  <c:v>71710000000</c:v>
                </c:pt>
                <c:pt idx="13992">
                  <c:v>72116800000</c:v>
                </c:pt>
                <c:pt idx="13993">
                  <c:v>72518300000</c:v>
                </c:pt>
                <c:pt idx="13994">
                  <c:v>72908700000</c:v>
                </c:pt>
                <c:pt idx="13995">
                  <c:v>73312100000</c:v>
                </c:pt>
                <c:pt idx="13996">
                  <c:v>73718900000</c:v>
                </c:pt>
                <c:pt idx="13997">
                  <c:v>74123700000</c:v>
                </c:pt>
                <c:pt idx="13998">
                  <c:v>74529300000</c:v>
                </c:pt>
                <c:pt idx="13999">
                  <c:v>74941600000</c:v>
                </c:pt>
                <c:pt idx="14000">
                  <c:v>75348700000</c:v>
                </c:pt>
                <c:pt idx="14001">
                  <c:v>75758600000</c:v>
                </c:pt>
                <c:pt idx="14002">
                  <c:v>76167200000</c:v>
                </c:pt>
                <c:pt idx="14003">
                  <c:v>76578500000</c:v>
                </c:pt>
                <c:pt idx="14004">
                  <c:v>76990200000</c:v>
                </c:pt>
                <c:pt idx="14005">
                  <c:v>77400600000</c:v>
                </c:pt>
                <c:pt idx="14006">
                  <c:v>77813400000</c:v>
                </c:pt>
                <c:pt idx="14007">
                  <c:v>78225100000</c:v>
                </c:pt>
                <c:pt idx="14008">
                  <c:v>78635000000</c:v>
                </c:pt>
                <c:pt idx="14009">
                  <c:v>79047800000</c:v>
                </c:pt>
                <c:pt idx="14010">
                  <c:v>79460900000</c:v>
                </c:pt>
                <c:pt idx="14011">
                  <c:v>79872300000</c:v>
                </c:pt>
                <c:pt idx="14012">
                  <c:v>80285900000</c:v>
                </c:pt>
                <c:pt idx="14013">
                  <c:v>80709700000</c:v>
                </c:pt>
                <c:pt idx="14014">
                  <c:v>81124200000</c:v>
                </c:pt>
                <c:pt idx="14015">
                  <c:v>81549200000</c:v>
                </c:pt>
                <c:pt idx="14016">
                  <c:v>81964800000</c:v>
                </c:pt>
                <c:pt idx="14017">
                  <c:v>82371400000</c:v>
                </c:pt>
                <c:pt idx="14018">
                  <c:v>82790400000</c:v>
                </c:pt>
                <c:pt idx="14019">
                  <c:v>83212400000</c:v>
                </c:pt>
                <c:pt idx="14020">
                  <c:v>83621300000</c:v>
                </c:pt>
                <c:pt idx="14021">
                  <c:v>84037300000</c:v>
                </c:pt>
                <c:pt idx="14022">
                  <c:v>84460200000</c:v>
                </c:pt>
                <c:pt idx="14023">
                  <c:v>84876200000</c:v>
                </c:pt>
                <c:pt idx="14024">
                  <c:v>85292700000</c:v>
                </c:pt>
                <c:pt idx="14025">
                  <c:v>85703300000</c:v>
                </c:pt>
                <c:pt idx="14026">
                  <c:v>86142700000</c:v>
                </c:pt>
                <c:pt idx="14027">
                  <c:v>86548500000</c:v>
                </c:pt>
                <c:pt idx="14028">
                  <c:v>86964200000</c:v>
                </c:pt>
                <c:pt idx="14029">
                  <c:v>87388700000</c:v>
                </c:pt>
                <c:pt idx="14030">
                  <c:v>87803700000</c:v>
                </c:pt>
                <c:pt idx="14031">
                  <c:v>88187800000</c:v>
                </c:pt>
                <c:pt idx="14032">
                  <c:v>88605600000</c:v>
                </c:pt>
                <c:pt idx="14033">
                  <c:v>89054300000</c:v>
                </c:pt>
                <c:pt idx="14034">
                  <c:v>89435000000</c:v>
                </c:pt>
                <c:pt idx="14035">
                  <c:v>89846700000</c:v>
                </c:pt>
                <c:pt idx="14036">
                  <c:v>90292800000</c:v>
                </c:pt>
                <c:pt idx="14037">
                  <c:v>90703800000</c:v>
                </c:pt>
                <c:pt idx="14038">
                  <c:v>91072500000</c:v>
                </c:pt>
                <c:pt idx="14039">
                  <c:v>91495300000</c:v>
                </c:pt>
                <c:pt idx="14040">
                  <c:v>91937400000</c:v>
                </c:pt>
                <c:pt idx="14041">
                  <c:v>92300900000</c:v>
                </c:pt>
                <c:pt idx="14042">
                  <c:v>92734400000</c:v>
                </c:pt>
                <c:pt idx="14043">
                  <c:v>93162900000</c:v>
                </c:pt>
                <c:pt idx="14044">
                  <c:v>93568000000</c:v>
                </c:pt>
                <c:pt idx="14045">
                  <c:v>93909600000</c:v>
                </c:pt>
                <c:pt idx="14046">
                  <c:v>94342400000</c:v>
                </c:pt>
                <c:pt idx="14047">
                  <c:v>94769800000</c:v>
                </c:pt>
                <c:pt idx="14048">
                  <c:v>95113900000</c:v>
                </c:pt>
                <c:pt idx="14049">
                  <c:v>95578600000</c:v>
                </c:pt>
                <c:pt idx="14050">
                  <c:v>95976900000</c:v>
                </c:pt>
                <c:pt idx="14051">
                  <c:v>96374300000</c:v>
                </c:pt>
                <c:pt idx="14052">
                  <c:v>96709400000</c:v>
                </c:pt>
                <c:pt idx="14053">
                  <c:v>97153700000</c:v>
                </c:pt>
                <c:pt idx="14054">
                  <c:v>97539200000</c:v>
                </c:pt>
                <c:pt idx="14055">
                  <c:v>97882000000</c:v>
                </c:pt>
                <c:pt idx="14056">
                  <c:v>98345200000</c:v>
                </c:pt>
                <c:pt idx="14057">
                  <c:v>98734700000</c:v>
                </c:pt>
                <c:pt idx="14058">
                  <c:v>99110400000</c:v>
                </c:pt>
                <c:pt idx="14059">
                  <c:v>99451100000</c:v>
                </c:pt>
                <c:pt idx="14060">
                  <c:v>99892700000</c:v>
                </c:pt>
                <c:pt idx="14061">
                  <c:v>100259000000</c:v>
                </c:pt>
                <c:pt idx="14062">
                  <c:v>100594000000</c:v>
                </c:pt>
                <c:pt idx="14063">
                  <c:v>101050000000</c:v>
                </c:pt>
                <c:pt idx="14064">
                  <c:v>101430000000</c:v>
                </c:pt>
                <c:pt idx="14065">
                  <c:v>101792000000</c:v>
                </c:pt>
                <c:pt idx="14066">
                  <c:v>102111000000</c:v>
                </c:pt>
                <c:pt idx="14067">
                  <c:v>102567000000</c:v>
                </c:pt>
                <c:pt idx="14068">
                  <c:v>102907000000</c:v>
                </c:pt>
                <c:pt idx="14069">
                  <c:v>103228000000</c:v>
                </c:pt>
                <c:pt idx="14070">
                  <c:v>103703000000</c:v>
                </c:pt>
                <c:pt idx="14071">
                  <c:v>104074000000</c:v>
                </c:pt>
                <c:pt idx="14072">
                  <c:v>104364000000</c:v>
                </c:pt>
                <c:pt idx="14073">
                  <c:v>104733000000</c:v>
                </c:pt>
                <c:pt idx="14074">
                  <c:v>105188000000</c:v>
                </c:pt>
                <c:pt idx="14075">
                  <c:v>105492000000</c:v>
                </c:pt>
                <c:pt idx="14076">
                  <c:v>105830000000</c:v>
                </c:pt>
                <c:pt idx="14077">
                  <c:v>106272000000</c:v>
                </c:pt>
                <c:pt idx="14078">
                  <c:v>106636000000</c:v>
                </c:pt>
                <c:pt idx="14079">
                  <c:v>106932000000</c:v>
                </c:pt>
                <c:pt idx="14080">
                  <c:v>107294000000</c:v>
                </c:pt>
                <c:pt idx="14081">
                  <c:v>107731000000</c:v>
                </c:pt>
                <c:pt idx="14082">
                  <c:v>108052000000</c:v>
                </c:pt>
                <c:pt idx="14083">
                  <c:v>108378000000</c:v>
                </c:pt>
                <c:pt idx="14084">
                  <c:v>108823000000</c:v>
                </c:pt>
                <c:pt idx="14085">
                  <c:v>109181000000</c:v>
                </c:pt>
                <c:pt idx="14086">
                  <c:v>109459000000</c:v>
                </c:pt>
                <c:pt idx="14087">
                  <c:v>109816000000</c:v>
                </c:pt>
                <c:pt idx="14088">
                  <c:v>110252000000</c:v>
                </c:pt>
                <c:pt idx="14089">
                  <c:v>110552000000</c:v>
                </c:pt>
                <c:pt idx="14090">
                  <c:v>110908000000</c:v>
                </c:pt>
                <c:pt idx="14091">
                  <c:v>111323000000</c:v>
                </c:pt>
                <c:pt idx="14092">
                  <c:v>111678000000</c:v>
                </c:pt>
                <c:pt idx="14093">
                  <c:v>111974000000</c:v>
                </c:pt>
                <c:pt idx="14094">
                  <c:v>112330000000</c:v>
                </c:pt>
                <c:pt idx="14095">
                  <c:v>112708000000</c:v>
                </c:pt>
                <c:pt idx="14096">
                  <c:v>113063000000</c:v>
                </c:pt>
                <c:pt idx="14097">
                  <c:v>113418000000</c:v>
                </c:pt>
                <c:pt idx="14098">
                  <c:v>113801000000</c:v>
                </c:pt>
                <c:pt idx="14099">
                  <c:v>114154000000</c:v>
                </c:pt>
                <c:pt idx="14100">
                  <c:v>114438000000</c:v>
                </c:pt>
                <c:pt idx="14101">
                  <c:v>114792000000</c:v>
                </c:pt>
                <c:pt idx="14102">
                  <c:v>115206000000</c:v>
                </c:pt>
                <c:pt idx="14103">
                  <c:v>115561000000</c:v>
                </c:pt>
                <c:pt idx="14104">
                  <c:v>115917000000</c:v>
                </c:pt>
                <c:pt idx="14105">
                  <c:v>116305000000</c:v>
                </c:pt>
                <c:pt idx="14106">
                  <c:v>116659000000</c:v>
                </c:pt>
                <c:pt idx="14107">
                  <c:v>116920000000</c:v>
                </c:pt>
                <c:pt idx="14108">
                  <c:v>117275000000</c:v>
                </c:pt>
                <c:pt idx="14109">
                  <c:v>117685000000</c:v>
                </c:pt>
                <c:pt idx="14110">
                  <c:v>118042000000</c:v>
                </c:pt>
                <c:pt idx="14111">
                  <c:v>118400000000</c:v>
                </c:pt>
                <c:pt idx="14112">
                  <c:v>118809000000</c:v>
                </c:pt>
                <c:pt idx="14113">
                  <c:v>119167000000</c:v>
                </c:pt>
                <c:pt idx="14114">
                  <c:v>119428000000</c:v>
                </c:pt>
                <c:pt idx="14115">
                  <c:v>119787000000</c:v>
                </c:pt>
                <c:pt idx="14116">
                  <c:v>120197000000</c:v>
                </c:pt>
                <c:pt idx="14117">
                  <c:v>120558000000</c:v>
                </c:pt>
                <c:pt idx="14118">
                  <c:v>120920000000</c:v>
                </c:pt>
                <c:pt idx="14119">
                  <c:v>121348000000</c:v>
                </c:pt>
                <c:pt idx="14120">
                  <c:v>121711000000</c:v>
                </c:pt>
                <c:pt idx="14121">
                  <c:v>121974000000</c:v>
                </c:pt>
                <c:pt idx="14122">
                  <c:v>122338000000</c:v>
                </c:pt>
                <c:pt idx="14123">
                  <c:v>122735000000</c:v>
                </c:pt>
                <c:pt idx="14124">
                  <c:v>123103000000</c:v>
                </c:pt>
                <c:pt idx="14125">
                  <c:v>123452000000</c:v>
                </c:pt>
                <c:pt idx="14126">
                  <c:v>123923000000</c:v>
                </c:pt>
                <c:pt idx="14127">
                  <c:v>124293000000</c:v>
                </c:pt>
                <c:pt idx="14128">
                  <c:v>124586000000</c:v>
                </c:pt>
                <c:pt idx="14129">
                  <c:v>124959000000</c:v>
                </c:pt>
                <c:pt idx="14130">
                  <c:v>125414000000</c:v>
                </c:pt>
                <c:pt idx="14131">
                  <c:v>125715000000</c:v>
                </c:pt>
                <c:pt idx="14132">
                  <c:v>126093000000</c:v>
                </c:pt>
                <c:pt idx="14133">
                  <c:v>126538000000</c:v>
                </c:pt>
                <c:pt idx="14134">
                  <c:v>126920000000</c:v>
                </c:pt>
                <c:pt idx="14135">
                  <c:v>127239000000</c:v>
                </c:pt>
                <c:pt idx="14136">
                  <c:v>127623000000</c:v>
                </c:pt>
                <c:pt idx="14137">
                  <c:v>128098000000</c:v>
                </c:pt>
                <c:pt idx="14138">
                  <c:v>128416000000</c:v>
                </c:pt>
                <c:pt idx="14139">
                  <c:v>128828000000</c:v>
                </c:pt>
                <c:pt idx="14140">
                  <c:v>129275000000</c:v>
                </c:pt>
                <c:pt idx="14141">
                  <c:v>129673000000</c:v>
                </c:pt>
                <c:pt idx="14142">
                  <c:v>130004000000</c:v>
                </c:pt>
                <c:pt idx="14143">
                  <c:v>130406000000</c:v>
                </c:pt>
                <c:pt idx="14144">
                  <c:v>130880000000</c:v>
                </c:pt>
                <c:pt idx="14145">
                  <c:v>131216000000</c:v>
                </c:pt>
                <c:pt idx="14146">
                  <c:v>131655000000</c:v>
                </c:pt>
                <c:pt idx="14147">
                  <c:v>132113000000</c:v>
                </c:pt>
                <c:pt idx="14148">
                  <c:v>132457000000</c:v>
                </c:pt>
                <c:pt idx="14149">
                  <c:v>132881000000</c:v>
                </c:pt>
                <c:pt idx="14150">
                  <c:v>133305000000</c:v>
                </c:pt>
                <c:pt idx="14151">
                  <c:v>133840000000</c:v>
                </c:pt>
                <c:pt idx="14152">
                  <c:v>134187000000</c:v>
                </c:pt>
                <c:pt idx="14153">
                  <c:v>134639000000</c:v>
                </c:pt>
                <c:pt idx="14154">
                  <c:v>135162000000</c:v>
                </c:pt>
                <c:pt idx="14155">
                  <c:v>135471000000</c:v>
                </c:pt>
                <c:pt idx="14156">
                  <c:v>135936000000</c:v>
                </c:pt>
                <c:pt idx="14157">
                  <c:v>136389000000</c:v>
                </c:pt>
                <c:pt idx="14158">
                  <c:v>136957000000</c:v>
                </c:pt>
                <c:pt idx="14159">
                  <c:v>137298000000</c:v>
                </c:pt>
                <c:pt idx="14160">
                  <c:v>137823000000</c:v>
                </c:pt>
                <c:pt idx="14161">
                  <c:v>138386000000</c:v>
                </c:pt>
                <c:pt idx="14162">
                  <c:v>138728000000</c:v>
                </c:pt>
                <c:pt idx="14163">
                  <c:v>139247000000</c:v>
                </c:pt>
                <c:pt idx="14164">
                  <c:v>139735000000</c:v>
                </c:pt>
                <c:pt idx="14165">
                  <c:v>140315000000</c:v>
                </c:pt>
                <c:pt idx="14166">
                  <c:v>140685000000</c:v>
                </c:pt>
                <c:pt idx="14167">
                  <c:v>141233000000</c:v>
                </c:pt>
                <c:pt idx="14168">
                  <c:v>141834000000</c:v>
                </c:pt>
                <c:pt idx="14169">
                  <c:v>142250000000</c:v>
                </c:pt>
                <c:pt idx="14170">
                  <c:v>142792000000</c:v>
                </c:pt>
                <c:pt idx="14171">
                  <c:v>143322000000</c:v>
                </c:pt>
                <c:pt idx="14172">
                  <c:v>143962000000</c:v>
                </c:pt>
                <c:pt idx="14173">
                  <c:v>144388000000</c:v>
                </c:pt>
                <c:pt idx="14174">
                  <c:v>144939000000</c:v>
                </c:pt>
                <c:pt idx="14175">
                  <c:v>145611000000</c:v>
                </c:pt>
                <c:pt idx="14176">
                  <c:v>146062000000</c:v>
                </c:pt>
                <c:pt idx="14177">
                  <c:v>146632000000</c:v>
                </c:pt>
                <c:pt idx="14178">
                  <c:v>147341000000</c:v>
                </c:pt>
                <c:pt idx="14179">
                  <c:v>147924000000</c:v>
                </c:pt>
                <c:pt idx="14180">
                  <c:v>148375000000</c:v>
                </c:pt>
                <c:pt idx="14181">
                  <c:v>148985000000</c:v>
                </c:pt>
                <c:pt idx="14182">
                  <c:v>149711000000</c:v>
                </c:pt>
                <c:pt idx="14183">
                  <c:v>150226000000</c:v>
                </c:pt>
                <c:pt idx="14184">
                  <c:v>150849000000</c:v>
                </c:pt>
                <c:pt idx="14185">
                  <c:v>151612000000</c:v>
                </c:pt>
                <c:pt idx="14186">
                  <c:v>152250000000</c:v>
                </c:pt>
                <c:pt idx="14187">
                  <c:v>152757000000</c:v>
                </c:pt>
                <c:pt idx="14188">
                  <c:v>153424000000</c:v>
                </c:pt>
                <c:pt idx="14189">
                  <c:v>154197000000</c:v>
                </c:pt>
                <c:pt idx="14190">
                  <c:v>154759000000</c:v>
                </c:pt>
                <c:pt idx="14191">
                  <c:v>155438000000</c:v>
                </c:pt>
                <c:pt idx="14192">
                  <c:v>156226000000</c:v>
                </c:pt>
                <c:pt idx="14193">
                  <c:v>156919000000</c:v>
                </c:pt>
                <c:pt idx="14194">
                  <c:v>157508000000</c:v>
                </c:pt>
                <c:pt idx="14195">
                  <c:v>158246000000</c:v>
                </c:pt>
                <c:pt idx="14196">
                  <c:v>159044000000</c:v>
                </c:pt>
                <c:pt idx="14197">
                  <c:v>159704000000</c:v>
                </c:pt>
                <c:pt idx="14198">
                  <c:v>160442000000</c:v>
                </c:pt>
                <c:pt idx="14199">
                  <c:v>161278000000</c:v>
                </c:pt>
                <c:pt idx="14200">
                  <c:v>162032000000</c:v>
                </c:pt>
                <c:pt idx="14201">
                  <c:v>162743000000</c:v>
                </c:pt>
                <c:pt idx="14202">
                  <c:v>163516000000</c:v>
                </c:pt>
                <c:pt idx="14203">
                  <c:v>164326000000</c:v>
                </c:pt>
                <c:pt idx="14204">
                  <c:v>165053000000</c:v>
                </c:pt>
                <c:pt idx="14205">
                  <c:v>165851000000</c:v>
                </c:pt>
                <c:pt idx="14206">
                  <c:v>166723000000</c:v>
                </c:pt>
                <c:pt idx="14207">
                  <c:v>167539000000</c:v>
                </c:pt>
                <c:pt idx="14208">
                  <c:v>168379000000</c:v>
                </c:pt>
                <c:pt idx="14209">
                  <c:v>169214000000</c:v>
                </c:pt>
                <c:pt idx="14210">
                  <c:v>170046000000</c:v>
                </c:pt>
                <c:pt idx="14211">
                  <c:v>170850000000</c:v>
                </c:pt>
                <c:pt idx="14212">
                  <c:v>171710000000</c:v>
                </c:pt>
                <c:pt idx="14213">
                  <c:v>172614000000</c:v>
                </c:pt>
                <c:pt idx="14214">
                  <c:v>173491000000</c:v>
                </c:pt>
                <c:pt idx="14215">
                  <c:v>174442000000</c:v>
                </c:pt>
                <c:pt idx="14216">
                  <c:v>175339000000</c:v>
                </c:pt>
                <c:pt idx="14217">
                  <c:v>176244000000</c:v>
                </c:pt>
                <c:pt idx="14218">
                  <c:v>177080000000</c:v>
                </c:pt>
                <c:pt idx="14219">
                  <c:v>178002000000</c:v>
                </c:pt>
                <c:pt idx="14220">
                  <c:v>178922000000</c:v>
                </c:pt>
                <c:pt idx="14221">
                  <c:v>179860000000</c:v>
                </c:pt>
                <c:pt idx="14222">
                  <c:v>180916000000</c:v>
                </c:pt>
                <c:pt idx="14223">
                  <c:v>181874000000</c:v>
                </c:pt>
                <c:pt idx="14224">
                  <c:v>182840000000</c:v>
                </c:pt>
                <c:pt idx="14225">
                  <c:v>183764000000</c:v>
                </c:pt>
                <c:pt idx="14226">
                  <c:v>184748000000</c:v>
                </c:pt>
                <c:pt idx="14227">
                  <c:v>185683000000</c:v>
                </c:pt>
                <c:pt idx="14228">
                  <c:v>186683000000</c:v>
                </c:pt>
                <c:pt idx="14229">
                  <c:v>187788000000</c:v>
                </c:pt>
                <c:pt idx="14230">
                  <c:v>188807000000</c:v>
                </c:pt>
                <c:pt idx="14231">
                  <c:v>189795000000</c:v>
                </c:pt>
                <c:pt idx="14232">
                  <c:v>190873000000</c:v>
                </c:pt>
                <c:pt idx="14233">
                  <c:v>191919000000</c:v>
                </c:pt>
                <c:pt idx="14234">
                  <c:v>192918000000</c:v>
                </c:pt>
                <c:pt idx="14235">
                  <c:v>193978000000</c:v>
                </c:pt>
                <c:pt idx="14236">
                  <c:v>195095000000</c:v>
                </c:pt>
                <c:pt idx="14237">
                  <c:v>196174000000</c:v>
                </c:pt>
                <c:pt idx="14238">
                  <c:v>197282000000</c:v>
                </c:pt>
                <c:pt idx="14239">
                  <c:v>198397000000</c:v>
                </c:pt>
                <c:pt idx="14240">
                  <c:v>199505000000</c:v>
                </c:pt>
                <c:pt idx="14241">
                  <c:v>200548000000</c:v>
                </c:pt>
                <c:pt idx="14242">
                  <c:v>201669000000</c:v>
                </c:pt>
                <c:pt idx="14243">
                  <c:v>202820000000</c:v>
                </c:pt>
                <c:pt idx="14244">
                  <c:v>203957000000</c:v>
                </c:pt>
                <c:pt idx="14245">
                  <c:v>205168000000</c:v>
                </c:pt>
                <c:pt idx="14246">
                  <c:v>206371000000</c:v>
                </c:pt>
                <c:pt idx="14247">
                  <c:v>207536000000</c:v>
                </c:pt>
                <c:pt idx="14248">
                  <c:v>208607000000</c:v>
                </c:pt>
                <c:pt idx="14249">
                  <c:v>209786000000</c:v>
                </c:pt>
                <c:pt idx="14250">
                  <c:v>210942000000</c:v>
                </c:pt>
                <c:pt idx="14251">
                  <c:v>212136000000</c:v>
                </c:pt>
                <c:pt idx="14252">
                  <c:v>213428000000</c:v>
                </c:pt>
                <c:pt idx="14253">
                  <c:v>214715000000</c:v>
                </c:pt>
                <c:pt idx="14254">
                  <c:v>215738000000</c:v>
                </c:pt>
                <c:pt idx="14255">
                  <c:v>217043000000</c:v>
                </c:pt>
                <c:pt idx="14256">
                  <c:v>218275000000</c:v>
                </c:pt>
                <c:pt idx="14257">
                  <c:v>219473000000</c:v>
                </c:pt>
                <c:pt idx="14258">
                  <c:v>220719000000</c:v>
                </c:pt>
                <c:pt idx="14259">
                  <c:v>222071000000</c:v>
                </c:pt>
                <c:pt idx="14260">
                  <c:v>223440000000</c:v>
                </c:pt>
                <c:pt idx="14261">
                  <c:v>224498000000</c:v>
                </c:pt>
                <c:pt idx="14262">
                  <c:v>225835000000</c:v>
                </c:pt>
                <c:pt idx="14263">
                  <c:v>227117000000</c:v>
                </c:pt>
                <c:pt idx="14264">
                  <c:v>228582000000</c:v>
                </c:pt>
                <c:pt idx="14265">
                  <c:v>229670000000</c:v>
                </c:pt>
                <c:pt idx="14266">
                  <c:v>231033000000</c:v>
                </c:pt>
                <c:pt idx="14267">
                  <c:v>232500000000</c:v>
                </c:pt>
                <c:pt idx="14268">
                  <c:v>233591000000</c:v>
                </c:pt>
                <c:pt idx="14269">
                  <c:v>234955000000</c:v>
                </c:pt>
                <c:pt idx="14270">
                  <c:v>236280000000</c:v>
                </c:pt>
                <c:pt idx="14271">
                  <c:v>237816000000</c:v>
                </c:pt>
                <c:pt idx="14272">
                  <c:v>238941000000</c:v>
                </c:pt>
                <c:pt idx="14273">
                  <c:v>240322000000</c:v>
                </c:pt>
                <c:pt idx="14274">
                  <c:v>241838000000</c:v>
                </c:pt>
                <c:pt idx="14275">
                  <c:v>243012000000</c:v>
                </c:pt>
                <c:pt idx="14276">
                  <c:v>244361000000</c:v>
                </c:pt>
                <c:pt idx="14277">
                  <c:v>245724000000</c:v>
                </c:pt>
                <c:pt idx="14278">
                  <c:v>247268000000</c:v>
                </c:pt>
                <c:pt idx="14279">
                  <c:v>248498000000</c:v>
                </c:pt>
                <c:pt idx="14280">
                  <c:v>249825000000</c:v>
                </c:pt>
                <c:pt idx="14281">
                  <c:v>251397000000</c:v>
                </c:pt>
                <c:pt idx="14282">
                  <c:v>252688000000</c:v>
                </c:pt>
                <c:pt idx="14283">
                  <c:v>253978000000</c:v>
                </c:pt>
                <c:pt idx="14284">
                  <c:v>255562000000</c:v>
                </c:pt>
                <c:pt idx="14285">
                  <c:v>256953000000</c:v>
                </c:pt>
                <c:pt idx="14286">
                  <c:v>258247000000</c:v>
                </c:pt>
                <c:pt idx="14287">
                  <c:v>259543000000</c:v>
                </c:pt>
                <c:pt idx="14288">
                  <c:v>261144000000</c:v>
                </c:pt>
                <c:pt idx="14289">
                  <c:v>262509000000</c:v>
                </c:pt>
                <c:pt idx="14290">
                  <c:v>263761000000</c:v>
                </c:pt>
                <c:pt idx="14291">
                  <c:v>265341000000</c:v>
                </c:pt>
                <c:pt idx="14292">
                  <c:v>266745000000</c:v>
                </c:pt>
                <c:pt idx="14293">
                  <c:v>268101000000</c:v>
                </c:pt>
                <c:pt idx="14294">
                  <c:v>269367000000</c:v>
                </c:pt>
                <c:pt idx="14295">
                  <c:v>270997000000</c:v>
                </c:pt>
                <c:pt idx="14296">
                  <c:v>272399000000</c:v>
                </c:pt>
                <c:pt idx="14297">
                  <c:v>273630000000</c:v>
                </c:pt>
                <c:pt idx="14298">
                  <c:v>275228000000</c:v>
                </c:pt>
                <c:pt idx="14299">
                  <c:v>276637000000</c:v>
                </c:pt>
                <c:pt idx="14300">
                  <c:v>277982000000</c:v>
                </c:pt>
                <c:pt idx="14301">
                  <c:v>279240000000</c:v>
                </c:pt>
                <c:pt idx="14302">
                  <c:v>280874000000</c:v>
                </c:pt>
                <c:pt idx="14303">
                  <c:v>282249000000</c:v>
                </c:pt>
                <c:pt idx="14304">
                  <c:v>283655000000</c:v>
                </c:pt>
                <c:pt idx="14305">
                  <c:v>285119000000</c:v>
                </c:pt>
                <c:pt idx="14306">
                  <c:v>286521000000</c:v>
                </c:pt>
                <c:pt idx="14307">
                  <c:v>287727000000</c:v>
                </c:pt>
                <c:pt idx="14308">
                  <c:v>289128000000</c:v>
                </c:pt>
                <c:pt idx="14309">
                  <c:v>290704000000</c:v>
                </c:pt>
                <c:pt idx="14310">
                  <c:v>292051000000</c:v>
                </c:pt>
                <c:pt idx="14311">
                  <c:v>293445000000</c:v>
                </c:pt>
                <c:pt idx="14312">
                  <c:v>294916000000</c:v>
                </c:pt>
                <c:pt idx="14313">
                  <c:v>296305000000</c:v>
                </c:pt>
                <c:pt idx="14314">
                  <c:v>297518000000</c:v>
                </c:pt>
                <c:pt idx="14315">
                  <c:v>298901000000</c:v>
                </c:pt>
                <c:pt idx="14316">
                  <c:v>300473000000</c:v>
                </c:pt>
                <c:pt idx="14317">
                  <c:v>301732000000</c:v>
                </c:pt>
                <c:pt idx="14318">
                  <c:v>303104000000</c:v>
                </c:pt>
                <c:pt idx="14319">
                  <c:v>304616000000</c:v>
                </c:pt>
                <c:pt idx="14320">
                  <c:v>305982000000</c:v>
                </c:pt>
                <c:pt idx="14321">
                  <c:v>307207000000</c:v>
                </c:pt>
                <c:pt idx="14322">
                  <c:v>308567000000</c:v>
                </c:pt>
                <c:pt idx="14323">
                  <c:v>310047000000</c:v>
                </c:pt>
                <c:pt idx="14324">
                  <c:v>311251000000</c:v>
                </c:pt>
                <c:pt idx="14325">
                  <c:v>312598000000</c:v>
                </c:pt>
                <c:pt idx="14326">
                  <c:v>314100000000</c:v>
                </c:pt>
                <c:pt idx="14327">
                  <c:v>315439000000</c:v>
                </c:pt>
                <c:pt idx="14328">
                  <c:v>316685000000</c:v>
                </c:pt>
                <c:pt idx="14329">
                  <c:v>318015000000</c:v>
                </c:pt>
                <c:pt idx="14330">
                  <c:v>319413000000</c:v>
                </c:pt>
                <c:pt idx="14331">
                  <c:v>320597000000</c:v>
                </c:pt>
                <c:pt idx="14332">
                  <c:v>321913000000</c:v>
                </c:pt>
                <c:pt idx="14333">
                  <c:v>323384000000</c:v>
                </c:pt>
                <c:pt idx="14334">
                  <c:v>324691000000</c:v>
                </c:pt>
                <c:pt idx="14335">
                  <c:v>325933000000</c:v>
                </c:pt>
                <c:pt idx="14336">
                  <c:v>327230000000</c:v>
                </c:pt>
                <c:pt idx="14337">
                  <c:v>328461000000</c:v>
                </c:pt>
                <c:pt idx="14338">
                  <c:v>329749000000</c:v>
                </c:pt>
                <c:pt idx="14339">
                  <c:v>331032000000</c:v>
                </c:pt>
                <c:pt idx="14340">
                  <c:v>332419000000</c:v>
                </c:pt>
                <c:pt idx="14341">
                  <c:v>333691000000</c:v>
                </c:pt>
                <c:pt idx="14342">
                  <c:v>334902000000</c:v>
                </c:pt>
                <c:pt idx="14343">
                  <c:v>336161000000</c:v>
                </c:pt>
                <c:pt idx="14344">
                  <c:v>337433000000</c:v>
                </c:pt>
                <c:pt idx="14345">
                  <c:v>338684000000</c:v>
                </c:pt>
                <c:pt idx="14346">
                  <c:v>339930000000</c:v>
                </c:pt>
                <c:pt idx="14347">
                  <c:v>341232000000</c:v>
                </c:pt>
                <c:pt idx="14348">
                  <c:v>342466000000</c:v>
                </c:pt>
                <c:pt idx="14349">
                  <c:v>343585000000</c:v>
                </c:pt>
                <c:pt idx="14350">
                  <c:v>344804000000</c:v>
                </c:pt>
                <c:pt idx="14351">
                  <c:v>346182000000</c:v>
                </c:pt>
                <c:pt idx="14352">
                  <c:v>347311000000</c:v>
                </c:pt>
                <c:pt idx="14353">
                  <c:v>348514000000</c:v>
                </c:pt>
                <c:pt idx="14354">
                  <c:v>349783000000</c:v>
                </c:pt>
                <c:pt idx="14355">
                  <c:v>350973000000</c:v>
                </c:pt>
                <c:pt idx="14356">
                  <c:v>351989000000</c:v>
                </c:pt>
                <c:pt idx="14357">
                  <c:v>353163000000</c:v>
                </c:pt>
                <c:pt idx="14358">
                  <c:v>354555000000</c:v>
                </c:pt>
                <c:pt idx="14359">
                  <c:v>355594000000</c:v>
                </c:pt>
                <c:pt idx="14360">
                  <c:v>356680000000</c:v>
                </c:pt>
                <c:pt idx="14361">
                  <c:v>358000000000</c:v>
                </c:pt>
                <c:pt idx="14362">
                  <c:v>359142000000</c:v>
                </c:pt>
                <c:pt idx="14363">
                  <c:v>360065000000</c:v>
                </c:pt>
                <c:pt idx="14364">
                  <c:v>361187000000</c:v>
                </c:pt>
                <c:pt idx="14365">
                  <c:v>362535000000</c:v>
                </c:pt>
                <c:pt idx="14366">
                  <c:v>363522000000</c:v>
                </c:pt>
                <c:pt idx="14367">
                  <c:v>364555000000</c:v>
                </c:pt>
                <c:pt idx="14368">
                  <c:v>365847000000</c:v>
                </c:pt>
                <c:pt idx="14369">
                  <c:v>366931000000</c:v>
                </c:pt>
                <c:pt idx="14370">
                  <c:v>367771000000</c:v>
                </c:pt>
                <c:pt idx="14371">
                  <c:v>368835000000</c:v>
                </c:pt>
                <c:pt idx="14372">
                  <c:v>370142000000</c:v>
                </c:pt>
                <c:pt idx="14373">
                  <c:v>371050000000</c:v>
                </c:pt>
                <c:pt idx="14374">
                  <c:v>372006000000</c:v>
                </c:pt>
                <c:pt idx="14375">
                  <c:v>373253000000</c:v>
                </c:pt>
                <c:pt idx="14376">
                  <c:v>374273000000</c:v>
                </c:pt>
                <c:pt idx="14377">
                  <c:v>375022000000</c:v>
                </c:pt>
                <c:pt idx="14378">
                  <c:v>376020000000</c:v>
                </c:pt>
                <c:pt idx="14379">
                  <c:v>377294000000</c:v>
                </c:pt>
                <c:pt idx="14380">
                  <c:v>378124000000</c:v>
                </c:pt>
                <c:pt idx="14381">
                  <c:v>379011000000</c:v>
                </c:pt>
                <c:pt idx="14382">
                  <c:v>380224000000</c:v>
                </c:pt>
                <c:pt idx="14383">
                  <c:v>381172000000</c:v>
                </c:pt>
                <c:pt idx="14384">
                  <c:v>381809000000</c:v>
                </c:pt>
                <c:pt idx="14385">
                  <c:v>382734000000</c:v>
                </c:pt>
                <c:pt idx="14386">
                  <c:v>383941000000</c:v>
                </c:pt>
                <c:pt idx="14387">
                  <c:v>384670000000</c:v>
                </c:pt>
                <c:pt idx="14388">
                  <c:v>385500000000</c:v>
                </c:pt>
                <c:pt idx="14389">
                  <c:v>386645000000</c:v>
                </c:pt>
                <c:pt idx="14390">
                  <c:v>387323000000</c:v>
                </c:pt>
                <c:pt idx="14391">
                  <c:v>388180000000</c:v>
                </c:pt>
                <c:pt idx="14392">
                  <c:v>388918000000</c:v>
                </c:pt>
                <c:pt idx="14393">
                  <c:v>390048000000</c:v>
                </c:pt>
                <c:pt idx="14394">
                  <c:v>390697000000</c:v>
                </c:pt>
                <c:pt idx="14395">
                  <c:v>391454000000</c:v>
                </c:pt>
                <c:pt idx="14396">
                  <c:v>392527000000</c:v>
                </c:pt>
                <c:pt idx="14397">
                  <c:v>393156000000</c:v>
                </c:pt>
                <c:pt idx="14398">
                  <c:v>393937000000</c:v>
                </c:pt>
                <c:pt idx="14399">
                  <c:v>394590000000</c:v>
                </c:pt>
                <c:pt idx="14400">
                  <c:v>395579000000</c:v>
                </c:pt>
                <c:pt idx="14401">
                  <c:v>396204000000</c:v>
                </c:pt>
                <c:pt idx="14402">
                  <c:v>396848000000</c:v>
                </c:pt>
                <c:pt idx="14403">
                  <c:v>397822000000</c:v>
                </c:pt>
                <c:pt idx="14404">
                  <c:v>398486000000</c:v>
                </c:pt>
                <c:pt idx="14405">
                  <c:v>399196000000</c:v>
                </c:pt>
                <c:pt idx="14406">
                  <c:v>399738000000</c:v>
                </c:pt>
                <c:pt idx="14407">
                  <c:v>400624000000</c:v>
                </c:pt>
                <c:pt idx="14408">
                  <c:v>401244000000</c:v>
                </c:pt>
                <c:pt idx="14409">
                  <c:v>401779000000</c:v>
                </c:pt>
                <c:pt idx="14410">
                  <c:v>402631000000</c:v>
                </c:pt>
                <c:pt idx="14411">
                  <c:v>403294000000</c:v>
                </c:pt>
                <c:pt idx="14412">
                  <c:v>403937000000</c:v>
                </c:pt>
                <c:pt idx="14413">
                  <c:v>404513000000</c:v>
                </c:pt>
                <c:pt idx="14414">
                  <c:v>405137000000</c:v>
                </c:pt>
                <c:pt idx="14415">
                  <c:v>405778000000</c:v>
                </c:pt>
                <c:pt idx="14416">
                  <c:v>406284000000</c:v>
                </c:pt>
                <c:pt idx="14417">
                  <c:v>406968000000</c:v>
                </c:pt>
                <c:pt idx="14418">
                  <c:v>407690000000</c:v>
                </c:pt>
                <c:pt idx="14419">
                  <c:v>408278000000</c:v>
                </c:pt>
                <c:pt idx="14420">
                  <c:v>408680000000</c:v>
                </c:pt>
                <c:pt idx="14421">
                  <c:v>409251000000</c:v>
                </c:pt>
                <c:pt idx="14422">
                  <c:v>409953000000</c:v>
                </c:pt>
                <c:pt idx="14423">
                  <c:v>410383000000</c:v>
                </c:pt>
                <c:pt idx="14424">
                  <c:v>410941000000</c:v>
                </c:pt>
                <c:pt idx="14425">
                  <c:v>411669000000</c:v>
                </c:pt>
                <c:pt idx="14426">
                  <c:v>412210000000</c:v>
                </c:pt>
                <c:pt idx="14427">
                  <c:v>412549000000</c:v>
                </c:pt>
                <c:pt idx="14428">
                  <c:v>413080000000</c:v>
                </c:pt>
                <c:pt idx="14429">
                  <c:v>413765000000</c:v>
                </c:pt>
                <c:pt idx="14430">
                  <c:v>414205000000</c:v>
                </c:pt>
                <c:pt idx="14431">
                  <c:v>414681000000</c:v>
                </c:pt>
                <c:pt idx="14432">
                  <c:v>415352000000</c:v>
                </c:pt>
                <c:pt idx="14433">
                  <c:v>415857000000</c:v>
                </c:pt>
                <c:pt idx="14434">
                  <c:v>416154000000</c:v>
                </c:pt>
                <c:pt idx="14435">
                  <c:v>416652000000</c:v>
                </c:pt>
                <c:pt idx="14436">
                  <c:v>417307000000</c:v>
                </c:pt>
                <c:pt idx="14437">
                  <c:v>417731000000</c:v>
                </c:pt>
                <c:pt idx="14438">
                  <c:v>418217000000</c:v>
                </c:pt>
                <c:pt idx="14439">
                  <c:v>418798000000</c:v>
                </c:pt>
                <c:pt idx="14440">
                  <c:v>419275000000</c:v>
                </c:pt>
                <c:pt idx="14441">
                  <c:v>419618000000</c:v>
                </c:pt>
                <c:pt idx="14442">
                  <c:v>420092000000</c:v>
                </c:pt>
                <c:pt idx="14443">
                  <c:v>420608000000</c:v>
                </c:pt>
                <c:pt idx="14444">
                  <c:v>421076000000</c:v>
                </c:pt>
                <c:pt idx="14445">
                  <c:v>421540000000</c:v>
                </c:pt>
                <c:pt idx="14446">
                  <c:v>422046000000</c:v>
                </c:pt>
                <c:pt idx="14447">
                  <c:v>422499000000</c:v>
                </c:pt>
                <c:pt idx="14448">
                  <c:v>422915000000</c:v>
                </c:pt>
                <c:pt idx="14449">
                  <c:v>423365000000</c:v>
                </c:pt>
                <c:pt idx="14450">
                  <c:v>423815000000</c:v>
                </c:pt>
                <c:pt idx="14451">
                  <c:v>424262000000</c:v>
                </c:pt>
                <c:pt idx="14452">
                  <c:v>424706000000</c:v>
                </c:pt>
                <c:pt idx="14453">
                  <c:v>425165000000</c:v>
                </c:pt>
                <c:pt idx="14454">
                  <c:v>425602000000</c:v>
                </c:pt>
                <c:pt idx="14455">
                  <c:v>426103000000</c:v>
                </c:pt>
                <c:pt idx="14456">
                  <c:v>426537000000</c:v>
                </c:pt>
                <c:pt idx="14457">
                  <c:v>426907000000</c:v>
                </c:pt>
                <c:pt idx="14458">
                  <c:v>427337000000</c:v>
                </c:pt>
                <c:pt idx="14459">
                  <c:v>427764000000</c:v>
                </c:pt>
                <c:pt idx="14460">
                  <c:v>428132000000</c:v>
                </c:pt>
                <c:pt idx="14461">
                  <c:v>428553000000</c:v>
                </c:pt>
                <c:pt idx="14462">
                  <c:v>429096000000</c:v>
                </c:pt>
                <c:pt idx="14463">
                  <c:v>429512000000</c:v>
                </c:pt>
                <c:pt idx="14464">
                  <c:v>429899000000</c:v>
                </c:pt>
                <c:pt idx="14465">
                  <c:v>430316000000</c:v>
                </c:pt>
                <c:pt idx="14466">
                  <c:v>430747000000</c:v>
                </c:pt>
                <c:pt idx="14467">
                  <c:v>431096000000</c:v>
                </c:pt>
                <c:pt idx="14468">
                  <c:v>431509000000</c:v>
                </c:pt>
                <c:pt idx="14469">
                  <c:v>431989000000</c:v>
                </c:pt>
                <c:pt idx="14470">
                  <c:v>432393000000</c:v>
                </c:pt>
                <c:pt idx="14471">
                  <c:v>432754000000</c:v>
                </c:pt>
                <c:pt idx="14472">
                  <c:v>433158000000</c:v>
                </c:pt>
                <c:pt idx="14473">
                  <c:v>433578000000</c:v>
                </c:pt>
                <c:pt idx="14474">
                  <c:v>433944000000</c:v>
                </c:pt>
                <c:pt idx="14475">
                  <c:v>434347000000</c:v>
                </c:pt>
                <c:pt idx="14476">
                  <c:v>434819000000</c:v>
                </c:pt>
                <c:pt idx="14477">
                  <c:v>435217000000</c:v>
                </c:pt>
                <c:pt idx="14478">
                  <c:v>435575000000</c:v>
                </c:pt>
                <c:pt idx="14479">
                  <c:v>435981000000</c:v>
                </c:pt>
                <c:pt idx="14480">
                  <c:v>436375000000</c:v>
                </c:pt>
                <c:pt idx="14481">
                  <c:v>436763000000</c:v>
                </c:pt>
                <c:pt idx="14482">
                  <c:v>437163000000</c:v>
                </c:pt>
                <c:pt idx="14483">
                  <c:v>437597000000</c:v>
                </c:pt>
                <c:pt idx="14484">
                  <c:v>437994000000</c:v>
                </c:pt>
                <c:pt idx="14485">
                  <c:v>438369000000</c:v>
                </c:pt>
                <c:pt idx="14486">
                  <c:v>438755000000</c:v>
                </c:pt>
                <c:pt idx="14487">
                  <c:v>439171000000</c:v>
                </c:pt>
                <c:pt idx="14488">
                  <c:v>439545000000</c:v>
                </c:pt>
                <c:pt idx="14489">
                  <c:v>439946000000</c:v>
                </c:pt>
                <c:pt idx="14490">
                  <c:v>440397000000</c:v>
                </c:pt>
                <c:pt idx="14491">
                  <c:v>440800000000</c:v>
                </c:pt>
                <c:pt idx="14492">
                  <c:v>441189000000</c:v>
                </c:pt>
                <c:pt idx="14493">
                  <c:v>441607000000</c:v>
                </c:pt>
                <c:pt idx="14494">
                  <c:v>442005000000</c:v>
                </c:pt>
                <c:pt idx="14495">
                  <c:v>442355000000</c:v>
                </c:pt>
                <c:pt idx="14496">
                  <c:v>442824000000</c:v>
                </c:pt>
                <c:pt idx="14497">
                  <c:v>443211000000</c:v>
                </c:pt>
                <c:pt idx="14498">
                  <c:v>443622000000</c:v>
                </c:pt>
                <c:pt idx="14499">
                  <c:v>444063000000</c:v>
                </c:pt>
                <c:pt idx="14500">
                  <c:v>444515000000</c:v>
                </c:pt>
                <c:pt idx="14501">
                  <c:v>444898000000</c:v>
                </c:pt>
                <c:pt idx="14502">
                  <c:v>445274000000</c:v>
                </c:pt>
                <c:pt idx="14503">
                  <c:v>445740000000</c:v>
                </c:pt>
                <c:pt idx="14504">
                  <c:v>446091000000</c:v>
                </c:pt>
                <c:pt idx="14505">
                  <c:v>446517000000</c:v>
                </c:pt>
                <c:pt idx="14506">
                  <c:v>447018000000</c:v>
                </c:pt>
                <c:pt idx="14507">
                  <c:v>447513000000</c:v>
                </c:pt>
                <c:pt idx="14508">
                  <c:v>447880000000</c:v>
                </c:pt>
                <c:pt idx="14509">
                  <c:v>448331000000</c:v>
                </c:pt>
                <c:pt idx="14510">
                  <c:v>448750000000</c:v>
                </c:pt>
                <c:pt idx="14511">
                  <c:v>449060000000</c:v>
                </c:pt>
                <c:pt idx="14512">
                  <c:v>449498000000</c:v>
                </c:pt>
                <c:pt idx="14513">
                  <c:v>450073000000</c:v>
                </c:pt>
                <c:pt idx="14514">
                  <c:v>450603000000</c:v>
                </c:pt>
                <c:pt idx="14515">
                  <c:v>450970000000</c:v>
                </c:pt>
                <c:pt idx="14516">
                  <c:v>451498000000</c:v>
                </c:pt>
                <c:pt idx="14517">
                  <c:v>451872000000</c:v>
                </c:pt>
                <c:pt idx="14518">
                  <c:v>452124000000</c:v>
                </c:pt>
                <c:pt idx="14519">
                  <c:v>452774000000</c:v>
                </c:pt>
                <c:pt idx="14520">
                  <c:v>453226000000</c:v>
                </c:pt>
                <c:pt idx="14521">
                  <c:v>453761000000</c:v>
                </c:pt>
                <c:pt idx="14522">
                  <c:v>454130000000</c:v>
                </c:pt>
                <c:pt idx="14523">
                  <c:v>454720000000</c:v>
                </c:pt>
                <c:pt idx="14524">
                  <c:v>455037000000</c:v>
                </c:pt>
                <c:pt idx="14525">
                  <c:v>455493000000</c:v>
                </c:pt>
                <c:pt idx="14526">
                  <c:v>455950000000</c:v>
                </c:pt>
                <c:pt idx="14527">
                  <c:v>456405000000</c:v>
                </c:pt>
                <c:pt idx="14528">
                  <c:v>456957000000</c:v>
                </c:pt>
                <c:pt idx="14529">
                  <c:v>457321000000</c:v>
                </c:pt>
                <c:pt idx="14530">
                  <c:v>457923000000</c:v>
                </c:pt>
                <c:pt idx="14531">
                  <c:v>458236000000</c:v>
                </c:pt>
                <c:pt idx="14532">
                  <c:v>458689000000</c:v>
                </c:pt>
                <c:pt idx="14533">
                  <c:v>459147000000</c:v>
                </c:pt>
                <c:pt idx="14534">
                  <c:v>459598000000</c:v>
                </c:pt>
                <c:pt idx="14535">
                  <c:v>460161000000</c:v>
                </c:pt>
                <c:pt idx="14536">
                  <c:v>460501000000</c:v>
                </c:pt>
                <c:pt idx="14537">
                  <c:v>461061000000</c:v>
                </c:pt>
                <c:pt idx="14538">
                  <c:v>461398000000</c:v>
                </c:pt>
                <c:pt idx="14539">
                  <c:v>461838000000</c:v>
                </c:pt>
                <c:pt idx="14540">
                  <c:v>462289000000</c:v>
                </c:pt>
                <c:pt idx="14541">
                  <c:v>462723000000</c:v>
                </c:pt>
                <c:pt idx="14542">
                  <c:v>463168000000</c:v>
                </c:pt>
                <c:pt idx="14543">
                  <c:v>463595000000</c:v>
                </c:pt>
                <c:pt idx="14544">
                  <c:v>464076000000</c:v>
                </c:pt>
                <c:pt idx="14545">
                  <c:v>464448000000</c:v>
                </c:pt>
                <c:pt idx="14546">
                  <c:v>464863000000</c:v>
                </c:pt>
                <c:pt idx="14547">
                  <c:v>465278000000</c:v>
                </c:pt>
                <c:pt idx="14548">
                  <c:v>465685000000</c:v>
                </c:pt>
                <c:pt idx="14549">
                  <c:v>466087000000</c:v>
                </c:pt>
                <c:pt idx="14550">
                  <c:v>466484000000</c:v>
                </c:pt>
                <c:pt idx="14551">
                  <c:v>466873000000</c:v>
                </c:pt>
                <c:pt idx="14552">
                  <c:v>467261000000</c:v>
                </c:pt>
                <c:pt idx="14553">
                  <c:v>467641000000</c:v>
                </c:pt>
                <c:pt idx="14554">
                  <c:v>468013000000</c:v>
                </c:pt>
                <c:pt idx="14555">
                  <c:v>468381000000</c:v>
                </c:pt>
                <c:pt idx="14556">
                  <c:v>468734000000</c:v>
                </c:pt>
                <c:pt idx="14557">
                  <c:v>469091000000</c:v>
                </c:pt>
                <c:pt idx="14558">
                  <c:v>469402000000</c:v>
                </c:pt>
                <c:pt idx="14559">
                  <c:v>469770000000</c:v>
                </c:pt>
                <c:pt idx="14560">
                  <c:v>470107000000</c:v>
                </c:pt>
                <c:pt idx="14561">
                  <c:v>470419000000</c:v>
                </c:pt>
                <c:pt idx="14562">
                  <c:v>470743000000</c:v>
                </c:pt>
                <c:pt idx="14563">
                  <c:v>471045000000</c:v>
                </c:pt>
                <c:pt idx="14564">
                  <c:v>471354000000</c:v>
                </c:pt>
                <c:pt idx="14565">
                  <c:v>471656000000</c:v>
                </c:pt>
                <c:pt idx="14566">
                  <c:v>471941000000</c:v>
                </c:pt>
                <c:pt idx="14567">
                  <c:v>472227000000</c:v>
                </c:pt>
                <c:pt idx="14568">
                  <c:v>472498000000</c:v>
                </c:pt>
                <c:pt idx="14569">
                  <c:v>472768000000</c:v>
                </c:pt>
                <c:pt idx="14570">
                  <c:v>473020000000</c:v>
                </c:pt>
                <c:pt idx="14571">
                  <c:v>473274000000</c:v>
                </c:pt>
                <c:pt idx="14572">
                  <c:v>473620000000</c:v>
                </c:pt>
                <c:pt idx="14573">
                  <c:v>473745000000</c:v>
                </c:pt>
                <c:pt idx="14574">
                  <c:v>473971000000</c:v>
                </c:pt>
                <c:pt idx="14575">
                  <c:v>474183000000</c:v>
                </c:pt>
                <c:pt idx="14576">
                  <c:v>474392000000</c:v>
                </c:pt>
                <c:pt idx="14577">
                  <c:v>474589000000</c:v>
                </c:pt>
                <c:pt idx="14578">
                  <c:v>474779000000</c:v>
                </c:pt>
                <c:pt idx="14579">
                  <c:v>475095000000</c:v>
                </c:pt>
                <c:pt idx="14580">
                  <c:v>475132000000</c:v>
                </c:pt>
                <c:pt idx="14581">
                  <c:v>475293000000</c:v>
                </c:pt>
                <c:pt idx="14582">
                  <c:v>475450000000</c:v>
                </c:pt>
                <c:pt idx="14583">
                  <c:v>475591000000</c:v>
                </c:pt>
                <c:pt idx="14584">
                  <c:v>475730000000</c:v>
                </c:pt>
                <c:pt idx="14585">
                  <c:v>475850000000</c:v>
                </c:pt>
                <c:pt idx="14586">
                  <c:v>476070000000</c:v>
                </c:pt>
                <c:pt idx="14587">
                  <c:v>476069000000</c:v>
                </c:pt>
                <c:pt idx="14588">
                  <c:v>476157000000</c:v>
                </c:pt>
                <c:pt idx="14589">
                  <c:v>476249000000</c:v>
                </c:pt>
                <c:pt idx="14590">
                  <c:v>476315000000</c:v>
                </c:pt>
                <c:pt idx="14591">
                  <c:v>476388000000</c:v>
                </c:pt>
                <c:pt idx="14592">
                  <c:v>476431000000</c:v>
                </c:pt>
                <c:pt idx="14593">
                  <c:v>476495000000</c:v>
                </c:pt>
                <c:pt idx="14594">
                  <c:v>476502000000</c:v>
                </c:pt>
                <c:pt idx="14595">
                  <c:v>476514000000</c:v>
                </c:pt>
                <c:pt idx="14596">
                  <c:v>476521000000</c:v>
                </c:pt>
                <c:pt idx="14597">
                  <c:v>476506000000</c:v>
                </c:pt>
                <c:pt idx="14598">
                  <c:v>476485000000</c:v>
                </c:pt>
                <c:pt idx="14599">
                  <c:v>476446000000</c:v>
                </c:pt>
                <c:pt idx="14600">
                  <c:v>476349000000</c:v>
                </c:pt>
                <c:pt idx="14601">
                  <c:v>476333000000</c:v>
                </c:pt>
                <c:pt idx="14602">
                  <c:v>476198000000</c:v>
                </c:pt>
                <c:pt idx="14603">
                  <c:v>476171000000</c:v>
                </c:pt>
                <c:pt idx="14604">
                  <c:v>476070000000</c:v>
                </c:pt>
                <c:pt idx="14605">
                  <c:v>475957000000</c:v>
                </c:pt>
                <c:pt idx="14606">
                  <c:v>475832000000</c:v>
                </c:pt>
                <c:pt idx="14607">
                  <c:v>475627000000</c:v>
                </c:pt>
                <c:pt idx="14608">
                  <c:v>475544000000</c:v>
                </c:pt>
                <c:pt idx="14609">
                  <c:v>475311000000</c:v>
                </c:pt>
                <c:pt idx="14610">
                  <c:v>475204000000</c:v>
                </c:pt>
                <c:pt idx="14611">
                  <c:v>475017000000</c:v>
                </c:pt>
                <c:pt idx="14612">
                  <c:v>474749000000</c:v>
                </c:pt>
                <c:pt idx="14613">
                  <c:v>474603000000</c:v>
                </c:pt>
                <c:pt idx="14614">
                  <c:v>474315000000</c:v>
                </c:pt>
                <c:pt idx="14615">
                  <c:v>474141000000</c:v>
                </c:pt>
                <c:pt idx="14616">
                  <c:v>473839000000</c:v>
                </c:pt>
                <c:pt idx="14617">
                  <c:v>473634000000</c:v>
                </c:pt>
                <c:pt idx="14618">
                  <c:v>473365000000</c:v>
                </c:pt>
                <c:pt idx="14619">
                  <c:v>473040000000</c:v>
                </c:pt>
                <c:pt idx="14620">
                  <c:v>472792000000</c:v>
                </c:pt>
                <c:pt idx="14621">
                  <c:v>472455000000</c:v>
                </c:pt>
                <c:pt idx="14622">
                  <c:v>472175000000</c:v>
                </c:pt>
                <c:pt idx="14623">
                  <c:v>471820000000</c:v>
                </c:pt>
                <c:pt idx="14624">
                  <c:v>471510000000</c:v>
                </c:pt>
                <c:pt idx="14625">
                  <c:v>471138000000</c:v>
                </c:pt>
                <c:pt idx="14626">
                  <c:v>470781000000</c:v>
                </c:pt>
                <c:pt idx="14627">
                  <c:v>470437000000</c:v>
                </c:pt>
                <c:pt idx="14628">
                  <c:v>470040000000</c:v>
                </c:pt>
                <c:pt idx="14629">
                  <c:v>469670000000</c:v>
                </c:pt>
                <c:pt idx="14630">
                  <c:v>469266000000</c:v>
                </c:pt>
                <c:pt idx="14631">
                  <c:v>468868000000</c:v>
                </c:pt>
                <c:pt idx="14632">
                  <c:v>468459000000</c:v>
                </c:pt>
                <c:pt idx="14633">
                  <c:v>468035000000</c:v>
                </c:pt>
                <c:pt idx="14634">
                  <c:v>467595000000</c:v>
                </c:pt>
                <c:pt idx="14635">
                  <c:v>467171000000</c:v>
                </c:pt>
                <c:pt idx="14636">
                  <c:v>466697000000</c:v>
                </c:pt>
                <c:pt idx="14637">
                  <c:v>466271000000</c:v>
                </c:pt>
                <c:pt idx="14638">
                  <c:v>465769000000</c:v>
                </c:pt>
                <c:pt idx="14639">
                  <c:v>465338000000</c:v>
                </c:pt>
                <c:pt idx="14640">
                  <c:v>464860000000</c:v>
                </c:pt>
                <c:pt idx="14641">
                  <c:v>464325000000</c:v>
                </c:pt>
                <c:pt idx="14642">
                  <c:v>463885000000</c:v>
                </c:pt>
                <c:pt idx="14643">
                  <c:v>463334000000</c:v>
                </c:pt>
                <c:pt idx="14644">
                  <c:v>462888000000</c:v>
                </c:pt>
                <c:pt idx="14645">
                  <c:v>462327000000</c:v>
                </c:pt>
                <c:pt idx="14646">
                  <c:v>461871000000</c:v>
                </c:pt>
                <c:pt idx="14647">
                  <c:v>461351000000</c:v>
                </c:pt>
                <c:pt idx="14648">
                  <c:v>460828000000</c:v>
                </c:pt>
                <c:pt idx="14649">
                  <c:v>460300000000</c:v>
                </c:pt>
                <c:pt idx="14650">
                  <c:v>459711000000</c:v>
                </c:pt>
                <c:pt idx="14651">
                  <c:v>459227000000</c:v>
                </c:pt>
                <c:pt idx="14652">
                  <c:v>458687000000</c:v>
                </c:pt>
                <c:pt idx="14653">
                  <c:v>458135000000</c:v>
                </c:pt>
                <c:pt idx="14654">
                  <c:v>457589000000</c:v>
                </c:pt>
                <c:pt idx="14655">
                  <c:v>457028000000</c:v>
                </c:pt>
                <c:pt idx="14656">
                  <c:v>456476000000</c:v>
                </c:pt>
                <c:pt idx="14657">
                  <c:v>455883000000</c:v>
                </c:pt>
                <c:pt idx="14658">
                  <c:v>455358000000</c:v>
                </c:pt>
                <c:pt idx="14659">
                  <c:v>454800000000</c:v>
                </c:pt>
                <c:pt idx="14660">
                  <c:v>454233000000</c:v>
                </c:pt>
                <c:pt idx="14661">
                  <c:v>453673000000</c:v>
                </c:pt>
                <c:pt idx="14662">
                  <c:v>453103000000</c:v>
                </c:pt>
                <c:pt idx="14663">
                  <c:v>452542000000</c:v>
                </c:pt>
                <c:pt idx="14664">
                  <c:v>451999000000</c:v>
                </c:pt>
                <c:pt idx="14665">
                  <c:v>451407000000</c:v>
                </c:pt>
                <c:pt idx="14666">
                  <c:v>450846000000</c:v>
                </c:pt>
                <c:pt idx="14667">
                  <c:v>450267000000</c:v>
                </c:pt>
                <c:pt idx="14668">
                  <c:v>449707000000</c:v>
                </c:pt>
                <c:pt idx="14669">
                  <c:v>449126000000</c:v>
                </c:pt>
                <c:pt idx="14670">
                  <c:v>448569000000</c:v>
                </c:pt>
                <c:pt idx="14671">
                  <c:v>448087000000</c:v>
                </c:pt>
                <c:pt idx="14672">
                  <c:v>447441000000</c:v>
                </c:pt>
                <c:pt idx="14673">
                  <c:v>446889000000</c:v>
                </c:pt>
                <c:pt idx="14674">
                  <c:v>446331000000</c:v>
                </c:pt>
                <c:pt idx="14675">
                  <c:v>445785000000</c:v>
                </c:pt>
                <c:pt idx="14676">
                  <c:v>445243000000</c:v>
                </c:pt>
                <c:pt idx="14677">
                  <c:v>444704000000</c:v>
                </c:pt>
                <c:pt idx="14678">
                  <c:v>444177000000</c:v>
                </c:pt>
                <c:pt idx="14679">
                  <c:v>443646000000</c:v>
                </c:pt>
                <c:pt idx="14680">
                  <c:v>443118000000</c:v>
                </c:pt>
                <c:pt idx="14681">
                  <c:v>442605000000</c:v>
                </c:pt>
                <c:pt idx="14682">
                  <c:v>442087000000</c:v>
                </c:pt>
                <c:pt idx="14683">
                  <c:v>441581000000</c:v>
                </c:pt>
                <c:pt idx="14684">
                  <c:v>441074000000</c:v>
                </c:pt>
                <c:pt idx="14685">
                  <c:v>440585000000</c:v>
                </c:pt>
                <c:pt idx="14686">
                  <c:v>440088000000</c:v>
                </c:pt>
                <c:pt idx="14687">
                  <c:v>439597000000</c:v>
                </c:pt>
                <c:pt idx="14688">
                  <c:v>439137000000</c:v>
                </c:pt>
                <c:pt idx="14689">
                  <c:v>438659000000</c:v>
                </c:pt>
                <c:pt idx="14690">
                  <c:v>438220000000</c:v>
                </c:pt>
                <c:pt idx="14691">
                  <c:v>437755000000</c:v>
                </c:pt>
                <c:pt idx="14692">
                  <c:v>437255000000</c:v>
                </c:pt>
                <c:pt idx="14693">
                  <c:v>436873000000</c:v>
                </c:pt>
                <c:pt idx="14694">
                  <c:v>436430000000</c:v>
                </c:pt>
                <c:pt idx="14695">
                  <c:v>436006000000</c:v>
                </c:pt>
                <c:pt idx="14696">
                  <c:v>435578000000</c:v>
                </c:pt>
                <c:pt idx="14697">
                  <c:v>435157000000</c:v>
                </c:pt>
                <c:pt idx="14698">
                  <c:v>434744000000</c:v>
                </c:pt>
                <c:pt idx="14699">
                  <c:v>434228000000</c:v>
                </c:pt>
                <c:pt idx="14700">
                  <c:v>433940000000</c:v>
                </c:pt>
                <c:pt idx="14701">
                  <c:v>433429000000</c:v>
                </c:pt>
                <c:pt idx="14702">
                  <c:v>433180000000</c:v>
                </c:pt>
                <c:pt idx="14703">
                  <c:v>432806000000</c:v>
                </c:pt>
                <c:pt idx="14704">
                  <c:v>432458000000</c:v>
                </c:pt>
                <c:pt idx="14705">
                  <c:v>432102000000</c:v>
                </c:pt>
                <c:pt idx="14706">
                  <c:v>431622000000</c:v>
                </c:pt>
                <c:pt idx="14707">
                  <c:v>431424000000</c:v>
                </c:pt>
                <c:pt idx="14708">
                  <c:v>430967000000</c:v>
                </c:pt>
                <c:pt idx="14709">
                  <c:v>430767000000</c:v>
                </c:pt>
                <c:pt idx="14710">
                  <c:v>430454000000</c:v>
                </c:pt>
                <c:pt idx="14711">
                  <c:v>430131000000</c:v>
                </c:pt>
                <c:pt idx="14712">
                  <c:v>429835000000</c:v>
                </c:pt>
                <c:pt idx="14713">
                  <c:v>429440000000</c:v>
                </c:pt>
                <c:pt idx="14714">
                  <c:v>429243000000</c:v>
                </c:pt>
                <c:pt idx="14715">
                  <c:v>428873000000</c:v>
                </c:pt>
                <c:pt idx="14716">
                  <c:v>428687000000</c:v>
                </c:pt>
                <c:pt idx="14717">
                  <c:v>428434000000</c:v>
                </c:pt>
                <c:pt idx="14718">
                  <c:v>428169000000</c:v>
                </c:pt>
                <c:pt idx="14719">
                  <c:v>427934000000</c:v>
                </c:pt>
                <c:pt idx="14720">
                  <c:v>427657000000</c:v>
                </c:pt>
                <c:pt idx="14721">
                  <c:v>427469000000</c:v>
                </c:pt>
                <c:pt idx="14722">
                  <c:v>427264000000</c:v>
                </c:pt>
                <c:pt idx="14723">
                  <c:v>427037000000</c:v>
                </c:pt>
                <c:pt idx="14724">
                  <c:v>426845000000</c:v>
                </c:pt>
                <c:pt idx="14725">
                  <c:v>426635000000</c:v>
                </c:pt>
                <c:pt idx="14726">
                  <c:v>426460000000</c:v>
                </c:pt>
                <c:pt idx="14727">
                  <c:v>426424000000</c:v>
                </c:pt>
                <c:pt idx="14728">
                  <c:v>426113000000</c:v>
                </c:pt>
                <c:pt idx="14729">
                  <c:v>426143000000</c:v>
                </c:pt>
                <c:pt idx="14730">
                  <c:v>425811000000</c:v>
                </c:pt>
                <c:pt idx="14731">
                  <c:v>425889000000</c:v>
                </c:pt>
                <c:pt idx="14732">
                  <c:v>425553000000</c:v>
                </c:pt>
                <c:pt idx="14733">
                  <c:v>425436000000</c:v>
                </c:pt>
                <c:pt idx="14734">
                  <c:v>425561000000</c:v>
                </c:pt>
                <c:pt idx="14735">
                  <c:v>425235000000</c:v>
                </c:pt>
                <c:pt idx="14736">
                  <c:v>425387000000</c:v>
                </c:pt>
                <c:pt idx="14737">
                  <c:v>425065000000</c:v>
                </c:pt>
                <c:pt idx="14738">
                  <c:v>425223000000</c:v>
                </c:pt>
                <c:pt idx="14739">
                  <c:v>425153000000</c:v>
                </c:pt>
                <c:pt idx="14740">
                  <c:v>424867000000</c:v>
                </c:pt>
                <c:pt idx="14741">
                  <c:v>424999000000</c:v>
                </c:pt>
                <c:pt idx="14742">
                  <c:v>424780000000</c:v>
                </c:pt>
                <c:pt idx="14743">
                  <c:v>424846000000</c:v>
                </c:pt>
                <c:pt idx="14744">
                  <c:v>424731000000</c:v>
                </c:pt>
                <c:pt idx="14745">
                  <c:v>424720000000</c:v>
                </c:pt>
                <c:pt idx="14746">
                  <c:v>424702000000</c:v>
                </c:pt>
                <c:pt idx="14747">
                  <c:v>424710000000</c:v>
                </c:pt>
                <c:pt idx="14748">
                  <c:v>424633000000</c:v>
                </c:pt>
                <c:pt idx="14749">
                  <c:v>424743000000</c:v>
                </c:pt>
                <c:pt idx="14750">
                  <c:v>424620000000</c:v>
                </c:pt>
                <c:pt idx="14751">
                  <c:v>424805000000</c:v>
                </c:pt>
                <c:pt idx="14752">
                  <c:v>424662000000</c:v>
                </c:pt>
                <c:pt idx="14753">
                  <c:v>424699000000</c:v>
                </c:pt>
                <c:pt idx="14754">
                  <c:v>424747000000</c:v>
                </c:pt>
                <c:pt idx="14755">
                  <c:v>424800000000</c:v>
                </c:pt>
                <c:pt idx="14756">
                  <c:v>425067000000</c:v>
                </c:pt>
                <c:pt idx="14757">
                  <c:v>424938000000</c:v>
                </c:pt>
                <c:pt idx="14758">
                  <c:v>425219000000</c:v>
                </c:pt>
                <c:pt idx="14759">
                  <c:v>425114000000</c:v>
                </c:pt>
                <c:pt idx="14760">
                  <c:v>425205000000</c:v>
                </c:pt>
                <c:pt idx="14761">
                  <c:v>425328000000</c:v>
                </c:pt>
                <c:pt idx="14762">
                  <c:v>425435000000</c:v>
                </c:pt>
                <c:pt idx="14763">
                  <c:v>425709000000</c:v>
                </c:pt>
                <c:pt idx="14764">
                  <c:v>425697000000</c:v>
                </c:pt>
                <c:pt idx="14765">
                  <c:v>425945000000</c:v>
                </c:pt>
                <c:pt idx="14766">
                  <c:v>425986000000</c:v>
                </c:pt>
                <c:pt idx="14767">
                  <c:v>426129000000</c:v>
                </c:pt>
                <c:pt idx="14768">
                  <c:v>426293000000</c:v>
                </c:pt>
                <c:pt idx="14769">
                  <c:v>426450000000</c:v>
                </c:pt>
                <c:pt idx="14770">
                  <c:v>426650000000</c:v>
                </c:pt>
                <c:pt idx="14771">
                  <c:v>426780000000</c:v>
                </c:pt>
                <c:pt idx="14772">
                  <c:v>426973000000</c:v>
                </c:pt>
                <c:pt idx="14773">
                  <c:v>427126000000</c:v>
                </c:pt>
                <c:pt idx="14774">
                  <c:v>427316000000</c:v>
                </c:pt>
                <c:pt idx="14775">
                  <c:v>427505000000</c:v>
                </c:pt>
                <c:pt idx="14776">
                  <c:v>427709000000</c:v>
                </c:pt>
                <c:pt idx="14777">
                  <c:v>427930000000</c:v>
                </c:pt>
                <c:pt idx="14778">
                  <c:v>428154000000</c:v>
                </c:pt>
                <c:pt idx="14779">
                  <c:v>428378000000</c:v>
                </c:pt>
                <c:pt idx="14780">
                  <c:v>428649000000</c:v>
                </c:pt>
                <c:pt idx="14781">
                  <c:v>428887000000</c:v>
                </c:pt>
                <c:pt idx="14782">
                  <c:v>429169000000</c:v>
                </c:pt>
                <c:pt idx="14783">
                  <c:v>429421000000</c:v>
                </c:pt>
                <c:pt idx="14784">
                  <c:v>429694000000</c:v>
                </c:pt>
                <c:pt idx="14785">
                  <c:v>429959000000</c:v>
                </c:pt>
                <c:pt idx="14786">
                  <c:v>430228000000</c:v>
                </c:pt>
                <c:pt idx="14787">
                  <c:v>430501000000</c:v>
                </c:pt>
                <c:pt idx="14788">
                  <c:v>430782000000</c:v>
                </c:pt>
                <c:pt idx="14789">
                  <c:v>431071000000</c:v>
                </c:pt>
                <c:pt idx="14790">
                  <c:v>431364000000</c:v>
                </c:pt>
                <c:pt idx="14791">
                  <c:v>431680000000</c:v>
                </c:pt>
                <c:pt idx="14792">
                  <c:v>431983000000</c:v>
                </c:pt>
                <c:pt idx="14793">
                  <c:v>432290000000</c:v>
                </c:pt>
                <c:pt idx="14794">
                  <c:v>432632000000</c:v>
                </c:pt>
                <c:pt idx="14795">
                  <c:v>432949000000</c:v>
                </c:pt>
                <c:pt idx="14796">
                  <c:v>433288000000</c:v>
                </c:pt>
                <c:pt idx="14797">
                  <c:v>433613000000</c:v>
                </c:pt>
                <c:pt idx="14798">
                  <c:v>433932000000</c:v>
                </c:pt>
                <c:pt idx="14799">
                  <c:v>434265000000</c:v>
                </c:pt>
                <c:pt idx="14800">
                  <c:v>434602000000</c:v>
                </c:pt>
                <c:pt idx="14801">
                  <c:v>434904000000</c:v>
                </c:pt>
                <c:pt idx="14802">
                  <c:v>435248000000</c:v>
                </c:pt>
                <c:pt idx="14803">
                  <c:v>435549000000</c:v>
                </c:pt>
                <c:pt idx="14804">
                  <c:v>435901000000</c:v>
                </c:pt>
                <c:pt idx="14805">
                  <c:v>436217000000</c:v>
                </c:pt>
                <c:pt idx="14806">
                  <c:v>436576000000</c:v>
                </c:pt>
                <c:pt idx="14807">
                  <c:v>437015000000</c:v>
                </c:pt>
                <c:pt idx="14808">
                  <c:v>437279000000</c:v>
                </c:pt>
                <c:pt idx="14809">
                  <c:v>437647000000</c:v>
                </c:pt>
                <c:pt idx="14810">
                  <c:v>438004000000</c:v>
                </c:pt>
                <c:pt idx="14811">
                  <c:v>438377000000</c:v>
                </c:pt>
                <c:pt idx="14812">
                  <c:v>438739000000</c:v>
                </c:pt>
                <c:pt idx="14813">
                  <c:v>439117000000</c:v>
                </c:pt>
                <c:pt idx="14814">
                  <c:v>439664000000</c:v>
                </c:pt>
                <c:pt idx="14815">
                  <c:v>439862000000</c:v>
                </c:pt>
                <c:pt idx="14816">
                  <c:v>440246000000</c:v>
                </c:pt>
                <c:pt idx="14817">
                  <c:v>440618000000</c:v>
                </c:pt>
                <c:pt idx="14818">
                  <c:v>441005000000</c:v>
                </c:pt>
                <c:pt idx="14819">
                  <c:v>441396000000</c:v>
                </c:pt>
                <c:pt idx="14820">
                  <c:v>441785000000</c:v>
                </c:pt>
                <c:pt idx="14821">
                  <c:v>442335000000</c:v>
                </c:pt>
                <c:pt idx="14822">
                  <c:v>442588000000</c:v>
                </c:pt>
                <c:pt idx="14823">
                  <c:v>442978000000</c:v>
                </c:pt>
                <c:pt idx="14824">
                  <c:v>443396000000</c:v>
                </c:pt>
                <c:pt idx="14825">
                  <c:v>443786000000</c:v>
                </c:pt>
                <c:pt idx="14826">
                  <c:v>444193000000</c:v>
                </c:pt>
                <c:pt idx="14827">
                  <c:v>444586000000</c:v>
                </c:pt>
                <c:pt idx="14828">
                  <c:v>444945000000</c:v>
                </c:pt>
                <c:pt idx="14829">
                  <c:v>445376000000</c:v>
                </c:pt>
                <c:pt idx="14830">
                  <c:v>445763000000</c:v>
                </c:pt>
                <c:pt idx="14831">
                  <c:v>446150000000</c:v>
                </c:pt>
                <c:pt idx="14832">
                  <c:v>446537000000</c:v>
                </c:pt>
                <c:pt idx="14833">
                  <c:v>446885000000</c:v>
                </c:pt>
                <c:pt idx="14834">
                  <c:v>447304000000</c:v>
                </c:pt>
                <c:pt idx="14835">
                  <c:v>447660000000</c:v>
                </c:pt>
                <c:pt idx="14836">
                  <c:v>448071000000</c:v>
                </c:pt>
                <c:pt idx="14837">
                  <c:v>448424000000</c:v>
                </c:pt>
                <c:pt idx="14838">
                  <c:v>448831000000</c:v>
                </c:pt>
                <c:pt idx="14839">
                  <c:v>449208000000</c:v>
                </c:pt>
                <c:pt idx="14840">
                  <c:v>449553000000</c:v>
                </c:pt>
                <c:pt idx="14841">
                  <c:v>449948000000</c:v>
                </c:pt>
                <c:pt idx="14842">
                  <c:v>450290000000</c:v>
                </c:pt>
                <c:pt idx="14843">
                  <c:v>450677000000</c:v>
                </c:pt>
                <c:pt idx="14844">
                  <c:v>451007000000</c:v>
                </c:pt>
                <c:pt idx="14845">
                  <c:v>451401000000</c:v>
                </c:pt>
                <c:pt idx="14846">
                  <c:v>451757000000</c:v>
                </c:pt>
                <c:pt idx="14847">
                  <c:v>452060000000</c:v>
                </c:pt>
                <c:pt idx="14848">
                  <c:v>452474000000</c:v>
                </c:pt>
                <c:pt idx="14849">
                  <c:v>452737000000</c:v>
                </c:pt>
                <c:pt idx="14850">
                  <c:v>453188000000</c:v>
                </c:pt>
                <c:pt idx="14851">
                  <c:v>453401000000</c:v>
                </c:pt>
                <c:pt idx="14852">
                  <c:v>453895000000</c:v>
                </c:pt>
                <c:pt idx="14853">
                  <c:v>454222000000</c:v>
                </c:pt>
                <c:pt idx="14854">
                  <c:v>454379000000</c:v>
                </c:pt>
                <c:pt idx="14855">
                  <c:v>454889000000</c:v>
                </c:pt>
                <c:pt idx="14856">
                  <c:v>455012000000</c:v>
                </c:pt>
                <c:pt idx="14857">
                  <c:v>455507000000</c:v>
                </c:pt>
                <c:pt idx="14858">
                  <c:v>455628000000</c:v>
                </c:pt>
                <c:pt idx="14859">
                  <c:v>456071000000</c:v>
                </c:pt>
                <c:pt idx="14860">
                  <c:v>456218000000</c:v>
                </c:pt>
                <c:pt idx="14861">
                  <c:v>456502000000</c:v>
                </c:pt>
                <c:pt idx="14862">
                  <c:v>456871000000</c:v>
                </c:pt>
                <c:pt idx="14863">
                  <c:v>457049000000</c:v>
                </c:pt>
                <c:pt idx="14864">
                  <c:v>457361000000</c:v>
                </c:pt>
                <c:pt idx="14865">
                  <c:v>457576000000</c:v>
                </c:pt>
                <c:pt idx="14866">
                  <c:v>457821000000</c:v>
                </c:pt>
                <c:pt idx="14867">
                  <c:v>458073000000</c:v>
                </c:pt>
                <c:pt idx="14868">
                  <c:v>458302000000</c:v>
                </c:pt>
                <c:pt idx="14869">
                  <c:v>458513000000</c:v>
                </c:pt>
                <c:pt idx="14870">
                  <c:v>458737000000</c:v>
                </c:pt>
                <c:pt idx="14871">
                  <c:v>458908000000</c:v>
                </c:pt>
                <c:pt idx="14872">
                  <c:v>459117000000</c:v>
                </c:pt>
                <c:pt idx="14873">
                  <c:v>459295000000</c:v>
                </c:pt>
                <c:pt idx="14874">
                  <c:v>459447000000</c:v>
                </c:pt>
                <c:pt idx="14875">
                  <c:v>459603000000</c:v>
                </c:pt>
                <c:pt idx="14876">
                  <c:v>459700000000</c:v>
                </c:pt>
                <c:pt idx="14877">
                  <c:v>459868000000</c:v>
                </c:pt>
                <c:pt idx="14878">
                  <c:v>459950000000</c:v>
                </c:pt>
                <c:pt idx="14879">
                  <c:v>460093000000</c:v>
                </c:pt>
                <c:pt idx="14880">
                  <c:v>460184000000</c:v>
                </c:pt>
                <c:pt idx="14881">
                  <c:v>460277000000</c:v>
                </c:pt>
                <c:pt idx="14882">
                  <c:v>460340000000</c:v>
                </c:pt>
                <c:pt idx="14883">
                  <c:v>460359000000</c:v>
                </c:pt>
                <c:pt idx="14884">
                  <c:v>460448000000</c:v>
                </c:pt>
                <c:pt idx="14885">
                  <c:v>460394000000</c:v>
                </c:pt>
                <c:pt idx="14886">
                  <c:v>460483000000</c:v>
                </c:pt>
                <c:pt idx="14887">
                  <c:v>460467000000</c:v>
                </c:pt>
                <c:pt idx="14888">
                  <c:v>460423000000</c:v>
                </c:pt>
                <c:pt idx="14889">
                  <c:v>460373000000</c:v>
                </c:pt>
                <c:pt idx="14890">
                  <c:v>460268000000</c:v>
                </c:pt>
                <c:pt idx="14891">
                  <c:v>460180000000</c:v>
                </c:pt>
                <c:pt idx="14892">
                  <c:v>459917000000</c:v>
                </c:pt>
                <c:pt idx="14893">
                  <c:v>459903000000</c:v>
                </c:pt>
                <c:pt idx="14894">
                  <c:v>459753000000</c:v>
                </c:pt>
                <c:pt idx="14895">
                  <c:v>459540000000</c:v>
                </c:pt>
                <c:pt idx="14896">
                  <c:v>459346000000</c:v>
                </c:pt>
                <c:pt idx="14897">
                  <c:v>459092000000</c:v>
                </c:pt>
                <c:pt idx="14898">
                  <c:v>458852000000</c:v>
                </c:pt>
                <c:pt idx="14899">
                  <c:v>458599000000</c:v>
                </c:pt>
                <c:pt idx="14900">
                  <c:v>458275000000</c:v>
                </c:pt>
                <c:pt idx="14901">
                  <c:v>457962000000</c:v>
                </c:pt>
                <c:pt idx="14902">
                  <c:v>457609000000</c:v>
                </c:pt>
                <c:pt idx="14903">
                  <c:v>457245000000</c:v>
                </c:pt>
                <c:pt idx="14904">
                  <c:v>456839000000</c:v>
                </c:pt>
                <c:pt idx="14905">
                  <c:v>456423000000</c:v>
                </c:pt>
                <c:pt idx="14906">
                  <c:v>456140000000</c:v>
                </c:pt>
                <c:pt idx="14907">
                  <c:v>455503000000</c:v>
                </c:pt>
                <c:pt idx="14908">
                  <c:v>455002000000</c:v>
                </c:pt>
                <c:pt idx="14909">
                  <c:v>454479000000</c:v>
                </c:pt>
                <c:pt idx="14910">
                  <c:v>453920000000</c:v>
                </c:pt>
                <c:pt idx="14911">
                  <c:v>453340000000</c:v>
                </c:pt>
                <c:pt idx="14912">
                  <c:v>452720000000</c:v>
                </c:pt>
                <c:pt idx="14913">
                  <c:v>452097000000</c:v>
                </c:pt>
                <c:pt idx="14914">
                  <c:v>451390000000</c:v>
                </c:pt>
                <c:pt idx="14915">
                  <c:v>450676000000</c:v>
                </c:pt>
                <c:pt idx="14916">
                  <c:v>449934000000</c:v>
                </c:pt>
                <c:pt idx="14917">
                  <c:v>449154000000</c:v>
                </c:pt>
                <c:pt idx="14918">
                  <c:v>448350000000</c:v>
                </c:pt>
                <c:pt idx="14919">
                  <c:v>447502000000</c:v>
                </c:pt>
                <c:pt idx="14920">
                  <c:v>446471000000</c:v>
                </c:pt>
                <c:pt idx="14921">
                  <c:v>445709000000</c:v>
                </c:pt>
                <c:pt idx="14922">
                  <c:v>444755000000</c:v>
                </c:pt>
                <c:pt idx="14923">
                  <c:v>443771000000</c:v>
                </c:pt>
                <c:pt idx="14924">
                  <c:v>442744000000</c:v>
                </c:pt>
                <c:pt idx="14925">
                  <c:v>441679000000</c:v>
                </c:pt>
                <c:pt idx="14926">
                  <c:v>440580000000</c:v>
                </c:pt>
                <c:pt idx="14927">
                  <c:v>439355000000</c:v>
                </c:pt>
                <c:pt idx="14928">
                  <c:v>438257000000</c:v>
                </c:pt>
                <c:pt idx="14929">
                  <c:v>437045000000</c:v>
                </c:pt>
                <c:pt idx="14930">
                  <c:v>435777000000</c:v>
                </c:pt>
                <c:pt idx="14931">
                  <c:v>434491000000</c:v>
                </c:pt>
                <c:pt idx="14932">
                  <c:v>433153000000</c:v>
                </c:pt>
                <c:pt idx="14933">
                  <c:v>431791000000</c:v>
                </c:pt>
                <c:pt idx="14934">
                  <c:v>430385000000</c:v>
                </c:pt>
                <c:pt idx="14935">
                  <c:v>428942000000</c:v>
                </c:pt>
                <c:pt idx="14936">
                  <c:v>427464000000</c:v>
                </c:pt>
                <c:pt idx="14937">
                  <c:v>425926000000</c:v>
                </c:pt>
                <c:pt idx="14938">
                  <c:v>424370000000</c:v>
                </c:pt>
                <c:pt idx="14939">
                  <c:v>422745000000</c:v>
                </c:pt>
                <c:pt idx="14940">
                  <c:v>421111000000</c:v>
                </c:pt>
                <c:pt idx="14941">
                  <c:v>419405000000</c:v>
                </c:pt>
                <c:pt idx="14942">
                  <c:v>417697000000</c:v>
                </c:pt>
                <c:pt idx="14943">
                  <c:v>415932000000</c:v>
                </c:pt>
                <c:pt idx="14944">
                  <c:v>414136000000</c:v>
                </c:pt>
                <c:pt idx="14945">
                  <c:v>412305000000</c:v>
                </c:pt>
                <c:pt idx="14946">
                  <c:v>410430000000</c:v>
                </c:pt>
                <c:pt idx="14947">
                  <c:v>408522000000</c:v>
                </c:pt>
                <c:pt idx="14948">
                  <c:v>406609000000</c:v>
                </c:pt>
                <c:pt idx="14949">
                  <c:v>404593000000</c:v>
                </c:pt>
                <c:pt idx="14950">
                  <c:v>402629000000</c:v>
                </c:pt>
                <c:pt idx="14951">
                  <c:v>400511000000</c:v>
                </c:pt>
                <c:pt idx="14952">
                  <c:v>398412000000</c:v>
                </c:pt>
                <c:pt idx="14953">
                  <c:v>396364000000</c:v>
                </c:pt>
                <c:pt idx="14954">
                  <c:v>394095000000</c:v>
                </c:pt>
                <c:pt idx="14955">
                  <c:v>392002000000</c:v>
                </c:pt>
                <c:pt idx="14956">
                  <c:v>389620000000</c:v>
                </c:pt>
                <c:pt idx="14957">
                  <c:v>387459000000</c:v>
                </c:pt>
                <c:pt idx="14958">
                  <c:v>385000000000</c:v>
                </c:pt>
                <c:pt idx="14959">
                  <c:v>382646000000</c:v>
                </c:pt>
                <c:pt idx="14960">
                  <c:v>380344000000</c:v>
                </c:pt>
                <c:pt idx="14961">
                  <c:v>377820000000</c:v>
                </c:pt>
                <c:pt idx="14962">
                  <c:v>375398000000</c:v>
                </c:pt>
                <c:pt idx="14963">
                  <c:v>372861000000</c:v>
                </c:pt>
                <c:pt idx="14964">
                  <c:v>370326000000</c:v>
                </c:pt>
                <c:pt idx="14965">
                  <c:v>367776000000</c:v>
                </c:pt>
                <c:pt idx="14966">
                  <c:v>365148000000</c:v>
                </c:pt>
                <c:pt idx="14967">
                  <c:v>362526000000</c:v>
                </c:pt>
                <c:pt idx="14968">
                  <c:v>359912000000</c:v>
                </c:pt>
                <c:pt idx="14969">
                  <c:v>357187000000</c:v>
                </c:pt>
                <c:pt idx="14970">
                  <c:v>354522000000</c:v>
                </c:pt>
                <c:pt idx="14971">
                  <c:v>351745000000</c:v>
                </c:pt>
                <c:pt idx="14972">
                  <c:v>349023000000</c:v>
                </c:pt>
                <c:pt idx="14973">
                  <c:v>346192000000</c:v>
                </c:pt>
                <c:pt idx="14974">
                  <c:v>343367000000</c:v>
                </c:pt>
                <c:pt idx="14975">
                  <c:v>340561000000</c:v>
                </c:pt>
                <c:pt idx="14976">
                  <c:v>337640000000</c:v>
                </c:pt>
                <c:pt idx="14977">
                  <c:v>334786000000</c:v>
                </c:pt>
                <c:pt idx="14978">
                  <c:v>331792000000</c:v>
                </c:pt>
                <c:pt idx="14979">
                  <c:v>328897000000</c:v>
                </c:pt>
                <c:pt idx="14980">
                  <c:v>325842000000</c:v>
                </c:pt>
                <c:pt idx="14981">
                  <c:v>322848000000</c:v>
                </c:pt>
                <c:pt idx="14982">
                  <c:v>319897000000</c:v>
                </c:pt>
                <c:pt idx="14983">
                  <c:v>316771000000</c:v>
                </c:pt>
                <c:pt idx="14984">
                  <c:v>313778000000</c:v>
                </c:pt>
                <c:pt idx="14985">
                  <c:v>310625000000</c:v>
                </c:pt>
                <c:pt idx="14986">
                  <c:v>307594000000</c:v>
                </c:pt>
                <c:pt idx="14987">
                  <c:v>304418000000</c:v>
                </c:pt>
                <c:pt idx="14988">
                  <c:v>301297000000</c:v>
                </c:pt>
                <c:pt idx="14989">
                  <c:v>298219000000</c:v>
                </c:pt>
                <c:pt idx="14990">
                  <c:v>295008000000</c:v>
                </c:pt>
                <c:pt idx="14991">
                  <c:v>291891000000</c:v>
                </c:pt>
                <c:pt idx="14992">
                  <c:v>288685000000</c:v>
                </c:pt>
                <c:pt idx="14993">
                  <c:v>285512000000</c:v>
                </c:pt>
                <c:pt idx="14994">
                  <c:v>282340000000</c:v>
                </c:pt>
                <c:pt idx="14995">
                  <c:v>279139000000</c:v>
                </c:pt>
                <c:pt idx="14996">
                  <c:v>275971000000</c:v>
                </c:pt>
                <c:pt idx="14997">
                  <c:v>272756000000</c:v>
                </c:pt>
                <c:pt idx="14998">
                  <c:v>269408000000</c:v>
                </c:pt>
                <c:pt idx="14999">
                  <c:v>266354000000</c:v>
                </c:pt>
                <c:pt idx="15000">
                  <c:v>263124000000</c:v>
                </c:pt>
                <c:pt idx="15001">
                  <c:v>259927000000</c:v>
                </c:pt>
                <c:pt idx="15002">
                  <c:v>256692000000</c:v>
                </c:pt>
                <c:pt idx="15003">
                  <c:v>253450000000</c:v>
                </c:pt>
                <c:pt idx="15004">
                  <c:v>250213000000</c:v>
                </c:pt>
                <c:pt idx="15005">
                  <c:v>246717000000</c:v>
                </c:pt>
                <c:pt idx="15006">
                  <c:v>243692000000</c:v>
                </c:pt>
                <c:pt idx="15007">
                  <c:v>240462000000</c:v>
                </c:pt>
                <c:pt idx="15008">
                  <c:v>237164000000</c:v>
                </c:pt>
                <c:pt idx="15009">
                  <c:v>233944000000</c:v>
                </c:pt>
                <c:pt idx="15010">
                  <c:v>230661000000</c:v>
                </c:pt>
                <c:pt idx="15011">
                  <c:v>227455000000</c:v>
                </c:pt>
                <c:pt idx="15012">
                  <c:v>224227000000</c:v>
                </c:pt>
                <c:pt idx="15013">
                  <c:v>221016000000</c:v>
                </c:pt>
                <c:pt idx="15014">
                  <c:v>217838000000</c:v>
                </c:pt>
                <c:pt idx="15015">
                  <c:v>214639000000</c:v>
                </c:pt>
                <c:pt idx="15016">
                  <c:v>211485000000</c:v>
                </c:pt>
                <c:pt idx="15017">
                  <c:v>208331000000</c:v>
                </c:pt>
                <c:pt idx="15018">
                  <c:v>205206000000</c:v>
                </c:pt>
                <c:pt idx="15019">
                  <c:v>202096000000</c:v>
                </c:pt>
                <c:pt idx="15020">
                  <c:v>199002000000</c:v>
                </c:pt>
                <c:pt idx="15021">
                  <c:v>195925000000</c:v>
                </c:pt>
                <c:pt idx="15022">
                  <c:v>192870000000</c:v>
                </c:pt>
                <c:pt idx="15023">
                  <c:v>189831000000</c:v>
                </c:pt>
                <c:pt idx="15024">
                  <c:v>186817000000</c:v>
                </c:pt>
                <c:pt idx="15025">
                  <c:v>183817000000</c:v>
                </c:pt>
                <c:pt idx="15026">
                  <c:v>180849000000</c:v>
                </c:pt>
                <c:pt idx="15027">
                  <c:v>177894000000</c:v>
                </c:pt>
                <c:pt idx="15028">
                  <c:v>174961000000</c:v>
                </c:pt>
                <c:pt idx="15029">
                  <c:v>172061000000</c:v>
                </c:pt>
                <c:pt idx="15030">
                  <c:v>169177000000</c:v>
                </c:pt>
                <c:pt idx="15031">
                  <c:v>166325000000</c:v>
                </c:pt>
                <c:pt idx="15032">
                  <c:v>163493000000</c:v>
                </c:pt>
                <c:pt idx="15033">
                  <c:v>160693000000</c:v>
                </c:pt>
                <c:pt idx="15034">
                  <c:v>157917000000</c:v>
                </c:pt>
                <c:pt idx="15035">
                  <c:v>155169000000</c:v>
                </c:pt>
                <c:pt idx="15036">
                  <c:v>152457000000</c:v>
                </c:pt>
                <c:pt idx="15037">
                  <c:v>149768000000</c:v>
                </c:pt>
                <c:pt idx="15038">
                  <c:v>147118000000</c:v>
                </c:pt>
                <c:pt idx="15039">
                  <c:v>144491000000</c:v>
                </c:pt>
                <c:pt idx="15040">
                  <c:v>141825000000</c:v>
                </c:pt>
                <c:pt idx="15041">
                  <c:v>139338000000</c:v>
                </c:pt>
                <c:pt idx="15042">
                  <c:v>136808000000</c:v>
                </c:pt>
                <c:pt idx="15043">
                  <c:v>134310000000</c:v>
                </c:pt>
                <c:pt idx="15044">
                  <c:v>131848000000</c:v>
                </c:pt>
                <c:pt idx="15045">
                  <c:v>129408000000</c:v>
                </c:pt>
                <c:pt idx="15046">
                  <c:v>127015000000</c:v>
                </c:pt>
                <c:pt idx="15047">
                  <c:v>124580000000</c:v>
                </c:pt>
                <c:pt idx="15048">
                  <c:v>122316000000</c:v>
                </c:pt>
                <c:pt idx="15049">
                  <c:v>119975000000</c:v>
                </c:pt>
                <c:pt idx="15050">
                  <c:v>117764000000</c:v>
                </c:pt>
                <c:pt idx="15051">
                  <c:v>115550000000</c:v>
                </c:pt>
                <c:pt idx="15052">
                  <c:v>113359000000</c:v>
                </c:pt>
                <c:pt idx="15053">
                  <c:v>111218000000</c:v>
                </c:pt>
                <c:pt idx="15054">
                  <c:v>109103000000</c:v>
                </c:pt>
                <c:pt idx="15055">
                  <c:v>107033000000</c:v>
                </c:pt>
                <c:pt idx="15056">
                  <c:v>105010000000</c:v>
                </c:pt>
                <c:pt idx="15057">
                  <c:v>102993000000</c:v>
                </c:pt>
                <c:pt idx="15058">
                  <c:v>101039000000</c:v>
                </c:pt>
                <c:pt idx="15059">
                  <c:v>99102200000</c:v>
                </c:pt>
                <c:pt idx="15060">
                  <c:v>97224500000</c:v>
                </c:pt>
                <c:pt idx="15061">
                  <c:v>95420400000</c:v>
                </c:pt>
                <c:pt idx="15062">
                  <c:v>93561600000</c:v>
                </c:pt>
                <c:pt idx="15063">
                  <c:v>91837300000</c:v>
                </c:pt>
                <c:pt idx="15064">
                  <c:v>90048800000</c:v>
                </c:pt>
                <c:pt idx="15065">
                  <c:v>88359800000</c:v>
                </c:pt>
                <c:pt idx="15066">
                  <c:v>86689500000</c:v>
                </c:pt>
                <c:pt idx="15067">
                  <c:v>85075200000</c:v>
                </c:pt>
                <c:pt idx="15068">
                  <c:v>83545700000</c:v>
                </c:pt>
                <c:pt idx="15069">
                  <c:v>81947500000</c:v>
                </c:pt>
                <c:pt idx="15070">
                  <c:v>80490000000</c:v>
                </c:pt>
                <c:pt idx="15071">
                  <c:v>78970400000</c:v>
                </c:pt>
                <c:pt idx="15072">
                  <c:v>77579200000</c:v>
                </c:pt>
                <c:pt idx="15073">
                  <c:v>76138800000</c:v>
                </c:pt>
                <c:pt idx="15074">
                  <c:v>74776300000</c:v>
                </c:pt>
                <c:pt idx="15075">
                  <c:v>73482900000</c:v>
                </c:pt>
                <c:pt idx="15076">
                  <c:v>72156100000</c:v>
                </c:pt>
                <c:pt idx="15077">
                  <c:v>70923300000</c:v>
                </c:pt>
                <c:pt idx="15078">
                  <c:v>69672400000</c:v>
                </c:pt>
                <c:pt idx="15079">
                  <c:v>68498100000</c:v>
                </c:pt>
                <c:pt idx="15080">
                  <c:v>67322300000</c:v>
                </c:pt>
                <c:pt idx="15081">
                  <c:v>66196600000</c:v>
                </c:pt>
                <c:pt idx="15082">
                  <c:v>65105500000</c:v>
                </c:pt>
                <c:pt idx="15083">
                  <c:v>64036200000</c:v>
                </c:pt>
                <c:pt idx="15084">
                  <c:v>62995100000</c:v>
                </c:pt>
                <c:pt idx="15085">
                  <c:v>61995300000</c:v>
                </c:pt>
                <c:pt idx="15086">
                  <c:v>61008300000</c:v>
                </c:pt>
                <c:pt idx="15087">
                  <c:v>60070500000</c:v>
                </c:pt>
                <c:pt idx="15088">
                  <c:v>59167500000</c:v>
                </c:pt>
                <c:pt idx="15089">
                  <c:v>58265900000</c:v>
                </c:pt>
                <c:pt idx="15090">
                  <c:v>57423500000</c:v>
                </c:pt>
                <c:pt idx="15091">
                  <c:v>56580700000</c:v>
                </c:pt>
                <c:pt idx="15092">
                  <c:v>55792900000</c:v>
                </c:pt>
                <c:pt idx="15093">
                  <c:v>55014200000</c:v>
                </c:pt>
                <c:pt idx="15094">
                  <c:v>54272100000</c:v>
                </c:pt>
                <c:pt idx="15095">
                  <c:v>53558200000</c:v>
                </c:pt>
                <c:pt idx="15096">
                  <c:v>52864700000</c:v>
                </c:pt>
                <c:pt idx="15097">
                  <c:v>52198200000</c:v>
                </c:pt>
                <c:pt idx="15098">
                  <c:v>51556100000</c:v>
                </c:pt>
                <c:pt idx="15099">
                  <c:v>50935800000</c:v>
                </c:pt>
                <c:pt idx="15100">
                  <c:v>50339500000</c:v>
                </c:pt>
                <c:pt idx="15101">
                  <c:v>49765900000</c:v>
                </c:pt>
                <c:pt idx="15102">
                  <c:v>49209800000</c:v>
                </c:pt>
                <c:pt idx="15103">
                  <c:v>48680100000</c:v>
                </c:pt>
                <c:pt idx="15104">
                  <c:v>48164000000</c:v>
                </c:pt>
                <c:pt idx="15105">
                  <c:v>47675900000</c:v>
                </c:pt>
                <c:pt idx="15106">
                  <c:v>47197200000</c:v>
                </c:pt>
                <c:pt idx="15107">
                  <c:v>46752000000</c:v>
                </c:pt>
                <c:pt idx="15108">
                  <c:v>46323000000</c:v>
                </c:pt>
                <c:pt idx="15109">
                  <c:v>45900900000</c:v>
                </c:pt>
                <c:pt idx="15110">
                  <c:v>45509100000</c:v>
                </c:pt>
                <c:pt idx="15111">
                  <c:v>45114100000</c:v>
                </c:pt>
                <c:pt idx="15112">
                  <c:v>44764900000</c:v>
                </c:pt>
                <c:pt idx="15113">
                  <c:v>44401400000</c:v>
                </c:pt>
                <c:pt idx="15114">
                  <c:v>44090100000</c:v>
                </c:pt>
                <c:pt idx="15115">
                  <c:v>43781800000</c:v>
                </c:pt>
                <c:pt idx="15116">
                  <c:v>43481400000</c:v>
                </c:pt>
                <c:pt idx="15117">
                  <c:v>43203200000</c:v>
                </c:pt>
                <c:pt idx="15118">
                  <c:v>42924400000</c:v>
                </c:pt>
                <c:pt idx="15119">
                  <c:v>42681500000</c:v>
                </c:pt>
                <c:pt idx="15120">
                  <c:v>42435300000</c:v>
                </c:pt>
                <c:pt idx="15121">
                  <c:v>42215500000</c:v>
                </c:pt>
                <c:pt idx="15122">
                  <c:v>42004000000</c:v>
                </c:pt>
                <c:pt idx="15123">
                  <c:v>41799400000</c:v>
                </c:pt>
                <c:pt idx="15124">
                  <c:v>41611800000</c:v>
                </c:pt>
                <c:pt idx="15125">
                  <c:v>41429100000</c:v>
                </c:pt>
                <c:pt idx="15126">
                  <c:v>41264000000</c:v>
                </c:pt>
                <c:pt idx="15127">
                  <c:v>41109400000</c:v>
                </c:pt>
                <c:pt idx="15128">
                  <c:v>40956300000</c:v>
                </c:pt>
                <c:pt idx="15129">
                  <c:v>40822300000</c:v>
                </c:pt>
                <c:pt idx="15130">
                  <c:v>40689000000</c:v>
                </c:pt>
                <c:pt idx="15131">
                  <c:v>40574300000</c:v>
                </c:pt>
                <c:pt idx="15132">
                  <c:v>40460200000</c:v>
                </c:pt>
                <c:pt idx="15133">
                  <c:v>40363400000</c:v>
                </c:pt>
                <c:pt idx="15134">
                  <c:v>40274700000</c:v>
                </c:pt>
                <c:pt idx="15135">
                  <c:v>40189000000</c:v>
                </c:pt>
                <c:pt idx="15136">
                  <c:v>40116200000</c:v>
                </c:pt>
                <c:pt idx="15137">
                  <c:v>40047200000</c:v>
                </c:pt>
                <c:pt idx="15138">
                  <c:v>39989300000</c:v>
                </c:pt>
                <c:pt idx="15139">
                  <c:v>39935900000</c:v>
                </c:pt>
                <c:pt idx="15140">
                  <c:v>39891800000</c:v>
                </c:pt>
                <c:pt idx="15141">
                  <c:v>39853800000</c:v>
                </c:pt>
                <c:pt idx="15142">
                  <c:v>39820900000</c:v>
                </c:pt>
                <c:pt idx="15143">
                  <c:v>39795300000</c:v>
                </c:pt>
                <c:pt idx="15144">
                  <c:v>39774800000</c:v>
                </c:pt>
                <c:pt idx="15145">
                  <c:v>39760600000</c:v>
                </c:pt>
                <c:pt idx="15146">
                  <c:v>39750100000</c:v>
                </c:pt>
                <c:pt idx="15147">
                  <c:v>39746400000</c:v>
                </c:pt>
                <c:pt idx="15148">
                  <c:v>39747700000</c:v>
                </c:pt>
                <c:pt idx="15149">
                  <c:v>39751400000</c:v>
                </c:pt>
                <c:pt idx="15150">
                  <c:v>39762100000</c:v>
                </c:pt>
                <c:pt idx="15151">
                  <c:v>39772900000</c:v>
                </c:pt>
                <c:pt idx="15152">
                  <c:v>39792700000</c:v>
                </c:pt>
                <c:pt idx="15153">
                  <c:v>39809700000</c:v>
                </c:pt>
                <c:pt idx="15154">
                  <c:v>39838200000</c:v>
                </c:pt>
                <c:pt idx="15155">
                  <c:v>39868100000</c:v>
                </c:pt>
                <c:pt idx="15156">
                  <c:v>39898500000</c:v>
                </c:pt>
                <c:pt idx="15157">
                  <c:v>39938500000</c:v>
                </c:pt>
                <c:pt idx="15158">
                  <c:v>39973500000</c:v>
                </c:pt>
                <c:pt idx="15159">
                  <c:v>40021000000</c:v>
                </c:pt>
                <c:pt idx="15160">
                  <c:v>40063200000</c:v>
                </c:pt>
                <c:pt idx="15161">
                  <c:v>40117500000</c:v>
                </c:pt>
                <c:pt idx="15162">
                  <c:v>40182900000</c:v>
                </c:pt>
                <c:pt idx="15163">
                  <c:v>40228600000</c:v>
                </c:pt>
                <c:pt idx="15164">
                  <c:v>40291800000</c:v>
                </c:pt>
                <c:pt idx="15165">
                  <c:v>40353700000</c:v>
                </c:pt>
                <c:pt idx="15166">
                  <c:v>40422300000</c:v>
                </c:pt>
                <c:pt idx="15167">
                  <c:v>40503500000</c:v>
                </c:pt>
                <c:pt idx="15168">
                  <c:v>40564900000</c:v>
                </c:pt>
                <c:pt idx="15169">
                  <c:v>40651500000</c:v>
                </c:pt>
                <c:pt idx="15170">
                  <c:v>40718200000</c:v>
                </c:pt>
                <c:pt idx="15171">
                  <c:v>40798700000</c:v>
                </c:pt>
                <c:pt idx="15172">
                  <c:v>40881800000</c:v>
                </c:pt>
                <c:pt idx="15173">
                  <c:v>40966800000</c:v>
                </c:pt>
                <c:pt idx="15174">
                  <c:v>41062100000</c:v>
                </c:pt>
                <c:pt idx="15175">
                  <c:v>41143600000</c:v>
                </c:pt>
                <c:pt idx="15176">
                  <c:v>41238000000</c:v>
                </c:pt>
                <c:pt idx="15177">
                  <c:v>41328000000</c:v>
                </c:pt>
                <c:pt idx="15178">
                  <c:v>41420500000</c:v>
                </c:pt>
                <c:pt idx="15179">
                  <c:v>41519500000</c:v>
                </c:pt>
                <c:pt idx="15180">
                  <c:v>41618500000</c:v>
                </c:pt>
                <c:pt idx="15181">
                  <c:v>41711600000</c:v>
                </c:pt>
                <c:pt idx="15182">
                  <c:v>41821000000</c:v>
                </c:pt>
                <c:pt idx="15183">
                  <c:v>41914900000</c:v>
                </c:pt>
                <c:pt idx="15184">
                  <c:v>42031200000</c:v>
                </c:pt>
                <c:pt idx="15185">
                  <c:v>42126900000</c:v>
                </c:pt>
                <c:pt idx="15186">
                  <c:v>42248500000</c:v>
                </c:pt>
                <c:pt idx="15187">
                  <c:v>42359400000</c:v>
                </c:pt>
                <c:pt idx="15188">
                  <c:v>42459900000</c:v>
                </c:pt>
                <c:pt idx="15189">
                  <c:v>42585500000</c:v>
                </c:pt>
                <c:pt idx="15190">
                  <c:v>42691500000</c:v>
                </c:pt>
                <c:pt idx="15191">
                  <c:v>42815100000</c:v>
                </c:pt>
                <c:pt idx="15192">
                  <c:v>42929700000</c:v>
                </c:pt>
                <c:pt idx="15193">
                  <c:v>43048700000</c:v>
                </c:pt>
                <c:pt idx="15194">
                  <c:v>43170000000</c:v>
                </c:pt>
                <c:pt idx="15195">
                  <c:v>43296700000</c:v>
                </c:pt>
                <c:pt idx="15196">
                  <c:v>43412300000</c:v>
                </c:pt>
                <c:pt idx="15197">
                  <c:v>43549800000</c:v>
                </c:pt>
                <c:pt idx="15198">
                  <c:v>43662000000</c:v>
                </c:pt>
                <c:pt idx="15199">
                  <c:v>43808500000</c:v>
                </c:pt>
                <c:pt idx="15200">
                  <c:v>43919000000</c:v>
                </c:pt>
                <c:pt idx="15201">
                  <c:v>44050200000</c:v>
                </c:pt>
                <c:pt idx="15202">
                  <c:v>44204700000</c:v>
                </c:pt>
                <c:pt idx="15203">
                  <c:v>44316600000</c:v>
                </c:pt>
                <c:pt idx="15204">
                  <c:v>44474800000</c:v>
                </c:pt>
                <c:pt idx="15205">
                  <c:v>44589800000</c:v>
                </c:pt>
                <c:pt idx="15206">
                  <c:v>44747000000</c:v>
                </c:pt>
                <c:pt idx="15207">
                  <c:v>44870400000</c:v>
                </c:pt>
                <c:pt idx="15208">
                  <c:v>45021500000</c:v>
                </c:pt>
                <c:pt idx="15209">
                  <c:v>45163800000</c:v>
                </c:pt>
                <c:pt idx="15210">
                  <c:v>45302000000</c:v>
                </c:pt>
                <c:pt idx="15211">
                  <c:v>45446200000</c:v>
                </c:pt>
                <c:pt idx="15212">
                  <c:v>45599300000</c:v>
                </c:pt>
                <c:pt idx="15213">
                  <c:v>45736800000</c:v>
                </c:pt>
                <c:pt idx="15214">
                  <c:v>45886100000</c:v>
                </c:pt>
                <c:pt idx="15215">
                  <c:v>46036000000</c:v>
                </c:pt>
                <c:pt idx="15216">
                  <c:v>46188300000</c:v>
                </c:pt>
                <c:pt idx="15217">
                  <c:v>46362300000</c:v>
                </c:pt>
                <c:pt idx="15218">
                  <c:v>46497400000</c:v>
                </c:pt>
                <c:pt idx="15219">
                  <c:v>46675800000</c:v>
                </c:pt>
                <c:pt idx="15220">
                  <c:v>46813200000</c:v>
                </c:pt>
                <c:pt idx="15221">
                  <c:v>46972900000</c:v>
                </c:pt>
                <c:pt idx="15222">
                  <c:v>47136700000</c:v>
                </c:pt>
                <c:pt idx="15223">
                  <c:v>47299500000</c:v>
                </c:pt>
                <c:pt idx="15224">
                  <c:v>47478600000</c:v>
                </c:pt>
                <c:pt idx="15225">
                  <c:v>47635100000</c:v>
                </c:pt>
                <c:pt idx="15226">
                  <c:v>47807800000</c:v>
                </c:pt>
                <c:pt idx="15227">
                  <c:v>47979400000</c:v>
                </c:pt>
                <c:pt idx="15228">
                  <c:v>48150400000</c:v>
                </c:pt>
                <c:pt idx="15229">
                  <c:v>48330800000</c:v>
                </c:pt>
                <c:pt idx="15230">
                  <c:v>48505200000</c:v>
                </c:pt>
                <c:pt idx="15231">
                  <c:v>48686800000</c:v>
                </c:pt>
                <c:pt idx="15232">
                  <c:v>48864800000</c:v>
                </c:pt>
                <c:pt idx="15233">
                  <c:v>49024000000</c:v>
                </c:pt>
                <c:pt idx="15234">
                  <c:v>49228400000</c:v>
                </c:pt>
                <c:pt idx="15235">
                  <c:v>49411800000</c:v>
                </c:pt>
                <c:pt idx="15236">
                  <c:v>49597100000</c:v>
                </c:pt>
                <c:pt idx="15237">
                  <c:v>49784300000</c:v>
                </c:pt>
                <c:pt idx="15238">
                  <c:v>49971200000</c:v>
                </c:pt>
                <c:pt idx="15239">
                  <c:v>50162400000</c:v>
                </c:pt>
                <c:pt idx="15240">
                  <c:v>50341900000</c:v>
                </c:pt>
                <c:pt idx="15241">
                  <c:v>50547200000</c:v>
                </c:pt>
                <c:pt idx="15242">
                  <c:v>50744500000</c:v>
                </c:pt>
                <c:pt idx="15243">
                  <c:v>50940300000</c:v>
                </c:pt>
                <c:pt idx="15244">
                  <c:v>51141800000</c:v>
                </c:pt>
                <c:pt idx="15245">
                  <c:v>51343200000</c:v>
                </c:pt>
                <c:pt idx="15246">
                  <c:v>51549000000</c:v>
                </c:pt>
                <c:pt idx="15247">
                  <c:v>51768700000</c:v>
                </c:pt>
                <c:pt idx="15248">
                  <c:v>51966200000</c:v>
                </c:pt>
                <c:pt idx="15249">
                  <c:v>52178500000</c:v>
                </c:pt>
                <c:pt idx="15250">
                  <c:v>52393300000</c:v>
                </c:pt>
                <c:pt idx="15251">
                  <c:v>52610100000</c:v>
                </c:pt>
                <c:pt idx="15252">
                  <c:v>52830600000</c:v>
                </c:pt>
                <c:pt idx="15253">
                  <c:v>53052000000</c:v>
                </c:pt>
                <c:pt idx="15254">
                  <c:v>53275600000</c:v>
                </c:pt>
                <c:pt idx="15255">
                  <c:v>53504800000</c:v>
                </c:pt>
                <c:pt idx="15256">
                  <c:v>53733000000</c:v>
                </c:pt>
                <c:pt idx="15257">
                  <c:v>53969000000</c:v>
                </c:pt>
                <c:pt idx="15258">
                  <c:v>54201900000</c:v>
                </c:pt>
                <c:pt idx="15259">
                  <c:v>54443700000</c:v>
                </c:pt>
                <c:pt idx="15260">
                  <c:v>54681300000</c:v>
                </c:pt>
                <c:pt idx="15261">
                  <c:v>54919200000</c:v>
                </c:pt>
                <c:pt idx="15262">
                  <c:v>55169700000</c:v>
                </c:pt>
                <c:pt idx="15263">
                  <c:v>55414400000</c:v>
                </c:pt>
                <c:pt idx="15264">
                  <c:v>55665400000</c:v>
                </c:pt>
                <c:pt idx="15265">
                  <c:v>55915100000</c:v>
                </c:pt>
                <c:pt idx="15266">
                  <c:v>56169000000</c:v>
                </c:pt>
                <c:pt idx="15267">
                  <c:v>56423500000</c:v>
                </c:pt>
                <c:pt idx="15268">
                  <c:v>56669700000</c:v>
                </c:pt>
                <c:pt idx="15269">
                  <c:v>56940500000</c:v>
                </c:pt>
                <c:pt idx="15270">
                  <c:v>57202100000</c:v>
                </c:pt>
                <c:pt idx="15271">
                  <c:v>57466900000</c:v>
                </c:pt>
                <c:pt idx="15272">
                  <c:v>57733300000</c:v>
                </c:pt>
                <c:pt idx="15273">
                  <c:v>58002600000</c:v>
                </c:pt>
                <c:pt idx="15274">
                  <c:v>58273800000</c:v>
                </c:pt>
                <c:pt idx="15275">
                  <c:v>58545200000</c:v>
                </c:pt>
                <c:pt idx="15276">
                  <c:v>58823200000</c:v>
                </c:pt>
                <c:pt idx="15277">
                  <c:v>59101500000</c:v>
                </c:pt>
                <c:pt idx="15278">
                  <c:v>59381100000</c:v>
                </c:pt>
                <c:pt idx="15279">
                  <c:v>59664000000</c:v>
                </c:pt>
                <c:pt idx="15280">
                  <c:v>59947900000</c:v>
                </c:pt>
                <c:pt idx="15281">
                  <c:v>60235400000</c:v>
                </c:pt>
                <c:pt idx="15282">
                  <c:v>60536500000</c:v>
                </c:pt>
                <c:pt idx="15283">
                  <c:v>60816000000</c:v>
                </c:pt>
                <c:pt idx="15284">
                  <c:v>61124200000</c:v>
                </c:pt>
                <c:pt idx="15285">
                  <c:v>61406300000</c:v>
                </c:pt>
                <c:pt idx="15286">
                  <c:v>61704700000</c:v>
                </c:pt>
                <c:pt idx="15287">
                  <c:v>62006900000</c:v>
                </c:pt>
                <c:pt idx="15288">
                  <c:v>62309500000</c:v>
                </c:pt>
                <c:pt idx="15289">
                  <c:v>62628700000</c:v>
                </c:pt>
                <c:pt idx="15290">
                  <c:v>62924600000</c:v>
                </c:pt>
                <c:pt idx="15291">
                  <c:v>63244600000</c:v>
                </c:pt>
                <c:pt idx="15292">
                  <c:v>63549000000</c:v>
                </c:pt>
                <c:pt idx="15293">
                  <c:v>63861700000</c:v>
                </c:pt>
                <c:pt idx="15294">
                  <c:v>64181600000</c:v>
                </c:pt>
                <c:pt idx="15295">
                  <c:v>64498200000</c:v>
                </c:pt>
                <c:pt idx="15296">
                  <c:v>64817700000</c:v>
                </c:pt>
                <c:pt idx="15297">
                  <c:v>65141400000</c:v>
                </c:pt>
                <c:pt idx="15298">
                  <c:v>65459700000</c:v>
                </c:pt>
                <c:pt idx="15299">
                  <c:v>65790900000</c:v>
                </c:pt>
                <c:pt idx="15300">
                  <c:v>66116800000</c:v>
                </c:pt>
                <c:pt idx="15301">
                  <c:v>66437400000</c:v>
                </c:pt>
                <c:pt idx="15302">
                  <c:v>66777000000</c:v>
                </c:pt>
                <c:pt idx="15303">
                  <c:v>67099400000</c:v>
                </c:pt>
                <c:pt idx="15304">
                  <c:v>67444300000</c:v>
                </c:pt>
                <c:pt idx="15305">
                  <c:v>67770000000</c:v>
                </c:pt>
                <c:pt idx="15306">
                  <c:v>68118200000</c:v>
                </c:pt>
                <c:pt idx="15307">
                  <c:v>68456400000</c:v>
                </c:pt>
                <c:pt idx="15308">
                  <c:v>68789000000</c:v>
                </c:pt>
                <c:pt idx="15309">
                  <c:v>69138800000</c:v>
                </c:pt>
                <c:pt idx="15310">
                  <c:v>69478500000</c:v>
                </c:pt>
                <c:pt idx="15311">
                  <c:v>69825800000</c:v>
                </c:pt>
                <c:pt idx="15312">
                  <c:v>70174000000</c:v>
                </c:pt>
                <c:pt idx="15313">
                  <c:v>70518100000</c:v>
                </c:pt>
                <c:pt idx="15314">
                  <c:v>70875200000</c:v>
                </c:pt>
                <c:pt idx="15315">
                  <c:v>71226400000</c:v>
                </c:pt>
                <c:pt idx="15316">
                  <c:v>71569600000</c:v>
                </c:pt>
                <c:pt idx="15317">
                  <c:v>71936900000</c:v>
                </c:pt>
                <c:pt idx="15318">
                  <c:v>72279700000</c:v>
                </c:pt>
                <c:pt idx="15319">
                  <c:v>72653700000</c:v>
                </c:pt>
                <c:pt idx="15320">
                  <c:v>72998900000</c:v>
                </c:pt>
                <c:pt idx="15321">
                  <c:v>73376200000</c:v>
                </c:pt>
                <c:pt idx="15322">
                  <c:v>73738200000</c:v>
                </c:pt>
                <c:pt idx="15323">
                  <c:v>74089900000</c:v>
                </c:pt>
                <c:pt idx="15324">
                  <c:v>74469100000</c:v>
                </c:pt>
                <c:pt idx="15325">
                  <c:v>74826900000</c:v>
                </c:pt>
                <c:pt idx="15326">
                  <c:v>75204700000</c:v>
                </c:pt>
                <c:pt idx="15327">
                  <c:v>75568700000</c:v>
                </c:pt>
                <c:pt idx="15328">
                  <c:v>75944400000</c:v>
                </c:pt>
                <c:pt idx="15329">
                  <c:v>76317200000</c:v>
                </c:pt>
                <c:pt idx="15330">
                  <c:v>76689300000</c:v>
                </c:pt>
                <c:pt idx="15331">
                  <c:v>77065700000</c:v>
                </c:pt>
                <c:pt idx="15332">
                  <c:v>77444700000</c:v>
                </c:pt>
                <c:pt idx="15333">
                  <c:v>77821800000</c:v>
                </c:pt>
                <c:pt idx="15334">
                  <c:v>78207300000</c:v>
                </c:pt>
                <c:pt idx="15335">
                  <c:v>78586300000</c:v>
                </c:pt>
                <c:pt idx="15336">
                  <c:v>78970000000</c:v>
                </c:pt>
                <c:pt idx="15337">
                  <c:v>79358700000</c:v>
                </c:pt>
                <c:pt idx="15338">
                  <c:v>79745600000</c:v>
                </c:pt>
                <c:pt idx="15339">
                  <c:v>80141600000</c:v>
                </c:pt>
                <c:pt idx="15340">
                  <c:v>80528600000</c:v>
                </c:pt>
                <c:pt idx="15341">
                  <c:v>80920300000</c:v>
                </c:pt>
                <c:pt idx="15342">
                  <c:v>81318000000</c:v>
                </c:pt>
                <c:pt idx="15343">
                  <c:v>81713100000</c:v>
                </c:pt>
                <c:pt idx="15344">
                  <c:v>82113000000</c:v>
                </c:pt>
                <c:pt idx="15345">
                  <c:v>82511500000</c:v>
                </c:pt>
                <c:pt idx="15346">
                  <c:v>82907600000</c:v>
                </c:pt>
                <c:pt idx="15347">
                  <c:v>83315200000</c:v>
                </c:pt>
                <c:pt idx="15348">
                  <c:v>83718700000</c:v>
                </c:pt>
                <c:pt idx="15349">
                  <c:v>84125700000</c:v>
                </c:pt>
                <c:pt idx="15350">
                  <c:v>84532800000</c:v>
                </c:pt>
                <c:pt idx="15351">
                  <c:v>84944600000</c:v>
                </c:pt>
                <c:pt idx="15352">
                  <c:v>85355400000</c:v>
                </c:pt>
                <c:pt idx="15353">
                  <c:v>85766300000</c:v>
                </c:pt>
                <c:pt idx="15354">
                  <c:v>86186100000</c:v>
                </c:pt>
                <c:pt idx="15355">
                  <c:v>86602300000</c:v>
                </c:pt>
                <c:pt idx="15356">
                  <c:v>87023800000</c:v>
                </c:pt>
                <c:pt idx="15357">
                  <c:v>87443800000</c:v>
                </c:pt>
                <c:pt idx="15358">
                  <c:v>87868000000</c:v>
                </c:pt>
                <c:pt idx="15359">
                  <c:v>88291900000</c:v>
                </c:pt>
                <c:pt idx="15360">
                  <c:v>88718800000</c:v>
                </c:pt>
                <c:pt idx="15361">
                  <c:v>89146000000</c:v>
                </c:pt>
                <c:pt idx="15362">
                  <c:v>89575500000</c:v>
                </c:pt>
                <c:pt idx="15363">
                  <c:v>90008500000</c:v>
                </c:pt>
                <c:pt idx="15364">
                  <c:v>90441900000</c:v>
                </c:pt>
                <c:pt idx="15365">
                  <c:v>90881800000</c:v>
                </c:pt>
                <c:pt idx="15366">
                  <c:v>91319200000</c:v>
                </c:pt>
                <c:pt idx="15367">
                  <c:v>91764900000</c:v>
                </c:pt>
                <c:pt idx="15368">
                  <c:v>92206300000</c:v>
                </c:pt>
                <c:pt idx="15369">
                  <c:v>92649400000</c:v>
                </c:pt>
                <c:pt idx="15370">
                  <c:v>93100500000</c:v>
                </c:pt>
                <c:pt idx="15371">
                  <c:v>93547500000</c:v>
                </c:pt>
                <c:pt idx="15372">
                  <c:v>94000300000</c:v>
                </c:pt>
                <c:pt idx="15373">
                  <c:v>94451200000</c:v>
                </c:pt>
                <c:pt idx="15374">
                  <c:v>94906100000</c:v>
                </c:pt>
                <c:pt idx="15375">
                  <c:v>95360800000</c:v>
                </c:pt>
                <c:pt idx="15376">
                  <c:v>95817200000</c:v>
                </c:pt>
                <c:pt idx="15377">
                  <c:v>96278800000</c:v>
                </c:pt>
                <c:pt idx="15378">
                  <c:v>96739000000</c:v>
                </c:pt>
                <c:pt idx="15379">
                  <c:v>97205400000</c:v>
                </c:pt>
                <c:pt idx="15380">
                  <c:v>97669400000</c:v>
                </c:pt>
                <c:pt idx="15381">
                  <c:v>98138200000</c:v>
                </c:pt>
                <c:pt idx="15382">
                  <c:v>98605900000</c:v>
                </c:pt>
                <c:pt idx="15383">
                  <c:v>99075300000</c:v>
                </c:pt>
                <c:pt idx="15384">
                  <c:v>99547400000</c:v>
                </c:pt>
                <c:pt idx="15385">
                  <c:v>100020000000</c:v>
                </c:pt>
                <c:pt idx="15386">
                  <c:v>100493000000</c:v>
                </c:pt>
                <c:pt idx="15387">
                  <c:v>100970000000</c:v>
                </c:pt>
                <c:pt idx="15388">
                  <c:v>101448000000</c:v>
                </c:pt>
                <c:pt idx="15389">
                  <c:v>101924000000</c:v>
                </c:pt>
                <c:pt idx="15390">
                  <c:v>102420000000</c:v>
                </c:pt>
                <c:pt idx="15391">
                  <c:v>102886000000</c:v>
                </c:pt>
                <c:pt idx="15392">
                  <c:v>103371000000</c:v>
                </c:pt>
                <c:pt idx="15393">
                  <c:v>103858000000</c:v>
                </c:pt>
                <c:pt idx="15394">
                  <c:v>104347000000</c:v>
                </c:pt>
                <c:pt idx="15395">
                  <c:v>104872000000</c:v>
                </c:pt>
                <c:pt idx="15396">
                  <c:v>105333000000</c:v>
                </c:pt>
                <c:pt idx="15397">
                  <c:v>105857000000</c:v>
                </c:pt>
                <c:pt idx="15398">
                  <c:v>106329000000</c:v>
                </c:pt>
                <c:pt idx="15399">
                  <c:v>106826000000</c:v>
                </c:pt>
                <c:pt idx="15400">
                  <c:v>107334000000</c:v>
                </c:pt>
                <c:pt idx="15401">
                  <c:v>107834000000</c:v>
                </c:pt>
                <c:pt idx="15402">
                  <c:v>108343000000</c:v>
                </c:pt>
                <c:pt idx="15403">
                  <c:v>108850000000</c:v>
                </c:pt>
                <c:pt idx="15404">
                  <c:v>109350000000</c:v>
                </c:pt>
                <c:pt idx="15405">
                  <c:v>109869000000</c:v>
                </c:pt>
                <c:pt idx="15406">
                  <c:v>110377000000</c:v>
                </c:pt>
                <c:pt idx="15407">
                  <c:v>110889000000</c:v>
                </c:pt>
                <c:pt idx="15408">
                  <c:v>111400000000</c:v>
                </c:pt>
                <c:pt idx="15409">
                  <c:v>111894000000</c:v>
                </c:pt>
                <c:pt idx="15410">
                  <c:v>112424000000</c:v>
                </c:pt>
                <c:pt idx="15411">
                  <c:v>112924000000</c:v>
                </c:pt>
                <c:pt idx="15412">
                  <c:v>113454000000</c:v>
                </c:pt>
                <c:pt idx="15413">
                  <c:v>113963000000</c:v>
                </c:pt>
                <c:pt idx="15414">
                  <c:v>114491000000</c:v>
                </c:pt>
                <c:pt idx="15415">
                  <c:v>115012000000</c:v>
                </c:pt>
                <c:pt idx="15416">
                  <c:v>115530000000</c:v>
                </c:pt>
                <c:pt idx="15417">
                  <c:v>116057000000</c:v>
                </c:pt>
                <c:pt idx="15418">
                  <c:v>116586000000</c:v>
                </c:pt>
                <c:pt idx="15419">
                  <c:v>117105000000</c:v>
                </c:pt>
                <c:pt idx="15420">
                  <c:v>117644000000</c:v>
                </c:pt>
                <c:pt idx="15421">
                  <c:v>118158000000</c:v>
                </c:pt>
                <c:pt idx="15422">
                  <c:v>118688000000</c:v>
                </c:pt>
                <c:pt idx="15423">
                  <c:v>119236000000</c:v>
                </c:pt>
                <c:pt idx="15424">
                  <c:v>119751000000</c:v>
                </c:pt>
                <c:pt idx="15425">
                  <c:v>120305000000</c:v>
                </c:pt>
                <c:pt idx="15426">
                  <c:v>120824000000</c:v>
                </c:pt>
                <c:pt idx="15427">
                  <c:v>121381000000</c:v>
                </c:pt>
                <c:pt idx="15428">
                  <c:v>121919000000</c:v>
                </c:pt>
                <c:pt idx="15429">
                  <c:v>122445000000</c:v>
                </c:pt>
                <c:pt idx="15430">
                  <c:v>123004000000</c:v>
                </c:pt>
                <c:pt idx="15431">
                  <c:v>123538000000</c:v>
                </c:pt>
                <c:pt idx="15432">
                  <c:v>124091000000</c:v>
                </c:pt>
                <c:pt idx="15433">
                  <c:v>124637000000</c:v>
                </c:pt>
                <c:pt idx="15434">
                  <c:v>125181000000</c:v>
                </c:pt>
                <c:pt idx="15435">
                  <c:v>125729000000</c:v>
                </c:pt>
                <c:pt idx="15436">
                  <c:v>126288000000</c:v>
                </c:pt>
                <c:pt idx="15437">
                  <c:v>126824000000</c:v>
                </c:pt>
                <c:pt idx="15438">
                  <c:v>127396000000</c:v>
                </c:pt>
                <c:pt idx="15439">
                  <c:v>127924000000</c:v>
                </c:pt>
                <c:pt idx="15440">
                  <c:v>128509000000</c:v>
                </c:pt>
                <c:pt idx="15441">
                  <c:v>129034000000</c:v>
                </c:pt>
                <c:pt idx="15442">
                  <c:v>129591000000</c:v>
                </c:pt>
                <c:pt idx="15443">
                  <c:v>130157000000</c:v>
                </c:pt>
                <c:pt idx="15444">
                  <c:v>130717000000</c:v>
                </c:pt>
                <c:pt idx="15445">
                  <c:v>131306000000</c:v>
                </c:pt>
                <c:pt idx="15446">
                  <c:v>131857000000</c:v>
                </c:pt>
                <c:pt idx="15447">
                  <c:v>132428000000</c:v>
                </c:pt>
                <c:pt idx="15448">
                  <c:v>133003000000</c:v>
                </c:pt>
                <c:pt idx="15449">
                  <c:v>133570000000</c:v>
                </c:pt>
                <c:pt idx="15450">
                  <c:v>134150000000</c:v>
                </c:pt>
                <c:pt idx="15451">
                  <c:v>134719000000</c:v>
                </c:pt>
                <c:pt idx="15452">
                  <c:v>135250000000</c:v>
                </c:pt>
                <c:pt idx="15453">
                  <c:v>135868000000</c:v>
                </c:pt>
                <c:pt idx="15454">
                  <c:v>136391000000</c:v>
                </c:pt>
                <c:pt idx="15455">
                  <c:v>137018000000</c:v>
                </c:pt>
                <c:pt idx="15456">
                  <c:v>137594000000</c:v>
                </c:pt>
                <c:pt idx="15457">
                  <c:v>138169000000</c:v>
                </c:pt>
                <c:pt idx="15458">
                  <c:v>138748000000</c:v>
                </c:pt>
                <c:pt idx="15459">
                  <c:v>139303000000</c:v>
                </c:pt>
                <c:pt idx="15460">
                  <c:v>139904000000</c:v>
                </c:pt>
                <c:pt idx="15461">
                  <c:v>140485000000</c:v>
                </c:pt>
                <c:pt idx="15462">
                  <c:v>141060000000</c:v>
                </c:pt>
                <c:pt idx="15463">
                  <c:v>141644000000</c:v>
                </c:pt>
                <c:pt idx="15464">
                  <c:v>142218000000</c:v>
                </c:pt>
                <c:pt idx="15465">
                  <c:v>142805000000</c:v>
                </c:pt>
                <c:pt idx="15466">
                  <c:v>143385000000</c:v>
                </c:pt>
                <c:pt idx="15467">
                  <c:v>143974000000</c:v>
                </c:pt>
                <c:pt idx="15468">
                  <c:v>144607000000</c:v>
                </c:pt>
                <c:pt idx="15469">
                  <c:v>145161000000</c:v>
                </c:pt>
                <c:pt idx="15470">
                  <c:v>145752000000</c:v>
                </c:pt>
                <c:pt idx="15471">
                  <c:v>146361000000</c:v>
                </c:pt>
                <c:pt idx="15472">
                  <c:v>146955000000</c:v>
                </c:pt>
                <c:pt idx="15473">
                  <c:v>147567000000</c:v>
                </c:pt>
                <c:pt idx="15474">
                  <c:v>148162000000</c:v>
                </c:pt>
                <c:pt idx="15475">
                  <c:v>148757000000</c:v>
                </c:pt>
                <c:pt idx="15476">
                  <c:v>149365000000</c:v>
                </c:pt>
                <c:pt idx="15477">
                  <c:v>149961000000</c:v>
                </c:pt>
                <c:pt idx="15478">
                  <c:v>150562000000</c:v>
                </c:pt>
                <c:pt idx="15479">
                  <c:v>151159000000</c:v>
                </c:pt>
                <c:pt idx="15480">
                  <c:v>151759000000</c:v>
                </c:pt>
                <c:pt idx="15481">
                  <c:v>152357000000</c:v>
                </c:pt>
                <c:pt idx="15482">
                  <c:v>152954000000</c:v>
                </c:pt>
                <c:pt idx="15483">
                  <c:v>153555000000</c:v>
                </c:pt>
                <c:pt idx="15484">
                  <c:v>154153000000</c:v>
                </c:pt>
                <c:pt idx="15485">
                  <c:v>154750000000</c:v>
                </c:pt>
                <c:pt idx="15486">
                  <c:v>155348000000</c:v>
                </c:pt>
                <c:pt idx="15487">
                  <c:v>155940000000</c:v>
                </c:pt>
                <c:pt idx="15488">
                  <c:v>156537000000</c:v>
                </c:pt>
                <c:pt idx="15489">
                  <c:v>157134000000</c:v>
                </c:pt>
                <c:pt idx="15490">
                  <c:v>157722000000</c:v>
                </c:pt>
                <c:pt idx="15491">
                  <c:v>158317000000</c:v>
                </c:pt>
                <c:pt idx="15492">
                  <c:v>158907000000</c:v>
                </c:pt>
                <c:pt idx="15493">
                  <c:v>159501000000</c:v>
                </c:pt>
                <c:pt idx="15494">
                  <c:v>160095000000</c:v>
                </c:pt>
                <c:pt idx="15495">
                  <c:v>160689000000</c:v>
                </c:pt>
                <c:pt idx="15496">
                  <c:v>161317000000</c:v>
                </c:pt>
                <c:pt idx="15497">
                  <c:v>161878000000</c:v>
                </c:pt>
                <c:pt idx="15498">
                  <c:v>162469000000</c:v>
                </c:pt>
                <c:pt idx="15499">
                  <c:v>163066000000</c:v>
                </c:pt>
                <c:pt idx="15500">
                  <c:v>163654000000</c:v>
                </c:pt>
                <c:pt idx="15501">
                  <c:v>164247000000</c:v>
                </c:pt>
                <c:pt idx="15502">
                  <c:v>164833000000</c:v>
                </c:pt>
                <c:pt idx="15503">
                  <c:v>165441000000</c:v>
                </c:pt>
                <c:pt idx="15504">
                  <c:v>166007000000</c:v>
                </c:pt>
                <c:pt idx="15505">
                  <c:v>166589000000</c:v>
                </c:pt>
                <c:pt idx="15506">
                  <c:v>167179000000</c:v>
                </c:pt>
                <c:pt idx="15507">
                  <c:v>167757000000</c:v>
                </c:pt>
                <c:pt idx="15508">
                  <c:v>168346000000</c:v>
                </c:pt>
                <c:pt idx="15509">
                  <c:v>168921000000</c:v>
                </c:pt>
                <c:pt idx="15510">
                  <c:v>169476000000</c:v>
                </c:pt>
                <c:pt idx="15511">
                  <c:v>170073000000</c:v>
                </c:pt>
                <c:pt idx="15512">
                  <c:v>170642000000</c:v>
                </c:pt>
                <c:pt idx="15513">
                  <c:v>171209000000</c:v>
                </c:pt>
                <c:pt idx="15514">
                  <c:v>171774000000</c:v>
                </c:pt>
                <c:pt idx="15515">
                  <c:v>172308000000</c:v>
                </c:pt>
                <c:pt idx="15516">
                  <c:v>172891000000</c:v>
                </c:pt>
                <c:pt idx="15517">
                  <c:v>173429000000</c:v>
                </c:pt>
                <c:pt idx="15518">
                  <c:v>173998000000</c:v>
                </c:pt>
                <c:pt idx="15519">
                  <c:v>174548000000</c:v>
                </c:pt>
                <c:pt idx="15520">
                  <c:v>175097000000</c:v>
                </c:pt>
                <c:pt idx="15521">
                  <c:v>175646000000</c:v>
                </c:pt>
                <c:pt idx="15522">
                  <c:v>176208000000</c:v>
                </c:pt>
                <c:pt idx="15523">
                  <c:v>176731000000</c:v>
                </c:pt>
                <c:pt idx="15524">
                  <c:v>177304000000</c:v>
                </c:pt>
                <c:pt idx="15525">
                  <c:v>177807000000</c:v>
                </c:pt>
                <c:pt idx="15526">
                  <c:v>178385000000</c:v>
                </c:pt>
                <c:pt idx="15527">
                  <c:v>178876000000</c:v>
                </c:pt>
                <c:pt idx="15528">
                  <c:v>179406000000</c:v>
                </c:pt>
                <c:pt idx="15529">
                  <c:v>179975000000</c:v>
                </c:pt>
                <c:pt idx="15530">
                  <c:v>180465000000</c:v>
                </c:pt>
                <c:pt idx="15531">
                  <c:v>181018000000</c:v>
                </c:pt>
                <c:pt idx="15532">
                  <c:v>181522000000</c:v>
                </c:pt>
                <c:pt idx="15533">
                  <c:v>182051000000</c:v>
                </c:pt>
                <c:pt idx="15534">
                  <c:v>182574000000</c:v>
                </c:pt>
                <c:pt idx="15535">
                  <c:v>183085000000</c:v>
                </c:pt>
                <c:pt idx="15536">
                  <c:v>183580000000</c:v>
                </c:pt>
                <c:pt idx="15537">
                  <c:v>184116000000</c:v>
                </c:pt>
                <c:pt idx="15538">
                  <c:v>184580000000</c:v>
                </c:pt>
                <c:pt idx="15539">
                  <c:v>185125000000</c:v>
                </c:pt>
                <c:pt idx="15540">
                  <c:v>185568000000</c:v>
                </c:pt>
                <c:pt idx="15541">
                  <c:v>186112000000</c:v>
                </c:pt>
                <c:pt idx="15542">
                  <c:v>186603000000</c:v>
                </c:pt>
                <c:pt idx="15543">
                  <c:v>187040000000</c:v>
                </c:pt>
                <c:pt idx="15544">
                  <c:v>187570000000</c:v>
                </c:pt>
                <c:pt idx="15545">
                  <c:v>188020000000</c:v>
                </c:pt>
                <c:pt idx="15546">
                  <c:v>188525000000</c:v>
                </c:pt>
                <c:pt idx="15547">
                  <c:v>188999000000</c:v>
                </c:pt>
                <c:pt idx="15548">
                  <c:v>189465000000</c:v>
                </c:pt>
                <c:pt idx="15549">
                  <c:v>189964000000</c:v>
                </c:pt>
                <c:pt idx="15550">
                  <c:v>190431000000</c:v>
                </c:pt>
                <c:pt idx="15551">
                  <c:v>190854000000</c:v>
                </c:pt>
                <c:pt idx="15552">
                  <c:v>191365000000</c:v>
                </c:pt>
                <c:pt idx="15553">
                  <c:v>191761000000</c:v>
                </c:pt>
                <c:pt idx="15554">
                  <c:v>192275000000</c:v>
                </c:pt>
                <c:pt idx="15555">
                  <c:v>192668000000</c:v>
                </c:pt>
                <c:pt idx="15556">
                  <c:v>193170000000</c:v>
                </c:pt>
                <c:pt idx="15557">
                  <c:v>193616000000</c:v>
                </c:pt>
                <c:pt idx="15558">
                  <c:v>194022000000</c:v>
                </c:pt>
                <c:pt idx="15559">
                  <c:v>194492000000</c:v>
                </c:pt>
                <c:pt idx="15560">
                  <c:v>194923000000</c:v>
                </c:pt>
                <c:pt idx="15561">
                  <c:v>195350000000</c:v>
                </c:pt>
                <c:pt idx="15562">
                  <c:v>195780000000</c:v>
                </c:pt>
                <c:pt idx="15563">
                  <c:v>196189000000</c:v>
                </c:pt>
                <c:pt idx="15564">
                  <c:v>196611000000</c:v>
                </c:pt>
                <c:pt idx="15565">
                  <c:v>197086000000</c:v>
                </c:pt>
                <c:pt idx="15566">
                  <c:v>197432000000</c:v>
                </c:pt>
                <c:pt idx="15567">
                  <c:v>197911000000</c:v>
                </c:pt>
                <c:pt idx="15568">
                  <c:v>198255000000</c:v>
                </c:pt>
                <c:pt idx="15569">
                  <c:v>198660000000</c:v>
                </c:pt>
                <c:pt idx="15570">
                  <c:v>199088000000</c:v>
                </c:pt>
                <c:pt idx="15571">
                  <c:v>199485000000</c:v>
                </c:pt>
                <c:pt idx="15572">
                  <c:v>199913000000</c:v>
                </c:pt>
                <c:pt idx="15573">
                  <c:v>200303000000</c:v>
                </c:pt>
                <c:pt idx="15574">
                  <c:v>200658000000</c:v>
                </c:pt>
                <c:pt idx="15575">
                  <c:v>201092000000</c:v>
                </c:pt>
                <c:pt idx="15576">
                  <c:v>201468000000</c:v>
                </c:pt>
                <c:pt idx="15577">
                  <c:v>201843000000</c:v>
                </c:pt>
                <c:pt idx="15578">
                  <c:v>202211000000</c:v>
                </c:pt>
                <c:pt idx="15579">
                  <c:v>202563000000</c:v>
                </c:pt>
                <c:pt idx="15580">
                  <c:v>202921000000</c:v>
                </c:pt>
                <c:pt idx="15581">
                  <c:v>203212000000</c:v>
                </c:pt>
                <c:pt idx="15582">
                  <c:v>203608000000</c:v>
                </c:pt>
                <c:pt idx="15583">
                  <c:v>203951000000</c:v>
                </c:pt>
                <c:pt idx="15584">
                  <c:v>204271000000</c:v>
                </c:pt>
                <c:pt idx="15585">
                  <c:v>204604000000</c:v>
                </c:pt>
                <c:pt idx="15586">
                  <c:v>204907000000</c:v>
                </c:pt>
                <c:pt idx="15587">
                  <c:v>205230000000</c:v>
                </c:pt>
                <c:pt idx="15588">
                  <c:v>205601000000</c:v>
                </c:pt>
                <c:pt idx="15589">
                  <c:v>205840000000</c:v>
                </c:pt>
                <c:pt idx="15590">
                  <c:v>206146000000</c:v>
                </c:pt>
                <c:pt idx="15591">
                  <c:v>206451000000</c:v>
                </c:pt>
                <c:pt idx="15592">
                  <c:v>206746000000</c:v>
                </c:pt>
                <c:pt idx="15593">
                  <c:v>207065000000</c:v>
                </c:pt>
                <c:pt idx="15594">
                  <c:v>207348000000</c:v>
                </c:pt>
                <c:pt idx="15595">
                  <c:v>207635000000</c:v>
                </c:pt>
                <c:pt idx="15596">
                  <c:v>207934000000</c:v>
                </c:pt>
                <c:pt idx="15597">
                  <c:v>208199000000</c:v>
                </c:pt>
                <c:pt idx="15598">
                  <c:v>208482000000</c:v>
                </c:pt>
                <c:pt idx="15599">
                  <c:v>208734000000</c:v>
                </c:pt>
                <c:pt idx="15600">
                  <c:v>208985000000</c:v>
                </c:pt>
                <c:pt idx="15601">
                  <c:v>209225000000</c:v>
                </c:pt>
                <c:pt idx="15602">
                  <c:v>209363000000</c:v>
                </c:pt>
                <c:pt idx="15603">
                  <c:v>209673000000</c:v>
                </c:pt>
                <c:pt idx="15604">
                  <c:v>209893000000</c:v>
                </c:pt>
                <c:pt idx="15605">
                  <c:v>210090000000</c:v>
                </c:pt>
                <c:pt idx="15606">
                  <c:v>210296000000</c:v>
                </c:pt>
                <c:pt idx="15607">
                  <c:v>210481000000</c:v>
                </c:pt>
                <c:pt idx="15608">
                  <c:v>210675000000</c:v>
                </c:pt>
                <c:pt idx="15609">
                  <c:v>210910000000</c:v>
                </c:pt>
                <c:pt idx="15610">
                  <c:v>211028000000</c:v>
                </c:pt>
                <c:pt idx="15611">
                  <c:v>211202000000</c:v>
                </c:pt>
                <c:pt idx="15612">
                  <c:v>211362000000</c:v>
                </c:pt>
                <c:pt idx="15613">
                  <c:v>211522000000</c:v>
                </c:pt>
                <c:pt idx="15614">
                  <c:v>211683000000</c:v>
                </c:pt>
                <c:pt idx="15615">
                  <c:v>211831000000</c:v>
                </c:pt>
                <c:pt idx="15616">
                  <c:v>212010000000</c:v>
                </c:pt>
                <c:pt idx="15617">
                  <c:v>212129000000</c:v>
                </c:pt>
                <c:pt idx="15618">
                  <c:v>212257000000</c:v>
                </c:pt>
                <c:pt idx="15619">
                  <c:v>212407000000</c:v>
                </c:pt>
                <c:pt idx="15620">
                  <c:v>212523000000</c:v>
                </c:pt>
                <c:pt idx="15621">
                  <c:v>212651000000</c:v>
                </c:pt>
                <c:pt idx="15622">
                  <c:v>212755000000</c:v>
                </c:pt>
                <c:pt idx="15623">
                  <c:v>212783000000</c:v>
                </c:pt>
                <c:pt idx="15624">
                  <c:v>212943000000</c:v>
                </c:pt>
                <c:pt idx="15625">
                  <c:v>212966000000</c:v>
                </c:pt>
                <c:pt idx="15626">
                  <c:v>213094000000</c:v>
                </c:pt>
                <c:pt idx="15627">
                  <c:v>213168000000</c:v>
                </c:pt>
                <c:pt idx="15628">
                  <c:v>213221000000</c:v>
                </c:pt>
                <c:pt idx="15629">
                  <c:v>213285000000</c:v>
                </c:pt>
                <c:pt idx="15630">
                  <c:v>213370000000</c:v>
                </c:pt>
                <c:pt idx="15631">
                  <c:v>213387000000</c:v>
                </c:pt>
                <c:pt idx="15632">
                  <c:v>213501000000</c:v>
                </c:pt>
                <c:pt idx="15633">
                  <c:v>213472000000</c:v>
                </c:pt>
                <c:pt idx="15634">
                  <c:v>213511000000</c:v>
                </c:pt>
                <c:pt idx="15635">
                  <c:v>213542000000</c:v>
                </c:pt>
                <c:pt idx="15636">
                  <c:v>213573000000</c:v>
                </c:pt>
                <c:pt idx="15637">
                  <c:v>213661000000</c:v>
                </c:pt>
                <c:pt idx="15638">
                  <c:v>213628000000</c:v>
                </c:pt>
                <c:pt idx="15639">
                  <c:v>213679000000</c:v>
                </c:pt>
                <c:pt idx="15640">
                  <c:v>213682000000</c:v>
                </c:pt>
                <c:pt idx="15641">
                  <c:v>213693000000</c:v>
                </c:pt>
                <c:pt idx="15642">
                  <c:v>213724000000</c:v>
                </c:pt>
                <c:pt idx="15643">
                  <c:v>213728000000</c:v>
                </c:pt>
                <c:pt idx="15644">
                  <c:v>213695000000</c:v>
                </c:pt>
                <c:pt idx="15645">
                  <c:v>213738000000</c:v>
                </c:pt>
                <c:pt idx="15646">
                  <c:v>213684000000</c:v>
                </c:pt>
                <c:pt idx="15647">
                  <c:v>213720000000</c:v>
                </c:pt>
                <c:pt idx="15648">
                  <c:v>213709000000</c:v>
                </c:pt>
                <c:pt idx="15649">
                  <c:v>213656000000</c:v>
                </c:pt>
                <c:pt idx="15650">
                  <c:v>213670000000</c:v>
                </c:pt>
                <c:pt idx="15651">
                  <c:v>213638000000</c:v>
                </c:pt>
                <c:pt idx="15652">
                  <c:v>213625000000</c:v>
                </c:pt>
                <c:pt idx="15653">
                  <c:v>213616000000</c:v>
                </c:pt>
                <c:pt idx="15654">
                  <c:v>213577000000</c:v>
                </c:pt>
                <c:pt idx="15655">
                  <c:v>213574000000</c:v>
                </c:pt>
                <c:pt idx="15656">
                  <c:v>213547000000</c:v>
                </c:pt>
                <c:pt idx="15657">
                  <c:v>213493000000</c:v>
                </c:pt>
                <c:pt idx="15658">
                  <c:v>213480000000</c:v>
                </c:pt>
                <c:pt idx="15659">
                  <c:v>213428000000</c:v>
                </c:pt>
                <c:pt idx="15660">
                  <c:v>213408000000</c:v>
                </c:pt>
                <c:pt idx="15661">
                  <c:v>213360000000</c:v>
                </c:pt>
                <c:pt idx="15662">
                  <c:v>213339000000</c:v>
                </c:pt>
                <c:pt idx="15663">
                  <c:v>213304000000</c:v>
                </c:pt>
                <c:pt idx="15664">
                  <c:v>213259000000</c:v>
                </c:pt>
                <c:pt idx="15665">
                  <c:v>213243000000</c:v>
                </c:pt>
                <c:pt idx="15666">
                  <c:v>213192000000</c:v>
                </c:pt>
                <c:pt idx="15667">
                  <c:v>213184000000</c:v>
                </c:pt>
                <c:pt idx="15668">
                  <c:v>213120000000</c:v>
                </c:pt>
                <c:pt idx="15669">
                  <c:v>213113000000</c:v>
                </c:pt>
                <c:pt idx="15670">
                  <c:v>213075000000</c:v>
                </c:pt>
                <c:pt idx="15671">
                  <c:v>213012000000</c:v>
                </c:pt>
                <c:pt idx="15672">
                  <c:v>212989000000</c:v>
                </c:pt>
                <c:pt idx="15673">
                  <c:v>212945000000</c:v>
                </c:pt>
                <c:pt idx="15674">
                  <c:v>212900000000</c:v>
                </c:pt>
                <c:pt idx="15675">
                  <c:v>212884000000</c:v>
                </c:pt>
                <c:pt idx="15676">
                  <c:v>212813000000</c:v>
                </c:pt>
                <c:pt idx="15677">
                  <c:v>212777000000</c:v>
                </c:pt>
                <c:pt idx="15678">
                  <c:v>212733000000</c:v>
                </c:pt>
                <c:pt idx="15679">
                  <c:v>212698000000</c:v>
                </c:pt>
                <c:pt idx="15680">
                  <c:v>212723000000</c:v>
                </c:pt>
                <c:pt idx="15681">
                  <c:v>212635000000</c:v>
                </c:pt>
                <c:pt idx="15682">
                  <c:v>212642000000</c:v>
                </c:pt>
                <c:pt idx="15683">
                  <c:v>212586000000</c:v>
                </c:pt>
                <c:pt idx="15684">
                  <c:v>212555000000</c:v>
                </c:pt>
                <c:pt idx="15685">
                  <c:v>212550000000</c:v>
                </c:pt>
                <c:pt idx="15686">
                  <c:v>212522000000</c:v>
                </c:pt>
                <c:pt idx="15687">
                  <c:v>212460000000</c:v>
                </c:pt>
                <c:pt idx="15688">
                  <c:v>212495000000</c:v>
                </c:pt>
                <c:pt idx="15689">
                  <c:v>212470000000</c:v>
                </c:pt>
                <c:pt idx="15690">
                  <c:v>212460000000</c:v>
                </c:pt>
                <c:pt idx="15691">
                  <c:v>212438000000</c:v>
                </c:pt>
                <c:pt idx="15692">
                  <c:v>212407000000</c:v>
                </c:pt>
                <c:pt idx="15693">
                  <c:v>212387000000</c:v>
                </c:pt>
                <c:pt idx="15694">
                  <c:v>212329000000</c:v>
                </c:pt>
                <c:pt idx="15695">
                  <c:v>212322000000</c:v>
                </c:pt>
                <c:pt idx="15696">
                  <c:v>212307000000</c:v>
                </c:pt>
                <c:pt idx="15697">
                  <c:v>212260000000</c:v>
                </c:pt>
                <c:pt idx="15698">
                  <c:v>212249000000</c:v>
                </c:pt>
                <c:pt idx="15699">
                  <c:v>212227000000</c:v>
                </c:pt>
                <c:pt idx="15700">
                  <c:v>212221000000</c:v>
                </c:pt>
                <c:pt idx="15701">
                  <c:v>212288000000</c:v>
                </c:pt>
                <c:pt idx="15702">
                  <c:v>212234000000</c:v>
                </c:pt>
                <c:pt idx="15703">
                  <c:v>212234000000</c:v>
                </c:pt>
                <c:pt idx="15704">
                  <c:v>212273000000</c:v>
                </c:pt>
                <c:pt idx="15705">
                  <c:v>212278000000</c:v>
                </c:pt>
                <c:pt idx="15706">
                  <c:v>212315000000</c:v>
                </c:pt>
                <c:pt idx="15707">
                  <c:v>212325000000</c:v>
                </c:pt>
                <c:pt idx="15708">
                  <c:v>212351000000</c:v>
                </c:pt>
                <c:pt idx="15709">
                  <c:v>212365000000</c:v>
                </c:pt>
                <c:pt idx="15710">
                  <c:v>212383000000</c:v>
                </c:pt>
                <c:pt idx="15711">
                  <c:v>212398000000</c:v>
                </c:pt>
                <c:pt idx="15712">
                  <c:v>212420000000</c:v>
                </c:pt>
                <c:pt idx="15713">
                  <c:v>212426000000</c:v>
                </c:pt>
                <c:pt idx="15714">
                  <c:v>212454000000</c:v>
                </c:pt>
                <c:pt idx="15715">
                  <c:v>212457000000</c:v>
                </c:pt>
                <c:pt idx="15716">
                  <c:v>212491000000</c:v>
                </c:pt>
                <c:pt idx="15717">
                  <c:v>212528000000</c:v>
                </c:pt>
                <c:pt idx="15718">
                  <c:v>212539000000</c:v>
                </c:pt>
                <c:pt idx="15719">
                  <c:v>212582000000</c:v>
                </c:pt>
                <c:pt idx="15720">
                  <c:v>212609000000</c:v>
                </c:pt>
                <c:pt idx="15721">
                  <c:v>212659000000</c:v>
                </c:pt>
                <c:pt idx="15722">
                  <c:v>212718000000</c:v>
                </c:pt>
                <c:pt idx="15723">
                  <c:v>212775000000</c:v>
                </c:pt>
                <c:pt idx="15724">
                  <c:v>212835000000</c:v>
                </c:pt>
                <c:pt idx="15725">
                  <c:v>212928000000</c:v>
                </c:pt>
                <c:pt idx="15726">
                  <c:v>212995000000</c:v>
                </c:pt>
                <c:pt idx="15727">
                  <c:v>213095000000</c:v>
                </c:pt>
                <c:pt idx="15728">
                  <c:v>213169000000</c:v>
                </c:pt>
                <c:pt idx="15729">
                  <c:v>213205000000</c:v>
                </c:pt>
                <c:pt idx="15730">
                  <c:v>213341000000</c:v>
                </c:pt>
                <c:pt idx="15731">
                  <c:v>213366000000</c:v>
                </c:pt>
                <c:pt idx="15732">
                  <c:v>213510000000</c:v>
                </c:pt>
                <c:pt idx="15733">
                  <c:v>213600000000</c:v>
                </c:pt>
                <c:pt idx="15734">
                  <c:v>213682000000</c:v>
                </c:pt>
                <c:pt idx="15735">
                  <c:v>213778000000</c:v>
                </c:pt>
                <c:pt idx="15736">
                  <c:v>213875000000</c:v>
                </c:pt>
                <c:pt idx="15737">
                  <c:v>213973000000</c:v>
                </c:pt>
                <c:pt idx="15738">
                  <c:v>214095000000</c:v>
                </c:pt>
                <c:pt idx="15739">
                  <c:v>214190000000</c:v>
                </c:pt>
                <c:pt idx="15740">
                  <c:v>214303000000</c:v>
                </c:pt>
                <c:pt idx="15741">
                  <c:v>214421000000</c:v>
                </c:pt>
                <c:pt idx="15742">
                  <c:v>214540000000</c:v>
                </c:pt>
                <c:pt idx="15743">
                  <c:v>214669000000</c:v>
                </c:pt>
                <c:pt idx="15744">
                  <c:v>214786000000</c:v>
                </c:pt>
                <c:pt idx="15745">
                  <c:v>214920000000</c:v>
                </c:pt>
                <c:pt idx="15746">
                  <c:v>215041000000</c:v>
                </c:pt>
                <c:pt idx="15747">
                  <c:v>215175000000</c:v>
                </c:pt>
                <c:pt idx="15748">
                  <c:v>215310000000</c:v>
                </c:pt>
                <c:pt idx="15749">
                  <c:v>215450000000</c:v>
                </c:pt>
                <c:pt idx="15750">
                  <c:v>215614000000</c:v>
                </c:pt>
                <c:pt idx="15751">
                  <c:v>215740000000</c:v>
                </c:pt>
                <c:pt idx="15752">
                  <c:v>215912000000</c:v>
                </c:pt>
                <c:pt idx="15753">
                  <c:v>216045000000</c:v>
                </c:pt>
                <c:pt idx="15754">
                  <c:v>216197000000</c:v>
                </c:pt>
                <c:pt idx="15755">
                  <c:v>216362000000</c:v>
                </c:pt>
                <c:pt idx="15756">
                  <c:v>216519000000</c:v>
                </c:pt>
                <c:pt idx="15757">
                  <c:v>216694000000</c:v>
                </c:pt>
                <c:pt idx="15758">
                  <c:v>216850000000</c:v>
                </c:pt>
                <c:pt idx="15759">
                  <c:v>217012000000</c:v>
                </c:pt>
                <c:pt idx="15760">
                  <c:v>217188000000</c:v>
                </c:pt>
                <c:pt idx="15761">
                  <c:v>217337000000</c:v>
                </c:pt>
                <c:pt idx="15762">
                  <c:v>217535000000</c:v>
                </c:pt>
                <c:pt idx="15763">
                  <c:v>217708000000</c:v>
                </c:pt>
                <c:pt idx="15764">
                  <c:v>217850000000</c:v>
                </c:pt>
                <c:pt idx="15765">
                  <c:v>218063000000</c:v>
                </c:pt>
                <c:pt idx="15766">
                  <c:v>218213000000</c:v>
                </c:pt>
                <c:pt idx="15767">
                  <c:v>218413000000</c:v>
                </c:pt>
                <c:pt idx="15768">
                  <c:v>218595000000</c:v>
                </c:pt>
                <c:pt idx="15769">
                  <c:v>218761000000</c:v>
                </c:pt>
                <c:pt idx="15770">
                  <c:v>218947000000</c:v>
                </c:pt>
                <c:pt idx="15771">
                  <c:v>219173000000</c:v>
                </c:pt>
                <c:pt idx="15772">
                  <c:v>219312000000</c:v>
                </c:pt>
                <c:pt idx="15773">
                  <c:v>219560000000</c:v>
                </c:pt>
                <c:pt idx="15774">
                  <c:v>219699000000</c:v>
                </c:pt>
                <c:pt idx="15775">
                  <c:v>219942000000</c:v>
                </c:pt>
                <c:pt idx="15776">
                  <c:v>220138000000</c:v>
                </c:pt>
                <c:pt idx="15777">
                  <c:v>220304000000</c:v>
                </c:pt>
                <c:pt idx="15778">
                  <c:v>220518000000</c:v>
                </c:pt>
                <c:pt idx="15779">
                  <c:v>220725000000</c:v>
                </c:pt>
                <c:pt idx="15780">
                  <c:v>220903000000</c:v>
                </c:pt>
                <c:pt idx="15781">
                  <c:v>221138000000</c:v>
                </c:pt>
                <c:pt idx="15782">
                  <c:v>221305000000</c:v>
                </c:pt>
                <c:pt idx="15783">
                  <c:v>221512000000</c:v>
                </c:pt>
                <c:pt idx="15784">
                  <c:v>221726000000</c:v>
                </c:pt>
                <c:pt idx="15785">
                  <c:v>221935000000</c:v>
                </c:pt>
                <c:pt idx="15786">
                  <c:v>222163000000</c:v>
                </c:pt>
                <c:pt idx="15787">
                  <c:v>222373000000</c:v>
                </c:pt>
                <c:pt idx="15788">
                  <c:v>222582000000</c:v>
                </c:pt>
                <c:pt idx="15789">
                  <c:v>222819000000</c:v>
                </c:pt>
                <c:pt idx="15790">
                  <c:v>223035000000</c:v>
                </c:pt>
                <c:pt idx="15791">
                  <c:v>223261000000</c:v>
                </c:pt>
                <c:pt idx="15792">
                  <c:v>223479000000</c:v>
                </c:pt>
                <c:pt idx="15793">
                  <c:v>223652000000</c:v>
                </c:pt>
                <c:pt idx="15794">
                  <c:v>223915000000</c:v>
                </c:pt>
                <c:pt idx="15795">
                  <c:v>224088000000</c:v>
                </c:pt>
                <c:pt idx="15796">
                  <c:v>224351000000</c:v>
                </c:pt>
                <c:pt idx="15797">
                  <c:v>224575000000</c:v>
                </c:pt>
                <c:pt idx="15798">
                  <c:v>224790000000</c:v>
                </c:pt>
                <c:pt idx="15799">
                  <c:v>225017000000</c:v>
                </c:pt>
                <c:pt idx="15800">
                  <c:v>225235000000</c:v>
                </c:pt>
                <c:pt idx="15801">
                  <c:v>225466000000</c:v>
                </c:pt>
                <c:pt idx="15802">
                  <c:v>225713000000</c:v>
                </c:pt>
                <c:pt idx="15803">
                  <c:v>225924000000</c:v>
                </c:pt>
                <c:pt idx="15804">
                  <c:v>226156000000</c:v>
                </c:pt>
                <c:pt idx="15805">
                  <c:v>226392000000</c:v>
                </c:pt>
                <c:pt idx="15806">
                  <c:v>226627000000</c:v>
                </c:pt>
                <c:pt idx="15807">
                  <c:v>226876000000</c:v>
                </c:pt>
                <c:pt idx="15808">
                  <c:v>227107000000</c:v>
                </c:pt>
                <c:pt idx="15809">
                  <c:v>227342000000</c:v>
                </c:pt>
                <c:pt idx="15810">
                  <c:v>227592000000</c:v>
                </c:pt>
                <c:pt idx="15811">
                  <c:v>227830000000</c:v>
                </c:pt>
                <c:pt idx="15812">
                  <c:v>228075000000</c:v>
                </c:pt>
                <c:pt idx="15813">
                  <c:v>228314000000</c:v>
                </c:pt>
                <c:pt idx="15814">
                  <c:v>228550000000</c:v>
                </c:pt>
                <c:pt idx="15815">
                  <c:v>228791000000</c:v>
                </c:pt>
                <c:pt idx="15816">
                  <c:v>229031000000</c:v>
                </c:pt>
                <c:pt idx="15817">
                  <c:v>229264000000</c:v>
                </c:pt>
                <c:pt idx="15818">
                  <c:v>229506000000</c:v>
                </c:pt>
                <c:pt idx="15819">
                  <c:v>229743000000</c:v>
                </c:pt>
                <c:pt idx="15820">
                  <c:v>229986000000</c:v>
                </c:pt>
                <c:pt idx="15821">
                  <c:v>230233000000</c:v>
                </c:pt>
                <c:pt idx="15822">
                  <c:v>230476000000</c:v>
                </c:pt>
                <c:pt idx="15823">
                  <c:v>230720000000</c:v>
                </c:pt>
                <c:pt idx="15824">
                  <c:v>230977000000</c:v>
                </c:pt>
                <c:pt idx="15825">
                  <c:v>231222000000</c:v>
                </c:pt>
                <c:pt idx="15826">
                  <c:v>231483000000</c:v>
                </c:pt>
                <c:pt idx="15827">
                  <c:v>231728000000</c:v>
                </c:pt>
                <c:pt idx="15828">
                  <c:v>231986000000</c:v>
                </c:pt>
                <c:pt idx="15829">
                  <c:v>232231000000</c:v>
                </c:pt>
                <c:pt idx="15830">
                  <c:v>232477000000</c:v>
                </c:pt>
                <c:pt idx="15831">
                  <c:v>232723000000</c:v>
                </c:pt>
                <c:pt idx="15832">
                  <c:v>232969000000</c:v>
                </c:pt>
                <c:pt idx="15833">
                  <c:v>233202000000</c:v>
                </c:pt>
                <c:pt idx="15834">
                  <c:v>233448000000</c:v>
                </c:pt>
                <c:pt idx="15835">
                  <c:v>233679000000</c:v>
                </c:pt>
                <c:pt idx="15836">
                  <c:v>233925000000</c:v>
                </c:pt>
                <c:pt idx="15837">
                  <c:v>234186000000</c:v>
                </c:pt>
                <c:pt idx="15838">
                  <c:v>234404000000</c:v>
                </c:pt>
                <c:pt idx="15839">
                  <c:v>234649000000</c:v>
                </c:pt>
                <c:pt idx="15840">
                  <c:v>234892000000</c:v>
                </c:pt>
                <c:pt idx="15841">
                  <c:v>235137000000</c:v>
                </c:pt>
                <c:pt idx="15842">
                  <c:v>235390000000</c:v>
                </c:pt>
                <c:pt idx="15843">
                  <c:v>235636000000</c:v>
                </c:pt>
                <c:pt idx="15844">
                  <c:v>235921000000</c:v>
                </c:pt>
                <c:pt idx="15845">
                  <c:v>236141000000</c:v>
                </c:pt>
                <c:pt idx="15846">
                  <c:v>236386000000</c:v>
                </c:pt>
                <c:pt idx="15847">
                  <c:v>236648000000</c:v>
                </c:pt>
                <c:pt idx="15848">
                  <c:v>236894000000</c:v>
                </c:pt>
                <c:pt idx="15849">
                  <c:v>237154000000</c:v>
                </c:pt>
                <c:pt idx="15850">
                  <c:v>237400000000</c:v>
                </c:pt>
                <c:pt idx="15851">
                  <c:v>237621000000</c:v>
                </c:pt>
                <c:pt idx="15852">
                  <c:v>237898000000</c:v>
                </c:pt>
                <c:pt idx="15853">
                  <c:v>238145000000</c:v>
                </c:pt>
                <c:pt idx="15854">
                  <c:v>238387000000</c:v>
                </c:pt>
                <c:pt idx="15855">
                  <c:v>238636000000</c:v>
                </c:pt>
                <c:pt idx="15856">
                  <c:v>238877000000</c:v>
                </c:pt>
                <c:pt idx="15857">
                  <c:v>239127000000</c:v>
                </c:pt>
                <c:pt idx="15858">
                  <c:v>239406000000</c:v>
                </c:pt>
                <c:pt idx="15859">
                  <c:v>239623000000</c:v>
                </c:pt>
                <c:pt idx="15860">
                  <c:v>239875000000</c:v>
                </c:pt>
                <c:pt idx="15861">
                  <c:v>240126000000</c:v>
                </c:pt>
                <c:pt idx="15862">
                  <c:v>240380000000</c:v>
                </c:pt>
                <c:pt idx="15863">
                  <c:v>240658000000</c:v>
                </c:pt>
                <c:pt idx="15864">
                  <c:v>240893000000</c:v>
                </c:pt>
                <c:pt idx="15865">
                  <c:v>241147000000</c:v>
                </c:pt>
                <c:pt idx="15866">
                  <c:v>241412000000</c:v>
                </c:pt>
                <c:pt idx="15867">
                  <c:v>241647000000</c:v>
                </c:pt>
                <c:pt idx="15868">
                  <c:v>241934000000</c:v>
                </c:pt>
                <c:pt idx="15869">
                  <c:v>242194000000</c:v>
                </c:pt>
                <c:pt idx="15870">
                  <c:v>242429000000</c:v>
                </c:pt>
                <c:pt idx="15871">
                  <c:v>242717000000</c:v>
                </c:pt>
                <c:pt idx="15872">
                  <c:v>242971000000</c:v>
                </c:pt>
                <c:pt idx="15873">
                  <c:v>243238000000</c:v>
                </c:pt>
                <c:pt idx="15874">
                  <c:v>243521000000</c:v>
                </c:pt>
                <c:pt idx="15875">
                  <c:v>243759000000</c:v>
                </c:pt>
                <c:pt idx="15876">
                  <c:v>244029000000</c:v>
                </c:pt>
                <c:pt idx="15877">
                  <c:v>244342000000</c:v>
                </c:pt>
                <c:pt idx="15878">
                  <c:v>244566000000</c:v>
                </c:pt>
                <c:pt idx="15879">
                  <c:v>244893000000</c:v>
                </c:pt>
                <c:pt idx="15880">
                  <c:v>245123000000</c:v>
                </c:pt>
                <c:pt idx="15881">
                  <c:v>245448000000</c:v>
                </c:pt>
                <c:pt idx="15882">
                  <c:v>245699000000</c:v>
                </c:pt>
                <c:pt idx="15883">
                  <c:v>245982000000</c:v>
                </c:pt>
                <c:pt idx="15884">
                  <c:v>246287000000</c:v>
                </c:pt>
                <c:pt idx="15885">
                  <c:v>246571000000</c:v>
                </c:pt>
                <c:pt idx="15886">
                  <c:v>246846000000</c:v>
                </c:pt>
                <c:pt idx="15887">
                  <c:v>247161000000</c:v>
                </c:pt>
                <c:pt idx="15888">
                  <c:v>247412000000</c:v>
                </c:pt>
                <c:pt idx="15889">
                  <c:v>247754000000</c:v>
                </c:pt>
                <c:pt idx="15890">
                  <c:v>247994000000</c:v>
                </c:pt>
                <c:pt idx="15891">
                  <c:v>248293000000</c:v>
                </c:pt>
                <c:pt idx="15892">
                  <c:v>248652000000</c:v>
                </c:pt>
                <c:pt idx="15893">
                  <c:v>248904000000</c:v>
                </c:pt>
                <c:pt idx="15894">
                  <c:v>249257000000</c:v>
                </c:pt>
                <c:pt idx="15895">
                  <c:v>249532000000</c:v>
                </c:pt>
                <c:pt idx="15896">
                  <c:v>249866000000</c:v>
                </c:pt>
                <c:pt idx="15897">
                  <c:v>250168000000</c:v>
                </c:pt>
                <c:pt idx="15898">
                  <c:v>250482000000</c:v>
                </c:pt>
                <c:pt idx="15899">
                  <c:v>250796000000</c:v>
                </c:pt>
                <c:pt idx="15900">
                  <c:v>251131000000</c:v>
                </c:pt>
                <c:pt idx="15901">
                  <c:v>251424000000</c:v>
                </c:pt>
                <c:pt idx="15902">
                  <c:v>251786000000</c:v>
                </c:pt>
                <c:pt idx="15903">
                  <c:v>252110000000</c:v>
                </c:pt>
                <c:pt idx="15904">
                  <c:v>252444000000</c:v>
                </c:pt>
                <c:pt idx="15905">
                  <c:v>252773000000</c:v>
                </c:pt>
                <c:pt idx="15906">
                  <c:v>253059000000</c:v>
                </c:pt>
                <c:pt idx="15907">
                  <c:v>253441000000</c:v>
                </c:pt>
                <c:pt idx="15908">
                  <c:v>253737000000</c:v>
                </c:pt>
                <c:pt idx="15909">
                  <c:v>254113000000</c:v>
                </c:pt>
                <c:pt idx="15910">
                  <c:v>254451000000</c:v>
                </c:pt>
                <c:pt idx="15911">
                  <c:v>254796000000</c:v>
                </c:pt>
                <c:pt idx="15912">
                  <c:v>255138000000</c:v>
                </c:pt>
                <c:pt idx="15913">
                  <c:v>255459000000</c:v>
                </c:pt>
                <c:pt idx="15914">
                  <c:v>255829000000</c:v>
                </c:pt>
                <c:pt idx="15915">
                  <c:v>256152000000</c:v>
                </c:pt>
                <c:pt idx="15916">
                  <c:v>256516000000</c:v>
                </c:pt>
                <c:pt idx="15917">
                  <c:v>256865000000</c:v>
                </c:pt>
                <c:pt idx="15918">
                  <c:v>257208000000</c:v>
                </c:pt>
                <c:pt idx="15919">
                  <c:v>257559000000</c:v>
                </c:pt>
                <c:pt idx="15920">
                  <c:v>257905000000</c:v>
                </c:pt>
                <c:pt idx="15921">
                  <c:v>258257000000</c:v>
                </c:pt>
                <c:pt idx="15922">
                  <c:v>258620000000</c:v>
                </c:pt>
                <c:pt idx="15923">
                  <c:v>258956000000</c:v>
                </c:pt>
                <c:pt idx="15924">
                  <c:v>259310000000</c:v>
                </c:pt>
                <c:pt idx="15925">
                  <c:v>259663000000</c:v>
                </c:pt>
                <c:pt idx="15926">
                  <c:v>260019000000</c:v>
                </c:pt>
                <c:pt idx="15927">
                  <c:v>260369000000</c:v>
                </c:pt>
                <c:pt idx="15928">
                  <c:v>260725000000</c:v>
                </c:pt>
                <c:pt idx="15929">
                  <c:v>261104000000</c:v>
                </c:pt>
                <c:pt idx="15930">
                  <c:v>261429000000</c:v>
                </c:pt>
                <c:pt idx="15931">
                  <c:v>261784000000</c:v>
                </c:pt>
                <c:pt idx="15932">
                  <c:v>262137000000</c:v>
                </c:pt>
                <c:pt idx="15933">
                  <c:v>262492000000</c:v>
                </c:pt>
                <c:pt idx="15934">
                  <c:v>262852000000</c:v>
                </c:pt>
                <c:pt idx="15935">
                  <c:v>263205000000</c:v>
                </c:pt>
                <c:pt idx="15936">
                  <c:v>263567000000</c:v>
                </c:pt>
                <c:pt idx="15937">
                  <c:v>263927000000</c:v>
                </c:pt>
                <c:pt idx="15938">
                  <c:v>264277000000</c:v>
                </c:pt>
                <c:pt idx="15939">
                  <c:v>264634000000</c:v>
                </c:pt>
                <c:pt idx="15940">
                  <c:v>264982000000</c:v>
                </c:pt>
                <c:pt idx="15941">
                  <c:v>265325000000</c:v>
                </c:pt>
                <c:pt idx="15942">
                  <c:v>265669000000</c:v>
                </c:pt>
                <c:pt idx="15943">
                  <c:v>266004000000</c:v>
                </c:pt>
                <c:pt idx="15944">
                  <c:v>266345000000</c:v>
                </c:pt>
                <c:pt idx="15945">
                  <c:v>266684000000</c:v>
                </c:pt>
                <c:pt idx="15946">
                  <c:v>267012000000</c:v>
                </c:pt>
                <c:pt idx="15947">
                  <c:v>267347000000</c:v>
                </c:pt>
                <c:pt idx="15948">
                  <c:v>267687000000</c:v>
                </c:pt>
                <c:pt idx="15949">
                  <c:v>268017000000</c:v>
                </c:pt>
                <c:pt idx="15950">
                  <c:v>268347000000</c:v>
                </c:pt>
                <c:pt idx="15951">
                  <c:v>268682000000</c:v>
                </c:pt>
                <c:pt idx="15952">
                  <c:v>269004000000</c:v>
                </c:pt>
                <c:pt idx="15953">
                  <c:v>269322000000</c:v>
                </c:pt>
                <c:pt idx="15954">
                  <c:v>269639000000</c:v>
                </c:pt>
                <c:pt idx="15955">
                  <c:v>269942000000</c:v>
                </c:pt>
                <c:pt idx="15956">
                  <c:v>270252000000</c:v>
                </c:pt>
                <c:pt idx="15957">
                  <c:v>270530000000</c:v>
                </c:pt>
                <c:pt idx="15958">
                  <c:v>270841000000</c:v>
                </c:pt>
                <c:pt idx="15959">
                  <c:v>271139000000</c:v>
                </c:pt>
                <c:pt idx="15960">
                  <c:v>271419000000</c:v>
                </c:pt>
                <c:pt idx="15961">
                  <c:v>271709000000</c:v>
                </c:pt>
                <c:pt idx="15962">
                  <c:v>271993000000</c:v>
                </c:pt>
                <c:pt idx="15963">
                  <c:v>272274000000</c:v>
                </c:pt>
                <c:pt idx="15964">
                  <c:v>272680000000</c:v>
                </c:pt>
                <c:pt idx="15965">
                  <c:v>272838000000</c:v>
                </c:pt>
                <c:pt idx="15966">
                  <c:v>273107000000</c:v>
                </c:pt>
                <c:pt idx="15967">
                  <c:v>273411000000</c:v>
                </c:pt>
                <c:pt idx="15968">
                  <c:v>273671000000</c:v>
                </c:pt>
                <c:pt idx="15969">
                  <c:v>273989000000</c:v>
                </c:pt>
                <c:pt idx="15970">
                  <c:v>274240000000</c:v>
                </c:pt>
                <c:pt idx="15971">
                  <c:v>274386000000</c:v>
                </c:pt>
                <c:pt idx="15972">
                  <c:v>274766000000</c:v>
                </c:pt>
                <c:pt idx="15973">
                  <c:v>274844000000</c:v>
                </c:pt>
                <c:pt idx="15974">
                  <c:v>275226000000</c:v>
                </c:pt>
                <c:pt idx="15975">
                  <c:v>275452000000</c:v>
                </c:pt>
                <c:pt idx="15976">
                  <c:v>275626000000</c:v>
                </c:pt>
                <c:pt idx="15977">
                  <c:v>275841000000</c:v>
                </c:pt>
                <c:pt idx="15978">
                  <c:v>275979000000</c:v>
                </c:pt>
                <c:pt idx="15979">
                  <c:v>276193000000</c:v>
                </c:pt>
                <c:pt idx="15980">
                  <c:v>276423000000</c:v>
                </c:pt>
                <c:pt idx="15981">
                  <c:v>276545000000</c:v>
                </c:pt>
                <c:pt idx="15982">
                  <c:v>276731000000</c:v>
                </c:pt>
                <c:pt idx="15983">
                  <c:v>276890000000</c:v>
                </c:pt>
                <c:pt idx="15984">
                  <c:v>277064000000</c:v>
                </c:pt>
                <c:pt idx="15985">
                  <c:v>277340000000</c:v>
                </c:pt>
                <c:pt idx="15986">
                  <c:v>277397000000</c:v>
                </c:pt>
                <c:pt idx="15987">
                  <c:v>277637000000</c:v>
                </c:pt>
                <c:pt idx="15988">
                  <c:v>277739000000</c:v>
                </c:pt>
                <c:pt idx="15989">
                  <c:v>277883000000</c:v>
                </c:pt>
                <c:pt idx="15990">
                  <c:v>278046000000</c:v>
                </c:pt>
                <c:pt idx="15991">
                  <c:v>278190000000</c:v>
                </c:pt>
                <c:pt idx="15992">
                  <c:v>278282000000</c:v>
                </c:pt>
                <c:pt idx="15993">
                  <c:v>278454000000</c:v>
                </c:pt>
                <c:pt idx="15994">
                  <c:v>278499000000</c:v>
                </c:pt>
                <c:pt idx="15995">
                  <c:v>278681000000</c:v>
                </c:pt>
                <c:pt idx="15996">
                  <c:v>278718000000</c:v>
                </c:pt>
                <c:pt idx="15997">
                  <c:v>278814000000</c:v>
                </c:pt>
                <c:pt idx="15998">
                  <c:v>278956000000</c:v>
                </c:pt>
                <c:pt idx="15999">
                  <c:v>279019000000</c:v>
                </c:pt>
                <c:pt idx="16000">
                  <c:v>279102000000</c:v>
                </c:pt>
                <c:pt idx="16001">
                  <c:v>279196000000</c:v>
                </c:pt>
                <c:pt idx="16002">
                  <c:v>279216000000</c:v>
                </c:pt>
                <c:pt idx="16003">
                  <c:v>279333000000</c:v>
                </c:pt>
                <c:pt idx="16004">
                  <c:v>279386000000</c:v>
                </c:pt>
                <c:pt idx="16005">
                  <c:v>279352000000</c:v>
                </c:pt>
                <c:pt idx="16006">
                  <c:v>279459000000</c:v>
                </c:pt>
                <c:pt idx="16007">
                  <c:v>279422000000</c:v>
                </c:pt>
                <c:pt idx="16008">
                  <c:v>279491000000</c:v>
                </c:pt>
                <c:pt idx="16009">
                  <c:v>279497000000</c:v>
                </c:pt>
                <c:pt idx="16010">
                  <c:v>279510000000</c:v>
                </c:pt>
                <c:pt idx="16011">
                  <c:v>279519000000</c:v>
                </c:pt>
                <c:pt idx="16012">
                  <c:v>279567000000</c:v>
                </c:pt>
                <c:pt idx="16013">
                  <c:v>279518000000</c:v>
                </c:pt>
                <c:pt idx="16014">
                  <c:v>279572000000</c:v>
                </c:pt>
                <c:pt idx="16015">
                  <c:v>279517000000</c:v>
                </c:pt>
                <c:pt idx="16016">
                  <c:v>279507000000</c:v>
                </c:pt>
                <c:pt idx="16017">
                  <c:v>279509000000</c:v>
                </c:pt>
                <c:pt idx="16018">
                  <c:v>279479000000</c:v>
                </c:pt>
                <c:pt idx="16019">
                  <c:v>279369000000</c:v>
                </c:pt>
                <c:pt idx="16020">
                  <c:v>279430000000</c:v>
                </c:pt>
                <c:pt idx="16021">
                  <c:v>279255000000</c:v>
                </c:pt>
                <c:pt idx="16022">
                  <c:v>279338000000</c:v>
                </c:pt>
                <c:pt idx="16023">
                  <c:v>279157000000</c:v>
                </c:pt>
                <c:pt idx="16024">
                  <c:v>279185000000</c:v>
                </c:pt>
                <c:pt idx="16025">
                  <c:v>279113000000</c:v>
                </c:pt>
                <c:pt idx="16026">
                  <c:v>278968000000</c:v>
                </c:pt>
                <c:pt idx="16027">
                  <c:v>278885000000</c:v>
                </c:pt>
                <c:pt idx="16028">
                  <c:v>278852000000</c:v>
                </c:pt>
                <c:pt idx="16029">
                  <c:v>278655000000</c:v>
                </c:pt>
                <c:pt idx="16030">
                  <c:v>278676000000</c:v>
                </c:pt>
                <c:pt idx="16031">
                  <c:v>278431000000</c:v>
                </c:pt>
                <c:pt idx="16032">
                  <c:v>278320000000</c:v>
                </c:pt>
                <c:pt idx="16033">
                  <c:v>278220000000</c:v>
                </c:pt>
                <c:pt idx="16034">
                  <c:v>278098000000</c:v>
                </c:pt>
                <c:pt idx="16035">
                  <c:v>278067000000</c:v>
                </c:pt>
                <c:pt idx="16036">
                  <c:v>277877000000</c:v>
                </c:pt>
                <c:pt idx="16037">
                  <c:v>277738000000</c:v>
                </c:pt>
                <c:pt idx="16038">
                  <c:v>277644000000</c:v>
                </c:pt>
                <c:pt idx="16039">
                  <c:v>277493000000</c:v>
                </c:pt>
                <c:pt idx="16040">
                  <c:v>277379000000</c:v>
                </c:pt>
                <c:pt idx="16041">
                  <c:v>277217000000</c:v>
                </c:pt>
                <c:pt idx="16042">
                  <c:v>276945000000</c:v>
                </c:pt>
                <c:pt idx="16043">
                  <c:v>276889000000</c:v>
                </c:pt>
                <c:pt idx="16044">
                  <c:v>276709000000</c:v>
                </c:pt>
                <c:pt idx="16045">
                  <c:v>276490000000</c:v>
                </c:pt>
                <c:pt idx="16046">
                  <c:v>276299000000</c:v>
                </c:pt>
                <c:pt idx="16047">
                  <c:v>276060000000</c:v>
                </c:pt>
                <c:pt idx="16048">
                  <c:v>275857000000</c:v>
                </c:pt>
                <c:pt idx="16049">
                  <c:v>275592000000</c:v>
                </c:pt>
                <c:pt idx="16050">
                  <c:v>275377000000</c:v>
                </c:pt>
                <c:pt idx="16051">
                  <c:v>275156000000</c:v>
                </c:pt>
                <c:pt idx="16052">
                  <c:v>274887000000</c:v>
                </c:pt>
                <c:pt idx="16053">
                  <c:v>274655000000</c:v>
                </c:pt>
                <c:pt idx="16054">
                  <c:v>274421000000</c:v>
                </c:pt>
                <c:pt idx="16055">
                  <c:v>274179000000</c:v>
                </c:pt>
                <c:pt idx="16056">
                  <c:v>273984000000</c:v>
                </c:pt>
                <c:pt idx="16057">
                  <c:v>273732000000</c:v>
                </c:pt>
                <c:pt idx="16058">
                  <c:v>273474000000</c:v>
                </c:pt>
                <c:pt idx="16059">
                  <c:v>273288000000</c:v>
                </c:pt>
                <c:pt idx="16060">
                  <c:v>273020000000</c:v>
                </c:pt>
                <c:pt idx="16061">
                  <c:v>272800000000</c:v>
                </c:pt>
                <c:pt idx="16062">
                  <c:v>272522000000</c:v>
                </c:pt>
                <c:pt idx="16063">
                  <c:v>272222000000</c:v>
                </c:pt>
                <c:pt idx="16064">
                  <c:v>271933000000</c:v>
                </c:pt>
                <c:pt idx="16065">
                  <c:v>271638000000</c:v>
                </c:pt>
                <c:pt idx="16066">
                  <c:v>271287000000</c:v>
                </c:pt>
                <c:pt idx="16067">
                  <c:v>270981000000</c:v>
                </c:pt>
                <c:pt idx="16068">
                  <c:v>270597000000</c:v>
                </c:pt>
                <c:pt idx="16069">
                  <c:v>270279000000</c:v>
                </c:pt>
                <c:pt idx="16070">
                  <c:v>269894000000</c:v>
                </c:pt>
                <c:pt idx="16071">
                  <c:v>269565000000</c:v>
                </c:pt>
                <c:pt idx="16072">
                  <c:v>269230000000</c:v>
                </c:pt>
                <c:pt idx="16073">
                  <c:v>268889000000</c:v>
                </c:pt>
                <c:pt idx="16074">
                  <c:v>268544000000</c:v>
                </c:pt>
                <c:pt idx="16075">
                  <c:v>268260000000</c:v>
                </c:pt>
                <c:pt idx="16076">
                  <c:v>267904000000</c:v>
                </c:pt>
                <c:pt idx="16077">
                  <c:v>267532000000</c:v>
                </c:pt>
                <c:pt idx="16078">
                  <c:v>267261000000</c:v>
                </c:pt>
                <c:pt idx="16079">
                  <c:v>266736000000</c:v>
                </c:pt>
                <c:pt idx="16080">
                  <c:v>266552000000</c:v>
                </c:pt>
                <c:pt idx="16081">
                  <c:v>266168000000</c:v>
                </c:pt>
                <c:pt idx="16082">
                  <c:v>265740000000</c:v>
                </c:pt>
                <c:pt idx="16083">
                  <c:v>265347000000</c:v>
                </c:pt>
                <c:pt idx="16084">
                  <c:v>264880000000</c:v>
                </c:pt>
                <c:pt idx="16085">
                  <c:v>264468000000</c:v>
                </c:pt>
                <c:pt idx="16086">
                  <c:v>264157000000</c:v>
                </c:pt>
                <c:pt idx="16087">
                  <c:v>263576000000</c:v>
                </c:pt>
                <c:pt idx="16088">
                  <c:v>263158000000</c:v>
                </c:pt>
                <c:pt idx="16089">
                  <c:v>262705000000</c:v>
                </c:pt>
                <c:pt idx="16090">
                  <c:v>262279000000</c:v>
                </c:pt>
                <c:pt idx="16091">
                  <c:v>262029000000</c:v>
                </c:pt>
                <c:pt idx="16092">
                  <c:v>261434000000</c:v>
                </c:pt>
                <c:pt idx="16093">
                  <c:v>261054000000</c:v>
                </c:pt>
                <c:pt idx="16094">
                  <c:v>260608000000</c:v>
                </c:pt>
                <c:pt idx="16095">
                  <c:v>260156000000</c:v>
                </c:pt>
                <c:pt idx="16096">
                  <c:v>259764000000</c:v>
                </c:pt>
                <c:pt idx="16097">
                  <c:v>259301000000</c:v>
                </c:pt>
                <c:pt idx="16098">
                  <c:v>258647000000</c:v>
                </c:pt>
                <c:pt idx="16099">
                  <c:v>258378000000</c:v>
                </c:pt>
                <c:pt idx="16100">
                  <c:v>257719000000</c:v>
                </c:pt>
                <c:pt idx="16101">
                  <c:v>257378000000</c:v>
                </c:pt>
                <c:pt idx="16102">
                  <c:v>256816000000</c:v>
                </c:pt>
                <c:pt idx="16103">
                  <c:v>256342000000</c:v>
                </c:pt>
                <c:pt idx="16104">
                  <c:v>255844000000</c:v>
                </c:pt>
                <c:pt idx="16105">
                  <c:v>255396000000</c:v>
                </c:pt>
                <c:pt idx="16106">
                  <c:v>254803000000</c:v>
                </c:pt>
                <c:pt idx="16107">
                  <c:v>254416000000</c:v>
                </c:pt>
                <c:pt idx="16108">
                  <c:v>253766000000</c:v>
                </c:pt>
                <c:pt idx="16109">
                  <c:v>253375000000</c:v>
                </c:pt>
                <c:pt idx="16110">
                  <c:v>252727000000</c:v>
                </c:pt>
                <c:pt idx="16111">
                  <c:v>252200000000</c:v>
                </c:pt>
                <c:pt idx="16112">
                  <c:v>251759000000</c:v>
                </c:pt>
                <c:pt idx="16113">
                  <c:v>251144000000</c:v>
                </c:pt>
                <c:pt idx="16114">
                  <c:v>250652000000</c:v>
                </c:pt>
                <c:pt idx="16115">
                  <c:v>250086000000</c:v>
                </c:pt>
                <c:pt idx="16116">
                  <c:v>249537000000</c:v>
                </c:pt>
                <c:pt idx="16117">
                  <c:v>249016000000</c:v>
                </c:pt>
                <c:pt idx="16118">
                  <c:v>248459000000</c:v>
                </c:pt>
                <c:pt idx="16119">
                  <c:v>247849000000</c:v>
                </c:pt>
                <c:pt idx="16120">
                  <c:v>247359000000</c:v>
                </c:pt>
                <c:pt idx="16121">
                  <c:v>246699000000</c:v>
                </c:pt>
                <c:pt idx="16122">
                  <c:v>246229000000</c:v>
                </c:pt>
                <c:pt idx="16123">
                  <c:v>245539000000</c:v>
                </c:pt>
                <c:pt idx="16124">
                  <c:v>244956000000</c:v>
                </c:pt>
                <c:pt idx="16125">
                  <c:v>244473000000</c:v>
                </c:pt>
                <c:pt idx="16126">
                  <c:v>243780000000</c:v>
                </c:pt>
                <c:pt idx="16127">
                  <c:v>243255000000</c:v>
                </c:pt>
                <c:pt idx="16128">
                  <c:v>242595000000</c:v>
                </c:pt>
                <c:pt idx="16129">
                  <c:v>242004000000</c:v>
                </c:pt>
                <c:pt idx="16130">
                  <c:v>241407000000</c:v>
                </c:pt>
                <c:pt idx="16131">
                  <c:v>240796000000</c:v>
                </c:pt>
                <c:pt idx="16132">
                  <c:v>240213000000</c:v>
                </c:pt>
                <c:pt idx="16133">
                  <c:v>239595000000</c:v>
                </c:pt>
                <c:pt idx="16134">
                  <c:v>238857000000</c:v>
                </c:pt>
                <c:pt idx="16135">
                  <c:v>238377000000</c:v>
                </c:pt>
                <c:pt idx="16136">
                  <c:v>237603000000</c:v>
                </c:pt>
                <c:pt idx="16137">
                  <c:v>237121000000</c:v>
                </c:pt>
                <c:pt idx="16138">
                  <c:v>236485000000</c:v>
                </c:pt>
                <c:pt idx="16139">
                  <c:v>235813000000</c:v>
                </c:pt>
                <c:pt idx="16140">
                  <c:v>235170000000</c:v>
                </c:pt>
                <c:pt idx="16141">
                  <c:v>234455000000</c:v>
                </c:pt>
                <c:pt idx="16142">
                  <c:v>233822000000</c:v>
                </c:pt>
                <c:pt idx="16143">
                  <c:v>233187000000</c:v>
                </c:pt>
                <c:pt idx="16144">
                  <c:v>232460000000</c:v>
                </c:pt>
                <c:pt idx="16145">
                  <c:v>231796000000</c:v>
                </c:pt>
                <c:pt idx="16146">
                  <c:v>231094000000</c:v>
                </c:pt>
                <c:pt idx="16147">
                  <c:v>230422000000</c:v>
                </c:pt>
                <c:pt idx="16148">
                  <c:v>229900000000</c:v>
                </c:pt>
                <c:pt idx="16149">
                  <c:v>229048000000</c:v>
                </c:pt>
                <c:pt idx="16150">
                  <c:v>228507000000</c:v>
                </c:pt>
                <c:pt idx="16151">
                  <c:v>227685000000</c:v>
                </c:pt>
                <c:pt idx="16152">
                  <c:v>226992000000</c:v>
                </c:pt>
                <c:pt idx="16153">
                  <c:v>226338000000</c:v>
                </c:pt>
                <c:pt idx="16154">
                  <c:v>225638000000</c:v>
                </c:pt>
                <c:pt idx="16155">
                  <c:v>224992000000</c:v>
                </c:pt>
                <c:pt idx="16156">
                  <c:v>224285000000</c:v>
                </c:pt>
                <c:pt idx="16157">
                  <c:v>223432000000</c:v>
                </c:pt>
                <c:pt idx="16158">
                  <c:v>222902000000</c:v>
                </c:pt>
                <c:pt idx="16159">
                  <c:v>222183000000</c:v>
                </c:pt>
                <c:pt idx="16160">
                  <c:v>221453000000</c:v>
                </c:pt>
                <c:pt idx="16161">
                  <c:v>220726000000</c:v>
                </c:pt>
                <c:pt idx="16162">
                  <c:v>219947000000</c:v>
                </c:pt>
                <c:pt idx="16163">
                  <c:v>219213000000</c:v>
                </c:pt>
                <c:pt idx="16164">
                  <c:v>218474000000</c:v>
                </c:pt>
                <c:pt idx="16165">
                  <c:v>217665000000</c:v>
                </c:pt>
                <c:pt idx="16166">
                  <c:v>216918000000</c:v>
                </c:pt>
                <c:pt idx="16167">
                  <c:v>216108000000</c:v>
                </c:pt>
                <c:pt idx="16168">
                  <c:v>215353000000</c:v>
                </c:pt>
                <c:pt idx="16169">
                  <c:v>214570000000</c:v>
                </c:pt>
                <c:pt idx="16170">
                  <c:v>213806000000</c:v>
                </c:pt>
                <c:pt idx="16171">
                  <c:v>213037000000</c:v>
                </c:pt>
                <c:pt idx="16172">
                  <c:v>212292000000</c:v>
                </c:pt>
                <c:pt idx="16173">
                  <c:v>211514000000</c:v>
                </c:pt>
                <c:pt idx="16174">
                  <c:v>210776000000</c:v>
                </c:pt>
                <c:pt idx="16175">
                  <c:v>209989000000</c:v>
                </c:pt>
                <c:pt idx="16176">
                  <c:v>209214000000</c:v>
                </c:pt>
                <c:pt idx="16177">
                  <c:v>208417000000</c:v>
                </c:pt>
                <c:pt idx="16178">
                  <c:v>207616000000</c:v>
                </c:pt>
                <c:pt idx="16179">
                  <c:v>206790000000</c:v>
                </c:pt>
                <c:pt idx="16180">
                  <c:v>205980000000</c:v>
                </c:pt>
                <c:pt idx="16181">
                  <c:v>205136000000</c:v>
                </c:pt>
                <c:pt idx="16182">
                  <c:v>204316000000</c:v>
                </c:pt>
                <c:pt idx="16183">
                  <c:v>203477000000</c:v>
                </c:pt>
                <c:pt idx="16184">
                  <c:v>202649000000</c:v>
                </c:pt>
                <c:pt idx="16185">
                  <c:v>201895000000</c:v>
                </c:pt>
                <c:pt idx="16186">
                  <c:v>200983000000</c:v>
                </c:pt>
                <c:pt idx="16187">
                  <c:v>200141000000</c:v>
                </c:pt>
                <c:pt idx="16188">
                  <c:v>199325000000</c:v>
                </c:pt>
                <c:pt idx="16189">
                  <c:v>198474000000</c:v>
                </c:pt>
                <c:pt idx="16190">
                  <c:v>197658000000</c:v>
                </c:pt>
                <c:pt idx="16191">
                  <c:v>196797000000</c:v>
                </c:pt>
                <c:pt idx="16192">
                  <c:v>195809000000</c:v>
                </c:pt>
                <c:pt idx="16193">
                  <c:v>195071000000</c:v>
                </c:pt>
                <c:pt idx="16194">
                  <c:v>194196000000</c:v>
                </c:pt>
                <c:pt idx="16195">
                  <c:v>193277000000</c:v>
                </c:pt>
                <c:pt idx="16196">
                  <c:v>192392000000</c:v>
                </c:pt>
                <c:pt idx="16197">
                  <c:v>191443000000</c:v>
                </c:pt>
                <c:pt idx="16198">
                  <c:v>190548000000</c:v>
                </c:pt>
                <c:pt idx="16199">
                  <c:v>189691000000</c:v>
                </c:pt>
                <c:pt idx="16200">
                  <c:v>188694000000</c:v>
                </c:pt>
                <c:pt idx="16201">
                  <c:v>187784000000</c:v>
                </c:pt>
                <c:pt idx="16202">
                  <c:v>186836000000</c:v>
                </c:pt>
                <c:pt idx="16203">
                  <c:v>185917000000</c:v>
                </c:pt>
                <c:pt idx="16204">
                  <c:v>185146000000</c:v>
                </c:pt>
                <c:pt idx="16205">
                  <c:v>184059000000</c:v>
                </c:pt>
                <c:pt idx="16206">
                  <c:v>183253000000</c:v>
                </c:pt>
                <c:pt idx="16207">
                  <c:v>182228000000</c:v>
                </c:pt>
                <c:pt idx="16208">
                  <c:v>181335000000</c:v>
                </c:pt>
                <c:pt idx="16209">
                  <c:v>180402000000</c:v>
                </c:pt>
                <c:pt idx="16210">
                  <c:v>179450000000</c:v>
                </c:pt>
                <c:pt idx="16211">
                  <c:v>178431000000</c:v>
                </c:pt>
                <c:pt idx="16212">
                  <c:v>177584000000</c:v>
                </c:pt>
                <c:pt idx="16213">
                  <c:v>176454000000</c:v>
                </c:pt>
                <c:pt idx="16214">
                  <c:v>175665000000</c:v>
                </c:pt>
                <c:pt idx="16215">
                  <c:v>174494000000</c:v>
                </c:pt>
                <c:pt idx="16216">
                  <c:v>173687000000</c:v>
                </c:pt>
                <c:pt idx="16217">
                  <c:v>172702000000</c:v>
                </c:pt>
                <c:pt idx="16218">
                  <c:v>171569000000</c:v>
                </c:pt>
                <c:pt idx="16219">
                  <c:v>170662000000</c:v>
                </c:pt>
                <c:pt idx="16220">
                  <c:v>169625000000</c:v>
                </c:pt>
                <c:pt idx="16221">
                  <c:v>168583000000</c:v>
                </c:pt>
                <c:pt idx="16222">
                  <c:v>167651000000</c:v>
                </c:pt>
                <c:pt idx="16223">
                  <c:v>166496000000</c:v>
                </c:pt>
                <c:pt idx="16224">
                  <c:v>165480000000</c:v>
                </c:pt>
                <c:pt idx="16225">
                  <c:v>164611000000</c:v>
                </c:pt>
                <c:pt idx="16226">
                  <c:v>163408000000</c:v>
                </c:pt>
                <c:pt idx="16227">
                  <c:v>162545000000</c:v>
                </c:pt>
                <c:pt idx="16228">
                  <c:v>161356000000</c:v>
                </c:pt>
                <c:pt idx="16229">
                  <c:v>160443000000</c:v>
                </c:pt>
                <c:pt idx="16230">
                  <c:v>159307000000</c:v>
                </c:pt>
                <c:pt idx="16231">
                  <c:v>158261000000</c:v>
                </c:pt>
                <c:pt idx="16232">
                  <c:v>157264000000</c:v>
                </c:pt>
                <c:pt idx="16233">
                  <c:v>156196000000</c:v>
                </c:pt>
                <c:pt idx="16234">
                  <c:v>155118000000</c:v>
                </c:pt>
                <c:pt idx="16235">
                  <c:v>154116000000</c:v>
                </c:pt>
                <c:pt idx="16236">
                  <c:v>152961000000</c:v>
                </c:pt>
                <c:pt idx="16237">
                  <c:v>152007000000</c:v>
                </c:pt>
                <c:pt idx="16238">
                  <c:v>150790000000</c:v>
                </c:pt>
                <c:pt idx="16239">
                  <c:v>149712000000</c:v>
                </c:pt>
                <c:pt idx="16240">
                  <c:v>148770000000</c:v>
                </c:pt>
                <c:pt idx="16241">
                  <c:v>147544000000</c:v>
                </c:pt>
                <c:pt idx="16242">
                  <c:v>146564000000</c:v>
                </c:pt>
                <c:pt idx="16243">
                  <c:v>145383000000</c:v>
                </c:pt>
                <c:pt idx="16244">
                  <c:v>144325000000</c:v>
                </c:pt>
                <c:pt idx="16245">
                  <c:v>143220000000</c:v>
                </c:pt>
                <c:pt idx="16246">
                  <c:v>142116000000</c:v>
                </c:pt>
                <c:pt idx="16247">
                  <c:v>140964000000</c:v>
                </c:pt>
                <c:pt idx="16248">
                  <c:v>139929000000</c:v>
                </c:pt>
                <c:pt idx="16249">
                  <c:v>138716000000</c:v>
                </c:pt>
                <c:pt idx="16250">
                  <c:v>137723000000</c:v>
                </c:pt>
                <c:pt idx="16251">
                  <c:v>136604000000</c:v>
                </c:pt>
                <c:pt idx="16252">
                  <c:v>135487000000</c:v>
                </c:pt>
                <c:pt idx="16253">
                  <c:v>134363000000</c:v>
                </c:pt>
                <c:pt idx="16254">
                  <c:v>133125000000</c:v>
                </c:pt>
                <c:pt idx="16255">
                  <c:v>132058000000</c:v>
                </c:pt>
                <c:pt idx="16256">
                  <c:v>130892000000</c:v>
                </c:pt>
                <c:pt idx="16257">
                  <c:v>129743000000</c:v>
                </c:pt>
                <c:pt idx="16258">
                  <c:v>128608000000</c:v>
                </c:pt>
                <c:pt idx="16259">
                  <c:v>127445000000</c:v>
                </c:pt>
                <c:pt idx="16260">
                  <c:v>126307000000</c:v>
                </c:pt>
                <c:pt idx="16261">
                  <c:v>125160000000</c:v>
                </c:pt>
                <c:pt idx="16262">
                  <c:v>124018000000</c:v>
                </c:pt>
                <c:pt idx="16263">
                  <c:v>122941000000</c:v>
                </c:pt>
                <c:pt idx="16264">
                  <c:v>121738000000</c:v>
                </c:pt>
                <c:pt idx="16265">
                  <c:v>120593000000</c:v>
                </c:pt>
                <c:pt idx="16266">
                  <c:v>119469000000</c:v>
                </c:pt>
                <c:pt idx="16267">
                  <c:v>118323000000</c:v>
                </c:pt>
                <c:pt idx="16268">
                  <c:v>117212000000</c:v>
                </c:pt>
                <c:pt idx="16269">
                  <c:v>116065000000</c:v>
                </c:pt>
                <c:pt idx="16270">
                  <c:v>114871000000</c:v>
                </c:pt>
                <c:pt idx="16271">
                  <c:v>113772000000</c:v>
                </c:pt>
                <c:pt idx="16272">
                  <c:v>112625000000</c:v>
                </c:pt>
                <c:pt idx="16273">
                  <c:v>111458000000</c:v>
                </c:pt>
                <c:pt idx="16274">
                  <c:v>110312000000</c:v>
                </c:pt>
                <c:pt idx="16275">
                  <c:v>109160000000</c:v>
                </c:pt>
                <c:pt idx="16276">
                  <c:v>108016000000</c:v>
                </c:pt>
                <c:pt idx="16277">
                  <c:v>106873000000</c:v>
                </c:pt>
                <c:pt idx="16278">
                  <c:v>105729000000</c:v>
                </c:pt>
                <c:pt idx="16279">
                  <c:v>104590000000</c:v>
                </c:pt>
                <c:pt idx="16280">
                  <c:v>103450000000</c:v>
                </c:pt>
                <c:pt idx="16281">
                  <c:v>102316000000</c:v>
                </c:pt>
                <c:pt idx="16282">
                  <c:v>101186000000</c:v>
                </c:pt>
                <c:pt idx="16283">
                  <c:v>100057000000</c:v>
                </c:pt>
                <c:pt idx="16284">
                  <c:v>98931800000</c:v>
                </c:pt>
                <c:pt idx="16285">
                  <c:v>97810400000</c:v>
                </c:pt>
                <c:pt idx="16286">
                  <c:v>96692300000</c:v>
                </c:pt>
                <c:pt idx="16287">
                  <c:v>95551100000</c:v>
                </c:pt>
                <c:pt idx="16288">
                  <c:v>94441500000</c:v>
                </c:pt>
                <c:pt idx="16289">
                  <c:v>93286200000</c:v>
                </c:pt>
                <c:pt idx="16290">
                  <c:v>92185900000</c:v>
                </c:pt>
                <c:pt idx="16291">
                  <c:v>91152900000</c:v>
                </c:pt>
                <c:pt idx="16292">
                  <c:v>89976800000</c:v>
                </c:pt>
                <c:pt idx="16293">
                  <c:v>88891600000</c:v>
                </c:pt>
                <c:pt idx="16294">
                  <c:v>87814800000</c:v>
                </c:pt>
                <c:pt idx="16295">
                  <c:v>86740700000</c:v>
                </c:pt>
                <c:pt idx="16296">
                  <c:v>85695600000</c:v>
                </c:pt>
                <c:pt idx="16297">
                  <c:v>84633500000</c:v>
                </c:pt>
                <c:pt idx="16298">
                  <c:v>83559000000</c:v>
                </c:pt>
                <c:pt idx="16299">
                  <c:v>82567000000</c:v>
                </c:pt>
                <c:pt idx="16300">
                  <c:v>81524800000</c:v>
                </c:pt>
                <c:pt idx="16301">
                  <c:v>80527700000</c:v>
                </c:pt>
                <c:pt idx="16302">
                  <c:v>79499800000</c:v>
                </c:pt>
                <c:pt idx="16303">
                  <c:v>78491600000</c:v>
                </c:pt>
                <c:pt idx="16304">
                  <c:v>77479600000</c:v>
                </c:pt>
                <c:pt idx="16305">
                  <c:v>76381700000</c:v>
                </c:pt>
                <c:pt idx="16306">
                  <c:v>75447100000</c:v>
                </c:pt>
                <c:pt idx="16307">
                  <c:v>74461400000</c:v>
                </c:pt>
                <c:pt idx="16308">
                  <c:v>73435400000</c:v>
                </c:pt>
                <c:pt idx="16309">
                  <c:v>72469200000</c:v>
                </c:pt>
                <c:pt idx="16310">
                  <c:v>71475500000</c:v>
                </c:pt>
                <c:pt idx="16311">
                  <c:v>70529500000</c:v>
                </c:pt>
                <c:pt idx="16312">
                  <c:v>69698200000</c:v>
                </c:pt>
                <c:pt idx="16313">
                  <c:v>68654400000</c:v>
                </c:pt>
                <c:pt idx="16314">
                  <c:v>67819000000</c:v>
                </c:pt>
                <c:pt idx="16315">
                  <c:v>66840800000</c:v>
                </c:pt>
                <c:pt idx="16316">
                  <c:v>65947300000</c:v>
                </c:pt>
                <c:pt idx="16317">
                  <c:v>65083700000</c:v>
                </c:pt>
                <c:pt idx="16318">
                  <c:v>64212200000</c:v>
                </c:pt>
                <c:pt idx="16319">
                  <c:v>63333800000</c:v>
                </c:pt>
                <c:pt idx="16320">
                  <c:v>62527400000</c:v>
                </c:pt>
                <c:pt idx="16321">
                  <c:v>61639800000</c:v>
                </c:pt>
                <c:pt idx="16322">
                  <c:v>60886800000</c:v>
                </c:pt>
                <c:pt idx="16323">
                  <c:v>60072800000</c:v>
                </c:pt>
                <c:pt idx="16324">
                  <c:v>59279700000</c:v>
                </c:pt>
                <c:pt idx="16325">
                  <c:v>58490100000</c:v>
                </c:pt>
                <c:pt idx="16326">
                  <c:v>57660700000</c:v>
                </c:pt>
                <c:pt idx="16327">
                  <c:v>56938100000</c:v>
                </c:pt>
                <c:pt idx="16328">
                  <c:v>56164200000</c:v>
                </c:pt>
                <c:pt idx="16329">
                  <c:v>55428500000</c:v>
                </c:pt>
                <c:pt idx="16330">
                  <c:v>54703100000</c:v>
                </c:pt>
                <c:pt idx="16331">
                  <c:v>53971000000</c:v>
                </c:pt>
                <c:pt idx="16332">
                  <c:v>53272300000</c:v>
                </c:pt>
                <c:pt idx="16333">
                  <c:v>52624400000</c:v>
                </c:pt>
                <c:pt idx="16334">
                  <c:v>51896000000</c:v>
                </c:pt>
                <c:pt idx="16335">
                  <c:v>51283200000</c:v>
                </c:pt>
                <c:pt idx="16336">
                  <c:v>50575900000</c:v>
                </c:pt>
                <c:pt idx="16337">
                  <c:v>49987700000</c:v>
                </c:pt>
                <c:pt idx="16338">
                  <c:v>49368200000</c:v>
                </c:pt>
                <c:pt idx="16339">
                  <c:v>48713100000</c:v>
                </c:pt>
                <c:pt idx="16340">
                  <c:v>48151400000</c:v>
                </c:pt>
                <c:pt idx="16341">
                  <c:v>47545600000</c:v>
                </c:pt>
                <c:pt idx="16342">
                  <c:v>46987200000</c:v>
                </c:pt>
                <c:pt idx="16343">
                  <c:v>46436400000</c:v>
                </c:pt>
                <c:pt idx="16344">
                  <c:v>45879300000</c:v>
                </c:pt>
                <c:pt idx="16345">
                  <c:v>45354800000</c:v>
                </c:pt>
                <c:pt idx="16346">
                  <c:v>44868400000</c:v>
                </c:pt>
                <c:pt idx="16347">
                  <c:v>44336400000</c:v>
                </c:pt>
                <c:pt idx="16348">
                  <c:v>43888500000</c:v>
                </c:pt>
                <c:pt idx="16349">
                  <c:v>43382300000</c:v>
                </c:pt>
                <c:pt idx="16350">
                  <c:v>42956800000</c:v>
                </c:pt>
                <c:pt idx="16351">
                  <c:v>42486000000</c:v>
                </c:pt>
                <c:pt idx="16352">
                  <c:v>42052300000</c:v>
                </c:pt>
                <c:pt idx="16353">
                  <c:v>41648100000</c:v>
                </c:pt>
                <c:pt idx="16354">
                  <c:v>41231700000</c:v>
                </c:pt>
                <c:pt idx="16355">
                  <c:v>40832700000</c:v>
                </c:pt>
                <c:pt idx="16356">
                  <c:v>40457000000</c:v>
                </c:pt>
                <c:pt idx="16357">
                  <c:v>40067600000</c:v>
                </c:pt>
                <c:pt idx="16358">
                  <c:v>39726300000</c:v>
                </c:pt>
                <c:pt idx="16359">
                  <c:v>39378500000</c:v>
                </c:pt>
                <c:pt idx="16360">
                  <c:v>39020500000</c:v>
                </c:pt>
                <c:pt idx="16361">
                  <c:v>38712900000</c:v>
                </c:pt>
                <c:pt idx="16362">
                  <c:v>38384200000</c:v>
                </c:pt>
                <c:pt idx="16363">
                  <c:v>38090500000</c:v>
                </c:pt>
                <c:pt idx="16364">
                  <c:v>37794700000</c:v>
                </c:pt>
                <c:pt idx="16365">
                  <c:v>37514400000</c:v>
                </c:pt>
                <c:pt idx="16366">
                  <c:v>37247100000</c:v>
                </c:pt>
                <c:pt idx="16367">
                  <c:v>36985900000</c:v>
                </c:pt>
                <c:pt idx="16368">
                  <c:v>36740300000</c:v>
                </c:pt>
                <c:pt idx="16369">
                  <c:v>36511900000</c:v>
                </c:pt>
                <c:pt idx="16370">
                  <c:v>36279600000</c:v>
                </c:pt>
                <c:pt idx="16371">
                  <c:v>36069600000</c:v>
                </c:pt>
                <c:pt idx="16372">
                  <c:v>35861700000</c:v>
                </c:pt>
                <c:pt idx="16373">
                  <c:v>35667000000</c:v>
                </c:pt>
                <c:pt idx="16374">
                  <c:v>35484300000</c:v>
                </c:pt>
                <c:pt idx="16375">
                  <c:v>35308600000</c:v>
                </c:pt>
                <c:pt idx="16376">
                  <c:v>35137400000</c:v>
                </c:pt>
                <c:pt idx="16377">
                  <c:v>34986700000</c:v>
                </c:pt>
                <c:pt idx="16378">
                  <c:v>34838100000</c:v>
                </c:pt>
                <c:pt idx="16379">
                  <c:v>34697300000</c:v>
                </c:pt>
                <c:pt idx="16380">
                  <c:v>34566000000</c:v>
                </c:pt>
                <c:pt idx="16381">
                  <c:v>34440000000</c:v>
                </c:pt>
                <c:pt idx="16382">
                  <c:v>34325400000</c:v>
                </c:pt>
                <c:pt idx="16383">
                  <c:v>34211200000</c:v>
                </c:pt>
                <c:pt idx="16384">
                  <c:v>34116700000</c:v>
                </c:pt>
                <c:pt idx="16385">
                  <c:v>34025400000</c:v>
                </c:pt>
                <c:pt idx="16386">
                  <c:v>33938500000</c:v>
                </c:pt>
                <c:pt idx="16387">
                  <c:v>33862200000</c:v>
                </c:pt>
                <c:pt idx="16388">
                  <c:v>33788600000</c:v>
                </c:pt>
                <c:pt idx="16389">
                  <c:v>33726500000</c:v>
                </c:pt>
                <c:pt idx="16390">
                  <c:v>33666300000</c:v>
                </c:pt>
                <c:pt idx="16391">
                  <c:v>33617900000</c:v>
                </c:pt>
                <c:pt idx="16392">
                  <c:v>33575700000</c:v>
                </c:pt>
                <c:pt idx="16393">
                  <c:v>33535900000</c:v>
                </c:pt>
                <c:pt idx="16394">
                  <c:v>33506300000</c:v>
                </c:pt>
                <c:pt idx="16395">
                  <c:v>33478000000</c:v>
                </c:pt>
                <c:pt idx="16396">
                  <c:v>33460300000</c:v>
                </c:pt>
                <c:pt idx="16397">
                  <c:v>33443100000</c:v>
                </c:pt>
                <c:pt idx="16398">
                  <c:v>33436700000</c:v>
                </c:pt>
                <c:pt idx="16399">
                  <c:v>33435400000</c:v>
                </c:pt>
                <c:pt idx="16400">
                  <c:v>33436400000</c:v>
                </c:pt>
                <c:pt idx="16401">
                  <c:v>33445400000</c:v>
                </c:pt>
                <c:pt idx="16402">
                  <c:v>33458900000</c:v>
                </c:pt>
                <c:pt idx="16403">
                  <c:v>33477500000</c:v>
                </c:pt>
                <c:pt idx="16404">
                  <c:v>33501200000</c:v>
                </c:pt>
                <c:pt idx="16405">
                  <c:v>33528700000</c:v>
                </c:pt>
                <c:pt idx="16406">
                  <c:v>33560300000</c:v>
                </c:pt>
                <c:pt idx="16407">
                  <c:v>33595800000</c:v>
                </c:pt>
                <c:pt idx="16408">
                  <c:v>33635500000</c:v>
                </c:pt>
                <c:pt idx="16409">
                  <c:v>33677400000</c:v>
                </c:pt>
                <c:pt idx="16410">
                  <c:v>33724700000</c:v>
                </c:pt>
                <c:pt idx="16411">
                  <c:v>33773100000</c:v>
                </c:pt>
                <c:pt idx="16412">
                  <c:v>33827500000</c:v>
                </c:pt>
                <c:pt idx="16413">
                  <c:v>33885300000</c:v>
                </c:pt>
                <c:pt idx="16414">
                  <c:v>33944000000</c:v>
                </c:pt>
                <c:pt idx="16415">
                  <c:v>34008200000</c:v>
                </c:pt>
                <c:pt idx="16416">
                  <c:v>34074500000</c:v>
                </c:pt>
                <c:pt idx="16417">
                  <c:v>34144900000</c:v>
                </c:pt>
                <c:pt idx="16418">
                  <c:v>34217800000</c:v>
                </c:pt>
                <c:pt idx="16419">
                  <c:v>34293900000</c:v>
                </c:pt>
                <c:pt idx="16420">
                  <c:v>34374000000</c:v>
                </c:pt>
                <c:pt idx="16421">
                  <c:v>34453000000</c:v>
                </c:pt>
                <c:pt idx="16422">
                  <c:v>34536800000</c:v>
                </c:pt>
                <c:pt idx="16423">
                  <c:v>34621600000</c:v>
                </c:pt>
                <c:pt idx="16424">
                  <c:v>34710100000</c:v>
                </c:pt>
                <c:pt idx="16425">
                  <c:v>34800600000</c:v>
                </c:pt>
                <c:pt idx="16426">
                  <c:v>34892900000</c:v>
                </c:pt>
                <c:pt idx="16427">
                  <c:v>34987800000</c:v>
                </c:pt>
                <c:pt idx="16428">
                  <c:v>35084500000</c:v>
                </c:pt>
                <c:pt idx="16429">
                  <c:v>35183300000</c:v>
                </c:pt>
                <c:pt idx="16430">
                  <c:v>35283500000</c:v>
                </c:pt>
                <c:pt idx="16431">
                  <c:v>35385900000</c:v>
                </c:pt>
                <c:pt idx="16432">
                  <c:v>35488400000</c:v>
                </c:pt>
                <c:pt idx="16433">
                  <c:v>35595000000</c:v>
                </c:pt>
                <c:pt idx="16434">
                  <c:v>35701500000</c:v>
                </c:pt>
                <c:pt idx="16435">
                  <c:v>35809900000</c:v>
                </c:pt>
                <c:pt idx="16436">
                  <c:v>35920100000</c:v>
                </c:pt>
                <c:pt idx="16437">
                  <c:v>36029600000</c:v>
                </c:pt>
                <c:pt idx="16438">
                  <c:v>36142500000</c:v>
                </c:pt>
                <c:pt idx="16439">
                  <c:v>36260200000</c:v>
                </c:pt>
                <c:pt idx="16440">
                  <c:v>36370000000</c:v>
                </c:pt>
                <c:pt idx="16441">
                  <c:v>36491000000</c:v>
                </c:pt>
                <c:pt idx="16442">
                  <c:v>36602900000</c:v>
                </c:pt>
                <c:pt idx="16443">
                  <c:v>36724400000</c:v>
                </c:pt>
                <c:pt idx="16444">
                  <c:v>36840200000</c:v>
                </c:pt>
                <c:pt idx="16445">
                  <c:v>36961000000</c:v>
                </c:pt>
                <c:pt idx="16446">
                  <c:v>37081900000</c:v>
                </c:pt>
                <c:pt idx="16447">
                  <c:v>37203500000</c:v>
                </c:pt>
                <c:pt idx="16448">
                  <c:v>37324500000</c:v>
                </c:pt>
                <c:pt idx="16449">
                  <c:v>37448600000</c:v>
                </c:pt>
                <c:pt idx="16450">
                  <c:v>37573200000</c:v>
                </c:pt>
                <c:pt idx="16451">
                  <c:v>37696600000</c:v>
                </c:pt>
                <c:pt idx="16452">
                  <c:v>37822900000</c:v>
                </c:pt>
                <c:pt idx="16453">
                  <c:v>37952600000</c:v>
                </c:pt>
                <c:pt idx="16454">
                  <c:v>38074600000</c:v>
                </c:pt>
                <c:pt idx="16455">
                  <c:v>38207600000</c:v>
                </c:pt>
                <c:pt idx="16456">
                  <c:v>38329800000</c:v>
                </c:pt>
                <c:pt idx="16457">
                  <c:v>38463000000</c:v>
                </c:pt>
                <c:pt idx="16458">
                  <c:v>38588700000</c:v>
                </c:pt>
                <c:pt idx="16459">
                  <c:v>38718100000</c:v>
                </c:pt>
                <c:pt idx="16460">
                  <c:v>38849800000</c:v>
                </c:pt>
                <c:pt idx="16461">
                  <c:v>38979000000</c:v>
                </c:pt>
                <c:pt idx="16462">
                  <c:v>39109200000</c:v>
                </c:pt>
                <c:pt idx="16463">
                  <c:v>39239600000</c:v>
                </c:pt>
                <c:pt idx="16464">
                  <c:v>39370500000</c:v>
                </c:pt>
                <c:pt idx="16465">
                  <c:v>39501100000</c:v>
                </c:pt>
                <c:pt idx="16466">
                  <c:v>39630800000</c:v>
                </c:pt>
                <c:pt idx="16467">
                  <c:v>39763700000</c:v>
                </c:pt>
                <c:pt idx="16468">
                  <c:v>39892600000</c:v>
                </c:pt>
                <c:pt idx="16469">
                  <c:v>40025000000</c:v>
                </c:pt>
                <c:pt idx="16470">
                  <c:v>40154900000</c:v>
                </c:pt>
                <c:pt idx="16471">
                  <c:v>40284600000</c:v>
                </c:pt>
                <c:pt idx="16472">
                  <c:v>40415300000</c:v>
                </c:pt>
                <c:pt idx="16473">
                  <c:v>40544400000</c:v>
                </c:pt>
                <c:pt idx="16474">
                  <c:v>40675000000</c:v>
                </c:pt>
                <c:pt idx="16475">
                  <c:v>40809200000</c:v>
                </c:pt>
                <c:pt idx="16476">
                  <c:v>40936700000</c:v>
                </c:pt>
                <c:pt idx="16477">
                  <c:v>41068800000</c:v>
                </c:pt>
                <c:pt idx="16478">
                  <c:v>41199400000</c:v>
                </c:pt>
                <c:pt idx="16479">
                  <c:v>41329200000</c:v>
                </c:pt>
                <c:pt idx="16480">
                  <c:v>41460200000</c:v>
                </c:pt>
                <c:pt idx="16481">
                  <c:v>41589600000</c:v>
                </c:pt>
                <c:pt idx="16482">
                  <c:v>41715400000</c:v>
                </c:pt>
                <c:pt idx="16483">
                  <c:v>41847100000</c:v>
                </c:pt>
                <c:pt idx="16484">
                  <c:v>41974800000</c:v>
                </c:pt>
                <c:pt idx="16485">
                  <c:v>42102200000</c:v>
                </c:pt>
                <c:pt idx="16486">
                  <c:v>42230200000</c:v>
                </c:pt>
                <c:pt idx="16487">
                  <c:v>42357100000</c:v>
                </c:pt>
                <c:pt idx="16488">
                  <c:v>42484600000</c:v>
                </c:pt>
                <c:pt idx="16489">
                  <c:v>42615900000</c:v>
                </c:pt>
                <c:pt idx="16490">
                  <c:v>42740200000</c:v>
                </c:pt>
                <c:pt idx="16491">
                  <c:v>42867900000</c:v>
                </c:pt>
                <c:pt idx="16492">
                  <c:v>42996900000</c:v>
                </c:pt>
                <c:pt idx="16493">
                  <c:v>43122900000</c:v>
                </c:pt>
                <c:pt idx="16494">
                  <c:v>43252300000</c:v>
                </c:pt>
                <c:pt idx="16495">
                  <c:v>43377600000</c:v>
                </c:pt>
                <c:pt idx="16496">
                  <c:v>43503800000</c:v>
                </c:pt>
                <c:pt idx="16497">
                  <c:v>43628500000</c:v>
                </c:pt>
                <c:pt idx="16498">
                  <c:v>43746100000</c:v>
                </c:pt>
                <c:pt idx="16499">
                  <c:v>43875400000</c:v>
                </c:pt>
                <c:pt idx="16500">
                  <c:v>43999100000</c:v>
                </c:pt>
                <c:pt idx="16501">
                  <c:v>44120100000</c:v>
                </c:pt>
                <c:pt idx="16502">
                  <c:v>44243100000</c:v>
                </c:pt>
                <c:pt idx="16503">
                  <c:v>44365200000</c:v>
                </c:pt>
                <c:pt idx="16504">
                  <c:v>44487700000</c:v>
                </c:pt>
                <c:pt idx="16505">
                  <c:v>44614600000</c:v>
                </c:pt>
                <c:pt idx="16506">
                  <c:v>44733500000</c:v>
                </c:pt>
                <c:pt idx="16507">
                  <c:v>44855000000</c:v>
                </c:pt>
                <c:pt idx="16508">
                  <c:v>44979900000</c:v>
                </c:pt>
                <c:pt idx="16509">
                  <c:v>45100900000</c:v>
                </c:pt>
                <c:pt idx="16510">
                  <c:v>45224200000</c:v>
                </c:pt>
                <c:pt idx="16511">
                  <c:v>45344800000</c:v>
                </c:pt>
                <c:pt idx="16512">
                  <c:v>45465000000</c:v>
                </c:pt>
                <c:pt idx="16513">
                  <c:v>45585000000</c:v>
                </c:pt>
                <c:pt idx="16514">
                  <c:v>45704900000</c:v>
                </c:pt>
                <c:pt idx="16515">
                  <c:v>45822700000</c:v>
                </c:pt>
                <c:pt idx="16516">
                  <c:v>45942300000</c:v>
                </c:pt>
                <c:pt idx="16517">
                  <c:v>46060800000</c:v>
                </c:pt>
                <c:pt idx="16518">
                  <c:v>46180200000</c:v>
                </c:pt>
                <c:pt idx="16519">
                  <c:v>46299400000</c:v>
                </c:pt>
                <c:pt idx="16520">
                  <c:v>46419500000</c:v>
                </c:pt>
                <c:pt idx="16521">
                  <c:v>46538600000</c:v>
                </c:pt>
                <c:pt idx="16522">
                  <c:v>46659300000</c:v>
                </c:pt>
                <c:pt idx="16523">
                  <c:v>46778300000</c:v>
                </c:pt>
                <c:pt idx="16524">
                  <c:v>46900300000</c:v>
                </c:pt>
                <c:pt idx="16525">
                  <c:v>47019300000</c:v>
                </c:pt>
                <c:pt idx="16526">
                  <c:v>47142600000</c:v>
                </c:pt>
                <c:pt idx="16527">
                  <c:v>47262500000</c:v>
                </c:pt>
                <c:pt idx="16528">
                  <c:v>47381700000</c:v>
                </c:pt>
                <c:pt idx="16529">
                  <c:v>47503000000</c:v>
                </c:pt>
                <c:pt idx="16530">
                  <c:v>47622500000</c:v>
                </c:pt>
                <c:pt idx="16531">
                  <c:v>47742100000</c:v>
                </c:pt>
                <c:pt idx="16532">
                  <c:v>47861900000</c:v>
                </c:pt>
                <c:pt idx="16533">
                  <c:v>47977600000</c:v>
                </c:pt>
                <c:pt idx="16534">
                  <c:v>48102200000</c:v>
                </c:pt>
                <c:pt idx="16535">
                  <c:v>48222700000</c:v>
                </c:pt>
                <c:pt idx="16536">
                  <c:v>48341400000</c:v>
                </c:pt>
                <c:pt idx="16537">
                  <c:v>48462400000</c:v>
                </c:pt>
                <c:pt idx="16538">
                  <c:v>48581700000</c:v>
                </c:pt>
                <c:pt idx="16539">
                  <c:v>48703200000</c:v>
                </c:pt>
                <c:pt idx="16540">
                  <c:v>48837600000</c:v>
                </c:pt>
                <c:pt idx="16541">
                  <c:v>48950200000</c:v>
                </c:pt>
                <c:pt idx="16542">
                  <c:v>49072800000</c:v>
                </c:pt>
                <c:pt idx="16543">
                  <c:v>49204500000</c:v>
                </c:pt>
                <c:pt idx="16544">
                  <c:v>49328000000</c:v>
                </c:pt>
                <c:pt idx="16545">
                  <c:v>49457900000</c:v>
                </c:pt>
                <c:pt idx="16546">
                  <c:v>49582400000</c:v>
                </c:pt>
                <c:pt idx="16547">
                  <c:v>49685700000</c:v>
                </c:pt>
                <c:pt idx="16548">
                  <c:v>49831700000</c:v>
                </c:pt>
                <c:pt idx="16549">
                  <c:v>49941200000</c:v>
                </c:pt>
                <c:pt idx="16550">
                  <c:v>50077600000</c:v>
                </c:pt>
                <c:pt idx="16551">
                  <c:v>50204500000</c:v>
                </c:pt>
                <c:pt idx="16552">
                  <c:v>50336700000</c:v>
                </c:pt>
                <c:pt idx="16553">
                  <c:v>50451200000</c:v>
                </c:pt>
                <c:pt idx="16554">
                  <c:v>50606000000</c:v>
                </c:pt>
                <c:pt idx="16555">
                  <c:v>50706200000</c:v>
                </c:pt>
                <c:pt idx="16556">
                  <c:v>50865500000</c:v>
                </c:pt>
                <c:pt idx="16557">
                  <c:v>50976800000</c:v>
                </c:pt>
                <c:pt idx="16558">
                  <c:v>51108400000</c:v>
                </c:pt>
                <c:pt idx="16559">
                  <c:v>51248700000</c:v>
                </c:pt>
                <c:pt idx="16560">
                  <c:v>51389800000</c:v>
                </c:pt>
                <c:pt idx="16561">
                  <c:v>51501700000</c:v>
                </c:pt>
                <c:pt idx="16562">
                  <c:v>51666200000</c:v>
                </c:pt>
                <c:pt idx="16563">
                  <c:v>51768800000</c:v>
                </c:pt>
                <c:pt idx="16564">
                  <c:v>51932600000</c:v>
                </c:pt>
                <c:pt idx="16565">
                  <c:v>52069800000</c:v>
                </c:pt>
                <c:pt idx="16566">
                  <c:v>52194800000</c:v>
                </c:pt>
                <c:pt idx="16567">
                  <c:v>52333700000</c:v>
                </c:pt>
                <c:pt idx="16568">
                  <c:v>52493600000</c:v>
                </c:pt>
                <c:pt idx="16569">
                  <c:v>52604000000</c:v>
                </c:pt>
                <c:pt idx="16570">
                  <c:v>52786100000</c:v>
                </c:pt>
                <c:pt idx="16571">
                  <c:v>52891000000</c:v>
                </c:pt>
                <c:pt idx="16572">
                  <c:v>53034900000</c:v>
                </c:pt>
                <c:pt idx="16573">
                  <c:v>53211600000</c:v>
                </c:pt>
                <c:pt idx="16574">
                  <c:v>53342000000</c:v>
                </c:pt>
                <c:pt idx="16575">
                  <c:v>53489500000</c:v>
                </c:pt>
                <c:pt idx="16576">
                  <c:v>53655400000</c:v>
                </c:pt>
                <c:pt idx="16577">
                  <c:v>53776700000</c:v>
                </c:pt>
                <c:pt idx="16578">
                  <c:v>53961400000</c:v>
                </c:pt>
                <c:pt idx="16579">
                  <c:v>54083100000</c:v>
                </c:pt>
                <c:pt idx="16580">
                  <c:v>54236400000</c:v>
                </c:pt>
                <c:pt idx="16581">
                  <c:v>54412900000</c:v>
                </c:pt>
                <c:pt idx="16582">
                  <c:v>54561800000</c:v>
                </c:pt>
                <c:pt idx="16583">
                  <c:v>54713000000</c:v>
                </c:pt>
                <c:pt idx="16584">
                  <c:v>54890100000</c:v>
                </c:pt>
                <c:pt idx="16585">
                  <c:v>55023300000</c:v>
                </c:pt>
                <c:pt idx="16586">
                  <c:v>55211700000</c:v>
                </c:pt>
                <c:pt idx="16587">
                  <c:v>55373900000</c:v>
                </c:pt>
                <c:pt idx="16588">
                  <c:v>55513800000</c:v>
                </c:pt>
                <c:pt idx="16589">
                  <c:v>55692900000</c:v>
                </c:pt>
                <c:pt idx="16590">
                  <c:v>55856800000</c:v>
                </c:pt>
                <c:pt idx="16591">
                  <c:v>56017500000</c:v>
                </c:pt>
                <c:pt idx="16592">
                  <c:v>56205800000</c:v>
                </c:pt>
                <c:pt idx="16593">
                  <c:v>56357900000</c:v>
                </c:pt>
                <c:pt idx="16594">
                  <c:v>56530800000</c:v>
                </c:pt>
                <c:pt idx="16595">
                  <c:v>56725000000</c:v>
                </c:pt>
                <c:pt idx="16596">
                  <c:v>56890800000</c:v>
                </c:pt>
                <c:pt idx="16597">
                  <c:v>57072000000</c:v>
                </c:pt>
                <c:pt idx="16598">
                  <c:v>57258800000</c:v>
                </c:pt>
                <c:pt idx="16599">
                  <c:v>57439500000</c:v>
                </c:pt>
                <c:pt idx="16600">
                  <c:v>57624400000</c:v>
                </c:pt>
                <c:pt idx="16601">
                  <c:v>57808300000</c:v>
                </c:pt>
                <c:pt idx="16602">
                  <c:v>57987500000</c:v>
                </c:pt>
                <c:pt idx="16603">
                  <c:v>58175000000</c:v>
                </c:pt>
                <c:pt idx="16604">
                  <c:v>58363700000</c:v>
                </c:pt>
                <c:pt idx="16605">
                  <c:v>58547500000</c:v>
                </c:pt>
                <c:pt idx="16606">
                  <c:v>58740500000</c:v>
                </c:pt>
                <c:pt idx="16607">
                  <c:v>58934800000</c:v>
                </c:pt>
                <c:pt idx="16608">
                  <c:v>59131700000</c:v>
                </c:pt>
                <c:pt idx="16609">
                  <c:v>59340100000</c:v>
                </c:pt>
                <c:pt idx="16610">
                  <c:v>59541000000</c:v>
                </c:pt>
                <c:pt idx="16611">
                  <c:v>59742800000</c:v>
                </c:pt>
                <c:pt idx="16612">
                  <c:v>59960800000</c:v>
                </c:pt>
                <c:pt idx="16613">
                  <c:v>60167400000</c:v>
                </c:pt>
                <c:pt idx="16614">
                  <c:v>60381600000</c:v>
                </c:pt>
                <c:pt idx="16615">
                  <c:v>60592100000</c:v>
                </c:pt>
                <c:pt idx="16616">
                  <c:v>60801600000</c:v>
                </c:pt>
                <c:pt idx="16617">
                  <c:v>61016100000</c:v>
                </c:pt>
                <c:pt idx="16618">
                  <c:v>61222200000</c:v>
                </c:pt>
                <c:pt idx="16619">
                  <c:v>61444700000</c:v>
                </c:pt>
                <c:pt idx="16620">
                  <c:v>61665300000</c:v>
                </c:pt>
                <c:pt idx="16621">
                  <c:v>61884300000</c:v>
                </c:pt>
                <c:pt idx="16622">
                  <c:v>62108900000</c:v>
                </c:pt>
                <c:pt idx="16623">
                  <c:v>62335800000</c:v>
                </c:pt>
                <c:pt idx="16624">
                  <c:v>62564500000</c:v>
                </c:pt>
                <c:pt idx="16625">
                  <c:v>62805100000</c:v>
                </c:pt>
                <c:pt idx="16626">
                  <c:v>63029600000</c:v>
                </c:pt>
                <c:pt idx="16627">
                  <c:v>63264000000</c:v>
                </c:pt>
                <c:pt idx="16628">
                  <c:v>63502400000</c:v>
                </c:pt>
                <c:pt idx="16629">
                  <c:v>63740700000</c:v>
                </c:pt>
                <c:pt idx="16630">
                  <c:v>63983500000</c:v>
                </c:pt>
                <c:pt idx="16631">
                  <c:v>64225800000</c:v>
                </c:pt>
                <c:pt idx="16632">
                  <c:v>64477800000</c:v>
                </c:pt>
                <c:pt idx="16633">
                  <c:v>64724100000</c:v>
                </c:pt>
                <c:pt idx="16634">
                  <c:v>64972200000</c:v>
                </c:pt>
                <c:pt idx="16635">
                  <c:v>65229700000</c:v>
                </c:pt>
                <c:pt idx="16636">
                  <c:v>65481600000</c:v>
                </c:pt>
                <c:pt idx="16637">
                  <c:v>65736100000</c:v>
                </c:pt>
                <c:pt idx="16638">
                  <c:v>65991600000</c:v>
                </c:pt>
                <c:pt idx="16639">
                  <c:v>66225800000</c:v>
                </c:pt>
                <c:pt idx="16640">
                  <c:v>66499900000</c:v>
                </c:pt>
                <c:pt idx="16641">
                  <c:v>66760400000</c:v>
                </c:pt>
                <c:pt idx="16642">
                  <c:v>67011400000</c:v>
                </c:pt>
                <c:pt idx="16643">
                  <c:v>67275400000</c:v>
                </c:pt>
                <c:pt idx="16644">
                  <c:v>67539600000</c:v>
                </c:pt>
                <c:pt idx="16645">
                  <c:v>67807100000</c:v>
                </c:pt>
                <c:pt idx="16646">
                  <c:v>68121800000</c:v>
                </c:pt>
                <c:pt idx="16647">
                  <c:v>68361600000</c:v>
                </c:pt>
                <c:pt idx="16648">
                  <c:v>68634100000</c:v>
                </c:pt>
                <c:pt idx="16649">
                  <c:v>68931800000</c:v>
                </c:pt>
                <c:pt idx="16650">
                  <c:v>69207500000</c:v>
                </c:pt>
                <c:pt idx="16651">
                  <c:v>69495400000</c:v>
                </c:pt>
                <c:pt idx="16652">
                  <c:v>69773900000</c:v>
                </c:pt>
                <c:pt idx="16653">
                  <c:v>69995500000</c:v>
                </c:pt>
                <c:pt idx="16654">
                  <c:v>70326600000</c:v>
                </c:pt>
                <c:pt idx="16655">
                  <c:v>70580700000</c:v>
                </c:pt>
                <c:pt idx="16656">
                  <c:v>70869600000</c:v>
                </c:pt>
                <c:pt idx="16657">
                  <c:v>71154000000</c:v>
                </c:pt>
                <c:pt idx="16658">
                  <c:v>71418900000</c:v>
                </c:pt>
                <c:pt idx="16659">
                  <c:v>71705500000</c:v>
                </c:pt>
                <c:pt idx="16660">
                  <c:v>72057000000</c:v>
                </c:pt>
                <c:pt idx="16661">
                  <c:v>72285700000</c:v>
                </c:pt>
                <c:pt idx="16662">
                  <c:v>72626600000</c:v>
                </c:pt>
                <c:pt idx="16663">
                  <c:v>72891500000</c:v>
                </c:pt>
                <c:pt idx="16664">
                  <c:v>73183200000</c:v>
                </c:pt>
                <c:pt idx="16665">
                  <c:v>73501400000</c:v>
                </c:pt>
                <c:pt idx="16666">
                  <c:v>73795000000</c:v>
                </c:pt>
                <c:pt idx="16667">
                  <c:v>74039700000</c:v>
                </c:pt>
                <c:pt idx="16668">
                  <c:v>74390800000</c:v>
                </c:pt>
                <c:pt idx="16669">
                  <c:v>74633500000</c:v>
                </c:pt>
                <c:pt idx="16670">
                  <c:v>74967800000</c:v>
                </c:pt>
                <c:pt idx="16671">
                  <c:v>75264300000</c:v>
                </c:pt>
                <c:pt idx="16672">
                  <c:v>75536400000</c:v>
                </c:pt>
                <c:pt idx="16673">
                  <c:v>75833600000</c:v>
                </c:pt>
                <c:pt idx="16674">
                  <c:v>76160700000</c:v>
                </c:pt>
                <c:pt idx="16675">
                  <c:v>76417000000</c:v>
                </c:pt>
                <c:pt idx="16676">
                  <c:v>76764200000</c:v>
                </c:pt>
                <c:pt idx="16677">
                  <c:v>77024700000</c:v>
                </c:pt>
                <c:pt idx="16678">
                  <c:v>77323500000</c:v>
                </c:pt>
                <c:pt idx="16679">
                  <c:v>77644900000</c:v>
                </c:pt>
                <c:pt idx="16680">
                  <c:v>77944200000</c:v>
                </c:pt>
                <c:pt idx="16681">
                  <c:v>78232100000</c:v>
                </c:pt>
                <c:pt idx="16682">
                  <c:v>78560900000</c:v>
                </c:pt>
                <c:pt idx="16683">
                  <c:v>78826200000</c:v>
                </c:pt>
                <c:pt idx="16684">
                  <c:v>79163500000</c:v>
                </c:pt>
                <c:pt idx="16685">
                  <c:v>79436700000</c:v>
                </c:pt>
                <c:pt idx="16686">
                  <c:v>79736400000</c:v>
                </c:pt>
                <c:pt idx="16687">
                  <c:v>80046000000</c:v>
                </c:pt>
                <c:pt idx="16688">
                  <c:v>80351000000</c:v>
                </c:pt>
                <c:pt idx="16689">
                  <c:v>80624400000</c:v>
                </c:pt>
                <c:pt idx="16690">
                  <c:v>80963000000</c:v>
                </c:pt>
                <c:pt idx="16691">
                  <c:v>81221700000</c:v>
                </c:pt>
                <c:pt idx="16692">
                  <c:v>81562000000</c:v>
                </c:pt>
                <c:pt idx="16693">
                  <c:v>81861100000</c:v>
                </c:pt>
                <c:pt idx="16694">
                  <c:v>82133900000</c:v>
                </c:pt>
                <c:pt idx="16695">
                  <c:v>82441300000</c:v>
                </c:pt>
                <c:pt idx="16696">
                  <c:v>82752700000</c:v>
                </c:pt>
                <c:pt idx="16697">
                  <c:v>83021700000</c:v>
                </c:pt>
                <c:pt idx="16698">
                  <c:v>83362200000</c:v>
                </c:pt>
                <c:pt idx="16699">
                  <c:v>83619900000</c:v>
                </c:pt>
                <c:pt idx="16700">
                  <c:v>83916700000</c:v>
                </c:pt>
                <c:pt idx="16701">
                  <c:v>84247900000</c:v>
                </c:pt>
                <c:pt idx="16702">
                  <c:v>84527400000</c:v>
                </c:pt>
                <c:pt idx="16703">
                  <c:v>84814400000</c:v>
                </c:pt>
                <c:pt idx="16704">
                  <c:v>85138200000</c:v>
                </c:pt>
                <c:pt idx="16705">
                  <c:v>85384300000</c:v>
                </c:pt>
                <c:pt idx="16706">
                  <c:v>85736100000</c:v>
                </c:pt>
                <c:pt idx="16707">
                  <c:v>86030300000</c:v>
                </c:pt>
                <c:pt idx="16708">
                  <c:v>86311000000</c:v>
                </c:pt>
                <c:pt idx="16709">
                  <c:v>86604400000</c:v>
                </c:pt>
                <c:pt idx="16710">
                  <c:v>86882200000</c:v>
                </c:pt>
                <c:pt idx="16711">
                  <c:v>87163000000</c:v>
                </c:pt>
                <c:pt idx="16712">
                  <c:v>87494400000</c:v>
                </c:pt>
                <c:pt idx="16713">
                  <c:v>87734700000</c:v>
                </c:pt>
                <c:pt idx="16714">
                  <c:v>88025900000</c:v>
                </c:pt>
                <c:pt idx="16715">
                  <c:v>88326500000</c:v>
                </c:pt>
                <c:pt idx="16716">
                  <c:v>88616600000</c:v>
                </c:pt>
                <c:pt idx="16717">
                  <c:v>88946200000</c:v>
                </c:pt>
                <c:pt idx="16718">
                  <c:v>89219300000</c:v>
                </c:pt>
                <c:pt idx="16719">
                  <c:v>89497500000</c:v>
                </c:pt>
                <c:pt idx="16720">
                  <c:v>89817200000</c:v>
                </c:pt>
                <c:pt idx="16721">
                  <c:v>90104400000</c:v>
                </c:pt>
                <c:pt idx="16722">
                  <c:v>90395100000</c:v>
                </c:pt>
                <c:pt idx="16723">
                  <c:v>90681400000</c:v>
                </c:pt>
                <c:pt idx="16724">
                  <c:v>90920200000</c:v>
                </c:pt>
                <c:pt idx="16725">
                  <c:v>91238100000</c:v>
                </c:pt>
                <c:pt idx="16726">
                  <c:v>91523200000</c:v>
                </c:pt>
                <c:pt idx="16727">
                  <c:v>91793300000</c:v>
                </c:pt>
                <c:pt idx="16728">
                  <c:v>92077900000</c:v>
                </c:pt>
                <c:pt idx="16729">
                  <c:v>92361000000</c:v>
                </c:pt>
                <c:pt idx="16730">
                  <c:v>92644800000</c:v>
                </c:pt>
                <c:pt idx="16731">
                  <c:v>92956100000</c:v>
                </c:pt>
                <c:pt idx="16732">
                  <c:v>93220900000</c:v>
                </c:pt>
                <c:pt idx="16733">
                  <c:v>93502900000</c:v>
                </c:pt>
                <c:pt idx="16734">
                  <c:v>93797700000</c:v>
                </c:pt>
                <c:pt idx="16735">
                  <c:v>94078300000</c:v>
                </c:pt>
                <c:pt idx="16736">
                  <c:v>94366300000</c:v>
                </c:pt>
                <c:pt idx="16737">
                  <c:v>94645300000</c:v>
                </c:pt>
                <c:pt idx="16738">
                  <c:v>94912200000</c:v>
                </c:pt>
                <c:pt idx="16739">
                  <c:v>95189900000</c:v>
                </c:pt>
                <c:pt idx="16740">
                  <c:v>95466800000</c:v>
                </c:pt>
                <c:pt idx="16741">
                  <c:v>95725400000</c:v>
                </c:pt>
                <c:pt idx="16742">
                  <c:v>96001200000</c:v>
                </c:pt>
                <c:pt idx="16743">
                  <c:v>96273600000</c:v>
                </c:pt>
                <c:pt idx="16744">
                  <c:v>96548500000</c:v>
                </c:pt>
                <c:pt idx="16745">
                  <c:v>96836500000</c:v>
                </c:pt>
                <c:pt idx="16746">
                  <c:v>97110500000</c:v>
                </c:pt>
                <c:pt idx="16747">
                  <c:v>97383700000</c:v>
                </c:pt>
                <c:pt idx="16748">
                  <c:v>97678000000</c:v>
                </c:pt>
                <c:pt idx="16749">
                  <c:v>97950000000</c:v>
                </c:pt>
                <c:pt idx="16750">
                  <c:v>98237600000</c:v>
                </c:pt>
                <c:pt idx="16751">
                  <c:v>98507900000</c:v>
                </c:pt>
                <c:pt idx="16752">
                  <c:v>98773500000</c:v>
                </c:pt>
                <c:pt idx="16753">
                  <c:v>99041800000</c:v>
                </c:pt>
                <c:pt idx="16754">
                  <c:v>99309200000</c:v>
                </c:pt>
                <c:pt idx="16755">
                  <c:v>99548400000</c:v>
                </c:pt>
                <c:pt idx="16756">
                  <c:v>99813600000</c:v>
                </c:pt>
                <c:pt idx="16757">
                  <c:v>100058000000</c:v>
                </c:pt>
                <c:pt idx="16758">
                  <c:v>100321000000</c:v>
                </c:pt>
                <c:pt idx="16759">
                  <c:v>100591000000</c:v>
                </c:pt>
                <c:pt idx="16760">
                  <c:v>100853000000</c:v>
                </c:pt>
                <c:pt idx="16761">
                  <c:v>101164000000</c:v>
                </c:pt>
                <c:pt idx="16762">
                  <c:v>101400000000</c:v>
                </c:pt>
                <c:pt idx="16763">
                  <c:v>101659000000</c:v>
                </c:pt>
                <c:pt idx="16764">
                  <c:v>101941000000</c:v>
                </c:pt>
                <c:pt idx="16765">
                  <c:v>102198000000</c:v>
                </c:pt>
                <c:pt idx="16766">
                  <c:v>102392000000</c:v>
                </c:pt>
                <c:pt idx="16767">
                  <c:v>102705000000</c:v>
                </c:pt>
                <c:pt idx="16768">
                  <c:v>102910000000</c:v>
                </c:pt>
                <c:pt idx="16769">
                  <c:v>103181000000</c:v>
                </c:pt>
                <c:pt idx="16770">
                  <c:v>103431000000</c:v>
                </c:pt>
                <c:pt idx="16771">
                  <c:v>103655000000</c:v>
                </c:pt>
                <c:pt idx="16772">
                  <c:v>103901000000</c:v>
                </c:pt>
                <c:pt idx="16773">
                  <c:v>104211000000</c:v>
                </c:pt>
                <c:pt idx="16774">
                  <c:v>104393000000</c:v>
                </c:pt>
                <c:pt idx="16775">
                  <c:v>104682000000</c:v>
                </c:pt>
                <c:pt idx="16776">
                  <c:v>104905000000</c:v>
                </c:pt>
                <c:pt idx="16777">
                  <c:v>105145000000</c:v>
                </c:pt>
                <c:pt idx="16778">
                  <c:v>105414000000</c:v>
                </c:pt>
                <c:pt idx="16779">
                  <c:v>105651000000</c:v>
                </c:pt>
                <c:pt idx="16780">
                  <c:v>105829000000</c:v>
                </c:pt>
                <c:pt idx="16781">
                  <c:v>106120000000</c:v>
                </c:pt>
                <c:pt idx="16782">
                  <c:v>106314000000</c:v>
                </c:pt>
                <c:pt idx="16783">
                  <c:v>106557000000</c:v>
                </c:pt>
                <c:pt idx="16784">
                  <c:v>106786000000</c:v>
                </c:pt>
                <c:pt idx="16785">
                  <c:v>106988000000</c:v>
                </c:pt>
                <c:pt idx="16786">
                  <c:v>107213000000</c:v>
                </c:pt>
                <c:pt idx="16787">
                  <c:v>107495000000</c:v>
                </c:pt>
                <c:pt idx="16788">
                  <c:v>107660000000</c:v>
                </c:pt>
                <c:pt idx="16789">
                  <c:v>107919000000</c:v>
                </c:pt>
                <c:pt idx="16790">
                  <c:v>108121000000</c:v>
                </c:pt>
                <c:pt idx="16791">
                  <c:v>108327000000</c:v>
                </c:pt>
                <c:pt idx="16792">
                  <c:v>108578000000</c:v>
                </c:pt>
                <c:pt idx="16793">
                  <c:v>108791000000</c:v>
                </c:pt>
                <c:pt idx="16794">
                  <c:v>108958000000</c:v>
                </c:pt>
                <c:pt idx="16795">
                  <c:v>109217000000</c:v>
                </c:pt>
                <c:pt idx="16796">
                  <c:v>109388000000</c:v>
                </c:pt>
                <c:pt idx="16797">
                  <c:v>109616000000</c:v>
                </c:pt>
                <c:pt idx="16798">
                  <c:v>109816000000</c:v>
                </c:pt>
                <c:pt idx="16799">
                  <c:v>110000000000</c:v>
                </c:pt>
                <c:pt idx="16800">
                  <c:v>110201000000</c:v>
                </c:pt>
                <c:pt idx="16801">
                  <c:v>110424000000</c:v>
                </c:pt>
                <c:pt idx="16802">
                  <c:v>110586000000</c:v>
                </c:pt>
                <c:pt idx="16803">
                  <c:v>110816000000</c:v>
                </c:pt>
                <c:pt idx="16804">
                  <c:v>110981000000</c:v>
                </c:pt>
                <c:pt idx="16805">
                  <c:v>111202000000</c:v>
                </c:pt>
                <c:pt idx="16806">
                  <c:v>111379000000</c:v>
                </c:pt>
                <c:pt idx="16807">
                  <c:v>111566000000</c:v>
                </c:pt>
                <c:pt idx="16808">
                  <c:v>111767000000</c:v>
                </c:pt>
                <c:pt idx="16809">
                  <c:v>111953000000</c:v>
                </c:pt>
                <c:pt idx="16810">
                  <c:v>112134000000</c:v>
                </c:pt>
                <c:pt idx="16811">
                  <c:v>112332000000</c:v>
                </c:pt>
                <c:pt idx="16812">
                  <c:v>112492000000</c:v>
                </c:pt>
                <c:pt idx="16813">
                  <c:v>112670000000</c:v>
                </c:pt>
                <c:pt idx="16814">
                  <c:v>112843000000</c:v>
                </c:pt>
                <c:pt idx="16815">
                  <c:v>113017000000</c:v>
                </c:pt>
                <c:pt idx="16816">
                  <c:v>113202000000</c:v>
                </c:pt>
                <c:pt idx="16817">
                  <c:v>113365000000</c:v>
                </c:pt>
                <c:pt idx="16818">
                  <c:v>113529000000</c:v>
                </c:pt>
                <c:pt idx="16819">
                  <c:v>113721000000</c:v>
                </c:pt>
                <c:pt idx="16820">
                  <c:v>113889000000</c:v>
                </c:pt>
                <c:pt idx="16821">
                  <c:v>114057000000</c:v>
                </c:pt>
                <c:pt idx="16822">
                  <c:v>114223000000</c:v>
                </c:pt>
                <c:pt idx="16823">
                  <c:v>114373000000</c:v>
                </c:pt>
                <c:pt idx="16824">
                  <c:v>114534000000</c:v>
                </c:pt>
                <c:pt idx="16825">
                  <c:v>114720000000</c:v>
                </c:pt>
                <c:pt idx="16826">
                  <c:v>114847000000</c:v>
                </c:pt>
                <c:pt idx="16827">
                  <c:v>115006000000</c:v>
                </c:pt>
                <c:pt idx="16828">
                  <c:v>115174000000</c:v>
                </c:pt>
                <c:pt idx="16829">
                  <c:v>115332000000</c:v>
                </c:pt>
                <c:pt idx="16830">
                  <c:v>115508000000</c:v>
                </c:pt>
                <c:pt idx="16831">
                  <c:v>115669000000</c:v>
                </c:pt>
                <c:pt idx="16832">
                  <c:v>115790000000</c:v>
                </c:pt>
                <c:pt idx="16833">
                  <c:v>116004000000</c:v>
                </c:pt>
                <c:pt idx="16834">
                  <c:v>116156000000</c:v>
                </c:pt>
                <c:pt idx="16835">
                  <c:v>116302000000</c:v>
                </c:pt>
                <c:pt idx="16836">
                  <c:v>116452000000</c:v>
                </c:pt>
                <c:pt idx="16837">
                  <c:v>116551000000</c:v>
                </c:pt>
                <c:pt idx="16838">
                  <c:v>116711000000</c:v>
                </c:pt>
                <c:pt idx="16839">
                  <c:v>116885000000</c:v>
                </c:pt>
                <c:pt idx="16840">
                  <c:v>116973000000</c:v>
                </c:pt>
                <c:pt idx="16841">
                  <c:v>117120000000</c:v>
                </c:pt>
                <c:pt idx="16842">
                  <c:v>117267000000</c:v>
                </c:pt>
                <c:pt idx="16843">
                  <c:v>117412000000</c:v>
                </c:pt>
                <c:pt idx="16844">
                  <c:v>117592000000</c:v>
                </c:pt>
                <c:pt idx="16845">
                  <c:v>117736000000</c:v>
                </c:pt>
                <c:pt idx="16846">
                  <c:v>117873000000</c:v>
                </c:pt>
                <c:pt idx="16847">
                  <c:v>118063000000</c:v>
                </c:pt>
                <c:pt idx="16848">
                  <c:v>118205000000</c:v>
                </c:pt>
                <c:pt idx="16849">
                  <c:v>118355000000</c:v>
                </c:pt>
                <c:pt idx="16850">
                  <c:v>118495000000</c:v>
                </c:pt>
                <c:pt idx="16851">
                  <c:v>118612000000</c:v>
                </c:pt>
                <c:pt idx="16852">
                  <c:v>118752000000</c:v>
                </c:pt>
                <c:pt idx="16853">
                  <c:v>118892000000</c:v>
                </c:pt>
                <c:pt idx="16854">
                  <c:v>119008000000</c:v>
                </c:pt>
                <c:pt idx="16855">
                  <c:v>119147000000</c:v>
                </c:pt>
                <c:pt idx="16856">
                  <c:v>119277000000</c:v>
                </c:pt>
                <c:pt idx="16857">
                  <c:v>119415000000</c:v>
                </c:pt>
                <c:pt idx="16858">
                  <c:v>119559000000</c:v>
                </c:pt>
                <c:pt idx="16859">
                  <c:v>119697000000</c:v>
                </c:pt>
                <c:pt idx="16860">
                  <c:v>119834000000</c:v>
                </c:pt>
                <c:pt idx="16861">
                  <c:v>119981000000</c:v>
                </c:pt>
                <c:pt idx="16862">
                  <c:v>120118000000</c:v>
                </c:pt>
                <c:pt idx="16863">
                  <c:v>120253000000</c:v>
                </c:pt>
                <c:pt idx="16864">
                  <c:v>120389000000</c:v>
                </c:pt>
                <c:pt idx="16865">
                  <c:v>120518000000</c:v>
                </c:pt>
                <c:pt idx="16866">
                  <c:v>120654000000</c:v>
                </c:pt>
                <c:pt idx="16867">
                  <c:v>120825000000</c:v>
                </c:pt>
                <c:pt idx="16868">
                  <c:v>120937000000</c:v>
                </c:pt>
                <c:pt idx="16869">
                  <c:v>121073000000</c:v>
                </c:pt>
                <c:pt idx="16870">
                  <c:v>121226000000</c:v>
                </c:pt>
                <c:pt idx="16871">
                  <c:v>121361000000</c:v>
                </c:pt>
                <c:pt idx="16872">
                  <c:v>121499000000</c:v>
                </c:pt>
                <c:pt idx="16873">
                  <c:v>121634000000</c:v>
                </c:pt>
                <c:pt idx="16874">
                  <c:v>121726000000</c:v>
                </c:pt>
                <c:pt idx="16875">
                  <c:v>121894000000</c:v>
                </c:pt>
                <c:pt idx="16876">
                  <c:v>122029000000</c:v>
                </c:pt>
                <c:pt idx="16877">
                  <c:v>122152000000</c:v>
                </c:pt>
                <c:pt idx="16878">
                  <c:v>122287000000</c:v>
                </c:pt>
                <c:pt idx="16879">
                  <c:v>122415000000</c:v>
                </c:pt>
                <c:pt idx="16880">
                  <c:v>122550000000</c:v>
                </c:pt>
                <c:pt idx="16881">
                  <c:v>122719000000</c:v>
                </c:pt>
                <c:pt idx="16882">
                  <c:v>122833000000</c:v>
                </c:pt>
                <c:pt idx="16883">
                  <c:v>122968000000</c:v>
                </c:pt>
                <c:pt idx="16884">
                  <c:v>123119000000</c:v>
                </c:pt>
                <c:pt idx="16885">
                  <c:v>123255000000</c:v>
                </c:pt>
                <c:pt idx="16886">
                  <c:v>123390000000</c:v>
                </c:pt>
                <c:pt idx="16887">
                  <c:v>123527000000</c:v>
                </c:pt>
                <c:pt idx="16888">
                  <c:v>123665000000</c:v>
                </c:pt>
                <c:pt idx="16889">
                  <c:v>123795000000</c:v>
                </c:pt>
                <c:pt idx="16890">
                  <c:v>123933000000</c:v>
                </c:pt>
                <c:pt idx="16891">
                  <c:v>124072000000</c:v>
                </c:pt>
                <c:pt idx="16892">
                  <c:v>124211000000</c:v>
                </c:pt>
                <c:pt idx="16893">
                  <c:v>124359000000</c:v>
                </c:pt>
                <c:pt idx="16894">
                  <c:v>124499000000</c:v>
                </c:pt>
                <c:pt idx="16895">
                  <c:v>124608000000</c:v>
                </c:pt>
                <c:pt idx="16896">
                  <c:v>124789000000</c:v>
                </c:pt>
                <c:pt idx="16897">
                  <c:v>124885000000</c:v>
                </c:pt>
                <c:pt idx="16898">
                  <c:v>125059000000</c:v>
                </c:pt>
                <c:pt idx="16899">
                  <c:v>125201000000</c:v>
                </c:pt>
                <c:pt idx="16900">
                  <c:v>125334000000</c:v>
                </c:pt>
                <c:pt idx="16901">
                  <c:v>125462000000</c:v>
                </c:pt>
                <c:pt idx="16902">
                  <c:v>125660000000</c:v>
                </c:pt>
                <c:pt idx="16903">
                  <c:v>125744000000</c:v>
                </c:pt>
                <c:pt idx="16904">
                  <c:v>125971000000</c:v>
                </c:pt>
                <c:pt idx="16905">
                  <c:v>126051000000</c:v>
                </c:pt>
                <c:pt idx="16906">
                  <c:v>126198000000</c:v>
                </c:pt>
                <c:pt idx="16907">
                  <c:v>126377000000</c:v>
                </c:pt>
                <c:pt idx="16908">
                  <c:v>126526000000</c:v>
                </c:pt>
                <c:pt idx="16909">
                  <c:v>126632000000</c:v>
                </c:pt>
                <c:pt idx="16910">
                  <c:v>126854000000</c:v>
                </c:pt>
                <c:pt idx="16911">
                  <c:v>126919000000</c:v>
                </c:pt>
                <c:pt idx="16912">
                  <c:v>127148000000</c:v>
                </c:pt>
                <c:pt idx="16913">
                  <c:v>127302000000</c:v>
                </c:pt>
                <c:pt idx="16914">
                  <c:v>127400000000</c:v>
                </c:pt>
                <c:pt idx="16915">
                  <c:v>127572000000</c:v>
                </c:pt>
                <c:pt idx="16916">
                  <c:v>127750000000</c:v>
                </c:pt>
                <c:pt idx="16917">
                  <c:v>127860000000</c:v>
                </c:pt>
                <c:pt idx="16918">
                  <c:v>128089000000</c:v>
                </c:pt>
                <c:pt idx="16919">
                  <c:v>128182000000</c:v>
                </c:pt>
                <c:pt idx="16920">
                  <c:v>128396000000</c:v>
                </c:pt>
                <c:pt idx="16921">
                  <c:v>128558000000</c:v>
                </c:pt>
                <c:pt idx="16922">
                  <c:v>128691000000</c:v>
                </c:pt>
                <c:pt idx="16923">
                  <c:v>128862000000</c:v>
                </c:pt>
                <c:pt idx="16924">
                  <c:v>129047000000</c:v>
                </c:pt>
                <c:pt idx="16925">
                  <c:v>129178000000</c:v>
                </c:pt>
                <c:pt idx="16926">
                  <c:v>129386000000</c:v>
                </c:pt>
                <c:pt idx="16927">
                  <c:v>129515000000</c:v>
                </c:pt>
                <c:pt idx="16928">
                  <c:v>129683000000</c:v>
                </c:pt>
                <c:pt idx="16929">
                  <c:v>129871000000</c:v>
                </c:pt>
                <c:pt idx="16930">
                  <c:v>130041000000</c:v>
                </c:pt>
                <c:pt idx="16931">
                  <c:v>130192000000</c:v>
                </c:pt>
                <c:pt idx="16932">
                  <c:v>130397000000</c:v>
                </c:pt>
                <c:pt idx="16933">
                  <c:v>130533000000</c:v>
                </c:pt>
                <c:pt idx="16934">
                  <c:v>130741000000</c:v>
                </c:pt>
                <c:pt idx="16935">
                  <c:v>130917000000</c:v>
                </c:pt>
                <c:pt idx="16936">
                  <c:v>131077000000</c:v>
                </c:pt>
                <c:pt idx="16937">
                  <c:v>131257000000</c:v>
                </c:pt>
                <c:pt idx="16938">
                  <c:v>131457000000</c:v>
                </c:pt>
                <c:pt idx="16939">
                  <c:v>131600000000</c:v>
                </c:pt>
                <c:pt idx="16940">
                  <c:v>131780000000</c:v>
                </c:pt>
                <c:pt idx="16941">
                  <c:v>131964000000</c:v>
                </c:pt>
                <c:pt idx="16942">
                  <c:v>132145000000</c:v>
                </c:pt>
                <c:pt idx="16943">
                  <c:v>132359000000</c:v>
                </c:pt>
                <c:pt idx="16944">
                  <c:v>132535000000</c:v>
                </c:pt>
                <c:pt idx="16945">
                  <c:v>132698000000</c:v>
                </c:pt>
                <c:pt idx="16946">
                  <c:v>132929000000</c:v>
                </c:pt>
                <c:pt idx="16947">
                  <c:v>133113000000</c:v>
                </c:pt>
                <c:pt idx="16948">
                  <c:v>133302000000</c:v>
                </c:pt>
                <c:pt idx="16949">
                  <c:v>133488000000</c:v>
                </c:pt>
                <c:pt idx="16950">
                  <c:v>133644000000</c:v>
                </c:pt>
                <c:pt idx="16951">
                  <c:v>133830000000</c:v>
                </c:pt>
                <c:pt idx="16952">
                  <c:v>134019000000</c:v>
                </c:pt>
                <c:pt idx="16953">
                  <c:v>134168000000</c:v>
                </c:pt>
                <c:pt idx="16954">
                  <c:v>134355000000</c:v>
                </c:pt>
                <c:pt idx="16955">
                  <c:v>134537000000</c:v>
                </c:pt>
                <c:pt idx="16956">
                  <c:v>134724000000</c:v>
                </c:pt>
                <c:pt idx="16957">
                  <c:v>134942000000</c:v>
                </c:pt>
                <c:pt idx="16958">
                  <c:v>135130000000</c:v>
                </c:pt>
                <c:pt idx="16959">
                  <c:v>135311000000</c:v>
                </c:pt>
                <c:pt idx="16960">
                  <c:v>135541000000</c:v>
                </c:pt>
                <c:pt idx="16961">
                  <c:v>135729000000</c:v>
                </c:pt>
                <c:pt idx="16962">
                  <c:v>135919000000</c:v>
                </c:pt>
                <c:pt idx="16963">
                  <c:v>136107000000</c:v>
                </c:pt>
                <c:pt idx="16964">
                  <c:v>136264000000</c:v>
                </c:pt>
                <c:pt idx="16965">
                  <c:v>136451000000</c:v>
                </c:pt>
                <c:pt idx="16966">
                  <c:v>136664000000</c:v>
                </c:pt>
                <c:pt idx="16967">
                  <c:v>136802000000</c:v>
                </c:pt>
                <c:pt idx="16968">
                  <c:v>136988000000</c:v>
                </c:pt>
                <c:pt idx="16969">
                  <c:v>137184000000</c:v>
                </c:pt>
                <c:pt idx="16970">
                  <c:v>137370000000</c:v>
                </c:pt>
                <c:pt idx="16971">
                  <c:v>137592000000</c:v>
                </c:pt>
                <c:pt idx="16972">
                  <c:v>137777000000</c:v>
                </c:pt>
                <c:pt idx="16973">
                  <c:v>137983000000</c:v>
                </c:pt>
                <c:pt idx="16974">
                  <c:v>138166000000</c:v>
                </c:pt>
                <c:pt idx="16975">
                  <c:v>138348000000</c:v>
                </c:pt>
                <c:pt idx="16976">
                  <c:v>138507000000</c:v>
                </c:pt>
                <c:pt idx="16977">
                  <c:v>138688000000</c:v>
                </c:pt>
                <c:pt idx="16978">
                  <c:v>138817000000</c:v>
                </c:pt>
                <c:pt idx="16979">
                  <c:v>138996000000</c:v>
                </c:pt>
                <c:pt idx="16980">
                  <c:v>139155000000</c:v>
                </c:pt>
                <c:pt idx="16981">
                  <c:v>139334000000</c:v>
                </c:pt>
                <c:pt idx="16982">
                  <c:v>139511000000</c:v>
                </c:pt>
                <c:pt idx="16983">
                  <c:v>139719000000</c:v>
                </c:pt>
                <c:pt idx="16984">
                  <c:v>139894000000</c:v>
                </c:pt>
                <c:pt idx="16985">
                  <c:v>140125000000</c:v>
                </c:pt>
                <c:pt idx="16986">
                  <c:v>140299000000</c:v>
                </c:pt>
                <c:pt idx="16987">
                  <c:v>140371000000</c:v>
                </c:pt>
                <c:pt idx="16988">
                  <c:v>140669000000</c:v>
                </c:pt>
                <c:pt idx="16989">
                  <c:v>140839000000</c:v>
                </c:pt>
                <c:pt idx="16990">
                  <c:v>140979000000</c:v>
                </c:pt>
                <c:pt idx="16991">
                  <c:v>141147000000</c:v>
                </c:pt>
                <c:pt idx="16992">
                  <c:v>141255000000</c:v>
                </c:pt>
                <c:pt idx="16993">
                  <c:v>141420000000</c:v>
                </c:pt>
                <c:pt idx="16994">
                  <c:v>141672000000</c:v>
                </c:pt>
                <c:pt idx="16995">
                  <c:v>141717000000</c:v>
                </c:pt>
                <c:pt idx="16996">
                  <c:v>141879000000</c:v>
                </c:pt>
                <c:pt idx="16997">
                  <c:v>142058000000</c:v>
                </c:pt>
                <c:pt idx="16998">
                  <c:v>142218000000</c:v>
                </c:pt>
                <c:pt idx="16999">
                  <c:v>142428000000</c:v>
                </c:pt>
                <c:pt idx="17000">
                  <c:v>142585000000</c:v>
                </c:pt>
                <c:pt idx="17001">
                  <c:v>142691000000</c:v>
                </c:pt>
                <c:pt idx="17002">
                  <c:v>142928000000</c:v>
                </c:pt>
                <c:pt idx="17003">
                  <c:v>142985000000</c:v>
                </c:pt>
                <c:pt idx="17004">
                  <c:v>143219000000</c:v>
                </c:pt>
                <c:pt idx="17005">
                  <c:v>143369000000</c:v>
                </c:pt>
                <c:pt idx="17006">
                  <c:v>143482000000</c:v>
                </c:pt>
                <c:pt idx="17007">
                  <c:v>143628000000</c:v>
                </c:pt>
                <c:pt idx="17008">
                  <c:v>143796000000</c:v>
                </c:pt>
                <c:pt idx="17009">
                  <c:v>143891000000</c:v>
                </c:pt>
                <c:pt idx="17010">
                  <c:v>144088000000</c:v>
                </c:pt>
                <c:pt idx="17011">
                  <c:v>144180000000</c:v>
                </c:pt>
                <c:pt idx="17012">
                  <c:v>144318000000</c:v>
                </c:pt>
                <c:pt idx="17013">
                  <c:v>144480000000</c:v>
                </c:pt>
                <c:pt idx="17014">
                  <c:v>144615000000</c:v>
                </c:pt>
                <c:pt idx="17015">
                  <c:v>144732000000</c:v>
                </c:pt>
                <c:pt idx="17016">
                  <c:v>144891000000</c:v>
                </c:pt>
                <c:pt idx="17017">
                  <c:v>144996000000</c:v>
                </c:pt>
                <c:pt idx="17018">
                  <c:v>145133000000</c:v>
                </c:pt>
                <c:pt idx="17019">
                  <c:v>145259000000</c:v>
                </c:pt>
                <c:pt idx="17020">
                  <c:v>145366000000</c:v>
                </c:pt>
                <c:pt idx="17021">
                  <c:v>145488000000</c:v>
                </c:pt>
                <c:pt idx="17022">
                  <c:v>145659000000</c:v>
                </c:pt>
                <c:pt idx="17023">
                  <c:v>145735000000</c:v>
                </c:pt>
                <c:pt idx="17024">
                  <c:v>145876000000</c:v>
                </c:pt>
                <c:pt idx="17025">
                  <c:v>145998000000</c:v>
                </c:pt>
                <c:pt idx="17026">
                  <c:v>146069000000</c:v>
                </c:pt>
                <c:pt idx="17027">
                  <c:v>146180000000</c:v>
                </c:pt>
                <c:pt idx="17028">
                  <c:v>146357000000</c:v>
                </c:pt>
                <c:pt idx="17029">
                  <c:v>146389000000</c:v>
                </c:pt>
                <c:pt idx="17030">
                  <c:v>146560000000</c:v>
                </c:pt>
                <c:pt idx="17031">
                  <c:v>146630000000</c:v>
                </c:pt>
                <c:pt idx="17032">
                  <c:v>146722000000</c:v>
                </c:pt>
                <c:pt idx="17033">
                  <c:v>146881000000</c:v>
                </c:pt>
                <c:pt idx="17034">
                  <c:v>146978000000</c:v>
                </c:pt>
                <c:pt idx="17035">
                  <c:v>146982000000</c:v>
                </c:pt>
                <c:pt idx="17036">
                  <c:v>147183000000</c:v>
                </c:pt>
                <c:pt idx="17037">
                  <c:v>147177000000</c:v>
                </c:pt>
                <c:pt idx="17038">
                  <c:v>147323000000</c:v>
                </c:pt>
                <c:pt idx="17039">
                  <c:v>147398000000</c:v>
                </c:pt>
                <c:pt idx="17040">
                  <c:v>147440000000</c:v>
                </c:pt>
                <c:pt idx="17041">
                  <c:v>147523000000</c:v>
                </c:pt>
                <c:pt idx="17042">
                  <c:v>147683000000</c:v>
                </c:pt>
                <c:pt idx="17043">
                  <c:v>147671000000</c:v>
                </c:pt>
                <c:pt idx="17044">
                  <c:v>147832000000</c:v>
                </c:pt>
                <c:pt idx="17045">
                  <c:v>147864000000</c:v>
                </c:pt>
                <c:pt idx="17046">
                  <c:v>147939000000</c:v>
                </c:pt>
                <c:pt idx="17047">
                  <c:v>148056000000</c:v>
                </c:pt>
                <c:pt idx="17048">
                  <c:v>148126000000</c:v>
                </c:pt>
                <c:pt idx="17049">
                  <c:v>148122000000</c:v>
                </c:pt>
                <c:pt idx="17050">
                  <c:v>148264000000</c:v>
                </c:pt>
                <c:pt idx="17051">
                  <c:v>148262000000</c:v>
                </c:pt>
                <c:pt idx="17052">
                  <c:v>148350000000</c:v>
                </c:pt>
                <c:pt idx="17053">
                  <c:v>148413000000</c:v>
                </c:pt>
                <c:pt idx="17054">
                  <c:v>148432000000</c:v>
                </c:pt>
                <c:pt idx="17055">
                  <c:v>148487000000</c:v>
                </c:pt>
                <c:pt idx="17056">
                  <c:v>148553000000</c:v>
                </c:pt>
                <c:pt idx="17057">
                  <c:v>148606000000</c:v>
                </c:pt>
                <c:pt idx="17058">
                  <c:v>148683000000</c:v>
                </c:pt>
                <c:pt idx="17059">
                  <c:v>148743000000</c:v>
                </c:pt>
                <c:pt idx="17060">
                  <c:v>148754000000</c:v>
                </c:pt>
                <c:pt idx="17061">
                  <c:v>148844000000</c:v>
                </c:pt>
                <c:pt idx="17062">
                  <c:v>148886000000</c:v>
                </c:pt>
                <c:pt idx="17063">
                  <c:v>148887000000</c:v>
                </c:pt>
                <c:pt idx="17064">
                  <c:v>148926000000</c:v>
                </c:pt>
                <c:pt idx="17065">
                  <c:v>148982000000</c:v>
                </c:pt>
                <c:pt idx="17066">
                  <c:v>148962000000</c:v>
                </c:pt>
                <c:pt idx="17067">
                  <c:v>149057000000</c:v>
                </c:pt>
                <c:pt idx="17068">
                  <c:v>149042000000</c:v>
                </c:pt>
                <c:pt idx="17069">
                  <c:v>149074000000</c:v>
                </c:pt>
                <c:pt idx="17070">
                  <c:v>149161000000</c:v>
                </c:pt>
                <c:pt idx="17071">
                  <c:v>149190000000</c:v>
                </c:pt>
                <c:pt idx="17072">
                  <c:v>149161000000</c:v>
                </c:pt>
                <c:pt idx="17073">
                  <c:v>149277000000</c:v>
                </c:pt>
                <c:pt idx="17074">
                  <c:v>149301000000</c:v>
                </c:pt>
                <c:pt idx="17075">
                  <c:v>149285000000</c:v>
                </c:pt>
                <c:pt idx="17076">
                  <c:v>149305000000</c:v>
                </c:pt>
                <c:pt idx="17077">
                  <c:v>149255000000</c:v>
                </c:pt>
                <c:pt idx="17078">
                  <c:v>149271000000</c:v>
                </c:pt>
                <c:pt idx="17079">
                  <c:v>149274000000</c:v>
                </c:pt>
                <c:pt idx="17080">
                  <c:v>149289000000</c:v>
                </c:pt>
                <c:pt idx="17081">
                  <c:v>149303000000</c:v>
                </c:pt>
                <c:pt idx="17082">
                  <c:v>149377000000</c:v>
                </c:pt>
                <c:pt idx="17083">
                  <c:v>149389000000</c:v>
                </c:pt>
                <c:pt idx="17084">
                  <c:v>149468000000</c:v>
                </c:pt>
                <c:pt idx="17085">
                  <c:v>149479000000</c:v>
                </c:pt>
                <c:pt idx="17086">
                  <c:v>149480000000</c:v>
                </c:pt>
                <c:pt idx="17087">
                  <c:v>149488000000</c:v>
                </c:pt>
                <c:pt idx="17088">
                  <c:v>149494000000</c:v>
                </c:pt>
                <c:pt idx="17089">
                  <c:v>149414000000</c:v>
                </c:pt>
                <c:pt idx="17090">
                  <c:v>149418000000</c:v>
                </c:pt>
                <c:pt idx="17091">
                  <c:v>149357000000</c:v>
                </c:pt>
                <c:pt idx="17092">
                  <c:v>149359000000</c:v>
                </c:pt>
                <c:pt idx="17093">
                  <c:v>149400000000</c:v>
                </c:pt>
                <c:pt idx="17094">
                  <c:v>149401000000</c:v>
                </c:pt>
                <c:pt idx="17095">
                  <c:v>149401000000</c:v>
                </c:pt>
                <c:pt idx="17096">
                  <c:v>149502000000</c:v>
                </c:pt>
                <c:pt idx="17097">
                  <c:v>149500000000</c:v>
                </c:pt>
                <c:pt idx="17098">
                  <c:v>149555000000</c:v>
                </c:pt>
                <c:pt idx="17099">
                  <c:v>149552000000</c:v>
                </c:pt>
                <c:pt idx="17100">
                  <c:v>149492000000</c:v>
                </c:pt>
                <c:pt idx="17101">
                  <c:v>149487000000</c:v>
                </c:pt>
                <c:pt idx="17102">
                  <c:v>149447000000</c:v>
                </c:pt>
                <c:pt idx="17103">
                  <c:v>149363000000</c:v>
                </c:pt>
                <c:pt idx="17104">
                  <c:v>149355000000</c:v>
                </c:pt>
                <c:pt idx="17105">
                  <c:v>149309000000</c:v>
                </c:pt>
                <c:pt idx="17106">
                  <c:v>149301000000</c:v>
                </c:pt>
                <c:pt idx="17107">
                  <c:v>149366000000</c:v>
                </c:pt>
                <c:pt idx="17108">
                  <c:v>149357000000</c:v>
                </c:pt>
                <c:pt idx="17109">
                  <c:v>149349000000</c:v>
                </c:pt>
                <c:pt idx="17110">
                  <c:v>149440000000</c:v>
                </c:pt>
                <c:pt idx="17111">
                  <c:v>149429000000</c:v>
                </c:pt>
                <c:pt idx="17112">
                  <c:v>149443000000</c:v>
                </c:pt>
                <c:pt idx="17113">
                  <c:v>149430000000</c:v>
                </c:pt>
                <c:pt idx="17114">
                  <c:v>149259000000</c:v>
                </c:pt>
                <c:pt idx="17115">
                  <c:v>149327000000</c:v>
                </c:pt>
                <c:pt idx="17116">
                  <c:v>149347000000</c:v>
                </c:pt>
                <c:pt idx="17117">
                  <c:v>149207000000</c:v>
                </c:pt>
                <c:pt idx="17118">
                  <c:v>149192000000</c:v>
                </c:pt>
                <c:pt idx="17119">
                  <c:v>149180000000</c:v>
                </c:pt>
                <c:pt idx="17120">
                  <c:v>149165000000</c:v>
                </c:pt>
                <c:pt idx="17121">
                  <c:v>149251000000</c:v>
                </c:pt>
                <c:pt idx="17122">
                  <c:v>149212000000</c:v>
                </c:pt>
                <c:pt idx="17123">
                  <c:v>149122000000</c:v>
                </c:pt>
                <c:pt idx="17124">
                  <c:v>149234000000</c:v>
                </c:pt>
                <c:pt idx="17125">
                  <c:v>149216000000</c:v>
                </c:pt>
                <c:pt idx="17126">
                  <c:v>149177000000</c:v>
                </c:pt>
                <c:pt idx="17127">
                  <c:v>149158000000</c:v>
                </c:pt>
                <c:pt idx="17128">
                  <c:v>149103000000</c:v>
                </c:pt>
                <c:pt idx="17129">
                  <c:v>149048000000</c:v>
                </c:pt>
                <c:pt idx="17130">
                  <c:v>149126000000</c:v>
                </c:pt>
                <c:pt idx="17131">
                  <c:v>148969000000</c:v>
                </c:pt>
                <c:pt idx="17132">
                  <c:v>149064000000</c:v>
                </c:pt>
                <c:pt idx="17133">
                  <c:v>148974000000</c:v>
                </c:pt>
                <c:pt idx="17134">
                  <c:v>148954000000</c:v>
                </c:pt>
                <c:pt idx="17135">
                  <c:v>148930000000</c:v>
                </c:pt>
                <c:pt idx="17136">
                  <c:v>148975000000</c:v>
                </c:pt>
                <c:pt idx="17137">
                  <c:v>148849000000</c:v>
                </c:pt>
                <c:pt idx="17138">
                  <c:v>148949000000</c:v>
                </c:pt>
                <c:pt idx="17139">
                  <c:v>148855000000</c:v>
                </c:pt>
                <c:pt idx="17140">
                  <c:v>148865000000</c:v>
                </c:pt>
                <c:pt idx="17141">
                  <c:v>148842000000</c:v>
                </c:pt>
                <c:pt idx="17142">
                  <c:v>148853000000</c:v>
                </c:pt>
                <c:pt idx="17143">
                  <c:v>148740000000</c:v>
                </c:pt>
                <c:pt idx="17144">
                  <c:v>148806000000</c:v>
                </c:pt>
                <c:pt idx="17145">
                  <c:v>148676000000</c:v>
                </c:pt>
                <c:pt idx="17146">
                  <c:v>148710000000</c:v>
                </c:pt>
                <c:pt idx="17147">
                  <c:v>148662000000</c:v>
                </c:pt>
                <c:pt idx="17148">
                  <c:v>148637000000</c:v>
                </c:pt>
                <c:pt idx="17149">
                  <c:v>148598000000</c:v>
                </c:pt>
                <c:pt idx="17150">
                  <c:v>148618000000</c:v>
                </c:pt>
                <c:pt idx="17151">
                  <c:v>148550000000</c:v>
                </c:pt>
                <c:pt idx="17152">
                  <c:v>148583000000</c:v>
                </c:pt>
                <c:pt idx="17153">
                  <c:v>148538000000</c:v>
                </c:pt>
                <c:pt idx="17154">
                  <c:v>148531000000</c:v>
                </c:pt>
                <c:pt idx="17155">
                  <c:v>148487000000</c:v>
                </c:pt>
                <c:pt idx="17156">
                  <c:v>148459000000</c:v>
                </c:pt>
                <c:pt idx="17157">
                  <c:v>148437000000</c:v>
                </c:pt>
                <c:pt idx="17158">
                  <c:v>148377000000</c:v>
                </c:pt>
                <c:pt idx="17159">
                  <c:v>148363000000</c:v>
                </c:pt>
                <c:pt idx="17160">
                  <c:v>148321000000</c:v>
                </c:pt>
                <c:pt idx="17161">
                  <c:v>148291000000</c:v>
                </c:pt>
                <c:pt idx="17162">
                  <c:v>148289000000</c:v>
                </c:pt>
                <c:pt idx="17163">
                  <c:v>148260000000</c:v>
                </c:pt>
                <c:pt idx="17164">
                  <c:v>148164000000</c:v>
                </c:pt>
                <c:pt idx="17165">
                  <c:v>148231000000</c:v>
                </c:pt>
                <c:pt idx="17166">
                  <c:v>148133000000</c:v>
                </c:pt>
                <c:pt idx="17167">
                  <c:v>148157000000</c:v>
                </c:pt>
                <c:pt idx="17168">
                  <c:v>148126000000</c:v>
                </c:pt>
                <c:pt idx="17169">
                  <c:v>148036000000</c:v>
                </c:pt>
                <c:pt idx="17170">
                  <c:v>148003000000</c:v>
                </c:pt>
                <c:pt idx="17171">
                  <c:v>148050000000</c:v>
                </c:pt>
                <c:pt idx="17172">
                  <c:v>147916000000</c:v>
                </c:pt>
                <c:pt idx="17173">
                  <c:v>147961000000</c:v>
                </c:pt>
                <c:pt idx="17174">
                  <c:v>147879000000</c:v>
                </c:pt>
                <c:pt idx="17175">
                  <c:v>147843000000</c:v>
                </c:pt>
                <c:pt idx="17176">
                  <c:v>147850000000</c:v>
                </c:pt>
                <c:pt idx="17177">
                  <c:v>147812000000</c:v>
                </c:pt>
                <c:pt idx="17178">
                  <c:v>147679000000</c:v>
                </c:pt>
                <c:pt idx="17179">
                  <c:v>147744000000</c:v>
                </c:pt>
                <c:pt idx="17180">
                  <c:v>147631000000</c:v>
                </c:pt>
                <c:pt idx="17181">
                  <c:v>147622000000</c:v>
                </c:pt>
                <c:pt idx="17182">
                  <c:v>147581000000</c:v>
                </c:pt>
                <c:pt idx="17183">
                  <c:v>147504000000</c:v>
                </c:pt>
                <c:pt idx="17184">
                  <c:v>147462000000</c:v>
                </c:pt>
                <c:pt idx="17185">
                  <c:v>147432000000</c:v>
                </c:pt>
                <c:pt idx="17186">
                  <c:v>147388000000</c:v>
                </c:pt>
                <c:pt idx="17187">
                  <c:v>147395000000</c:v>
                </c:pt>
                <c:pt idx="17188">
                  <c:v>147328000000</c:v>
                </c:pt>
                <c:pt idx="17189">
                  <c:v>147281000000</c:v>
                </c:pt>
                <c:pt idx="17190">
                  <c:v>147246000000</c:v>
                </c:pt>
                <c:pt idx="17191">
                  <c:v>147197000000</c:v>
                </c:pt>
                <c:pt idx="17192">
                  <c:v>147125000000</c:v>
                </c:pt>
                <c:pt idx="17193">
                  <c:v>147075000000</c:v>
                </c:pt>
                <c:pt idx="17194">
                  <c:v>147013000000</c:v>
                </c:pt>
                <c:pt idx="17195">
                  <c:v>146947000000</c:v>
                </c:pt>
                <c:pt idx="17196">
                  <c:v>146894000000</c:v>
                </c:pt>
                <c:pt idx="17197">
                  <c:v>146862000000</c:v>
                </c:pt>
                <c:pt idx="17198">
                  <c:v>146808000000</c:v>
                </c:pt>
                <c:pt idx="17199">
                  <c:v>146786000000</c:v>
                </c:pt>
                <c:pt idx="17200">
                  <c:v>146730000000</c:v>
                </c:pt>
                <c:pt idx="17201">
                  <c:v>146673000000</c:v>
                </c:pt>
                <c:pt idx="17202">
                  <c:v>146626000000</c:v>
                </c:pt>
                <c:pt idx="17203">
                  <c:v>146567000000</c:v>
                </c:pt>
                <c:pt idx="17204">
                  <c:v>146488000000</c:v>
                </c:pt>
                <c:pt idx="17205">
                  <c:v>146427000000</c:v>
                </c:pt>
                <c:pt idx="17206">
                  <c:v>146322000000</c:v>
                </c:pt>
                <c:pt idx="17207">
                  <c:v>146259000000</c:v>
                </c:pt>
                <c:pt idx="17208">
                  <c:v>146247000000</c:v>
                </c:pt>
                <c:pt idx="17209">
                  <c:v>146111000000</c:v>
                </c:pt>
                <c:pt idx="17210">
                  <c:v>146046000000</c:v>
                </c:pt>
                <c:pt idx="17211">
                  <c:v>145998000000</c:v>
                </c:pt>
                <c:pt idx="17212">
                  <c:v>145930000000</c:v>
                </c:pt>
                <c:pt idx="17213">
                  <c:v>145888000000</c:v>
                </c:pt>
                <c:pt idx="17214">
                  <c:v>145819000000</c:v>
                </c:pt>
                <c:pt idx="17215">
                  <c:v>145746000000</c:v>
                </c:pt>
                <c:pt idx="17216">
                  <c:v>145711000000</c:v>
                </c:pt>
                <c:pt idx="17217">
                  <c:v>145639000000</c:v>
                </c:pt>
                <c:pt idx="17218">
                  <c:v>145584000000</c:v>
                </c:pt>
                <c:pt idx="17219">
                  <c:v>145511000000</c:v>
                </c:pt>
                <c:pt idx="17220">
                  <c:v>145413000000</c:v>
                </c:pt>
                <c:pt idx="17221">
                  <c:v>145339000000</c:v>
                </c:pt>
                <c:pt idx="17222">
                  <c:v>145203000000</c:v>
                </c:pt>
                <c:pt idx="17223">
                  <c:v>145148000000</c:v>
                </c:pt>
                <c:pt idx="17224">
                  <c:v>145071000000</c:v>
                </c:pt>
                <c:pt idx="17225">
                  <c:v>144949000000</c:v>
                </c:pt>
                <c:pt idx="17226">
                  <c:v>144869000000</c:v>
                </c:pt>
                <c:pt idx="17227">
                  <c:v>144782000000</c:v>
                </c:pt>
                <c:pt idx="17228">
                  <c:v>144700000000</c:v>
                </c:pt>
                <c:pt idx="17229">
                  <c:v>144755000000</c:v>
                </c:pt>
                <c:pt idx="17230">
                  <c:v>144600000000</c:v>
                </c:pt>
                <c:pt idx="17231">
                  <c:v>144517000000</c:v>
                </c:pt>
                <c:pt idx="17232">
                  <c:v>144504000000</c:v>
                </c:pt>
                <c:pt idx="17233">
                  <c:v>144421000000</c:v>
                </c:pt>
                <c:pt idx="17234">
                  <c:v>144340000000</c:v>
                </c:pt>
                <c:pt idx="17235">
                  <c:v>144255000000</c:v>
                </c:pt>
                <c:pt idx="17236">
                  <c:v>144016000000</c:v>
                </c:pt>
                <c:pt idx="17237">
                  <c:v>144015000000</c:v>
                </c:pt>
                <c:pt idx="17238">
                  <c:v>143915000000</c:v>
                </c:pt>
                <c:pt idx="17239">
                  <c:v>143748000000</c:v>
                </c:pt>
                <c:pt idx="17240">
                  <c:v>143657000000</c:v>
                </c:pt>
                <c:pt idx="17241">
                  <c:v>143728000000</c:v>
                </c:pt>
                <c:pt idx="17242">
                  <c:v>143459000000</c:v>
                </c:pt>
                <c:pt idx="17243">
                  <c:v>143534000000</c:v>
                </c:pt>
                <c:pt idx="17244">
                  <c:v>143368000000</c:v>
                </c:pt>
                <c:pt idx="17245">
                  <c:v>143259000000</c:v>
                </c:pt>
                <c:pt idx="17246">
                  <c:v>143276000000</c:v>
                </c:pt>
                <c:pt idx="17247">
                  <c:v>143181000000</c:v>
                </c:pt>
                <c:pt idx="17248">
                  <c:v>142903000000</c:v>
                </c:pt>
                <c:pt idx="17249">
                  <c:v>142985000000</c:v>
                </c:pt>
                <c:pt idx="17250">
                  <c:v>142724000000</c:v>
                </c:pt>
                <c:pt idx="17251">
                  <c:v>142694000000</c:v>
                </c:pt>
                <c:pt idx="17252">
                  <c:v>142631000000</c:v>
                </c:pt>
                <c:pt idx="17253">
                  <c:v>142396000000</c:v>
                </c:pt>
                <c:pt idx="17254">
                  <c:v>142295000000</c:v>
                </c:pt>
                <c:pt idx="17255">
                  <c:v>142384000000</c:v>
                </c:pt>
                <c:pt idx="17256">
                  <c:v>142090000000</c:v>
                </c:pt>
                <c:pt idx="17257">
                  <c:v>142131000000</c:v>
                </c:pt>
                <c:pt idx="17258">
                  <c:v>141994000000</c:v>
                </c:pt>
                <c:pt idx="17259">
                  <c:v>141845000000</c:v>
                </c:pt>
                <c:pt idx="17260">
                  <c:v>141865000000</c:v>
                </c:pt>
                <c:pt idx="17261">
                  <c:v>141605000000</c:v>
                </c:pt>
                <c:pt idx="17262">
                  <c:v>141500000000</c:v>
                </c:pt>
                <c:pt idx="17263">
                  <c:v>141527000000</c:v>
                </c:pt>
                <c:pt idx="17264">
                  <c:v>141347000000</c:v>
                </c:pt>
                <c:pt idx="17265">
                  <c:v>141233000000</c:v>
                </c:pt>
                <c:pt idx="17266">
                  <c:v>141207000000</c:v>
                </c:pt>
                <c:pt idx="17267">
                  <c:v>140953000000</c:v>
                </c:pt>
                <c:pt idx="17268">
                  <c:v>140972000000</c:v>
                </c:pt>
                <c:pt idx="17269">
                  <c:v>140861000000</c:v>
                </c:pt>
                <c:pt idx="17270">
                  <c:v>140658000000</c:v>
                </c:pt>
                <c:pt idx="17271">
                  <c:v>140551000000</c:v>
                </c:pt>
                <c:pt idx="17272">
                  <c:v>140515000000</c:v>
                </c:pt>
                <c:pt idx="17273">
                  <c:v>140265000000</c:v>
                </c:pt>
                <c:pt idx="17274">
                  <c:v>140301000000</c:v>
                </c:pt>
                <c:pt idx="17275">
                  <c:v>140090000000</c:v>
                </c:pt>
                <c:pt idx="17276">
                  <c:v>139978000000</c:v>
                </c:pt>
                <c:pt idx="17277">
                  <c:v>139906000000</c:v>
                </c:pt>
                <c:pt idx="17278">
                  <c:v>139868000000</c:v>
                </c:pt>
                <c:pt idx="17279">
                  <c:v>139618000000</c:v>
                </c:pt>
                <c:pt idx="17280">
                  <c:v>139659000000</c:v>
                </c:pt>
                <c:pt idx="17281">
                  <c:v>139405000000</c:v>
                </c:pt>
                <c:pt idx="17282">
                  <c:v>139352000000</c:v>
                </c:pt>
                <c:pt idx="17283">
                  <c:v>139236000000</c:v>
                </c:pt>
                <c:pt idx="17284">
                  <c:v>139160000000</c:v>
                </c:pt>
                <c:pt idx="17285">
                  <c:v>138903000000</c:v>
                </c:pt>
                <c:pt idx="17286">
                  <c:v>138954000000</c:v>
                </c:pt>
                <c:pt idx="17287">
                  <c:v>138661000000</c:v>
                </c:pt>
                <c:pt idx="17288">
                  <c:v>138546000000</c:v>
                </c:pt>
                <c:pt idx="17289">
                  <c:v>138552000000</c:v>
                </c:pt>
                <c:pt idx="17290">
                  <c:v>138438000000</c:v>
                </c:pt>
                <c:pt idx="17291">
                  <c:v>138425000000</c:v>
                </c:pt>
                <c:pt idx="17292">
                  <c:v>138312000000</c:v>
                </c:pt>
                <c:pt idx="17293">
                  <c:v>137966000000</c:v>
                </c:pt>
                <c:pt idx="17294">
                  <c:v>138033000000</c:v>
                </c:pt>
                <c:pt idx="17295">
                  <c:v>137920000000</c:v>
                </c:pt>
                <c:pt idx="17296">
                  <c:v>137673000000</c:v>
                </c:pt>
                <c:pt idx="17297">
                  <c:v>137560000000</c:v>
                </c:pt>
                <c:pt idx="17298">
                  <c:v>137370000000</c:v>
                </c:pt>
                <c:pt idx="17299">
                  <c:v>137258000000</c:v>
                </c:pt>
                <c:pt idx="17300">
                  <c:v>137389000000</c:v>
                </c:pt>
                <c:pt idx="17301">
                  <c:v>137109000000</c:v>
                </c:pt>
                <c:pt idx="17302">
                  <c:v>136999000000</c:v>
                </c:pt>
                <c:pt idx="17303">
                  <c:v>137046000000</c:v>
                </c:pt>
                <c:pt idx="17304">
                  <c:v>136938000000</c:v>
                </c:pt>
                <c:pt idx="17305">
                  <c:v>136881000000</c:v>
                </c:pt>
                <c:pt idx="17306">
                  <c:v>136775000000</c:v>
                </c:pt>
                <c:pt idx="17307">
                  <c:v>136400000000</c:v>
                </c:pt>
                <c:pt idx="17308">
                  <c:v>136446000000</c:v>
                </c:pt>
                <c:pt idx="17309">
                  <c:v>136343000000</c:v>
                </c:pt>
                <c:pt idx="17310">
                  <c:v>136094000000</c:v>
                </c:pt>
                <c:pt idx="17311">
                  <c:v>135994000000</c:v>
                </c:pt>
                <c:pt idx="17312">
                  <c:v>135863000000</c:v>
                </c:pt>
                <c:pt idx="17313">
                  <c:v>135766000000</c:v>
                </c:pt>
                <c:pt idx="17314">
                  <c:v>135796000000</c:v>
                </c:pt>
                <c:pt idx="17315">
                  <c:v>135701000000</c:v>
                </c:pt>
                <c:pt idx="17316">
                  <c:v>135607000000</c:v>
                </c:pt>
                <c:pt idx="17317">
                  <c:v>135653000000</c:v>
                </c:pt>
                <c:pt idx="17318">
                  <c:v>135562000000</c:v>
                </c:pt>
                <c:pt idx="17319">
                  <c:v>135456000000</c:v>
                </c:pt>
                <c:pt idx="17320">
                  <c:v>135368000000</c:v>
                </c:pt>
                <c:pt idx="17321">
                  <c:v>135178000000</c:v>
                </c:pt>
                <c:pt idx="17322">
                  <c:v>135095000000</c:v>
                </c:pt>
                <c:pt idx="17323">
                  <c:v>135013000000</c:v>
                </c:pt>
                <c:pt idx="17324">
                  <c:v>134856000000</c:v>
                </c:pt>
                <c:pt idx="17325">
                  <c:v>134780000000</c:v>
                </c:pt>
                <c:pt idx="17326">
                  <c:v>134719000000</c:v>
                </c:pt>
                <c:pt idx="17327">
                  <c:v>134647000000</c:v>
                </c:pt>
                <c:pt idx="17328">
                  <c:v>134578000000</c:v>
                </c:pt>
                <c:pt idx="17329">
                  <c:v>134591000000</c:v>
                </c:pt>
                <c:pt idx="17330">
                  <c:v>134523000000</c:v>
                </c:pt>
                <c:pt idx="17331">
                  <c:v>134476000000</c:v>
                </c:pt>
                <c:pt idx="17332">
                  <c:v>134410000000</c:v>
                </c:pt>
                <c:pt idx="17333">
                  <c:v>134288000000</c:v>
                </c:pt>
                <c:pt idx="17334">
                  <c:v>134225000000</c:v>
                </c:pt>
                <c:pt idx="17335">
                  <c:v>134261000000</c:v>
                </c:pt>
                <c:pt idx="17336">
                  <c:v>134083000000</c:v>
                </c:pt>
                <c:pt idx="17337">
                  <c:v>134028000000</c:v>
                </c:pt>
                <c:pt idx="17338">
                  <c:v>134008000000</c:v>
                </c:pt>
                <c:pt idx="17339">
                  <c:v>133959000000</c:v>
                </c:pt>
                <c:pt idx="17340">
                  <c:v>133968000000</c:v>
                </c:pt>
                <c:pt idx="17341">
                  <c:v>133924000000</c:v>
                </c:pt>
                <c:pt idx="17342">
                  <c:v>133761000000</c:v>
                </c:pt>
                <c:pt idx="17343">
                  <c:v>133841000000</c:v>
                </c:pt>
                <c:pt idx="17344">
                  <c:v>133705000000</c:v>
                </c:pt>
                <c:pt idx="17345">
                  <c:v>133678000000</c:v>
                </c:pt>
                <c:pt idx="17346">
                  <c:v>133643000000</c:v>
                </c:pt>
                <c:pt idx="17347">
                  <c:v>133555000000</c:v>
                </c:pt>
                <c:pt idx="17348">
                  <c:v>133524000000</c:v>
                </c:pt>
                <c:pt idx="17349">
                  <c:v>133671000000</c:v>
                </c:pt>
                <c:pt idx="17350">
                  <c:v>133509000000</c:v>
                </c:pt>
                <c:pt idx="17351">
                  <c:v>133529000000</c:v>
                </c:pt>
                <c:pt idx="17352">
                  <c:v>133565000000</c:v>
                </c:pt>
                <c:pt idx="17353">
                  <c:v>133543000000</c:v>
                </c:pt>
                <c:pt idx="17354">
                  <c:v>133579000000</c:v>
                </c:pt>
                <c:pt idx="17355">
                  <c:v>133561000000</c:v>
                </c:pt>
                <c:pt idx="17356">
                  <c:v>133336000000</c:v>
                </c:pt>
                <c:pt idx="17357">
                  <c:v>133445000000</c:v>
                </c:pt>
                <c:pt idx="17358">
                  <c:v>133408000000</c:v>
                </c:pt>
                <c:pt idx="17359">
                  <c:v>133293000000</c:v>
                </c:pt>
                <c:pt idx="17360">
                  <c:v>133281000000</c:v>
                </c:pt>
                <c:pt idx="17361">
                  <c:v>133236000000</c:v>
                </c:pt>
                <c:pt idx="17362">
                  <c:v>133227000000</c:v>
                </c:pt>
                <c:pt idx="17363">
                  <c:v>133416000000</c:v>
                </c:pt>
                <c:pt idx="17364">
                  <c:v>133294000000</c:v>
                </c:pt>
                <c:pt idx="17365">
                  <c:v>133279000000</c:v>
                </c:pt>
                <c:pt idx="17366">
                  <c:v>133407000000</c:v>
                </c:pt>
                <c:pt idx="17367">
                  <c:v>133198000000</c:v>
                </c:pt>
                <c:pt idx="17368">
                  <c:v>133423000000</c:v>
                </c:pt>
                <c:pt idx="17369">
                  <c:v>133419000000</c:v>
                </c:pt>
                <c:pt idx="17370">
                  <c:v>133231000000</c:v>
                </c:pt>
                <c:pt idx="17371">
                  <c:v>133300000000</c:v>
                </c:pt>
                <c:pt idx="17372">
                  <c:v>133342000000</c:v>
                </c:pt>
                <c:pt idx="17373">
                  <c:v>133187000000</c:v>
                </c:pt>
                <c:pt idx="17374">
                  <c:v>133421000000</c:v>
                </c:pt>
                <c:pt idx="17375">
                  <c:v>133417000000</c:v>
                </c:pt>
                <c:pt idx="17376">
                  <c:v>133170000000</c:v>
                </c:pt>
                <c:pt idx="17377">
                  <c:v>133341000000</c:v>
                </c:pt>
                <c:pt idx="17378">
                  <c:v>133255000000</c:v>
                </c:pt>
                <c:pt idx="17379">
                  <c:v>133201000000</c:v>
                </c:pt>
                <c:pt idx="17380">
                  <c:v>133355000000</c:v>
                </c:pt>
                <c:pt idx="17381">
                  <c:v>133120000000</c:v>
                </c:pt>
                <c:pt idx="17382">
                  <c:v>133110000000</c:v>
                </c:pt>
                <c:pt idx="17383">
                  <c:v>133320000000</c:v>
                </c:pt>
                <c:pt idx="17384">
                  <c:v>133116000000</c:v>
                </c:pt>
                <c:pt idx="17385">
                  <c:v>133180000000</c:v>
                </c:pt>
                <c:pt idx="17386">
                  <c:v>133192000000</c:v>
                </c:pt>
                <c:pt idx="17387">
                  <c:v>133050000000</c:v>
                </c:pt>
                <c:pt idx="17388">
                  <c:v>133229000000</c:v>
                </c:pt>
                <c:pt idx="17389">
                  <c:v>133206000000</c:v>
                </c:pt>
                <c:pt idx="17390">
                  <c:v>132973000000</c:v>
                </c:pt>
                <c:pt idx="17391">
                  <c:v>133108000000</c:v>
                </c:pt>
                <c:pt idx="17392">
                  <c:v>133001000000</c:v>
                </c:pt>
                <c:pt idx="17393">
                  <c:v>132961000000</c:v>
                </c:pt>
                <c:pt idx="17394">
                  <c:v>133007000000</c:v>
                </c:pt>
                <c:pt idx="17395">
                  <c:v>132839000000</c:v>
                </c:pt>
                <c:pt idx="17396">
                  <c:v>132796000000</c:v>
                </c:pt>
                <c:pt idx="17397">
                  <c:v>132772000000</c:v>
                </c:pt>
                <c:pt idx="17398">
                  <c:v>132721000000</c:v>
                </c:pt>
                <c:pt idx="17399">
                  <c:v>132704000000</c:v>
                </c:pt>
                <c:pt idx="17400">
                  <c:v>132653000000</c:v>
                </c:pt>
                <c:pt idx="17401">
                  <c:v>132544000000</c:v>
                </c:pt>
                <c:pt idx="17402">
                  <c:v>132520000000</c:v>
                </c:pt>
                <c:pt idx="17403">
                  <c:v>132447000000</c:v>
                </c:pt>
                <c:pt idx="17404">
                  <c:v>132364000000</c:v>
                </c:pt>
                <c:pt idx="17405">
                  <c:v>132282000000</c:v>
                </c:pt>
                <c:pt idx="17406">
                  <c:v>132214000000</c:v>
                </c:pt>
                <c:pt idx="17407">
                  <c:v>132093000000</c:v>
                </c:pt>
                <c:pt idx="17408">
                  <c:v>132003000000</c:v>
                </c:pt>
                <c:pt idx="17409">
                  <c:v>131894000000</c:v>
                </c:pt>
                <c:pt idx="17410">
                  <c:v>131784000000</c:v>
                </c:pt>
                <c:pt idx="17411">
                  <c:v>131678000000</c:v>
                </c:pt>
                <c:pt idx="17412">
                  <c:v>131557000000</c:v>
                </c:pt>
                <c:pt idx="17413">
                  <c:v>131374000000</c:v>
                </c:pt>
                <c:pt idx="17414">
                  <c:v>131261000000</c:v>
                </c:pt>
                <c:pt idx="17415">
                  <c:v>131121000000</c:v>
                </c:pt>
                <c:pt idx="17416">
                  <c:v>130939000000</c:v>
                </c:pt>
                <c:pt idx="17417">
                  <c:v>130786000000</c:v>
                </c:pt>
                <c:pt idx="17418">
                  <c:v>130646000000</c:v>
                </c:pt>
                <c:pt idx="17419">
                  <c:v>130480000000</c:v>
                </c:pt>
                <c:pt idx="17420">
                  <c:v>130346000000</c:v>
                </c:pt>
                <c:pt idx="17421">
                  <c:v>130165000000</c:v>
                </c:pt>
                <c:pt idx="17422">
                  <c:v>129977000000</c:v>
                </c:pt>
                <c:pt idx="17423">
                  <c:v>129815000000</c:v>
                </c:pt>
                <c:pt idx="17424">
                  <c:v>129611000000</c:v>
                </c:pt>
                <c:pt idx="17425">
                  <c:v>129373000000</c:v>
                </c:pt>
                <c:pt idx="17426">
                  <c:v>129154000000</c:v>
                </c:pt>
                <c:pt idx="17427">
                  <c:v>128868000000</c:v>
                </c:pt>
                <c:pt idx="17428">
                  <c:v>128633000000</c:v>
                </c:pt>
                <c:pt idx="17429">
                  <c:v>128391000000</c:v>
                </c:pt>
                <c:pt idx="17430">
                  <c:v>128119000000</c:v>
                </c:pt>
                <c:pt idx="17431">
                  <c:v>127861000000</c:v>
                </c:pt>
                <c:pt idx="17432">
                  <c:v>127617000000</c:v>
                </c:pt>
                <c:pt idx="17433">
                  <c:v>127341000000</c:v>
                </c:pt>
                <c:pt idx="17434">
                  <c:v>127100000000</c:v>
                </c:pt>
                <c:pt idx="17435">
                  <c:v>126805000000</c:v>
                </c:pt>
                <c:pt idx="17436">
                  <c:v>126502000000</c:v>
                </c:pt>
                <c:pt idx="17437">
                  <c:v>126197000000</c:v>
                </c:pt>
                <c:pt idx="17438">
                  <c:v>125875000000</c:v>
                </c:pt>
                <c:pt idx="17439">
                  <c:v>125512000000</c:v>
                </c:pt>
                <c:pt idx="17440">
                  <c:v>125173000000</c:v>
                </c:pt>
                <c:pt idx="17441">
                  <c:v>124803000000</c:v>
                </c:pt>
                <c:pt idx="17442">
                  <c:v>124447000000</c:v>
                </c:pt>
                <c:pt idx="17443">
                  <c:v>124083000000</c:v>
                </c:pt>
                <c:pt idx="17444">
                  <c:v>123714000000</c:v>
                </c:pt>
                <c:pt idx="17445">
                  <c:v>123333000000</c:v>
                </c:pt>
                <c:pt idx="17446">
                  <c:v>122947000000</c:v>
                </c:pt>
                <c:pt idx="17447">
                  <c:v>122547000000</c:v>
                </c:pt>
                <c:pt idx="17448">
                  <c:v>122147000000</c:v>
                </c:pt>
                <c:pt idx="17449">
                  <c:v>121726000000</c:v>
                </c:pt>
                <c:pt idx="17450">
                  <c:v>121233000000</c:v>
                </c:pt>
                <c:pt idx="17451">
                  <c:v>120849000000</c:v>
                </c:pt>
                <c:pt idx="17452">
                  <c:v>120400000000</c:v>
                </c:pt>
                <c:pt idx="17453">
                  <c:v>119930000000</c:v>
                </c:pt>
                <c:pt idx="17454">
                  <c:v>119463000000</c:v>
                </c:pt>
                <c:pt idx="17455">
                  <c:v>118989000000</c:v>
                </c:pt>
                <c:pt idx="17456">
                  <c:v>118504000000</c:v>
                </c:pt>
                <c:pt idx="17457">
                  <c:v>118043000000</c:v>
                </c:pt>
                <c:pt idx="17458">
                  <c:v>117508000000</c:v>
                </c:pt>
                <c:pt idx="17459">
                  <c:v>116997000000</c:v>
                </c:pt>
                <c:pt idx="17460">
                  <c:v>116457000000</c:v>
                </c:pt>
                <c:pt idx="17461">
                  <c:v>115928000000</c:v>
                </c:pt>
                <c:pt idx="17462">
                  <c:v>115368000000</c:v>
                </c:pt>
                <c:pt idx="17463">
                  <c:v>114833000000</c:v>
                </c:pt>
                <c:pt idx="17464">
                  <c:v>114275000000</c:v>
                </c:pt>
                <c:pt idx="17465">
                  <c:v>113710000000</c:v>
                </c:pt>
                <c:pt idx="17466">
                  <c:v>113134000000</c:v>
                </c:pt>
                <c:pt idx="17467">
                  <c:v>112577000000</c:v>
                </c:pt>
                <c:pt idx="17468">
                  <c:v>111984000000</c:v>
                </c:pt>
                <c:pt idx="17469">
                  <c:v>111390000000</c:v>
                </c:pt>
                <c:pt idx="17470">
                  <c:v>110799000000</c:v>
                </c:pt>
                <c:pt idx="17471">
                  <c:v>110147000000</c:v>
                </c:pt>
                <c:pt idx="17472">
                  <c:v>109543000000</c:v>
                </c:pt>
                <c:pt idx="17473">
                  <c:v>108884000000</c:v>
                </c:pt>
                <c:pt idx="17474">
                  <c:v>108231000000</c:v>
                </c:pt>
                <c:pt idx="17475">
                  <c:v>107583000000</c:v>
                </c:pt>
                <c:pt idx="17476">
                  <c:v>106950000000</c:v>
                </c:pt>
                <c:pt idx="17477">
                  <c:v>106245000000</c:v>
                </c:pt>
                <c:pt idx="17478">
                  <c:v>105612000000</c:v>
                </c:pt>
                <c:pt idx="17479">
                  <c:v>104911000000</c:v>
                </c:pt>
                <c:pt idx="17480">
                  <c:v>104234000000</c:v>
                </c:pt>
                <c:pt idx="17481">
                  <c:v>103573000000</c:v>
                </c:pt>
                <c:pt idx="17482">
                  <c:v>102873000000</c:v>
                </c:pt>
                <c:pt idx="17483">
                  <c:v>102122000000</c:v>
                </c:pt>
                <c:pt idx="17484">
                  <c:v>101450000000</c:v>
                </c:pt>
                <c:pt idx="17485">
                  <c:v>100692000000</c:v>
                </c:pt>
                <c:pt idx="17486">
                  <c:v>99952700000</c:v>
                </c:pt>
                <c:pt idx="17487">
                  <c:v>99260700000</c:v>
                </c:pt>
                <c:pt idx="17488">
                  <c:v>98433800000</c:v>
                </c:pt>
                <c:pt idx="17489">
                  <c:v>97691200000</c:v>
                </c:pt>
                <c:pt idx="17490">
                  <c:v>97030800000</c:v>
                </c:pt>
                <c:pt idx="17491">
                  <c:v>96200700000</c:v>
                </c:pt>
                <c:pt idx="17492">
                  <c:v>95479700000</c:v>
                </c:pt>
                <c:pt idx="17493">
                  <c:v>94759600000</c:v>
                </c:pt>
                <c:pt idx="17494">
                  <c:v>93907700000</c:v>
                </c:pt>
                <c:pt idx="17495">
                  <c:v>93264800000</c:v>
                </c:pt>
                <c:pt idx="17496">
                  <c:v>92485200000</c:v>
                </c:pt>
                <c:pt idx="17497">
                  <c:v>91578800000</c:v>
                </c:pt>
                <c:pt idx="17498">
                  <c:v>90881500000</c:v>
                </c:pt>
                <c:pt idx="17499">
                  <c:v>90062300000</c:v>
                </c:pt>
                <c:pt idx="17500">
                  <c:v>89215000000</c:v>
                </c:pt>
                <c:pt idx="17501">
                  <c:v>88510100000</c:v>
                </c:pt>
                <c:pt idx="17502">
                  <c:v>87708300000</c:v>
                </c:pt>
                <c:pt idx="17503">
                  <c:v>86880900000</c:v>
                </c:pt>
                <c:pt idx="17504">
                  <c:v>86074600000</c:v>
                </c:pt>
                <c:pt idx="17505">
                  <c:v>85178600000</c:v>
                </c:pt>
                <c:pt idx="17506">
                  <c:v>84394400000</c:v>
                </c:pt>
                <c:pt idx="17507">
                  <c:v>83634700000</c:v>
                </c:pt>
                <c:pt idx="17508">
                  <c:v>82723800000</c:v>
                </c:pt>
                <c:pt idx="17509">
                  <c:v>81908700000</c:v>
                </c:pt>
                <c:pt idx="17510">
                  <c:v>81114600000</c:v>
                </c:pt>
                <c:pt idx="17511">
                  <c:v>80296300000</c:v>
                </c:pt>
                <c:pt idx="17512">
                  <c:v>79539000000</c:v>
                </c:pt>
                <c:pt idx="17513">
                  <c:v>78715600000</c:v>
                </c:pt>
                <c:pt idx="17514">
                  <c:v>77825200000</c:v>
                </c:pt>
                <c:pt idx="17515">
                  <c:v>77097900000</c:v>
                </c:pt>
                <c:pt idx="17516">
                  <c:v>76276900000</c:v>
                </c:pt>
                <c:pt idx="17517">
                  <c:v>75429200000</c:v>
                </c:pt>
                <c:pt idx="17518">
                  <c:v>74610000000</c:v>
                </c:pt>
                <c:pt idx="17519">
                  <c:v>73736200000</c:v>
                </c:pt>
                <c:pt idx="17520">
                  <c:v>72917600000</c:v>
                </c:pt>
                <c:pt idx="17521">
                  <c:v>72158900000</c:v>
                </c:pt>
                <c:pt idx="17522">
                  <c:v>71259700000</c:v>
                </c:pt>
                <c:pt idx="17523">
                  <c:v>70447300000</c:v>
                </c:pt>
                <c:pt idx="17524">
                  <c:v>69660200000</c:v>
                </c:pt>
                <c:pt idx="17525">
                  <c:v>68851500000</c:v>
                </c:pt>
                <c:pt idx="17526">
                  <c:v>68089100000</c:v>
                </c:pt>
                <c:pt idx="17527">
                  <c:v>67285000000</c:v>
                </c:pt>
                <c:pt idx="17528">
                  <c:v>66436600000</c:v>
                </c:pt>
                <c:pt idx="17529">
                  <c:v>65706100000</c:v>
                </c:pt>
                <c:pt idx="17530">
                  <c:v>64911100000</c:v>
                </c:pt>
                <c:pt idx="17531">
                  <c:v>64091900000</c:v>
                </c:pt>
                <c:pt idx="17532">
                  <c:v>63304300000</c:v>
                </c:pt>
                <c:pt idx="17533">
                  <c:v>62484800000</c:v>
                </c:pt>
                <c:pt idx="17534">
                  <c:v>61705300000</c:v>
                </c:pt>
                <c:pt idx="17535">
                  <c:v>60986300000</c:v>
                </c:pt>
                <c:pt idx="17536">
                  <c:v>60163300000</c:v>
                </c:pt>
                <c:pt idx="17537">
                  <c:v>59397300000</c:v>
                </c:pt>
                <c:pt idx="17538">
                  <c:v>58668200000</c:v>
                </c:pt>
                <c:pt idx="17539">
                  <c:v>57912300000</c:v>
                </c:pt>
                <c:pt idx="17540">
                  <c:v>57178300000</c:v>
                </c:pt>
                <c:pt idx="17541">
                  <c:v>56433800000</c:v>
                </c:pt>
                <c:pt idx="17542">
                  <c:v>55609100000</c:v>
                </c:pt>
                <c:pt idx="17543">
                  <c:v>54930900000</c:v>
                </c:pt>
                <c:pt idx="17544">
                  <c:v>54204600000</c:v>
                </c:pt>
                <c:pt idx="17545">
                  <c:v>53434900000</c:v>
                </c:pt>
                <c:pt idx="17546">
                  <c:v>52721600000</c:v>
                </c:pt>
                <c:pt idx="17547">
                  <c:v>52005300000</c:v>
                </c:pt>
                <c:pt idx="17548">
                  <c:v>51305100000</c:v>
                </c:pt>
                <c:pt idx="17549">
                  <c:v>50611700000</c:v>
                </c:pt>
                <c:pt idx="17550">
                  <c:v>49960200000</c:v>
                </c:pt>
                <c:pt idx="17551">
                  <c:v>49280500000</c:v>
                </c:pt>
                <c:pt idx="17552">
                  <c:v>48654700000</c:v>
                </c:pt>
                <c:pt idx="17553">
                  <c:v>47989100000</c:v>
                </c:pt>
                <c:pt idx="17554">
                  <c:v>47329900000</c:v>
                </c:pt>
                <c:pt idx="17555">
                  <c:v>46679600000</c:v>
                </c:pt>
                <c:pt idx="17556">
                  <c:v>45996700000</c:v>
                </c:pt>
                <c:pt idx="17557">
                  <c:v>45358100000</c:v>
                </c:pt>
                <c:pt idx="17558">
                  <c:v>44731800000</c:v>
                </c:pt>
                <c:pt idx="17559">
                  <c:v>44083600000</c:v>
                </c:pt>
                <c:pt idx="17560">
                  <c:v>43474000000</c:v>
                </c:pt>
                <c:pt idx="17561">
                  <c:v>42883800000</c:v>
                </c:pt>
                <c:pt idx="17562">
                  <c:v>42290900000</c:v>
                </c:pt>
                <c:pt idx="17563">
                  <c:v>41713700000</c:v>
                </c:pt>
                <c:pt idx="17564">
                  <c:v>41167500000</c:v>
                </c:pt>
                <c:pt idx="17565">
                  <c:v>40599600000</c:v>
                </c:pt>
                <c:pt idx="17566">
                  <c:v>40057300000</c:v>
                </c:pt>
                <c:pt idx="17567">
                  <c:v>39506400000</c:v>
                </c:pt>
                <c:pt idx="17568">
                  <c:v>38937200000</c:v>
                </c:pt>
                <c:pt idx="17569">
                  <c:v>38404100000</c:v>
                </c:pt>
                <c:pt idx="17570">
                  <c:v>37892300000</c:v>
                </c:pt>
                <c:pt idx="17571">
                  <c:v>37333800000</c:v>
                </c:pt>
                <c:pt idx="17572">
                  <c:v>36827800000</c:v>
                </c:pt>
                <c:pt idx="17573">
                  <c:v>36323600000</c:v>
                </c:pt>
                <c:pt idx="17574">
                  <c:v>35836000000</c:v>
                </c:pt>
                <c:pt idx="17575">
                  <c:v>35368900000</c:v>
                </c:pt>
                <c:pt idx="17576">
                  <c:v>34899200000</c:v>
                </c:pt>
                <c:pt idx="17577">
                  <c:v>34423200000</c:v>
                </c:pt>
                <c:pt idx="17578">
                  <c:v>33991700000</c:v>
                </c:pt>
                <c:pt idx="17579">
                  <c:v>33528600000</c:v>
                </c:pt>
                <c:pt idx="17580">
                  <c:v>33104200000</c:v>
                </c:pt>
                <c:pt idx="17581">
                  <c:v>32678400000</c:v>
                </c:pt>
                <c:pt idx="17582">
                  <c:v>32255300000</c:v>
                </c:pt>
                <c:pt idx="17583">
                  <c:v>31847000000</c:v>
                </c:pt>
                <c:pt idx="17584">
                  <c:v>31460200000</c:v>
                </c:pt>
                <c:pt idx="17585">
                  <c:v>31064100000</c:v>
                </c:pt>
                <c:pt idx="17586">
                  <c:v>30673700000</c:v>
                </c:pt>
                <c:pt idx="17587">
                  <c:v>30323200000</c:v>
                </c:pt>
                <c:pt idx="17588">
                  <c:v>29958000000</c:v>
                </c:pt>
                <c:pt idx="17589">
                  <c:v>29573600000</c:v>
                </c:pt>
                <c:pt idx="17590">
                  <c:v>29257700000</c:v>
                </c:pt>
                <c:pt idx="17591">
                  <c:v>28896200000</c:v>
                </c:pt>
                <c:pt idx="17592">
                  <c:v>28569700000</c:v>
                </c:pt>
                <c:pt idx="17593">
                  <c:v>28257400000</c:v>
                </c:pt>
                <c:pt idx="17594">
                  <c:v>27912000000</c:v>
                </c:pt>
                <c:pt idx="17595">
                  <c:v>27606100000</c:v>
                </c:pt>
                <c:pt idx="17596">
                  <c:v>27338100000</c:v>
                </c:pt>
                <c:pt idx="17597">
                  <c:v>27009800000</c:v>
                </c:pt>
                <c:pt idx="17598">
                  <c:v>26748900000</c:v>
                </c:pt>
                <c:pt idx="17599">
                  <c:v>26458900000</c:v>
                </c:pt>
                <c:pt idx="17600">
                  <c:v>26193200000</c:v>
                </c:pt>
                <c:pt idx="17601">
                  <c:v>25943000000</c:v>
                </c:pt>
                <c:pt idx="17602">
                  <c:v>25691800000</c:v>
                </c:pt>
                <c:pt idx="17603">
                  <c:v>25435400000</c:v>
                </c:pt>
                <c:pt idx="17604">
                  <c:v>25211700000</c:v>
                </c:pt>
                <c:pt idx="17605">
                  <c:v>24974100000</c:v>
                </c:pt>
                <c:pt idx="17606">
                  <c:v>24754000000</c:v>
                </c:pt>
                <c:pt idx="17607">
                  <c:v>24541400000</c:v>
                </c:pt>
                <c:pt idx="17608">
                  <c:v>24325700000</c:v>
                </c:pt>
                <c:pt idx="17609">
                  <c:v>24129700000</c:v>
                </c:pt>
                <c:pt idx="17610">
                  <c:v>23935300000</c:v>
                </c:pt>
                <c:pt idx="17611">
                  <c:v>23741400000</c:v>
                </c:pt>
                <c:pt idx="17612">
                  <c:v>23563000000</c:v>
                </c:pt>
                <c:pt idx="17613">
                  <c:v>23388500000</c:v>
                </c:pt>
                <c:pt idx="17614">
                  <c:v>23218000000</c:v>
                </c:pt>
                <c:pt idx="17615">
                  <c:v>23062500000</c:v>
                </c:pt>
                <c:pt idx="17616">
                  <c:v>22898100000</c:v>
                </c:pt>
                <c:pt idx="17617">
                  <c:v>22747900000</c:v>
                </c:pt>
                <c:pt idx="17618">
                  <c:v>22613700000</c:v>
                </c:pt>
                <c:pt idx="17619">
                  <c:v>22464600000</c:v>
                </c:pt>
                <c:pt idx="17620">
                  <c:v>22337000000</c:v>
                </c:pt>
                <c:pt idx="17621">
                  <c:v>22206800000</c:v>
                </c:pt>
                <c:pt idx="17622">
                  <c:v>22078800000</c:v>
                </c:pt>
                <c:pt idx="17623">
                  <c:v>21971600000</c:v>
                </c:pt>
                <c:pt idx="17624">
                  <c:v>21860400000</c:v>
                </c:pt>
                <c:pt idx="17625">
                  <c:v>21738700000</c:v>
                </c:pt>
                <c:pt idx="17626">
                  <c:v>21650800000</c:v>
                </c:pt>
                <c:pt idx="17627">
                  <c:v>21540100000</c:v>
                </c:pt>
                <c:pt idx="17628">
                  <c:v>21454600000</c:v>
                </c:pt>
                <c:pt idx="17629">
                  <c:v>21364600000</c:v>
                </c:pt>
                <c:pt idx="17630">
                  <c:v>21277600000</c:v>
                </c:pt>
                <c:pt idx="17631">
                  <c:v>21200600000</c:v>
                </c:pt>
                <c:pt idx="17632">
                  <c:v>21124500000</c:v>
                </c:pt>
                <c:pt idx="17633">
                  <c:v>21056400000</c:v>
                </c:pt>
                <c:pt idx="17634">
                  <c:v>20996100000</c:v>
                </c:pt>
                <c:pt idx="17635">
                  <c:v>20934800000</c:v>
                </c:pt>
                <c:pt idx="17636">
                  <c:v>20878900000</c:v>
                </c:pt>
                <c:pt idx="17637">
                  <c:v>20828500000</c:v>
                </c:pt>
                <c:pt idx="17638">
                  <c:v>20780400000</c:v>
                </c:pt>
                <c:pt idx="17639">
                  <c:v>20732900000</c:v>
                </c:pt>
                <c:pt idx="17640">
                  <c:v>20692000000</c:v>
                </c:pt>
                <c:pt idx="17641">
                  <c:v>20656300000</c:v>
                </c:pt>
                <c:pt idx="17642">
                  <c:v>20618000000</c:v>
                </c:pt>
                <c:pt idx="17643">
                  <c:v>20587300000</c:v>
                </c:pt>
                <c:pt idx="17644">
                  <c:v>20560800000</c:v>
                </c:pt>
                <c:pt idx="17645">
                  <c:v>20536600000</c:v>
                </c:pt>
                <c:pt idx="17646">
                  <c:v>20517100000</c:v>
                </c:pt>
                <c:pt idx="17647">
                  <c:v>20499000000</c:v>
                </c:pt>
                <c:pt idx="17648">
                  <c:v>20475000000</c:v>
                </c:pt>
                <c:pt idx="17649">
                  <c:v>20469900000</c:v>
                </c:pt>
                <c:pt idx="17650">
                  <c:v>20460500000</c:v>
                </c:pt>
                <c:pt idx="17651">
                  <c:v>20448200000</c:v>
                </c:pt>
                <c:pt idx="17652">
                  <c:v>20444200000</c:v>
                </c:pt>
                <c:pt idx="17653">
                  <c:v>20439200000</c:v>
                </c:pt>
                <c:pt idx="17654">
                  <c:v>20440500000</c:v>
                </c:pt>
                <c:pt idx="17655">
                  <c:v>20446100000</c:v>
                </c:pt>
                <c:pt idx="17656">
                  <c:v>20451300000</c:v>
                </c:pt>
                <c:pt idx="17657">
                  <c:v>20459700000</c:v>
                </c:pt>
                <c:pt idx="17658">
                  <c:v>20471800000</c:v>
                </c:pt>
                <c:pt idx="17659">
                  <c:v>20484600000</c:v>
                </c:pt>
                <c:pt idx="17660">
                  <c:v>20496600000</c:v>
                </c:pt>
                <c:pt idx="17661">
                  <c:v>20513600000</c:v>
                </c:pt>
                <c:pt idx="17662">
                  <c:v>20527200000</c:v>
                </c:pt>
                <c:pt idx="17663">
                  <c:v>20548200000</c:v>
                </c:pt>
                <c:pt idx="17664">
                  <c:v>20571000000</c:v>
                </c:pt>
                <c:pt idx="17665">
                  <c:v>20594900000</c:v>
                </c:pt>
                <c:pt idx="17666">
                  <c:v>20621400000</c:v>
                </c:pt>
                <c:pt idx="17667">
                  <c:v>20654400000</c:v>
                </c:pt>
                <c:pt idx="17668">
                  <c:v>20684400000</c:v>
                </c:pt>
                <c:pt idx="17669">
                  <c:v>20720100000</c:v>
                </c:pt>
                <c:pt idx="17670">
                  <c:v>20753500000</c:v>
                </c:pt>
                <c:pt idx="17671">
                  <c:v>20788300000</c:v>
                </c:pt>
                <c:pt idx="17672">
                  <c:v>20821000000</c:v>
                </c:pt>
                <c:pt idx="17673">
                  <c:v>20858900000</c:v>
                </c:pt>
                <c:pt idx="17674">
                  <c:v>20890700000</c:v>
                </c:pt>
                <c:pt idx="17675">
                  <c:v>20931500000</c:v>
                </c:pt>
                <c:pt idx="17676">
                  <c:v>20985900000</c:v>
                </c:pt>
                <c:pt idx="17677">
                  <c:v>21015100000</c:v>
                </c:pt>
                <c:pt idx="17678">
                  <c:v>21060000000</c:v>
                </c:pt>
                <c:pt idx="17679">
                  <c:v>21111400000</c:v>
                </c:pt>
                <c:pt idx="17680">
                  <c:v>21159100000</c:v>
                </c:pt>
                <c:pt idx="17681">
                  <c:v>21212500000</c:v>
                </c:pt>
                <c:pt idx="17682">
                  <c:v>21262800000</c:v>
                </c:pt>
                <c:pt idx="17683">
                  <c:v>21301800000</c:v>
                </c:pt>
                <c:pt idx="17684">
                  <c:v>21362200000</c:v>
                </c:pt>
                <c:pt idx="17685">
                  <c:v>21411700000</c:v>
                </c:pt>
                <c:pt idx="17686">
                  <c:v>21461400000</c:v>
                </c:pt>
                <c:pt idx="17687">
                  <c:v>21517600000</c:v>
                </c:pt>
                <c:pt idx="17688">
                  <c:v>21570300000</c:v>
                </c:pt>
                <c:pt idx="17689">
                  <c:v>21628800000</c:v>
                </c:pt>
                <c:pt idx="17690">
                  <c:v>21698800000</c:v>
                </c:pt>
                <c:pt idx="17691">
                  <c:v>21753100000</c:v>
                </c:pt>
                <c:pt idx="17692">
                  <c:v>21813000000</c:v>
                </c:pt>
                <c:pt idx="17693">
                  <c:v>21882800000</c:v>
                </c:pt>
                <c:pt idx="17694">
                  <c:v>21946400000</c:v>
                </c:pt>
                <c:pt idx="17695">
                  <c:v>22009300000</c:v>
                </c:pt>
                <c:pt idx="17696">
                  <c:v>22074800000</c:v>
                </c:pt>
                <c:pt idx="17697">
                  <c:v>22138800000</c:v>
                </c:pt>
                <c:pt idx="17698">
                  <c:v>22202500000</c:v>
                </c:pt>
                <c:pt idx="17699">
                  <c:v>22278900000</c:v>
                </c:pt>
                <c:pt idx="17700">
                  <c:v>22337500000</c:v>
                </c:pt>
                <c:pt idx="17701">
                  <c:v>22407600000</c:v>
                </c:pt>
                <c:pt idx="17702">
                  <c:v>22482100000</c:v>
                </c:pt>
                <c:pt idx="17703">
                  <c:v>22554000000</c:v>
                </c:pt>
                <c:pt idx="17704">
                  <c:v>22623700000</c:v>
                </c:pt>
                <c:pt idx="17705">
                  <c:v>22702800000</c:v>
                </c:pt>
                <c:pt idx="17706">
                  <c:v>22771400000</c:v>
                </c:pt>
                <c:pt idx="17707">
                  <c:v>22850600000</c:v>
                </c:pt>
                <c:pt idx="17708">
                  <c:v>22926800000</c:v>
                </c:pt>
                <c:pt idx="17709">
                  <c:v>23000600000</c:v>
                </c:pt>
                <c:pt idx="17710">
                  <c:v>23078600000</c:v>
                </c:pt>
                <c:pt idx="17711">
                  <c:v>23165600000</c:v>
                </c:pt>
                <c:pt idx="17712">
                  <c:v>23238200000</c:v>
                </c:pt>
                <c:pt idx="17713">
                  <c:v>23320100000</c:v>
                </c:pt>
                <c:pt idx="17714">
                  <c:v>23405000000</c:v>
                </c:pt>
                <c:pt idx="17715">
                  <c:v>23477400000</c:v>
                </c:pt>
                <c:pt idx="17716">
                  <c:v>23570000000</c:v>
                </c:pt>
                <c:pt idx="17717">
                  <c:v>23653900000</c:v>
                </c:pt>
                <c:pt idx="17718">
                  <c:v>23731700000</c:v>
                </c:pt>
                <c:pt idx="17719">
                  <c:v>23817400000</c:v>
                </c:pt>
                <c:pt idx="17720">
                  <c:v>23913400000</c:v>
                </c:pt>
                <c:pt idx="17721">
                  <c:v>23987100000</c:v>
                </c:pt>
                <c:pt idx="17722">
                  <c:v>24093100000</c:v>
                </c:pt>
                <c:pt idx="17723">
                  <c:v>24182100000</c:v>
                </c:pt>
                <c:pt idx="17724">
                  <c:v>24259400000</c:v>
                </c:pt>
                <c:pt idx="17725">
                  <c:v>24356600000</c:v>
                </c:pt>
                <c:pt idx="17726">
                  <c:v>24452400000</c:v>
                </c:pt>
                <c:pt idx="17727">
                  <c:v>24529700000</c:v>
                </c:pt>
                <c:pt idx="17728">
                  <c:v>24641000000</c:v>
                </c:pt>
                <c:pt idx="17729">
                  <c:v>24715200000</c:v>
                </c:pt>
                <c:pt idx="17730">
                  <c:v>24809500000</c:v>
                </c:pt>
                <c:pt idx="17731">
                  <c:v>24914700000</c:v>
                </c:pt>
                <c:pt idx="17732">
                  <c:v>25011300000</c:v>
                </c:pt>
                <c:pt idx="17733">
                  <c:v>25094800000</c:v>
                </c:pt>
                <c:pt idx="17734">
                  <c:v>25215000000</c:v>
                </c:pt>
                <c:pt idx="17735">
                  <c:v>25291400000</c:v>
                </c:pt>
                <c:pt idx="17736">
                  <c:v>25411300000</c:v>
                </c:pt>
                <c:pt idx="17737">
                  <c:v>25511600000</c:v>
                </c:pt>
                <c:pt idx="17738">
                  <c:v>25601000000</c:v>
                </c:pt>
                <c:pt idx="17739">
                  <c:v>25702800000</c:v>
                </c:pt>
                <c:pt idx="17740">
                  <c:v>25822100000</c:v>
                </c:pt>
                <c:pt idx="17741">
                  <c:v>25900900000</c:v>
                </c:pt>
                <c:pt idx="17742">
                  <c:v>26025900000</c:v>
                </c:pt>
                <c:pt idx="17743">
                  <c:v>26115000000</c:v>
                </c:pt>
                <c:pt idx="17744">
                  <c:v>26220300000</c:v>
                </c:pt>
                <c:pt idx="17745">
                  <c:v>26339700000</c:v>
                </c:pt>
                <c:pt idx="17746">
                  <c:v>26446700000</c:v>
                </c:pt>
                <c:pt idx="17747">
                  <c:v>26533100000</c:v>
                </c:pt>
                <c:pt idx="17748">
                  <c:v>26668600000</c:v>
                </c:pt>
                <c:pt idx="17749">
                  <c:v>26760100000</c:v>
                </c:pt>
                <c:pt idx="17750">
                  <c:v>26880300000</c:v>
                </c:pt>
                <c:pt idx="17751">
                  <c:v>26991300000</c:v>
                </c:pt>
                <c:pt idx="17752">
                  <c:v>27093100000</c:v>
                </c:pt>
                <c:pt idx="17753">
                  <c:v>27205300000</c:v>
                </c:pt>
                <c:pt idx="17754">
                  <c:v>27340600000</c:v>
                </c:pt>
                <c:pt idx="17755">
                  <c:v>27432500000</c:v>
                </c:pt>
                <c:pt idx="17756">
                  <c:v>27556600000</c:v>
                </c:pt>
                <c:pt idx="17757">
                  <c:v>27674000000</c:v>
                </c:pt>
                <c:pt idx="17758">
                  <c:v>27789700000</c:v>
                </c:pt>
                <c:pt idx="17759">
                  <c:v>27915000000</c:v>
                </c:pt>
                <c:pt idx="17760">
                  <c:v>28032300000</c:v>
                </c:pt>
                <c:pt idx="17761">
                  <c:v>28127900000</c:v>
                </c:pt>
                <c:pt idx="17762">
                  <c:v>28264100000</c:v>
                </c:pt>
                <c:pt idx="17763">
                  <c:v>28383600000</c:v>
                </c:pt>
                <c:pt idx="17764">
                  <c:v>28493300000</c:v>
                </c:pt>
                <c:pt idx="17765">
                  <c:v>28614100000</c:v>
                </c:pt>
                <c:pt idx="17766">
                  <c:v>28733300000</c:v>
                </c:pt>
                <c:pt idx="17767">
                  <c:v>28855300000</c:v>
                </c:pt>
                <c:pt idx="17768">
                  <c:v>28988300000</c:v>
                </c:pt>
                <c:pt idx="17769">
                  <c:v>29111500000</c:v>
                </c:pt>
                <c:pt idx="17770">
                  <c:v>29235400000</c:v>
                </c:pt>
                <c:pt idx="17771">
                  <c:v>29369400000</c:v>
                </c:pt>
                <c:pt idx="17772">
                  <c:v>29494600000</c:v>
                </c:pt>
                <c:pt idx="17773">
                  <c:v>29616100000</c:v>
                </c:pt>
                <c:pt idx="17774">
                  <c:v>29742500000</c:v>
                </c:pt>
                <c:pt idx="17775">
                  <c:v>29857800000</c:v>
                </c:pt>
                <c:pt idx="17776">
                  <c:v>29985400000</c:v>
                </c:pt>
                <c:pt idx="17777">
                  <c:v>30113600000</c:v>
                </c:pt>
                <c:pt idx="17778">
                  <c:v>30240600000</c:v>
                </c:pt>
                <c:pt idx="17779">
                  <c:v>30369800000</c:v>
                </c:pt>
                <c:pt idx="17780">
                  <c:v>30512100000</c:v>
                </c:pt>
                <c:pt idx="17781">
                  <c:v>30642600000</c:v>
                </c:pt>
                <c:pt idx="17782">
                  <c:v>30784500000</c:v>
                </c:pt>
                <c:pt idx="17783">
                  <c:v>30916200000</c:v>
                </c:pt>
                <c:pt idx="17784">
                  <c:v>31048400000</c:v>
                </c:pt>
                <c:pt idx="17785">
                  <c:v>31176400000</c:v>
                </c:pt>
                <c:pt idx="17786">
                  <c:v>31309600000</c:v>
                </c:pt>
                <c:pt idx="17787">
                  <c:v>31428800000</c:v>
                </c:pt>
                <c:pt idx="17788">
                  <c:v>31563000000</c:v>
                </c:pt>
                <c:pt idx="17789">
                  <c:v>31694300000</c:v>
                </c:pt>
                <c:pt idx="17790">
                  <c:v>31829500000</c:v>
                </c:pt>
                <c:pt idx="17791">
                  <c:v>31990100000</c:v>
                </c:pt>
                <c:pt idx="17792">
                  <c:v>32116500000</c:v>
                </c:pt>
                <c:pt idx="17793">
                  <c:v>32253300000</c:v>
                </c:pt>
                <c:pt idx="17794">
                  <c:v>32405200000</c:v>
                </c:pt>
                <c:pt idx="17795">
                  <c:v>32543200000</c:v>
                </c:pt>
                <c:pt idx="17796">
                  <c:v>32677200000</c:v>
                </c:pt>
                <c:pt idx="17797">
                  <c:v>32816300000</c:v>
                </c:pt>
                <c:pt idx="17798">
                  <c:v>32943100000</c:v>
                </c:pt>
                <c:pt idx="17799">
                  <c:v>33078800000</c:v>
                </c:pt>
                <c:pt idx="17800">
                  <c:v>33219100000</c:v>
                </c:pt>
                <c:pt idx="17801">
                  <c:v>33354900000</c:v>
                </c:pt>
                <c:pt idx="17802">
                  <c:v>33496100000</c:v>
                </c:pt>
                <c:pt idx="17803">
                  <c:v>33660600000</c:v>
                </c:pt>
                <c:pt idx="17804">
                  <c:v>33796300000</c:v>
                </c:pt>
                <c:pt idx="17805">
                  <c:v>33932000000</c:v>
                </c:pt>
                <c:pt idx="17806">
                  <c:v>34096900000</c:v>
                </c:pt>
                <c:pt idx="17807">
                  <c:v>34240600000</c:v>
                </c:pt>
                <c:pt idx="17808">
                  <c:v>34376800000</c:v>
                </c:pt>
                <c:pt idx="17809">
                  <c:v>34521600000</c:v>
                </c:pt>
                <c:pt idx="17810">
                  <c:v>34664200000</c:v>
                </c:pt>
                <c:pt idx="17811">
                  <c:v>34793300000</c:v>
                </c:pt>
                <c:pt idx="17812">
                  <c:v>34970200000</c:v>
                </c:pt>
                <c:pt idx="17813">
                  <c:v>35084300000</c:v>
                </c:pt>
                <c:pt idx="17814">
                  <c:v>35231300000</c:v>
                </c:pt>
                <c:pt idx="17815">
                  <c:v>35402600000</c:v>
                </c:pt>
                <c:pt idx="17816">
                  <c:v>35550600000</c:v>
                </c:pt>
                <c:pt idx="17817">
                  <c:v>35679300000</c:v>
                </c:pt>
                <c:pt idx="17818">
                  <c:v>35864700000</c:v>
                </c:pt>
                <c:pt idx="17819">
                  <c:v>35974500000</c:v>
                </c:pt>
                <c:pt idx="17820">
                  <c:v>36149900000</c:v>
                </c:pt>
                <c:pt idx="17821">
                  <c:v>36299100000</c:v>
                </c:pt>
                <c:pt idx="17822">
                  <c:v>36424800000</c:v>
                </c:pt>
                <c:pt idx="17823">
                  <c:v>36576200000</c:v>
                </c:pt>
                <c:pt idx="17824">
                  <c:v>36772800000</c:v>
                </c:pt>
                <c:pt idx="17825">
                  <c:v>36877600000</c:v>
                </c:pt>
                <c:pt idx="17826">
                  <c:v>37067800000</c:v>
                </c:pt>
                <c:pt idx="17827">
                  <c:v>37214300000</c:v>
                </c:pt>
                <c:pt idx="17828">
                  <c:v>37348900000</c:v>
                </c:pt>
                <c:pt idx="17829">
                  <c:v>37547700000</c:v>
                </c:pt>
                <c:pt idx="17830">
                  <c:v>37702600000</c:v>
                </c:pt>
                <c:pt idx="17831">
                  <c:v>37805200000</c:v>
                </c:pt>
                <c:pt idx="17832">
                  <c:v>38002500000</c:v>
                </c:pt>
                <c:pt idx="17833">
                  <c:v>38141300000</c:v>
                </c:pt>
                <c:pt idx="17834">
                  <c:v>38282300000</c:v>
                </c:pt>
                <c:pt idx="17835">
                  <c:v>38479200000</c:v>
                </c:pt>
                <c:pt idx="17836">
                  <c:v>38584900000</c:v>
                </c:pt>
                <c:pt idx="17837">
                  <c:v>38743200000</c:v>
                </c:pt>
                <c:pt idx="17838">
                  <c:v>38949700000</c:v>
                </c:pt>
                <c:pt idx="17839">
                  <c:v>39087900000</c:v>
                </c:pt>
                <c:pt idx="17840">
                  <c:v>39245500000</c:v>
                </c:pt>
                <c:pt idx="17841">
                  <c:v>39438300000</c:v>
                </c:pt>
                <c:pt idx="17842">
                  <c:v>39555100000</c:v>
                </c:pt>
                <c:pt idx="17843">
                  <c:v>39760800000</c:v>
                </c:pt>
                <c:pt idx="17844">
                  <c:v>39894700000</c:v>
                </c:pt>
                <c:pt idx="17845">
                  <c:v>40056700000</c:v>
                </c:pt>
                <c:pt idx="17846">
                  <c:v>40220400000</c:v>
                </c:pt>
                <c:pt idx="17847">
                  <c:v>40402600000</c:v>
                </c:pt>
                <c:pt idx="17848">
                  <c:v>40527200000</c:v>
                </c:pt>
                <c:pt idx="17849">
                  <c:v>40730500000</c:v>
                </c:pt>
                <c:pt idx="17850">
                  <c:v>40895100000</c:v>
                </c:pt>
                <c:pt idx="17851">
                  <c:v>41045900000</c:v>
                </c:pt>
                <c:pt idx="17852">
                  <c:v>41211800000</c:v>
                </c:pt>
                <c:pt idx="17853">
                  <c:v>41389900000</c:v>
                </c:pt>
                <c:pt idx="17854">
                  <c:v>41534200000</c:v>
                </c:pt>
                <c:pt idx="17855">
                  <c:v>41729800000</c:v>
                </c:pt>
                <c:pt idx="17856">
                  <c:v>41878700000</c:v>
                </c:pt>
                <c:pt idx="17857">
                  <c:v>42046200000</c:v>
                </c:pt>
                <c:pt idx="17858">
                  <c:v>42228500000</c:v>
                </c:pt>
                <c:pt idx="17859">
                  <c:v>42396600000</c:v>
                </c:pt>
                <c:pt idx="17860">
                  <c:v>42543400000</c:v>
                </c:pt>
                <c:pt idx="17861">
                  <c:v>42734400000</c:v>
                </c:pt>
                <c:pt idx="17862">
                  <c:v>42888400000</c:v>
                </c:pt>
                <c:pt idx="17863">
                  <c:v>43062100000</c:v>
                </c:pt>
                <c:pt idx="17864">
                  <c:v>43232100000</c:v>
                </c:pt>
                <c:pt idx="17865">
                  <c:v>43394100000</c:v>
                </c:pt>
                <c:pt idx="17866">
                  <c:v>43564700000</c:v>
                </c:pt>
                <c:pt idx="17867">
                  <c:v>43754700000</c:v>
                </c:pt>
                <c:pt idx="17868">
                  <c:v>43915000000</c:v>
                </c:pt>
                <c:pt idx="17869">
                  <c:v>44085100000</c:v>
                </c:pt>
                <c:pt idx="17870">
                  <c:v>44272700000</c:v>
                </c:pt>
                <c:pt idx="17871">
                  <c:v>44444500000</c:v>
                </c:pt>
                <c:pt idx="17872">
                  <c:v>44618300000</c:v>
                </c:pt>
                <c:pt idx="17873">
                  <c:v>44790600000</c:v>
                </c:pt>
                <c:pt idx="17874">
                  <c:v>44951100000</c:v>
                </c:pt>
                <c:pt idx="17875">
                  <c:v>45123500000</c:v>
                </c:pt>
                <c:pt idx="17876">
                  <c:v>45312500000</c:v>
                </c:pt>
                <c:pt idx="17877">
                  <c:v>45457300000</c:v>
                </c:pt>
                <c:pt idx="17878">
                  <c:v>45629700000</c:v>
                </c:pt>
                <c:pt idx="17879">
                  <c:v>45807800000</c:v>
                </c:pt>
                <c:pt idx="17880">
                  <c:v>45980100000</c:v>
                </c:pt>
                <c:pt idx="17881">
                  <c:v>46169200000</c:v>
                </c:pt>
                <c:pt idx="17882">
                  <c:v>46341800000</c:v>
                </c:pt>
                <c:pt idx="17883">
                  <c:v>46484800000</c:v>
                </c:pt>
                <c:pt idx="17884">
                  <c:v>46696100000</c:v>
                </c:pt>
                <c:pt idx="17885">
                  <c:v>46868900000</c:v>
                </c:pt>
                <c:pt idx="17886">
                  <c:v>47028300000</c:v>
                </c:pt>
                <c:pt idx="17887">
                  <c:v>47200900000</c:v>
                </c:pt>
                <c:pt idx="17888">
                  <c:v>47356400000</c:v>
                </c:pt>
                <c:pt idx="17889">
                  <c:v>47528300000</c:v>
                </c:pt>
                <c:pt idx="17890">
                  <c:v>47700000000</c:v>
                </c:pt>
                <c:pt idx="17891">
                  <c:v>47874800000</c:v>
                </c:pt>
                <c:pt idx="17892">
                  <c:v>48045700000</c:v>
                </c:pt>
                <c:pt idx="17893">
                  <c:v>48235300000</c:v>
                </c:pt>
                <c:pt idx="17894">
                  <c:v>48405800000</c:v>
                </c:pt>
                <c:pt idx="17895">
                  <c:v>48589800000</c:v>
                </c:pt>
                <c:pt idx="17896">
                  <c:v>48760000000</c:v>
                </c:pt>
                <c:pt idx="17897">
                  <c:v>48904600000</c:v>
                </c:pt>
                <c:pt idx="17898">
                  <c:v>49083400000</c:v>
                </c:pt>
                <c:pt idx="17899">
                  <c:v>49252700000</c:v>
                </c:pt>
                <c:pt idx="17900">
                  <c:v>49402000000</c:v>
                </c:pt>
                <c:pt idx="17901">
                  <c:v>49570400000</c:v>
                </c:pt>
                <c:pt idx="17902">
                  <c:v>49746400000</c:v>
                </c:pt>
                <c:pt idx="17903">
                  <c:v>49913900000</c:v>
                </c:pt>
                <c:pt idx="17904">
                  <c:v>50096200000</c:v>
                </c:pt>
                <c:pt idx="17905">
                  <c:v>50273500000</c:v>
                </c:pt>
                <c:pt idx="17906">
                  <c:v>50439500000</c:v>
                </c:pt>
                <c:pt idx="17907">
                  <c:v>50618300000</c:v>
                </c:pt>
                <c:pt idx="17908">
                  <c:v>50783600000</c:v>
                </c:pt>
                <c:pt idx="17909">
                  <c:v>50922700000</c:v>
                </c:pt>
                <c:pt idx="17910">
                  <c:v>51086900000</c:v>
                </c:pt>
                <c:pt idx="17911">
                  <c:v>51261300000</c:v>
                </c:pt>
                <c:pt idx="17912">
                  <c:v>51390800000</c:v>
                </c:pt>
                <c:pt idx="17913">
                  <c:v>51553200000</c:v>
                </c:pt>
                <c:pt idx="17914">
                  <c:v>51724700000</c:v>
                </c:pt>
                <c:pt idx="17915">
                  <c:v>51885800000</c:v>
                </c:pt>
                <c:pt idx="17916">
                  <c:v>52076500000</c:v>
                </c:pt>
                <c:pt idx="17917">
                  <c:v>52236500000</c:v>
                </c:pt>
                <c:pt idx="17918">
                  <c:v>52364600000</c:v>
                </c:pt>
                <c:pt idx="17919">
                  <c:v>52569300000</c:v>
                </c:pt>
                <c:pt idx="17920">
                  <c:v>52727500000</c:v>
                </c:pt>
                <c:pt idx="17921">
                  <c:v>52857000000</c:v>
                </c:pt>
                <c:pt idx="17922">
                  <c:v>53014100000</c:v>
                </c:pt>
                <c:pt idx="17923">
                  <c:v>53146900000</c:v>
                </c:pt>
                <c:pt idx="17924">
                  <c:v>53302600000</c:v>
                </c:pt>
                <c:pt idx="17925">
                  <c:v>53503800000</c:v>
                </c:pt>
                <c:pt idx="17926">
                  <c:v>53624300000</c:v>
                </c:pt>
                <c:pt idx="17927">
                  <c:v>53793500000</c:v>
                </c:pt>
                <c:pt idx="17928">
                  <c:v>53962200000</c:v>
                </c:pt>
                <c:pt idx="17929">
                  <c:v>54114400000</c:v>
                </c:pt>
                <c:pt idx="17930">
                  <c:v>54277000000</c:v>
                </c:pt>
                <c:pt idx="17931">
                  <c:v>54428100000</c:v>
                </c:pt>
                <c:pt idx="17932">
                  <c:v>54544700000</c:v>
                </c:pt>
                <c:pt idx="17933">
                  <c:v>54700300000</c:v>
                </c:pt>
                <c:pt idx="17934">
                  <c:v>54867200000</c:v>
                </c:pt>
                <c:pt idx="17935">
                  <c:v>54974700000</c:v>
                </c:pt>
                <c:pt idx="17936">
                  <c:v>55122400000</c:v>
                </c:pt>
                <c:pt idx="17937">
                  <c:v>55312300000</c:v>
                </c:pt>
                <c:pt idx="17938">
                  <c:v>55429500000</c:v>
                </c:pt>
                <c:pt idx="17939">
                  <c:v>55584000000</c:v>
                </c:pt>
                <c:pt idx="17940">
                  <c:v>55753400000</c:v>
                </c:pt>
                <c:pt idx="17941">
                  <c:v>55859400000</c:v>
                </c:pt>
                <c:pt idx="17942">
                  <c:v>56049600000</c:v>
                </c:pt>
                <c:pt idx="17943">
                  <c:v>56192400000</c:v>
                </c:pt>
                <c:pt idx="17944">
                  <c:v>56299800000</c:v>
                </c:pt>
                <c:pt idx="17945">
                  <c:v>56448600000</c:v>
                </c:pt>
                <c:pt idx="17946">
                  <c:v>56609800000</c:v>
                </c:pt>
                <c:pt idx="17947">
                  <c:v>56704500000</c:v>
                </c:pt>
                <c:pt idx="17948">
                  <c:v>56893300000</c:v>
                </c:pt>
                <c:pt idx="17949">
                  <c:v>56994300000</c:v>
                </c:pt>
                <c:pt idx="17950">
                  <c:v>57149300000</c:v>
                </c:pt>
                <c:pt idx="17951">
                  <c:v>57287100000</c:v>
                </c:pt>
                <c:pt idx="17952">
                  <c:v>57439900000</c:v>
                </c:pt>
                <c:pt idx="17953">
                  <c:v>57542100000</c:v>
                </c:pt>
                <c:pt idx="17954">
                  <c:v>57722000000</c:v>
                </c:pt>
                <c:pt idx="17955">
                  <c:v>57821300000</c:v>
                </c:pt>
                <c:pt idx="17956">
                  <c:v>57969400000</c:v>
                </c:pt>
                <c:pt idx="17957">
                  <c:v>58112800000</c:v>
                </c:pt>
                <c:pt idx="17958">
                  <c:v>58245200000</c:v>
                </c:pt>
                <c:pt idx="17959">
                  <c:v>58344200000</c:v>
                </c:pt>
                <c:pt idx="17960">
                  <c:v>58515100000</c:v>
                </c:pt>
                <c:pt idx="17961">
                  <c:v>58614500000</c:v>
                </c:pt>
                <c:pt idx="17962">
                  <c:v>58757900000</c:v>
                </c:pt>
                <c:pt idx="17963">
                  <c:v>58899000000</c:v>
                </c:pt>
                <c:pt idx="17964">
                  <c:v>58998700000</c:v>
                </c:pt>
                <c:pt idx="17965">
                  <c:v>59126400000</c:v>
                </c:pt>
                <c:pt idx="17966">
                  <c:v>59286100000</c:v>
                </c:pt>
                <c:pt idx="17967">
                  <c:v>59390100000</c:v>
                </c:pt>
                <c:pt idx="17968">
                  <c:v>59518100000</c:v>
                </c:pt>
                <c:pt idx="17969">
                  <c:v>59659400000</c:v>
                </c:pt>
                <c:pt idx="17970">
                  <c:v>59752300000</c:v>
                </c:pt>
                <c:pt idx="17971">
                  <c:v>59908500000</c:v>
                </c:pt>
                <c:pt idx="17972">
                  <c:v>60031200000</c:v>
                </c:pt>
                <c:pt idx="17973">
                  <c:v>60137500000</c:v>
                </c:pt>
                <c:pt idx="17974">
                  <c:v>60258600000</c:v>
                </c:pt>
                <c:pt idx="17975">
                  <c:v>60402100000</c:v>
                </c:pt>
                <c:pt idx="17976">
                  <c:v>60488700000</c:v>
                </c:pt>
                <c:pt idx="17977">
                  <c:v>60607200000</c:v>
                </c:pt>
                <c:pt idx="17978">
                  <c:v>60737600000</c:v>
                </c:pt>
                <c:pt idx="17979">
                  <c:v>60854100000</c:v>
                </c:pt>
                <c:pt idx="17980">
                  <c:v>60983800000</c:v>
                </c:pt>
                <c:pt idx="17981">
                  <c:v>61098700000</c:v>
                </c:pt>
                <c:pt idx="17982">
                  <c:v>61177900000</c:v>
                </c:pt>
                <c:pt idx="17983">
                  <c:v>61321400000</c:v>
                </c:pt>
                <c:pt idx="17984">
                  <c:v>61434100000</c:v>
                </c:pt>
                <c:pt idx="17985">
                  <c:v>61531000000</c:v>
                </c:pt>
                <c:pt idx="17986">
                  <c:v>61642300000</c:v>
                </c:pt>
                <c:pt idx="17987">
                  <c:v>61749600000</c:v>
                </c:pt>
                <c:pt idx="17988">
                  <c:v>61858900000</c:v>
                </c:pt>
                <c:pt idx="17989">
                  <c:v>61996900000</c:v>
                </c:pt>
                <c:pt idx="17990">
                  <c:v>62089500000</c:v>
                </c:pt>
                <c:pt idx="17991">
                  <c:v>62195500000</c:v>
                </c:pt>
                <c:pt idx="17992">
                  <c:v>62313600000</c:v>
                </c:pt>
                <c:pt idx="17993">
                  <c:v>62417700000</c:v>
                </c:pt>
                <c:pt idx="17994">
                  <c:v>62515800000</c:v>
                </c:pt>
                <c:pt idx="17995">
                  <c:v>62618500000</c:v>
                </c:pt>
                <c:pt idx="17996">
                  <c:v>62700800000</c:v>
                </c:pt>
                <c:pt idx="17997">
                  <c:v>62807400000</c:v>
                </c:pt>
                <c:pt idx="17998">
                  <c:v>62907600000</c:v>
                </c:pt>
                <c:pt idx="17999">
                  <c:v>63001100000</c:v>
                </c:pt>
                <c:pt idx="18000">
                  <c:v>63099200000</c:v>
                </c:pt>
                <c:pt idx="18001">
                  <c:v>63205500000</c:v>
                </c:pt>
                <c:pt idx="18002">
                  <c:v>63301400000</c:v>
                </c:pt>
                <c:pt idx="18003">
                  <c:v>63407300000</c:v>
                </c:pt>
                <c:pt idx="18004">
                  <c:v>63501100000</c:v>
                </c:pt>
                <c:pt idx="18005">
                  <c:v>63593800000</c:v>
                </c:pt>
                <c:pt idx="18006">
                  <c:v>63686500000</c:v>
                </c:pt>
                <c:pt idx="18007">
                  <c:v>63777600000</c:v>
                </c:pt>
                <c:pt idx="18008">
                  <c:v>63862200000</c:v>
                </c:pt>
                <c:pt idx="18009">
                  <c:v>63951700000</c:v>
                </c:pt>
                <c:pt idx="18010">
                  <c:v>64036800000</c:v>
                </c:pt>
                <c:pt idx="18011">
                  <c:v>64124500000</c:v>
                </c:pt>
                <c:pt idx="18012">
                  <c:v>64211100000</c:v>
                </c:pt>
                <c:pt idx="18013">
                  <c:v>64301100000</c:v>
                </c:pt>
                <c:pt idx="18014">
                  <c:v>64385800000</c:v>
                </c:pt>
                <c:pt idx="18015">
                  <c:v>64474000000</c:v>
                </c:pt>
                <c:pt idx="18016">
                  <c:v>64556900000</c:v>
                </c:pt>
                <c:pt idx="18017">
                  <c:v>64639600000</c:v>
                </c:pt>
                <c:pt idx="18018">
                  <c:v>64720900000</c:v>
                </c:pt>
                <c:pt idx="18019">
                  <c:v>64801300000</c:v>
                </c:pt>
                <c:pt idx="18020">
                  <c:v>64879500000</c:v>
                </c:pt>
                <c:pt idx="18021">
                  <c:v>64958300000</c:v>
                </c:pt>
                <c:pt idx="18022">
                  <c:v>65035900000</c:v>
                </c:pt>
                <c:pt idx="18023">
                  <c:v>65112900000</c:v>
                </c:pt>
                <c:pt idx="18024">
                  <c:v>65182600000</c:v>
                </c:pt>
                <c:pt idx="18025">
                  <c:v>65265700000</c:v>
                </c:pt>
                <c:pt idx="18026">
                  <c:v>65338400000</c:v>
                </c:pt>
                <c:pt idx="18027">
                  <c:v>65414300000</c:v>
                </c:pt>
                <c:pt idx="18028">
                  <c:v>65487000000</c:v>
                </c:pt>
                <c:pt idx="18029">
                  <c:v>65558300000</c:v>
                </c:pt>
                <c:pt idx="18030">
                  <c:v>65629900000</c:v>
                </c:pt>
                <c:pt idx="18031">
                  <c:v>65716200000</c:v>
                </c:pt>
                <c:pt idx="18032">
                  <c:v>65769400000</c:v>
                </c:pt>
                <c:pt idx="18033">
                  <c:v>65848900000</c:v>
                </c:pt>
                <c:pt idx="18034">
                  <c:v>65912900000</c:v>
                </c:pt>
                <c:pt idx="18035">
                  <c:v>65981500000</c:v>
                </c:pt>
                <c:pt idx="18036">
                  <c:v>66054100000</c:v>
                </c:pt>
                <c:pt idx="18037">
                  <c:v>66121300000</c:v>
                </c:pt>
                <c:pt idx="18038">
                  <c:v>66174900000</c:v>
                </c:pt>
                <c:pt idx="18039">
                  <c:v>66256800000</c:v>
                </c:pt>
                <c:pt idx="18040">
                  <c:v>66311600000</c:v>
                </c:pt>
                <c:pt idx="18041">
                  <c:v>66384200000</c:v>
                </c:pt>
                <c:pt idx="18042">
                  <c:v>66448400000</c:v>
                </c:pt>
                <c:pt idx="18043">
                  <c:v>66502600000</c:v>
                </c:pt>
                <c:pt idx="18044">
                  <c:v>66565900000</c:v>
                </c:pt>
                <c:pt idx="18045">
                  <c:v>66641300000</c:v>
                </c:pt>
                <c:pt idx="18046">
                  <c:v>66687800000</c:v>
                </c:pt>
                <c:pt idx="18047">
                  <c:v>66762700000</c:v>
                </c:pt>
                <c:pt idx="18048">
                  <c:v>66815900000</c:v>
                </c:pt>
                <c:pt idx="18049">
                  <c:v>66876800000</c:v>
                </c:pt>
                <c:pt idx="18050">
                  <c:v>66947900000</c:v>
                </c:pt>
                <c:pt idx="18051">
                  <c:v>67007900000</c:v>
                </c:pt>
                <c:pt idx="18052">
                  <c:v>67060400000</c:v>
                </c:pt>
                <c:pt idx="18053">
                  <c:v>67130300000</c:v>
                </c:pt>
                <c:pt idx="18054">
                  <c:v>67180400000</c:v>
                </c:pt>
                <c:pt idx="18055">
                  <c:v>67243600000</c:v>
                </c:pt>
                <c:pt idx="18056">
                  <c:v>67305600000</c:v>
                </c:pt>
                <c:pt idx="18057">
                  <c:v>67352700000</c:v>
                </c:pt>
                <c:pt idx="18058">
                  <c:v>67410500000</c:v>
                </c:pt>
                <c:pt idx="18059">
                  <c:v>67477600000</c:v>
                </c:pt>
                <c:pt idx="18060">
                  <c:v>67527600000</c:v>
                </c:pt>
                <c:pt idx="18061">
                  <c:v>67586300000</c:v>
                </c:pt>
                <c:pt idx="18062">
                  <c:v>67651000000</c:v>
                </c:pt>
                <c:pt idx="18063">
                  <c:v>67695200000</c:v>
                </c:pt>
                <c:pt idx="18064">
                  <c:v>67751100000</c:v>
                </c:pt>
                <c:pt idx="18065">
                  <c:v>67816900000</c:v>
                </c:pt>
                <c:pt idx="18066">
                  <c:v>67867100000</c:v>
                </c:pt>
                <c:pt idx="18067">
                  <c:v>67919800000</c:v>
                </c:pt>
                <c:pt idx="18068">
                  <c:v>67987700000</c:v>
                </c:pt>
                <c:pt idx="18069">
                  <c:v>68022900000</c:v>
                </c:pt>
                <c:pt idx="18070">
                  <c:v>68095800000</c:v>
                </c:pt>
                <c:pt idx="18071">
                  <c:v>68150100000</c:v>
                </c:pt>
                <c:pt idx="18072">
                  <c:v>68194200000</c:v>
                </c:pt>
                <c:pt idx="18073">
                  <c:v>68247400000</c:v>
                </c:pt>
                <c:pt idx="18074">
                  <c:v>68316000000</c:v>
                </c:pt>
                <c:pt idx="18075">
                  <c:v>68346700000</c:v>
                </c:pt>
                <c:pt idx="18076">
                  <c:v>68420600000</c:v>
                </c:pt>
                <c:pt idx="18077">
                  <c:v>68462100000</c:v>
                </c:pt>
                <c:pt idx="18078">
                  <c:v>68514300000</c:v>
                </c:pt>
                <c:pt idx="18079">
                  <c:v>68579700000</c:v>
                </c:pt>
                <c:pt idx="18080">
                  <c:v>68631500000</c:v>
                </c:pt>
                <c:pt idx="18081">
                  <c:v>68656600000</c:v>
                </c:pt>
                <c:pt idx="18082">
                  <c:v>68735900000</c:v>
                </c:pt>
                <c:pt idx="18083">
                  <c:v>68770700000</c:v>
                </c:pt>
                <c:pt idx="18084">
                  <c:v>68826100000</c:v>
                </c:pt>
                <c:pt idx="18085">
                  <c:v>68877000000</c:v>
                </c:pt>
                <c:pt idx="18086">
                  <c:v>68915500000</c:v>
                </c:pt>
                <c:pt idx="18087">
                  <c:v>68965700000</c:v>
                </c:pt>
                <c:pt idx="18088">
                  <c:v>69042400000</c:v>
                </c:pt>
                <c:pt idx="18089">
                  <c:v>69071400000</c:v>
                </c:pt>
                <c:pt idx="18090">
                  <c:v>69124900000</c:v>
                </c:pt>
                <c:pt idx="18091">
                  <c:v>69186200000</c:v>
                </c:pt>
                <c:pt idx="18092">
                  <c:v>69235200000</c:v>
                </c:pt>
                <c:pt idx="18093">
                  <c:v>69291700000</c:v>
                </c:pt>
                <c:pt idx="18094">
                  <c:v>69340500000</c:v>
                </c:pt>
                <c:pt idx="18095">
                  <c:v>69364600000</c:v>
                </c:pt>
                <c:pt idx="18096">
                  <c:v>69428200000</c:v>
                </c:pt>
                <c:pt idx="18097">
                  <c:v>69482100000</c:v>
                </c:pt>
                <c:pt idx="18098">
                  <c:v>69506900000</c:v>
                </c:pt>
                <c:pt idx="18099">
                  <c:v>69554300000</c:v>
                </c:pt>
                <c:pt idx="18100">
                  <c:v>69603800000</c:v>
                </c:pt>
                <c:pt idx="18101">
                  <c:v>69650500000</c:v>
                </c:pt>
                <c:pt idx="18102">
                  <c:v>69711000000</c:v>
                </c:pt>
                <c:pt idx="18103">
                  <c:v>69758500000</c:v>
                </c:pt>
                <c:pt idx="18104">
                  <c:v>69782400000</c:v>
                </c:pt>
                <c:pt idx="18105">
                  <c:v>69859200000</c:v>
                </c:pt>
                <c:pt idx="18106">
                  <c:v>69905000000</c:v>
                </c:pt>
                <c:pt idx="18107">
                  <c:v>69943700000</c:v>
                </c:pt>
                <c:pt idx="18108">
                  <c:v>69989300000</c:v>
                </c:pt>
                <c:pt idx="18109">
                  <c:v>70019500000</c:v>
                </c:pt>
                <c:pt idx="18110">
                  <c:v>70064700000</c:v>
                </c:pt>
                <c:pt idx="18111">
                  <c:v>70109600000</c:v>
                </c:pt>
                <c:pt idx="18112">
                  <c:v>70159300000</c:v>
                </c:pt>
                <c:pt idx="18113">
                  <c:v>70203700000</c:v>
                </c:pt>
                <c:pt idx="18114">
                  <c:v>70261600000</c:v>
                </c:pt>
                <c:pt idx="18115">
                  <c:v>70305700000</c:v>
                </c:pt>
                <c:pt idx="18116">
                  <c:v>70353800000</c:v>
                </c:pt>
                <c:pt idx="18117">
                  <c:v>70397800000</c:v>
                </c:pt>
                <c:pt idx="18118">
                  <c:v>70441600000</c:v>
                </c:pt>
                <c:pt idx="18119">
                  <c:v>70473900000</c:v>
                </c:pt>
                <c:pt idx="18120">
                  <c:v>70517700000</c:v>
                </c:pt>
                <c:pt idx="18121">
                  <c:v>70553800000</c:v>
                </c:pt>
                <c:pt idx="18122">
                  <c:v>70597400000</c:v>
                </c:pt>
                <c:pt idx="18123">
                  <c:v>70644700000</c:v>
                </c:pt>
                <c:pt idx="18124">
                  <c:v>70688200000</c:v>
                </c:pt>
                <c:pt idx="18125">
                  <c:v>70731500000</c:v>
                </c:pt>
                <c:pt idx="18126">
                  <c:v>70783400000</c:v>
                </c:pt>
                <c:pt idx="18127">
                  <c:v>70826600000</c:v>
                </c:pt>
                <c:pt idx="18128">
                  <c:v>70873100000</c:v>
                </c:pt>
                <c:pt idx="18129">
                  <c:v>70916400000</c:v>
                </c:pt>
                <c:pt idx="18130">
                  <c:v>70952200000</c:v>
                </c:pt>
                <c:pt idx="18131">
                  <c:v>70995600000</c:v>
                </c:pt>
                <c:pt idx="18132">
                  <c:v>71040900000</c:v>
                </c:pt>
                <c:pt idx="18133">
                  <c:v>71083100000</c:v>
                </c:pt>
                <c:pt idx="18134">
                  <c:v>71126500000</c:v>
                </c:pt>
                <c:pt idx="18135">
                  <c:v>71169900000</c:v>
                </c:pt>
                <c:pt idx="18136">
                  <c:v>71213300000</c:v>
                </c:pt>
                <c:pt idx="18137">
                  <c:v>71256000000</c:v>
                </c:pt>
                <c:pt idx="18138">
                  <c:v>71299500000</c:v>
                </c:pt>
                <c:pt idx="18139">
                  <c:v>71355000000</c:v>
                </c:pt>
                <c:pt idx="18140">
                  <c:v>71386000000</c:v>
                </c:pt>
                <c:pt idx="18141">
                  <c:v>71429900000</c:v>
                </c:pt>
                <c:pt idx="18142">
                  <c:v>71480000000</c:v>
                </c:pt>
                <c:pt idx="18143">
                  <c:v>71524400000</c:v>
                </c:pt>
                <c:pt idx="18144">
                  <c:v>71575000000</c:v>
                </c:pt>
                <c:pt idx="18145">
                  <c:v>71619700000</c:v>
                </c:pt>
                <c:pt idx="18146">
                  <c:v>71644700000</c:v>
                </c:pt>
                <c:pt idx="18147">
                  <c:v>71705200000</c:v>
                </c:pt>
                <c:pt idx="18148">
                  <c:v>71750100000</c:v>
                </c:pt>
                <c:pt idx="18149">
                  <c:v>71785800000</c:v>
                </c:pt>
                <c:pt idx="18150">
                  <c:v>71830900000</c:v>
                </c:pt>
                <c:pt idx="18151">
                  <c:v>71892900000</c:v>
                </c:pt>
                <c:pt idx="18152">
                  <c:v>71916900000</c:v>
                </c:pt>
                <c:pt idx="18153">
                  <c:v>71984300000</c:v>
                </c:pt>
                <c:pt idx="18154">
                  <c:v>72023800000</c:v>
                </c:pt>
                <c:pt idx="18155">
                  <c:v>72069800000</c:v>
                </c:pt>
                <c:pt idx="18156">
                  <c:v>72125900000</c:v>
                </c:pt>
                <c:pt idx="18157">
                  <c:v>72172400000</c:v>
                </c:pt>
                <c:pt idx="18158">
                  <c:v>72197200000</c:v>
                </c:pt>
                <c:pt idx="18159">
                  <c:v>72260900000</c:v>
                </c:pt>
                <c:pt idx="18160">
                  <c:v>72299000000</c:v>
                </c:pt>
                <c:pt idx="18161">
                  <c:v>72339200000</c:v>
                </c:pt>
                <c:pt idx="18162">
                  <c:v>72400700000</c:v>
                </c:pt>
                <c:pt idx="18163">
                  <c:v>72426800000</c:v>
                </c:pt>
                <c:pt idx="18164">
                  <c:v>72474100000</c:v>
                </c:pt>
                <c:pt idx="18165">
                  <c:v>72544000000</c:v>
                </c:pt>
                <c:pt idx="18166">
                  <c:v>72581000000</c:v>
                </c:pt>
                <c:pt idx="18167">
                  <c:v>72630800000</c:v>
                </c:pt>
                <c:pt idx="18168">
                  <c:v>72688700000</c:v>
                </c:pt>
                <c:pt idx="18169">
                  <c:v>72728200000</c:v>
                </c:pt>
                <c:pt idx="18170">
                  <c:v>72787200000</c:v>
                </c:pt>
                <c:pt idx="18171">
                  <c:v>72835500000</c:v>
                </c:pt>
                <c:pt idx="18172">
                  <c:v>72874600000</c:v>
                </c:pt>
                <c:pt idx="18173">
                  <c:v>72921700000</c:v>
                </c:pt>
                <c:pt idx="18174">
                  <c:v>72970500000</c:v>
                </c:pt>
                <c:pt idx="18175">
                  <c:v>73010600000</c:v>
                </c:pt>
                <c:pt idx="18176">
                  <c:v>73068200000</c:v>
                </c:pt>
                <c:pt idx="18177">
                  <c:v>73107600000</c:v>
                </c:pt>
                <c:pt idx="18178">
                  <c:v>73156000000</c:v>
                </c:pt>
                <c:pt idx="18179">
                  <c:v>73214200000</c:v>
                </c:pt>
                <c:pt idx="18180">
                  <c:v>73263100000</c:v>
                </c:pt>
                <c:pt idx="18181">
                  <c:v>73312500000</c:v>
                </c:pt>
                <c:pt idx="18182">
                  <c:v>73369200000</c:v>
                </c:pt>
                <c:pt idx="18183">
                  <c:v>73405200000</c:v>
                </c:pt>
                <c:pt idx="18184">
                  <c:v>73462600000</c:v>
                </c:pt>
                <c:pt idx="18185">
                  <c:v>73501500000</c:v>
                </c:pt>
                <c:pt idx="18186">
                  <c:v>73549200000</c:v>
                </c:pt>
                <c:pt idx="18187">
                  <c:v>73594600000</c:v>
                </c:pt>
                <c:pt idx="18188">
                  <c:v>73650900000</c:v>
                </c:pt>
                <c:pt idx="18189">
                  <c:v>73679300000</c:v>
                </c:pt>
                <c:pt idx="18190">
                  <c:v>73752600000</c:v>
                </c:pt>
                <c:pt idx="18191">
                  <c:v>73783900000</c:v>
                </c:pt>
                <c:pt idx="18192">
                  <c:v>73840300000</c:v>
                </c:pt>
                <c:pt idx="18193">
                  <c:v>73887800000</c:v>
                </c:pt>
                <c:pt idx="18194">
                  <c:v>73942600000</c:v>
                </c:pt>
                <c:pt idx="18195">
                  <c:v>73969000000</c:v>
                </c:pt>
                <c:pt idx="18196">
                  <c:v>74039200000</c:v>
                </c:pt>
                <c:pt idx="18197">
                  <c:v>74064100000</c:v>
                </c:pt>
                <c:pt idx="18198">
                  <c:v>74109900000</c:v>
                </c:pt>
                <c:pt idx="18199">
                  <c:v>74166900000</c:v>
                </c:pt>
                <c:pt idx="18200">
                  <c:v>74212300000</c:v>
                </c:pt>
                <c:pt idx="18201">
                  <c:v>74238900000</c:v>
                </c:pt>
                <c:pt idx="18202">
                  <c:v>74308600000</c:v>
                </c:pt>
                <c:pt idx="18203">
                  <c:v>74336200000</c:v>
                </c:pt>
                <c:pt idx="18204">
                  <c:v>74393700000</c:v>
                </c:pt>
                <c:pt idx="18205">
                  <c:v>74437900000</c:v>
                </c:pt>
                <c:pt idx="18206">
                  <c:v>74474800000</c:v>
                </c:pt>
                <c:pt idx="18207">
                  <c:v>74518100000</c:v>
                </c:pt>
                <c:pt idx="18208">
                  <c:v>74575200000</c:v>
                </c:pt>
                <c:pt idx="18209">
                  <c:v>74605400000</c:v>
                </c:pt>
                <c:pt idx="18210">
                  <c:v>74644900000</c:v>
                </c:pt>
                <c:pt idx="18211">
                  <c:v>74688200000</c:v>
                </c:pt>
                <c:pt idx="18212">
                  <c:v>74728900000</c:v>
                </c:pt>
                <c:pt idx="18213">
                  <c:v>74762000000</c:v>
                </c:pt>
                <c:pt idx="18214">
                  <c:v>74802200000</c:v>
                </c:pt>
                <c:pt idx="18215">
                  <c:v>74841500000</c:v>
                </c:pt>
                <c:pt idx="18216">
                  <c:v>74881300000</c:v>
                </c:pt>
                <c:pt idx="18217">
                  <c:v>74927300000</c:v>
                </c:pt>
                <c:pt idx="18218">
                  <c:v>74971600000</c:v>
                </c:pt>
                <c:pt idx="18219">
                  <c:v>75009900000</c:v>
                </c:pt>
                <c:pt idx="18220">
                  <c:v>75054700000</c:v>
                </c:pt>
                <c:pt idx="18221">
                  <c:v>75091500000</c:v>
                </c:pt>
                <c:pt idx="18222">
                  <c:v>75119700000</c:v>
                </c:pt>
                <c:pt idx="18223">
                  <c:v>75154900000</c:v>
                </c:pt>
                <c:pt idx="18224">
                  <c:v>75189000000</c:v>
                </c:pt>
                <c:pt idx="18225">
                  <c:v>75213700000</c:v>
                </c:pt>
                <c:pt idx="18226">
                  <c:v>75247100000</c:v>
                </c:pt>
                <c:pt idx="18227">
                  <c:v>75288600000</c:v>
                </c:pt>
                <c:pt idx="18228">
                  <c:v>75321400000</c:v>
                </c:pt>
                <c:pt idx="18229">
                  <c:v>75366400000</c:v>
                </c:pt>
                <c:pt idx="18230">
                  <c:v>75398200000</c:v>
                </c:pt>
                <c:pt idx="18231">
                  <c:v>75412100000</c:v>
                </c:pt>
                <c:pt idx="18232">
                  <c:v>75451600000</c:v>
                </c:pt>
                <c:pt idx="18233">
                  <c:v>75480900000</c:v>
                </c:pt>
                <c:pt idx="18234">
                  <c:v>75490900000</c:v>
                </c:pt>
                <c:pt idx="18235">
                  <c:v>75518400000</c:v>
                </c:pt>
                <c:pt idx="18236">
                  <c:v>75544000000</c:v>
                </c:pt>
                <c:pt idx="18237">
                  <c:v>75569900000</c:v>
                </c:pt>
                <c:pt idx="18238">
                  <c:v>75626000000</c:v>
                </c:pt>
                <c:pt idx="18239">
                  <c:v>75640500000</c:v>
                </c:pt>
                <c:pt idx="18240">
                  <c:v>75664400000</c:v>
                </c:pt>
                <c:pt idx="18241">
                  <c:v>75697400000</c:v>
                </c:pt>
                <c:pt idx="18242">
                  <c:v>75719900000</c:v>
                </c:pt>
                <c:pt idx="18243">
                  <c:v>75729300000</c:v>
                </c:pt>
                <c:pt idx="18244">
                  <c:v>75750100000</c:v>
                </c:pt>
                <c:pt idx="18245">
                  <c:v>75766600000</c:v>
                </c:pt>
                <c:pt idx="18246">
                  <c:v>75775200000</c:v>
                </c:pt>
                <c:pt idx="18247">
                  <c:v>75793100000</c:v>
                </c:pt>
                <c:pt idx="18248">
                  <c:v>75817000000</c:v>
                </c:pt>
                <c:pt idx="18249">
                  <c:v>75832700000</c:v>
                </c:pt>
                <c:pt idx="18250">
                  <c:v>75858100000</c:v>
                </c:pt>
                <c:pt idx="18251">
                  <c:v>75871900000</c:v>
                </c:pt>
                <c:pt idx="18252">
                  <c:v>75879300000</c:v>
                </c:pt>
                <c:pt idx="18253">
                  <c:v>75891600000</c:v>
                </c:pt>
                <c:pt idx="18254">
                  <c:v>75902700000</c:v>
                </c:pt>
                <c:pt idx="18255">
                  <c:v>75907100000</c:v>
                </c:pt>
                <c:pt idx="18256">
                  <c:v>75916600000</c:v>
                </c:pt>
                <c:pt idx="18257">
                  <c:v>75930100000</c:v>
                </c:pt>
                <c:pt idx="18258">
                  <c:v>75937600000</c:v>
                </c:pt>
                <c:pt idx="18259">
                  <c:v>75927900000</c:v>
                </c:pt>
                <c:pt idx="18260">
                  <c:v>75957600000</c:v>
                </c:pt>
                <c:pt idx="18261">
                  <c:v>75961600000</c:v>
                </c:pt>
                <c:pt idx="18262">
                  <c:v>75953200000</c:v>
                </c:pt>
                <c:pt idx="18263">
                  <c:v>75954800000</c:v>
                </c:pt>
                <c:pt idx="18264">
                  <c:v>75942800000</c:v>
                </c:pt>
                <c:pt idx="18265">
                  <c:v>75942600000</c:v>
                </c:pt>
                <c:pt idx="18266">
                  <c:v>75984300000</c:v>
                </c:pt>
                <c:pt idx="18267">
                  <c:v>75949100000</c:v>
                </c:pt>
                <c:pt idx="18268">
                  <c:v>75951700000</c:v>
                </c:pt>
                <c:pt idx="18269">
                  <c:v>75966400000</c:v>
                </c:pt>
                <c:pt idx="18270">
                  <c:v>75961400000</c:v>
                </c:pt>
                <c:pt idx="18271">
                  <c:v>75954700000</c:v>
                </c:pt>
                <c:pt idx="18272">
                  <c:v>75947300000</c:v>
                </c:pt>
                <c:pt idx="18273">
                  <c:v>75907900000</c:v>
                </c:pt>
                <c:pt idx="18274">
                  <c:v>75901300000</c:v>
                </c:pt>
                <c:pt idx="18275">
                  <c:v>75922400000</c:v>
                </c:pt>
                <c:pt idx="18276">
                  <c:v>75866900000</c:v>
                </c:pt>
                <c:pt idx="18277">
                  <c:v>75854100000</c:v>
                </c:pt>
                <c:pt idx="18278">
                  <c:v>75891700000</c:v>
                </c:pt>
                <c:pt idx="18279">
                  <c:v>75842200000</c:v>
                </c:pt>
                <c:pt idx="18280">
                  <c:v>75835100000</c:v>
                </c:pt>
                <c:pt idx="18281">
                  <c:v>75837400000</c:v>
                </c:pt>
                <c:pt idx="18282">
                  <c:v>75781500000</c:v>
                </c:pt>
                <c:pt idx="18283">
                  <c:v>75800100000</c:v>
                </c:pt>
                <c:pt idx="18284">
                  <c:v>75781100000</c:v>
                </c:pt>
                <c:pt idx="18285">
                  <c:v>75726200000</c:v>
                </c:pt>
                <c:pt idx="18286">
                  <c:v>75717700000</c:v>
                </c:pt>
                <c:pt idx="18287">
                  <c:v>75701000000</c:v>
                </c:pt>
                <c:pt idx="18288">
                  <c:v>75661300000</c:v>
                </c:pt>
                <c:pt idx="18289">
                  <c:v>75671800000</c:v>
                </c:pt>
                <c:pt idx="18290">
                  <c:v>75620600000</c:v>
                </c:pt>
                <c:pt idx="18291">
                  <c:v>75622300000</c:v>
                </c:pt>
                <c:pt idx="18292">
                  <c:v>75596600000</c:v>
                </c:pt>
                <c:pt idx="18293">
                  <c:v>75560000000</c:v>
                </c:pt>
                <c:pt idx="18294">
                  <c:v>75526600000</c:v>
                </c:pt>
                <c:pt idx="18295">
                  <c:v>75508300000</c:v>
                </c:pt>
                <c:pt idx="18296">
                  <c:v>75448900000</c:v>
                </c:pt>
                <c:pt idx="18297">
                  <c:v>75440100000</c:v>
                </c:pt>
                <c:pt idx="18298">
                  <c:v>75396400000</c:v>
                </c:pt>
                <c:pt idx="18299">
                  <c:v>75365700000</c:v>
                </c:pt>
                <c:pt idx="18300">
                  <c:v>75334300000</c:v>
                </c:pt>
                <c:pt idx="18301">
                  <c:v>75327400000</c:v>
                </c:pt>
                <c:pt idx="18302">
                  <c:v>75273600000</c:v>
                </c:pt>
                <c:pt idx="18303">
                  <c:v>75272400000</c:v>
                </c:pt>
                <c:pt idx="18304">
                  <c:v>75223500000</c:v>
                </c:pt>
                <c:pt idx="18305">
                  <c:v>75184800000</c:v>
                </c:pt>
                <c:pt idx="18306">
                  <c:v>75150600000</c:v>
                </c:pt>
                <c:pt idx="18307">
                  <c:v>75127700000</c:v>
                </c:pt>
                <c:pt idx="18308">
                  <c:v>75064400000</c:v>
                </c:pt>
                <c:pt idx="18309">
                  <c:v>75044600000</c:v>
                </c:pt>
                <c:pt idx="18310">
                  <c:v>75000400000</c:v>
                </c:pt>
                <c:pt idx="18311">
                  <c:v>74961800000</c:v>
                </c:pt>
                <c:pt idx="18312">
                  <c:v>74946000000</c:v>
                </c:pt>
                <c:pt idx="18313">
                  <c:v>74910800000</c:v>
                </c:pt>
                <c:pt idx="18314">
                  <c:v>74865800000</c:v>
                </c:pt>
                <c:pt idx="18315">
                  <c:v>74842000000</c:v>
                </c:pt>
                <c:pt idx="18316">
                  <c:v>74805800000</c:v>
                </c:pt>
                <c:pt idx="18317">
                  <c:v>74767000000</c:v>
                </c:pt>
                <c:pt idx="18318">
                  <c:v>74732100000</c:v>
                </c:pt>
                <c:pt idx="18319">
                  <c:v>74695200000</c:v>
                </c:pt>
                <c:pt idx="18320">
                  <c:v>74659600000</c:v>
                </c:pt>
                <c:pt idx="18321">
                  <c:v>74614500000</c:v>
                </c:pt>
                <c:pt idx="18322">
                  <c:v>74579200000</c:v>
                </c:pt>
                <c:pt idx="18323">
                  <c:v>74547200000</c:v>
                </c:pt>
                <c:pt idx="18324">
                  <c:v>74500000000</c:v>
                </c:pt>
                <c:pt idx="18325">
                  <c:v>74465700000</c:v>
                </c:pt>
                <c:pt idx="18326">
                  <c:v>74441300000</c:v>
                </c:pt>
                <c:pt idx="18327">
                  <c:v>74408200000</c:v>
                </c:pt>
                <c:pt idx="18328">
                  <c:v>74404600000</c:v>
                </c:pt>
                <c:pt idx="18329">
                  <c:v>74372200000</c:v>
                </c:pt>
                <c:pt idx="18330">
                  <c:v>74307100000</c:v>
                </c:pt>
                <c:pt idx="18331">
                  <c:v>74304900000</c:v>
                </c:pt>
                <c:pt idx="18332">
                  <c:v>74273700000</c:v>
                </c:pt>
                <c:pt idx="18333">
                  <c:v>74207600000</c:v>
                </c:pt>
                <c:pt idx="18334">
                  <c:v>74177400000</c:v>
                </c:pt>
                <c:pt idx="18335">
                  <c:v>74135300000</c:v>
                </c:pt>
                <c:pt idx="18336">
                  <c:v>74107000000</c:v>
                </c:pt>
                <c:pt idx="18337">
                  <c:v>74112000000</c:v>
                </c:pt>
                <c:pt idx="18338">
                  <c:v>74087500000</c:v>
                </c:pt>
                <c:pt idx="18339">
                  <c:v>74061700000</c:v>
                </c:pt>
                <c:pt idx="18340">
                  <c:v>74063900000</c:v>
                </c:pt>
                <c:pt idx="18341">
                  <c:v>74039700000</c:v>
                </c:pt>
                <c:pt idx="18342">
                  <c:v>73993800000</c:v>
                </c:pt>
                <c:pt idx="18343">
                  <c:v>73970900000</c:v>
                </c:pt>
                <c:pt idx="18344">
                  <c:v>73916200000</c:v>
                </c:pt>
                <c:pt idx="18345">
                  <c:v>73895300000</c:v>
                </c:pt>
                <c:pt idx="18346">
                  <c:v>73875300000</c:v>
                </c:pt>
                <c:pt idx="18347">
                  <c:v>73867300000</c:v>
                </c:pt>
                <c:pt idx="18348">
                  <c:v>73849700000</c:v>
                </c:pt>
                <c:pt idx="18349">
                  <c:v>73862400000</c:v>
                </c:pt>
                <c:pt idx="18350">
                  <c:v>73847100000</c:v>
                </c:pt>
                <c:pt idx="18351">
                  <c:v>73831100000</c:v>
                </c:pt>
                <c:pt idx="18352">
                  <c:v>73817800000</c:v>
                </c:pt>
                <c:pt idx="18353">
                  <c:v>73805500000</c:v>
                </c:pt>
                <c:pt idx="18354">
                  <c:v>73777300000</c:v>
                </c:pt>
                <c:pt idx="18355">
                  <c:v>73767300000</c:v>
                </c:pt>
                <c:pt idx="18356">
                  <c:v>73762400000</c:v>
                </c:pt>
                <c:pt idx="18357">
                  <c:v>73755000000</c:v>
                </c:pt>
                <c:pt idx="18358">
                  <c:v>73767500000</c:v>
                </c:pt>
                <c:pt idx="18359">
                  <c:v>73762600000</c:v>
                </c:pt>
                <c:pt idx="18360">
                  <c:v>73758800000</c:v>
                </c:pt>
                <c:pt idx="18361">
                  <c:v>73746700000</c:v>
                </c:pt>
                <c:pt idx="18362">
                  <c:v>73745700000</c:v>
                </c:pt>
                <c:pt idx="18363">
                  <c:v>73722300000</c:v>
                </c:pt>
                <c:pt idx="18364">
                  <c:v>73724100000</c:v>
                </c:pt>
                <c:pt idx="18365">
                  <c:v>73768700000</c:v>
                </c:pt>
                <c:pt idx="18366">
                  <c:v>73739600000</c:v>
                </c:pt>
                <c:pt idx="18367">
                  <c:v>73745300000</c:v>
                </c:pt>
                <c:pt idx="18368">
                  <c:v>73779900000</c:v>
                </c:pt>
                <c:pt idx="18369">
                  <c:v>73787900000</c:v>
                </c:pt>
                <c:pt idx="18370">
                  <c:v>73802900000</c:v>
                </c:pt>
                <c:pt idx="18371">
                  <c:v>73813300000</c:v>
                </c:pt>
                <c:pt idx="18372">
                  <c:v>73805600000</c:v>
                </c:pt>
                <c:pt idx="18373">
                  <c:v>73807400000</c:v>
                </c:pt>
                <c:pt idx="18374">
                  <c:v>73864400000</c:v>
                </c:pt>
                <c:pt idx="18375">
                  <c:v>73827100000</c:v>
                </c:pt>
                <c:pt idx="18376">
                  <c:v>73844800000</c:v>
                </c:pt>
                <c:pt idx="18377">
                  <c:v>73881900000</c:v>
                </c:pt>
                <c:pt idx="18378">
                  <c:v>73902300000</c:v>
                </c:pt>
                <c:pt idx="18379">
                  <c:v>73902700000</c:v>
                </c:pt>
                <c:pt idx="18380">
                  <c:v>73966200000</c:v>
                </c:pt>
                <c:pt idx="18381">
                  <c:v>73951800000</c:v>
                </c:pt>
                <c:pt idx="18382">
                  <c:v>74005600000</c:v>
                </c:pt>
                <c:pt idx="18383">
                  <c:v>74031700000</c:v>
                </c:pt>
                <c:pt idx="18384">
                  <c:v>74041300000</c:v>
                </c:pt>
                <c:pt idx="18385">
                  <c:v>74070100000</c:v>
                </c:pt>
                <c:pt idx="18386">
                  <c:v>74124300000</c:v>
                </c:pt>
                <c:pt idx="18387">
                  <c:v>74131800000</c:v>
                </c:pt>
                <c:pt idx="18388">
                  <c:v>74170600000</c:v>
                </c:pt>
                <c:pt idx="18389">
                  <c:v>74201200000</c:v>
                </c:pt>
                <c:pt idx="18390">
                  <c:v>74236200000</c:v>
                </c:pt>
                <c:pt idx="18391">
                  <c:v>74272800000</c:v>
                </c:pt>
                <c:pt idx="18392">
                  <c:v>74309900000</c:v>
                </c:pt>
                <c:pt idx="18393">
                  <c:v>74359600000</c:v>
                </c:pt>
                <c:pt idx="18394">
                  <c:v>74396000000</c:v>
                </c:pt>
                <c:pt idx="18395">
                  <c:v>74434300000</c:v>
                </c:pt>
                <c:pt idx="18396">
                  <c:v>74492900000</c:v>
                </c:pt>
                <c:pt idx="18397">
                  <c:v>74505100000</c:v>
                </c:pt>
                <c:pt idx="18398">
                  <c:v>74569300000</c:v>
                </c:pt>
                <c:pt idx="18399">
                  <c:v>74614300000</c:v>
                </c:pt>
                <c:pt idx="18400">
                  <c:v>74648800000</c:v>
                </c:pt>
                <c:pt idx="18401">
                  <c:v>74676000000</c:v>
                </c:pt>
                <c:pt idx="18402">
                  <c:v>74764700000</c:v>
                </c:pt>
                <c:pt idx="18403">
                  <c:v>74761500000</c:v>
                </c:pt>
                <c:pt idx="18404">
                  <c:v>74859900000</c:v>
                </c:pt>
                <c:pt idx="18405">
                  <c:v>74898700000</c:v>
                </c:pt>
                <c:pt idx="18406">
                  <c:v>74950000000</c:v>
                </c:pt>
                <c:pt idx="18407">
                  <c:v>74985400000</c:v>
                </c:pt>
                <c:pt idx="18408">
                  <c:v>75093400000</c:v>
                </c:pt>
                <c:pt idx="18409">
                  <c:v>75086300000</c:v>
                </c:pt>
                <c:pt idx="18410">
                  <c:v>75190000000</c:v>
                </c:pt>
                <c:pt idx="18411">
                  <c:v>75228100000</c:v>
                </c:pt>
                <c:pt idx="18412">
                  <c:v>75284000000</c:v>
                </c:pt>
                <c:pt idx="18413">
                  <c:v>75313400000</c:v>
                </c:pt>
                <c:pt idx="18414">
                  <c:v>75419600000</c:v>
                </c:pt>
                <c:pt idx="18415">
                  <c:v>75414900000</c:v>
                </c:pt>
                <c:pt idx="18416">
                  <c:v>75525200000</c:v>
                </c:pt>
                <c:pt idx="18417">
                  <c:v>75569500000</c:v>
                </c:pt>
                <c:pt idx="18418">
                  <c:v>75620100000</c:v>
                </c:pt>
                <c:pt idx="18419">
                  <c:v>75682400000</c:v>
                </c:pt>
                <c:pt idx="18420">
                  <c:v>75789900000</c:v>
                </c:pt>
                <c:pt idx="18421">
                  <c:v>75809100000</c:v>
                </c:pt>
                <c:pt idx="18422">
                  <c:v>75909800000</c:v>
                </c:pt>
                <c:pt idx="18423">
                  <c:v>75958900000</c:v>
                </c:pt>
                <c:pt idx="18424">
                  <c:v>76003700000</c:v>
                </c:pt>
                <c:pt idx="18425">
                  <c:v>76097800000</c:v>
                </c:pt>
                <c:pt idx="18426">
                  <c:v>76162900000</c:v>
                </c:pt>
                <c:pt idx="18427">
                  <c:v>76216000000</c:v>
                </c:pt>
                <c:pt idx="18428">
                  <c:v>76282700000</c:v>
                </c:pt>
                <c:pt idx="18429">
                  <c:v>76339800000</c:v>
                </c:pt>
                <c:pt idx="18430">
                  <c:v>76402900000</c:v>
                </c:pt>
                <c:pt idx="18431">
                  <c:v>76499300000</c:v>
                </c:pt>
                <c:pt idx="18432">
                  <c:v>76538100000</c:v>
                </c:pt>
                <c:pt idx="18433">
                  <c:v>76607000000</c:v>
                </c:pt>
                <c:pt idx="18434">
                  <c:v>76691700000</c:v>
                </c:pt>
                <c:pt idx="18435">
                  <c:v>76760800000</c:v>
                </c:pt>
                <c:pt idx="18436">
                  <c:v>76826200000</c:v>
                </c:pt>
                <c:pt idx="18437">
                  <c:v>76913400000</c:v>
                </c:pt>
                <c:pt idx="18438">
                  <c:v>76947300000</c:v>
                </c:pt>
                <c:pt idx="18439">
                  <c:v>77050800000</c:v>
                </c:pt>
                <c:pt idx="18440">
                  <c:v>77121700000</c:v>
                </c:pt>
                <c:pt idx="18441">
                  <c:v>77178400000</c:v>
                </c:pt>
                <c:pt idx="18442">
                  <c:v>77250200000</c:v>
                </c:pt>
                <c:pt idx="18443">
                  <c:v>77328200000</c:v>
                </c:pt>
                <c:pt idx="18444">
                  <c:v>77378500000</c:v>
                </c:pt>
                <c:pt idx="18445">
                  <c:v>77486700000</c:v>
                </c:pt>
                <c:pt idx="18446">
                  <c:v>77526500000</c:v>
                </c:pt>
                <c:pt idx="18447">
                  <c:v>77598900000</c:v>
                </c:pt>
                <c:pt idx="18448">
                  <c:v>77684400000</c:v>
                </c:pt>
                <c:pt idx="18449">
                  <c:v>77757000000</c:v>
                </c:pt>
                <c:pt idx="18450">
                  <c:v>77846500000</c:v>
                </c:pt>
                <c:pt idx="18451">
                  <c:v>77919800000</c:v>
                </c:pt>
                <c:pt idx="18452">
                  <c:v>77993100000</c:v>
                </c:pt>
                <c:pt idx="18453">
                  <c:v>78063600000</c:v>
                </c:pt>
                <c:pt idx="18454">
                  <c:v>78137800000</c:v>
                </c:pt>
                <c:pt idx="18455">
                  <c:v>78198600000</c:v>
                </c:pt>
                <c:pt idx="18456">
                  <c:v>78273200000</c:v>
                </c:pt>
                <c:pt idx="18457">
                  <c:v>78333000000</c:v>
                </c:pt>
                <c:pt idx="18458">
                  <c:v>78407500000</c:v>
                </c:pt>
                <c:pt idx="18459">
                  <c:v>78482000000</c:v>
                </c:pt>
                <c:pt idx="18460">
                  <c:v>78556600000</c:v>
                </c:pt>
                <c:pt idx="18461">
                  <c:v>78630700000</c:v>
                </c:pt>
                <c:pt idx="18462">
                  <c:v>78717300000</c:v>
                </c:pt>
                <c:pt idx="18463">
                  <c:v>78791600000</c:v>
                </c:pt>
                <c:pt idx="18464">
                  <c:v>78879400000</c:v>
                </c:pt>
                <c:pt idx="18465">
                  <c:v>78954500000</c:v>
                </c:pt>
                <c:pt idx="18466">
                  <c:v>79029700000</c:v>
                </c:pt>
                <c:pt idx="18467">
                  <c:v>79105500000</c:v>
                </c:pt>
                <c:pt idx="18468">
                  <c:v>79181400000</c:v>
                </c:pt>
                <c:pt idx="18469">
                  <c:v>79243200000</c:v>
                </c:pt>
                <c:pt idx="18470">
                  <c:v>79319200000</c:v>
                </c:pt>
                <c:pt idx="18471">
                  <c:v>79381300000</c:v>
                </c:pt>
                <c:pt idx="18472">
                  <c:v>79456700000</c:v>
                </c:pt>
                <c:pt idx="18473">
                  <c:v>79532100000</c:v>
                </c:pt>
                <c:pt idx="18474">
                  <c:v>79614000000</c:v>
                </c:pt>
                <c:pt idx="18475">
                  <c:v>79689200000</c:v>
                </c:pt>
                <c:pt idx="18476">
                  <c:v>79789000000</c:v>
                </c:pt>
                <c:pt idx="18477">
                  <c:v>79865000000</c:v>
                </c:pt>
                <c:pt idx="18478">
                  <c:v>79946200000</c:v>
                </c:pt>
                <c:pt idx="18479">
                  <c:v>80023000000</c:v>
                </c:pt>
                <c:pt idx="18480">
                  <c:v>80077900000</c:v>
                </c:pt>
                <c:pt idx="18481">
                  <c:v>80157500000</c:v>
                </c:pt>
                <c:pt idx="18482">
                  <c:v>80234300000</c:v>
                </c:pt>
                <c:pt idx="18483">
                  <c:v>80293300000</c:v>
                </c:pt>
                <c:pt idx="18484">
                  <c:v>80369700000</c:v>
                </c:pt>
                <c:pt idx="18485">
                  <c:v>80458500000</c:v>
                </c:pt>
                <c:pt idx="18486">
                  <c:v>80534600000</c:v>
                </c:pt>
                <c:pt idx="18487">
                  <c:v>80620100000</c:v>
                </c:pt>
                <c:pt idx="18488">
                  <c:v>80713100000</c:v>
                </c:pt>
                <c:pt idx="18489">
                  <c:v>80789500000</c:v>
                </c:pt>
                <c:pt idx="18490">
                  <c:v>80864500000</c:v>
                </c:pt>
                <c:pt idx="18491">
                  <c:v>80941000000</c:v>
                </c:pt>
                <c:pt idx="18492">
                  <c:v>80992000000</c:v>
                </c:pt>
                <c:pt idx="18493">
                  <c:v>81068200000</c:v>
                </c:pt>
                <c:pt idx="18494">
                  <c:v>81162300000</c:v>
                </c:pt>
                <c:pt idx="18495">
                  <c:v>81206300000</c:v>
                </c:pt>
                <c:pt idx="18496">
                  <c:v>81281800000</c:v>
                </c:pt>
                <c:pt idx="18497">
                  <c:v>81375800000</c:v>
                </c:pt>
                <c:pt idx="18498">
                  <c:v>81451100000</c:v>
                </c:pt>
                <c:pt idx="18499">
                  <c:v>81528800000</c:v>
                </c:pt>
                <c:pt idx="18500">
                  <c:v>81621000000</c:v>
                </c:pt>
                <c:pt idx="18501">
                  <c:v>81666400000</c:v>
                </c:pt>
                <c:pt idx="18502">
                  <c:v>81761400000</c:v>
                </c:pt>
                <c:pt idx="18503">
                  <c:v>81825600000</c:v>
                </c:pt>
                <c:pt idx="18504">
                  <c:v>81890200000</c:v>
                </c:pt>
                <c:pt idx="18505">
                  <c:v>81963900000</c:v>
                </c:pt>
                <c:pt idx="18506">
                  <c:v>82058400000</c:v>
                </c:pt>
                <c:pt idx="18507">
                  <c:v>82108800000</c:v>
                </c:pt>
                <c:pt idx="18508">
                  <c:v>82202000000</c:v>
                </c:pt>
                <c:pt idx="18509">
                  <c:v>82275600000</c:v>
                </c:pt>
                <c:pt idx="18510">
                  <c:v>82332900000</c:v>
                </c:pt>
                <c:pt idx="18511">
                  <c:v>82418700000</c:v>
                </c:pt>
                <c:pt idx="18512">
                  <c:v>82490100000</c:v>
                </c:pt>
                <c:pt idx="18513">
                  <c:v>82542200000</c:v>
                </c:pt>
                <c:pt idx="18514">
                  <c:v>82615800000</c:v>
                </c:pt>
                <c:pt idx="18515">
                  <c:v>82698500000</c:v>
                </c:pt>
                <c:pt idx="18516">
                  <c:v>82746100000</c:v>
                </c:pt>
                <c:pt idx="18517">
                  <c:v>82836500000</c:v>
                </c:pt>
                <c:pt idx="18518">
                  <c:v>82905800000</c:v>
                </c:pt>
                <c:pt idx="18519">
                  <c:v>82972800000</c:v>
                </c:pt>
                <c:pt idx="18520">
                  <c:v>83022600000</c:v>
                </c:pt>
                <c:pt idx="18521">
                  <c:v>83111900000</c:v>
                </c:pt>
                <c:pt idx="18522">
                  <c:v>83145400000</c:v>
                </c:pt>
                <c:pt idx="18523">
                  <c:v>83218700000</c:v>
                </c:pt>
                <c:pt idx="18524">
                  <c:v>83296400000</c:v>
                </c:pt>
                <c:pt idx="18525">
                  <c:v>83319600000</c:v>
                </c:pt>
                <c:pt idx="18526">
                  <c:v>83381100000</c:v>
                </c:pt>
                <c:pt idx="18527">
                  <c:v>83484500000</c:v>
                </c:pt>
                <c:pt idx="18528">
                  <c:v>83527000000</c:v>
                </c:pt>
                <c:pt idx="18529">
                  <c:v>83580600000</c:v>
                </c:pt>
                <c:pt idx="18530">
                  <c:v>83672700000</c:v>
                </c:pt>
                <c:pt idx="18531">
                  <c:v>83680300000</c:v>
                </c:pt>
                <c:pt idx="18532">
                  <c:v>83771800000</c:v>
                </c:pt>
                <c:pt idx="18533">
                  <c:v>83822800000</c:v>
                </c:pt>
                <c:pt idx="18534">
                  <c:v>83875900000</c:v>
                </c:pt>
                <c:pt idx="18535">
                  <c:v>83891200000</c:v>
                </c:pt>
                <c:pt idx="18536">
                  <c:v>83996900000</c:v>
                </c:pt>
                <c:pt idx="18537">
                  <c:v>83994200000</c:v>
                </c:pt>
                <c:pt idx="18538">
                  <c:v>84070300000</c:v>
                </c:pt>
                <c:pt idx="18539">
                  <c:v>84117700000</c:v>
                </c:pt>
                <c:pt idx="18540">
                  <c:v>84136400000</c:v>
                </c:pt>
                <c:pt idx="18541">
                  <c:v>84181100000</c:v>
                </c:pt>
                <c:pt idx="18542">
                  <c:v>84275000000</c:v>
                </c:pt>
                <c:pt idx="18543">
                  <c:v>84291900000</c:v>
                </c:pt>
                <c:pt idx="18544">
                  <c:v>84328800000</c:v>
                </c:pt>
                <c:pt idx="18545">
                  <c:v>84391500000</c:v>
                </c:pt>
                <c:pt idx="18546">
                  <c:v>84427900000</c:v>
                </c:pt>
                <c:pt idx="18547">
                  <c:v>84444800000</c:v>
                </c:pt>
                <c:pt idx="18548">
                  <c:v>84477800000</c:v>
                </c:pt>
                <c:pt idx="18549">
                  <c:v>84508300000</c:v>
                </c:pt>
                <c:pt idx="18550">
                  <c:v>84508300000</c:v>
                </c:pt>
                <c:pt idx="18551">
                  <c:v>84564900000</c:v>
                </c:pt>
                <c:pt idx="18552">
                  <c:v>84584900000</c:v>
                </c:pt>
                <c:pt idx="18553">
                  <c:v>84609900000</c:v>
                </c:pt>
                <c:pt idx="18554">
                  <c:v>84656800000</c:v>
                </c:pt>
                <c:pt idx="18555">
                  <c:v>84678100000</c:v>
                </c:pt>
                <c:pt idx="18556">
                  <c:v>84681400000</c:v>
                </c:pt>
                <c:pt idx="18557">
                  <c:v>84698300000</c:v>
                </c:pt>
                <c:pt idx="18558">
                  <c:v>84729600000</c:v>
                </c:pt>
                <c:pt idx="18559">
                  <c:v>84697100000</c:v>
                </c:pt>
                <c:pt idx="18560">
                  <c:v>84707500000</c:v>
                </c:pt>
                <c:pt idx="18561">
                  <c:v>84727200000</c:v>
                </c:pt>
                <c:pt idx="18562">
                  <c:v>84733100000</c:v>
                </c:pt>
                <c:pt idx="18563">
                  <c:v>84763500000</c:v>
                </c:pt>
                <c:pt idx="18564">
                  <c:v>84765300000</c:v>
                </c:pt>
                <c:pt idx="18565">
                  <c:v>84706900000</c:v>
                </c:pt>
                <c:pt idx="18566">
                  <c:v>84758100000</c:v>
                </c:pt>
                <c:pt idx="18567">
                  <c:v>84753900000</c:v>
                </c:pt>
                <c:pt idx="18568">
                  <c:v>84724400000</c:v>
                </c:pt>
                <c:pt idx="18569">
                  <c:v>84716100000</c:v>
                </c:pt>
                <c:pt idx="18570">
                  <c:v>84706900000</c:v>
                </c:pt>
                <c:pt idx="18571">
                  <c:v>84693300000</c:v>
                </c:pt>
                <c:pt idx="18572">
                  <c:v>84709300000</c:v>
                </c:pt>
                <c:pt idx="18573">
                  <c:v>84678700000</c:v>
                </c:pt>
                <c:pt idx="18574">
                  <c:v>84656800000</c:v>
                </c:pt>
                <c:pt idx="18575">
                  <c:v>84623800000</c:v>
                </c:pt>
                <c:pt idx="18576">
                  <c:v>84596800000</c:v>
                </c:pt>
                <c:pt idx="18577">
                  <c:v>84547900000</c:v>
                </c:pt>
                <c:pt idx="18578">
                  <c:v>84516500000</c:v>
                </c:pt>
                <c:pt idx="18579">
                  <c:v>84496700000</c:v>
                </c:pt>
                <c:pt idx="18580">
                  <c:v>84442600000</c:v>
                </c:pt>
                <c:pt idx="18581">
                  <c:v>84404000000</c:v>
                </c:pt>
                <c:pt idx="18582">
                  <c:v>84385800000</c:v>
                </c:pt>
                <c:pt idx="18583">
                  <c:v>84341500000</c:v>
                </c:pt>
                <c:pt idx="18584">
                  <c:v>84308400000</c:v>
                </c:pt>
                <c:pt idx="18585">
                  <c:v>84258400000</c:v>
                </c:pt>
                <c:pt idx="18586">
                  <c:v>84175400000</c:v>
                </c:pt>
                <c:pt idx="18587">
                  <c:v>84134400000</c:v>
                </c:pt>
                <c:pt idx="18588">
                  <c:v>84076300000</c:v>
                </c:pt>
                <c:pt idx="18589">
                  <c:v>83992500000</c:v>
                </c:pt>
                <c:pt idx="18590">
                  <c:v>83929200000</c:v>
                </c:pt>
                <c:pt idx="18591">
                  <c:v>83854600000</c:v>
                </c:pt>
                <c:pt idx="18592">
                  <c:v>83785700000</c:v>
                </c:pt>
                <c:pt idx="18593">
                  <c:v>83747900000</c:v>
                </c:pt>
                <c:pt idx="18594">
                  <c:v>83663800000</c:v>
                </c:pt>
                <c:pt idx="18595">
                  <c:v>83586400000</c:v>
                </c:pt>
                <c:pt idx="18596">
                  <c:v>83533400000</c:v>
                </c:pt>
                <c:pt idx="18597">
                  <c:v>83450600000</c:v>
                </c:pt>
                <c:pt idx="18598">
                  <c:v>83358500000</c:v>
                </c:pt>
                <c:pt idx="18599">
                  <c:v>83270300000</c:v>
                </c:pt>
                <c:pt idx="18600">
                  <c:v>83153000000</c:v>
                </c:pt>
                <c:pt idx="18601">
                  <c:v>83046900000</c:v>
                </c:pt>
                <c:pt idx="18602">
                  <c:v>82950100000</c:v>
                </c:pt>
                <c:pt idx="18603">
                  <c:v>82833100000</c:v>
                </c:pt>
                <c:pt idx="18604">
                  <c:v>82730500000</c:v>
                </c:pt>
                <c:pt idx="18605">
                  <c:v>82653600000</c:v>
                </c:pt>
                <c:pt idx="18606">
                  <c:v>82545300000</c:v>
                </c:pt>
                <c:pt idx="18607">
                  <c:v>82421100000</c:v>
                </c:pt>
                <c:pt idx="18608">
                  <c:v>82351100000</c:v>
                </c:pt>
                <c:pt idx="18609">
                  <c:v>82186300000</c:v>
                </c:pt>
                <c:pt idx="18610">
                  <c:v>82102000000</c:v>
                </c:pt>
                <c:pt idx="18611">
                  <c:v>81979400000</c:v>
                </c:pt>
                <c:pt idx="18612">
                  <c:v>81819200000</c:v>
                </c:pt>
                <c:pt idx="18613">
                  <c:v>81691100000</c:v>
                </c:pt>
                <c:pt idx="18614">
                  <c:v>81598100000</c:v>
                </c:pt>
                <c:pt idx="18615">
                  <c:v>81421500000</c:v>
                </c:pt>
                <c:pt idx="18616">
                  <c:v>81310600000</c:v>
                </c:pt>
                <c:pt idx="18617">
                  <c:v>81166500000</c:v>
                </c:pt>
                <c:pt idx="18618">
                  <c:v>81024400000</c:v>
                </c:pt>
                <c:pt idx="18619">
                  <c:v>80891400000</c:v>
                </c:pt>
                <c:pt idx="18620">
                  <c:v>80743700000</c:v>
                </c:pt>
                <c:pt idx="18621">
                  <c:v>80570600000</c:v>
                </c:pt>
                <c:pt idx="18622">
                  <c:v>80428200000</c:v>
                </c:pt>
                <c:pt idx="18623">
                  <c:v>80270100000</c:v>
                </c:pt>
                <c:pt idx="18624">
                  <c:v>80108500000</c:v>
                </c:pt>
                <c:pt idx="18625">
                  <c:v>79946600000</c:v>
                </c:pt>
                <c:pt idx="18626">
                  <c:v>79790300000</c:v>
                </c:pt>
                <c:pt idx="18627">
                  <c:v>79615200000</c:v>
                </c:pt>
                <c:pt idx="18628">
                  <c:v>79453700000</c:v>
                </c:pt>
                <c:pt idx="18629">
                  <c:v>79272600000</c:v>
                </c:pt>
                <c:pt idx="18630">
                  <c:v>79108700000</c:v>
                </c:pt>
                <c:pt idx="18631">
                  <c:v>78913900000</c:v>
                </c:pt>
                <c:pt idx="18632">
                  <c:v>78733900000</c:v>
                </c:pt>
                <c:pt idx="18633">
                  <c:v>78556700000</c:v>
                </c:pt>
                <c:pt idx="18634">
                  <c:v>78369000000</c:v>
                </c:pt>
                <c:pt idx="18635">
                  <c:v>78168000000</c:v>
                </c:pt>
                <c:pt idx="18636">
                  <c:v>77994000000</c:v>
                </c:pt>
                <c:pt idx="18637">
                  <c:v>77785000000</c:v>
                </c:pt>
                <c:pt idx="18638">
                  <c:v>77599200000</c:v>
                </c:pt>
                <c:pt idx="18639">
                  <c:v>77403300000</c:v>
                </c:pt>
                <c:pt idx="18640">
                  <c:v>77202300000</c:v>
                </c:pt>
                <c:pt idx="18641">
                  <c:v>76988700000</c:v>
                </c:pt>
                <c:pt idx="18642">
                  <c:v>76798700000</c:v>
                </c:pt>
                <c:pt idx="18643">
                  <c:v>76575500000</c:v>
                </c:pt>
                <c:pt idx="18644">
                  <c:v>76375200000</c:v>
                </c:pt>
                <c:pt idx="18645">
                  <c:v>76158900000</c:v>
                </c:pt>
                <c:pt idx="18646">
                  <c:v>75933800000</c:v>
                </c:pt>
                <c:pt idx="18647">
                  <c:v>75715600000</c:v>
                </c:pt>
                <c:pt idx="18648">
                  <c:v>75506400000</c:v>
                </c:pt>
                <c:pt idx="18649">
                  <c:v>75268800000</c:v>
                </c:pt>
                <c:pt idx="18650">
                  <c:v>75048200000</c:v>
                </c:pt>
                <c:pt idx="18651">
                  <c:v>74821700000</c:v>
                </c:pt>
                <c:pt idx="18652">
                  <c:v>74578200000</c:v>
                </c:pt>
                <c:pt idx="18653">
                  <c:v>74371400000</c:v>
                </c:pt>
                <c:pt idx="18654">
                  <c:v>74137600000</c:v>
                </c:pt>
                <c:pt idx="18655">
                  <c:v>73882100000</c:v>
                </c:pt>
                <c:pt idx="18656">
                  <c:v>73653900000</c:v>
                </c:pt>
                <c:pt idx="18657">
                  <c:v>73419000000</c:v>
                </c:pt>
                <c:pt idx="18658">
                  <c:v>73153200000</c:v>
                </c:pt>
                <c:pt idx="18659">
                  <c:v>72935100000</c:v>
                </c:pt>
                <c:pt idx="18660">
                  <c:v>72663200000</c:v>
                </c:pt>
                <c:pt idx="18661">
                  <c:v>72413900000</c:v>
                </c:pt>
                <c:pt idx="18662">
                  <c:v>72182700000</c:v>
                </c:pt>
                <c:pt idx="18663">
                  <c:v>71929500000</c:v>
                </c:pt>
                <c:pt idx="18664">
                  <c:v>71646000000</c:v>
                </c:pt>
                <c:pt idx="18665">
                  <c:v>71411700000</c:v>
                </c:pt>
                <c:pt idx="18666">
                  <c:v>71144400000</c:v>
                </c:pt>
                <c:pt idx="18667">
                  <c:v>70866000000</c:v>
                </c:pt>
                <c:pt idx="18668">
                  <c:v>70603000000</c:v>
                </c:pt>
                <c:pt idx="18669">
                  <c:v>70341700000</c:v>
                </c:pt>
                <c:pt idx="18670">
                  <c:v>70075100000</c:v>
                </c:pt>
                <c:pt idx="18671">
                  <c:v>69807700000</c:v>
                </c:pt>
                <c:pt idx="18672">
                  <c:v>69563500000</c:v>
                </c:pt>
                <c:pt idx="18673">
                  <c:v>69291800000</c:v>
                </c:pt>
                <c:pt idx="18674">
                  <c:v>69015800000</c:v>
                </c:pt>
                <c:pt idx="18675">
                  <c:v>68740700000</c:v>
                </c:pt>
                <c:pt idx="18676">
                  <c:v>68429400000</c:v>
                </c:pt>
                <c:pt idx="18677">
                  <c:v>68150800000</c:v>
                </c:pt>
                <c:pt idx="18678">
                  <c:v>67916200000</c:v>
                </c:pt>
                <c:pt idx="18679">
                  <c:v>67585500000</c:v>
                </c:pt>
                <c:pt idx="18680">
                  <c:v>67302100000</c:v>
                </c:pt>
                <c:pt idx="18681">
                  <c:v>67052000000</c:v>
                </c:pt>
                <c:pt idx="18682">
                  <c:v>66765800000</c:v>
                </c:pt>
                <c:pt idx="18683">
                  <c:v>66489900000</c:v>
                </c:pt>
                <c:pt idx="18684">
                  <c:v>66201100000</c:v>
                </c:pt>
                <c:pt idx="18685">
                  <c:v>65869100000</c:v>
                </c:pt>
                <c:pt idx="18686">
                  <c:v>65581200000</c:v>
                </c:pt>
                <c:pt idx="18687">
                  <c:v>65288500000</c:v>
                </c:pt>
                <c:pt idx="18688">
                  <c:v>64976500000</c:v>
                </c:pt>
                <c:pt idx="18689">
                  <c:v>64681100000</c:v>
                </c:pt>
                <c:pt idx="18690">
                  <c:v>64406500000</c:v>
                </c:pt>
                <c:pt idx="18691">
                  <c:v>64108300000</c:v>
                </c:pt>
                <c:pt idx="18692">
                  <c:v>63833000000</c:v>
                </c:pt>
                <c:pt idx="18693">
                  <c:v>63532400000</c:v>
                </c:pt>
                <c:pt idx="18694">
                  <c:v>63230800000</c:v>
                </c:pt>
                <c:pt idx="18695">
                  <c:v>62910100000</c:v>
                </c:pt>
                <c:pt idx="18696">
                  <c:v>62606900000</c:v>
                </c:pt>
                <c:pt idx="18697">
                  <c:v>62286000000</c:v>
                </c:pt>
                <c:pt idx="18698">
                  <c:v>61981100000</c:v>
                </c:pt>
                <c:pt idx="18699">
                  <c:v>61682000000</c:v>
                </c:pt>
                <c:pt idx="18700">
                  <c:v>61375000000</c:v>
                </c:pt>
                <c:pt idx="18701">
                  <c:v>61067200000</c:v>
                </c:pt>
                <c:pt idx="18702">
                  <c:v>60769300000</c:v>
                </c:pt>
                <c:pt idx="18703">
                  <c:v>60459600000</c:v>
                </c:pt>
                <c:pt idx="18704">
                  <c:v>60142600000</c:v>
                </c:pt>
                <c:pt idx="18705">
                  <c:v>59831500000</c:v>
                </c:pt>
                <c:pt idx="18706">
                  <c:v>59514900000</c:v>
                </c:pt>
                <c:pt idx="18707">
                  <c:v>59202700000</c:v>
                </c:pt>
                <c:pt idx="18708">
                  <c:v>58889800000</c:v>
                </c:pt>
                <c:pt idx="18709">
                  <c:v>58577800000</c:v>
                </c:pt>
                <c:pt idx="18710">
                  <c:v>58263600000</c:v>
                </c:pt>
                <c:pt idx="18711">
                  <c:v>57952400000</c:v>
                </c:pt>
                <c:pt idx="18712">
                  <c:v>57637200000</c:v>
                </c:pt>
                <c:pt idx="18713">
                  <c:v>57321300000</c:v>
                </c:pt>
                <c:pt idx="18714">
                  <c:v>56995500000</c:v>
                </c:pt>
                <c:pt idx="18715">
                  <c:v>56682400000</c:v>
                </c:pt>
                <c:pt idx="18716">
                  <c:v>56359700000</c:v>
                </c:pt>
                <c:pt idx="18717">
                  <c:v>56042600000</c:v>
                </c:pt>
                <c:pt idx="18718">
                  <c:v>55723800000</c:v>
                </c:pt>
                <c:pt idx="18719">
                  <c:v>55405600000</c:v>
                </c:pt>
                <c:pt idx="18720">
                  <c:v>55089600000</c:v>
                </c:pt>
                <c:pt idx="18721">
                  <c:v>54774600000</c:v>
                </c:pt>
                <c:pt idx="18722">
                  <c:v>54462600000</c:v>
                </c:pt>
                <c:pt idx="18723">
                  <c:v>54143600000</c:v>
                </c:pt>
                <c:pt idx="18724">
                  <c:v>53824500000</c:v>
                </c:pt>
                <c:pt idx="18725">
                  <c:v>53494600000</c:v>
                </c:pt>
                <c:pt idx="18726">
                  <c:v>53175600000</c:v>
                </c:pt>
                <c:pt idx="18727">
                  <c:v>52852100000</c:v>
                </c:pt>
                <c:pt idx="18728">
                  <c:v>52517300000</c:v>
                </c:pt>
                <c:pt idx="18729">
                  <c:v>52217300000</c:v>
                </c:pt>
                <c:pt idx="18730">
                  <c:v>51876200000</c:v>
                </c:pt>
                <c:pt idx="18731">
                  <c:v>51556300000</c:v>
                </c:pt>
                <c:pt idx="18732">
                  <c:v>51260700000</c:v>
                </c:pt>
                <c:pt idx="18733">
                  <c:v>50940800000</c:v>
                </c:pt>
                <c:pt idx="18734">
                  <c:v>50593500000</c:v>
                </c:pt>
                <c:pt idx="18735">
                  <c:v>50316100000</c:v>
                </c:pt>
                <c:pt idx="18736">
                  <c:v>49960200000</c:v>
                </c:pt>
                <c:pt idx="18737">
                  <c:v>49653500000</c:v>
                </c:pt>
                <c:pt idx="18738">
                  <c:v>49333900000</c:v>
                </c:pt>
                <c:pt idx="18739">
                  <c:v>48991400000</c:v>
                </c:pt>
                <c:pt idx="18740">
                  <c:v>48672500000</c:v>
                </c:pt>
                <c:pt idx="18741">
                  <c:v>48396000000</c:v>
                </c:pt>
                <c:pt idx="18742">
                  <c:v>48042900000</c:v>
                </c:pt>
                <c:pt idx="18743">
                  <c:v>47722200000</c:v>
                </c:pt>
                <c:pt idx="18744">
                  <c:v>47421000000</c:v>
                </c:pt>
                <c:pt idx="18745">
                  <c:v>47075800000</c:v>
                </c:pt>
                <c:pt idx="18746">
                  <c:v>46780500000</c:v>
                </c:pt>
                <c:pt idx="18747">
                  <c:v>46463000000</c:v>
                </c:pt>
                <c:pt idx="18748">
                  <c:v>46145000000</c:v>
                </c:pt>
                <c:pt idx="18749">
                  <c:v>45822200000</c:v>
                </c:pt>
                <c:pt idx="18750">
                  <c:v>45525200000</c:v>
                </c:pt>
                <c:pt idx="18751">
                  <c:v>45204800000</c:v>
                </c:pt>
                <c:pt idx="18752">
                  <c:v>44876200000</c:v>
                </c:pt>
                <c:pt idx="18753">
                  <c:v>44573800000</c:v>
                </c:pt>
                <c:pt idx="18754">
                  <c:v>44259700000</c:v>
                </c:pt>
                <c:pt idx="18755">
                  <c:v>43931900000</c:v>
                </c:pt>
                <c:pt idx="18756">
                  <c:v>43605200000</c:v>
                </c:pt>
                <c:pt idx="18757">
                  <c:v>43317400000</c:v>
                </c:pt>
                <c:pt idx="18758">
                  <c:v>42967200000</c:v>
                </c:pt>
                <c:pt idx="18759">
                  <c:v>42684000000</c:v>
                </c:pt>
                <c:pt idx="18760">
                  <c:v>42373100000</c:v>
                </c:pt>
                <c:pt idx="18761">
                  <c:v>42066100000</c:v>
                </c:pt>
                <c:pt idx="18762">
                  <c:v>41726400000</c:v>
                </c:pt>
                <c:pt idx="18763">
                  <c:v>41470300000</c:v>
                </c:pt>
                <c:pt idx="18764">
                  <c:v>41118700000</c:v>
                </c:pt>
                <c:pt idx="18765">
                  <c:v>40824100000</c:v>
                </c:pt>
                <c:pt idx="18766">
                  <c:v>40536000000</c:v>
                </c:pt>
                <c:pt idx="18767">
                  <c:v>40229000000</c:v>
                </c:pt>
                <c:pt idx="18768">
                  <c:v>39918800000</c:v>
                </c:pt>
                <c:pt idx="18769">
                  <c:v>39613600000</c:v>
                </c:pt>
                <c:pt idx="18770">
                  <c:v>39283600000</c:v>
                </c:pt>
                <c:pt idx="18771">
                  <c:v>38969100000</c:v>
                </c:pt>
                <c:pt idx="18772">
                  <c:v>38706400000</c:v>
                </c:pt>
                <c:pt idx="18773">
                  <c:v>38364400000</c:v>
                </c:pt>
                <c:pt idx="18774">
                  <c:v>38063800000</c:v>
                </c:pt>
                <c:pt idx="18775">
                  <c:v>37795000000</c:v>
                </c:pt>
                <c:pt idx="18776">
                  <c:v>37496100000</c:v>
                </c:pt>
                <c:pt idx="18777">
                  <c:v>37158500000</c:v>
                </c:pt>
                <c:pt idx="18778">
                  <c:v>36906900000</c:v>
                </c:pt>
                <c:pt idx="18779">
                  <c:v>36576800000</c:v>
                </c:pt>
                <c:pt idx="18780">
                  <c:v>36278800000</c:v>
                </c:pt>
                <c:pt idx="18781">
                  <c:v>35985500000</c:v>
                </c:pt>
                <c:pt idx="18782">
                  <c:v>35686300000</c:v>
                </c:pt>
                <c:pt idx="18783">
                  <c:v>35395400000</c:v>
                </c:pt>
                <c:pt idx="18784">
                  <c:v>35138400000</c:v>
                </c:pt>
                <c:pt idx="18785">
                  <c:v>34846500000</c:v>
                </c:pt>
                <c:pt idx="18786">
                  <c:v>34533200000</c:v>
                </c:pt>
                <c:pt idx="18787">
                  <c:v>34284600000</c:v>
                </c:pt>
                <c:pt idx="18788">
                  <c:v>33999700000</c:v>
                </c:pt>
                <c:pt idx="18789">
                  <c:v>33685100000</c:v>
                </c:pt>
                <c:pt idx="18790">
                  <c:v>33403200000</c:v>
                </c:pt>
                <c:pt idx="18791">
                  <c:v>33138000000</c:v>
                </c:pt>
                <c:pt idx="18792">
                  <c:v>32829000000</c:v>
                </c:pt>
                <c:pt idx="18793">
                  <c:v>32579900000</c:v>
                </c:pt>
                <c:pt idx="18794">
                  <c:v>32297800000</c:v>
                </c:pt>
                <c:pt idx="18795">
                  <c:v>32023700000</c:v>
                </c:pt>
                <c:pt idx="18796">
                  <c:v>31763400000</c:v>
                </c:pt>
                <c:pt idx="18797">
                  <c:v>31492400000</c:v>
                </c:pt>
                <c:pt idx="18798">
                  <c:v>31200700000</c:v>
                </c:pt>
                <c:pt idx="18799">
                  <c:v>30933000000</c:v>
                </c:pt>
                <c:pt idx="18800">
                  <c:v>30667000000</c:v>
                </c:pt>
                <c:pt idx="18801">
                  <c:v>30390500000</c:v>
                </c:pt>
                <c:pt idx="18802">
                  <c:v>30128300000</c:v>
                </c:pt>
                <c:pt idx="18803">
                  <c:v>29887200000</c:v>
                </c:pt>
                <c:pt idx="18804">
                  <c:v>29628700000</c:v>
                </c:pt>
                <c:pt idx="18805">
                  <c:v>29380500000</c:v>
                </c:pt>
                <c:pt idx="18806">
                  <c:v>29125800000</c:v>
                </c:pt>
                <c:pt idx="18807">
                  <c:v>28873000000</c:v>
                </c:pt>
                <c:pt idx="18808">
                  <c:v>28600900000</c:v>
                </c:pt>
                <c:pt idx="18809">
                  <c:v>28352300000</c:v>
                </c:pt>
                <c:pt idx="18810">
                  <c:v>28094200000</c:v>
                </c:pt>
                <c:pt idx="18811">
                  <c:v>27850000000</c:v>
                </c:pt>
                <c:pt idx="18812">
                  <c:v>27623300000</c:v>
                </c:pt>
                <c:pt idx="18813">
                  <c:v>27383300000</c:v>
                </c:pt>
                <c:pt idx="18814">
                  <c:v>27145400000</c:v>
                </c:pt>
                <c:pt idx="18815">
                  <c:v>26918600000</c:v>
                </c:pt>
                <c:pt idx="18816">
                  <c:v>26685100000</c:v>
                </c:pt>
                <c:pt idx="18817">
                  <c:v>26441700000</c:v>
                </c:pt>
                <c:pt idx="18818">
                  <c:v>26212700000</c:v>
                </c:pt>
                <c:pt idx="18819">
                  <c:v>25980300000</c:v>
                </c:pt>
                <c:pt idx="18820">
                  <c:v>25756300000</c:v>
                </c:pt>
                <c:pt idx="18821">
                  <c:v>25545500000</c:v>
                </c:pt>
                <c:pt idx="18822">
                  <c:v>25325600000</c:v>
                </c:pt>
                <c:pt idx="18823">
                  <c:v>25109100000</c:v>
                </c:pt>
                <c:pt idx="18824">
                  <c:v>24894800000</c:v>
                </c:pt>
                <c:pt idx="18825">
                  <c:v>24683300000</c:v>
                </c:pt>
                <c:pt idx="18826">
                  <c:v>24459200000</c:v>
                </c:pt>
                <c:pt idx="18827">
                  <c:v>24252800000</c:v>
                </c:pt>
                <c:pt idx="18828">
                  <c:v>24066400000</c:v>
                </c:pt>
                <c:pt idx="18829">
                  <c:v>23849000000</c:v>
                </c:pt>
                <c:pt idx="18830">
                  <c:v>23650500000</c:v>
                </c:pt>
                <c:pt idx="18831">
                  <c:v>23469500000</c:v>
                </c:pt>
                <c:pt idx="18832">
                  <c:v>23276300000</c:v>
                </c:pt>
                <c:pt idx="18833">
                  <c:v>23087400000</c:v>
                </c:pt>
                <c:pt idx="18834">
                  <c:v>22899600000</c:v>
                </c:pt>
                <c:pt idx="18835">
                  <c:v>22708100000</c:v>
                </c:pt>
                <c:pt idx="18836">
                  <c:v>22518100000</c:v>
                </c:pt>
                <c:pt idx="18837">
                  <c:v>22338900000</c:v>
                </c:pt>
                <c:pt idx="18838">
                  <c:v>22155900000</c:v>
                </c:pt>
                <c:pt idx="18839">
                  <c:v>21982400000</c:v>
                </c:pt>
                <c:pt idx="18840">
                  <c:v>21821800000</c:v>
                </c:pt>
                <c:pt idx="18841">
                  <c:v>21652500000</c:v>
                </c:pt>
                <c:pt idx="18842">
                  <c:v>21479100000</c:v>
                </c:pt>
                <c:pt idx="18843">
                  <c:v>21330300000</c:v>
                </c:pt>
                <c:pt idx="18844">
                  <c:v>21164100000</c:v>
                </c:pt>
                <c:pt idx="18845">
                  <c:v>21009800000</c:v>
                </c:pt>
                <c:pt idx="18846">
                  <c:v>20856200000</c:v>
                </c:pt>
                <c:pt idx="18847">
                  <c:v>20709900000</c:v>
                </c:pt>
                <c:pt idx="18848">
                  <c:v>20554600000</c:v>
                </c:pt>
                <c:pt idx="18849">
                  <c:v>20413400000</c:v>
                </c:pt>
                <c:pt idx="18850">
                  <c:v>20266200000</c:v>
                </c:pt>
                <c:pt idx="18851">
                  <c:v>20128400000</c:v>
                </c:pt>
                <c:pt idx="18852">
                  <c:v>19987600000</c:v>
                </c:pt>
                <c:pt idx="18853">
                  <c:v>19854800000</c:v>
                </c:pt>
                <c:pt idx="18854">
                  <c:v>19727900000</c:v>
                </c:pt>
                <c:pt idx="18855">
                  <c:v>19594900000</c:v>
                </c:pt>
                <c:pt idx="18856">
                  <c:v>19472100000</c:v>
                </c:pt>
                <c:pt idx="18857">
                  <c:v>19354100000</c:v>
                </c:pt>
                <c:pt idx="18858">
                  <c:v>19227500000</c:v>
                </c:pt>
                <c:pt idx="18859">
                  <c:v>19121900000</c:v>
                </c:pt>
                <c:pt idx="18860">
                  <c:v>19009200000</c:v>
                </c:pt>
                <c:pt idx="18861">
                  <c:v>18893500000</c:v>
                </c:pt>
                <c:pt idx="18862">
                  <c:v>18786700000</c:v>
                </c:pt>
                <c:pt idx="18863">
                  <c:v>18688100000</c:v>
                </c:pt>
                <c:pt idx="18864">
                  <c:v>18575200000</c:v>
                </c:pt>
                <c:pt idx="18865">
                  <c:v>18484300000</c:v>
                </c:pt>
                <c:pt idx="18866">
                  <c:v>18381500000</c:v>
                </c:pt>
                <c:pt idx="18867">
                  <c:v>18288800000</c:v>
                </c:pt>
                <c:pt idx="18868">
                  <c:v>18197800000</c:v>
                </c:pt>
                <c:pt idx="18869">
                  <c:v>18115500000</c:v>
                </c:pt>
                <c:pt idx="18870">
                  <c:v>18024900000</c:v>
                </c:pt>
                <c:pt idx="18871">
                  <c:v>17947400000</c:v>
                </c:pt>
                <c:pt idx="18872">
                  <c:v>17869700000</c:v>
                </c:pt>
                <c:pt idx="18873">
                  <c:v>17789600000</c:v>
                </c:pt>
                <c:pt idx="18874">
                  <c:v>17720000000</c:v>
                </c:pt>
                <c:pt idx="18875">
                  <c:v>17648600000</c:v>
                </c:pt>
                <c:pt idx="18876">
                  <c:v>17575500000</c:v>
                </c:pt>
                <c:pt idx="18877">
                  <c:v>17508900000</c:v>
                </c:pt>
                <c:pt idx="18878">
                  <c:v>17446100000</c:v>
                </c:pt>
                <c:pt idx="18879">
                  <c:v>17382400000</c:v>
                </c:pt>
                <c:pt idx="18880">
                  <c:v>17323200000</c:v>
                </c:pt>
                <c:pt idx="18881">
                  <c:v>17269000000</c:v>
                </c:pt>
                <c:pt idx="18882">
                  <c:v>17215200000</c:v>
                </c:pt>
                <c:pt idx="18883">
                  <c:v>17160100000</c:v>
                </c:pt>
                <c:pt idx="18884">
                  <c:v>17114400000</c:v>
                </c:pt>
                <c:pt idx="18885">
                  <c:v>17066000000</c:v>
                </c:pt>
                <c:pt idx="18886">
                  <c:v>17020400000</c:v>
                </c:pt>
                <c:pt idx="18887">
                  <c:v>16978400000</c:v>
                </c:pt>
                <c:pt idx="18888">
                  <c:v>16938700000</c:v>
                </c:pt>
                <c:pt idx="18889">
                  <c:v>16901200000</c:v>
                </c:pt>
                <c:pt idx="18890">
                  <c:v>16868500000</c:v>
                </c:pt>
                <c:pt idx="18891">
                  <c:v>16835100000</c:v>
                </c:pt>
                <c:pt idx="18892">
                  <c:v>16801700000</c:v>
                </c:pt>
                <c:pt idx="18893">
                  <c:v>16776100000</c:v>
                </c:pt>
                <c:pt idx="18894">
                  <c:v>16749300000</c:v>
                </c:pt>
                <c:pt idx="18895">
                  <c:v>16721800000</c:v>
                </c:pt>
                <c:pt idx="18896">
                  <c:v>16699200000</c:v>
                </c:pt>
                <c:pt idx="18897">
                  <c:v>16677600000</c:v>
                </c:pt>
                <c:pt idx="18898">
                  <c:v>16659000000</c:v>
                </c:pt>
                <c:pt idx="18899">
                  <c:v>16642600000</c:v>
                </c:pt>
                <c:pt idx="18900">
                  <c:v>16627700000</c:v>
                </c:pt>
                <c:pt idx="18901">
                  <c:v>16614700000</c:v>
                </c:pt>
                <c:pt idx="18902">
                  <c:v>16603900000</c:v>
                </c:pt>
                <c:pt idx="18903">
                  <c:v>16594600000</c:v>
                </c:pt>
                <c:pt idx="18904">
                  <c:v>16586900000</c:v>
                </c:pt>
                <c:pt idx="18905">
                  <c:v>16581000000</c:v>
                </c:pt>
                <c:pt idx="18906">
                  <c:v>16573800000</c:v>
                </c:pt>
                <c:pt idx="18907">
                  <c:v>16574000000</c:v>
                </c:pt>
                <c:pt idx="18908">
                  <c:v>16573200000</c:v>
                </c:pt>
                <c:pt idx="18909">
                  <c:v>16572100000</c:v>
                </c:pt>
                <c:pt idx="18910">
                  <c:v>16574600000</c:v>
                </c:pt>
                <c:pt idx="18911">
                  <c:v>16575700000</c:v>
                </c:pt>
                <c:pt idx="18912">
                  <c:v>16581300000</c:v>
                </c:pt>
                <c:pt idx="18913">
                  <c:v>16591800000</c:v>
                </c:pt>
                <c:pt idx="18914">
                  <c:v>16597500000</c:v>
                </c:pt>
                <c:pt idx="18915">
                  <c:v>16607500000</c:v>
                </c:pt>
                <c:pt idx="18916">
                  <c:v>16621200000</c:v>
                </c:pt>
                <c:pt idx="18917">
                  <c:v>16634100000</c:v>
                </c:pt>
                <c:pt idx="18918">
                  <c:v>16647600000</c:v>
                </c:pt>
                <c:pt idx="18919">
                  <c:v>16663200000</c:v>
                </c:pt>
                <c:pt idx="18920">
                  <c:v>16676600000</c:v>
                </c:pt>
                <c:pt idx="18921">
                  <c:v>16694200000</c:v>
                </c:pt>
                <c:pt idx="18922">
                  <c:v>16713600000</c:v>
                </c:pt>
                <c:pt idx="18923">
                  <c:v>16732400000</c:v>
                </c:pt>
                <c:pt idx="18924">
                  <c:v>16754300000</c:v>
                </c:pt>
                <c:pt idx="18925">
                  <c:v>16779100000</c:v>
                </c:pt>
                <c:pt idx="18926">
                  <c:v>16803300000</c:v>
                </c:pt>
                <c:pt idx="18927">
                  <c:v>16828700000</c:v>
                </c:pt>
                <c:pt idx="18928">
                  <c:v>16856900000</c:v>
                </c:pt>
                <c:pt idx="18929">
                  <c:v>16884400000</c:v>
                </c:pt>
                <c:pt idx="18930">
                  <c:v>16911300000</c:v>
                </c:pt>
                <c:pt idx="18931">
                  <c:v>16940900000</c:v>
                </c:pt>
                <c:pt idx="18932">
                  <c:v>16969600000</c:v>
                </c:pt>
                <c:pt idx="18933">
                  <c:v>17001200000</c:v>
                </c:pt>
                <c:pt idx="18934">
                  <c:v>17035400000</c:v>
                </c:pt>
                <c:pt idx="18935">
                  <c:v>17066700000</c:v>
                </c:pt>
                <c:pt idx="18936">
                  <c:v>17100900000</c:v>
                </c:pt>
                <c:pt idx="18937">
                  <c:v>17137400000</c:v>
                </c:pt>
                <c:pt idx="18938">
                  <c:v>17173400000</c:v>
                </c:pt>
                <c:pt idx="18939">
                  <c:v>17211200000</c:v>
                </c:pt>
                <c:pt idx="18940">
                  <c:v>17249000000</c:v>
                </c:pt>
                <c:pt idx="18941">
                  <c:v>17287700000</c:v>
                </c:pt>
                <c:pt idx="18942">
                  <c:v>17327300000</c:v>
                </c:pt>
                <c:pt idx="18943">
                  <c:v>17367500000</c:v>
                </c:pt>
                <c:pt idx="18944">
                  <c:v>17408100000</c:v>
                </c:pt>
                <c:pt idx="18945">
                  <c:v>17449800000</c:v>
                </c:pt>
                <c:pt idx="18946">
                  <c:v>17491500000</c:v>
                </c:pt>
                <c:pt idx="18947">
                  <c:v>17534600000</c:v>
                </c:pt>
                <c:pt idx="18948">
                  <c:v>17579300000</c:v>
                </c:pt>
                <c:pt idx="18949">
                  <c:v>17622000000</c:v>
                </c:pt>
                <c:pt idx="18950">
                  <c:v>17670300000</c:v>
                </c:pt>
                <c:pt idx="18951">
                  <c:v>17713400000</c:v>
                </c:pt>
                <c:pt idx="18952">
                  <c:v>17760000000</c:v>
                </c:pt>
                <c:pt idx="18953">
                  <c:v>17808800000</c:v>
                </c:pt>
                <c:pt idx="18954">
                  <c:v>17856800000</c:v>
                </c:pt>
                <c:pt idx="18955">
                  <c:v>17904000000</c:v>
                </c:pt>
                <c:pt idx="18956">
                  <c:v>17955000000</c:v>
                </c:pt>
                <c:pt idx="18957">
                  <c:v>18002600000</c:v>
                </c:pt>
                <c:pt idx="18958">
                  <c:v>18053200000</c:v>
                </c:pt>
                <c:pt idx="18959">
                  <c:v>18104100000</c:v>
                </c:pt>
                <c:pt idx="18960">
                  <c:v>18153500000</c:v>
                </c:pt>
                <c:pt idx="18961">
                  <c:v>18205500000</c:v>
                </c:pt>
                <c:pt idx="18962">
                  <c:v>18261600000</c:v>
                </c:pt>
                <c:pt idx="18963">
                  <c:v>18312400000</c:v>
                </c:pt>
                <c:pt idx="18964">
                  <c:v>18367500000</c:v>
                </c:pt>
                <c:pt idx="18965">
                  <c:v>18422800000</c:v>
                </c:pt>
                <c:pt idx="18966">
                  <c:v>18477500000</c:v>
                </c:pt>
                <c:pt idx="18967">
                  <c:v>18533000000</c:v>
                </c:pt>
                <c:pt idx="18968">
                  <c:v>18588800000</c:v>
                </c:pt>
                <c:pt idx="18969">
                  <c:v>18644500000</c:v>
                </c:pt>
                <c:pt idx="18970">
                  <c:v>18699600000</c:v>
                </c:pt>
                <c:pt idx="18971">
                  <c:v>18757600000</c:v>
                </c:pt>
                <c:pt idx="18972">
                  <c:v>18813200000</c:v>
                </c:pt>
                <c:pt idx="18973">
                  <c:v>18871400000</c:v>
                </c:pt>
                <c:pt idx="18974">
                  <c:v>18930800000</c:v>
                </c:pt>
                <c:pt idx="18975">
                  <c:v>18989400000</c:v>
                </c:pt>
                <c:pt idx="18976">
                  <c:v>19049700000</c:v>
                </c:pt>
                <c:pt idx="18977">
                  <c:v>19109500000</c:v>
                </c:pt>
                <c:pt idx="18978">
                  <c:v>19171300000</c:v>
                </c:pt>
                <c:pt idx="18979">
                  <c:v>19231600000</c:v>
                </c:pt>
                <c:pt idx="18980">
                  <c:v>19293000000</c:v>
                </c:pt>
                <c:pt idx="18981">
                  <c:v>19354900000</c:v>
                </c:pt>
                <c:pt idx="18982">
                  <c:v>19416600000</c:v>
                </c:pt>
                <c:pt idx="18983">
                  <c:v>19479800000</c:v>
                </c:pt>
                <c:pt idx="18984">
                  <c:v>19541600000</c:v>
                </c:pt>
                <c:pt idx="18985">
                  <c:v>19608000000</c:v>
                </c:pt>
                <c:pt idx="18986">
                  <c:v>19669600000</c:v>
                </c:pt>
                <c:pt idx="18987">
                  <c:v>19737200000</c:v>
                </c:pt>
                <c:pt idx="18988">
                  <c:v>19802300000</c:v>
                </c:pt>
                <c:pt idx="18989">
                  <c:v>19867800000</c:v>
                </c:pt>
                <c:pt idx="18990">
                  <c:v>19931400000</c:v>
                </c:pt>
                <c:pt idx="18991">
                  <c:v>20001200000</c:v>
                </c:pt>
                <c:pt idx="18992">
                  <c:v>20063800000</c:v>
                </c:pt>
                <c:pt idx="18993">
                  <c:v>20132600000</c:v>
                </c:pt>
                <c:pt idx="18994">
                  <c:v>20201000000</c:v>
                </c:pt>
                <c:pt idx="18995">
                  <c:v>20268800000</c:v>
                </c:pt>
                <c:pt idx="18996">
                  <c:v>20333200000</c:v>
                </c:pt>
                <c:pt idx="18997">
                  <c:v>20408600000</c:v>
                </c:pt>
                <c:pt idx="18998">
                  <c:v>20472600000</c:v>
                </c:pt>
                <c:pt idx="18999">
                  <c:v>20545400000</c:v>
                </c:pt>
                <c:pt idx="19000">
                  <c:v>20615700000</c:v>
                </c:pt>
                <c:pt idx="19001">
                  <c:v>20682500000</c:v>
                </c:pt>
                <c:pt idx="19002">
                  <c:v>20752900000</c:v>
                </c:pt>
                <c:pt idx="19003">
                  <c:v>20822600000</c:v>
                </c:pt>
                <c:pt idx="19004">
                  <c:v>20893600000</c:v>
                </c:pt>
                <c:pt idx="19005">
                  <c:v>20966800000</c:v>
                </c:pt>
                <c:pt idx="19006">
                  <c:v>21039600000</c:v>
                </c:pt>
                <c:pt idx="19007">
                  <c:v>21108400000</c:v>
                </c:pt>
                <c:pt idx="19008">
                  <c:v>21187700000</c:v>
                </c:pt>
                <c:pt idx="19009">
                  <c:v>21260600000</c:v>
                </c:pt>
                <c:pt idx="19010">
                  <c:v>21333100000</c:v>
                </c:pt>
                <c:pt idx="19011">
                  <c:v>21406600000</c:v>
                </c:pt>
                <c:pt idx="19012">
                  <c:v>21480400000</c:v>
                </c:pt>
                <c:pt idx="19013">
                  <c:v>21549500000</c:v>
                </c:pt>
                <c:pt idx="19014">
                  <c:v>21623700000</c:v>
                </c:pt>
                <c:pt idx="19015">
                  <c:v>21697600000</c:v>
                </c:pt>
                <c:pt idx="19016">
                  <c:v>21772300000</c:v>
                </c:pt>
                <c:pt idx="19017">
                  <c:v>21852100000</c:v>
                </c:pt>
                <c:pt idx="19018">
                  <c:v>21927500000</c:v>
                </c:pt>
                <c:pt idx="19019">
                  <c:v>21998000000</c:v>
                </c:pt>
                <c:pt idx="19020">
                  <c:v>22082600000</c:v>
                </c:pt>
                <c:pt idx="19021">
                  <c:v>22158800000</c:v>
                </c:pt>
                <c:pt idx="19022">
                  <c:v>22231100000</c:v>
                </c:pt>
                <c:pt idx="19023">
                  <c:v>22307700000</c:v>
                </c:pt>
                <c:pt idx="19024">
                  <c:v>22382500000</c:v>
                </c:pt>
                <c:pt idx="19025">
                  <c:v>22459500000</c:v>
                </c:pt>
                <c:pt idx="19026">
                  <c:v>22540200000</c:v>
                </c:pt>
                <c:pt idx="19027">
                  <c:v>22617300000</c:v>
                </c:pt>
                <c:pt idx="19028">
                  <c:v>22694900000</c:v>
                </c:pt>
                <c:pt idx="19029">
                  <c:v>22776100000</c:v>
                </c:pt>
                <c:pt idx="19030">
                  <c:v>22854200000</c:v>
                </c:pt>
                <c:pt idx="19031">
                  <c:v>22929700000</c:v>
                </c:pt>
                <c:pt idx="19032">
                  <c:v>23008100000</c:v>
                </c:pt>
                <c:pt idx="19033">
                  <c:v>23084800000</c:v>
                </c:pt>
                <c:pt idx="19034">
                  <c:v>23163400000</c:v>
                </c:pt>
                <c:pt idx="19035">
                  <c:v>23242200000</c:v>
                </c:pt>
                <c:pt idx="19036">
                  <c:v>23322700000</c:v>
                </c:pt>
                <c:pt idx="19037">
                  <c:v>23401700000</c:v>
                </c:pt>
                <c:pt idx="19038">
                  <c:v>23483000000</c:v>
                </c:pt>
                <c:pt idx="19039">
                  <c:v>23562200000</c:v>
                </c:pt>
                <c:pt idx="19040">
                  <c:v>23640800000</c:v>
                </c:pt>
                <c:pt idx="19041">
                  <c:v>23720200000</c:v>
                </c:pt>
                <c:pt idx="19042">
                  <c:v>23799700000</c:v>
                </c:pt>
                <c:pt idx="19043">
                  <c:v>23879100000</c:v>
                </c:pt>
                <c:pt idx="19044">
                  <c:v>23958800000</c:v>
                </c:pt>
                <c:pt idx="19045">
                  <c:v>24039700000</c:v>
                </c:pt>
                <c:pt idx="19046">
                  <c:v>24119400000</c:v>
                </c:pt>
                <c:pt idx="19047">
                  <c:v>24199700000</c:v>
                </c:pt>
                <c:pt idx="19048">
                  <c:v>24279400000</c:v>
                </c:pt>
                <c:pt idx="19049">
                  <c:v>24359200000</c:v>
                </c:pt>
                <c:pt idx="19050">
                  <c:v>24437700000</c:v>
                </c:pt>
                <c:pt idx="19051">
                  <c:v>24517500000</c:v>
                </c:pt>
                <c:pt idx="19052">
                  <c:v>24597700000</c:v>
                </c:pt>
                <c:pt idx="19053">
                  <c:v>24677500000</c:v>
                </c:pt>
                <c:pt idx="19054">
                  <c:v>24759500000</c:v>
                </c:pt>
                <c:pt idx="19055">
                  <c:v>24839300000</c:v>
                </c:pt>
                <c:pt idx="19056">
                  <c:v>24916900000</c:v>
                </c:pt>
                <c:pt idx="19057">
                  <c:v>25000300000</c:v>
                </c:pt>
                <c:pt idx="19058">
                  <c:v>25080000000</c:v>
                </c:pt>
                <c:pt idx="19059">
                  <c:v>25156900000</c:v>
                </c:pt>
                <c:pt idx="19060">
                  <c:v>25236500000</c:v>
                </c:pt>
                <c:pt idx="19061">
                  <c:v>25318900000</c:v>
                </c:pt>
                <c:pt idx="19062">
                  <c:v>25395000000</c:v>
                </c:pt>
                <c:pt idx="19063">
                  <c:v>25480200000</c:v>
                </c:pt>
                <c:pt idx="19064">
                  <c:v>25556900000</c:v>
                </c:pt>
                <c:pt idx="19065">
                  <c:v>25636300000</c:v>
                </c:pt>
                <c:pt idx="19066">
                  <c:v>25718700000</c:v>
                </c:pt>
                <c:pt idx="19067">
                  <c:v>25797900000</c:v>
                </c:pt>
                <c:pt idx="19068">
                  <c:v>25870200000</c:v>
                </c:pt>
                <c:pt idx="19069">
                  <c:v>25952100000</c:v>
                </c:pt>
                <c:pt idx="19070">
                  <c:v>26032700000</c:v>
                </c:pt>
                <c:pt idx="19071">
                  <c:v>26107700000</c:v>
                </c:pt>
                <c:pt idx="19072">
                  <c:v>26186400000</c:v>
                </c:pt>
                <c:pt idx="19073">
                  <c:v>26268000000</c:v>
                </c:pt>
                <c:pt idx="19074">
                  <c:v>26346600000</c:v>
                </c:pt>
                <c:pt idx="19075">
                  <c:v>26428000000</c:v>
                </c:pt>
                <c:pt idx="19076">
                  <c:v>26508100000</c:v>
                </c:pt>
                <c:pt idx="19077">
                  <c:v>26581900000</c:v>
                </c:pt>
                <c:pt idx="19078">
                  <c:v>26662600000</c:v>
                </c:pt>
                <c:pt idx="19079">
                  <c:v>26740800000</c:v>
                </c:pt>
                <c:pt idx="19080">
                  <c:v>26816600000</c:v>
                </c:pt>
                <c:pt idx="19081">
                  <c:v>26894600000</c:v>
                </c:pt>
                <c:pt idx="19082">
                  <c:v>26973600000</c:v>
                </c:pt>
                <c:pt idx="19083">
                  <c:v>27050800000</c:v>
                </c:pt>
                <c:pt idx="19084">
                  <c:v>27131400000</c:v>
                </c:pt>
                <c:pt idx="19085">
                  <c:v>27207600000</c:v>
                </c:pt>
                <c:pt idx="19086">
                  <c:v>27290700000</c:v>
                </c:pt>
                <c:pt idx="19087">
                  <c:v>27362000000</c:v>
                </c:pt>
                <c:pt idx="19088">
                  <c:v>27439400000</c:v>
                </c:pt>
                <c:pt idx="19089">
                  <c:v>27521800000</c:v>
                </c:pt>
                <c:pt idx="19090">
                  <c:v>27597300000</c:v>
                </c:pt>
                <c:pt idx="19091">
                  <c:v>27667400000</c:v>
                </c:pt>
                <c:pt idx="19092">
                  <c:v>27753100000</c:v>
                </c:pt>
                <c:pt idx="19093">
                  <c:v>27820000000</c:v>
                </c:pt>
                <c:pt idx="19094">
                  <c:v>27902100000</c:v>
                </c:pt>
                <c:pt idx="19095">
                  <c:v>27978500000</c:v>
                </c:pt>
                <c:pt idx="19096">
                  <c:v>28058800000</c:v>
                </c:pt>
                <c:pt idx="19097">
                  <c:v>28126900000</c:v>
                </c:pt>
                <c:pt idx="19098">
                  <c:v>28217100000</c:v>
                </c:pt>
                <c:pt idx="19099">
                  <c:v>28285000000</c:v>
                </c:pt>
                <c:pt idx="19100">
                  <c:v>28361400000</c:v>
                </c:pt>
                <c:pt idx="19101">
                  <c:v>28437400000</c:v>
                </c:pt>
                <c:pt idx="19102">
                  <c:v>28520900000</c:v>
                </c:pt>
                <c:pt idx="19103">
                  <c:v>28584000000</c:v>
                </c:pt>
                <c:pt idx="19104">
                  <c:v>28667800000</c:v>
                </c:pt>
                <c:pt idx="19105">
                  <c:v>28741600000</c:v>
                </c:pt>
                <c:pt idx="19106">
                  <c:v>28810900000</c:v>
                </c:pt>
                <c:pt idx="19107">
                  <c:v>28899200000</c:v>
                </c:pt>
                <c:pt idx="19108">
                  <c:v>28974600000</c:v>
                </c:pt>
                <c:pt idx="19109">
                  <c:v>29045100000</c:v>
                </c:pt>
                <c:pt idx="19110">
                  <c:v>29120400000</c:v>
                </c:pt>
                <c:pt idx="19111">
                  <c:v>29202300000</c:v>
                </c:pt>
                <c:pt idx="19112">
                  <c:v>29265000000</c:v>
                </c:pt>
                <c:pt idx="19113">
                  <c:v>29349400000</c:v>
                </c:pt>
                <c:pt idx="19114">
                  <c:v>29419000000</c:v>
                </c:pt>
                <c:pt idx="19115">
                  <c:v>29493600000</c:v>
                </c:pt>
                <c:pt idx="19116">
                  <c:v>29574700000</c:v>
                </c:pt>
                <c:pt idx="19117">
                  <c:v>29649300000</c:v>
                </c:pt>
                <c:pt idx="19118">
                  <c:v>29712400000</c:v>
                </c:pt>
                <c:pt idx="19119">
                  <c:v>29796500000</c:v>
                </c:pt>
                <c:pt idx="19120">
                  <c:v>29873400000</c:v>
                </c:pt>
                <c:pt idx="19121">
                  <c:v>29940000000</c:v>
                </c:pt>
                <c:pt idx="19122">
                  <c:v>30014000000</c:v>
                </c:pt>
                <c:pt idx="19123">
                  <c:v>30089600000</c:v>
                </c:pt>
                <c:pt idx="19124">
                  <c:v>30163200000</c:v>
                </c:pt>
                <c:pt idx="19125">
                  <c:v>30236000000</c:v>
                </c:pt>
                <c:pt idx="19126">
                  <c:v>30315000000</c:v>
                </c:pt>
                <c:pt idx="19127">
                  <c:v>30377000000</c:v>
                </c:pt>
                <c:pt idx="19128">
                  <c:v>30460100000</c:v>
                </c:pt>
                <c:pt idx="19129">
                  <c:v>30533300000</c:v>
                </c:pt>
                <c:pt idx="19130">
                  <c:v>30603100000</c:v>
                </c:pt>
                <c:pt idx="19131">
                  <c:v>30676100000</c:v>
                </c:pt>
                <c:pt idx="19132">
                  <c:v>30756900000</c:v>
                </c:pt>
                <c:pt idx="19133">
                  <c:v>30824400000</c:v>
                </c:pt>
                <c:pt idx="19134">
                  <c:v>30897600000</c:v>
                </c:pt>
                <c:pt idx="19135">
                  <c:v>30974100000</c:v>
                </c:pt>
                <c:pt idx="19136">
                  <c:v>31045900000</c:v>
                </c:pt>
                <c:pt idx="19137">
                  <c:v>31112300000</c:v>
                </c:pt>
                <c:pt idx="19138">
                  <c:v>31183700000</c:v>
                </c:pt>
                <c:pt idx="19139">
                  <c:v>31248900000</c:v>
                </c:pt>
                <c:pt idx="19140">
                  <c:v>31320000000</c:v>
                </c:pt>
                <c:pt idx="19141">
                  <c:v>31399200000</c:v>
                </c:pt>
                <c:pt idx="19142">
                  <c:v>31465000000</c:v>
                </c:pt>
                <c:pt idx="19143">
                  <c:v>31535500000</c:v>
                </c:pt>
                <c:pt idx="19144">
                  <c:v>31617600000</c:v>
                </c:pt>
                <c:pt idx="19145">
                  <c:v>31687600000</c:v>
                </c:pt>
                <c:pt idx="19146">
                  <c:v>31754700000</c:v>
                </c:pt>
                <c:pt idx="19147">
                  <c:v>31824100000</c:v>
                </c:pt>
                <c:pt idx="19148">
                  <c:v>31893200000</c:v>
                </c:pt>
                <c:pt idx="19149">
                  <c:v>31950600000</c:v>
                </c:pt>
                <c:pt idx="19150">
                  <c:v>32018900000</c:v>
                </c:pt>
                <c:pt idx="19151">
                  <c:v>32084300000</c:v>
                </c:pt>
                <c:pt idx="19152">
                  <c:v>32151900000</c:v>
                </c:pt>
                <c:pt idx="19153">
                  <c:v>32231500000</c:v>
                </c:pt>
                <c:pt idx="19154">
                  <c:v>32298600000</c:v>
                </c:pt>
                <c:pt idx="19155">
                  <c:v>32365200000</c:v>
                </c:pt>
                <c:pt idx="19156">
                  <c:v>32437800000</c:v>
                </c:pt>
                <c:pt idx="19157">
                  <c:v>32503700000</c:v>
                </c:pt>
                <c:pt idx="19158">
                  <c:v>32558900000</c:v>
                </c:pt>
                <c:pt idx="19159">
                  <c:v>32623800000</c:v>
                </c:pt>
                <c:pt idx="19160">
                  <c:v>32681100000</c:v>
                </c:pt>
                <c:pt idx="19161">
                  <c:v>32745100000</c:v>
                </c:pt>
                <c:pt idx="19162">
                  <c:v>32825600000</c:v>
                </c:pt>
                <c:pt idx="19163">
                  <c:v>32880200000</c:v>
                </c:pt>
                <c:pt idx="19164">
                  <c:v>32942900000</c:v>
                </c:pt>
                <c:pt idx="19165">
                  <c:v>33012900000</c:v>
                </c:pt>
                <c:pt idx="19166">
                  <c:v>33074700000</c:v>
                </c:pt>
                <c:pt idx="19167">
                  <c:v>33129600000</c:v>
                </c:pt>
                <c:pt idx="19168">
                  <c:v>33190100000</c:v>
                </c:pt>
                <c:pt idx="19169">
                  <c:v>33252800000</c:v>
                </c:pt>
                <c:pt idx="19170">
                  <c:v>33302900000</c:v>
                </c:pt>
                <c:pt idx="19171">
                  <c:v>33361600000</c:v>
                </c:pt>
                <c:pt idx="19172">
                  <c:v>33428700000</c:v>
                </c:pt>
                <c:pt idx="19173">
                  <c:v>33486500000</c:v>
                </c:pt>
                <c:pt idx="19174">
                  <c:v>33546900000</c:v>
                </c:pt>
                <c:pt idx="19175">
                  <c:v>33603600000</c:v>
                </c:pt>
                <c:pt idx="19176">
                  <c:v>33646800000</c:v>
                </c:pt>
                <c:pt idx="19177">
                  <c:v>33703900000</c:v>
                </c:pt>
                <c:pt idx="19178">
                  <c:v>33758400000</c:v>
                </c:pt>
                <c:pt idx="19179">
                  <c:v>33809800000</c:v>
                </c:pt>
                <c:pt idx="19180">
                  <c:v>33862900000</c:v>
                </c:pt>
                <c:pt idx="19181">
                  <c:v>33933600000</c:v>
                </c:pt>
                <c:pt idx="19182">
                  <c:v>33985500000</c:v>
                </c:pt>
                <c:pt idx="19183">
                  <c:v>34018200000</c:v>
                </c:pt>
                <c:pt idx="19184">
                  <c:v>34088700000</c:v>
                </c:pt>
                <c:pt idx="19185">
                  <c:v>34138600000</c:v>
                </c:pt>
                <c:pt idx="19186">
                  <c:v>34168200000</c:v>
                </c:pt>
                <c:pt idx="19187">
                  <c:v>34216500000</c:v>
                </c:pt>
                <c:pt idx="19188">
                  <c:v>34283900000</c:v>
                </c:pt>
                <c:pt idx="19189">
                  <c:v>34307300000</c:v>
                </c:pt>
                <c:pt idx="19190">
                  <c:v>34372200000</c:v>
                </c:pt>
                <c:pt idx="19191">
                  <c:v>34420700000</c:v>
                </c:pt>
                <c:pt idx="19192">
                  <c:v>34445200000</c:v>
                </c:pt>
                <c:pt idx="19193">
                  <c:v>34511400000</c:v>
                </c:pt>
                <c:pt idx="19194">
                  <c:v>34554400000</c:v>
                </c:pt>
                <c:pt idx="19195">
                  <c:v>34583800000</c:v>
                </c:pt>
                <c:pt idx="19196">
                  <c:v>34617700000</c:v>
                </c:pt>
                <c:pt idx="19197">
                  <c:v>34677700000</c:v>
                </c:pt>
                <c:pt idx="19198">
                  <c:v>34697700000</c:v>
                </c:pt>
                <c:pt idx="19199">
                  <c:v>34748600000</c:v>
                </c:pt>
                <c:pt idx="19200">
                  <c:v>34793300000</c:v>
                </c:pt>
                <c:pt idx="19201">
                  <c:v>34830700000</c:v>
                </c:pt>
                <c:pt idx="19202">
                  <c:v>34851700000</c:v>
                </c:pt>
                <c:pt idx="19203">
                  <c:v>34902800000</c:v>
                </c:pt>
                <c:pt idx="19204">
                  <c:v>34935700000</c:v>
                </c:pt>
                <c:pt idx="19205">
                  <c:v>34957400000</c:v>
                </c:pt>
                <c:pt idx="19206">
                  <c:v>35006000000</c:v>
                </c:pt>
                <c:pt idx="19207">
                  <c:v>35030300000</c:v>
                </c:pt>
                <c:pt idx="19208">
                  <c:v>35062000000</c:v>
                </c:pt>
                <c:pt idx="19209">
                  <c:v>35090200000</c:v>
                </c:pt>
                <c:pt idx="19210">
                  <c:v>35133600000</c:v>
                </c:pt>
                <c:pt idx="19211">
                  <c:v>35150600000</c:v>
                </c:pt>
                <c:pt idx="19212">
                  <c:v>35183500000</c:v>
                </c:pt>
                <c:pt idx="19213">
                  <c:v>35219600000</c:v>
                </c:pt>
                <c:pt idx="19214">
                  <c:v>35228600000</c:v>
                </c:pt>
                <c:pt idx="19215">
                  <c:v>35269100000</c:v>
                </c:pt>
                <c:pt idx="19216">
                  <c:v>35294600000</c:v>
                </c:pt>
                <c:pt idx="19217">
                  <c:v>35319200000</c:v>
                </c:pt>
                <c:pt idx="19218">
                  <c:v>35330900000</c:v>
                </c:pt>
                <c:pt idx="19219">
                  <c:v>35373900000</c:v>
                </c:pt>
                <c:pt idx="19220">
                  <c:v>35382400000</c:v>
                </c:pt>
                <c:pt idx="19221">
                  <c:v>35403400000</c:v>
                </c:pt>
                <c:pt idx="19222">
                  <c:v>35434400000</c:v>
                </c:pt>
                <c:pt idx="19223">
                  <c:v>35454300000</c:v>
                </c:pt>
                <c:pt idx="19224">
                  <c:v>35453100000</c:v>
                </c:pt>
                <c:pt idx="19225">
                  <c:v>35489200000</c:v>
                </c:pt>
                <c:pt idx="19226">
                  <c:v>35505400000</c:v>
                </c:pt>
                <c:pt idx="19227">
                  <c:v>35517800000</c:v>
                </c:pt>
                <c:pt idx="19228">
                  <c:v>35551700000</c:v>
                </c:pt>
                <c:pt idx="19229">
                  <c:v>35556400000</c:v>
                </c:pt>
                <c:pt idx="19230">
                  <c:v>35571600000</c:v>
                </c:pt>
                <c:pt idx="19231">
                  <c:v>35587300000</c:v>
                </c:pt>
                <c:pt idx="19232">
                  <c:v>35602700000</c:v>
                </c:pt>
                <c:pt idx="19233">
                  <c:v>35601300000</c:v>
                </c:pt>
                <c:pt idx="19234">
                  <c:v>35622400000</c:v>
                </c:pt>
                <c:pt idx="19235">
                  <c:v>35634300000</c:v>
                </c:pt>
                <c:pt idx="19236">
                  <c:v>35641600000</c:v>
                </c:pt>
                <c:pt idx="19237">
                  <c:v>35652700000</c:v>
                </c:pt>
                <c:pt idx="19238">
                  <c:v>35675500000</c:v>
                </c:pt>
                <c:pt idx="19239">
                  <c:v>35681400000</c:v>
                </c:pt>
                <c:pt idx="19240">
                  <c:v>35689700000</c:v>
                </c:pt>
                <c:pt idx="19241">
                  <c:v>35705300000</c:v>
                </c:pt>
                <c:pt idx="19242">
                  <c:v>35713100000</c:v>
                </c:pt>
                <c:pt idx="19243">
                  <c:v>35713200000</c:v>
                </c:pt>
                <c:pt idx="19244">
                  <c:v>35720000000</c:v>
                </c:pt>
                <c:pt idx="19245">
                  <c:v>35714300000</c:v>
                </c:pt>
                <c:pt idx="19246">
                  <c:v>35720200000</c:v>
                </c:pt>
                <c:pt idx="19247">
                  <c:v>35742000000</c:v>
                </c:pt>
                <c:pt idx="19248">
                  <c:v>35739500000</c:v>
                </c:pt>
                <c:pt idx="19249">
                  <c:v>35744100000</c:v>
                </c:pt>
                <c:pt idx="19250">
                  <c:v>35759800000</c:v>
                </c:pt>
                <c:pt idx="19251">
                  <c:v>35763500000</c:v>
                </c:pt>
                <c:pt idx="19252">
                  <c:v>35763400000</c:v>
                </c:pt>
                <c:pt idx="19253">
                  <c:v>35766200000</c:v>
                </c:pt>
                <c:pt idx="19254">
                  <c:v>35765900000</c:v>
                </c:pt>
                <c:pt idx="19255">
                  <c:v>35755900000</c:v>
                </c:pt>
                <c:pt idx="19256">
                  <c:v>35757500000</c:v>
                </c:pt>
                <c:pt idx="19257">
                  <c:v>35763500000</c:v>
                </c:pt>
                <c:pt idx="19258">
                  <c:v>35764400000</c:v>
                </c:pt>
                <c:pt idx="19259">
                  <c:v>35776600000</c:v>
                </c:pt>
                <c:pt idx="19260">
                  <c:v>35777100000</c:v>
                </c:pt>
                <c:pt idx="19261">
                  <c:v>35761800000</c:v>
                </c:pt>
                <c:pt idx="19262">
                  <c:v>35773500000</c:v>
                </c:pt>
                <c:pt idx="19263">
                  <c:v>35773200000</c:v>
                </c:pt>
                <c:pt idx="19264">
                  <c:v>35762700000</c:v>
                </c:pt>
                <c:pt idx="19265">
                  <c:v>35761800000</c:v>
                </c:pt>
                <c:pt idx="19266">
                  <c:v>35767000000</c:v>
                </c:pt>
                <c:pt idx="19267">
                  <c:v>35765500000</c:v>
                </c:pt>
                <c:pt idx="19268">
                  <c:v>35773100000</c:v>
                </c:pt>
                <c:pt idx="19269">
                  <c:v>35771300000</c:v>
                </c:pt>
                <c:pt idx="19270">
                  <c:v>35769300000</c:v>
                </c:pt>
                <c:pt idx="19271">
                  <c:v>35760000000</c:v>
                </c:pt>
                <c:pt idx="19272">
                  <c:v>35758000000</c:v>
                </c:pt>
                <c:pt idx="19273">
                  <c:v>35749300000</c:v>
                </c:pt>
                <c:pt idx="19274">
                  <c:v>35747200000</c:v>
                </c:pt>
                <c:pt idx="19275">
                  <c:v>35749800000</c:v>
                </c:pt>
                <c:pt idx="19276">
                  <c:v>35750300000</c:v>
                </c:pt>
                <c:pt idx="19277">
                  <c:v>35747700000</c:v>
                </c:pt>
                <c:pt idx="19278">
                  <c:v>35751200000</c:v>
                </c:pt>
                <c:pt idx="19279">
                  <c:v>35748300000</c:v>
                </c:pt>
                <c:pt idx="19280">
                  <c:v>35736500000</c:v>
                </c:pt>
                <c:pt idx="19281">
                  <c:v>35733700000</c:v>
                </c:pt>
                <c:pt idx="19282">
                  <c:v>35744800000</c:v>
                </c:pt>
                <c:pt idx="19283">
                  <c:v>35724300000</c:v>
                </c:pt>
                <c:pt idx="19284">
                  <c:v>35721800000</c:v>
                </c:pt>
                <c:pt idx="19285">
                  <c:v>35727000000</c:v>
                </c:pt>
                <c:pt idx="19286">
                  <c:v>35724500000</c:v>
                </c:pt>
                <c:pt idx="19287">
                  <c:v>35728400000</c:v>
                </c:pt>
                <c:pt idx="19288">
                  <c:v>35725900000</c:v>
                </c:pt>
                <c:pt idx="19289">
                  <c:v>35718600000</c:v>
                </c:pt>
                <c:pt idx="19290">
                  <c:v>35716800000</c:v>
                </c:pt>
                <c:pt idx="19291">
                  <c:v>35714700000</c:v>
                </c:pt>
                <c:pt idx="19292">
                  <c:v>35707900000</c:v>
                </c:pt>
                <c:pt idx="19293">
                  <c:v>35706300000</c:v>
                </c:pt>
                <c:pt idx="19294">
                  <c:v>35703600000</c:v>
                </c:pt>
                <c:pt idx="19295">
                  <c:v>35702200000</c:v>
                </c:pt>
                <c:pt idx="19296">
                  <c:v>35704400000</c:v>
                </c:pt>
                <c:pt idx="19297">
                  <c:v>35706300000</c:v>
                </c:pt>
                <c:pt idx="19298">
                  <c:v>35703300000</c:v>
                </c:pt>
                <c:pt idx="19299">
                  <c:v>35709800000</c:v>
                </c:pt>
                <c:pt idx="19300">
                  <c:v>35709400000</c:v>
                </c:pt>
                <c:pt idx="19301">
                  <c:v>35705700000</c:v>
                </c:pt>
                <c:pt idx="19302">
                  <c:v>35705800000</c:v>
                </c:pt>
                <c:pt idx="19303">
                  <c:v>35708800000</c:v>
                </c:pt>
                <c:pt idx="19304">
                  <c:v>35697600000</c:v>
                </c:pt>
                <c:pt idx="19305">
                  <c:v>35713900000</c:v>
                </c:pt>
                <c:pt idx="19306">
                  <c:v>35705300000</c:v>
                </c:pt>
                <c:pt idx="19307">
                  <c:v>35707100000</c:v>
                </c:pt>
                <c:pt idx="19308">
                  <c:v>35716000000</c:v>
                </c:pt>
                <c:pt idx="19309">
                  <c:v>35718400000</c:v>
                </c:pt>
                <c:pt idx="19310">
                  <c:v>35710900000</c:v>
                </c:pt>
                <c:pt idx="19311">
                  <c:v>35722500000</c:v>
                </c:pt>
                <c:pt idx="19312">
                  <c:v>35726300000</c:v>
                </c:pt>
                <c:pt idx="19313">
                  <c:v>35724900000</c:v>
                </c:pt>
                <c:pt idx="19314">
                  <c:v>35728900000</c:v>
                </c:pt>
                <c:pt idx="19315">
                  <c:v>35741700000</c:v>
                </c:pt>
                <c:pt idx="19316">
                  <c:v>35744200000</c:v>
                </c:pt>
                <c:pt idx="19317">
                  <c:v>35742600000</c:v>
                </c:pt>
                <c:pt idx="19318">
                  <c:v>35755300000</c:v>
                </c:pt>
                <c:pt idx="19319">
                  <c:v>35760800000</c:v>
                </c:pt>
                <c:pt idx="19320">
                  <c:v>35758900000</c:v>
                </c:pt>
                <c:pt idx="19321">
                  <c:v>35781200000</c:v>
                </c:pt>
                <c:pt idx="19322">
                  <c:v>35788900000</c:v>
                </c:pt>
                <c:pt idx="19323">
                  <c:v>35786400000</c:v>
                </c:pt>
                <c:pt idx="19324">
                  <c:v>35795500000</c:v>
                </c:pt>
                <c:pt idx="19325">
                  <c:v>35815600000</c:v>
                </c:pt>
                <c:pt idx="19326">
                  <c:v>35805900000</c:v>
                </c:pt>
                <c:pt idx="19327">
                  <c:v>35832500000</c:v>
                </c:pt>
                <c:pt idx="19328">
                  <c:v>35841300000</c:v>
                </c:pt>
                <c:pt idx="19329">
                  <c:v>35852300000</c:v>
                </c:pt>
                <c:pt idx="19330">
                  <c:v>35849600000</c:v>
                </c:pt>
                <c:pt idx="19331">
                  <c:v>35882300000</c:v>
                </c:pt>
                <c:pt idx="19332">
                  <c:v>35880200000</c:v>
                </c:pt>
                <c:pt idx="19333">
                  <c:v>35893500000</c:v>
                </c:pt>
                <c:pt idx="19334">
                  <c:v>35916300000</c:v>
                </c:pt>
                <c:pt idx="19335">
                  <c:v>35918200000</c:v>
                </c:pt>
                <c:pt idx="19336">
                  <c:v>35932900000</c:v>
                </c:pt>
                <c:pt idx="19337">
                  <c:v>35957100000</c:v>
                </c:pt>
                <c:pt idx="19338">
                  <c:v>35976000000</c:v>
                </c:pt>
                <c:pt idx="19339">
                  <c:v>35981200000</c:v>
                </c:pt>
                <c:pt idx="19340">
                  <c:v>36010600000</c:v>
                </c:pt>
                <c:pt idx="19341">
                  <c:v>36023900000</c:v>
                </c:pt>
                <c:pt idx="19342">
                  <c:v>36033600000</c:v>
                </c:pt>
                <c:pt idx="19343">
                  <c:v>36051900000</c:v>
                </c:pt>
                <c:pt idx="19344">
                  <c:v>36082100000</c:v>
                </c:pt>
                <c:pt idx="19345">
                  <c:v>36093300000</c:v>
                </c:pt>
                <c:pt idx="19346">
                  <c:v>36112500000</c:v>
                </c:pt>
                <c:pt idx="19347">
                  <c:v>36142300000</c:v>
                </c:pt>
                <c:pt idx="19348">
                  <c:v>36151500000</c:v>
                </c:pt>
                <c:pt idx="19349">
                  <c:v>36182500000</c:v>
                </c:pt>
                <c:pt idx="19350">
                  <c:v>36204500000</c:v>
                </c:pt>
                <c:pt idx="19351">
                  <c:v>36220400000</c:v>
                </c:pt>
                <c:pt idx="19352">
                  <c:v>36243500000</c:v>
                </c:pt>
                <c:pt idx="19353">
                  <c:v>36276800000</c:v>
                </c:pt>
                <c:pt idx="19354">
                  <c:v>36294000000</c:v>
                </c:pt>
                <c:pt idx="19355">
                  <c:v>36316200000</c:v>
                </c:pt>
                <c:pt idx="19356">
                  <c:v>36347600000</c:v>
                </c:pt>
                <c:pt idx="19357">
                  <c:v>36372900000</c:v>
                </c:pt>
                <c:pt idx="19358">
                  <c:v>36397100000</c:v>
                </c:pt>
                <c:pt idx="19359">
                  <c:v>36423500000</c:v>
                </c:pt>
                <c:pt idx="19360">
                  <c:v>36451200000</c:v>
                </c:pt>
                <c:pt idx="19361">
                  <c:v>36476900000</c:v>
                </c:pt>
                <c:pt idx="19362">
                  <c:v>36504700000</c:v>
                </c:pt>
                <c:pt idx="19363">
                  <c:v>36535200000</c:v>
                </c:pt>
                <c:pt idx="19364">
                  <c:v>36563600000</c:v>
                </c:pt>
                <c:pt idx="19365">
                  <c:v>36591900000</c:v>
                </c:pt>
                <c:pt idx="19366">
                  <c:v>36621100000</c:v>
                </c:pt>
                <c:pt idx="19367">
                  <c:v>36648600000</c:v>
                </c:pt>
                <c:pt idx="19368">
                  <c:v>36676600000</c:v>
                </c:pt>
                <c:pt idx="19369">
                  <c:v>36706900000</c:v>
                </c:pt>
                <c:pt idx="19370">
                  <c:v>36738900000</c:v>
                </c:pt>
                <c:pt idx="19371">
                  <c:v>36770000000</c:v>
                </c:pt>
                <c:pt idx="19372">
                  <c:v>36807200000</c:v>
                </c:pt>
                <c:pt idx="19373">
                  <c:v>36839100000</c:v>
                </c:pt>
                <c:pt idx="19374">
                  <c:v>36870000000</c:v>
                </c:pt>
                <c:pt idx="19375">
                  <c:v>36902600000</c:v>
                </c:pt>
                <c:pt idx="19376">
                  <c:v>36935500000</c:v>
                </c:pt>
                <c:pt idx="19377">
                  <c:v>36963900000</c:v>
                </c:pt>
                <c:pt idx="19378">
                  <c:v>36997300000</c:v>
                </c:pt>
                <c:pt idx="19379">
                  <c:v>37033400000</c:v>
                </c:pt>
                <c:pt idx="19380">
                  <c:v>37067200000</c:v>
                </c:pt>
                <c:pt idx="19381">
                  <c:v>37107800000</c:v>
                </c:pt>
                <c:pt idx="19382">
                  <c:v>37142200000</c:v>
                </c:pt>
                <c:pt idx="19383">
                  <c:v>37176800000</c:v>
                </c:pt>
                <c:pt idx="19384">
                  <c:v>37207700000</c:v>
                </c:pt>
                <c:pt idx="19385">
                  <c:v>37242900000</c:v>
                </c:pt>
                <c:pt idx="19386">
                  <c:v>37271700000</c:v>
                </c:pt>
                <c:pt idx="19387">
                  <c:v>37307400000</c:v>
                </c:pt>
                <c:pt idx="19388">
                  <c:v>37349900000</c:v>
                </c:pt>
                <c:pt idx="19389">
                  <c:v>37385900000</c:v>
                </c:pt>
                <c:pt idx="19390">
                  <c:v>37422100000</c:v>
                </c:pt>
                <c:pt idx="19391">
                  <c:v>37463800000</c:v>
                </c:pt>
                <c:pt idx="19392">
                  <c:v>37500100000</c:v>
                </c:pt>
                <c:pt idx="19393">
                  <c:v>37530100000</c:v>
                </c:pt>
                <c:pt idx="19394">
                  <c:v>37566800000</c:v>
                </c:pt>
                <c:pt idx="19395">
                  <c:v>37596500000</c:v>
                </c:pt>
                <c:pt idx="19396">
                  <c:v>37633700000</c:v>
                </c:pt>
                <c:pt idx="19397">
                  <c:v>37670900000</c:v>
                </c:pt>
                <c:pt idx="19398">
                  <c:v>37719700000</c:v>
                </c:pt>
                <c:pt idx="19399">
                  <c:v>37757400000</c:v>
                </c:pt>
                <c:pt idx="19400">
                  <c:v>37802200000</c:v>
                </c:pt>
                <c:pt idx="19401">
                  <c:v>37840000000</c:v>
                </c:pt>
                <c:pt idx="19402">
                  <c:v>37859000000</c:v>
                </c:pt>
                <c:pt idx="19403">
                  <c:v>37907400000</c:v>
                </c:pt>
                <c:pt idx="19404">
                  <c:v>37948700000</c:v>
                </c:pt>
                <c:pt idx="19405">
                  <c:v>37974000000</c:v>
                </c:pt>
                <c:pt idx="19406">
                  <c:v>38012100000</c:v>
                </c:pt>
                <c:pt idx="19407">
                  <c:v>38057300000</c:v>
                </c:pt>
                <c:pt idx="19408">
                  <c:v>38095900000</c:v>
                </c:pt>
                <c:pt idx="19409">
                  <c:v>38135500000</c:v>
                </c:pt>
                <c:pt idx="19410">
                  <c:v>38180400000</c:v>
                </c:pt>
                <c:pt idx="19411">
                  <c:v>38207900000</c:v>
                </c:pt>
                <c:pt idx="19412">
                  <c:v>38252200000</c:v>
                </c:pt>
                <c:pt idx="19413">
                  <c:v>38291100000</c:v>
                </c:pt>
                <c:pt idx="19414">
                  <c:v>38325800000</c:v>
                </c:pt>
                <c:pt idx="19415">
                  <c:v>38364700000</c:v>
                </c:pt>
                <c:pt idx="19416">
                  <c:v>38412700000</c:v>
                </c:pt>
                <c:pt idx="19417">
                  <c:v>38449100000</c:v>
                </c:pt>
                <c:pt idx="19418">
                  <c:v>38487600000</c:v>
                </c:pt>
                <c:pt idx="19419">
                  <c:v>38531100000</c:v>
                </c:pt>
                <c:pt idx="19420">
                  <c:v>38570700000</c:v>
                </c:pt>
                <c:pt idx="19421">
                  <c:v>38600400000</c:v>
                </c:pt>
                <c:pt idx="19422">
                  <c:v>38640200000</c:v>
                </c:pt>
                <c:pt idx="19423">
                  <c:v>38687800000</c:v>
                </c:pt>
                <c:pt idx="19424">
                  <c:v>38721600000</c:v>
                </c:pt>
                <c:pt idx="19425">
                  <c:v>38762900000</c:v>
                </c:pt>
                <c:pt idx="19426">
                  <c:v>38809700000</c:v>
                </c:pt>
                <c:pt idx="19427">
                  <c:v>38838500000</c:v>
                </c:pt>
                <c:pt idx="19428">
                  <c:v>38890700000</c:v>
                </c:pt>
                <c:pt idx="19429">
                  <c:v>38930700000</c:v>
                </c:pt>
                <c:pt idx="19430">
                  <c:v>38968800000</c:v>
                </c:pt>
                <c:pt idx="19431">
                  <c:v>38997700000</c:v>
                </c:pt>
                <c:pt idx="19432">
                  <c:v>39057500000</c:v>
                </c:pt>
                <c:pt idx="19433">
                  <c:v>39082700000</c:v>
                </c:pt>
                <c:pt idx="19434">
                  <c:v>39127700000</c:v>
                </c:pt>
                <c:pt idx="19435">
                  <c:v>39175800000</c:v>
                </c:pt>
                <c:pt idx="19436">
                  <c:v>39216600000</c:v>
                </c:pt>
                <c:pt idx="19437">
                  <c:v>39238400000</c:v>
                </c:pt>
                <c:pt idx="19438">
                  <c:v>39296500000</c:v>
                </c:pt>
                <c:pt idx="19439">
                  <c:v>39330900000</c:v>
                </c:pt>
                <c:pt idx="19440">
                  <c:v>39362100000</c:v>
                </c:pt>
                <c:pt idx="19441">
                  <c:v>39426400000</c:v>
                </c:pt>
                <c:pt idx="19442">
                  <c:v>39449600000</c:v>
                </c:pt>
                <c:pt idx="19443">
                  <c:v>39490800000</c:v>
                </c:pt>
                <c:pt idx="19444">
                  <c:v>39540700000</c:v>
                </c:pt>
                <c:pt idx="19445">
                  <c:v>39589500000</c:v>
                </c:pt>
                <c:pt idx="19446">
                  <c:v>39615000000</c:v>
                </c:pt>
                <c:pt idx="19447">
                  <c:v>39670400000</c:v>
                </c:pt>
                <c:pt idx="19448">
                  <c:v>39708000000</c:v>
                </c:pt>
                <c:pt idx="19449">
                  <c:v>39749800000</c:v>
                </c:pt>
                <c:pt idx="19450">
                  <c:v>39784800000</c:v>
                </c:pt>
                <c:pt idx="19451">
                  <c:v>39837600000</c:v>
                </c:pt>
                <c:pt idx="19452">
                  <c:v>39875000000</c:v>
                </c:pt>
                <c:pt idx="19453">
                  <c:v>39910700000</c:v>
                </c:pt>
                <c:pt idx="19454">
                  <c:v>39964800000</c:v>
                </c:pt>
                <c:pt idx="19455">
                  <c:v>40002300000</c:v>
                </c:pt>
                <c:pt idx="19456">
                  <c:v>40044900000</c:v>
                </c:pt>
                <c:pt idx="19457">
                  <c:v>40100700000</c:v>
                </c:pt>
                <c:pt idx="19458">
                  <c:v>40143600000</c:v>
                </c:pt>
                <c:pt idx="19459">
                  <c:v>40167300000</c:v>
                </c:pt>
                <c:pt idx="19460">
                  <c:v>40216400000</c:v>
                </c:pt>
                <c:pt idx="19461">
                  <c:v>40270000000</c:v>
                </c:pt>
                <c:pt idx="19462">
                  <c:v>40288100000</c:v>
                </c:pt>
                <c:pt idx="19463">
                  <c:v>40331300000</c:v>
                </c:pt>
                <c:pt idx="19464">
                  <c:v>40393900000</c:v>
                </c:pt>
                <c:pt idx="19465">
                  <c:v>40437400000</c:v>
                </c:pt>
                <c:pt idx="19466">
                  <c:v>40464200000</c:v>
                </c:pt>
                <c:pt idx="19467">
                  <c:v>40538900000</c:v>
                </c:pt>
                <c:pt idx="19468">
                  <c:v>40560600000</c:v>
                </c:pt>
                <c:pt idx="19469">
                  <c:v>40605300000</c:v>
                </c:pt>
                <c:pt idx="19470">
                  <c:v>40649300000</c:v>
                </c:pt>
                <c:pt idx="19471">
                  <c:v>40685100000</c:v>
                </c:pt>
                <c:pt idx="19472">
                  <c:v>40729300000</c:v>
                </c:pt>
                <c:pt idx="19473">
                  <c:v>40788200000</c:v>
                </c:pt>
                <c:pt idx="19474">
                  <c:v>40834500000</c:v>
                </c:pt>
                <c:pt idx="19475">
                  <c:v>40865300000</c:v>
                </c:pt>
                <c:pt idx="19476">
                  <c:v>40923000000</c:v>
                </c:pt>
                <c:pt idx="19477">
                  <c:v>40967500000</c:v>
                </c:pt>
                <c:pt idx="19478">
                  <c:v>40999900000</c:v>
                </c:pt>
                <c:pt idx="19479">
                  <c:v>41044800000</c:v>
                </c:pt>
                <c:pt idx="19480">
                  <c:v>41105800000</c:v>
                </c:pt>
                <c:pt idx="19481">
                  <c:v>41151200000</c:v>
                </c:pt>
                <c:pt idx="19482">
                  <c:v>41178700000</c:v>
                </c:pt>
                <c:pt idx="19483">
                  <c:v>41251100000</c:v>
                </c:pt>
                <c:pt idx="19484">
                  <c:v>41296600000</c:v>
                </c:pt>
                <c:pt idx="19485">
                  <c:v>41316000000</c:v>
                </c:pt>
                <c:pt idx="19486">
                  <c:v>41361700000</c:v>
                </c:pt>
                <c:pt idx="19487">
                  <c:v>41402100000</c:v>
                </c:pt>
                <c:pt idx="19488">
                  <c:v>41448100000</c:v>
                </c:pt>
                <c:pt idx="19489">
                  <c:v>41494100000</c:v>
                </c:pt>
                <c:pt idx="19490">
                  <c:v>41570000000</c:v>
                </c:pt>
                <c:pt idx="19491">
                  <c:v>41616300000</c:v>
                </c:pt>
                <c:pt idx="19492">
                  <c:v>41662600000</c:v>
                </c:pt>
                <c:pt idx="19493">
                  <c:v>41709200000</c:v>
                </c:pt>
                <c:pt idx="19494">
                  <c:v>41727300000</c:v>
                </c:pt>
                <c:pt idx="19495">
                  <c:v>41774200000</c:v>
                </c:pt>
                <c:pt idx="19496">
                  <c:v>41821200000</c:v>
                </c:pt>
                <c:pt idx="19497">
                  <c:v>41879400000</c:v>
                </c:pt>
                <c:pt idx="19498">
                  <c:v>41926800000</c:v>
                </c:pt>
                <c:pt idx="19499">
                  <c:v>41997200000</c:v>
                </c:pt>
                <c:pt idx="19500">
                  <c:v>42044700000</c:v>
                </c:pt>
                <c:pt idx="19501">
                  <c:v>42078600000</c:v>
                </c:pt>
                <c:pt idx="19502">
                  <c:v>42126400000</c:v>
                </c:pt>
                <c:pt idx="19503">
                  <c:v>42174300000</c:v>
                </c:pt>
                <c:pt idx="19504">
                  <c:v>42203700000</c:v>
                </c:pt>
                <c:pt idx="19505">
                  <c:v>42252200000</c:v>
                </c:pt>
                <c:pt idx="19506">
                  <c:v>42321300000</c:v>
                </c:pt>
                <c:pt idx="19507">
                  <c:v>42370000000</c:v>
                </c:pt>
                <c:pt idx="19508">
                  <c:v>42424100000</c:v>
                </c:pt>
                <c:pt idx="19509">
                  <c:v>42473000000</c:v>
                </c:pt>
                <c:pt idx="19510">
                  <c:v>42514900000</c:v>
                </c:pt>
                <c:pt idx="19511">
                  <c:v>42555500000</c:v>
                </c:pt>
                <c:pt idx="19512">
                  <c:v>42605000000</c:v>
                </c:pt>
                <c:pt idx="19513">
                  <c:v>42654800000</c:v>
                </c:pt>
                <c:pt idx="19514">
                  <c:v>42704800000</c:v>
                </c:pt>
                <c:pt idx="19515">
                  <c:v>42769700000</c:v>
                </c:pt>
                <c:pt idx="19516">
                  <c:v>42819800000</c:v>
                </c:pt>
                <c:pt idx="19517">
                  <c:v>42848600000</c:v>
                </c:pt>
                <c:pt idx="19518">
                  <c:v>42910800000</c:v>
                </c:pt>
                <c:pt idx="19519">
                  <c:v>42961100000</c:v>
                </c:pt>
                <c:pt idx="19520">
                  <c:v>43002700000</c:v>
                </c:pt>
                <c:pt idx="19521">
                  <c:v>43053600000</c:v>
                </c:pt>
                <c:pt idx="19522">
                  <c:v>43121900000</c:v>
                </c:pt>
                <c:pt idx="19523">
                  <c:v>43173300000</c:v>
                </c:pt>
                <c:pt idx="19524">
                  <c:v>43205900000</c:v>
                </c:pt>
                <c:pt idx="19525">
                  <c:v>43277100000</c:v>
                </c:pt>
                <c:pt idx="19526">
                  <c:v>43328800000</c:v>
                </c:pt>
                <c:pt idx="19527">
                  <c:v>43366600000</c:v>
                </c:pt>
                <c:pt idx="19528">
                  <c:v>43418500000</c:v>
                </c:pt>
                <c:pt idx="19529">
                  <c:v>43471100000</c:v>
                </c:pt>
                <c:pt idx="19530">
                  <c:v>43523300000</c:v>
                </c:pt>
                <c:pt idx="19531">
                  <c:v>43574400000</c:v>
                </c:pt>
                <c:pt idx="19532">
                  <c:v>43641800000</c:v>
                </c:pt>
                <c:pt idx="19533">
                  <c:v>43681000000</c:v>
                </c:pt>
                <c:pt idx="19534">
                  <c:v>43736700000</c:v>
                </c:pt>
                <c:pt idx="19535">
                  <c:v>43789400000</c:v>
                </c:pt>
                <c:pt idx="19536">
                  <c:v>43864700000</c:v>
                </c:pt>
                <c:pt idx="19537">
                  <c:v>43894300000</c:v>
                </c:pt>
                <c:pt idx="19538">
                  <c:v>43956700000</c:v>
                </c:pt>
                <c:pt idx="19539">
                  <c:v>44017600000</c:v>
                </c:pt>
                <c:pt idx="19540">
                  <c:v>44043100000</c:v>
                </c:pt>
                <c:pt idx="19541">
                  <c:v>44118900000</c:v>
                </c:pt>
                <c:pt idx="19542">
                  <c:v>44172500000</c:v>
                </c:pt>
                <c:pt idx="19543">
                  <c:v>44220400000</c:v>
                </c:pt>
                <c:pt idx="19544">
                  <c:v>44258700000</c:v>
                </c:pt>
                <c:pt idx="19545">
                  <c:v>44344800000</c:v>
                </c:pt>
                <c:pt idx="19546">
                  <c:v>44376500000</c:v>
                </c:pt>
                <c:pt idx="19547">
                  <c:v>44434300000</c:v>
                </c:pt>
                <c:pt idx="19548">
                  <c:v>44508300000</c:v>
                </c:pt>
                <c:pt idx="19549">
                  <c:v>44562300000</c:v>
                </c:pt>
                <c:pt idx="19550">
                  <c:v>44590300000</c:v>
                </c:pt>
                <c:pt idx="19551">
                  <c:v>44659600000</c:v>
                </c:pt>
                <c:pt idx="19552">
                  <c:v>44719500000</c:v>
                </c:pt>
                <c:pt idx="19553">
                  <c:v>44751400000</c:v>
                </c:pt>
                <c:pt idx="19554">
                  <c:v>44819000000</c:v>
                </c:pt>
                <c:pt idx="19555">
                  <c:v>44870900000</c:v>
                </c:pt>
                <c:pt idx="19556">
                  <c:v>44925000000</c:v>
                </c:pt>
                <c:pt idx="19557">
                  <c:v>44963200000</c:v>
                </c:pt>
                <c:pt idx="19558">
                  <c:v>45037500000</c:v>
                </c:pt>
                <c:pt idx="19559">
                  <c:v>45089100000</c:v>
                </c:pt>
                <c:pt idx="19560">
                  <c:v>45133000000</c:v>
                </c:pt>
                <c:pt idx="19561">
                  <c:v>45218100000</c:v>
                </c:pt>
                <c:pt idx="19562">
                  <c:v>45247200000</c:v>
                </c:pt>
                <c:pt idx="19563">
                  <c:v>45305800000</c:v>
                </c:pt>
                <c:pt idx="19564">
                  <c:v>45359400000</c:v>
                </c:pt>
                <c:pt idx="19565">
                  <c:v>45428200000</c:v>
                </c:pt>
                <c:pt idx="19566">
                  <c:v>45445300000</c:v>
                </c:pt>
                <c:pt idx="19567">
                  <c:v>45521500000</c:v>
                </c:pt>
                <c:pt idx="19568">
                  <c:v>45573000000</c:v>
                </c:pt>
                <c:pt idx="19569">
                  <c:v>45607200000</c:v>
                </c:pt>
                <c:pt idx="19570">
                  <c:v>45692600000</c:v>
                </c:pt>
                <c:pt idx="19571">
                  <c:v>45745900000</c:v>
                </c:pt>
                <c:pt idx="19572">
                  <c:v>45782300000</c:v>
                </c:pt>
                <c:pt idx="19573">
                  <c:v>45836400000</c:v>
                </c:pt>
                <c:pt idx="19574">
                  <c:v>45909600000</c:v>
                </c:pt>
                <c:pt idx="19575">
                  <c:v>45938400000</c:v>
                </c:pt>
                <c:pt idx="19576">
                  <c:v>45990600000</c:v>
                </c:pt>
                <c:pt idx="19577">
                  <c:v>46056000000</c:v>
                </c:pt>
                <c:pt idx="19578">
                  <c:v>46107700000</c:v>
                </c:pt>
                <c:pt idx="19579">
                  <c:v>46138400000</c:v>
                </c:pt>
                <c:pt idx="19580">
                  <c:v>46206100000</c:v>
                </c:pt>
                <c:pt idx="19581">
                  <c:v>46254300000</c:v>
                </c:pt>
                <c:pt idx="19582">
                  <c:v>46292100000</c:v>
                </c:pt>
                <c:pt idx="19583">
                  <c:v>46343000000</c:v>
                </c:pt>
                <c:pt idx="19584">
                  <c:v>46407600000</c:v>
                </c:pt>
                <c:pt idx="19585">
                  <c:v>46458000000</c:v>
                </c:pt>
                <c:pt idx="19586">
                  <c:v>46520500000</c:v>
                </c:pt>
                <c:pt idx="19587">
                  <c:v>46570300000</c:v>
                </c:pt>
                <c:pt idx="19588">
                  <c:v>46601900000</c:v>
                </c:pt>
                <c:pt idx="19589">
                  <c:v>46657400000</c:v>
                </c:pt>
                <c:pt idx="19590">
                  <c:v>46706300000</c:v>
                </c:pt>
                <c:pt idx="19591">
                  <c:v>46741700000</c:v>
                </c:pt>
                <c:pt idx="19592">
                  <c:v>46789900000</c:v>
                </c:pt>
                <c:pt idx="19593">
                  <c:v>46846800000</c:v>
                </c:pt>
                <c:pt idx="19594">
                  <c:v>46894300000</c:v>
                </c:pt>
                <c:pt idx="19595">
                  <c:v>46932600000</c:v>
                </c:pt>
                <c:pt idx="19596">
                  <c:v>46994700000</c:v>
                </c:pt>
                <c:pt idx="19597">
                  <c:v>47041200000</c:v>
                </c:pt>
                <c:pt idx="19598">
                  <c:v>47085300000</c:v>
                </c:pt>
                <c:pt idx="19599">
                  <c:v>47131400000</c:v>
                </c:pt>
                <c:pt idx="19600">
                  <c:v>47183100000</c:v>
                </c:pt>
                <c:pt idx="19601">
                  <c:v>47228300000</c:v>
                </c:pt>
                <c:pt idx="19602">
                  <c:v>47265800000</c:v>
                </c:pt>
                <c:pt idx="19603">
                  <c:v>47310500000</c:v>
                </c:pt>
                <c:pt idx="19604">
                  <c:v>47354100000</c:v>
                </c:pt>
                <c:pt idx="19605">
                  <c:v>47386600000</c:v>
                </c:pt>
                <c:pt idx="19606">
                  <c:v>47429600000</c:v>
                </c:pt>
                <c:pt idx="19607">
                  <c:v>47475100000</c:v>
                </c:pt>
                <c:pt idx="19608">
                  <c:v>47517400000</c:v>
                </c:pt>
                <c:pt idx="19609">
                  <c:v>47565300000</c:v>
                </c:pt>
                <c:pt idx="19610">
                  <c:v>47619400000</c:v>
                </c:pt>
                <c:pt idx="19611">
                  <c:v>47660200000</c:v>
                </c:pt>
                <c:pt idx="19612">
                  <c:v>47692900000</c:v>
                </c:pt>
                <c:pt idx="19613">
                  <c:v>47732500000</c:v>
                </c:pt>
                <c:pt idx="19614">
                  <c:v>47761500000</c:v>
                </c:pt>
                <c:pt idx="19615">
                  <c:v>47800300000</c:v>
                </c:pt>
                <c:pt idx="19616">
                  <c:v>47847300000</c:v>
                </c:pt>
                <c:pt idx="19617">
                  <c:v>47885200000</c:v>
                </c:pt>
                <c:pt idx="19618">
                  <c:v>47922500000</c:v>
                </c:pt>
                <c:pt idx="19619">
                  <c:v>47963200000</c:v>
                </c:pt>
                <c:pt idx="19620">
                  <c:v>47999200000</c:v>
                </c:pt>
                <c:pt idx="19621">
                  <c:v>48020700000</c:v>
                </c:pt>
                <c:pt idx="19622">
                  <c:v>48055400000</c:v>
                </c:pt>
                <c:pt idx="19623">
                  <c:v>48112700000</c:v>
                </c:pt>
                <c:pt idx="19624">
                  <c:v>48124100000</c:v>
                </c:pt>
                <c:pt idx="19625">
                  <c:v>48157300000</c:v>
                </c:pt>
                <c:pt idx="19626">
                  <c:v>48210200000</c:v>
                </c:pt>
                <c:pt idx="19627">
                  <c:v>48242500000</c:v>
                </c:pt>
                <c:pt idx="19628">
                  <c:v>48268700000</c:v>
                </c:pt>
                <c:pt idx="19629">
                  <c:v>48299600000</c:v>
                </c:pt>
                <c:pt idx="19630">
                  <c:v>48319600000</c:v>
                </c:pt>
                <c:pt idx="19631">
                  <c:v>48339100000</c:v>
                </c:pt>
                <c:pt idx="19632">
                  <c:v>48367900000</c:v>
                </c:pt>
                <c:pt idx="19633">
                  <c:v>48396800000</c:v>
                </c:pt>
                <c:pt idx="19634">
                  <c:v>48424200000</c:v>
                </c:pt>
                <c:pt idx="19635">
                  <c:v>48474100000</c:v>
                </c:pt>
                <c:pt idx="19636">
                  <c:v>48500200000</c:v>
                </c:pt>
                <c:pt idx="19637">
                  <c:v>48508700000</c:v>
                </c:pt>
                <c:pt idx="19638">
                  <c:v>48547400000</c:v>
                </c:pt>
                <c:pt idx="19639">
                  <c:v>48569600000</c:v>
                </c:pt>
                <c:pt idx="19640">
                  <c:v>48581500000</c:v>
                </c:pt>
                <c:pt idx="19641">
                  <c:v>48604400000</c:v>
                </c:pt>
                <c:pt idx="19642">
                  <c:v>48624800000</c:v>
                </c:pt>
                <c:pt idx="19643">
                  <c:v>48646300000</c:v>
                </c:pt>
                <c:pt idx="19644">
                  <c:v>48670200000</c:v>
                </c:pt>
                <c:pt idx="19645">
                  <c:v>48699800000</c:v>
                </c:pt>
                <c:pt idx="19646">
                  <c:v>48704300000</c:v>
                </c:pt>
                <c:pt idx="19647">
                  <c:v>48736700000</c:v>
                </c:pt>
                <c:pt idx="19648">
                  <c:v>48754200000</c:v>
                </c:pt>
                <c:pt idx="19649">
                  <c:v>48762800000</c:v>
                </c:pt>
                <c:pt idx="19650">
                  <c:v>48778800000</c:v>
                </c:pt>
                <c:pt idx="19651">
                  <c:v>48807000000</c:v>
                </c:pt>
                <c:pt idx="19652">
                  <c:v>48810800000</c:v>
                </c:pt>
                <c:pt idx="19653">
                  <c:v>48828900000</c:v>
                </c:pt>
                <c:pt idx="19654">
                  <c:v>48841300000</c:v>
                </c:pt>
                <c:pt idx="19655">
                  <c:v>48853900000</c:v>
                </c:pt>
                <c:pt idx="19656">
                  <c:v>48864600000</c:v>
                </c:pt>
                <c:pt idx="19657">
                  <c:v>48875500000</c:v>
                </c:pt>
                <c:pt idx="19658">
                  <c:v>48876300000</c:v>
                </c:pt>
                <c:pt idx="19659">
                  <c:v>48887100000</c:v>
                </c:pt>
                <c:pt idx="19660">
                  <c:v>48907300000</c:v>
                </c:pt>
                <c:pt idx="19661">
                  <c:v>48906300000</c:v>
                </c:pt>
                <c:pt idx="19662">
                  <c:v>48925800000</c:v>
                </c:pt>
                <c:pt idx="19663">
                  <c:v>48932100000</c:v>
                </c:pt>
                <c:pt idx="19664">
                  <c:v>48935900000</c:v>
                </c:pt>
                <c:pt idx="19665">
                  <c:v>48926300000</c:v>
                </c:pt>
                <c:pt idx="19666">
                  <c:v>48942800000</c:v>
                </c:pt>
                <c:pt idx="19667">
                  <c:v>48926100000</c:v>
                </c:pt>
                <c:pt idx="19668">
                  <c:v>48929400000</c:v>
                </c:pt>
                <c:pt idx="19669">
                  <c:v>48950400000</c:v>
                </c:pt>
                <c:pt idx="19670">
                  <c:v>48951100000</c:v>
                </c:pt>
                <c:pt idx="19671">
                  <c:v>48925300000</c:v>
                </c:pt>
                <c:pt idx="19672">
                  <c:v>48954100000</c:v>
                </c:pt>
                <c:pt idx="19673">
                  <c:v>48951500000</c:v>
                </c:pt>
                <c:pt idx="19674">
                  <c:v>48923000000</c:v>
                </c:pt>
                <c:pt idx="19675">
                  <c:v>48948600000</c:v>
                </c:pt>
                <c:pt idx="19676">
                  <c:v>48918500000</c:v>
                </c:pt>
                <c:pt idx="19677">
                  <c:v>48913000000</c:v>
                </c:pt>
                <c:pt idx="19678">
                  <c:v>48902500000</c:v>
                </c:pt>
                <c:pt idx="19679">
                  <c:v>48928600000</c:v>
                </c:pt>
                <c:pt idx="19680">
                  <c:v>48882100000</c:v>
                </c:pt>
                <c:pt idx="19681">
                  <c:v>48901000000</c:v>
                </c:pt>
                <c:pt idx="19682">
                  <c:v>48900600000</c:v>
                </c:pt>
                <c:pt idx="19683">
                  <c:v>48853500000</c:v>
                </c:pt>
                <c:pt idx="19684">
                  <c:v>48842700000</c:v>
                </c:pt>
                <c:pt idx="19685">
                  <c:v>48867600000</c:v>
                </c:pt>
                <c:pt idx="19686">
                  <c:v>48844600000</c:v>
                </c:pt>
                <c:pt idx="19687">
                  <c:v>48811000000</c:v>
                </c:pt>
                <c:pt idx="19688">
                  <c:v>48835200000</c:v>
                </c:pt>
                <c:pt idx="19689">
                  <c:v>48794900000</c:v>
                </c:pt>
                <c:pt idx="19690">
                  <c:v>48768800000</c:v>
                </c:pt>
                <c:pt idx="19691">
                  <c:v>48751900000</c:v>
                </c:pt>
                <c:pt idx="19692">
                  <c:v>48725600000</c:v>
                </c:pt>
                <c:pt idx="19693">
                  <c:v>48707100000</c:v>
                </c:pt>
                <c:pt idx="19694">
                  <c:v>48702600000</c:v>
                </c:pt>
                <c:pt idx="19695">
                  <c:v>48710300000</c:v>
                </c:pt>
                <c:pt idx="19696">
                  <c:v>48639900000</c:v>
                </c:pt>
                <c:pt idx="19697">
                  <c:v>48666100000</c:v>
                </c:pt>
                <c:pt idx="19698">
                  <c:v>48643900000</c:v>
                </c:pt>
                <c:pt idx="19699">
                  <c:v>48576800000</c:v>
                </c:pt>
                <c:pt idx="19700">
                  <c:v>48552800000</c:v>
                </c:pt>
                <c:pt idx="19701">
                  <c:v>48576200000</c:v>
                </c:pt>
                <c:pt idx="19702">
                  <c:v>48516600000</c:v>
                </c:pt>
                <c:pt idx="19703">
                  <c:v>48488400000</c:v>
                </c:pt>
                <c:pt idx="19704">
                  <c:v>48493900000</c:v>
                </c:pt>
                <c:pt idx="19705">
                  <c:v>48465700000</c:v>
                </c:pt>
                <c:pt idx="19706">
                  <c:v>48416700000</c:v>
                </c:pt>
                <c:pt idx="19707">
                  <c:v>48386900000</c:v>
                </c:pt>
                <c:pt idx="19708">
                  <c:v>48371000000</c:v>
                </c:pt>
                <c:pt idx="19709">
                  <c:v>48307600000</c:v>
                </c:pt>
                <c:pt idx="19710">
                  <c:v>48275400000</c:v>
                </c:pt>
                <c:pt idx="19711">
                  <c:v>48272600000</c:v>
                </c:pt>
                <c:pt idx="19712">
                  <c:v>48238800000</c:v>
                </c:pt>
                <c:pt idx="19713">
                  <c:v>48204000000</c:v>
                </c:pt>
                <c:pt idx="19714">
                  <c:v>48168500000</c:v>
                </c:pt>
                <c:pt idx="19715">
                  <c:v>48101400000</c:v>
                </c:pt>
                <c:pt idx="19716">
                  <c:v>48064400000</c:v>
                </c:pt>
                <c:pt idx="19717">
                  <c:v>48026500000</c:v>
                </c:pt>
                <c:pt idx="19718">
                  <c:v>47995500000</c:v>
                </c:pt>
                <c:pt idx="19719">
                  <c:v>47956100000</c:v>
                </c:pt>
                <c:pt idx="19720">
                  <c:v>47941500000</c:v>
                </c:pt>
                <c:pt idx="19721">
                  <c:v>47900500000</c:v>
                </c:pt>
                <c:pt idx="19722">
                  <c:v>47843000000</c:v>
                </c:pt>
                <c:pt idx="19723">
                  <c:v>47800200000</c:v>
                </c:pt>
                <c:pt idx="19724">
                  <c:v>47756600000</c:v>
                </c:pt>
                <c:pt idx="19725">
                  <c:v>47700900000</c:v>
                </c:pt>
                <c:pt idx="19726">
                  <c:v>47655900000</c:v>
                </c:pt>
                <c:pt idx="19727">
                  <c:v>47630100000</c:v>
                </c:pt>
                <c:pt idx="19728">
                  <c:v>47583800000</c:v>
                </c:pt>
                <c:pt idx="19729">
                  <c:v>47529600000</c:v>
                </c:pt>
                <c:pt idx="19730">
                  <c:v>47481700000</c:v>
                </c:pt>
                <c:pt idx="19731">
                  <c:v>47433100000</c:v>
                </c:pt>
                <c:pt idx="19732">
                  <c:v>47364200000</c:v>
                </c:pt>
                <c:pt idx="19733">
                  <c:v>47313800000</c:v>
                </c:pt>
                <c:pt idx="19734">
                  <c:v>47282400000</c:v>
                </c:pt>
                <c:pt idx="19735">
                  <c:v>47230600000</c:v>
                </c:pt>
                <c:pt idx="19736">
                  <c:v>47200600000</c:v>
                </c:pt>
                <c:pt idx="19737">
                  <c:v>47147700000</c:v>
                </c:pt>
                <c:pt idx="19738">
                  <c:v>47094000000</c:v>
                </c:pt>
                <c:pt idx="19739">
                  <c:v>47003900000</c:v>
                </c:pt>
                <c:pt idx="19740">
                  <c:v>46949100000</c:v>
                </c:pt>
                <c:pt idx="19741">
                  <c:v>46880800000</c:v>
                </c:pt>
                <c:pt idx="19742">
                  <c:v>46824700000</c:v>
                </c:pt>
                <c:pt idx="19743">
                  <c:v>46810600000</c:v>
                </c:pt>
                <c:pt idx="19744">
                  <c:v>46753300000</c:v>
                </c:pt>
                <c:pt idx="19745">
                  <c:v>46654900000</c:v>
                </c:pt>
                <c:pt idx="19746">
                  <c:v>46642400000</c:v>
                </c:pt>
                <c:pt idx="19747">
                  <c:v>46583500000</c:v>
                </c:pt>
                <c:pt idx="19748">
                  <c:v>46479600000</c:v>
                </c:pt>
                <c:pt idx="19749">
                  <c:v>46419600000</c:v>
                </c:pt>
                <c:pt idx="19750">
                  <c:v>46406800000</c:v>
                </c:pt>
                <c:pt idx="19751">
                  <c:v>46307800000</c:v>
                </c:pt>
                <c:pt idx="19752">
                  <c:v>46253400000</c:v>
                </c:pt>
                <c:pt idx="19753">
                  <c:v>46225700000</c:v>
                </c:pt>
                <c:pt idx="19754">
                  <c:v>46163400000</c:v>
                </c:pt>
                <c:pt idx="19755">
                  <c:v>46073500000</c:v>
                </c:pt>
                <c:pt idx="19756">
                  <c:v>46010600000</c:v>
                </c:pt>
                <c:pt idx="19757">
                  <c:v>45961700000</c:v>
                </c:pt>
                <c:pt idx="19758">
                  <c:v>45847500000</c:v>
                </c:pt>
                <c:pt idx="19759">
                  <c:v>45824400000</c:v>
                </c:pt>
                <c:pt idx="19760">
                  <c:v>45759500000</c:v>
                </c:pt>
                <c:pt idx="19761">
                  <c:v>45694200000</c:v>
                </c:pt>
                <c:pt idx="19762">
                  <c:v>45651400000</c:v>
                </c:pt>
                <c:pt idx="19763">
                  <c:v>45585600000</c:v>
                </c:pt>
                <c:pt idx="19764">
                  <c:v>45493900000</c:v>
                </c:pt>
                <c:pt idx="19765">
                  <c:v>45403500000</c:v>
                </c:pt>
                <c:pt idx="19766">
                  <c:v>45396100000</c:v>
                </c:pt>
                <c:pt idx="19767">
                  <c:v>45265400000</c:v>
                </c:pt>
                <c:pt idx="19768">
                  <c:v>45216200000</c:v>
                </c:pt>
                <c:pt idx="19769">
                  <c:v>45185100000</c:v>
                </c:pt>
                <c:pt idx="19770">
                  <c:v>45118600000</c:v>
                </c:pt>
                <c:pt idx="19771">
                  <c:v>44986700000</c:v>
                </c:pt>
                <c:pt idx="19772">
                  <c:v>44977700000</c:v>
                </c:pt>
                <c:pt idx="19773">
                  <c:v>44904600000</c:v>
                </c:pt>
                <c:pt idx="19774">
                  <c:v>44796900000</c:v>
                </c:pt>
                <c:pt idx="19775">
                  <c:v>44786600000</c:v>
                </c:pt>
                <c:pt idx="19776">
                  <c:v>44682400000</c:v>
                </c:pt>
                <c:pt idx="19777">
                  <c:v>44615900000</c:v>
                </c:pt>
                <c:pt idx="19778">
                  <c:v>44542100000</c:v>
                </c:pt>
                <c:pt idx="19779">
                  <c:v>44515000000</c:v>
                </c:pt>
                <c:pt idx="19780">
                  <c:v>44417500000</c:v>
                </c:pt>
                <c:pt idx="19781">
                  <c:v>44355500000</c:v>
                </c:pt>
                <c:pt idx="19782">
                  <c:v>44316000000</c:v>
                </c:pt>
                <c:pt idx="19783">
                  <c:v>44210400000</c:v>
                </c:pt>
                <c:pt idx="19784">
                  <c:v>44145400000</c:v>
                </c:pt>
                <c:pt idx="19785">
                  <c:v>44087700000</c:v>
                </c:pt>
                <c:pt idx="19786">
                  <c:v>44043900000</c:v>
                </c:pt>
                <c:pt idx="19787">
                  <c:v>43939700000</c:v>
                </c:pt>
                <c:pt idx="19788">
                  <c:v>43910400000</c:v>
                </c:pt>
                <c:pt idx="19789">
                  <c:v>43854600000</c:v>
                </c:pt>
                <c:pt idx="19790">
                  <c:v>43756800000</c:v>
                </c:pt>
                <c:pt idx="19791">
                  <c:v>43693700000</c:v>
                </c:pt>
                <c:pt idx="19792">
                  <c:v>43674500000</c:v>
                </c:pt>
                <c:pt idx="19793">
                  <c:v>43584900000</c:v>
                </c:pt>
                <c:pt idx="19794">
                  <c:v>43504800000</c:v>
                </c:pt>
                <c:pt idx="19795">
                  <c:v>43479900000</c:v>
                </c:pt>
                <c:pt idx="19796">
                  <c:v>43385100000</c:v>
                </c:pt>
                <c:pt idx="19797">
                  <c:v>43325100000</c:v>
                </c:pt>
                <c:pt idx="19798">
                  <c:v>43302900000</c:v>
                </c:pt>
                <c:pt idx="19799">
                  <c:v>43244100000</c:v>
                </c:pt>
                <c:pt idx="19800">
                  <c:v>43154000000</c:v>
                </c:pt>
                <c:pt idx="19801">
                  <c:v>43116100000</c:v>
                </c:pt>
                <c:pt idx="19802">
                  <c:v>43065600000</c:v>
                </c:pt>
                <c:pt idx="19803">
                  <c:v>42984700000</c:v>
                </c:pt>
                <c:pt idx="19804">
                  <c:v>42929000000</c:v>
                </c:pt>
                <c:pt idx="19805">
                  <c:v>42887700000</c:v>
                </c:pt>
                <c:pt idx="19806">
                  <c:v>42833500000</c:v>
                </c:pt>
                <c:pt idx="19807">
                  <c:v>42761200000</c:v>
                </c:pt>
                <c:pt idx="19808">
                  <c:v>42733500000</c:v>
                </c:pt>
                <c:pt idx="19809">
                  <c:v>42668200000</c:v>
                </c:pt>
                <c:pt idx="19810">
                  <c:v>42615600000</c:v>
                </c:pt>
                <c:pt idx="19811">
                  <c:v>42565700000</c:v>
                </c:pt>
                <c:pt idx="19812">
                  <c:v>42518100000</c:v>
                </c:pt>
                <c:pt idx="19813">
                  <c:v>42469600000</c:v>
                </c:pt>
                <c:pt idx="19814">
                  <c:v>42427500000</c:v>
                </c:pt>
                <c:pt idx="19815">
                  <c:v>42386800000</c:v>
                </c:pt>
                <c:pt idx="19816">
                  <c:v>42329000000</c:v>
                </c:pt>
                <c:pt idx="19817">
                  <c:v>42288400000</c:v>
                </c:pt>
                <c:pt idx="19818">
                  <c:v>42244400000</c:v>
                </c:pt>
                <c:pt idx="19819">
                  <c:v>42205800000</c:v>
                </c:pt>
                <c:pt idx="19820">
                  <c:v>42163600000</c:v>
                </c:pt>
                <c:pt idx="19821">
                  <c:v>42119700000</c:v>
                </c:pt>
                <c:pt idx="19822">
                  <c:v>42079000000</c:v>
                </c:pt>
                <c:pt idx="19823">
                  <c:v>42028800000</c:v>
                </c:pt>
                <c:pt idx="19824">
                  <c:v>41987800000</c:v>
                </c:pt>
                <c:pt idx="19825">
                  <c:v>41950100000</c:v>
                </c:pt>
                <c:pt idx="19826">
                  <c:v>41917400000</c:v>
                </c:pt>
                <c:pt idx="19827">
                  <c:v>41882300000</c:v>
                </c:pt>
                <c:pt idx="19828">
                  <c:v>41865300000</c:v>
                </c:pt>
                <c:pt idx="19829">
                  <c:v>41831800000</c:v>
                </c:pt>
                <c:pt idx="19830">
                  <c:v>41793700000</c:v>
                </c:pt>
                <c:pt idx="19831">
                  <c:v>41763200000</c:v>
                </c:pt>
                <c:pt idx="19832">
                  <c:v>41731900000</c:v>
                </c:pt>
                <c:pt idx="19833">
                  <c:v>41686500000</c:v>
                </c:pt>
                <c:pt idx="19834">
                  <c:v>41657500000</c:v>
                </c:pt>
                <c:pt idx="19835">
                  <c:v>41639500000</c:v>
                </c:pt>
                <c:pt idx="19836">
                  <c:v>41612900000</c:v>
                </c:pt>
                <c:pt idx="19837">
                  <c:v>41587100000</c:v>
                </c:pt>
                <c:pt idx="19838">
                  <c:v>41557200000</c:v>
                </c:pt>
                <c:pt idx="19839">
                  <c:v>41532900000</c:v>
                </c:pt>
                <c:pt idx="19840">
                  <c:v>41499000000</c:v>
                </c:pt>
                <c:pt idx="19841">
                  <c:v>41476300000</c:v>
                </c:pt>
                <c:pt idx="19842">
                  <c:v>41468600000</c:v>
                </c:pt>
                <c:pt idx="19843">
                  <c:v>41448000000</c:v>
                </c:pt>
                <c:pt idx="19844">
                  <c:v>41428100000</c:v>
                </c:pt>
                <c:pt idx="19845">
                  <c:v>41418300000</c:v>
                </c:pt>
                <c:pt idx="19846">
                  <c:v>41400200000</c:v>
                </c:pt>
                <c:pt idx="19847">
                  <c:v>41359500000</c:v>
                </c:pt>
                <c:pt idx="19848">
                  <c:v>41342500000</c:v>
                </c:pt>
                <c:pt idx="19849">
                  <c:v>41325800000</c:v>
                </c:pt>
                <c:pt idx="19850">
                  <c:v>41310700000</c:v>
                </c:pt>
                <c:pt idx="19851">
                  <c:v>41303800000</c:v>
                </c:pt>
                <c:pt idx="19852">
                  <c:v>41304000000</c:v>
                </c:pt>
                <c:pt idx="19853">
                  <c:v>41291300000</c:v>
                </c:pt>
                <c:pt idx="19854">
                  <c:v>41261500000</c:v>
                </c:pt>
                <c:pt idx="19855">
                  <c:v>41249600000</c:v>
                </c:pt>
                <c:pt idx="19856">
                  <c:v>41228100000</c:v>
                </c:pt>
                <c:pt idx="19857">
                  <c:v>41217400000</c:v>
                </c:pt>
                <c:pt idx="19858">
                  <c:v>41232600000</c:v>
                </c:pt>
                <c:pt idx="19859">
                  <c:v>41223400000</c:v>
                </c:pt>
                <c:pt idx="19860">
                  <c:v>41214600000</c:v>
                </c:pt>
                <c:pt idx="19861">
                  <c:v>41202100000</c:v>
                </c:pt>
                <c:pt idx="19862">
                  <c:v>41194300000</c:v>
                </c:pt>
                <c:pt idx="19863">
                  <c:v>41155600000</c:v>
                </c:pt>
                <c:pt idx="19864">
                  <c:v>41148400000</c:v>
                </c:pt>
                <c:pt idx="19865">
                  <c:v>41183900000</c:v>
                </c:pt>
                <c:pt idx="19866">
                  <c:v>41159000000</c:v>
                </c:pt>
                <c:pt idx="19867">
                  <c:v>41152800000</c:v>
                </c:pt>
                <c:pt idx="19868">
                  <c:v>41171900000</c:v>
                </c:pt>
                <c:pt idx="19869">
                  <c:v>41166200000</c:v>
                </c:pt>
                <c:pt idx="19870">
                  <c:v>41115600000</c:v>
                </c:pt>
                <c:pt idx="19871">
                  <c:v>41110200000</c:v>
                </c:pt>
                <c:pt idx="19872">
                  <c:v>41157800000</c:v>
                </c:pt>
                <c:pt idx="19873">
                  <c:v>41094900000</c:v>
                </c:pt>
                <c:pt idx="19874">
                  <c:v>41106600000</c:v>
                </c:pt>
                <c:pt idx="19875">
                  <c:v>41131100000</c:v>
                </c:pt>
                <c:pt idx="19876">
                  <c:v>41126300000</c:v>
                </c:pt>
                <c:pt idx="19877">
                  <c:v>41057500000</c:v>
                </c:pt>
                <c:pt idx="19878">
                  <c:v>41098700000</c:v>
                </c:pt>
                <c:pt idx="19879">
                  <c:v>41100300000</c:v>
                </c:pt>
                <c:pt idx="19880">
                  <c:v>41048700000</c:v>
                </c:pt>
                <c:pt idx="19881">
                  <c:v>41100200000</c:v>
                </c:pt>
                <c:pt idx="19882">
                  <c:v>41073100000</c:v>
                </c:pt>
                <c:pt idx="19883">
                  <c:v>41067200000</c:v>
                </c:pt>
                <c:pt idx="19884">
                  <c:v>41022500000</c:v>
                </c:pt>
                <c:pt idx="19885">
                  <c:v>41074000000</c:v>
                </c:pt>
                <c:pt idx="19886">
                  <c:v>41031800000</c:v>
                </c:pt>
                <c:pt idx="19887">
                  <c:v>41003100000</c:v>
                </c:pt>
                <c:pt idx="19888">
                  <c:v>41064200000</c:v>
                </c:pt>
                <c:pt idx="19889">
                  <c:v>40997700000</c:v>
                </c:pt>
                <c:pt idx="19890">
                  <c:v>40988700000</c:v>
                </c:pt>
                <c:pt idx="19891">
                  <c:v>40985500000</c:v>
                </c:pt>
                <c:pt idx="19892">
                  <c:v>41024600000</c:v>
                </c:pt>
                <c:pt idx="19893">
                  <c:v>40939100000</c:v>
                </c:pt>
                <c:pt idx="19894">
                  <c:v>40968000000</c:v>
                </c:pt>
                <c:pt idx="19895">
                  <c:v>40972000000</c:v>
                </c:pt>
                <c:pt idx="19896">
                  <c:v>40894300000</c:v>
                </c:pt>
                <c:pt idx="19897">
                  <c:v>40880200000</c:v>
                </c:pt>
                <c:pt idx="19898">
                  <c:v>40929500000</c:v>
                </c:pt>
                <c:pt idx="19899">
                  <c:v>40894600000</c:v>
                </c:pt>
                <c:pt idx="19900">
                  <c:v>40843000000</c:v>
                </c:pt>
                <c:pt idx="19901">
                  <c:v>40887400000</c:v>
                </c:pt>
                <c:pt idx="19902">
                  <c:v>40828600000</c:v>
                </c:pt>
                <c:pt idx="19903">
                  <c:v>40795600000</c:v>
                </c:pt>
                <c:pt idx="19904">
                  <c:v>40824600000</c:v>
                </c:pt>
                <c:pt idx="19905">
                  <c:v>40802700000</c:v>
                </c:pt>
                <c:pt idx="19906">
                  <c:v>40734400000</c:v>
                </c:pt>
                <c:pt idx="19907">
                  <c:v>40715700000</c:v>
                </c:pt>
                <c:pt idx="19908">
                  <c:v>40730500000</c:v>
                </c:pt>
                <c:pt idx="19909">
                  <c:v>40651100000</c:v>
                </c:pt>
                <c:pt idx="19910">
                  <c:v>40646200000</c:v>
                </c:pt>
                <c:pt idx="19911">
                  <c:v>40637600000</c:v>
                </c:pt>
                <c:pt idx="19912">
                  <c:v>40606500000</c:v>
                </c:pt>
                <c:pt idx="19913">
                  <c:v>40512700000</c:v>
                </c:pt>
                <c:pt idx="19914">
                  <c:v>40531300000</c:v>
                </c:pt>
                <c:pt idx="19915">
                  <c:v>40486800000</c:v>
                </c:pt>
                <c:pt idx="19916">
                  <c:v>40418100000</c:v>
                </c:pt>
                <c:pt idx="19917">
                  <c:v>40443000000</c:v>
                </c:pt>
                <c:pt idx="19918">
                  <c:v>40361600000</c:v>
                </c:pt>
                <c:pt idx="19919">
                  <c:v>40320000000</c:v>
                </c:pt>
                <c:pt idx="19920">
                  <c:v>40269500000</c:v>
                </c:pt>
                <c:pt idx="19921">
                  <c:v>40263300000</c:v>
                </c:pt>
                <c:pt idx="19922">
                  <c:v>40166000000</c:v>
                </c:pt>
                <c:pt idx="19923">
                  <c:v>40134700000</c:v>
                </c:pt>
                <c:pt idx="19924">
                  <c:v>40084900000</c:v>
                </c:pt>
                <c:pt idx="19925">
                  <c:v>40019600000</c:v>
                </c:pt>
                <c:pt idx="19926">
                  <c:v>39966500000</c:v>
                </c:pt>
                <c:pt idx="19927">
                  <c:v>39945900000</c:v>
                </c:pt>
                <c:pt idx="19928">
                  <c:v>39888700000</c:v>
                </c:pt>
                <c:pt idx="19929">
                  <c:v>39792400000</c:v>
                </c:pt>
                <c:pt idx="19930">
                  <c:v>39764700000</c:v>
                </c:pt>
                <c:pt idx="19931">
                  <c:v>39701800000</c:v>
                </c:pt>
                <c:pt idx="19932">
                  <c:v>39600200000</c:v>
                </c:pt>
                <c:pt idx="19933">
                  <c:v>39533700000</c:v>
                </c:pt>
                <c:pt idx="19934">
                  <c:v>39487800000</c:v>
                </c:pt>
                <c:pt idx="19935">
                  <c:v>39417300000</c:v>
                </c:pt>
                <c:pt idx="19936">
                  <c:v>39332300000</c:v>
                </c:pt>
                <c:pt idx="19937">
                  <c:v>39294200000</c:v>
                </c:pt>
                <c:pt idx="19938">
                  <c:v>39217200000</c:v>
                </c:pt>
                <c:pt idx="19939">
                  <c:v>39102200000</c:v>
                </c:pt>
                <c:pt idx="19940">
                  <c:v>39021100000</c:v>
                </c:pt>
                <c:pt idx="19941">
                  <c:v>38927200000</c:v>
                </c:pt>
                <c:pt idx="19942">
                  <c:v>38842300000</c:v>
                </c:pt>
                <c:pt idx="19943">
                  <c:v>38780100000</c:v>
                </c:pt>
                <c:pt idx="19944">
                  <c:v>38703200000</c:v>
                </c:pt>
                <c:pt idx="19945">
                  <c:v>38611800000</c:v>
                </c:pt>
                <c:pt idx="19946">
                  <c:v>38512600000</c:v>
                </c:pt>
                <c:pt idx="19947">
                  <c:v>38416500000</c:v>
                </c:pt>
                <c:pt idx="19948">
                  <c:v>38281000000</c:v>
                </c:pt>
                <c:pt idx="19949">
                  <c:v>38180700000</c:v>
                </c:pt>
                <c:pt idx="19950">
                  <c:v>38111200000</c:v>
                </c:pt>
                <c:pt idx="19951">
                  <c:v>38000500000</c:v>
                </c:pt>
                <c:pt idx="19952">
                  <c:v>37894000000</c:v>
                </c:pt>
                <c:pt idx="19953">
                  <c:v>37802500000</c:v>
                </c:pt>
                <c:pt idx="19954">
                  <c:v>37691400000</c:v>
                </c:pt>
                <c:pt idx="19955">
                  <c:v>37541400000</c:v>
                </c:pt>
                <c:pt idx="19956">
                  <c:v>37425600000</c:v>
                </c:pt>
                <c:pt idx="19957">
                  <c:v>37309000000</c:v>
                </c:pt>
                <c:pt idx="19958">
                  <c:v>37189000000</c:v>
                </c:pt>
                <c:pt idx="19959">
                  <c:v>37066800000</c:v>
                </c:pt>
                <c:pt idx="19960">
                  <c:v>36979900000</c:v>
                </c:pt>
                <c:pt idx="19961">
                  <c:v>36853700000</c:v>
                </c:pt>
                <c:pt idx="19962">
                  <c:v>36697700000</c:v>
                </c:pt>
                <c:pt idx="19963">
                  <c:v>36566900000</c:v>
                </c:pt>
                <c:pt idx="19964">
                  <c:v>36450200000</c:v>
                </c:pt>
                <c:pt idx="19965">
                  <c:v>36267300000</c:v>
                </c:pt>
                <c:pt idx="19966">
                  <c:v>36129800000</c:v>
                </c:pt>
                <c:pt idx="19967">
                  <c:v>36037900000</c:v>
                </c:pt>
                <c:pt idx="19968">
                  <c:v>35896300000</c:v>
                </c:pt>
                <c:pt idx="19969">
                  <c:v>35766500000</c:v>
                </c:pt>
                <c:pt idx="19970">
                  <c:v>35620800000</c:v>
                </c:pt>
                <c:pt idx="19971">
                  <c:v>35444300000</c:v>
                </c:pt>
                <c:pt idx="19972">
                  <c:v>35264800000</c:v>
                </c:pt>
                <c:pt idx="19973">
                  <c:v>35113100000</c:v>
                </c:pt>
                <c:pt idx="19974">
                  <c:v>34966300000</c:v>
                </c:pt>
                <c:pt idx="19975">
                  <c:v>34810600000</c:v>
                </c:pt>
                <c:pt idx="19976">
                  <c:v>34706300000</c:v>
                </c:pt>
                <c:pt idx="19977">
                  <c:v>34546400000</c:v>
                </c:pt>
                <c:pt idx="19978">
                  <c:v>34321500000</c:v>
                </c:pt>
                <c:pt idx="19979">
                  <c:v>34193700000</c:v>
                </c:pt>
                <c:pt idx="19980">
                  <c:v>34047000000</c:v>
                </c:pt>
                <c:pt idx="19981">
                  <c:v>33822200000</c:v>
                </c:pt>
                <c:pt idx="19982">
                  <c:v>33653000000</c:v>
                </c:pt>
                <c:pt idx="19983">
                  <c:v>33521500000</c:v>
                </c:pt>
                <c:pt idx="19984">
                  <c:v>33349000000</c:v>
                </c:pt>
                <c:pt idx="19985">
                  <c:v>33134000000</c:v>
                </c:pt>
                <c:pt idx="19986">
                  <c:v>33011600000</c:v>
                </c:pt>
                <c:pt idx="19987">
                  <c:v>32810000000</c:v>
                </c:pt>
                <c:pt idx="19988">
                  <c:v>32605700000</c:v>
                </c:pt>
                <c:pt idx="19989">
                  <c:v>32424600000</c:v>
                </c:pt>
                <c:pt idx="19990">
                  <c:v>32255600000</c:v>
                </c:pt>
                <c:pt idx="19991">
                  <c:v>32071400000</c:v>
                </c:pt>
                <c:pt idx="19992">
                  <c:v>31879800000</c:v>
                </c:pt>
                <c:pt idx="19993">
                  <c:v>31740800000</c:v>
                </c:pt>
                <c:pt idx="19994">
                  <c:v>31501000000</c:v>
                </c:pt>
                <c:pt idx="19995">
                  <c:v>31331600000</c:v>
                </c:pt>
                <c:pt idx="19996">
                  <c:v>31140000000</c:v>
                </c:pt>
                <c:pt idx="19997">
                  <c:v>30921000000</c:v>
                </c:pt>
                <c:pt idx="19998">
                  <c:v>30727200000</c:v>
                </c:pt>
                <c:pt idx="19999">
                  <c:v>30567400000</c:v>
                </c:pt>
                <c:pt idx="20000">
                  <c:v>30372200000</c:v>
                </c:pt>
                <c:pt idx="20001">
                  <c:v>30133700000</c:v>
                </c:pt>
                <c:pt idx="20002">
                  <c:v>29977400000</c:v>
                </c:pt>
                <c:pt idx="20003">
                  <c:v>29777700000</c:v>
                </c:pt>
                <c:pt idx="20004">
                  <c:v>29540800000</c:v>
                </c:pt>
                <c:pt idx="20005">
                  <c:v>29339000000</c:v>
                </c:pt>
                <c:pt idx="20006">
                  <c:v>29179000000</c:v>
                </c:pt>
                <c:pt idx="20007">
                  <c:v>28951400000</c:v>
                </c:pt>
                <c:pt idx="20008">
                  <c:v>28732700000</c:v>
                </c:pt>
                <c:pt idx="20009">
                  <c:v>28565000000</c:v>
                </c:pt>
                <c:pt idx="20010">
                  <c:v>28327600000</c:v>
                </c:pt>
                <c:pt idx="20011">
                  <c:v>28121100000</c:v>
                </c:pt>
                <c:pt idx="20012">
                  <c:v>27913800000</c:v>
                </c:pt>
                <c:pt idx="20013">
                  <c:v>27737400000</c:v>
                </c:pt>
                <c:pt idx="20014">
                  <c:v>27491800000</c:v>
                </c:pt>
                <c:pt idx="20015">
                  <c:v>27296500000</c:v>
                </c:pt>
                <c:pt idx="20016">
                  <c:v>27106800000</c:v>
                </c:pt>
                <c:pt idx="20017">
                  <c:v>26861200000</c:v>
                </c:pt>
                <c:pt idx="20018">
                  <c:v>26651400000</c:v>
                </c:pt>
                <c:pt idx="20019">
                  <c:v>26465500000</c:v>
                </c:pt>
                <c:pt idx="20020">
                  <c:v>26262300000</c:v>
                </c:pt>
                <c:pt idx="20021">
                  <c:v>26021000000</c:v>
                </c:pt>
                <c:pt idx="20022">
                  <c:v>25838100000</c:v>
                </c:pt>
                <c:pt idx="20023">
                  <c:v>25622200000</c:v>
                </c:pt>
                <c:pt idx="20024">
                  <c:v>25389500000</c:v>
                </c:pt>
                <c:pt idx="20025">
                  <c:v>25178800000</c:v>
                </c:pt>
                <c:pt idx="20026">
                  <c:v>24995800000</c:v>
                </c:pt>
                <c:pt idx="20027">
                  <c:v>24773700000</c:v>
                </c:pt>
                <c:pt idx="20028">
                  <c:v>24544200000</c:v>
                </c:pt>
                <c:pt idx="20029">
                  <c:v>24366000000</c:v>
                </c:pt>
                <c:pt idx="20030">
                  <c:v>24137700000</c:v>
                </c:pt>
                <c:pt idx="20031">
                  <c:v>23919500000</c:v>
                </c:pt>
                <c:pt idx="20032">
                  <c:v>23710500000</c:v>
                </c:pt>
                <c:pt idx="20033">
                  <c:v>23507900000</c:v>
                </c:pt>
                <c:pt idx="20034">
                  <c:v>23299600000</c:v>
                </c:pt>
                <c:pt idx="20035">
                  <c:v>23094300000</c:v>
                </c:pt>
                <c:pt idx="20036">
                  <c:v>22912700000</c:v>
                </c:pt>
                <c:pt idx="20037">
                  <c:v>22662200000</c:v>
                </c:pt>
                <c:pt idx="20038">
                  <c:v>22478900000</c:v>
                </c:pt>
                <c:pt idx="20039">
                  <c:v>22274100000</c:v>
                </c:pt>
                <c:pt idx="20040">
                  <c:v>22047600000</c:v>
                </c:pt>
                <c:pt idx="20041">
                  <c:v>21844600000</c:v>
                </c:pt>
                <c:pt idx="20042">
                  <c:v>21679600000</c:v>
                </c:pt>
                <c:pt idx="20043">
                  <c:v>21471100000</c:v>
                </c:pt>
                <c:pt idx="20044">
                  <c:v>21243500000</c:v>
                </c:pt>
                <c:pt idx="20045">
                  <c:v>21078900000</c:v>
                </c:pt>
                <c:pt idx="20046">
                  <c:v>20880400000</c:v>
                </c:pt>
                <c:pt idx="20047">
                  <c:v>20649800000</c:v>
                </c:pt>
                <c:pt idx="20048">
                  <c:v>20453900000</c:v>
                </c:pt>
                <c:pt idx="20049">
                  <c:v>20295300000</c:v>
                </c:pt>
                <c:pt idx="20050">
                  <c:v>20073000000</c:v>
                </c:pt>
                <c:pt idx="20051">
                  <c:v>19880800000</c:v>
                </c:pt>
                <c:pt idx="20052">
                  <c:v>19717800000</c:v>
                </c:pt>
                <c:pt idx="20053">
                  <c:v>19528000000</c:v>
                </c:pt>
                <c:pt idx="20054">
                  <c:v>19319300000</c:v>
                </c:pt>
                <c:pt idx="20055">
                  <c:v>19132700000</c:v>
                </c:pt>
                <c:pt idx="20056">
                  <c:v>18954100000</c:v>
                </c:pt>
                <c:pt idx="20057">
                  <c:v>18743900000</c:v>
                </c:pt>
                <c:pt idx="20058">
                  <c:v>18562100000</c:v>
                </c:pt>
                <c:pt idx="20059">
                  <c:v>18406500000</c:v>
                </c:pt>
                <c:pt idx="20060">
                  <c:v>18227600000</c:v>
                </c:pt>
                <c:pt idx="20061">
                  <c:v>18060600000</c:v>
                </c:pt>
                <c:pt idx="20062">
                  <c:v>17884900000</c:v>
                </c:pt>
                <c:pt idx="20063">
                  <c:v>17686500000</c:v>
                </c:pt>
                <c:pt idx="20064">
                  <c:v>17514500000</c:v>
                </c:pt>
                <c:pt idx="20065">
                  <c:v>17344400000</c:v>
                </c:pt>
                <c:pt idx="20066">
                  <c:v>17178000000</c:v>
                </c:pt>
                <c:pt idx="20067">
                  <c:v>17011600000</c:v>
                </c:pt>
                <c:pt idx="20068">
                  <c:v>16865500000</c:v>
                </c:pt>
                <c:pt idx="20069">
                  <c:v>16702700000</c:v>
                </c:pt>
                <c:pt idx="20070">
                  <c:v>16530400000</c:v>
                </c:pt>
                <c:pt idx="20071">
                  <c:v>16371600000</c:v>
                </c:pt>
                <c:pt idx="20072">
                  <c:v>16214700000</c:v>
                </c:pt>
                <c:pt idx="20073">
                  <c:v>16047500000</c:v>
                </c:pt>
                <c:pt idx="20074">
                  <c:v>15894900000</c:v>
                </c:pt>
                <c:pt idx="20075">
                  <c:v>15755800000</c:v>
                </c:pt>
                <c:pt idx="20076">
                  <c:v>15607100000</c:v>
                </c:pt>
                <c:pt idx="20077">
                  <c:v>15466900000</c:v>
                </c:pt>
                <c:pt idx="20078">
                  <c:v>15322300000</c:v>
                </c:pt>
                <c:pt idx="20079">
                  <c:v>15179700000</c:v>
                </c:pt>
                <c:pt idx="20080">
                  <c:v>15026900000</c:v>
                </c:pt>
                <c:pt idx="20081">
                  <c:v>14888800000</c:v>
                </c:pt>
                <c:pt idx="20082">
                  <c:v>14752500000</c:v>
                </c:pt>
                <c:pt idx="20083">
                  <c:v>14618800000</c:v>
                </c:pt>
                <c:pt idx="20084">
                  <c:v>14493800000</c:v>
                </c:pt>
                <c:pt idx="20085">
                  <c:v>14364300000</c:v>
                </c:pt>
                <c:pt idx="20086">
                  <c:v>14229600000</c:v>
                </c:pt>
                <c:pt idx="20087">
                  <c:v>14108700000</c:v>
                </c:pt>
                <c:pt idx="20088">
                  <c:v>13985700000</c:v>
                </c:pt>
                <c:pt idx="20089">
                  <c:v>13859800000</c:v>
                </c:pt>
                <c:pt idx="20090">
                  <c:v>13741300000</c:v>
                </c:pt>
                <c:pt idx="20091">
                  <c:v>13627700000</c:v>
                </c:pt>
                <c:pt idx="20092">
                  <c:v>13513500000</c:v>
                </c:pt>
                <c:pt idx="20093">
                  <c:v>13398800000</c:v>
                </c:pt>
                <c:pt idx="20094">
                  <c:v>13293000000</c:v>
                </c:pt>
                <c:pt idx="20095">
                  <c:v>13185300000</c:v>
                </c:pt>
                <c:pt idx="20096">
                  <c:v>13077600000</c:v>
                </c:pt>
                <c:pt idx="20097">
                  <c:v>12974300000</c:v>
                </c:pt>
                <c:pt idx="20098">
                  <c:v>12874200000</c:v>
                </c:pt>
                <c:pt idx="20099">
                  <c:v>12775400000</c:v>
                </c:pt>
                <c:pt idx="20100">
                  <c:v>12677200000</c:v>
                </c:pt>
                <c:pt idx="20101">
                  <c:v>12582700000</c:v>
                </c:pt>
                <c:pt idx="20102">
                  <c:v>12490100000</c:v>
                </c:pt>
                <c:pt idx="20103">
                  <c:v>12396200000</c:v>
                </c:pt>
                <c:pt idx="20104">
                  <c:v>12308000000</c:v>
                </c:pt>
                <c:pt idx="20105">
                  <c:v>12225600000</c:v>
                </c:pt>
                <c:pt idx="20106">
                  <c:v>12137600000</c:v>
                </c:pt>
                <c:pt idx="20107">
                  <c:v>12055000000</c:v>
                </c:pt>
                <c:pt idx="20108">
                  <c:v>11979100000</c:v>
                </c:pt>
                <c:pt idx="20109">
                  <c:v>11901300000</c:v>
                </c:pt>
                <c:pt idx="20110">
                  <c:v>11825100000</c:v>
                </c:pt>
                <c:pt idx="20111">
                  <c:v>11751300000</c:v>
                </c:pt>
                <c:pt idx="20112">
                  <c:v>11679400000</c:v>
                </c:pt>
                <c:pt idx="20113">
                  <c:v>11607900000</c:v>
                </c:pt>
                <c:pt idx="20114">
                  <c:v>11541900000</c:v>
                </c:pt>
                <c:pt idx="20115">
                  <c:v>11473100000</c:v>
                </c:pt>
                <c:pt idx="20116">
                  <c:v>11410900000</c:v>
                </c:pt>
                <c:pt idx="20117">
                  <c:v>11345600000</c:v>
                </c:pt>
                <c:pt idx="20118">
                  <c:v>11285700000</c:v>
                </c:pt>
                <c:pt idx="20119">
                  <c:v>11229900000</c:v>
                </c:pt>
                <c:pt idx="20120">
                  <c:v>11170600000</c:v>
                </c:pt>
                <c:pt idx="20121">
                  <c:v>11116900000</c:v>
                </c:pt>
                <c:pt idx="20122">
                  <c:v>11066400000</c:v>
                </c:pt>
                <c:pt idx="20123">
                  <c:v>11012300000</c:v>
                </c:pt>
                <c:pt idx="20124">
                  <c:v>10969400000</c:v>
                </c:pt>
                <c:pt idx="20125">
                  <c:v>10922100000</c:v>
                </c:pt>
                <c:pt idx="20126">
                  <c:v>10873700000</c:v>
                </c:pt>
                <c:pt idx="20127">
                  <c:v>10830400000</c:v>
                </c:pt>
                <c:pt idx="20128">
                  <c:v>10791100000</c:v>
                </c:pt>
                <c:pt idx="20129">
                  <c:v>10745300000</c:v>
                </c:pt>
                <c:pt idx="20130">
                  <c:v>10709100000</c:v>
                </c:pt>
                <c:pt idx="20131">
                  <c:v>10669100000</c:v>
                </c:pt>
                <c:pt idx="20132">
                  <c:v>10633700000</c:v>
                </c:pt>
                <c:pt idx="20133">
                  <c:v>10600600000</c:v>
                </c:pt>
                <c:pt idx="20134">
                  <c:v>10568400000</c:v>
                </c:pt>
                <c:pt idx="20135">
                  <c:v>10538000000</c:v>
                </c:pt>
                <c:pt idx="20136">
                  <c:v>10509700000</c:v>
                </c:pt>
                <c:pt idx="20137">
                  <c:v>10481200000</c:v>
                </c:pt>
                <c:pt idx="20138">
                  <c:v>10454900000</c:v>
                </c:pt>
                <c:pt idx="20139">
                  <c:v>10429400000</c:v>
                </c:pt>
                <c:pt idx="20140">
                  <c:v>10406000000</c:v>
                </c:pt>
                <c:pt idx="20141">
                  <c:v>10382400000</c:v>
                </c:pt>
                <c:pt idx="20142">
                  <c:v>10364100000</c:v>
                </c:pt>
                <c:pt idx="20143">
                  <c:v>10341000000</c:v>
                </c:pt>
                <c:pt idx="20144">
                  <c:v>10325500000</c:v>
                </c:pt>
                <c:pt idx="20145">
                  <c:v>10308900000</c:v>
                </c:pt>
                <c:pt idx="20146">
                  <c:v>10290600000</c:v>
                </c:pt>
                <c:pt idx="20147">
                  <c:v>10276600000</c:v>
                </c:pt>
                <c:pt idx="20148">
                  <c:v>10266200000</c:v>
                </c:pt>
                <c:pt idx="20149">
                  <c:v>10253500000</c:v>
                </c:pt>
                <c:pt idx="20150">
                  <c:v>10241300000</c:v>
                </c:pt>
                <c:pt idx="20151">
                  <c:v>10234200000</c:v>
                </c:pt>
                <c:pt idx="20152">
                  <c:v>10226300000</c:v>
                </c:pt>
                <c:pt idx="20153">
                  <c:v>10216400000</c:v>
                </c:pt>
                <c:pt idx="20154">
                  <c:v>10210600000</c:v>
                </c:pt>
                <c:pt idx="20155">
                  <c:v>10207800000</c:v>
                </c:pt>
                <c:pt idx="20156">
                  <c:v>10202400000</c:v>
                </c:pt>
                <c:pt idx="20157">
                  <c:v>10198800000</c:v>
                </c:pt>
                <c:pt idx="20158">
                  <c:v>10201400000</c:v>
                </c:pt>
                <c:pt idx="20159">
                  <c:v>10200900000</c:v>
                </c:pt>
                <c:pt idx="20160">
                  <c:v>10198800000</c:v>
                </c:pt>
                <c:pt idx="20161">
                  <c:v>10200200000</c:v>
                </c:pt>
                <c:pt idx="20162">
                  <c:v>10203000000</c:v>
                </c:pt>
                <c:pt idx="20163">
                  <c:v>10202000000</c:v>
                </c:pt>
                <c:pt idx="20164">
                  <c:v>10209700000</c:v>
                </c:pt>
                <c:pt idx="20165">
                  <c:v>10214100000</c:v>
                </c:pt>
                <c:pt idx="20166">
                  <c:v>10220000000</c:v>
                </c:pt>
                <c:pt idx="20167">
                  <c:v>10227900000</c:v>
                </c:pt>
                <c:pt idx="20168">
                  <c:v>10235400000</c:v>
                </c:pt>
                <c:pt idx="20169">
                  <c:v>10240900000</c:v>
                </c:pt>
                <c:pt idx="20170">
                  <c:v>10250100000</c:v>
                </c:pt>
                <c:pt idx="20171">
                  <c:v>10261100000</c:v>
                </c:pt>
                <c:pt idx="20172">
                  <c:v>10270900000</c:v>
                </c:pt>
                <c:pt idx="20173">
                  <c:v>10282400000</c:v>
                </c:pt>
                <c:pt idx="20174">
                  <c:v>10294900000</c:v>
                </c:pt>
                <c:pt idx="20175">
                  <c:v>10307800000</c:v>
                </c:pt>
                <c:pt idx="20176">
                  <c:v>10319200000</c:v>
                </c:pt>
                <c:pt idx="20177">
                  <c:v>10333500000</c:v>
                </c:pt>
                <c:pt idx="20178">
                  <c:v>10349500000</c:v>
                </c:pt>
                <c:pt idx="20179">
                  <c:v>10365300000</c:v>
                </c:pt>
                <c:pt idx="20180">
                  <c:v>10381500000</c:v>
                </c:pt>
                <c:pt idx="20181">
                  <c:v>10399800000</c:v>
                </c:pt>
                <c:pt idx="20182">
                  <c:v>10417300000</c:v>
                </c:pt>
                <c:pt idx="20183">
                  <c:v>10431400000</c:v>
                </c:pt>
                <c:pt idx="20184">
                  <c:v>10450100000</c:v>
                </c:pt>
                <c:pt idx="20185">
                  <c:v>10469200000</c:v>
                </c:pt>
                <c:pt idx="20186">
                  <c:v>10489300000</c:v>
                </c:pt>
                <c:pt idx="20187">
                  <c:v>10509600000</c:v>
                </c:pt>
                <c:pt idx="20188">
                  <c:v>10534900000</c:v>
                </c:pt>
                <c:pt idx="20189">
                  <c:v>10556300000</c:v>
                </c:pt>
                <c:pt idx="20190">
                  <c:v>10574700000</c:v>
                </c:pt>
                <c:pt idx="20191">
                  <c:v>10597100000</c:v>
                </c:pt>
                <c:pt idx="20192">
                  <c:v>10622700000</c:v>
                </c:pt>
                <c:pt idx="20193">
                  <c:v>10639300000</c:v>
                </c:pt>
                <c:pt idx="20194">
                  <c:v>10663000000</c:v>
                </c:pt>
                <c:pt idx="20195">
                  <c:v>10693000000</c:v>
                </c:pt>
                <c:pt idx="20196">
                  <c:v>10717700000</c:v>
                </c:pt>
                <c:pt idx="20197">
                  <c:v>10743100000</c:v>
                </c:pt>
                <c:pt idx="20198">
                  <c:v>10768700000</c:v>
                </c:pt>
                <c:pt idx="20199">
                  <c:v>10792400000</c:v>
                </c:pt>
                <c:pt idx="20200">
                  <c:v>10814400000</c:v>
                </c:pt>
                <c:pt idx="20201">
                  <c:v>10841100000</c:v>
                </c:pt>
                <c:pt idx="20202">
                  <c:v>10871600000</c:v>
                </c:pt>
                <c:pt idx="20203">
                  <c:v>10899100000</c:v>
                </c:pt>
                <c:pt idx="20204">
                  <c:v>10931800000</c:v>
                </c:pt>
                <c:pt idx="20205">
                  <c:v>10960200000</c:v>
                </c:pt>
                <c:pt idx="20206">
                  <c:v>10982100000</c:v>
                </c:pt>
                <c:pt idx="20207">
                  <c:v>11011600000</c:v>
                </c:pt>
                <c:pt idx="20208">
                  <c:v>11041000000</c:v>
                </c:pt>
                <c:pt idx="20209">
                  <c:v>11067900000</c:v>
                </c:pt>
                <c:pt idx="20210">
                  <c:v>11097900000</c:v>
                </c:pt>
                <c:pt idx="20211">
                  <c:v>11135000000</c:v>
                </c:pt>
                <c:pt idx="20212">
                  <c:v>11165700000</c:v>
                </c:pt>
                <c:pt idx="20213">
                  <c:v>11189700000</c:v>
                </c:pt>
                <c:pt idx="20214">
                  <c:v>11226200000</c:v>
                </c:pt>
                <c:pt idx="20215">
                  <c:v>11257900000</c:v>
                </c:pt>
                <c:pt idx="20216">
                  <c:v>11283100000</c:v>
                </c:pt>
                <c:pt idx="20217">
                  <c:v>11315400000</c:v>
                </c:pt>
                <c:pt idx="20218">
                  <c:v>11352500000</c:v>
                </c:pt>
                <c:pt idx="20219">
                  <c:v>11385400000</c:v>
                </c:pt>
                <c:pt idx="20220">
                  <c:v>11415100000</c:v>
                </c:pt>
                <c:pt idx="20221">
                  <c:v>11455100000</c:v>
                </c:pt>
                <c:pt idx="20222">
                  <c:v>11484800000</c:v>
                </c:pt>
                <c:pt idx="20223">
                  <c:v>11516400000</c:v>
                </c:pt>
                <c:pt idx="20224">
                  <c:v>11550500000</c:v>
                </c:pt>
                <c:pt idx="20225">
                  <c:v>11591100000</c:v>
                </c:pt>
                <c:pt idx="20226">
                  <c:v>11619900000</c:v>
                </c:pt>
                <c:pt idx="20227">
                  <c:v>11655200000</c:v>
                </c:pt>
                <c:pt idx="20228">
                  <c:v>11695200000</c:v>
                </c:pt>
                <c:pt idx="20229">
                  <c:v>11724300000</c:v>
                </c:pt>
                <c:pt idx="20230">
                  <c:v>11762000000</c:v>
                </c:pt>
                <c:pt idx="20231">
                  <c:v>11797700000</c:v>
                </c:pt>
                <c:pt idx="20232">
                  <c:v>11837200000</c:v>
                </c:pt>
                <c:pt idx="20233">
                  <c:v>11866100000</c:v>
                </c:pt>
                <c:pt idx="20234">
                  <c:v>11907900000</c:v>
                </c:pt>
                <c:pt idx="20235">
                  <c:v>11944500000</c:v>
                </c:pt>
                <c:pt idx="20236">
                  <c:v>11975800000</c:v>
                </c:pt>
                <c:pt idx="20237">
                  <c:v>12018200000</c:v>
                </c:pt>
                <c:pt idx="20238">
                  <c:v>12055200000</c:v>
                </c:pt>
                <c:pt idx="20239">
                  <c:v>12090400000</c:v>
                </c:pt>
                <c:pt idx="20240">
                  <c:v>12123600000</c:v>
                </c:pt>
                <c:pt idx="20241">
                  <c:v>12166700000</c:v>
                </c:pt>
                <c:pt idx="20242">
                  <c:v>12200800000</c:v>
                </c:pt>
                <c:pt idx="20243">
                  <c:v>12236800000</c:v>
                </c:pt>
                <c:pt idx="20244">
                  <c:v>12279700000</c:v>
                </c:pt>
                <c:pt idx="20245">
                  <c:v>12314800000</c:v>
                </c:pt>
                <c:pt idx="20246">
                  <c:v>12353000000</c:v>
                </c:pt>
                <c:pt idx="20247">
                  <c:v>12389400000</c:v>
                </c:pt>
                <c:pt idx="20248">
                  <c:v>12433700000</c:v>
                </c:pt>
                <c:pt idx="20249">
                  <c:v>12466900000</c:v>
                </c:pt>
                <c:pt idx="20250">
                  <c:v>12505700000</c:v>
                </c:pt>
                <c:pt idx="20251">
                  <c:v>12549300000</c:v>
                </c:pt>
                <c:pt idx="20252">
                  <c:v>12581600000</c:v>
                </c:pt>
                <c:pt idx="20253">
                  <c:v>12620400000</c:v>
                </c:pt>
                <c:pt idx="20254">
                  <c:v>12662000000</c:v>
                </c:pt>
                <c:pt idx="20255">
                  <c:v>12704200000</c:v>
                </c:pt>
                <c:pt idx="20256">
                  <c:v>12736800000</c:v>
                </c:pt>
                <c:pt idx="20257">
                  <c:v>12781000000</c:v>
                </c:pt>
                <c:pt idx="20258">
                  <c:v>12820300000</c:v>
                </c:pt>
                <c:pt idx="20259">
                  <c:v>12855900000</c:v>
                </c:pt>
                <c:pt idx="20260">
                  <c:v>12895100000</c:v>
                </c:pt>
                <c:pt idx="20261">
                  <c:v>12939300000</c:v>
                </c:pt>
                <c:pt idx="20262">
                  <c:v>12976800000</c:v>
                </c:pt>
                <c:pt idx="20263">
                  <c:v>13013100000</c:v>
                </c:pt>
                <c:pt idx="20264">
                  <c:v>13056300000</c:v>
                </c:pt>
                <c:pt idx="20265">
                  <c:v>13093400000</c:v>
                </c:pt>
                <c:pt idx="20266">
                  <c:v>13131400000</c:v>
                </c:pt>
                <c:pt idx="20267">
                  <c:v>13170900000</c:v>
                </c:pt>
                <c:pt idx="20268">
                  <c:v>13214000000</c:v>
                </c:pt>
                <c:pt idx="20269">
                  <c:v>13252500000</c:v>
                </c:pt>
                <c:pt idx="20270">
                  <c:v>13289600000</c:v>
                </c:pt>
                <c:pt idx="20271">
                  <c:v>13333500000</c:v>
                </c:pt>
                <c:pt idx="20272">
                  <c:v>13372900000</c:v>
                </c:pt>
                <c:pt idx="20273">
                  <c:v>13407100000</c:v>
                </c:pt>
                <c:pt idx="20274">
                  <c:v>13446500000</c:v>
                </c:pt>
                <c:pt idx="20275">
                  <c:v>13487100000</c:v>
                </c:pt>
                <c:pt idx="20276">
                  <c:v>13526500000</c:v>
                </c:pt>
                <c:pt idx="20277">
                  <c:v>13565900000</c:v>
                </c:pt>
                <c:pt idx="20278">
                  <c:v>13609900000</c:v>
                </c:pt>
                <c:pt idx="20279">
                  <c:v>13649000000</c:v>
                </c:pt>
                <c:pt idx="20280">
                  <c:v>13685000000</c:v>
                </c:pt>
                <c:pt idx="20281">
                  <c:v>13724100000</c:v>
                </c:pt>
                <c:pt idx="20282">
                  <c:v>13759900000</c:v>
                </c:pt>
                <c:pt idx="20283">
                  <c:v>13798800000</c:v>
                </c:pt>
                <c:pt idx="20284">
                  <c:v>13842300000</c:v>
                </c:pt>
                <c:pt idx="20285">
                  <c:v>13881400000</c:v>
                </c:pt>
                <c:pt idx="20286">
                  <c:v>13920100000</c:v>
                </c:pt>
                <c:pt idx="20287">
                  <c:v>13959400000</c:v>
                </c:pt>
                <c:pt idx="20288">
                  <c:v>13997800000</c:v>
                </c:pt>
                <c:pt idx="20289">
                  <c:v>14032300000</c:v>
                </c:pt>
                <c:pt idx="20290">
                  <c:v>14070700000</c:v>
                </c:pt>
                <c:pt idx="20291">
                  <c:v>14113200000</c:v>
                </c:pt>
                <c:pt idx="20292">
                  <c:v>14149100000</c:v>
                </c:pt>
                <c:pt idx="20293">
                  <c:v>14187100000</c:v>
                </c:pt>
                <c:pt idx="20294">
                  <c:v>14227700000</c:v>
                </c:pt>
                <c:pt idx="20295">
                  <c:v>14265500000</c:v>
                </c:pt>
                <c:pt idx="20296">
                  <c:v>14299300000</c:v>
                </c:pt>
                <c:pt idx="20297">
                  <c:v>14336900000</c:v>
                </c:pt>
                <c:pt idx="20298">
                  <c:v>14373500000</c:v>
                </c:pt>
                <c:pt idx="20299">
                  <c:v>14410800000</c:v>
                </c:pt>
                <c:pt idx="20300">
                  <c:v>14448000000</c:v>
                </c:pt>
                <c:pt idx="20301">
                  <c:v>14490500000</c:v>
                </c:pt>
                <c:pt idx="20302">
                  <c:v>14527400000</c:v>
                </c:pt>
                <c:pt idx="20303">
                  <c:v>14564300000</c:v>
                </c:pt>
                <c:pt idx="20304">
                  <c:v>14601000000</c:v>
                </c:pt>
                <c:pt idx="20305">
                  <c:v>14633000000</c:v>
                </c:pt>
                <c:pt idx="20306">
                  <c:v>14669500000</c:v>
                </c:pt>
                <c:pt idx="20307">
                  <c:v>14705800000</c:v>
                </c:pt>
                <c:pt idx="20308">
                  <c:v>14742500000</c:v>
                </c:pt>
                <c:pt idx="20309">
                  <c:v>14778500000</c:v>
                </c:pt>
                <c:pt idx="20310">
                  <c:v>14818400000</c:v>
                </c:pt>
                <c:pt idx="20311">
                  <c:v>14854100000</c:v>
                </c:pt>
                <c:pt idx="20312">
                  <c:v>14887200000</c:v>
                </c:pt>
                <c:pt idx="20313">
                  <c:v>14924100000</c:v>
                </c:pt>
                <c:pt idx="20314">
                  <c:v>14959400000</c:v>
                </c:pt>
                <c:pt idx="20315">
                  <c:v>14992400000</c:v>
                </c:pt>
                <c:pt idx="20316">
                  <c:v>15027500000</c:v>
                </c:pt>
                <c:pt idx="20317">
                  <c:v>15065500000</c:v>
                </c:pt>
                <c:pt idx="20318">
                  <c:v>15100200000</c:v>
                </c:pt>
                <c:pt idx="20319">
                  <c:v>15132400000</c:v>
                </c:pt>
                <c:pt idx="20320">
                  <c:v>15170000000</c:v>
                </c:pt>
                <c:pt idx="20321">
                  <c:v>15204400000</c:v>
                </c:pt>
                <c:pt idx="20322">
                  <c:v>15234900000</c:v>
                </c:pt>
                <c:pt idx="20323">
                  <c:v>15269100000</c:v>
                </c:pt>
                <c:pt idx="20324">
                  <c:v>15304700000</c:v>
                </c:pt>
                <c:pt idx="20325">
                  <c:v>15338600000</c:v>
                </c:pt>
                <c:pt idx="20326">
                  <c:v>15372900000</c:v>
                </c:pt>
                <c:pt idx="20327">
                  <c:v>15410700000</c:v>
                </c:pt>
                <c:pt idx="20328">
                  <c:v>15438300000</c:v>
                </c:pt>
                <c:pt idx="20329">
                  <c:v>15474900000</c:v>
                </c:pt>
                <c:pt idx="20330">
                  <c:v>15508100000</c:v>
                </c:pt>
                <c:pt idx="20331">
                  <c:v>15537500000</c:v>
                </c:pt>
                <c:pt idx="20332">
                  <c:v>15570400000</c:v>
                </c:pt>
                <c:pt idx="20333">
                  <c:v>15609300000</c:v>
                </c:pt>
                <c:pt idx="20334">
                  <c:v>15640600000</c:v>
                </c:pt>
                <c:pt idx="20335">
                  <c:v>15670100000</c:v>
                </c:pt>
                <c:pt idx="20336">
                  <c:v>15707700000</c:v>
                </c:pt>
                <c:pt idx="20337">
                  <c:v>15740100000</c:v>
                </c:pt>
                <c:pt idx="20338">
                  <c:v>15768600000</c:v>
                </c:pt>
                <c:pt idx="20339">
                  <c:v>15800800000</c:v>
                </c:pt>
                <c:pt idx="20340">
                  <c:v>15836900000</c:v>
                </c:pt>
                <c:pt idx="20341">
                  <c:v>15866100000</c:v>
                </c:pt>
                <c:pt idx="20342">
                  <c:v>15897100000</c:v>
                </c:pt>
                <c:pt idx="20343">
                  <c:v>15932000000</c:v>
                </c:pt>
                <c:pt idx="20344">
                  <c:v>15963700000</c:v>
                </c:pt>
                <c:pt idx="20345">
                  <c:v>15992900000</c:v>
                </c:pt>
                <c:pt idx="20346">
                  <c:v>16024300000</c:v>
                </c:pt>
                <c:pt idx="20347">
                  <c:v>16059000000</c:v>
                </c:pt>
                <c:pt idx="20348">
                  <c:v>16087500000</c:v>
                </c:pt>
                <c:pt idx="20349">
                  <c:v>16119600000</c:v>
                </c:pt>
                <c:pt idx="20350">
                  <c:v>16152100000</c:v>
                </c:pt>
                <c:pt idx="20351">
                  <c:v>16181400000</c:v>
                </c:pt>
                <c:pt idx="20352">
                  <c:v>16212300000</c:v>
                </c:pt>
                <c:pt idx="20353">
                  <c:v>16243100000</c:v>
                </c:pt>
                <c:pt idx="20354">
                  <c:v>16275500000</c:v>
                </c:pt>
                <c:pt idx="20355">
                  <c:v>16304300000</c:v>
                </c:pt>
                <c:pt idx="20356">
                  <c:v>16334700000</c:v>
                </c:pt>
                <c:pt idx="20357">
                  <c:v>16367900000</c:v>
                </c:pt>
                <c:pt idx="20358">
                  <c:v>16396400000</c:v>
                </c:pt>
                <c:pt idx="20359">
                  <c:v>16426700000</c:v>
                </c:pt>
                <c:pt idx="20360">
                  <c:v>16457100000</c:v>
                </c:pt>
                <c:pt idx="20361">
                  <c:v>16490600000</c:v>
                </c:pt>
                <c:pt idx="20362">
                  <c:v>16516300000</c:v>
                </c:pt>
                <c:pt idx="20363">
                  <c:v>16547700000</c:v>
                </c:pt>
                <c:pt idx="20364">
                  <c:v>16579100000</c:v>
                </c:pt>
                <c:pt idx="20365">
                  <c:v>16605400000</c:v>
                </c:pt>
                <c:pt idx="20366">
                  <c:v>16635200000</c:v>
                </c:pt>
                <c:pt idx="20367">
                  <c:v>16667400000</c:v>
                </c:pt>
                <c:pt idx="20368">
                  <c:v>16699300000</c:v>
                </c:pt>
                <c:pt idx="20369">
                  <c:v>16725100000</c:v>
                </c:pt>
                <c:pt idx="20370">
                  <c:v>16756600000</c:v>
                </c:pt>
                <c:pt idx="20371">
                  <c:v>16787400000</c:v>
                </c:pt>
                <c:pt idx="20372">
                  <c:v>16812200000</c:v>
                </c:pt>
                <c:pt idx="20373">
                  <c:v>16841400000</c:v>
                </c:pt>
                <c:pt idx="20374">
                  <c:v>16873700000</c:v>
                </c:pt>
                <c:pt idx="20375">
                  <c:v>16904900000</c:v>
                </c:pt>
                <c:pt idx="20376">
                  <c:v>16928800000</c:v>
                </c:pt>
                <c:pt idx="20377">
                  <c:v>16962300000</c:v>
                </c:pt>
                <c:pt idx="20378">
                  <c:v>16990500000</c:v>
                </c:pt>
                <c:pt idx="20379">
                  <c:v>17015100000</c:v>
                </c:pt>
                <c:pt idx="20380">
                  <c:v>17043700000</c:v>
                </c:pt>
                <c:pt idx="20381">
                  <c:v>17076900000</c:v>
                </c:pt>
                <c:pt idx="20382">
                  <c:v>17105400000</c:v>
                </c:pt>
                <c:pt idx="20383">
                  <c:v>17131000000</c:v>
                </c:pt>
                <c:pt idx="20384">
                  <c:v>17164500000</c:v>
                </c:pt>
                <c:pt idx="20385">
                  <c:v>17189700000</c:v>
                </c:pt>
                <c:pt idx="20386">
                  <c:v>17215500000</c:v>
                </c:pt>
                <c:pt idx="20387">
                  <c:v>17243600000</c:v>
                </c:pt>
                <c:pt idx="20388">
                  <c:v>17273200000</c:v>
                </c:pt>
                <c:pt idx="20389">
                  <c:v>17301200000</c:v>
                </c:pt>
                <c:pt idx="20390">
                  <c:v>17328300000</c:v>
                </c:pt>
                <c:pt idx="20391">
                  <c:v>17361900000</c:v>
                </c:pt>
                <c:pt idx="20392">
                  <c:v>17384400000</c:v>
                </c:pt>
                <c:pt idx="20393">
                  <c:v>17413000000</c:v>
                </c:pt>
                <c:pt idx="20394">
                  <c:v>17440600000</c:v>
                </c:pt>
                <c:pt idx="20395">
                  <c:v>17466500000</c:v>
                </c:pt>
                <c:pt idx="20396">
                  <c:v>17493900000</c:v>
                </c:pt>
                <c:pt idx="20397">
                  <c:v>17523600000</c:v>
                </c:pt>
                <c:pt idx="20398">
                  <c:v>17554300000</c:v>
                </c:pt>
                <c:pt idx="20399">
                  <c:v>17581400000</c:v>
                </c:pt>
                <c:pt idx="20400">
                  <c:v>17606100000</c:v>
                </c:pt>
                <c:pt idx="20401">
                  <c:v>17633100000</c:v>
                </c:pt>
                <c:pt idx="20402">
                  <c:v>17656900000</c:v>
                </c:pt>
                <c:pt idx="20403">
                  <c:v>17683800000</c:v>
                </c:pt>
                <c:pt idx="20404">
                  <c:v>17715500000</c:v>
                </c:pt>
                <c:pt idx="20405">
                  <c:v>17742200000</c:v>
                </c:pt>
                <c:pt idx="20406">
                  <c:v>17768800000</c:v>
                </c:pt>
                <c:pt idx="20407">
                  <c:v>17795900000</c:v>
                </c:pt>
                <c:pt idx="20408">
                  <c:v>17822300000</c:v>
                </c:pt>
                <c:pt idx="20409">
                  <c:v>17845400000</c:v>
                </c:pt>
                <c:pt idx="20410">
                  <c:v>17871700000</c:v>
                </c:pt>
                <c:pt idx="20411">
                  <c:v>17900100000</c:v>
                </c:pt>
                <c:pt idx="20412">
                  <c:v>17926300000</c:v>
                </c:pt>
                <c:pt idx="20413">
                  <c:v>17952400000</c:v>
                </c:pt>
                <c:pt idx="20414">
                  <c:v>17979300000</c:v>
                </c:pt>
                <c:pt idx="20415">
                  <c:v>18005200000</c:v>
                </c:pt>
                <c:pt idx="20416">
                  <c:v>18028600000</c:v>
                </c:pt>
                <c:pt idx="20417">
                  <c:v>18054400000</c:v>
                </c:pt>
                <c:pt idx="20418">
                  <c:v>18081500000</c:v>
                </c:pt>
                <c:pt idx="20419">
                  <c:v>18107200000</c:v>
                </c:pt>
                <c:pt idx="20420">
                  <c:v>18132900000</c:v>
                </c:pt>
                <c:pt idx="20421">
                  <c:v>18161900000</c:v>
                </c:pt>
                <c:pt idx="20422">
                  <c:v>18187500000</c:v>
                </c:pt>
                <c:pt idx="20423">
                  <c:v>18211000000</c:v>
                </c:pt>
                <c:pt idx="20424">
                  <c:v>18236500000</c:v>
                </c:pt>
                <c:pt idx="20425">
                  <c:v>18259900000</c:v>
                </c:pt>
                <c:pt idx="20426">
                  <c:v>18285200000</c:v>
                </c:pt>
                <c:pt idx="20427">
                  <c:v>18310400000</c:v>
                </c:pt>
                <c:pt idx="20428">
                  <c:v>18338500000</c:v>
                </c:pt>
                <c:pt idx="20429">
                  <c:v>18363700000</c:v>
                </c:pt>
                <c:pt idx="20430">
                  <c:v>18389900000</c:v>
                </c:pt>
                <c:pt idx="20431">
                  <c:v>18415100000</c:v>
                </c:pt>
                <c:pt idx="20432">
                  <c:v>18437600000</c:v>
                </c:pt>
                <c:pt idx="20433">
                  <c:v>18462600000</c:v>
                </c:pt>
                <c:pt idx="20434">
                  <c:v>18490900000</c:v>
                </c:pt>
                <c:pt idx="20435">
                  <c:v>18513900000</c:v>
                </c:pt>
                <c:pt idx="20436">
                  <c:v>18538800000</c:v>
                </c:pt>
                <c:pt idx="20437">
                  <c:v>18565400000</c:v>
                </c:pt>
                <c:pt idx="20438">
                  <c:v>18590400000</c:v>
                </c:pt>
                <c:pt idx="20439">
                  <c:v>18612000000</c:v>
                </c:pt>
                <c:pt idx="20440">
                  <c:v>18638200000</c:v>
                </c:pt>
                <c:pt idx="20441">
                  <c:v>18664500000</c:v>
                </c:pt>
                <c:pt idx="20442">
                  <c:v>18687200000</c:v>
                </c:pt>
                <c:pt idx="20443">
                  <c:v>18712000000</c:v>
                </c:pt>
                <c:pt idx="20444">
                  <c:v>18740600000</c:v>
                </c:pt>
                <c:pt idx="20445">
                  <c:v>18765400000</c:v>
                </c:pt>
                <c:pt idx="20446">
                  <c:v>18785400000</c:v>
                </c:pt>
                <c:pt idx="20447">
                  <c:v>18814300000</c:v>
                </c:pt>
                <c:pt idx="20448">
                  <c:v>18836500000</c:v>
                </c:pt>
                <c:pt idx="20449">
                  <c:v>18857800000</c:v>
                </c:pt>
                <c:pt idx="20450">
                  <c:v>18882400000</c:v>
                </c:pt>
                <c:pt idx="20451">
                  <c:v>18912500000</c:v>
                </c:pt>
                <c:pt idx="20452">
                  <c:v>18937100000</c:v>
                </c:pt>
                <c:pt idx="20453">
                  <c:v>18959900000</c:v>
                </c:pt>
                <c:pt idx="20454">
                  <c:v>18991000000</c:v>
                </c:pt>
                <c:pt idx="20455">
                  <c:v>19009300000</c:v>
                </c:pt>
                <c:pt idx="20456">
                  <c:v>19032900000</c:v>
                </c:pt>
                <c:pt idx="20457">
                  <c:v>19065400000</c:v>
                </c:pt>
                <c:pt idx="20458">
                  <c:v>19083300000</c:v>
                </c:pt>
                <c:pt idx="20459">
                  <c:v>19108000000</c:v>
                </c:pt>
                <c:pt idx="20460">
                  <c:v>19134400000</c:v>
                </c:pt>
                <c:pt idx="20461">
                  <c:v>19164600000</c:v>
                </c:pt>
                <c:pt idx="20462">
                  <c:v>19180200000</c:v>
                </c:pt>
                <c:pt idx="20463">
                  <c:v>19208700000</c:v>
                </c:pt>
                <c:pt idx="20464">
                  <c:v>19237700000</c:v>
                </c:pt>
                <c:pt idx="20465">
                  <c:v>19255300000</c:v>
                </c:pt>
                <c:pt idx="20466">
                  <c:v>19280000000</c:v>
                </c:pt>
                <c:pt idx="20467">
                  <c:v>19312100000</c:v>
                </c:pt>
                <c:pt idx="20468">
                  <c:v>19337900000</c:v>
                </c:pt>
                <c:pt idx="20469">
                  <c:v>19355900000</c:v>
                </c:pt>
                <c:pt idx="20470">
                  <c:v>19385800000</c:v>
                </c:pt>
                <c:pt idx="20471">
                  <c:v>19410500000</c:v>
                </c:pt>
                <c:pt idx="20472">
                  <c:v>19428000000</c:v>
                </c:pt>
                <c:pt idx="20473">
                  <c:v>19452900000</c:v>
                </c:pt>
                <c:pt idx="20474">
                  <c:v>19487700000</c:v>
                </c:pt>
                <c:pt idx="20475">
                  <c:v>19510500000</c:v>
                </c:pt>
                <c:pt idx="20476">
                  <c:v>19529800000</c:v>
                </c:pt>
                <c:pt idx="20477">
                  <c:v>19564700000</c:v>
                </c:pt>
                <c:pt idx="20478">
                  <c:v>19584600000</c:v>
                </c:pt>
                <c:pt idx="20479">
                  <c:v>19604100000</c:v>
                </c:pt>
                <c:pt idx="20480">
                  <c:v>19629000000</c:v>
                </c:pt>
                <c:pt idx="20481">
                  <c:v>19664800000</c:v>
                </c:pt>
                <c:pt idx="20482">
                  <c:v>19682800000</c:v>
                </c:pt>
                <c:pt idx="20483">
                  <c:v>19704400000</c:v>
                </c:pt>
                <c:pt idx="20484">
                  <c:v>19740300000</c:v>
                </c:pt>
                <c:pt idx="20485">
                  <c:v>19754300000</c:v>
                </c:pt>
                <c:pt idx="20486">
                  <c:v>19779100000</c:v>
                </c:pt>
                <c:pt idx="20487">
                  <c:v>19815100000</c:v>
                </c:pt>
                <c:pt idx="20488">
                  <c:v>19840000000</c:v>
                </c:pt>
                <c:pt idx="20489">
                  <c:v>19852400000</c:v>
                </c:pt>
                <c:pt idx="20490">
                  <c:v>19884100000</c:v>
                </c:pt>
                <c:pt idx="20491">
                  <c:v>19915500000</c:v>
                </c:pt>
                <c:pt idx="20492">
                  <c:v>19928500000</c:v>
                </c:pt>
                <c:pt idx="20493">
                  <c:v>19953300000</c:v>
                </c:pt>
                <c:pt idx="20494">
                  <c:v>19987400000</c:v>
                </c:pt>
                <c:pt idx="20495">
                  <c:v>20012200000</c:v>
                </c:pt>
                <c:pt idx="20496">
                  <c:v>20025700000</c:v>
                </c:pt>
                <c:pt idx="20497">
                  <c:v>20060800000</c:v>
                </c:pt>
                <c:pt idx="20498">
                  <c:v>20085400000</c:v>
                </c:pt>
                <c:pt idx="20499">
                  <c:v>20102000000</c:v>
                </c:pt>
                <c:pt idx="20500">
                  <c:v>20126800000</c:v>
                </c:pt>
                <c:pt idx="20501">
                  <c:v>20158500000</c:v>
                </c:pt>
                <c:pt idx="20502">
                  <c:v>20183200000</c:v>
                </c:pt>
                <c:pt idx="20503">
                  <c:v>20200900000</c:v>
                </c:pt>
                <c:pt idx="20504">
                  <c:v>20238600000</c:v>
                </c:pt>
                <c:pt idx="20505">
                  <c:v>20254700000</c:v>
                </c:pt>
                <c:pt idx="20506">
                  <c:v>20278100000</c:v>
                </c:pt>
                <c:pt idx="20507">
                  <c:v>20302800000</c:v>
                </c:pt>
                <c:pt idx="20508">
                  <c:v>20327100000</c:v>
                </c:pt>
                <c:pt idx="20509">
                  <c:v>20351600000</c:v>
                </c:pt>
                <c:pt idx="20510">
                  <c:v>20385200000</c:v>
                </c:pt>
                <c:pt idx="20511">
                  <c:v>20409700000</c:v>
                </c:pt>
                <c:pt idx="20512">
                  <c:v>20423600000</c:v>
                </c:pt>
                <c:pt idx="20513">
                  <c:v>20454200000</c:v>
                </c:pt>
                <c:pt idx="20514">
                  <c:v>20478700000</c:v>
                </c:pt>
                <c:pt idx="20515">
                  <c:v>20500300000</c:v>
                </c:pt>
                <c:pt idx="20516">
                  <c:v>20524700000</c:v>
                </c:pt>
                <c:pt idx="20517">
                  <c:v>20555500000</c:v>
                </c:pt>
                <c:pt idx="20518">
                  <c:v>20579800000</c:v>
                </c:pt>
                <c:pt idx="20519">
                  <c:v>20595700000</c:v>
                </c:pt>
                <c:pt idx="20520">
                  <c:v>20624600000</c:v>
                </c:pt>
                <c:pt idx="20521">
                  <c:v>20648900000</c:v>
                </c:pt>
                <c:pt idx="20522">
                  <c:v>20669200000</c:v>
                </c:pt>
                <c:pt idx="20523">
                  <c:v>20693500000</c:v>
                </c:pt>
                <c:pt idx="20524">
                  <c:v>20725500000</c:v>
                </c:pt>
                <c:pt idx="20525">
                  <c:v>20749700000</c:v>
                </c:pt>
                <c:pt idx="20526">
                  <c:v>20773900000</c:v>
                </c:pt>
                <c:pt idx="20527">
                  <c:v>20799800000</c:v>
                </c:pt>
                <c:pt idx="20528">
                  <c:v>20824100000</c:v>
                </c:pt>
                <c:pt idx="20529">
                  <c:v>20839700000</c:v>
                </c:pt>
                <c:pt idx="20530">
                  <c:v>20863900000</c:v>
                </c:pt>
                <c:pt idx="20531">
                  <c:v>20888600000</c:v>
                </c:pt>
                <c:pt idx="20532">
                  <c:v>20912600000</c:v>
                </c:pt>
                <c:pt idx="20533">
                  <c:v>20939900000</c:v>
                </c:pt>
                <c:pt idx="20534">
                  <c:v>20968200000</c:v>
                </c:pt>
                <c:pt idx="20535">
                  <c:v>20992300000</c:v>
                </c:pt>
                <c:pt idx="20536">
                  <c:v>21012700000</c:v>
                </c:pt>
                <c:pt idx="20537">
                  <c:v>21036900000</c:v>
                </c:pt>
                <c:pt idx="20538">
                  <c:v>21058500000</c:v>
                </c:pt>
                <c:pt idx="20539">
                  <c:v>21082700000</c:v>
                </c:pt>
                <c:pt idx="20540">
                  <c:v>21109100000</c:v>
                </c:pt>
                <c:pt idx="20541">
                  <c:v>21135500000</c:v>
                </c:pt>
                <c:pt idx="20542">
                  <c:v>21159500000</c:v>
                </c:pt>
                <c:pt idx="20543">
                  <c:v>21183200000</c:v>
                </c:pt>
                <c:pt idx="20544">
                  <c:v>21207500000</c:v>
                </c:pt>
                <c:pt idx="20545">
                  <c:v>21227200000</c:v>
                </c:pt>
                <c:pt idx="20546">
                  <c:v>21251400000</c:v>
                </c:pt>
                <c:pt idx="20547">
                  <c:v>21278400000</c:v>
                </c:pt>
                <c:pt idx="20548">
                  <c:v>21303500000</c:v>
                </c:pt>
                <c:pt idx="20549">
                  <c:v>21327600000</c:v>
                </c:pt>
                <c:pt idx="20550">
                  <c:v>21355300000</c:v>
                </c:pt>
                <c:pt idx="20551">
                  <c:v>21379700000</c:v>
                </c:pt>
                <c:pt idx="20552">
                  <c:v>21399500000</c:v>
                </c:pt>
                <c:pt idx="20553">
                  <c:v>21424000000</c:v>
                </c:pt>
                <c:pt idx="20554">
                  <c:v>21448000000</c:v>
                </c:pt>
                <c:pt idx="20555">
                  <c:v>21470600000</c:v>
                </c:pt>
                <c:pt idx="20556">
                  <c:v>21495000000</c:v>
                </c:pt>
                <c:pt idx="20557">
                  <c:v>21524000000</c:v>
                </c:pt>
                <c:pt idx="20558">
                  <c:v>21548500000</c:v>
                </c:pt>
                <c:pt idx="20559">
                  <c:v>21575900000</c:v>
                </c:pt>
                <c:pt idx="20560">
                  <c:v>21600700000</c:v>
                </c:pt>
                <c:pt idx="20561">
                  <c:v>21621300000</c:v>
                </c:pt>
                <c:pt idx="20562">
                  <c:v>21645300000</c:v>
                </c:pt>
                <c:pt idx="20563">
                  <c:v>21673500000</c:v>
                </c:pt>
                <c:pt idx="20564">
                  <c:v>21697100000</c:v>
                </c:pt>
                <c:pt idx="20565">
                  <c:v>21721900000</c:v>
                </c:pt>
                <c:pt idx="20566">
                  <c:v>21751500000</c:v>
                </c:pt>
                <c:pt idx="20567">
                  <c:v>21776600000</c:v>
                </c:pt>
                <c:pt idx="20568">
                  <c:v>21795000000</c:v>
                </c:pt>
                <c:pt idx="20569">
                  <c:v>21819800000</c:v>
                </c:pt>
                <c:pt idx="20570">
                  <c:v>21849000000</c:v>
                </c:pt>
                <c:pt idx="20571">
                  <c:v>21868700000</c:v>
                </c:pt>
                <c:pt idx="20572">
                  <c:v>21893900000</c:v>
                </c:pt>
                <c:pt idx="20573">
                  <c:v>21927500000</c:v>
                </c:pt>
                <c:pt idx="20574">
                  <c:v>21954700000</c:v>
                </c:pt>
                <c:pt idx="20575">
                  <c:v>21971000000</c:v>
                </c:pt>
                <c:pt idx="20576">
                  <c:v>22003500000</c:v>
                </c:pt>
                <c:pt idx="20577">
                  <c:v>22024500000</c:v>
                </c:pt>
                <c:pt idx="20578">
                  <c:v>22044300000</c:v>
                </c:pt>
                <c:pt idx="20579">
                  <c:v>22069900000</c:v>
                </c:pt>
                <c:pt idx="20580">
                  <c:v>22110500000</c:v>
                </c:pt>
                <c:pt idx="20581">
                  <c:v>22128200000</c:v>
                </c:pt>
                <c:pt idx="20582">
                  <c:v>22152400000</c:v>
                </c:pt>
                <c:pt idx="20583">
                  <c:v>22189600000</c:v>
                </c:pt>
                <c:pt idx="20584">
                  <c:v>22202400000</c:v>
                </c:pt>
                <c:pt idx="20585">
                  <c:v>22228300000</c:v>
                </c:pt>
                <c:pt idx="20586">
                  <c:v>22268200000</c:v>
                </c:pt>
                <c:pt idx="20587">
                  <c:v>22294400000</c:v>
                </c:pt>
                <c:pt idx="20588">
                  <c:v>22307300000</c:v>
                </c:pt>
                <c:pt idx="20589">
                  <c:v>22336700000</c:v>
                </c:pt>
                <c:pt idx="20590">
                  <c:v>22375000000</c:v>
                </c:pt>
                <c:pt idx="20591">
                  <c:v>22383400000</c:v>
                </c:pt>
                <c:pt idx="20592">
                  <c:v>22414300000</c:v>
                </c:pt>
                <c:pt idx="20593">
                  <c:v>22452900000</c:v>
                </c:pt>
                <c:pt idx="20594">
                  <c:v>22479300000</c:v>
                </c:pt>
                <c:pt idx="20595">
                  <c:v>22487500000</c:v>
                </c:pt>
                <c:pt idx="20596">
                  <c:v>22525700000</c:v>
                </c:pt>
                <c:pt idx="20597">
                  <c:v>22559300000</c:v>
                </c:pt>
                <c:pt idx="20598">
                  <c:v>22566100000</c:v>
                </c:pt>
                <c:pt idx="20599">
                  <c:v>22604100000</c:v>
                </c:pt>
                <c:pt idx="20600">
                  <c:v>22635000000</c:v>
                </c:pt>
                <c:pt idx="20601">
                  <c:v>22661600000</c:v>
                </c:pt>
                <c:pt idx="20602">
                  <c:v>22671200000</c:v>
                </c:pt>
                <c:pt idx="20603">
                  <c:v>22713900000</c:v>
                </c:pt>
                <c:pt idx="20604">
                  <c:v>22742400000</c:v>
                </c:pt>
                <c:pt idx="20605">
                  <c:v>22751700000</c:v>
                </c:pt>
                <c:pt idx="20606">
                  <c:v>22794800000</c:v>
                </c:pt>
                <c:pt idx="20607">
                  <c:v>22818100000</c:v>
                </c:pt>
                <c:pt idx="20608">
                  <c:v>22844600000</c:v>
                </c:pt>
                <c:pt idx="20609">
                  <c:v>22856100000</c:v>
                </c:pt>
                <c:pt idx="20610">
                  <c:v>22904600000</c:v>
                </c:pt>
                <c:pt idx="20611">
                  <c:v>22922200000</c:v>
                </c:pt>
                <c:pt idx="20612">
                  <c:v>22938000000</c:v>
                </c:pt>
                <c:pt idx="20613">
                  <c:v>22964300000</c:v>
                </c:pt>
                <c:pt idx="20614">
                  <c:v>22997000000</c:v>
                </c:pt>
                <c:pt idx="20615">
                  <c:v>23023200000</c:v>
                </c:pt>
                <c:pt idx="20616">
                  <c:v>23067000000</c:v>
                </c:pt>
                <c:pt idx="20617">
                  <c:v>23093300000</c:v>
                </c:pt>
                <c:pt idx="20618">
                  <c:v>23099400000</c:v>
                </c:pt>
                <c:pt idx="20619">
                  <c:v>23126300000</c:v>
                </c:pt>
                <c:pt idx="20620">
                  <c:v>23152400000</c:v>
                </c:pt>
                <c:pt idx="20621">
                  <c:v>23174900000</c:v>
                </c:pt>
                <c:pt idx="20622">
                  <c:v>23200800000</c:v>
                </c:pt>
                <c:pt idx="20623">
                  <c:v>23249100000</c:v>
                </c:pt>
                <c:pt idx="20624">
                  <c:v>23274900000</c:v>
                </c:pt>
                <c:pt idx="20625">
                  <c:v>23275000000</c:v>
                </c:pt>
                <c:pt idx="20626">
                  <c:v>23312700000</c:v>
                </c:pt>
                <c:pt idx="20627">
                  <c:v>23338300000</c:v>
                </c:pt>
                <c:pt idx="20628">
                  <c:v>23351600000</c:v>
                </c:pt>
                <c:pt idx="20629">
                  <c:v>23376900000</c:v>
                </c:pt>
                <c:pt idx="20630">
                  <c:v>23426000000</c:v>
                </c:pt>
                <c:pt idx="20631">
                  <c:v>23451100000</c:v>
                </c:pt>
                <c:pt idx="20632">
                  <c:v>23449200000</c:v>
                </c:pt>
                <c:pt idx="20633">
                  <c:v>23495600000</c:v>
                </c:pt>
                <c:pt idx="20634">
                  <c:v>23520500000</c:v>
                </c:pt>
                <c:pt idx="20635">
                  <c:v>23524400000</c:v>
                </c:pt>
                <c:pt idx="20636">
                  <c:v>23548900000</c:v>
                </c:pt>
                <c:pt idx="20637">
                  <c:v>23592700000</c:v>
                </c:pt>
                <c:pt idx="20638">
                  <c:v>23616800000</c:v>
                </c:pt>
                <c:pt idx="20639">
                  <c:v>23647800000</c:v>
                </c:pt>
                <c:pt idx="20640">
                  <c:v>23671800000</c:v>
                </c:pt>
                <c:pt idx="20641">
                  <c:v>23695600000</c:v>
                </c:pt>
                <c:pt idx="20642">
                  <c:v>23697700000</c:v>
                </c:pt>
                <c:pt idx="20643">
                  <c:v>23721300000</c:v>
                </c:pt>
                <c:pt idx="20644">
                  <c:v>23751700000</c:v>
                </c:pt>
                <c:pt idx="20645">
                  <c:v>23774800000</c:v>
                </c:pt>
                <c:pt idx="20646">
                  <c:v>23813400000</c:v>
                </c:pt>
                <c:pt idx="20647">
                  <c:v>23836200000</c:v>
                </c:pt>
                <c:pt idx="20648">
                  <c:v>23858800000</c:v>
                </c:pt>
                <c:pt idx="20649">
                  <c:v>23864800000</c:v>
                </c:pt>
                <c:pt idx="20650">
                  <c:v>23887100000</c:v>
                </c:pt>
                <c:pt idx="20651">
                  <c:v>23903500000</c:v>
                </c:pt>
                <c:pt idx="20652">
                  <c:v>23925200000</c:v>
                </c:pt>
                <c:pt idx="20653">
                  <c:v>23967700000</c:v>
                </c:pt>
                <c:pt idx="20654">
                  <c:v>23989000000</c:v>
                </c:pt>
                <c:pt idx="20655">
                  <c:v>24010100000</c:v>
                </c:pt>
                <c:pt idx="20656">
                  <c:v>24023000000</c:v>
                </c:pt>
                <c:pt idx="20657">
                  <c:v>24043800000</c:v>
                </c:pt>
                <c:pt idx="20658">
                  <c:v>24046700000</c:v>
                </c:pt>
                <c:pt idx="20659">
                  <c:v>24066900000</c:v>
                </c:pt>
                <c:pt idx="20660">
                  <c:v>24105400000</c:v>
                </c:pt>
                <c:pt idx="20661">
                  <c:v>24128100000</c:v>
                </c:pt>
                <c:pt idx="20662">
                  <c:v>24147400000</c:v>
                </c:pt>
                <c:pt idx="20663">
                  <c:v>24168500000</c:v>
                </c:pt>
                <c:pt idx="20664">
                  <c:v>24187500000</c:v>
                </c:pt>
                <c:pt idx="20665">
                  <c:v>24184700000</c:v>
                </c:pt>
                <c:pt idx="20666">
                  <c:v>24203100000</c:v>
                </c:pt>
                <c:pt idx="20667">
                  <c:v>24242100000</c:v>
                </c:pt>
                <c:pt idx="20668">
                  <c:v>24254200000</c:v>
                </c:pt>
                <c:pt idx="20669">
                  <c:v>24260100000</c:v>
                </c:pt>
                <c:pt idx="20670">
                  <c:v>24298300000</c:v>
                </c:pt>
                <c:pt idx="20671">
                  <c:v>24315300000</c:v>
                </c:pt>
                <c:pt idx="20672">
                  <c:v>24309200000</c:v>
                </c:pt>
                <c:pt idx="20673">
                  <c:v>24325600000</c:v>
                </c:pt>
                <c:pt idx="20674">
                  <c:v>24362700000</c:v>
                </c:pt>
                <c:pt idx="20675">
                  <c:v>24363400000</c:v>
                </c:pt>
                <c:pt idx="20676">
                  <c:v>24378100000</c:v>
                </c:pt>
                <c:pt idx="20677">
                  <c:v>24413400000</c:v>
                </c:pt>
                <c:pt idx="20678">
                  <c:v>24428100000</c:v>
                </c:pt>
                <c:pt idx="20679">
                  <c:v>24424100000</c:v>
                </c:pt>
                <c:pt idx="20680">
                  <c:v>24438300000</c:v>
                </c:pt>
                <c:pt idx="20681">
                  <c:v>24466200000</c:v>
                </c:pt>
                <c:pt idx="20682">
                  <c:v>24457900000</c:v>
                </c:pt>
                <c:pt idx="20683">
                  <c:v>24481200000</c:v>
                </c:pt>
                <c:pt idx="20684">
                  <c:v>24506200000</c:v>
                </c:pt>
                <c:pt idx="20685">
                  <c:v>24518400000</c:v>
                </c:pt>
                <c:pt idx="20686">
                  <c:v>24524800000</c:v>
                </c:pt>
                <c:pt idx="20687">
                  <c:v>24536500000</c:v>
                </c:pt>
                <c:pt idx="20688">
                  <c:v>24551400000</c:v>
                </c:pt>
                <c:pt idx="20689">
                  <c:v>24543100000</c:v>
                </c:pt>
                <c:pt idx="20690">
                  <c:v>24567900000</c:v>
                </c:pt>
                <c:pt idx="20691">
                  <c:v>24579500000</c:v>
                </c:pt>
                <c:pt idx="20692">
                  <c:v>24576400000</c:v>
                </c:pt>
                <c:pt idx="20693">
                  <c:v>24601700000</c:v>
                </c:pt>
                <c:pt idx="20694">
                  <c:v>24610800000</c:v>
                </c:pt>
                <c:pt idx="20695">
                  <c:v>24617000000</c:v>
                </c:pt>
                <c:pt idx="20696">
                  <c:v>24611100000</c:v>
                </c:pt>
                <c:pt idx="20697">
                  <c:v>24633700000</c:v>
                </c:pt>
                <c:pt idx="20698">
                  <c:v>24637400000</c:v>
                </c:pt>
                <c:pt idx="20699">
                  <c:v>24635500000</c:v>
                </c:pt>
                <c:pt idx="20700">
                  <c:v>24642400000</c:v>
                </c:pt>
                <c:pt idx="20701">
                  <c:v>24665600000</c:v>
                </c:pt>
                <c:pt idx="20702">
                  <c:v>24666500000</c:v>
                </c:pt>
                <c:pt idx="20703">
                  <c:v>24661800000</c:v>
                </c:pt>
                <c:pt idx="20704">
                  <c:v>24681700000</c:v>
                </c:pt>
                <c:pt idx="20705">
                  <c:v>24677300000</c:v>
                </c:pt>
                <c:pt idx="20706">
                  <c:v>24675600000</c:v>
                </c:pt>
                <c:pt idx="20707">
                  <c:v>24679800000</c:v>
                </c:pt>
                <c:pt idx="20708">
                  <c:v>24699200000</c:v>
                </c:pt>
                <c:pt idx="20709">
                  <c:v>24695600000</c:v>
                </c:pt>
                <c:pt idx="20710">
                  <c:v>24691700000</c:v>
                </c:pt>
                <c:pt idx="20711">
                  <c:v>24709800000</c:v>
                </c:pt>
                <c:pt idx="20712">
                  <c:v>24700400000</c:v>
                </c:pt>
                <c:pt idx="20713">
                  <c:v>24698000000</c:v>
                </c:pt>
                <c:pt idx="20714">
                  <c:v>24699500000</c:v>
                </c:pt>
                <c:pt idx="20715">
                  <c:v>24716600000</c:v>
                </c:pt>
                <c:pt idx="20716">
                  <c:v>24704300000</c:v>
                </c:pt>
                <c:pt idx="20717">
                  <c:v>24704900000</c:v>
                </c:pt>
                <c:pt idx="20718">
                  <c:v>24717700000</c:v>
                </c:pt>
                <c:pt idx="20719">
                  <c:v>24699700000</c:v>
                </c:pt>
                <c:pt idx="20720">
                  <c:v>24703600000</c:v>
                </c:pt>
                <c:pt idx="20721">
                  <c:v>24702400000</c:v>
                </c:pt>
                <c:pt idx="20722">
                  <c:v>24696600000</c:v>
                </c:pt>
                <c:pt idx="20723">
                  <c:v>24694700000</c:v>
                </c:pt>
                <c:pt idx="20724">
                  <c:v>24702300000</c:v>
                </c:pt>
                <c:pt idx="20725">
                  <c:v>24706000000</c:v>
                </c:pt>
                <c:pt idx="20726">
                  <c:v>24686400000</c:v>
                </c:pt>
                <c:pt idx="20727">
                  <c:v>24694200000</c:v>
                </c:pt>
                <c:pt idx="20728">
                  <c:v>24690400000</c:v>
                </c:pt>
                <c:pt idx="20729">
                  <c:v>24674400000</c:v>
                </c:pt>
                <c:pt idx="20730">
                  <c:v>24670000000</c:v>
                </c:pt>
                <c:pt idx="20731">
                  <c:v>24678300000</c:v>
                </c:pt>
                <c:pt idx="20732">
                  <c:v>24671200000</c:v>
                </c:pt>
                <c:pt idx="20733">
                  <c:v>24655300000</c:v>
                </c:pt>
                <c:pt idx="20734">
                  <c:v>24662400000</c:v>
                </c:pt>
                <c:pt idx="20735">
                  <c:v>24656400000</c:v>
                </c:pt>
                <c:pt idx="20736">
                  <c:v>24640000000</c:v>
                </c:pt>
                <c:pt idx="20737">
                  <c:v>24633400000</c:v>
                </c:pt>
                <c:pt idx="20738">
                  <c:v>24640100000</c:v>
                </c:pt>
                <c:pt idx="20739">
                  <c:v>24626100000</c:v>
                </c:pt>
                <c:pt idx="20740">
                  <c:v>24611900000</c:v>
                </c:pt>
                <c:pt idx="20741">
                  <c:v>24615500000</c:v>
                </c:pt>
                <c:pt idx="20742">
                  <c:v>24607200000</c:v>
                </c:pt>
                <c:pt idx="20743">
                  <c:v>24587200000</c:v>
                </c:pt>
                <c:pt idx="20744">
                  <c:v>24578600000</c:v>
                </c:pt>
                <c:pt idx="20745">
                  <c:v>24572500000</c:v>
                </c:pt>
                <c:pt idx="20746">
                  <c:v>24563500000</c:v>
                </c:pt>
                <c:pt idx="20747">
                  <c:v>24554200000</c:v>
                </c:pt>
                <c:pt idx="20748">
                  <c:v>24553300000</c:v>
                </c:pt>
                <c:pt idx="20749">
                  <c:v>24543500000</c:v>
                </c:pt>
                <c:pt idx="20750">
                  <c:v>24525500000</c:v>
                </c:pt>
                <c:pt idx="20751">
                  <c:v>24515200000</c:v>
                </c:pt>
                <c:pt idx="20752">
                  <c:v>24502500000</c:v>
                </c:pt>
                <c:pt idx="20753">
                  <c:v>24491900000</c:v>
                </c:pt>
                <c:pt idx="20754">
                  <c:v>24481100000</c:v>
                </c:pt>
                <c:pt idx="20755">
                  <c:v>24477600000</c:v>
                </c:pt>
                <c:pt idx="20756">
                  <c:v>24466400000</c:v>
                </c:pt>
                <c:pt idx="20757">
                  <c:v>24451700000</c:v>
                </c:pt>
                <c:pt idx="20758">
                  <c:v>24440200000</c:v>
                </c:pt>
                <c:pt idx="20759">
                  <c:v>24422900000</c:v>
                </c:pt>
                <c:pt idx="20760">
                  <c:v>24411100000</c:v>
                </c:pt>
                <c:pt idx="20761">
                  <c:v>24399200000</c:v>
                </c:pt>
                <c:pt idx="20762">
                  <c:v>24394900000</c:v>
                </c:pt>
                <c:pt idx="20763">
                  <c:v>24382600000</c:v>
                </c:pt>
                <c:pt idx="20764">
                  <c:v>24372300000</c:v>
                </c:pt>
                <c:pt idx="20765">
                  <c:v>24359800000</c:v>
                </c:pt>
                <c:pt idx="20766">
                  <c:v>24339000000</c:v>
                </c:pt>
                <c:pt idx="20767">
                  <c:v>24326400000</c:v>
                </c:pt>
                <c:pt idx="20768">
                  <c:v>24313700000</c:v>
                </c:pt>
                <c:pt idx="20769">
                  <c:v>24302300000</c:v>
                </c:pt>
                <c:pt idx="20770">
                  <c:v>24289500000</c:v>
                </c:pt>
                <c:pt idx="20771">
                  <c:v>24281700000</c:v>
                </c:pt>
                <c:pt idx="20772">
                  <c:v>24268800000</c:v>
                </c:pt>
                <c:pt idx="20773">
                  <c:v>24254000000</c:v>
                </c:pt>
                <c:pt idx="20774">
                  <c:v>24241100000</c:v>
                </c:pt>
                <c:pt idx="20775">
                  <c:v>24228000000</c:v>
                </c:pt>
                <c:pt idx="20776">
                  <c:v>24214300000</c:v>
                </c:pt>
                <c:pt idx="20777">
                  <c:v>24201300000</c:v>
                </c:pt>
                <c:pt idx="20778">
                  <c:v>24188300000</c:v>
                </c:pt>
                <c:pt idx="20779">
                  <c:v>24175200000</c:v>
                </c:pt>
                <c:pt idx="20780">
                  <c:v>24162600000</c:v>
                </c:pt>
                <c:pt idx="20781">
                  <c:v>24149800000</c:v>
                </c:pt>
                <c:pt idx="20782">
                  <c:v>24136300000</c:v>
                </c:pt>
                <c:pt idx="20783">
                  <c:v>24124600000</c:v>
                </c:pt>
                <c:pt idx="20784">
                  <c:v>24111900000</c:v>
                </c:pt>
                <c:pt idx="20785">
                  <c:v>24096700000</c:v>
                </c:pt>
                <c:pt idx="20786">
                  <c:v>24084000000</c:v>
                </c:pt>
                <c:pt idx="20787">
                  <c:v>24076900000</c:v>
                </c:pt>
                <c:pt idx="20788">
                  <c:v>24062000000</c:v>
                </c:pt>
                <c:pt idx="20789">
                  <c:v>24049200000</c:v>
                </c:pt>
                <c:pt idx="20790">
                  <c:v>24040000000</c:v>
                </c:pt>
                <c:pt idx="20791">
                  <c:v>24027900000</c:v>
                </c:pt>
                <c:pt idx="20792">
                  <c:v>24009300000</c:v>
                </c:pt>
                <c:pt idx="20793">
                  <c:v>23997300000</c:v>
                </c:pt>
                <c:pt idx="20794">
                  <c:v>23992300000</c:v>
                </c:pt>
                <c:pt idx="20795">
                  <c:v>23974300000</c:v>
                </c:pt>
                <c:pt idx="20796">
                  <c:v>23966800000</c:v>
                </c:pt>
                <c:pt idx="20797">
                  <c:v>23959200000</c:v>
                </c:pt>
                <c:pt idx="20798">
                  <c:v>23938900000</c:v>
                </c:pt>
                <c:pt idx="20799">
                  <c:v>23932400000</c:v>
                </c:pt>
                <c:pt idx="20800">
                  <c:v>23921400000</c:v>
                </c:pt>
                <c:pt idx="20801">
                  <c:v>23914800000</c:v>
                </c:pt>
                <c:pt idx="20802">
                  <c:v>23895400000</c:v>
                </c:pt>
                <c:pt idx="20803">
                  <c:v>23892500000</c:v>
                </c:pt>
                <c:pt idx="20804">
                  <c:v>23883300000</c:v>
                </c:pt>
                <c:pt idx="20805">
                  <c:v>23863100000</c:v>
                </c:pt>
                <c:pt idx="20806">
                  <c:v>23860800000</c:v>
                </c:pt>
                <c:pt idx="20807">
                  <c:v>23851200000</c:v>
                </c:pt>
                <c:pt idx="20808">
                  <c:v>23842500000</c:v>
                </c:pt>
                <c:pt idx="20809">
                  <c:v>23824200000</c:v>
                </c:pt>
                <c:pt idx="20810">
                  <c:v>23825900000</c:v>
                </c:pt>
                <c:pt idx="20811">
                  <c:v>23816000000</c:v>
                </c:pt>
                <c:pt idx="20812">
                  <c:v>23799300000</c:v>
                </c:pt>
                <c:pt idx="20813">
                  <c:v>23800600000</c:v>
                </c:pt>
                <c:pt idx="20814">
                  <c:v>23792400000</c:v>
                </c:pt>
                <c:pt idx="20815">
                  <c:v>23783400000</c:v>
                </c:pt>
                <c:pt idx="20816">
                  <c:v>23766000000</c:v>
                </c:pt>
                <c:pt idx="20817">
                  <c:v>23769500000</c:v>
                </c:pt>
                <c:pt idx="20818">
                  <c:v>23758600000</c:v>
                </c:pt>
                <c:pt idx="20819">
                  <c:v>23742200000</c:v>
                </c:pt>
                <c:pt idx="20820">
                  <c:v>23747400000</c:v>
                </c:pt>
                <c:pt idx="20821">
                  <c:v>23740700000</c:v>
                </c:pt>
                <c:pt idx="20822">
                  <c:v>23731300000</c:v>
                </c:pt>
                <c:pt idx="20823">
                  <c:v>23716900000</c:v>
                </c:pt>
                <c:pt idx="20824">
                  <c:v>23725900000</c:v>
                </c:pt>
                <c:pt idx="20825">
                  <c:v>23713300000</c:v>
                </c:pt>
                <c:pt idx="20826">
                  <c:v>23699800000</c:v>
                </c:pt>
                <c:pt idx="20827">
                  <c:v>23708400000</c:v>
                </c:pt>
                <c:pt idx="20828">
                  <c:v>23695000000</c:v>
                </c:pt>
                <c:pt idx="20829">
                  <c:v>23690300000</c:v>
                </c:pt>
                <c:pt idx="20830">
                  <c:v>23680700000</c:v>
                </c:pt>
                <c:pt idx="20831">
                  <c:v>23691000000</c:v>
                </c:pt>
                <c:pt idx="20832">
                  <c:v>23677100000</c:v>
                </c:pt>
                <c:pt idx="20833">
                  <c:v>23668400000</c:v>
                </c:pt>
                <c:pt idx="20834">
                  <c:v>23664800000</c:v>
                </c:pt>
                <c:pt idx="20835">
                  <c:v>23665700000</c:v>
                </c:pt>
                <c:pt idx="20836">
                  <c:v>23662700000</c:v>
                </c:pt>
                <c:pt idx="20837">
                  <c:v>23656700000</c:v>
                </c:pt>
                <c:pt idx="20838">
                  <c:v>23669500000</c:v>
                </c:pt>
                <c:pt idx="20839">
                  <c:v>23655100000</c:v>
                </c:pt>
                <c:pt idx="20840">
                  <c:v>23650000000</c:v>
                </c:pt>
                <c:pt idx="20841">
                  <c:v>23648000000</c:v>
                </c:pt>
                <c:pt idx="20842">
                  <c:v>23645800000</c:v>
                </c:pt>
                <c:pt idx="20843">
                  <c:v>23644400000</c:v>
                </c:pt>
                <c:pt idx="20844">
                  <c:v>23643100000</c:v>
                </c:pt>
                <c:pt idx="20845">
                  <c:v>23655600000</c:v>
                </c:pt>
                <c:pt idx="20846">
                  <c:v>23643200000</c:v>
                </c:pt>
                <c:pt idx="20847">
                  <c:v>23643800000</c:v>
                </c:pt>
                <c:pt idx="20848">
                  <c:v>23643500000</c:v>
                </c:pt>
                <c:pt idx="20849">
                  <c:v>23640700000</c:v>
                </c:pt>
                <c:pt idx="20850">
                  <c:v>23640900000</c:v>
                </c:pt>
                <c:pt idx="20851">
                  <c:v>23654000000</c:v>
                </c:pt>
                <c:pt idx="20852">
                  <c:v>23654600000</c:v>
                </c:pt>
                <c:pt idx="20853">
                  <c:v>23642100000</c:v>
                </c:pt>
                <c:pt idx="20854">
                  <c:v>23646700000</c:v>
                </c:pt>
                <c:pt idx="20855">
                  <c:v>23647900000</c:v>
                </c:pt>
                <c:pt idx="20856">
                  <c:v>23646100000</c:v>
                </c:pt>
                <c:pt idx="20857">
                  <c:v>23647700000</c:v>
                </c:pt>
                <c:pt idx="20858">
                  <c:v>23662100000</c:v>
                </c:pt>
                <c:pt idx="20859">
                  <c:v>23664200000</c:v>
                </c:pt>
                <c:pt idx="20860">
                  <c:v>23652300000</c:v>
                </c:pt>
                <c:pt idx="20861">
                  <c:v>23660000000</c:v>
                </c:pt>
                <c:pt idx="20862">
                  <c:v>23662700000</c:v>
                </c:pt>
                <c:pt idx="20863">
                  <c:v>23662500000</c:v>
                </c:pt>
                <c:pt idx="20864">
                  <c:v>23665600000</c:v>
                </c:pt>
                <c:pt idx="20865">
                  <c:v>23682900000</c:v>
                </c:pt>
                <c:pt idx="20866">
                  <c:v>23686400000</c:v>
                </c:pt>
                <c:pt idx="20867">
                  <c:v>23673100000</c:v>
                </c:pt>
                <c:pt idx="20868">
                  <c:v>23684700000</c:v>
                </c:pt>
                <c:pt idx="20869">
                  <c:v>23688700000</c:v>
                </c:pt>
                <c:pt idx="20870">
                  <c:v>23686100000</c:v>
                </c:pt>
                <c:pt idx="20871">
                  <c:v>23690500000</c:v>
                </c:pt>
                <c:pt idx="20872">
                  <c:v>23711900000</c:v>
                </c:pt>
                <c:pt idx="20873">
                  <c:v>23716600000</c:v>
                </c:pt>
                <c:pt idx="20874">
                  <c:v>23721500000</c:v>
                </c:pt>
                <c:pt idx="20875">
                  <c:v>23723000000</c:v>
                </c:pt>
                <c:pt idx="20876">
                  <c:v>23728300000</c:v>
                </c:pt>
                <c:pt idx="20877">
                  <c:v>23722100000</c:v>
                </c:pt>
                <c:pt idx="20878">
                  <c:v>23727800000</c:v>
                </c:pt>
                <c:pt idx="20879">
                  <c:v>23744400000</c:v>
                </c:pt>
                <c:pt idx="20880">
                  <c:v>23750400000</c:v>
                </c:pt>
                <c:pt idx="20881">
                  <c:v>23749800000</c:v>
                </c:pt>
                <c:pt idx="20882">
                  <c:v>23764600000</c:v>
                </c:pt>
                <c:pt idx="20883">
                  <c:v>23771100000</c:v>
                </c:pt>
                <c:pt idx="20884">
                  <c:v>23770300000</c:v>
                </c:pt>
                <c:pt idx="20885">
                  <c:v>23777300000</c:v>
                </c:pt>
                <c:pt idx="20886">
                  <c:v>23789600000</c:v>
                </c:pt>
                <c:pt idx="20887">
                  <c:v>23796800000</c:v>
                </c:pt>
                <c:pt idx="20888">
                  <c:v>23797900000</c:v>
                </c:pt>
                <c:pt idx="20889">
                  <c:v>23811700000</c:v>
                </c:pt>
                <c:pt idx="20890">
                  <c:v>23819300000</c:v>
                </c:pt>
                <c:pt idx="20891">
                  <c:v>23822300000</c:v>
                </c:pt>
                <c:pt idx="20892">
                  <c:v>23830400000</c:v>
                </c:pt>
                <c:pt idx="20893">
                  <c:v>23842600000</c:v>
                </c:pt>
                <c:pt idx="20894">
                  <c:v>23850900000</c:v>
                </c:pt>
                <c:pt idx="20895">
                  <c:v>23853900000</c:v>
                </c:pt>
                <c:pt idx="20896">
                  <c:v>23868200000</c:v>
                </c:pt>
                <c:pt idx="20897">
                  <c:v>23876900000</c:v>
                </c:pt>
                <c:pt idx="20898">
                  <c:v>23883000000</c:v>
                </c:pt>
                <c:pt idx="20899">
                  <c:v>23892200000</c:v>
                </c:pt>
                <c:pt idx="20900">
                  <c:v>23904000000</c:v>
                </c:pt>
                <c:pt idx="20901">
                  <c:v>23913400000</c:v>
                </c:pt>
                <c:pt idx="20902">
                  <c:v>23916300000</c:v>
                </c:pt>
                <c:pt idx="20903">
                  <c:v>23930800000</c:v>
                </c:pt>
                <c:pt idx="20904">
                  <c:v>23946400000</c:v>
                </c:pt>
                <c:pt idx="20905">
                  <c:v>23948400000</c:v>
                </c:pt>
                <c:pt idx="20906">
                  <c:v>23958600000</c:v>
                </c:pt>
                <c:pt idx="20907">
                  <c:v>23973500000</c:v>
                </c:pt>
                <c:pt idx="20908">
                  <c:v>23984100000</c:v>
                </c:pt>
                <c:pt idx="20909">
                  <c:v>23987100000</c:v>
                </c:pt>
                <c:pt idx="20910">
                  <c:v>24004300000</c:v>
                </c:pt>
                <c:pt idx="20911">
                  <c:v>24016300000</c:v>
                </c:pt>
                <c:pt idx="20912">
                  <c:v>24022100000</c:v>
                </c:pt>
                <c:pt idx="20913">
                  <c:v>24033300000</c:v>
                </c:pt>
                <c:pt idx="20914">
                  <c:v>24051200000</c:v>
                </c:pt>
                <c:pt idx="20915">
                  <c:v>24059900000</c:v>
                </c:pt>
                <c:pt idx="20916">
                  <c:v>24067700000</c:v>
                </c:pt>
                <c:pt idx="20917">
                  <c:v>24083900000</c:v>
                </c:pt>
                <c:pt idx="20918">
                  <c:v>24094600000</c:v>
                </c:pt>
                <c:pt idx="20919">
                  <c:v>24105500000</c:v>
                </c:pt>
                <c:pt idx="20920">
                  <c:v>24117900000</c:v>
                </c:pt>
                <c:pt idx="20921">
                  <c:v>24135000000</c:v>
                </c:pt>
                <c:pt idx="20922">
                  <c:v>24146200000</c:v>
                </c:pt>
                <c:pt idx="20923">
                  <c:v>24156900000</c:v>
                </c:pt>
                <c:pt idx="20924">
                  <c:v>24171600000</c:v>
                </c:pt>
                <c:pt idx="20925">
                  <c:v>24183600000</c:v>
                </c:pt>
                <c:pt idx="20926">
                  <c:v>24195700000</c:v>
                </c:pt>
                <c:pt idx="20927">
                  <c:v>24209300000</c:v>
                </c:pt>
                <c:pt idx="20928">
                  <c:v>24226000000</c:v>
                </c:pt>
                <c:pt idx="20929">
                  <c:v>24239500000</c:v>
                </c:pt>
                <c:pt idx="20930">
                  <c:v>24254100000</c:v>
                </c:pt>
                <c:pt idx="20931">
                  <c:v>24268300000</c:v>
                </c:pt>
                <c:pt idx="20932">
                  <c:v>24284100000</c:v>
                </c:pt>
                <c:pt idx="20933">
                  <c:v>24296400000</c:v>
                </c:pt>
                <c:pt idx="20934">
                  <c:v>24312800000</c:v>
                </c:pt>
                <c:pt idx="20935">
                  <c:v>24328100000</c:v>
                </c:pt>
                <c:pt idx="20936">
                  <c:v>24344900000</c:v>
                </c:pt>
                <c:pt idx="20937">
                  <c:v>24358600000</c:v>
                </c:pt>
                <c:pt idx="20938">
                  <c:v>24376500000</c:v>
                </c:pt>
                <c:pt idx="20939">
                  <c:v>24393300000</c:v>
                </c:pt>
                <c:pt idx="20940">
                  <c:v>24406300000</c:v>
                </c:pt>
                <c:pt idx="20941">
                  <c:v>24426900000</c:v>
                </c:pt>
                <c:pt idx="20942">
                  <c:v>24443600000</c:v>
                </c:pt>
                <c:pt idx="20943">
                  <c:v>24458500000</c:v>
                </c:pt>
                <c:pt idx="20944">
                  <c:v>24475600000</c:v>
                </c:pt>
                <c:pt idx="20945">
                  <c:v>24496000000</c:v>
                </c:pt>
                <c:pt idx="20946">
                  <c:v>24511800000</c:v>
                </c:pt>
                <c:pt idx="20947">
                  <c:v>24530200000</c:v>
                </c:pt>
                <c:pt idx="20948">
                  <c:v>24548900000</c:v>
                </c:pt>
                <c:pt idx="20949">
                  <c:v>24567100000</c:v>
                </c:pt>
                <c:pt idx="20950">
                  <c:v>24583500000</c:v>
                </c:pt>
                <c:pt idx="20951">
                  <c:v>24603100000</c:v>
                </c:pt>
                <c:pt idx="20952">
                  <c:v>24620500000</c:v>
                </c:pt>
                <c:pt idx="20953">
                  <c:v>24640500000</c:v>
                </c:pt>
                <c:pt idx="20954">
                  <c:v>24659000000</c:v>
                </c:pt>
                <c:pt idx="20955">
                  <c:v>24679500000</c:v>
                </c:pt>
                <c:pt idx="20956">
                  <c:v>24699200000</c:v>
                </c:pt>
                <c:pt idx="20957">
                  <c:v>24719500000</c:v>
                </c:pt>
                <c:pt idx="20958">
                  <c:v>24739500000</c:v>
                </c:pt>
                <c:pt idx="20959">
                  <c:v>24759900000</c:v>
                </c:pt>
                <c:pt idx="20960">
                  <c:v>24779500000</c:v>
                </c:pt>
                <c:pt idx="20961">
                  <c:v>24800100000</c:v>
                </c:pt>
                <c:pt idx="20962">
                  <c:v>24819900000</c:v>
                </c:pt>
                <c:pt idx="20963">
                  <c:v>24840900000</c:v>
                </c:pt>
                <c:pt idx="20964">
                  <c:v>24863500000</c:v>
                </c:pt>
                <c:pt idx="20965">
                  <c:v>24884900000</c:v>
                </c:pt>
                <c:pt idx="20966">
                  <c:v>24905500000</c:v>
                </c:pt>
                <c:pt idx="20967">
                  <c:v>24929100000</c:v>
                </c:pt>
                <c:pt idx="20968">
                  <c:v>24951000000</c:v>
                </c:pt>
                <c:pt idx="20969">
                  <c:v>24970800000</c:v>
                </c:pt>
                <c:pt idx="20970">
                  <c:v>24993100000</c:v>
                </c:pt>
                <c:pt idx="20971">
                  <c:v>25015100000</c:v>
                </c:pt>
                <c:pt idx="20972">
                  <c:v>25037700000</c:v>
                </c:pt>
                <c:pt idx="20973">
                  <c:v>25063100000</c:v>
                </c:pt>
                <c:pt idx="20974">
                  <c:v>25085100000</c:v>
                </c:pt>
                <c:pt idx="20975">
                  <c:v>25108100000</c:v>
                </c:pt>
                <c:pt idx="20976">
                  <c:v>25131500000</c:v>
                </c:pt>
                <c:pt idx="20977">
                  <c:v>25154800000</c:v>
                </c:pt>
                <c:pt idx="20978">
                  <c:v>25175900000</c:v>
                </c:pt>
                <c:pt idx="20979">
                  <c:v>25199600000</c:v>
                </c:pt>
                <c:pt idx="20980">
                  <c:v>25225300000</c:v>
                </c:pt>
                <c:pt idx="20981">
                  <c:v>25247500000</c:v>
                </c:pt>
                <c:pt idx="20982">
                  <c:v>25271500000</c:v>
                </c:pt>
                <c:pt idx="20983">
                  <c:v>25297100000</c:v>
                </c:pt>
                <c:pt idx="20984">
                  <c:v>25321200000</c:v>
                </c:pt>
                <c:pt idx="20985">
                  <c:v>25343200000</c:v>
                </c:pt>
                <c:pt idx="20986">
                  <c:v>25367600000</c:v>
                </c:pt>
                <c:pt idx="20987">
                  <c:v>25392100000</c:v>
                </c:pt>
                <c:pt idx="20988">
                  <c:v>25416600000</c:v>
                </c:pt>
                <c:pt idx="20989">
                  <c:v>25441100000</c:v>
                </c:pt>
                <c:pt idx="20990">
                  <c:v>25466800000</c:v>
                </c:pt>
                <c:pt idx="20991">
                  <c:v>25491300000</c:v>
                </c:pt>
                <c:pt idx="20992">
                  <c:v>25513300000</c:v>
                </c:pt>
                <c:pt idx="20993">
                  <c:v>25537900000</c:v>
                </c:pt>
                <c:pt idx="20994">
                  <c:v>25563400000</c:v>
                </c:pt>
                <c:pt idx="20995">
                  <c:v>25588200000</c:v>
                </c:pt>
                <c:pt idx="20996">
                  <c:v>25612900000</c:v>
                </c:pt>
                <c:pt idx="20997">
                  <c:v>25641000000</c:v>
                </c:pt>
                <c:pt idx="20998">
                  <c:v>25665700000</c:v>
                </c:pt>
                <c:pt idx="20999">
                  <c:v>25686000000</c:v>
                </c:pt>
                <c:pt idx="21000">
                  <c:v>25710500000</c:v>
                </c:pt>
                <c:pt idx="21001">
                  <c:v>25741500000</c:v>
                </c:pt>
                <c:pt idx="21002">
                  <c:v>25758300000</c:v>
                </c:pt>
                <c:pt idx="21003">
                  <c:v>25782800000</c:v>
                </c:pt>
                <c:pt idx="21004">
                  <c:v>25813800000</c:v>
                </c:pt>
                <c:pt idx="21005">
                  <c:v>25838200000</c:v>
                </c:pt>
                <c:pt idx="21006">
                  <c:v>25859800000</c:v>
                </c:pt>
                <c:pt idx="21007">
                  <c:v>25884000000</c:v>
                </c:pt>
                <c:pt idx="21008">
                  <c:v>25908700000</c:v>
                </c:pt>
                <c:pt idx="21009">
                  <c:v>25926200000</c:v>
                </c:pt>
                <c:pt idx="21010">
                  <c:v>25959200000</c:v>
                </c:pt>
                <c:pt idx="21011">
                  <c:v>25979600000</c:v>
                </c:pt>
                <c:pt idx="21012">
                  <c:v>26003300000</c:v>
                </c:pt>
                <c:pt idx="21013">
                  <c:v>26030600000</c:v>
                </c:pt>
                <c:pt idx="21014">
                  <c:v>26054000000</c:v>
                </c:pt>
                <c:pt idx="21015">
                  <c:v>26072400000</c:v>
                </c:pt>
                <c:pt idx="21016">
                  <c:v>26092600000</c:v>
                </c:pt>
                <c:pt idx="21017">
                  <c:v>26123100000</c:v>
                </c:pt>
                <c:pt idx="21018">
                  <c:v>26140000000</c:v>
                </c:pt>
                <c:pt idx="21019">
                  <c:v>26162500000</c:v>
                </c:pt>
                <c:pt idx="21020">
                  <c:v>26190500000</c:v>
                </c:pt>
                <c:pt idx="21021">
                  <c:v>26212500000</c:v>
                </c:pt>
                <c:pt idx="21022">
                  <c:v>26224600000</c:v>
                </c:pt>
                <c:pt idx="21023">
                  <c:v>26247600000</c:v>
                </c:pt>
                <c:pt idx="21024">
                  <c:v>26276100000</c:v>
                </c:pt>
                <c:pt idx="21025">
                  <c:v>26287100000</c:v>
                </c:pt>
                <c:pt idx="21026">
                  <c:v>26307700000</c:v>
                </c:pt>
                <c:pt idx="21027">
                  <c:v>26338400000</c:v>
                </c:pt>
                <c:pt idx="21028">
                  <c:v>26358500000</c:v>
                </c:pt>
                <c:pt idx="21029">
                  <c:v>26369200000</c:v>
                </c:pt>
                <c:pt idx="21030">
                  <c:v>26395800000</c:v>
                </c:pt>
                <c:pt idx="21031">
                  <c:v>26413400000</c:v>
                </c:pt>
                <c:pt idx="21032">
                  <c:v>26425200000</c:v>
                </c:pt>
                <c:pt idx="21033">
                  <c:v>26443600000</c:v>
                </c:pt>
                <c:pt idx="21034">
                  <c:v>26468000000</c:v>
                </c:pt>
                <c:pt idx="21035">
                  <c:v>26485700000</c:v>
                </c:pt>
                <c:pt idx="21036">
                  <c:v>26496300000</c:v>
                </c:pt>
                <c:pt idx="21037">
                  <c:v>26522000000</c:v>
                </c:pt>
                <c:pt idx="21038">
                  <c:v>26534200000</c:v>
                </c:pt>
                <c:pt idx="21039">
                  <c:v>26545400000</c:v>
                </c:pt>
                <c:pt idx="21040">
                  <c:v>26573600000</c:v>
                </c:pt>
                <c:pt idx="21041">
                  <c:v>26581100000</c:v>
                </c:pt>
                <c:pt idx="21042">
                  <c:v>26595900000</c:v>
                </c:pt>
                <c:pt idx="21043">
                  <c:v>26608000000</c:v>
                </c:pt>
                <c:pt idx="21044">
                  <c:v>26632800000</c:v>
                </c:pt>
                <c:pt idx="21045">
                  <c:v>26632400000</c:v>
                </c:pt>
                <c:pt idx="21046">
                  <c:v>26647700000</c:v>
                </c:pt>
                <c:pt idx="21047">
                  <c:v>26668900000</c:v>
                </c:pt>
                <c:pt idx="21048">
                  <c:v>26680900000</c:v>
                </c:pt>
                <c:pt idx="21049">
                  <c:v>26679000000</c:v>
                </c:pt>
                <c:pt idx="21050">
                  <c:v>26698700000</c:v>
                </c:pt>
                <c:pt idx="21051">
                  <c:v>26713400000</c:v>
                </c:pt>
                <c:pt idx="21052">
                  <c:v>26709700000</c:v>
                </c:pt>
                <c:pt idx="21053">
                  <c:v>26730200000</c:v>
                </c:pt>
                <c:pt idx="21054">
                  <c:v>26737600000</c:v>
                </c:pt>
                <c:pt idx="21055">
                  <c:v>26745800000</c:v>
                </c:pt>
                <c:pt idx="21056">
                  <c:v>26745100000</c:v>
                </c:pt>
                <c:pt idx="21057">
                  <c:v>26763400000</c:v>
                </c:pt>
                <c:pt idx="21058">
                  <c:v>26764700000</c:v>
                </c:pt>
                <c:pt idx="21059">
                  <c:v>26766100000</c:v>
                </c:pt>
                <c:pt idx="21060">
                  <c:v>26777800000</c:v>
                </c:pt>
                <c:pt idx="21061">
                  <c:v>26778400000</c:v>
                </c:pt>
                <c:pt idx="21062">
                  <c:v>26782500000</c:v>
                </c:pt>
                <c:pt idx="21063">
                  <c:v>26790500000</c:v>
                </c:pt>
                <c:pt idx="21064">
                  <c:v>26793400000</c:v>
                </c:pt>
                <c:pt idx="21065">
                  <c:v>26792200000</c:v>
                </c:pt>
                <c:pt idx="21066">
                  <c:v>26792500000</c:v>
                </c:pt>
                <c:pt idx="21067">
                  <c:v>26796000000</c:v>
                </c:pt>
                <c:pt idx="21068">
                  <c:v>26796000000</c:v>
                </c:pt>
                <c:pt idx="21069">
                  <c:v>26795700000</c:v>
                </c:pt>
                <c:pt idx="21070">
                  <c:v>26795400000</c:v>
                </c:pt>
                <c:pt idx="21071">
                  <c:v>26793700000</c:v>
                </c:pt>
                <c:pt idx="21072">
                  <c:v>26790600000</c:v>
                </c:pt>
                <c:pt idx="21073">
                  <c:v>26783600000</c:v>
                </c:pt>
                <c:pt idx="21074">
                  <c:v>26781500000</c:v>
                </c:pt>
                <c:pt idx="21075">
                  <c:v>26780900000</c:v>
                </c:pt>
                <c:pt idx="21076">
                  <c:v>26775900000</c:v>
                </c:pt>
                <c:pt idx="21077">
                  <c:v>26769600000</c:v>
                </c:pt>
                <c:pt idx="21078">
                  <c:v>26763100000</c:v>
                </c:pt>
                <c:pt idx="21079">
                  <c:v>26757800000</c:v>
                </c:pt>
                <c:pt idx="21080">
                  <c:v>26739300000</c:v>
                </c:pt>
                <c:pt idx="21081">
                  <c:v>26738300000</c:v>
                </c:pt>
                <c:pt idx="21082">
                  <c:v>26728700000</c:v>
                </c:pt>
                <c:pt idx="21083">
                  <c:v>26718600000</c:v>
                </c:pt>
                <c:pt idx="21084">
                  <c:v>26713500000</c:v>
                </c:pt>
                <c:pt idx="21085">
                  <c:v>26702000000</c:v>
                </c:pt>
                <c:pt idx="21086">
                  <c:v>26684800000</c:v>
                </c:pt>
                <c:pt idx="21087">
                  <c:v>26662400000</c:v>
                </c:pt>
                <c:pt idx="21088">
                  <c:v>26648500000</c:v>
                </c:pt>
                <c:pt idx="21089">
                  <c:v>26635800000</c:v>
                </c:pt>
                <c:pt idx="21090">
                  <c:v>26620300000</c:v>
                </c:pt>
                <c:pt idx="21091">
                  <c:v>26616800000</c:v>
                </c:pt>
                <c:pt idx="21092">
                  <c:v>26600000000</c:v>
                </c:pt>
                <c:pt idx="21093">
                  <c:v>26570000000</c:v>
                </c:pt>
                <c:pt idx="21094">
                  <c:v>26551600000</c:v>
                </c:pt>
                <c:pt idx="21095">
                  <c:v>26532300000</c:v>
                </c:pt>
                <c:pt idx="21096">
                  <c:v>26509200000</c:v>
                </c:pt>
                <c:pt idx="21097">
                  <c:v>26488300000</c:v>
                </c:pt>
                <c:pt idx="21098">
                  <c:v>26481000000</c:v>
                </c:pt>
                <c:pt idx="21099">
                  <c:v>26458700000</c:v>
                </c:pt>
                <c:pt idx="21100">
                  <c:v>26426000000</c:v>
                </c:pt>
                <c:pt idx="21101">
                  <c:v>26402100000</c:v>
                </c:pt>
                <c:pt idx="21102">
                  <c:v>26377500000</c:v>
                </c:pt>
                <c:pt idx="21103">
                  <c:v>26344900000</c:v>
                </c:pt>
                <c:pt idx="21104">
                  <c:v>26318500000</c:v>
                </c:pt>
                <c:pt idx="21105">
                  <c:v>26305400000</c:v>
                </c:pt>
                <c:pt idx="21106">
                  <c:v>26277600000</c:v>
                </c:pt>
                <c:pt idx="21107">
                  <c:v>26243300000</c:v>
                </c:pt>
                <c:pt idx="21108">
                  <c:v>26213800000</c:v>
                </c:pt>
                <c:pt idx="21109">
                  <c:v>26183600000</c:v>
                </c:pt>
                <c:pt idx="21110">
                  <c:v>26144200000</c:v>
                </c:pt>
                <c:pt idx="21111">
                  <c:v>26112300000</c:v>
                </c:pt>
                <c:pt idx="21112">
                  <c:v>26091400000</c:v>
                </c:pt>
                <c:pt idx="21113">
                  <c:v>26058100000</c:v>
                </c:pt>
                <c:pt idx="21114">
                  <c:v>26020300000</c:v>
                </c:pt>
                <c:pt idx="21115">
                  <c:v>25985400000</c:v>
                </c:pt>
                <c:pt idx="21116">
                  <c:v>25948600000</c:v>
                </c:pt>
                <c:pt idx="21117">
                  <c:v>25904400000</c:v>
                </c:pt>
                <c:pt idx="21118">
                  <c:v>25866900000</c:v>
                </c:pt>
                <c:pt idx="21119">
                  <c:v>25840400000</c:v>
                </c:pt>
                <c:pt idx="21120">
                  <c:v>25801400000</c:v>
                </c:pt>
                <c:pt idx="21121">
                  <c:v>25757500000</c:v>
                </c:pt>
                <c:pt idx="21122">
                  <c:v>25717000000</c:v>
                </c:pt>
                <c:pt idx="21123">
                  <c:v>25675700000</c:v>
                </c:pt>
                <c:pt idx="21124">
                  <c:v>25623500000</c:v>
                </c:pt>
                <c:pt idx="21125">
                  <c:v>25580500000</c:v>
                </c:pt>
                <c:pt idx="21126">
                  <c:v>25551200000</c:v>
                </c:pt>
                <c:pt idx="21127">
                  <c:v>25506800000</c:v>
                </c:pt>
                <c:pt idx="21128">
                  <c:v>25459000000</c:v>
                </c:pt>
                <c:pt idx="21129">
                  <c:v>25413100000</c:v>
                </c:pt>
                <c:pt idx="21130">
                  <c:v>25364200000</c:v>
                </c:pt>
                <c:pt idx="21131">
                  <c:v>25306100000</c:v>
                </c:pt>
                <c:pt idx="21132">
                  <c:v>25257800000</c:v>
                </c:pt>
                <c:pt idx="21133">
                  <c:v>25221900000</c:v>
                </c:pt>
                <c:pt idx="21134">
                  <c:v>25172000000</c:v>
                </c:pt>
                <c:pt idx="21135">
                  <c:v>25111700000</c:v>
                </c:pt>
                <c:pt idx="21136">
                  <c:v>25069200000</c:v>
                </c:pt>
                <c:pt idx="21137">
                  <c:v>25016000000</c:v>
                </c:pt>
                <c:pt idx="21138">
                  <c:v>24951500000</c:v>
                </c:pt>
                <c:pt idx="21139">
                  <c:v>24898000000</c:v>
                </c:pt>
                <c:pt idx="21140">
                  <c:v>24856600000</c:v>
                </c:pt>
                <c:pt idx="21141">
                  <c:v>24801400000</c:v>
                </c:pt>
                <c:pt idx="21142">
                  <c:v>24736000000</c:v>
                </c:pt>
                <c:pt idx="21143">
                  <c:v>24688900000</c:v>
                </c:pt>
                <c:pt idx="21144">
                  <c:v>24633700000</c:v>
                </c:pt>
                <c:pt idx="21145">
                  <c:v>24560300000</c:v>
                </c:pt>
                <c:pt idx="21146">
                  <c:v>24511300000</c:v>
                </c:pt>
                <c:pt idx="21147">
                  <c:v>24454800000</c:v>
                </c:pt>
                <c:pt idx="21148">
                  <c:v>24394700000</c:v>
                </c:pt>
                <c:pt idx="21149">
                  <c:v>24323800000</c:v>
                </c:pt>
                <c:pt idx="21150">
                  <c:v>24273200000</c:v>
                </c:pt>
                <c:pt idx="21151">
                  <c:v>24213400000</c:v>
                </c:pt>
                <c:pt idx="21152">
                  <c:v>24134400000</c:v>
                </c:pt>
                <c:pt idx="21153">
                  <c:v>24079700000</c:v>
                </c:pt>
                <c:pt idx="21154">
                  <c:v>24018500000</c:v>
                </c:pt>
                <c:pt idx="21155">
                  <c:v>23953700000</c:v>
                </c:pt>
                <c:pt idx="21156">
                  <c:v>23877500000</c:v>
                </c:pt>
                <c:pt idx="21157">
                  <c:v>23824800000</c:v>
                </c:pt>
                <c:pt idx="21158">
                  <c:v>23760400000</c:v>
                </c:pt>
                <c:pt idx="21159">
                  <c:v>23676200000</c:v>
                </c:pt>
                <c:pt idx="21160">
                  <c:v>23618900000</c:v>
                </c:pt>
                <c:pt idx="21161">
                  <c:v>23548200000</c:v>
                </c:pt>
                <c:pt idx="21162">
                  <c:v>23479000000</c:v>
                </c:pt>
                <c:pt idx="21163">
                  <c:v>23400600000</c:v>
                </c:pt>
                <c:pt idx="21164">
                  <c:v>23345300000</c:v>
                </c:pt>
                <c:pt idx="21165">
                  <c:v>23270900000</c:v>
                </c:pt>
                <c:pt idx="21166">
                  <c:v>23190000000</c:v>
                </c:pt>
                <c:pt idx="21167">
                  <c:v>23126400000</c:v>
                </c:pt>
                <c:pt idx="21168">
                  <c:v>23047500000</c:v>
                </c:pt>
                <c:pt idx="21169">
                  <c:v>22971500000</c:v>
                </c:pt>
                <c:pt idx="21170">
                  <c:v>22897800000</c:v>
                </c:pt>
                <c:pt idx="21171">
                  <c:v>22834800000</c:v>
                </c:pt>
                <c:pt idx="21172">
                  <c:v>22754300000</c:v>
                </c:pt>
                <c:pt idx="21173">
                  <c:v>22676100000</c:v>
                </c:pt>
                <c:pt idx="21174">
                  <c:v>22605300000</c:v>
                </c:pt>
                <c:pt idx="21175">
                  <c:v>22528700000</c:v>
                </c:pt>
                <c:pt idx="21176">
                  <c:v>22446300000</c:v>
                </c:pt>
                <c:pt idx="21177">
                  <c:v>22369000000</c:v>
                </c:pt>
                <c:pt idx="21178">
                  <c:v>22297000000</c:v>
                </c:pt>
                <c:pt idx="21179">
                  <c:v>22211100000</c:v>
                </c:pt>
                <c:pt idx="21180">
                  <c:v>22137500000</c:v>
                </c:pt>
                <c:pt idx="21181">
                  <c:v>22056900000</c:v>
                </c:pt>
                <c:pt idx="21182">
                  <c:v>21977000000</c:v>
                </c:pt>
                <c:pt idx="21183">
                  <c:v>21898400000</c:v>
                </c:pt>
                <c:pt idx="21184">
                  <c:v>21817800000</c:v>
                </c:pt>
                <c:pt idx="21185">
                  <c:v>21734000000</c:v>
                </c:pt>
                <c:pt idx="21186">
                  <c:v>21648600000</c:v>
                </c:pt>
                <c:pt idx="21187">
                  <c:v>21572300000</c:v>
                </c:pt>
                <c:pt idx="21188">
                  <c:v>21486000000</c:v>
                </c:pt>
                <c:pt idx="21189">
                  <c:v>21403300000</c:v>
                </c:pt>
                <c:pt idx="21190">
                  <c:v>21325000000</c:v>
                </c:pt>
                <c:pt idx="21191">
                  <c:v>21241600000</c:v>
                </c:pt>
                <c:pt idx="21192">
                  <c:v>21155100000</c:v>
                </c:pt>
                <c:pt idx="21193">
                  <c:v>21068000000</c:v>
                </c:pt>
                <c:pt idx="21194">
                  <c:v>20989400000</c:v>
                </c:pt>
                <c:pt idx="21195">
                  <c:v>20899100000</c:v>
                </c:pt>
                <c:pt idx="21196">
                  <c:v>20813900000</c:v>
                </c:pt>
                <c:pt idx="21197">
                  <c:v>20732800000</c:v>
                </c:pt>
                <c:pt idx="21198">
                  <c:v>20647100000</c:v>
                </c:pt>
                <c:pt idx="21199">
                  <c:v>20554100000</c:v>
                </c:pt>
                <c:pt idx="21200">
                  <c:v>20467800000</c:v>
                </c:pt>
                <c:pt idx="21201">
                  <c:v>20389900000</c:v>
                </c:pt>
                <c:pt idx="21202">
                  <c:v>20297600000</c:v>
                </c:pt>
                <c:pt idx="21203">
                  <c:v>20210400000</c:v>
                </c:pt>
                <c:pt idx="21204">
                  <c:v>20127200000</c:v>
                </c:pt>
                <c:pt idx="21205">
                  <c:v>20039700000</c:v>
                </c:pt>
                <c:pt idx="21206">
                  <c:v>19943400000</c:v>
                </c:pt>
                <c:pt idx="21207">
                  <c:v>19855500000</c:v>
                </c:pt>
                <c:pt idx="21208">
                  <c:v>19776500000</c:v>
                </c:pt>
                <c:pt idx="21209">
                  <c:v>19682200000</c:v>
                </c:pt>
                <c:pt idx="21210">
                  <c:v>19593500000</c:v>
                </c:pt>
                <c:pt idx="21211">
                  <c:v>19509100000</c:v>
                </c:pt>
                <c:pt idx="21212">
                  <c:v>19420200000</c:v>
                </c:pt>
                <c:pt idx="21213">
                  <c:v>19321900000</c:v>
                </c:pt>
                <c:pt idx="21214">
                  <c:v>19232800000</c:v>
                </c:pt>
                <c:pt idx="21215">
                  <c:v>19154400000</c:v>
                </c:pt>
                <c:pt idx="21216">
                  <c:v>19057000000</c:v>
                </c:pt>
                <c:pt idx="21217">
                  <c:v>18967300000</c:v>
                </c:pt>
                <c:pt idx="21218">
                  <c:v>18883700000</c:v>
                </c:pt>
                <c:pt idx="21219">
                  <c:v>18793800000</c:v>
                </c:pt>
                <c:pt idx="21220">
                  <c:v>18694400000</c:v>
                </c:pt>
                <c:pt idx="21221">
                  <c:v>18604400000</c:v>
                </c:pt>
                <c:pt idx="21222">
                  <c:v>18520500000</c:v>
                </c:pt>
                <c:pt idx="21223">
                  <c:v>18425100000</c:v>
                </c:pt>
                <c:pt idx="21224">
                  <c:v>18334800000</c:v>
                </c:pt>
                <c:pt idx="21225">
                  <c:v>18252600000</c:v>
                </c:pt>
                <c:pt idx="21226">
                  <c:v>18162300000</c:v>
                </c:pt>
                <c:pt idx="21227">
                  <c:v>18061700000</c:v>
                </c:pt>
                <c:pt idx="21228">
                  <c:v>17971400000</c:v>
                </c:pt>
                <c:pt idx="21229">
                  <c:v>17887100000</c:v>
                </c:pt>
                <c:pt idx="21230">
                  <c:v>17787300000</c:v>
                </c:pt>
                <c:pt idx="21231">
                  <c:v>17696800000</c:v>
                </c:pt>
                <c:pt idx="21232">
                  <c:v>17620400000</c:v>
                </c:pt>
                <c:pt idx="21233">
                  <c:v>17529800000</c:v>
                </c:pt>
                <c:pt idx="21234">
                  <c:v>17431800000</c:v>
                </c:pt>
                <c:pt idx="21235">
                  <c:v>17341400000</c:v>
                </c:pt>
                <c:pt idx="21236">
                  <c:v>17255200000</c:v>
                </c:pt>
                <c:pt idx="21237">
                  <c:v>17150800000</c:v>
                </c:pt>
                <c:pt idx="21238">
                  <c:v>17060500000</c:v>
                </c:pt>
                <c:pt idx="21239">
                  <c:v>16983200000</c:v>
                </c:pt>
                <c:pt idx="21240">
                  <c:v>16892900000</c:v>
                </c:pt>
                <c:pt idx="21241">
                  <c:v>16800800000</c:v>
                </c:pt>
                <c:pt idx="21242">
                  <c:v>16710700000</c:v>
                </c:pt>
                <c:pt idx="21243">
                  <c:v>16622100000</c:v>
                </c:pt>
                <c:pt idx="21244">
                  <c:v>16519100000</c:v>
                </c:pt>
                <c:pt idx="21245">
                  <c:v>16429400000</c:v>
                </c:pt>
                <c:pt idx="21246">
                  <c:v>16349700000</c:v>
                </c:pt>
                <c:pt idx="21247">
                  <c:v>16260000000</c:v>
                </c:pt>
                <c:pt idx="21248">
                  <c:v>16173900000</c:v>
                </c:pt>
                <c:pt idx="21249">
                  <c:v>16084400000</c:v>
                </c:pt>
                <c:pt idx="21250">
                  <c:v>15992400000</c:v>
                </c:pt>
                <c:pt idx="21251">
                  <c:v>15894000000</c:v>
                </c:pt>
                <c:pt idx="21252">
                  <c:v>15814800000</c:v>
                </c:pt>
                <c:pt idx="21253">
                  <c:v>15720600000</c:v>
                </c:pt>
                <c:pt idx="21254">
                  <c:v>15631900000</c:v>
                </c:pt>
                <c:pt idx="21255">
                  <c:v>15547800000</c:v>
                </c:pt>
                <c:pt idx="21256">
                  <c:v>15459300000</c:v>
                </c:pt>
                <c:pt idx="21257">
                  <c:v>15367800000</c:v>
                </c:pt>
                <c:pt idx="21258">
                  <c:v>15276600000</c:v>
                </c:pt>
                <c:pt idx="21259">
                  <c:v>15194200000</c:v>
                </c:pt>
                <c:pt idx="21260">
                  <c:v>15103900000</c:v>
                </c:pt>
                <c:pt idx="21261">
                  <c:v>15016300000</c:v>
                </c:pt>
                <c:pt idx="21262">
                  <c:v>14926300000</c:v>
                </c:pt>
                <c:pt idx="21263">
                  <c:v>14842600000</c:v>
                </c:pt>
                <c:pt idx="21264">
                  <c:v>14754900000</c:v>
                </c:pt>
                <c:pt idx="21265">
                  <c:v>14663200000</c:v>
                </c:pt>
                <c:pt idx="21266">
                  <c:v>14581200000</c:v>
                </c:pt>
                <c:pt idx="21267">
                  <c:v>14496600000</c:v>
                </c:pt>
                <c:pt idx="21268">
                  <c:v>14410400000</c:v>
                </c:pt>
                <c:pt idx="21269">
                  <c:v>14319700000</c:v>
                </c:pt>
                <c:pt idx="21270">
                  <c:v>14239400000</c:v>
                </c:pt>
                <c:pt idx="21271">
                  <c:v>14154600000</c:v>
                </c:pt>
                <c:pt idx="21272">
                  <c:v>14062100000</c:v>
                </c:pt>
                <c:pt idx="21273">
                  <c:v>13982300000</c:v>
                </c:pt>
                <c:pt idx="21274">
                  <c:v>13897000000</c:v>
                </c:pt>
                <c:pt idx="21275">
                  <c:v>13808600000</c:v>
                </c:pt>
                <c:pt idx="21276">
                  <c:v>13724800000</c:v>
                </c:pt>
                <c:pt idx="21277">
                  <c:v>13647200000</c:v>
                </c:pt>
                <c:pt idx="21278">
                  <c:v>13563100000</c:v>
                </c:pt>
                <c:pt idx="21279">
                  <c:v>13475500000</c:v>
                </c:pt>
                <c:pt idx="21280">
                  <c:v>13396500000</c:v>
                </c:pt>
                <c:pt idx="21281">
                  <c:v>13313500000</c:v>
                </c:pt>
                <c:pt idx="21282">
                  <c:v>13227900000</c:v>
                </c:pt>
                <c:pt idx="21283">
                  <c:v>13146200000</c:v>
                </c:pt>
                <c:pt idx="21284">
                  <c:v>13070400000</c:v>
                </c:pt>
                <c:pt idx="21285">
                  <c:v>12988200000</c:v>
                </c:pt>
                <c:pt idx="21286">
                  <c:v>12903100000</c:v>
                </c:pt>
                <c:pt idx="21287">
                  <c:v>12827100000</c:v>
                </c:pt>
                <c:pt idx="21288">
                  <c:v>12742600000</c:v>
                </c:pt>
                <c:pt idx="21289">
                  <c:v>12663100000</c:v>
                </c:pt>
                <c:pt idx="21290">
                  <c:v>12584000000</c:v>
                </c:pt>
                <c:pt idx="21291">
                  <c:v>12507800000</c:v>
                </c:pt>
                <c:pt idx="21292">
                  <c:v>12427600000</c:v>
                </c:pt>
                <c:pt idx="21293">
                  <c:v>12349500000</c:v>
                </c:pt>
                <c:pt idx="21294">
                  <c:v>12272500000</c:v>
                </c:pt>
                <c:pt idx="21295">
                  <c:v>12195400000</c:v>
                </c:pt>
                <c:pt idx="21296">
                  <c:v>12117600000</c:v>
                </c:pt>
                <c:pt idx="21297">
                  <c:v>12041300000</c:v>
                </c:pt>
                <c:pt idx="21298">
                  <c:v>11966100000</c:v>
                </c:pt>
                <c:pt idx="21299">
                  <c:v>11891400000</c:v>
                </c:pt>
                <c:pt idx="21300">
                  <c:v>11812000000</c:v>
                </c:pt>
                <c:pt idx="21301">
                  <c:v>11740200000</c:v>
                </c:pt>
                <c:pt idx="21302">
                  <c:v>11664700000</c:v>
                </c:pt>
                <c:pt idx="21303">
                  <c:v>11590400000</c:v>
                </c:pt>
                <c:pt idx="21304">
                  <c:v>11517400000</c:v>
                </c:pt>
                <c:pt idx="21305">
                  <c:v>11446600000</c:v>
                </c:pt>
                <c:pt idx="21306">
                  <c:v>11374600000</c:v>
                </c:pt>
                <c:pt idx="21307">
                  <c:v>11300100000</c:v>
                </c:pt>
                <c:pt idx="21308">
                  <c:v>11231200000</c:v>
                </c:pt>
                <c:pt idx="21309">
                  <c:v>11160700000</c:v>
                </c:pt>
                <c:pt idx="21310">
                  <c:v>11088000000</c:v>
                </c:pt>
                <c:pt idx="21311">
                  <c:v>11018700000</c:v>
                </c:pt>
                <c:pt idx="21312">
                  <c:v>10952400000</c:v>
                </c:pt>
                <c:pt idx="21313">
                  <c:v>10884100000</c:v>
                </c:pt>
                <c:pt idx="21314">
                  <c:v>10814100000</c:v>
                </c:pt>
                <c:pt idx="21315">
                  <c:v>10749700000</c:v>
                </c:pt>
                <c:pt idx="21316">
                  <c:v>10683000000</c:v>
                </c:pt>
                <c:pt idx="21317">
                  <c:v>10613000000</c:v>
                </c:pt>
                <c:pt idx="21318">
                  <c:v>10547600000</c:v>
                </c:pt>
                <c:pt idx="21319">
                  <c:v>10483800000</c:v>
                </c:pt>
                <c:pt idx="21320">
                  <c:v>10419600000</c:v>
                </c:pt>
                <c:pt idx="21321">
                  <c:v>10356600000</c:v>
                </c:pt>
                <c:pt idx="21322">
                  <c:v>10295500000</c:v>
                </c:pt>
                <c:pt idx="21323">
                  <c:v>10233000000</c:v>
                </c:pt>
                <c:pt idx="21324">
                  <c:v>10167700000</c:v>
                </c:pt>
                <c:pt idx="21325">
                  <c:v>10106600000</c:v>
                </c:pt>
                <c:pt idx="21326">
                  <c:v>10046100000</c:v>
                </c:pt>
                <c:pt idx="21327">
                  <c:v>9986280000</c:v>
                </c:pt>
                <c:pt idx="21328">
                  <c:v>9930400000</c:v>
                </c:pt>
                <c:pt idx="21329">
                  <c:v>9871830000</c:v>
                </c:pt>
                <c:pt idx="21330">
                  <c:v>9813920000</c:v>
                </c:pt>
                <c:pt idx="21331">
                  <c:v>9753870000</c:v>
                </c:pt>
                <c:pt idx="21332">
                  <c:v>9697350000</c:v>
                </c:pt>
                <c:pt idx="21333">
                  <c:v>9639720000</c:v>
                </c:pt>
                <c:pt idx="21334">
                  <c:v>9584650000</c:v>
                </c:pt>
                <c:pt idx="21335">
                  <c:v>9533070000</c:v>
                </c:pt>
                <c:pt idx="21336">
                  <c:v>9479380000</c:v>
                </c:pt>
                <c:pt idx="21337">
                  <c:v>9426380000</c:v>
                </c:pt>
                <c:pt idx="21338">
                  <c:v>9373430000</c:v>
                </c:pt>
                <c:pt idx="21339">
                  <c:v>9321870000</c:v>
                </c:pt>
                <c:pt idx="21340">
                  <c:v>9269140000</c:v>
                </c:pt>
                <c:pt idx="21341">
                  <c:v>9219080000</c:v>
                </c:pt>
                <c:pt idx="21342">
                  <c:v>9171380000</c:v>
                </c:pt>
                <c:pt idx="21343">
                  <c:v>9122780000</c:v>
                </c:pt>
                <c:pt idx="21344">
                  <c:v>9074920000</c:v>
                </c:pt>
                <c:pt idx="21345">
                  <c:v>9027810000</c:v>
                </c:pt>
                <c:pt idx="21346">
                  <c:v>8981450000</c:v>
                </c:pt>
                <c:pt idx="21347">
                  <c:v>8933870000</c:v>
                </c:pt>
                <c:pt idx="21348">
                  <c:v>8889070000</c:v>
                </c:pt>
                <c:pt idx="21349">
                  <c:v>8846660000</c:v>
                </c:pt>
                <c:pt idx="21350">
                  <c:v>8802770000</c:v>
                </c:pt>
                <c:pt idx="21351">
                  <c:v>8760250000</c:v>
                </c:pt>
                <c:pt idx="21352">
                  <c:v>8718940000</c:v>
                </c:pt>
                <c:pt idx="21353">
                  <c:v>8677990000</c:v>
                </c:pt>
                <c:pt idx="21354">
                  <c:v>8636840000</c:v>
                </c:pt>
                <c:pt idx="21355">
                  <c:v>8597460000</c:v>
                </c:pt>
                <c:pt idx="21356">
                  <c:v>8558780000</c:v>
                </c:pt>
                <c:pt idx="21357">
                  <c:v>8521410000</c:v>
                </c:pt>
                <c:pt idx="21358">
                  <c:v>8484060000</c:v>
                </c:pt>
                <c:pt idx="21359">
                  <c:v>8448270000</c:v>
                </c:pt>
                <c:pt idx="21360">
                  <c:v>8412790000</c:v>
                </c:pt>
                <c:pt idx="21361">
                  <c:v>8377330000</c:v>
                </c:pt>
                <c:pt idx="21362">
                  <c:v>8343510000</c:v>
                </c:pt>
                <c:pt idx="21363">
                  <c:v>8310080000</c:v>
                </c:pt>
                <c:pt idx="21364">
                  <c:v>8277800000</c:v>
                </c:pt>
                <c:pt idx="21365">
                  <c:v>8245380000</c:v>
                </c:pt>
                <c:pt idx="21366">
                  <c:v>8214520000</c:v>
                </c:pt>
                <c:pt idx="21367">
                  <c:v>8184600000</c:v>
                </c:pt>
                <c:pt idx="21368">
                  <c:v>8155350000</c:v>
                </c:pt>
                <c:pt idx="21369">
                  <c:v>8127080000</c:v>
                </c:pt>
                <c:pt idx="21370">
                  <c:v>8099500000</c:v>
                </c:pt>
                <c:pt idx="21371">
                  <c:v>8073460000</c:v>
                </c:pt>
                <c:pt idx="21372">
                  <c:v>8044810000</c:v>
                </c:pt>
                <c:pt idx="21373">
                  <c:v>8021040000</c:v>
                </c:pt>
                <c:pt idx="21374">
                  <c:v>7996600000</c:v>
                </c:pt>
                <c:pt idx="21375">
                  <c:v>7971640000</c:v>
                </c:pt>
                <c:pt idx="21376">
                  <c:v>7948800000</c:v>
                </c:pt>
                <c:pt idx="21377">
                  <c:v>7928640000</c:v>
                </c:pt>
                <c:pt idx="21378">
                  <c:v>7906140000</c:v>
                </c:pt>
                <c:pt idx="21379">
                  <c:v>7883470000</c:v>
                </c:pt>
                <c:pt idx="21380">
                  <c:v>7864960000</c:v>
                </c:pt>
                <c:pt idx="21381">
                  <c:v>7846790000</c:v>
                </c:pt>
                <c:pt idx="21382">
                  <c:v>7827110000</c:v>
                </c:pt>
                <c:pt idx="21383">
                  <c:v>7809500000</c:v>
                </c:pt>
                <c:pt idx="21384">
                  <c:v>7794360000</c:v>
                </c:pt>
                <c:pt idx="21385">
                  <c:v>7777900000</c:v>
                </c:pt>
                <c:pt idx="21386">
                  <c:v>7760280000</c:v>
                </c:pt>
                <c:pt idx="21387">
                  <c:v>7746740000</c:v>
                </c:pt>
                <c:pt idx="21388">
                  <c:v>7732840000</c:v>
                </c:pt>
                <c:pt idx="21389">
                  <c:v>7718650000</c:v>
                </c:pt>
                <c:pt idx="21390">
                  <c:v>7706040000</c:v>
                </c:pt>
                <c:pt idx="21391">
                  <c:v>7696180000</c:v>
                </c:pt>
                <c:pt idx="21392">
                  <c:v>7684170000</c:v>
                </c:pt>
                <c:pt idx="21393">
                  <c:v>7672680000</c:v>
                </c:pt>
                <c:pt idx="21394">
                  <c:v>7663240000</c:v>
                </c:pt>
                <c:pt idx="21395">
                  <c:v>7653860000</c:v>
                </c:pt>
                <c:pt idx="21396">
                  <c:v>7645350000</c:v>
                </c:pt>
                <c:pt idx="21397">
                  <c:v>7637090000</c:v>
                </c:pt>
                <c:pt idx="21398">
                  <c:v>7631240000</c:v>
                </c:pt>
                <c:pt idx="21399">
                  <c:v>7624340000</c:v>
                </c:pt>
                <c:pt idx="21400">
                  <c:v>7617600000</c:v>
                </c:pt>
                <c:pt idx="21401">
                  <c:v>7612210000</c:v>
                </c:pt>
                <c:pt idx="21402">
                  <c:v>7607790000</c:v>
                </c:pt>
                <c:pt idx="21403">
                  <c:v>7603720000</c:v>
                </c:pt>
                <c:pt idx="21404">
                  <c:v>7600750000</c:v>
                </c:pt>
                <c:pt idx="21405">
                  <c:v>7597920000</c:v>
                </c:pt>
                <c:pt idx="21406">
                  <c:v>7595580000</c:v>
                </c:pt>
                <c:pt idx="21407">
                  <c:v>7592740000</c:v>
                </c:pt>
                <c:pt idx="21408">
                  <c:v>7592910000</c:v>
                </c:pt>
                <c:pt idx="21409">
                  <c:v>7591520000</c:v>
                </c:pt>
                <c:pt idx="21410">
                  <c:v>7591490000</c:v>
                </c:pt>
                <c:pt idx="21411">
                  <c:v>7593270000</c:v>
                </c:pt>
                <c:pt idx="21412">
                  <c:v>7594370000</c:v>
                </c:pt>
                <c:pt idx="21413">
                  <c:v>7594070000</c:v>
                </c:pt>
                <c:pt idx="21414">
                  <c:v>7596200000</c:v>
                </c:pt>
                <c:pt idx="21415">
                  <c:v>7600030000</c:v>
                </c:pt>
                <c:pt idx="21416">
                  <c:v>7601670000</c:v>
                </c:pt>
                <c:pt idx="21417">
                  <c:v>7605340000</c:v>
                </c:pt>
                <c:pt idx="21418">
                  <c:v>7611330000</c:v>
                </c:pt>
                <c:pt idx="21419">
                  <c:v>7615980000</c:v>
                </c:pt>
                <c:pt idx="21420">
                  <c:v>7619650000</c:v>
                </c:pt>
                <c:pt idx="21421">
                  <c:v>7625460000</c:v>
                </c:pt>
                <c:pt idx="21422">
                  <c:v>7632350000</c:v>
                </c:pt>
                <c:pt idx="21423">
                  <c:v>7637400000</c:v>
                </c:pt>
                <c:pt idx="21424">
                  <c:v>7644300000</c:v>
                </c:pt>
                <c:pt idx="21425">
                  <c:v>7653220000</c:v>
                </c:pt>
                <c:pt idx="21426">
                  <c:v>7660980000</c:v>
                </c:pt>
                <c:pt idx="21427">
                  <c:v>7667560000</c:v>
                </c:pt>
                <c:pt idx="21428">
                  <c:v>7676510000</c:v>
                </c:pt>
                <c:pt idx="21429">
                  <c:v>7685280000</c:v>
                </c:pt>
                <c:pt idx="21430">
                  <c:v>7694230000</c:v>
                </c:pt>
                <c:pt idx="21431">
                  <c:v>7704000000</c:v>
                </c:pt>
                <c:pt idx="21432">
                  <c:v>7714610000</c:v>
                </c:pt>
                <c:pt idx="21433">
                  <c:v>7725130000</c:v>
                </c:pt>
                <c:pt idx="21434">
                  <c:v>7734880000</c:v>
                </c:pt>
                <c:pt idx="21435">
                  <c:v>7746080000</c:v>
                </c:pt>
                <c:pt idx="21436">
                  <c:v>7757610000</c:v>
                </c:pt>
                <c:pt idx="21437">
                  <c:v>7770270000</c:v>
                </c:pt>
                <c:pt idx="21438">
                  <c:v>7782490000</c:v>
                </c:pt>
                <c:pt idx="21439">
                  <c:v>7795360000</c:v>
                </c:pt>
                <c:pt idx="21440">
                  <c:v>7808230000</c:v>
                </c:pt>
                <c:pt idx="21441">
                  <c:v>7819370000</c:v>
                </c:pt>
                <c:pt idx="21442">
                  <c:v>7832810000</c:v>
                </c:pt>
                <c:pt idx="21443">
                  <c:v>7846530000</c:v>
                </c:pt>
                <c:pt idx="21444">
                  <c:v>7861320000</c:v>
                </c:pt>
                <c:pt idx="21445">
                  <c:v>7875620000</c:v>
                </c:pt>
                <c:pt idx="21446">
                  <c:v>7890320000</c:v>
                </c:pt>
                <c:pt idx="21447">
                  <c:v>7905180000</c:v>
                </c:pt>
                <c:pt idx="21448">
                  <c:v>7918610000</c:v>
                </c:pt>
                <c:pt idx="21449">
                  <c:v>7933940000</c:v>
                </c:pt>
                <c:pt idx="21450">
                  <c:v>7949500000</c:v>
                </c:pt>
                <c:pt idx="21451">
                  <c:v>7966900000</c:v>
                </c:pt>
                <c:pt idx="21452">
                  <c:v>7982930000</c:v>
                </c:pt>
                <c:pt idx="21453">
                  <c:v>7999280000</c:v>
                </c:pt>
                <c:pt idx="21454">
                  <c:v>8015760000</c:v>
                </c:pt>
                <c:pt idx="21455">
                  <c:v>8030700000</c:v>
                </c:pt>
                <c:pt idx="21456">
                  <c:v>8047560000</c:v>
                </c:pt>
                <c:pt idx="21457">
                  <c:v>8066330000</c:v>
                </c:pt>
                <c:pt idx="21458">
                  <c:v>8083330000</c:v>
                </c:pt>
                <c:pt idx="21459">
                  <c:v>8100740000</c:v>
                </c:pt>
                <c:pt idx="21460">
                  <c:v>8118050000</c:v>
                </c:pt>
                <c:pt idx="21461">
                  <c:v>8135870000</c:v>
                </c:pt>
                <c:pt idx="21462">
                  <c:v>8152770000</c:v>
                </c:pt>
                <c:pt idx="21463">
                  <c:v>8170900000</c:v>
                </c:pt>
                <c:pt idx="21464">
                  <c:v>8189530000</c:v>
                </c:pt>
                <c:pt idx="21465">
                  <c:v>8209460000</c:v>
                </c:pt>
                <c:pt idx="21466">
                  <c:v>8228010000</c:v>
                </c:pt>
                <c:pt idx="21467">
                  <c:v>8245570000</c:v>
                </c:pt>
                <c:pt idx="21468">
                  <c:v>8264440000</c:v>
                </c:pt>
                <c:pt idx="21469">
                  <c:v>8282690000</c:v>
                </c:pt>
                <c:pt idx="21470">
                  <c:v>8301830000</c:v>
                </c:pt>
                <c:pt idx="21471">
                  <c:v>8321530000</c:v>
                </c:pt>
                <c:pt idx="21472">
                  <c:v>8342930000</c:v>
                </c:pt>
                <c:pt idx="21473">
                  <c:v>8362410000</c:v>
                </c:pt>
                <c:pt idx="21474">
                  <c:v>8380120000</c:v>
                </c:pt>
                <c:pt idx="21475">
                  <c:v>8399850000</c:v>
                </c:pt>
                <c:pt idx="21476">
                  <c:v>8421520000</c:v>
                </c:pt>
                <c:pt idx="21477">
                  <c:v>8438250000</c:v>
                </c:pt>
                <c:pt idx="21478">
                  <c:v>8459680000</c:v>
                </c:pt>
                <c:pt idx="21479">
                  <c:v>8481530000</c:v>
                </c:pt>
                <c:pt idx="21480">
                  <c:v>8501740000</c:v>
                </c:pt>
                <c:pt idx="21481">
                  <c:v>8520740000</c:v>
                </c:pt>
                <c:pt idx="21482">
                  <c:v>8541150000</c:v>
                </c:pt>
                <c:pt idx="21483">
                  <c:v>8562730000</c:v>
                </c:pt>
                <c:pt idx="21484">
                  <c:v>8580380000</c:v>
                </c:pt>
                <c:pt idx="21485">
                  <c:v>8602890000</c:v>
                </c:pt>
                <c:pt idx="21486">
                  <c:v>8624600000</c:v>
                </c:pt>
                <c:pt idx="21487">
                  <c:v>8642990000</c:v>
                </c:pt>
                <c:pt idx="21488">
                  <c:v>8665590000</c:v>
                </c:pt>
                <c:pt idx="21489">
                  <c:v>8686520000</c:v>
                </c:pt>
                <c:pt idx="21490">
                  <c:v>8707710000</c:v>
                </c:pt>
                <c:pt idx="21491">
                  <c:v>8726390000</c:v>
                </c:pt>
                <c:pt idx="21492">
                  <c:v>8749550000</c:v>
                </c:pt>
                <c:pt idx="21493">
                  <c:v>8771000000</c:v>
                </c:pt>
                <c:pt idx="21494">
                  <c:v>8790900000</c:v>
                </c:pt>
                <c:pt idx="21495">
                  <c:v>8813350000</c:v>
                </c:pt>
                <c:pt idx="21496">
                  <c:v>8834680000</c:v>
                </c:pt>
                <c:pt idx="21497">
                  <c:v>8855890000</c:v>
                </c:pt>
                <c:pt idx="21498">
                  <c:v>8875530000</c:v>
                </c:pt>
                <c:pt idx="21499">
                  <c:v>8898000000</c:v>
                </c:pt>
                <c:pt idx="21500">
                  <c:v>8920340000</c:v>
                </c:pt>
                <c:pt idx="21501">
                  <c:v>8940970000</c:v>
                </c:pt>
                <c:pt idx="21502">
                  <c:v>8963050000</c:v>
                </c:pt>
                <c:pt idx="21503">
                  <c:v>8984650000</c:v>
                </c:pt>
                <c:pt idx="21504">
                  <c:v>9006950000</c:v>
                </c:pt>
                <c:pt idx="21505">
                  <c:v>9026260000</c:v>
                </c:pt>
                <c:pt idx="21506">
                  <c:v>9048890000</c:v>
                </c:pt>
                <c:pt idx="21507">
                  <c:v>9071350000</c:v>
                </c:pt>
                <c:pt idx="21508">
                  <c:v>9092290000</c:v>
                </c:pt>
                <c:pt idx="21509">
                  <c:v>9114400000</c:v>
                </c:pt>
                <c:pt idx="21510">
                  <c:v>9136790000</c:v>
                </c:pt>
                <c:pt idx="21511">
                  <c:v>9158560000</c:v>
                </c:pt>
                <c:pt idx="21512">
                  <c:v>9178360000</c:v>
                </c:pt>
                <c:pt idx="21513">
                  <c:v>9200250000</c:v>
                </c:pt>
                <c:pt idx="21514">
                  <c:v>9223330000</c:v>
                </c:pt>
                <c:pt idx="21515">
                  <c:v>9244820000</c:v>
                </c:pt>
                <c:pt idx="21516">
                  <c:v>9266800000</c:v>
                </c:pt>
                <c:pt idx="21517">
                  <c:v>9290120000</c:v>
                </c:pt>
                <c:pt idx="21518">
                  <c:v>9311930000</c:v>
                </c:pt>
                <c:pt idx="21519">
                  <c:v>9331540000</c:v>
                </c:pt>
                <c:pt idx="21520">
                  <c:v>9353010000</c:v>
                </c:pt>
                <c:pt idx="21521">
                  <c:v>9375920000</c:v>
                </c:pt>
                <c:pt idx="21522">
                  <c:v>9397230000</c:v>
                </c:pt>
                <c:pt idx="21523">
                  <c:v>9419060000</c:v>
                </c:pt>
                <c:pt idx="21524">
                  <c:v>9442330000</c:v>
                </c:pt>
                <c:pt idx="21525">
                  <c:v>9464040000</c:v>
                </c:pt>
                <c:pt idx="21526">
                  <c:v>9484560000</c:v>
                </c:pt>
                <c:pt idx="21527">
                  <c:v>9505800000</c:v>
                </c:pt>
                <c:pt idx="21528">
                  <c:v>9526940000</c:v>
                </c:pt>
                <c:pt idx="21529">
                  <c:v>9550060000</c:v>
                </c:pt>
                <c:pt idx="21530">
                  <c:v>9571720000</c:v>
                </c:pt>
                <c:pt idx="21531">
                  <c:v>9593420000</c:v>
                </c:pt>
                <c:pt idx="21532">
                  <c:v>9614970000</c:v>
                </c:pt>
                <c:pt idx="21533">
                  <c:v>9637290000</c:v>
                </c:pt>
                <c:pt idx="21534">
                  <c:v>9657060000</c:v>
                </c:pt>
                <c:pt idx="21535">
                  <c:v>9677960000</c:v>
                </c:pt>
                <c:pt idx="21536">
                  <c:v>9701250000</c:v>
                </c:pt>
                <c:pt idx="21537">
                  <c:v>9722610000</c:v>
                </c:pt>
                <c:pt idx="21538">
                  <c:v>9742310000</c:v>
                </c:pt>
                <c:pt idx="21539">
                  <c:v>9763530000</c:v>
                </c:pt>
                <c:pt idx="21540">
                  <c:v>9785060000</c:v>
                </c:pt>
                <c:pt idx="21541">
                  <c:v>9806160000</c:v>
                </c:pt>
                <c:pt idx="21542">
                  <c:v>9826260000</c:v>
                </c:pt>
                <c:pt idx="21543">
                  <c:v>9850580000</c:v>
                </c:pt>
                <c:pt idx="21544">
                  <c:v>9871520000</c:v>
                </c:pt>
                <c:pt idx="21545">
                  <c:v>9889180000</c:v>
                </c:pt>
                <c:pt idx="21546">
                  <c:v>9909950000</c:v>
                </c:pt>
                <c:pt idx="21547">
                  <c:v>9931190000</c:v>
                </c:pt>
                <c:pt idx="21548">
                  <c:v>9951810000</c:v>
                </c:pt>
                <c:pt idx="21549">
                  <c:v>9971950000</c:v>
                </c:pt>
                <c:pt idx="21550">
                  <c:v>9995890000</c:v>
                </c:pt>
                <c:pt idx="21551">
                  <c:v>10016200000</c:v>
                </c:pt>
                <c:pt idx="21552">
                  <c:v>10033000000</c:v>
                </c:pt>
                <c:pt idx="21553">
                  <c:v>10053200000</c:v>
                </c:pt>
                <c:pt idx="21554">
                  <c:v>10073800000</c:v>
                </c:pt>
                <c:pt idx="21555">
                  <c:v>10093800000</c:v>
                </c:pt>
                <c:pt idx="21556">
                  <c:v>10113400000</c:v>
                </c:pt>
                <c:pt idx="21557">
                  <c:v>10136100000</c:v>
                </c:pt>
                <c:pt idx="21558">
                  <c:v>10155800000</c:v>
                </c:pt>
                <c:pt idx="21559">
                  <c:v>10172500000</c:v>
                </c:pt>
                <c:pt idx="21560">
                  <c:v>10191900000</c:v>
                </c:pt>
                <c:pt idx="21561">
                  <c:v>10213100000</c:v>
                </c:pt>
                <c:pt idx="21562">
                  <c:v>10232400000</c:v>
                </c:pt>
                <c:pt idx="21563">
                  <c:v>10248600000</c:v>
                </c:pt>
                <c:pt idx="21564">
                  <c:v>10271100000</c:v>
                </c:pt>
                <c:pt idx="21565">
                  <c:v>10289900000</c:v>
                </c:pt>
                <c:pt idx="21566">
                  <c:v>10305100000</c:v>
                </c:pt>
                <c:pt idx="21567">
                  <c:v>10323600000</c:v>
                </c:pt>
                <c:pt idx="21568">
                  <c:v>10345800000</c:v>
                </c:pt>
                <c:pt idx="21569">
                  <c:v>10364100000</c:v>
                </c:pt>
                <c:pt idx="21570">
                  <c:v>10378600000</c:v>
                </c:pt>
                <c:pt idx="21571">
                  <c:v>10400300000</c:v>
                </c:pt>
                <c:pt idx="21572">
                  <c:v>10418100000</c:v>
                </c:pt>
                <c:pt idx="21573">
                  <c:v>10432300000</c:v>
                </c:pt>
                <c:pt idx="21574">
                  <c:v>10449800000</c:v>
                </c:pt>
                <c:pt idx="21575">
                  <c:v>10471900000</c:v>
                </c:pt>
                <c:pt idx="21576">
                  <c:v>10489200000</c:v>
                </c:pt>
                <c:pt idx="21577">
                  <c:v>10502000000</c:v>
                </c:pt>
                <c:pt idx="21578">
                  <c:v>10522100000</c:v>
                </c:pt>
                <c:pt idx="21579">
                  <c:v>10538900000</c:v>
                </c:pt>
                <c:pt idx="21580">
                  <c:v>10551700000</c:v>
                </c:pt>
                <c:pt idx="21581">
                  <c:v>10568200000</c:v>
                </c:pt>
                <c:pt idx="21582">
                  <c:v>10589800000</c:v>
                </c:pt>
                <c:pt idx="21583">
                  <c:v>10606000000</c:v>
                </c:pt>
                <c:pt idx="21584">
                  <c:v>10617600000</c:v>
                </c:pt>
                <c:pt idx="21585">
                  <c:v>10636800000</c:v>
                </c:pt>
                <c:pt idx="21586">
                  <c:v>10652500000</c:v>
                </c:pt>
                <c:pt idx="21587">
                  <c:v>10664300000</c:v>
                </c:pt>
                <c:pt idx="21588">
                  <c:v>10679600000</c:v>
                </c:pt>
                <c:pt idx="21589">
                  <c:v>10699400000</c:v>
                </c:pt>
                <c:pt idx="21590">
                  <c:v>10714300000</c:v>
                </c:pt>
                <c:pt idx="21591">
                  <c:v>10726100000</c:v>
                </c:pt>
                <c:pt idx="21592">
                  <c:v>10742600000</c:v>
                </c:pt>
                <c:pt idx="21593">
                  <c:v>10757800000</c:v>
                </c:pt>
                <c:pt idx="21594">
                  <c:v>10768600000</c:v>
                </c:pt>
                <c:pt idx="21595">
                  <c:v>10782700000</c:v>
                </c:pt>
                <c:pt idx="21596">
                  <c:v>10800700000</c:v>
                </c:pt>
                <c:pt idx="21597">
                  <c:v>10814400000</c:v>
                </c:pt>
                <c:pt idx="21598">
                  <c:v>10825300000</c:v>
                </c:pt>
                <c:pt idx="21599">
                  <c:v>10839900000</c:v>
                </c:pt>
                <c:pt idx="21600">
                  <c:v>10854600000</c:v>
                </c:pt>
                <c:pt idx="21601">
                  <c:v>10864000000</c:v>
                </c:pt>
                <c:pt idx="21602">
                  <c:v>10876800000</c:v>
                </c:pt>
                <c:pt idx="21603">
                  <c:v>10893000000</c:v>
                </c:pt>
                <c:pt idx="21604">
                  <c:v>10905400000</c:v>
                </c:pt>
                <c:pt idx="21605">
                  <c:v>10915300000</c:v>
                </c:pt>
                <c:pt idx="21606">
                  <c:v>10928300000</c:v>
                </c:pt>
                <c:pt idx="21607">
                  <c:v>10941600000</c:v>
                </c:pt>
                <c:pt idx="21608">
                  <c:v>10950200000</c:v>
                </c:pt>
                <c:pt idx="21609">
                  <c:v>10961700000</c:v>
                </c:pt>
                <c:pt idx="21610">
                  <c:v>10974500000</c:v>
                </c:pt>
                <c:pt idx="21611">
                  <c:v>10987500000</c:v>
                </c:pt>
                <c:pt idx="21612">
                  <c:v>10996700000</c:v>
                </c:pt>
                <c:pt idx="21613">
                  <c:v>11008500000</c:v>
                </c:pt>
                <c:pt idx="21614">
                  <c:v>11019800000</c:v>
                </c:pt>
                <c:pt idx="21615">
                  <c:v>11028100000</c:v>
                </c:pt>
                <c:pt idx="21616">
                  <c:v>11039000000</c:v>
                </c:pt>
                <c:pt idx="21617">
                  <c:v>11049100000</c:v>
                </c:pt>
                <c:pt idx="21618">
                  <c:v>11060200000</c:v>
                </c:pt>
                <c:pt idx="21619">
                  <c:v>11069000000</c:v>
                </c:pt>
                <c:pt idx="21620">
                  <c:v>11079000000</c:v>
                </c:pt>
                <c:pt idx="21621">
                  <c:v>11089400000</c:v>
                </c:pt>
                <c:pt idx="21622">
                  <c:v>11096900000</c:v>
                </c:pt>
                <c:pt idx="21623">
                  <c:v>11106800000</c:v>
                </c:pt>
                <c:pt idx="21624">
                  <c:v>11115800000</c:v>
                </c:pt>
                <c:pt idx="21625">
                  <c:v>11125200000</c:v>
                </c:pt>
                <c:pt idx="21626">
                  <c:v>11132900000</c:v>
                </c:pt>
                <c:pt idx="21627">
                  <c:v>11141400000</c:v>
                </c:pt>
                <c:pt idx="21628">
                  <c:v>11150200000</c:v>
                </c:pt>
                <c:pt idx="21629">
                  <c:v>11157300000</c:v>
                </c:pt>
                <c:pt idx="21630">
                  <c:v>11165900000</c:v>
                </c:pt>
                <c:pt idx="21631">
                  <c:v>11173700000</c:v>
                </c:pt>
                <c:pt idx="21632">
                  <c:v>11182300000</c:v>
                </c:pt>
                <c:pt idx="21633">
                  <c:v>11188900000</c:v>
                </c:pt>
                <c:pt idx="21634">
                  <c:v>11196100000</c:v>
                </c:pt>
                <c:pt idx="21635">
                  <c:v>11204000000</c:v>
                </c:pt>
                <c:pt idx="21636">
                  <c:v>11209400000</c:v>
                </c:pt>
                <c:pt idx="21637">
                  <c:v>11217400000</c:v>
                </c:pt>
                <c:pt idx="21638">
                  <c:v>11224200000</c:v>
                </c:pt>
                <c:pt idx="21639">
                  <c:v>11231700000</c:v>
                </c:pt>
                <c:pt idx="21640">
                  <c:v>11236800000</c:v>
                </c:pt>
                <c:pt idx="21641">
                  <c:v>11244000000</c:v>
                </c:pt>
                <c:pt idx="21642">
                  <c:v>11250300000</c:v>
                </c:pt>
                <c:pt idx="21643">
                  <c:v>11254500000</c:v>
                </c:pt>
                <c:pt idx="21644">
                  <c:v>11262000000</c:v>
                </c:pt>
                <c:pt idx="21645">
                  <c:v>11267800000</c:v>
                </c:pt>
                <c:pt idx="21646">
                  <c:v>11272900000</c:v>
                </c:pt>
                <c:pt idx="21647">
                  <c:v>11278400000</c:v>
                </c:pt>
                <c:pt idx="21648">
                  <c:v>11284900000</c:v>
                </c:pt>
                <c:pt idx="21649">
                  <c:v>11290400000</c:v>
                </c:pt>
                <c:pt idx="21650">
                  <c:v>11295600000</c:v>
                </c:pt>
                <c:pt idx="21651">
                  <c:v>11300200000</c:v>
                </c:pt>
                <c:pt idx="21652">
                  <c:v>11305200000</c:v>
                </c:pt>
                <c:pt idx="21653">
                  <c:v>11308800000</c:v>
                </c:pt>
                <c:pt idx="21654">
                  <c:v>11313500000</c:v>
                </c:pt>
                <c:pt idx="21655">
                  <c:v>11320000000</c:v>
                </c:pt>
                <c:pt idx="21656">
                  <c:v>11324600000</c:v>
                </c:pt>
                <c:pt idx="21657">
                  <c:v>11329100000</c:v>
                </c:pt>
                <c:pt idx="21658">
                  <c:v>11333400000</c:v>
                </c:pt>
                <c:pt idx="21659">
                  <c:v>11337600000</c:v>
                </c:pt>
                <c:pt idx="21660">
                  <c:v>11340100000</c:v>
                </c:pt>
                <c:pt idx="21661">
                  <c:v>11344200000</c:v>
                </c:pt>
                <c:pt idx="21662">
                  <c:v>11349900000</c:v>
                </c:pt>
                <c:pt idx="21663">
                  <c:v>11353600000</c:v>
                </c:pt>
                <c:pt idx="21664">
                  <c:v>11357300000</c:v>
                </c:pt>
                <c:pt idx="21665">
                  <c:v>11360900000</c:v>
                </c:pt>
                <c:pt idx="21666">
                  <c:v>11364500000</c:v>
                </c:pt>
                <c:pt idx="21667">
                  <c:v>11367200000</c:v>
                </c:pt>
                <c:pt idx="21668">
                  <c:v>11370700000</c:v>
                </c:pt>
                <c:pt idx="21669">
                  <c:v>11375500000</c:v>
                </c:pt>
                <c:pt idx="21670">
                  <c:v>11378800000</c:v>
                </c:pt>
                <c:pt idx="21671">
                  <c:v>11382000000</c:v>
                </c:pt>
                <c:pt idx="21672">
                  <c:v>11384400000</c:v>
                </c:pt>
                <c:pt idx="21673">
                  <c:v>11387500000</c:v>
                </c:pt>
                <c:pt idx="21674">
                  <c:v>11390400000</c:v>
                </c:pt>
                <c:pt idx="21675">
                  <c:v>11393400000</c:v>
                </c:pt>
                <c:pt idx="21676">
                  <c:v>11397200000</c:v>
                </c:pt>
                <c:pt idx="21677">
                  <c:v>11400000000</c:v>
                </c:pt>
                <c:pt idx="21678">
                  <c:v>11402800000</c:v>
                </c:pt>
                <c:pt idx="21679">
                  <c:v>11404300000</c:v>
                </c:pt>
                <c:pt idx="21680">
                  <c:v>11407000000</c:v>
                </c:pt>
                <c:pt idx="21681">
                  <c:v>11411200000</c:v>
                </c:pt>
                <c:pt idx="21682">
                  <c:v>11413800000</c:v>
                </c:pt>
                <c:pt idx="21683">
                  <c:v>11416600000</c:v>
                </c:pt>
                <c:pt idx="21684">
                  <c:v>11419100000</c:v>
                </c:pt>
                <c:pt idx="21685">
                  <c:v>11421500000</c:v>
                </c:pt>
                <c:pt idx="21686">
                  <c:v>11421400000</c:v>
                </c:pt>
                <c:pt idx="21687">
                  <c:v>11423800000</c:v>
                </c:pt>
                <c:pt idx="21688">
                  <c:v>11428500000</c:v>
                </c:pt>
                <c:pt idx="21689">
                  <c:v>11430800000</c:v>
                </c:pt>
                <c:pt idx="21690">
                  <c:v>11433700000</c:v>
                </c:pt>
                <c:pt idx="21691">
                  <c:v>11435900000</c:v>
                </c:pt>
                <c:pt idx="21692">
                  <c:v>11438100000</c:v>
                </c:pt>
                <c:pt idx="21693">
                  <c:v>11437400000</c:v>
                </c:pt>
                <c:pt idx="21694">
                  <c:v>11439500000</c:v>
                </c:pt>
                <c:pt idx="21695">
                  <c:v>11444600000</c:v>
                </c:pt>
                <c:pt idx="21696">
                  <c:v>11446700000</c:v>
                </c:pt>
                <c:pt idx="21697">
                  <c:v>11445300000</c:v>
                </c:pt>
                <c:pt idx="21698">
                  <c:v>11450700000</c:v>
                </c:pt>
                <c:pt idx="21699">
                  <c:v>11453200000</c:v>
                </c:pt>
                <c:pt idx="21700">
                  <c:v>11451600000</c:v>
                </c:pt>
                <c:pt idx="21701">
                  <c:v>11453600000</c:v>
                </c:pt>
                <c:pt idx="21702">
                  <c:v>11459600000</c:v>
                </c:pt>
                <c:pt idx="21703">
                  <c:v>11461600000</c:v>
                </c:pt>
                <c:pt idx="21704">
                  <c:v>11459300000</c:v>
                </c:pt>
                <c:pt idx="21705">
                  <c:v>11465100000</c:v>
                </c:pt>
                <c:pt idx="21706">
                  <c:v>11468200000</c:v>
                </c:pt>
                <c:pt idx="21707">
                  <c:v>11465400000</c:v>
                </c:pt>
                <c:pt idx="21708">
                  <c:v>11467400000</c:v>
                </c:pt>
                <c:pt idx="21709">
                  <c:v>11473800000</c:v>
                </c:pt>
                <c:pt idx="21710">
                  <c:v>11475800000</c:v>
                </c:pt>
                <c:pt idx="21711">
                  <c:v>11473300000</c:v>
                </c:pt>
                <c:pt idx="21712">
                  <c:v>11479100000</c:v>
                </c:pt>
                <c:pt idx="21713">
                  <c:v>11482700000</c:v>
                </c:pt>
                <c:pt idx="21714">
                  <c:v>11480300000</c:v>
                </c:pt>
                <c:pt idx="21715">
                  <c:v>11482300000</c:v>
                </c:pt>
                <c:pt idx="21716">
                  <c:v>11488800000</c:v>
                </c:pt>
                <c:pt idx="21717">
                  <c:v>11490900000</c:v>
                </c:pt>
                <c:pt idx="21718">
                  <c:v>11488500000</c:v>
                </c:pt>
                <c:pt idx="21719">
                  <c:v>11493500000</c:v>
                </c:pt>
                <c:pt idx="21720">
                  <c:v>11498100000</c:v>
                </c:pt>
                <c:pt idx="21721">
                  <c:v>11495600000</c:v>
                </c:pt>
                <c:pt idx="21722">
                  <c:v>11500100000</c:v>
                </c:pt>
                <c:pt idx="21723">
                  <c:v>11504000000</c:v>
                </c:pt>
                <c:pt idx="21724">
                  <c:v>11506300000</c:v>
                </c:pt>
                <c:pt idx="21725">
                  <c:v>11504700000</c:v>
                </c:pt>
                <c:pt idx="21726">
                  <c:v>11508700000</c:v>
                </c:pt>
                <c:pt idx="21727">
                  <c:v>11514200000</c:v>
                </c:pt>
                <c:pt idx="21728">
                  <c:v>11513100000</c:v>
                </c:pt>
                <c:pt idx="21729">
                  <c:v>11515900000</c:v>
                </c:pt>
                <c:pt idx="21730">
                  <c:v>11520800000</c:v>
                </c:pt>
                <c:pt idx="21731">
                  <c:v>11523400000</c:v>
                </c:pt>
                <c:pt idx="21732">
                  <c:v>11523000000</c:v>
                </c:pt>
                <c:pt idx="21733">
                  <c:v>11525500000</c:v>
                </c:pt>
                <c:pt idx="21734">
                  <c:v>11531700000</c:v>
                </c:pt>
                <c:pt idx="21735">
                  <c:v>11532100000</c:v>
                </c:pt>
                <c:pt idx="21736">
                  <c:v>11533800000</c:v>
                </c:pt>
                <c:pt idx="21737">
                  <c:v>11536600000</c:v>
                </c:pt>
                <c:pt idx="21738">
                  <c:v>11542400000</c:v>
                </c:pt>
                <c:pt idx="21739">
                  <c:v>11543800000</c:v>
                </c:pt>
                <c:pt idx="21740">
                  <c:v>11544900000</c:v>
                </c:pt>
                <c:pt idx="21741">
                  <c:v>11551300000</c:v>
                </c:pt>
                <c:pt idx="21742">
                  <c:v>11553700000</c:v>
                </c:pt>
                <c:pt idx="21743">
                  <c:v>11554300000</c:v>
                </c:pt>
                <c:pt idx="21744">
                  <c:v>11557500000</c:v>
                </c:pt>
                <c:pt idx="21745">
                  <c:v>11563500000</c:v>
                </c:pt>
                <c:pt idx="21746">
                  <c:v>11567200000</c:v>
                </c:pt>
                <c:pt idx="21747">
                  <c:v>11566900000</c:v>
                </c:pt>
                <c:pt idx="21748">
                  <c:v>11573700000</c:v>
                </c:pt>
                <c:pt idx="21749">
                  <c:v>11578500000</c:v>
                </c:pt>
                <c:pt idx="21750">
                  <c:v>11577900000</c:v>
                </c:pt>
                <c:pt idx="21751">
                  <c:v>11581600000</c:v>
                </c:pt>
                <c:pt idx="21752">
                  <c:v>11589700000</c:v>
                </c:pt>
                <c:pt idx="21753">
                  <c:v>11593500000</c:v>
                </c:pt>
                <c:pt idx="21754">
                  <c:v>11592300000</c:v>
                </c:pt>
                <c:pt idx="21755">
                  <c:v>11599300000</c:v>
                </c:pt>
                <c:pt idx="21756">
                  <c:v>11605300000</c:v>
                </c:pt>
                <c:pt idx="21757">
                  <c:v>11604800000</c:v>
                </c:pt>
                <c:pt idx="21758">
                  <c:v>11609000000</c:v>
                </c:pt>
                <c:pt idx="21759">
                  <c:v>11618100000</c:v>
                </c:pt>
                <c:pt idx="21760">
                  <c:v>11622400000</c:v>
                </c:pt>
                <c:pt idx="21761">
                  <c:v>11621800000</c:v>
                </c:pt>
                <c:pt idx="21762">
                  <c:v>11628800000</c:v>
                </c:pt>
                <c:pt idx="21763">
                  <c:v>11635700000</c:v>
                </c:pt>
                <c:pt idx="21764">
                  <c:v>11636000000</c:v>
                </c:pt>
                <c:pt idx="21765">
                  <c:v>11640600000</c:v>
                </c:pt>
                <c:pt idx="21766">
                  <c:v>11649400000</c:v>
                </c:pt>
                <c:pt idx="21767">
                  <c:v>11654100000</c:v>
                </c:pt>
                <c:pt idx="21768">
                  <c:v>11654800000</c:v>
                </c:pt>
                <c:pt idx="21769">
                  <c:v>11661400000</c:v>
                </c:pt>
                <c:pt idx="21770">
                  <c:v>11668700000</c:v>
                </c:pt>
                <c:pt idx="21771">
                  <c:v>11670300000</c:v>
                </c:pt>
                <c:pt idx="21772">
                  <c:v>11675400000</c:v>
                </c:pt>
                <c:pt idx="21773">
                  <c:v>11683900000</c:v>
                </c:pt>
                <c:pt idx="21774">
                  <c:v>11689100000</c:v>
                </c:pt>
                <c:pt idx="21775">
                  <c:v>11692100000</c:v>
                </c:pt>
                <c:pt idx="21776">
                  <c:v>11697500000</c:v>
                </c:pt>
                <c:pt idx="21777">
                  <c:v>11705600000</c:v>
                </c:pt>
                <c:pt idx="21778">
                  <c:v>11707700000</c:v>
                </c:pt>
                <c:pt idx="21779">
                  <c:v>11713100000</c:v>
                </c:pt>
                <c:pt idx="21780">
                  <c:v>11721300000</c:v>
                </c:pt>
                <c:pt idx="21781">
                  <c:v>11726900000</c:v>
                </c:pt>
                <c:pt idx="21782">
                  <c:v>11730400000</c:v>
                </c:pt>
                <c:pt idx="21783">
                  <c:v>11736100000</c:v>
                </c:pt>
                <c:pt idx="21784">
                  <c:v>11741900000</c:v>
                </c:pt>
                <c:pt idx="21785">
                  <c:v>11747400000</c:v>
                </c:pt>
                <c:pt idx="21786">
                  <c:v>11753200000</c:v>
                </c:pt>
                <c:pt idx="21787">
                  <c:v>11762000000</c:v>
                </c:pt>
                <c:pt idx="21788">
                  <c:v>11767900000</c:v>
                </c:pt>
                <c:pt idx="21789">
                  <c:v>11771200000</c:v>
                </c:pt>
                <c:pt idx="21790">
                  <c:v>11777200000</c:v>
                </c:pt>
                <c:pt idx="21791">
                  <c:v>11783300000</c:v>
                </c:pt>
                <c:pt idx="21792">
                  <c:v>11788500000</c:v>
                </c:pt>
                <c:pt idx="21793">
                  <c:v>11794500000</c:v>
                </c:pt>
                <c:pt idx="21794">
                  <c:v>11804100000</c:v>
                </c:pt>
                <c:pt idx="21795">
                  <c:v>11810300000</c:v>
                </c:pt>
                <c:pt idx="21796">
                  <c:v>11814000000</c:v>
                </c:pt>
                <c:pt idx="21797">
                  <c:v>11820300000</c:v>
                </c:pt>
                <c:pt idx="21798">
                  <c:v>11826600000</c:v>
                </c:pt>
                <c:pt idx="21799">
                  <c:v>11832200000</c:v>
                </c:pt>
                <c:pt idx="21800">
                  <c:v>11838400000</c:v>
                </c:pt>
                <c:pt idx="21801">
                  <c:v>11848200000</c:v>
                </c:pt>
                <c:pt idx="21802">
                  <c:v>11854600000</c:v>
                </c:pt>
                <c:pt idx="21803">
                  <c:v>11857400000</c:v>
                </c:pt>
                <c:pt idx="21804">
                  <c:v>11863700000</c:v>
                </c:pt>
                <c:pt idx="21805">
                  <c:v>11873100000</c:v>
                </c:pt>
                <c:pt idx="21806">
                  <c:v>11876500000</c:v>
                </c:pt>
                <c:pt idx="21807">
                  <c:v>11882900000</c:v>
                </c:pt>
                <c:pt idx="21808">
                  <c:v>11893500000</c:v>
                </c:pt>
                <c:pt idx="21809">
                  <c:v>11899900000</c:v>
                </c:pt>
                <c:pt idx="21810">
                  <c:v>11902100000</c:v>
                </c:pt>
                <c:pt idx="21811">
                  <c:v>11908600000</c:v>
                </c:pt>
                <c:pt idx="21812">
                  <c:v>11915900000</c:v>
                </c:pt>
                <c:pt idx="21813">
                  <c:v>11921900000</c:v>
                </c:pt>
                <c:pt idx="21814">
                  <c:v>11928300000</c:v>
                </c:pt>
                <c:pt idx="21815">
                  <c:v>11937600000</c:v>
                </c:pt>
                <c:pt idx="21816">
                  <c:v>11944000000</c:v>
                </c:pt>
                <c:pt idx="21817">
                  <c:v>11946200000</c:v>
                </c:pt>
                <c:pt idx="21818">
                  <c:v>11952600000</c:v>
                </c:pt>
                <c:pt idx="21819">
                  <c:v>11959900000</c:v>
                </c:pt>
                <c:pt idx="21820">
                  <c:v>11968400000</c:v>
                </c:pt>
                <c:pt idx="21821">
                  <c:v>11974800000</c:v>
                </c:pt>
                <c:pt idx="21822">
                  <c:v>11982400000</c:v>
                </c:pt>
                <c:pt idx="21823">
                  <c:v>11988700000</c:v>
                </c:pt>
                <c:pt idx="21824">
                  <c:v>11995700000</c:v>
                </c:pt>
                <c:pt idx="21825">
                  <c:v>11995400000</c:v>
                </c:pt>
                <c:pt idx="21826">
                  <c:v>12007900000</c:v>
                </c:pt>
                <c:pt idx="21827">
                  <c:v>12012800000</c:v>
                </c:pt>
                <c:pt idx="21828">
                  <c:v>12018500000</c:v>
                </c:pt>
                <c:pt idx="21829">
                  <c:v>12026300000</c:v>
                </c:pt>
                <c:pt idx="21830">
                  <c:v>12032500000</c:v>
                </c:pt>
                <c:pt idx="21831">
                  <c:v>12035000000</c:v>
                </c:pt>
                <c:pt idx="21832">
                  <c:v>12038500000</c:v>
                </c:pt>
                <c:pt idx="21833">
                  <c:v>12046500000</c:v>
                </c:pt>
                <c:pt idx="21834">
                  <c:v>12056000000</c:v>
                </c:pt>
                <c:pt idx="21835">
                  <c:v>12059700000</c:v>
                </c:pt>
                <c:pt idx="21836">
                  <c:v>12068700000</c:v>
                </c:pt>
                <c:pt idx="21837">
                  <c:v>12074700000</c:v>
                </c:pt>
                <c:pt idx="21838">
                  <c:v>12079400000</c:v>
                </c:pt>
                <c:pt idx="21839">
                  <c:v>12079900000</c:v>
                </c:pt>
                <c:pt idx="21840">
                  <c:v>12092300000</c:v>
                </c:pt>
                <c:pt idx="21841">
                  <c:v>12097200000</c:v>
                </c:pt>
                <c:pt idx="21842">
                  <c:v>12103500000</c:v>
                </c:pt>
                <c:pt idx="21843">
                  <c:v>12110800000</c:v>
                </c:pt>
                <c:pt idx="21844">
                  <c:v>12116700000</c:v>
                </c:pt>
                <c:pt idx="21845">
                  <c:v>12119100000</c:v>
                </c:pt>
                <c:pt idx="21846">
                  <c:v>12121400000</c:v>
                </c:pt>
                <c:pt idx="21847">
                  <c:v>12128600000</c:v>
                </c:pt>
                <c:pt idx="21848">
                  <c:v>12136500000</c:v>
                </c:pt>
                <c:pt idx="21849">
                  <c:v>12139400000</c:v>
                </c:pt>
                <c:pt idx="21850">
                  <c:v>12150400000</c:v>
                </c:pt>
                <c:pt idx="21851">
                  <c:v>12156000000</c:v>
                </c:pt>
                <c:pt idx="21852">
                  <c:v>12157300000</c:v>
                </c:pt>
                <c:pt idx="21853">
                  <c:v>12161300000</c:v>
                </c:pt>
                <c:pt idx="21854">
                  <c:v>12170600000</c:v>
                </c:pt>
                <c:pt idx="21855">
                  <c:v>12174000000</c:v>
                </c:pt>
                <c:pt idx="21856">
                  <c:v>12183500000</c:v>
                </c:pt>
                <c:pt idx="21857">
                  <c:v>12188400000</c:v>
                </c:pt>
                <c:pt idx="21858">
                  <c:v>12194300000</c:v>
                </c:pt>
                <c:pt idx="21859">
                  <c:v>12199600000</c:v>
                </c:pt>
                <c:pt idx="21860">
                  <c:v>12200600000</c:v>
                </c:pt>
                <c:pt idx="21861">
                  <c:v>12208200000</c:v>
                </c:pt>
                <c:pt idx="21862">
                  <c:v>12210900000</c:v>
                </c:pt>
                <c:pt idx="21863">
                  <c:v>12215700000</c:v>
                </c:pt>
                <c:pt idx="21864">
                  <c:v>12223700000</c:v>
                </c:pt>
                <c:pt idx="21865">
                  <c:v>12223900000</c:v>
                </c:pt>
                <c:pt idx="21866">
                  <c:v>12228900000</c:v>
                </c:pt>
                <c:pt idx="21867">
                  <c:v>12236300000</c:v>
                </c:pt>
                <c:pt idx="21868">
                  <c:v>12238800000</c:v>
                </c:pt>
                <c:pt idx="21869">
                  <c:v>12246500000</c:v>
                </c:pt>
                <c:pt idx="21870">
                  <c:v>12250500000</c:v>
                </c:pt>
                <c:pt idx="21871">
                  <c:v>12255300000</c:v>
                </c:pt>
                <c:pt idx="21872">
                  <c:v>12262900000</c:v>
                </c:pt>
                <c:pt idx="21873">
                  <c:v>12267700000</c:v>
                </c:pt>
                <c:pt idx="21874">
                  <c:v>12270500000</c:v>
                </c:pt>
                <c:pt idx="21875">
                  <c:v>12279100000</c:v>
                </c:pt>
                <c:pt idx="21876">
                  <c:v>12279600000</c:v>
                </c:pt>
                <c:pt idx="21877">
                  <c:v>12288800000</c:v>
                </c:pt>
                <c:pt idx="21878">
                  <c:v>12293400000</c:v>
                </c:pt>
                <c:pt idx="21879">
                  <c:v>12296800000</c:v>
                </c:pt>
                <c:pt idx="21880">
                  <c:v>12301300000</c:v>
                </c:pt>
                <c:pt idx="21881">
                  <c:v>12303200000</c:v>
                </c:pt>
                <c:pt idx="21882">
                  <c:v>12307700000</c:v>
                </c:pt>
                <c:pt idx="21883">
                  <c:v>12312300000</c:v>
                </c:pt>
                <c:pt idx="21884">
                  <c:v>12314200000</c:v>
                </c:pt>
                <c:pt idx="21885">
                  <c:v>12318500000</c:v>
                </c:pt>
                <c:pt idx="21886">
                  <c:v>12322300000</c:v>
                </c:pt>
                <c:pt idx="21887">
                  <c:v>12326500000</c:v>
                </c:pt>
                <c:pt idx="21888">
                  <c:v>12332400000</c:v>
                </c:pt>
                <c:pt idx="21889">
                  <c:v>12336600000</c:v>
                </c:pt>
                <c:pt idx="21890">
                  <c:v>12342000000</c:v>
                </c:pt>
                <c:pt idx="21891">
                  <c:v>12347100000</c:v>
                </c:pt>
                <c:pt idx="21892">
                  <c:v>12351100000</c:v>
                </c:pt>
                <c:pt idx="21893">
                  <c:v>12356600000</c:v>
                </c:pt>
                <c:pt idx="21894">
                  <c:v>12360500000</c:v>
                </c:pt>
                <c:pt idx="21895">
                  <c:v>12364700000</c:v>
                </c:pt>
                <c:pt idx="21896">
                  <c:v>12368600000</c:v>
                </c:pt>
                <c:pt idx="21897">
                  <c:v>12370600000</c:v>
                </c:pt>
                <c:pt idx="21898">
                  <c:v>12374700000</c:v>
                </c:pt>
                <c:pt idx="21899">
                  <c:v>12378400000</c:v>
                </c:pt>
                <c:pt idx="21900">
                  <c:v>12379800000</c:v>
                </c:pt>
                <c:pt idx="21901">
                  <c:v>12383500000</c:v>
                </c:pt>
                <c:pt idx="21902">
                  <c:v>12386000000</c:v>
                </c:pt>
                <c:pt idx="21903">
                  <c:v>12389500000</c:v>
                </c:pt>
                <c:pt idx="21904">
                  <c:v>12396600000</c:v>
                </c:pt>
                <c:pt idx="21905">
                  <c:v>12397300000</c:v>
                </c:pt>
                <c:pt idx="21906">
                  <c:v>12400800000</c:v>
                </c:pt>
                <c:pt idx="21907">
                  <c:v>12405600000</c:v>
                </c:pt>
                <c:pt idx="21908">
                  <c:v>12409000000</c:v>
                </c:pt>
                <c:pt idx="21909">
                  <c:v>12413700000</c:v>
                </c:pt>
                <c:pt idx="21910">
                  <c:v>12417100000</c:v>
                </c:pt>
                <c:pt idx="21911">
                  <c:v>12418200000</c:v>
                </c:pt>
                <c:pt idx="21912">
                  <c:v>12424500000</c:v>
                </c:pt>
                <c:pt idx="21913">
                  <c:v>12427700000</c:v>
                </c:pt>
                <c:pt idx="21914">
                  <c:v>12430300000</c:v>
                </c:pt>
                <c:pt idx="21915">
                  <c:v>12433500000</c:v>
                </c:pt>
                <c:pt idx="21916">
                  <c:v>12434900000</c:v>
                </c:pt>
                <c:pt idx="21917">
                  <c:v>12438000000</c:v>
                </c:pt>
                <c:pt idx="21918">
                  <c:v>12442200000</c:v>
                </c:pt>
                <c:pt idx="21919">
                  <c:v>12443400000</c:v>
                </c:pt>
                <c:pt idx="21920">
                  <c:v>12446400000</c:v>
                </c:pt>
                <c:pt idx="21921">
                  <c:v>12449800000</c:v>
                </c:pt>
                <c:pt idx="21922">
                  <c:v>12452800000</c:v>
                </c:pt>
                <c:pt idx="21923">
                  <c:v>12456500000</c:v>
                </c:pt>
                <c:pt idx="21924">
                  <c:v>12459400000</c:v>
                </c:pt>
                <c:pt idx="21925">
                  <c:v>12460900000</c:v>
                </c:pt>
                <c:pt idx="21926">
                  <c:v>12466200000</c:v>
                </c:pt>
                <c:pt idx="21927">
                  <c:v>12468900000</c:v>
                </c:pt>
                <c:pt idx="21928">
                  <c:v>12472500000</c:v>
                </c:pt>
                <c:pt idx="21929">
                  <c:v>12475300000</c:v>
                </c:pt>
                <c:pt idx="21930">
                  <c:v>12477100000</c:v>
                </c:pt>
                <c:pt idx="21931">
                  <c:v>12479800000</c:v>
                </c:pt>
                <c:pt idx="21932">
                  <c:v>12482400000</c:v>
                </c:pt>
                <c:pt idx="21933">
                  <c:v>12483300000</c:v>
                </c:pt>
                <c:pt idx="21934">
                  <c:v>12488800000</c:v>
                </c:pt>
                <c:pt idx="21935">
                  <c:v>12488100000</c:v>
                </c:pt>
                <c:pt idx="21936">
                  <c:v>12490800000</c:v>
                </c:pt>
                <c:pt idx="21937">
                  <c:v>12494400000</c:v>
                </c:pt>
                <c:pt idx="21938">
                  <c:v>12497000000</c:v>
                </c:pt>
                <c:pt idx="21939">
                  <c:v>12499100000</c:v>
                </c:pt>
                <c:pt idx="21940">
                  <c:v>12503400000</c:v>
                </c:pt>
                <c:pt idx="21941">
                  <c:v>12502200000</c:v>
                </c:pt>
                <c:pt idx="21942">
                  <c:v>12508800000</c:v>
                </c:pt>
                <c:pt idx="21943">
                  <c:v>12511400000</c:v>
                </c:pt>
                <c:pt idx="21944">
                  <c:v>12513200000</c:v>
                </c:pt>
                <c:pt idx="21945">
                  <c:v>12515700000</c:v>
                </c:pt>
                <c:pt idx="21946">
                  <c:v>12519300000</c:v>
                </c:pt>
                <c:pt idx="21947">
                  <c:v>12518800000</c:v>
                </c:pt>
                <c:pt idx="21948">
                  <c:v>12527500000</c:v>
                </c:pt>
                <c:pt idx="21949">
                  <c:v>12522800000</c:v>
                </c:pt>
                <c:pt idx="21950">
                  <c:v>12525500000</c:v>
                </c:pt>
                <c:pt idx="21951">
                  <c:v>12536700000</c:v>
                </c:pt>
                <c:pt idx="21952">
                  <c:v>12532400000</c:v>
                </c:pt>
                <c:pt idx="21953">
                  <c:v>12540000000</c:v>
                </c:pt>
                <c:pt idx="21954">
                  <c:v>12541300000</c:v>
                </c:pt>
                <c:pt idx="21955">
                  <c:v>12540600000</c:v>
                </c:pt>
                <c:pt idx="21956">
                  <c:v>12549700000</c:v>
                </c:pt>
                <c:pt idx="21957">
                  <c:v>12552500000</c:v>
                </c:pt>
                <c:pt idx="21958">
                  <c:v>12545400000</c:v>
                </c:pt>
                <c:pt idx="21959">
                  <c:v>12558300000</c:v>
                </c:pt>
                <c:pt idx="21960">
                  <c:v>12551200000</c:v>
                </c:pt>
                <c:pt idx="21961">
                  <c:v>12561400000</c:v>
                </c:pt>
                <c:pt idx="21962">
                  <c:v>12560700000</c:v>
                </c:pt>
                <c:pt idx="21963">
                  <c:v>12563000000</c:v>
                </c:pt>
                <c:pt idx="21964">
                  <c:v>12571500000</c:v>
                </c:pt>
                <c:pt idx="21965">
                  <c:v>12574600000</c:v>
                </c:pt>
                <c:pt idx="21966">
                  <c:v>12568700000</c:v>
                </c:pt>
                <c:pt idx="21967">
                  <c:v>12583600000</c:v>
                </c:pt>
                <c:pt idx="21968">
                  <c:v>12575100000</c:v>
                </c:pt>
                <c:pt idx="21969">
                  <c:v>12588700000</c:v>
                </c:pt>
                <c:pt idx="21970">
                  <c:v>12585100000</c:v>
                </c:pt>
                <c:pt idx="21971">
                  <c:v>12590600000</c:v>
                </c:pt>
                <c:pt idx="21972">
                  <c:v>12594000000</c:v>
                </c:pt>
                <c:pt idx="21973">
                  <c:v>12599500000</c:v>
                </c:pt>
                <c:pt idx="21974">
                  <c:v>12596600000</c:v>
                </c:pt>
                <c:pt idx="21975">
                  <c:v>12608900000</c:v>
                </c:pt>
                <c:pt idx="21976">
                  <c:v>12602300000</c:v>
                </c:pt>
                <c:pt idx="21977">
                  <c:v>12615300000</c:v>
                </c:pt>
                <c:pt idx="21978">
                  <c:v>12611800000</c:v>
                </c:pt>
                <c:pt idx="21979">
                  <c:v>12615500000</c:v>
                </c:pt>
                <c:pt idx="21980">
                  <c:v>12623400000</c:v>
                </c:pt>
                <c:pt idx="21981">
                  <c:v>12627500000</c:v>
                </c:pt>
                <c:pt idx="21982">
                  <c:v>12627600000</c:v>
                </c:pt>
                <c:pt idx="21983">
                  <c:v>12637800000</c:v>
                </c:pt>
                <c:pt idx="21984">
                  <c:v>12634200000</c:v>
                </c:pt>
                <c:pt idx="21985">
                  <c:v>12645100000</c:v>
                </c:pt>
                <c:pt idx="21986">
                  <c:v>12649200000</c:v>
                </c:pt>
                <c:pt idx="21987">
                  <c:v>12651100000</c:v>
                </c:pt>
                <c:pt idx="21988">
                  <c:v>12655300000</c:v>
                </c:pt>
                <c:pt idx="21989">
                  <c:v>12659300000</c:v>
                </c:pt>
                <c:pt idx="21990">
                  <c:v>12661400000</c:v>
                </c:pt>
                <c:pt idx="21991">
                  <c:v>12669100000</c:v>
                </c:pt>
                <c:pt idx="21992">
                  <c:v>12670200000</c:v>
                </c:pt>
                <c:pt idx="21993">
                  <c:v>12674800000</c:v>
                </c:pt>
                <c:pt idx="21994">
                  <c:v>12681700000</c:v>
                </c:pt>
                <c:pt idx="21995">
                  <c:v>12686500000</c:v>
                </c:pt>
                <c:pt idx="21996">
                  <c:v>12689800000</c:v>
                </c:pt>
                <c:pt idx="21997">
                  <c:v>12698400000</c:v>
                </c:pt>
                <c:pt idx="21998">
                  <c:v>12703400000</c:v>
                </c:pt>
                <c:pt idx="21999">
                  <c:v>12707600000</c:v>
                </c:pt>
                <c:pt idx="22000">
                  <c:v>12712700000</c:v>
                </c:pt>
                <c:pt idx="22001">
                  <c:v>12715300000</c:v>
                </c:pt>
                <c:pt idx="22002">
                  <c:v>12720600000</c:v>
                </c:pt>
                <c:pt idx="22003">
                  <c:v>12729200000</c:v>
                </c:pt>
                <c:pt idx="22004">
                  <c:v>12729500000</c:v>
                </c:pt>
                <c:pt idx="22005">
                  <c:v>12735000000</c:v>
                </c:pt>
                <c:pt idx="22006">
                  <c:v>12740200000</c:v>
                </c:pt>
                <c:pt idx="22007">
                  <c:v>12745800000</c:v>
                </c:pt>
                <c:pt idx="22008">
                  <c:v>12753800000</c:v>
                </c:pt>
                <c:pt idx="22009">
                  <c:v>12759600000</c:v>
                </c:pt>
                <c:pt idx="22010">
                  <c:v>12765800000</c:v>
                </c:pt>
                <c:pt idx="22011">
                  <c:v>12775400000</c:v>
                </c:pt>
                <c:pt idx="22012">
                  <c:v>12781500000</c:v>
                </c:pt>
                <c:pt idx="22013">
                  <c:v>12789900000</c:v>
                </c:pt>
                <c:pt idx="22014">
                  <c:v>12796100000</c:v>
                </c:pt>
                <c:pt idx="22015">
                  <c:v>12800800000</c:v>
                </c:pt>
                <c:pt idx="22016">
                  <c:v>12807100000</c:v>
                </c:pt>
                <c:pt idx="22017">
                  <c:v>12810000000</c:v>
                </c:pt>
                <c:pt idx="22018">
                  <c:v>12816600000</c:v>
                </c:pt>
                <c:pt idx="22019">
                  <c:v>12823200000</c:v>
                </c:pt>
                <c:pt idx="22020">
                  <c:v>12826500000</c:v>
                </c:pt>
                <c:pt idx="22021">
                  <c:v>12833300000</c:v>
                </c:pt>
                <c:pt idx="22022">
                  <c:v>12838800000</c:v>
                </c:pt>
                <c:pt idx="22023">
                  <c:v>12845700000</c:v>
                </c:pt>
                <c:pt idx="22024">
                  <c:v>12854800000</c:v>
                </c:pt>
                <c:pt idx="22025">
                  <c:v>12861900000</c:v>
                </c:pt>
                <c:pt idx="22026">
                  <c:v>12869100000</c:v>
                </c:pt>
                <c:pt idx="22027">
                  <c:v>12880900000</c:v>
                </c:pt>
                <c:pt idx="22028">
                  <c:v>12888200000</c:v>
                </c:pt>
                <c:pt idx="22029">
                  <c:v>12898900000</c:v>
                </c:pt>
                <c:pt idx="22030">
                  <c:v>12906400000</c:v>
                </c:pt>
                <c:pt idx="22031">
                  <c:v>12913300000</c:v>
                </c:pt>
                <c:pt idx="22032">
                  <c:v>12920900000</c:v>
                </c:pt>
                <c:pt idx="22033">
                  <c:v>12928700000</c:v>
                </c:pt>
                <c:pt idx="22034">
                  <c:v>12932800000</c:v>
                </c:pt>
                <c:pt idx="22035">
                  <c:v>12940700000</c:v>
                </c:pt>
                <c:pt idx="22036">
                  <c:v>12944500000</c:v>
                </c:pt>
                <c:pt idx="22037">
                  <c:v>12952600000</c:v>
                </c:pt>
                <c:pt idx="22038">
                  <c:v>12970700000</c:v>
                </c:pt>
                <c:pt idx="22039">
                  <c:v>12967900000</c:v>
                </c:pt>
                <c:pt idx="22040">
                  <c:v>12985800000</c:v>
                </c:pt>
                <c:pt idx="22041">
                  <c:v>12987500000</c:v>
                </c:pt>
                <c:pt idx="22042">
                  <c:v>12996000000</c:v>
                </c:pt>
                <c:pt idx="22043">
                  <c:v>13009500000</c:v>
                </c:pt>
                <c:pt idx="22044">
                  <c:v>13018100000</c:v>
                </c:pt>
                <c:pt idx="22045">
                  <c:v>13018100000</c:v>
                </c:pt>
                <c:pt idx="22046">
                  <c:v>13038500000</c:v>
                </c:pt>
                <c:pt idx="22047">
                  <c:v>13034800000</c:v>
                </c:pt>
                <c:pt idx="22048">
                  <c:v>13054500000</c:v>
                </c:pt>
                <c:pt idx="22049">
                  <c:v>13063400000</c:v>
                </c:pt>
                <c:pt idx="22050">
                  <c:v>13067600000</c:v>
                </c:pt>
                <c:pt idx="22051">
                  <c:v>13076700000</c:v>
                </c:pt>
                <c:pt idx="22052">
                  <c:v>13090100000</c:v>
                </c:pt>
                <c:pt idx="22053">
                  <c:v>13090400000</c:v>
                </c:pt>
                <c:pt idx="22054">
                  <c:v>13111900000</c:v>
                </c:pt>
                <c:pt idx="22055">
                  <c:v>13108600000</c:v>
                </c:pt>
                <c:pt idx="22056">
                  <c:v>13118000000</c:v>
                </c:pt>
                <c:pt idx="22057">
                  <c:v>13130800000</c:v>
                </c:pt>
                <c:pt idx="22058">
                  <c:v>13140400000</c:v>
                </c:pt>
                <c:pt idx="22059">
                  <c:v>13152200000</c:v>
                </c:pt>
                <c:pt idx="22060">
                  <c:v>13164500000</c:v>
                </c:pt>
                <c:pt idx="22061">
                  <c:v>13167200000</c:v>
                </c:pt>
                <c:pt idx="22062">
                  <c:v>13186800000</c:v>
                </c:pt>
                <c:pt idx="22063">
                  <c:v>13196600000</c:v>
                </c:pt>
                <c:pt idx="22064">
                  <c:v>13205300000</c:v>
                </c:pt>
                <c:pt idx="22065">
                  <c:v>13215200000</c:v>
                </c:pt>
                <c:pt idx="22066">
                  <c:v>13219200000</c:v>
                </c:pt>
                <c:pt idx="22067">
                  <c:v>13232000000</c:v>
                </c:pt>
                <c:pt idx="22068">
                  <c:v>13243200000</c:v>
                </c:pt>
                <c:pt idx="22069">
                  <c:v>13249600000</c:v>
                </c:pt>
                <c:pt idx="22070">
                  <c:v>13264900000</c:v>
                </c:pt>
                <c:pt idx="22071">
                  <c:v>13269100000</c:v>
                </c:pt>
                <c:pt idx="22072">
                  <c:v>13279300000</c:v>
                </c:pt>
                <c:pt idx="22073">
                  <c:v>13294400000</c:v>
                </c:pt>
                <c:pt idx="22074">
                  <c:v>13300600000</c:v>
                </c:pt>
                <c:pt idx="22075">
                  <c:v>13313200000</c:v>
                </c:pt>
                <c:pt idx="22076">
                  <c:v>13322800000</c:v>
                </c:pt>
                <c:pt idx="22077">
                  <c:v>13333200000</c:v>
                </c:pt>
                <c:pt idx="22078">
                  <c:v>13344600000</c:v>
                </c:pt>
                <c:pt idx="22079">
                  <c:v>13355000000</c:v>
                </c:pt>
                <c:pt idx="22080">
                  <c:v>13364500000</c:v>
                </c:pt>
                <c:pt idx="22081">
                  <c:v>13375800000</c:v>
                </c:pt>
                <c:pt idx="22082">
                  <c:v>13385500000</c:v>
                </c:pt>
                <c:pt idx="22083">
                  <c:v>13396400000</c:v>
                </c:pt>
                <c:pt idx="22084">
                  <c:v>13405900000</c:v>
                </c:pt>
                <c:pt idx="22085">
                  <c:v>13416400000</c:v>
                </c:pt>
                <c:pt idx="22086">
                  <c:v>13428000000</c:v>
                </c:pt>
                <c:pt idx="22087">
                  <c:v>13436400000</c:v>
                </c:pt>
                <c:pt idx="22088">
                  <c:v>13448900000</c:v>
                </c:pt>
                <c:pt idx="22089">
                  <c:v>13457100000</c:v>
                </c:pt>
                <c:pt idx="22090">
                  <c:v>13469700000</c:v>
                </c:pt>
                <c:pt idx="22091">
                  <c:v>13479900000</c:v>
                </c:pt>
                <c:pt idx="22092">
                  <c:v>13490400000</c:v>
                </c:pt>
                <c:pt idx="22093">
                  <c:v>13503300000</c:v>
                </c:pt>
                <c:pt idx="22094">
                  <c:v>13513900000</c:v>
                </c:pt>
                <c:pt idx="22095">
                  <c:v>13521300000</c:v>
                </c:pt>
                <c:pt idx="22096">
                  <c:v>13535900000</c:v>
                </c:pt>
                <c:pt idx="22097">
                  <c:v>13541900000</c:v>
                </c:pt>
                <c:pt idx="22098">
                  <c:v>13556400000</c:v>
                </c:pt>
                <c:pt idx="22099">
                  <c:v>13566800000</c:v>
                </c:pt>
                <c:pt idx="22100">
                  <c:v>13575500000</c:v>
                </c:pt>
                <c:pt idx="22101">
                  <c:v>13585900000</c:v>
                </c:pt>
                <c:pt idx="22102">
                  <c:v>13595400000</c:v>
                </c:pt>
                <c:pt idx="22103">
                  <c:v>13604500000</c:v>
                </c:pt>
                <c:pt idx="22104">
                  <c:v>13617200000</c:v>
                </c:pt>
                <c:pt idx="22105">
                  <c:v>13624200000</c:v>
                </c:pt>
                <c:pt idx="22106">
                  <c:v>13634500000</c:v>
                </c:pt>
                <c:pt idx="22107">
                  <c:v>13645400000</c:v>
                </c:pt>
                <c:pt idx="22108">
                  <c:v>13655600000</c:v>
                </c:pt>
                <c:pt idx="22109">
                  <c:v>13669400000</c:v>
                </c:pt>
                <c:pt idx="22110">
                  <c:v>13677100000</c:v>
                </c:pt>
                <c:pt idx="22111">
                  <c:v>13689600000</c:v>
                </c:pt>
                <c:pt idx="22112">
                  <c:v>13698300000</c:v>
                </c:pt>
                <c:pt idx="22113">
                  <c:v>13708300000</c:v>
                </c:pt>
                <c:pt idx="22114">
                  <c:v>13719400000</c:v>
                </c:pt>
                <c:pt idx="22115">
                  <c:v>13729300000</c:v>
                </c:pt>
                <c:pt idx="22116">
                  <c:v>13737400000</c:v>
                </c:pt>
                <c:pt idx="22117">
                  <c:v>13749800000</c:v>
                </c:pt>
                <c:pt idx="22118">
                  <c:v>13755400000</c:v>
                </c:pt>
                <c:pt idx="22119">
                  <c:v>13769900000</c:v>
                </c:pt>
                <c:pt idx="22120">
                  <c:v>13779500000</c:v>
                </c:pt>
                <c:pt idx="22121">
                  <c:v>13788900000</c:v>
                </c:pt>
                <c:pt idx="22122">
                  <c:v>13798400000</c:v>
                </c:pt>
                <c:pt idx="22123">
                  <c:v>13806200000</c:v>
                </c:pt>
                <c:pt idx="22124">
                  <c:v>13815600000</c:v>
                </c:pt>
                <c:pt idx="22125">
                  <c:v>13825000000</c:v>
                </c:pt>
                <c:pt idx="22126">
                  <c:v>13831500000</c:v>
                </c:pt>
                <c:pt idx="22127">
                  <c:v>13840700000</c:v>
                </c:pt>
                <c:pt idx="22128">
                  <c:v>13848100000</c:v>
                </c:pt>
                <c:pt idx="22129">
                  <c:v>13857200000</c:v>
                </c:pt>
                <c:pt idx="22130">
                  <c:v>13866900000</c:v>
                </c:pt>
                <c:pt idx="22131">
                  <c:v>13875800000</c:v>
                </c:pt>
                <c:pt idx="22132">
                  <c:v>13884700000</c:v>
                </c:pt>
                <c:pt idx="22133">
                  <c:v>13895800000</c:v>
                </c:pt>
                <c:pt idx="22134">
                  <c:v>13904500000</c:v>
                </c:pt>
                <c:pt idx="22135">
                  <c:v>13915800000</c:v>
                </c:pt>
                <c:pt idx="22136">
                  <c:v>13924300000</c:v>
                </c:pt>
                <c:pt idx="22137">
                  <c:v>13934100000</c:v>
                </c:pt>
                <c:pt idx="22138">
                  <c:v>13942500000</c:v>
                </c:pt>
                <c:pt idx="22139">
                  <c:v>13950700000</c:v>
                </c:pt>
                <c:pt idx="22140">
                  <c:v>13957900000</c:v>
                </c:pt>
                <c:pt idx="22141">
                  <c:v>13966000000</c:v>
                </c:pt>
                <c:pt idx="22142">
                  <c:v>13971500000</c:v>
                </c:pt>
                <c:pt idx="22143">
                  <c:v>13979400000</c:v>
                </c:pt>
                <c:pt idx="22144">
                  <c:v>13985300000</c:v>
                </c:pt>
                <c:pt idx="22145">
                  <c:v>13993000000</c:v>
                </c:pt>
                <c:pt idx="22146">
                  <c:v>14006100000</c:v>
                </c:pt>
                <c:pt idx="22147">
                  <c:v>14008600000</c:v>
                </c:pt>
                <c:pt idx="22148">
                  <c:v>14016000000</c:v>
                </c:pt>
                <c:pt idx="22149">
                  <c:v>14025500000</c:v>
                </c:pt>
                <c:pt idx="22150">
                  <c:v>14032700000</c:v>
                </c:pt>
                <c:pt idx="22151">
                  <c:v>14041900000</c:v>
                </c:pt>
                <c:pt idx="22152">
                  <c:v>14048900000</c:v>
                </c:pt>
                <c:pt idx="22153">
                  <c:v>14051300000</c:v>
                </c:pt>
                <c:pt idx="22154">
                  <c:v>14063000000</c:v>
                </c:pt>
                <c:pt idx="22155">
                  <c:v>14069600000</c:v>
                </c:pt>
                <c:pt idx="22156">
                  <c:v>14074400000</c:v>
                </c:pt>
                <c:pt idx="22157">
                  <c:v>14080800000</c:v>
                </c:pt>
                <c:pt idx="22158">
                  <c:v>14084800000</c:v>
                </c:pt>
                <c:pt idx="22159">
                  <c:v>14091000000</c:v>
                </c:pt>
                <c:pt idx="22160">
                  <c:v>14100700000</c:v>
                </c:pt>
                <c:pt idx="22161">
                  <c:v>14101900000</c:v>
                </c:pt>
                <c:pt idx="22162">
                  <c:v>14107700000</c:v>
                </c:pt>
                <c:pt idx="22163">
                  <c:v>14114500000</c:v>
                </c:pt>
                <c:pt idx="22164">
                  <c:v>14120100000</c:v>
                </c:pt>
                <c:pt idx="22165">
                  <c:v>14127500000</c:v>
                </c:pt>
                <c:pt idx="22166">
                  <c:v>14132800000</c:v>
                </c:pt>
                <c:pt idx="22167">
                  <c:v>14134500000</c:v>
                </c:pt>
                <c:pt idx="22168">
                  <c:v>14144200000</c:v>
                </c:pt>
                <c:pt idx="22169">
                  <c:v>14149000000</c:v>
                </c:pt>
                <c:pt idx="22170">
                  <c:v>14153100000</c:v>
                </c:pt>
                <c:pt idx="22171">
                  <c:v>14157700000</c:v>
                </c:pt>
                <c:pt idx="22172">
                  <c:v>14160700000</c:v>
                </c:pt>
                <c:pt idx="22173">
                  <c:v>14164200000</c:v>
                </c:pt>
                <c:pt idx="22174">
                  <c:v>14172300000</c:v>
                </c:pt>
                <c:pt idx="22175">
                  <c:v>14170700000</c:v>
                </c:pt>
                <c:pt idx="22176">
                  <c:v>14181400000</c:v>
                </c:pt>
                <c:pt idx="22177">
                  <c:v>14178600000</c:v>
                </c:pt>
                <c:pt idx="22178">
                  <c:v>14182200000</c:v>
                </c:pt>
                <c:pt idx="22179">
                  <c:v>14190300000</c:v>
                </c:pt>
                <c:pt idx="22180">
                  <c:v>14190900000</c:v>
                </c:pt>
                <c:pt idx="22181">
                  <c:v>14193400000</c:v>
                </c:pt>
                <c:pt idx="22182">
                  <c:v>14198900000</c:v>
                </c:pt>
                <c:pt idx="22183">
                  <c:v>14197000000</c:v>
                </c:pt>
                <c:pt idx="22184">
                  <c:v>14204600000</c:v>
                </c:pt>
                <c:pt idx="22185">
                  <c:v>14207100000</c:v>
                </c:pt>
                <c:pt idx="22186">
                  <c:v>14205100000</c:v>
                </c:pt>
                <c:pt idx="22187">
                  <c:v>14210300000</c:v>
                </c:pt>
                <c:pt idx="22188">
                  <c:v>14212100000</c:v>
                </c:pt>
                <c:pt idx="22189">
                  <c:v>14212500000</c:v>
                </c:pt>
                <c:pt idx="22190">
                  <c:v>14217600000</c:v>
                </c:pt>
                <c:pt idx="22191">
                  <c:v>14215500000</c:v>
                </c:pt>
                <c:pt idx="22192">
                  <c:v>14216800000</c:v>
                </c:pt>
                <c:pt idx="22193">
                  <c:v>14220900000</c:v>
                </c:pt>
                <c:pt idx="22194">
                  <c:v>14220400000</c:v>
                </c:pt>
                <c:pt idx="22195">
                  <c:v>14219900000</c:v>
                </c:pt>
                <c:pt idx="22196">
                  <c:v>14223000000</c:v>
                </c:pt>
                <c:pt idx="22197">
                  <c:v>14219100000</c:v>
                </c:pt>
                <c:pt idx="22198">
                  <c:v>14222900000</c:v>
                </c:pt>
                <c:pt idx="22199">
                  <c:v>14220500000</c:v>
                </c:pt>
                <c:pt idx="22200">
                  <c:v>14220400000</c:v>
                </c:pt>
                <c:pt idx="22201">
                  <c:v>14220200000</c:v>
                </c:pt>
                <c:pt idx="22202">
                  <c:v>14222600000</c:v>
                </c:pt>
                <c:pt idx="22203">
                  <c:v>14217300000</c:v>
                </c:pt>
                <c:pt idx="22204">
                  <c:v>14222900000</c:v>
                </c:pt>
                <c:pt idx="22205">
                  <c:v>14216200000</c:v>
                </c:pt>
                <c:pt idx="22206">
                  <c:v>14219600000</c:v>
                </c:pt>
                <c:pt idx="22207">
                  <c:v>14218400000</c:v>
                </c:pt>
                <c:pt idx="22208">
                  <c:v>14215100000</c:v>
                </c:pt>
                <c:pt idx="22209">
                  <c:v>14212000000</c:v>
                </c:pt>
                <c:pt idx="22210">
                  <c:v>14214900000</c:v>
                </c:pt>
                <c:pt idx="22211">
                  <c:v>14206300000</c:v>
                </c:pt>
                <c:pt idx="22212">
                  <c:v>14204200000</c:v>
                </c:pt>
                <c:pt idx="22213">
                  <c:v>14204400000</c:v>
                </c:pt>
                <c:pt idx="22214">
                  <c:v>14202000000</c:v>
                </c:pt>
                <c:pt idx="22215">
                  <c:v>14201900000</c:v>
                </c:pt>
                <c:pt idx="22216">
                  <c:v>14201600000</c:v>
                </c:pt>
                <c:pt idx="22217">
                  <c:v>14193100000</c:v>
                </c:pt>
                <c:pt idx="22218">
                  <c:v>14197600000</c:v>
                </c:pt>
                <c:pt idx="22219">
                  <c:v>14194300000</c:v>
                </c:pt>
                <c:pt idx="22220">
                  <c:v>14188600000</c:v>
                </c:pt>
                <c:pt idx="22221">
                  <c:v>14185000000</c:v>
                </c:pt>
                <c:pt idx="22222">
                  <c:v>14177800000</c:v>
                </c:pt>
                <c:pt idx="22223">
                  <c:v>14172900000</c:v>
                </c:pt>
                <c:pt idx="22224">
                  <c:v>14172100000</c:v>
                </c:pt>
                <c:pt idx="22225">
                  <c:v>14161500000</c:v>
                </c:pt>
                <c:pt idx="22226">
                  <c:v>14157100000</c:v>
                </c:pt>
                <c:pt idx="22227">
                  <c:v>14154000000</c:v>
                </c:pt>
                <c:pt idx="22228">
                  <c:v>14149400000</c:v>
                </c:pt>
                <c:pt idx="22229">
                  <c:v>14149200000</c:v>
                </c:pt>
                <c:pt idx="22230">
                  <c:v>14144300000</c:v>
                </c:pt>
                <c:pt idx="22231">
                  <c:v>14136700000</c:v>
                </c:pt>
                <c:pt idx="22232">
                  <c:v>14137600000</c:v>
                </c:pt>
                <c:pt idx="22233">
                  <c:v>14132300000</c:v>
                </c:pt>
                <c:pt idx="22234">
                  <c:v>14124600000</c:v>
                </c:pt>
                <c:pt idx="22235">
                  <c:v>14118900000</c:v>
                </c:pt>
                <c:pt idx="22236">
                  <c:v>14108000000</c:v>
                </c:pt>
                <c:pt idx="22237">
                  <c:v>14102100000</c:v>
                </c:pt>
                <c:pt idx="22238">
                  <c:v>14102000000</c:v>
                </c:pt>
                <c:pt idx="22239">
                  <c:v>14087500000</c:v>
                </c:pt>
                <c:pt idx="22240">
                  <c:v>14081300000</c:v>
                </c:pt>
                <c:pt idx="22241">
                  <c:v>14077600000</c:v>
                </c:pt>
                <c:pt idx="22242">
                  <c:v>14071200000</c:v>
                </c:pt>
                <c:pt idx="22243">
                  <c:v>14070100000</c:v>
                </c:pt>
                <c:pt idx="22244">
                  <c:v>14063500000</c:v>
                </c:pt>
                <c:pt idx="22245">
                  <c:v>14049200000</c:v>
                </c:pt>
                <c:pt idx="22246">
                  <c:v>14052900000</c:v>
                </c:pt>
                <c:pt idx="22247">
                  <c:v>14046100000</c:v>
                </c:pt>
                <c:pt idx="22248">
                  <c:v>14036100000</c:v>
                </c:pt>
                <c:pt idx="22249">
                  <c:v>14029000000</c:v>
                </c:pt>
                <c:pt idx="22250">
                  <c:v>14015300000</c:v>
                </c:pt>
                <c:pt idx="22251">
                  <c:v>14008100000</c:v>
                </c:pt>
                <c:pt idx="22252">
                  <c:v>13997200000</c:v>
                </c:pt>
                <c:pt idx="22253">
                  <c:v>13989800000</c:v>
                </c:pt>
                <c:pt idx="22254">
                  <c:v>13982300000</c:v>
                </c:pt>
                <c:pt idx="22255">
                  <c:v>13978300000</c:v>
                </c:pt>
                <c:pt idx="22256">
                  <c:v>13970700000</c:v>
                </c:pt>
                <c:pt idx="22257">
                  <c:v>13970500000</c:v>
                </c:pt>
                <c:pt idx="22258">
                  <c:v>13962900000</c:v>
                </c:pt>
                <c:pt idx="22259">
                  <c:v>13943900000</c:v>
                </c:pt>
                <c:pt idx="22260">
                  <c:v>13952200000</c:v>
                </c:pt>
                <c:pt idx="22261">
                  <c:v>13944400000</c:v>
                </c:pt>
                <c:pt idx="22262">
                  <c:v>13933900000</c:v>
                </c:pt>
                <c:pt idx="22263">
                  <c:v>13926000000</c:v>
                </c:pt>
                <c:pt idx="22264">
                  <c:v>13910000000</c:v>
                </c:pt>
                <c:pt idx="22265">
                  <c:v>13902100000</c:v>
                </c:pt>
                <c:pt idx="22266">
                  <c:v>13903200000</c:v>
                </c:pt>
                <c:pt idx="22267">
                  <c:v>13880300000</c:v>
                </c:pt>
                <c:pt idx="22268">
                  <c:v>13872300000</c:v>
                </c:pt>
                <c:pt idx="22269">
                  <c:v>13866000000</c:v>
                </c:pt>
                <c:pt idx="22270">
                  <c:v>13858000000</c:v>
                </c:pt>
                <c:pt idx="22271">
                  <c:v>13857200000</c:v>
                </c:pt>
                <c:pt idx="22272">
                  <c:v>13849300000</c:v>
                </c:pt>
                <c:pt idx="22273">
                  <c:v>13832500000</c:v>
                </c:pt>
                <c:pt idx="22274">
                  <c:v>13838800000</c:v>
                </c:pt>
                <c:pt idx="22275">
                  <c:v>13813700000</c:v>
                </c:pt>
                <c:pt idx="22276">
                  <c:v>13821500000</c:v>
                </c:pt>
                <c:pt idx="22277">
                  <c:v>13813500000</c:v>
                </c:pt>
                <c:pt idx="22278">
                  <c:v>13798300000</c:v>
                </c:pt>
                <c:pt idx="22279">
                  <c:v>13790400000</c:v>
                </c:pt>
                <c:pt idx="22280">
                  <c:v>13791400000</c:v>
                </c:pt>
                <c:pt idx="22281">
                  <c:v>13769100000</c:v>
                </c:pt>
                <c:pt idx="22282">
                  <c:v>13779700000</c:v>
                </c:pt>
                <c:pt idx="22283">
                  <c:v>13755300000</c:v>
                </c:pt>
                <c:pt idx="22284">
                  <c:v>13747700000</c:v>
                </c:pt>
                <c:pt idx="22285">
                  <c:v>13747200000</c:v>
                </c:pt>
                <c:pt idx="22286">
                  <c:v>13739600000</c:v>
                </c:pt>
                <c:pt idx="22287">
                  <c:v>13725900000</c:v>
                </c:pt>
                <c:pt idx="22288">
                  <c:v>13730900000</c:v>
                </c:pt>
                <c:pt idx="22289">
                  <c:v>13707600000</c:v>
                </c:pt>
                <c:pt idx="22290">
                  <c:v>13715900000</c:v>
                </c:pt>
                <c:pt idx="22291">
                  <c:v>13708600000</c:v>
                </c:pt>
                <c:pt idx="22292">
                  <c:v>13694800000</c:v>
                </c:pt>
                <c:pt idx="22293">
                  <c:v>13687600000</c:v>
                </c:pt>
                <c:pt idx="22294">
                  <c:v>13685300000</c:v>
                </c:pt>
                <c:pt idx="22295">
                  <c:v>13666800000</c:v>
                </c:pt>
                <c:pt idx="22296">
                  <c:v>13674400000</c:v>
                </c:pt>
                <c:pt idx="22297">
                  <c:v>13653100000</c:v>
                </c:pt>
                <c:pt idx="22298">
                  <c:v>13646400000</c:v>
                </c:pt>
                <c:pt idx="22299">
                  <c:v>13649300000</c:v>
                </c:pt>
                <c:pt idx="22300">
                  <c:v>13639100000</c:v>
                </c:pt>
                <c:pt idx="22301">
                  <c:v>13628200000</c:v>
                </c:pt>
                <c:pt idx="22302">
                  <c:v>13631800000</c:v>
                </c:pt>
                <c:pt idx="22303">
                  <c:v>13612500000</c:v>
                </c:pt>
                <c:pt idx="22304">
                  <c:v>13620000000</c:v>
                </c:pt>
                <c:pt idx="22305">
                  <c:v>13604900000</c:v>
                </c:pt>
                <c:pt idx="22306">
                  <c:v>13599000000</c:v>
                </c:pt>
                <c:pt idx="22307">
                  <c:v>13598000000</c:v>
                </c:pt>
                <c:pt idx="22308">
                  <c:v>13593800000</c:v>
                </c:pt>
                <c:pt idx="22309">
                  <c:v>13581100000</c:v>
                </c:pt>
                <c:pt idx="22310">
                  <c:v>13584900000</c:v>
                </c:pt>
                <c:pt idx="22311">
                  <c:v>13568300000</c:v>
                </c:pt>
                <c:pt idx="22312">
                  <c:v>13571600000</c:v>
                </c:pt>
                <c:pt idx="22313">
                  <c:v>13566300000</c:v>
                </c:pt>
                <c:pt idx="22314">
                  <c:v>13555400000</c:v>
                </c:pt>
                <c:pt idx="22315">
                  <c:v>13551800000</c:v>
                </c:pt>
                <c:pt idx="22316">
                  <c:v>13549100000</c:v>
                </c:pt>
                <c:pt idx="22317">
                  <c:v>13539600000</c:v>
                </c:pt>
                <c:pt idx="22318">
                  <c:v>13541100000</c:v>
                </c:pt>
                <c:pt idx="22319">
                  <c:v>13531600000</c:v>
                </c:pt>
                <c:pt idx="22320">
                  <c:v>13527100000</c:v>
                </c:pt>
                <c:pt idx="22321">
                  <c:v>13526600000</c:v>
                </c:pt>
                <c:pt idx="22322">
                  <c:v>13520900000</c:v>
                </c:pt>
                <c:pt idx="22323">
                  <c:v>13516400000</c:v>
                </c:pt>
                <c:pt idx="22324">
                  <c:v>13512900000</c:v>
                </c:pt>
                <c:pt idx="22325">
                  <c:v>13506400000</c:v>
                </c:pt>
                <c:pt idx="22326">
                  <c:v>13503200000</c:v>
                </c:pt>
                <c:pt idx="22327">
                  <c:v>13499300000</c:v>
                </c:pt>
                <c:pt idx="22328">
                  <c:v>13494800000</c:v>
                </c:pt>
                <c:pt idx="22329">
                  <c:v>13491100000</c:v>
                </c:pt>
                <c:pt idx="22330">
                  <c:v>13485600000</c:v>
                </c:pt>
                <c:pt idx="22331">
                  <c:v>13484800000</c:v>
                </c:pt>
                <c:pt idx="22332">
                  <c:v>13479400000</c:v>
                </c:pt>
                <c:pt idx="22333">
                  <c:v>13478600000</c:v>
                </c:pt>
                <c:pt idx="22334">
                  <c:v>13475300000</c:v>
                </c:pt>
                <c:pt idx="22335">
                  <c:v>13470300000</c:v>
                </c:pt>
                <c:pt idx="22336">
                  <c:v>13467200000</c:v>
                </c:pt>
                <c:pt idx="22337">
                  <c:v>13466700000</c:v>
                </c:pt>
                <c:pt idx="22338">
                  <c:v>13458300000</c:v>
                </c:pt>
                <c:pt idx="22339">
                  <c:v>13461000000</c:v>
                </c:pt>
                <c:pt idx="22340">
                  <c:v>13451600000</c:v>
                </c:pt>
                <c:pt idx="22341">
                  <c:v>13448700000</c:v>
                </c:pt>
                <c:pt idx="22342">
                  <c:v>13447900000</c:v>
                </c:pt>
                <c:pt idx="22343">
                  <c:v>13445100000</c:v>
                </c:pt>
                <c:pt idx="22344">
                  <c:v>13440700000</c:v>
                </c:pt>
                <c:pt idx="22345">
                  <c:v>13443100000</c:v>
                </c:pt>
                <c:pt idx="22346">
                  <c:v>13440500000</c:v>
                </c:pt>
                <c:pt idx="22347">
                  <c:v>13438900000</c:v>
                </c:pt>
                <c:pt idx="22348">
                  <c:v>13436300000</c:v>
                </c:pt>
                <c:pt idx="22349">
                  <c:v>13430300000</c:v>
                </c:pt>
                <c:pt idx="22350">
                  <c:v>13427700000</c:v>
                </c:pt>
                <c:pt idx="22351">
                  <c:v>13427000000</c:v>
                </c:pt>
                <c:pt idx="22352">
                  <c:v>13417400000</c:v>
                </c:pt>
                <c:pt idx="22353">
                  <c:v>13414800000</c:v>
                </c:pt>
                <c:pt idx="22354">
                  <c:v>13412400000</c:v>
                </c:pt>
                <c:pt idx="22355">
                  <c:v>13409800000</c:v>
                </c:pt>
                <c:pt idx="22356">
                  <c:v>13412600000</c:v>
                </c:pt>
                <c:pt idx="22357">
                  <c:v>13410100000</c:v>
                </c:pt>
                <c:pt idx="22358">
                  <c:v>13413300000</c:v>
                </c:pt>
                <c:pt idx="22359">
                  <c:v>13410700000</c:v>
                </c:pt>
                <c:pt idx="22360">
                  <c:v>13408100000</c:v>
                </c:pt>
                <c:pt idx="22361">
                  <c:v>13405500000</c:v>
                </c:pt>
                <c:pt idx="22362">
                  <c:v>13402700000</c:v>
                </c:pt>
                <c:pt idx="22363">
                  <c:v>13393100000</c:v>
                </c:pt>
                <c:pt idx="22364">
                  <c:v>13390100000</c:v>
                </c:pt>
                <c:pt idx="22365">
                  <c:v>13378800000</c:v>
                </c:pt>
                <c:pt idx="22366">
                  <c:v>13375700000</c:v>
                </c:pt>
                <c:pt idx="22367">
                  <c:v>13372500000</c:v>
                </c:pt>
                <c:pt idx="22368">
                  <c:v>13367500000</c:v>
                </c:pt>
                <c:pt idx="22369">
                  <c:v>13364200000</c:v>
                </c:pt>
                <c:pt idx="22370">
                  <c:v>13367300000</c:v>
                </c:pt>
                <c:pt idx="22371">
                  <c:v>13363900000</c:v>
                </c:pt>
                <c:pt idx="22372">
                  <c:v>13369000000</c:v>
                </c:pt>
                <c:pt idx="22373">
                  <c:v>13365400000</c:v>
                </c:pt>
                <c:pt idx="22374">
                  <c:v>13361600000</c:v>
                </c:pt>
                <c:pt idx="22375">
                  <c:v>13360000000</c:v>
                </c:pt>
                <c:pt idx="22376">
                  <c:v>13356000000</c:v>
                </c:pt>
                <c:pt idx="22377">
                  <c:v>13345400000</c:v>
                </c:pt>
                <c:pt idx="22378">
                  <c:v>13341000000</c:v>
                </c:pt>
                <c:pt idx="22379">
                  <c:v>13327400000</c:v>
                </c:pt>
                <c:pt idx="22380">
                  <c:v>13322800000</c:v>
                </c:pt>
                <c:pt idx="22381">
                  <c:v>13333200000</c:v>
                </c:pt>
                <c:pt idx="22382">
                  <c:v>13309500000</c:v>
                </c:pt>
                <c:pt idx="22383">
                  <c:v>13304300000</c:v>
                </c:pt>
                <c:pt idx="22384">
                  <c:v>13304100000</c:v>
                </c:pt>
                <c:pt idx="22385">
                  <c:v>13298500000</c:v>
                </c:pt>
                <c:pt idx="22386">
                  <c:v>13296700000</c:v>
                </c:pt>
                <c:pt idx="22387">
                  <c:v>13295900000</c:v>
                </c:pt>
                <c:pt idx="22388">
                  <c:v>13276900000</c:v>
                </c:pt>
                <c:pt idx="22389">
                  <c:v>13288500000</c:v>
                </c:pt>
                <c:pt idx="22390">
                  <c:v>13281900000</c:v>
                </c:pt>
                <c:pt idx="22391">
                  <c:v>13271600000</c:v>
                </c:pt>
                <c:pt idx="22392">
                  <c:v>13264500000</c:v>
                </c:pt>
                <c:pt idx="22393">
                  <c:v>13249200000</c:v>
                </c:pt>
                <c:pt idx="22394">
                  <c:v>13241100000</c:v>
                </c:pt>
                <c:pt idx="22395">
                  <c:v>13240100000</c:v>
                </c:pt>
                <c:pt idx="22396">
                  <c:v>13219600000</c:v>
                </c:pt>
                <c:pt idx="22397">
                  <c:v>13211300000</c:v>
                </c:pt>
                <c:pt idx="22398">
                  <c:v>13203900000</c:v>
                </c:pt>
                <c:pt idx="22399">
                  <c:v>13195000000</c:v>
                </c:pt>
                <c:pt idx="22400">
                  <c:v>13193500000</c:v>
                </c:pt>
                <c:pt idx="22401">
                  <c:v>13182100000</c:v>
                </c:pt>
                <c:pt idx="22402">
                  <c:v>13168500000</c:v>
                </c:pt>
                <c:pt idx="22403">
                  <c:v>13167900000</c:v>
                </c:pt>
                <c:pt idx="22404">
                  <c:v>13157500000</c:v>
                </c:pt>
                <c:pt idx="22405">
                  <c:v>13147500000</c:v>
                </c:pt>
                <c:pt idx="22406">
                  <c:v>13136500000</c:v>
                </c:pt>
                <c:pt idx="22407">
                  <c:v>13114600000</c:v>
                </c:pt>
                <c:pt idx="22408">
                  <c:v>13108200000</c:v>
                </c:pt>
                <c:pt idx="22409">
                  <c:v>13095300000</c:v>
                </c:pt>
                <c:pt idx="22410">
                  <c:v>13076800000</c:v>
                </c:pt>
                <c:pt idx="22411">
                  <c:v>13073600000</c:v>
                </c:pt>
                <c:pt idx="22412">
                  <c:v>13048100000</c:v>
                </c:pt>
                <c:pt idx="22413">
                  <c:v>13034700000</c:v>
                </c:pt>
                <c:pt idx="22414">
                  <c:v>13034300000</c:v>
                </c:pt>
                <c:pt idx="22415">
                  <c:v>13009300000</c:v>
                </c:pt>
                <c:pt idx="22416">
                  <c:v>13002700000</c:v>
                </c:pt>
                <c:pt idx="22417">
                  <c:v>12985800000</c:v>
                </c:pt>
                <c:pt idx="22418">
                  <c:v>12968300000</c:v>
                </c:pt>
                <c:pt idx="22419">
                  <c:v>12960100000</c:v>
                </c:pt>
                <c:pt idx="22420">
                  <c:v>12944100000</c:v>
                </c:pt>
                <c:pt idx="22421">
                  <c:v>12917800000</c:v>
                </c:pt>
                <c:pt idx="22422">
                  <c:v>12911200000</c:v>
                </c:pt>
                <c:pt idx="22423">
                  <c:v>12885800000</c:v>
                </c:pt>
                <c:pt idx="22424">
                  <c:v>12871700000</c:v>
                </c:pt>
                <c:pt idx="22425">
                  <c:v>12854100000</c:v>
                </c:pt>
                <c:pt idx="22426">
                  <c:v>12829900000</c:v>
                </c:pt>
                <c:pt idx="22427">
                  <c:v>12811100000</c:v>
                </c:pt>
                <c:pt idx="22428">
                  <c:v>12800100000</c:v>
                </c:pt>
                <c:pt idx="22429">
                  <c:v>12771200000</c:v>
                </c:pt>
                <c:pt idx="22430">
                  <c:v>12757900000</c:v>
                </c:pt>
                <c:pt idx="22431">
                  <c:v>12734100000</c:v>
                </c:pt>
                <c:pt idx="22432">
                  <c:v>12710800000</c:v>
                </c:pt>
                <c:pt idx="22433">
                  <c:v>12689400000</c:v>
                </c:pt>
                <c:pt idx="22434">
                  <c:v>12665000000</c:v>
                </c:pt>
                <c:pt idx="22435">
                  <c:v>12642800000</c:v>
                </c:pt>
                <c:pt idx="22436">
                  <c:v>12630300000</c:v>
                </c:pt>
                <c:pt idx="22437">
                  <c:v>12600900000</c:v>
                </c:pt>
                <c:pt idx="22438">
                  <c:v>12579200000</c:v>
                </c:pt>
                <c:pt idx="22439">
                  <c:v>12559000000</c:v>
                </c:pt>
                <c:pt idx="22440">
                  <c:v>12534600000</c:v>
                </c:pt>
                <c:pt idx="22441">
                  <c:v>12512400000</c:v>
                </c:pt>
                <c:pt idx="22442">
                  <c:v>12487000000</c:v>
                </c:pt>
                <c:pt idx="22443">
                  <c:v>12450100000</c:v>
                </c:pt>
                <c:pt idx="22444">
                  <c:v>12431000000</c:v>
                </c:pt>
                <c:pt idx="22445">
                  <c:v>12401600000</c:v>
                </c:pt>
                <c:pt idx="22446">
                  <c:v>12369400000</c:v>
                </c:pt>
                <c:pt idx="22447">
                  <c:v>12341800000</c:v>
                </c:pt>
                <c:pt idx="22448">
                  <c:v>12310000000</c:v>
                </c:pt>
                <c:pt idx="22449">
                  <c:v>12281500000</c:v>
                </c:pt>
                <c:pt idx="22450">
                  <c:v>12264900000</c:v>
                </c:pt>
                <c:pt idx="22451">
                  <c:v>12229000000</c:v>
                </c:pt>
                <c:pt idx="22452">
                  <c:v>12200100000</c:v>
                </c:pt>
                <c:pt idx="22453">
                  <c:v>12178100000</c:v>
                </c:pt>
                <c:pt idx="22454">
                  <c:v>12147300000</c:v>
                </c:pt>
                <c:pt idx="22455">
                  <c:v>12118800000</c:v>
                </c:pt>
                <c:pt idx="22456">
                  <c:v>12087100000</c:v>
                </c:pt>
                <c:pt idx="22457">
                  <c:v>12039100000</c:v>
                </c:pt>
                <c:pt idx="22458">
                  <c:v>12015300000</c:v>
                </c:pt>
                <c:pt idx="22459">
                  <c:v>11980000000</c:v>
                </c:pt>
                <c:pt idx="22460">
                  <c:v>11938500000</c:v>
                </c:pt>
                <c:pt idx="22461">
                  <c:v>11904500000</c:v>
                </c:pt>
                <c:pt idx="22462">
                  <c:v>11865400000</c:v>
                </c:pt>
                <c:pt idx="22463">
                  <c:v>11830600000</c:v>
                </c:pt>
                <c:pt idx="22464">
                  <c:v>11801200000</c:v>
                </c:pt>
                <c:pt idx="22465">
                  <c:v>11765500000</c:v>
                </c:pt>
                <c:pt idx="22466">
                  <c:v>11733500000</c:v>
                </c:pt>
                <c:pt idx="22467">
                  <c:v>11703900000</c:v>
                </c:pt>
                <c:pt idx="22468">
                  <c:v>11667000000</c:v>
                </c:pt>
                <c:pt idx="22469">
                  <c:v>11635200000</c:v>
                </c:pt>
                <c:pt idx="22470">
                  <c:v>11597400000</c:v>
                </c:pt>
                <c:pt idx="22471">
                  <c:v>11552600000</c:v>
                </c:pt>
                <c:pt idx="22472">
                  <c:v>11513900000</c:v>
                </c:pt>
                <c:pt idx="22473">
                  <c:v>11474700000</c:v>
                </c:pt>
                <c:pt idx="22474">
                  <c:v>11423500000</c:v>
                </c:pt>
                <c:pt idx="22475">
                  <c:v>11383500000</c:v>
                </c:pt>
                <c:pt idx="22476">
                  <c:v>11337400000</c:v>
                </c:pt>
                <c:pt idx="22477">
                  <c:v>11296700000</c:v>
                </c:pt>
                <c:pt idx="22478">
                  <c:v>11261000000</c:v>
                </c:pt>
                <c:pt idx="22479">
                  <c:v>11219600000</c:v>
                </c:pt>
                <c:pt idx="22480">
                  <c:v>11177800000</c:v>
                </c:pt>
                <c:pt idx="22481">
                  <c:v>11147100000</c:v>
                </c:pt>
                <c:pt idx="22482">
                  <c:v>11104500000</c:v>
                </c:pt>
                <c:pt idx="22483">
                  <c:v>11069700000</c:v>
                </c:pt>
                <c:pt idx="22484">
                  <c:v>11026400000</c:v>
                </c:pt>
                <c:pt idx="22485">
                  <c:v>10977800000</c:v>
                </c:pt>
                <c:pt idx="22486">
                  <c:v>10933700000</c:v>
                </c:pt>
                <c:pt idx="22487">
                  <c:v>10877000000</c:v>
                </c:pt>
                <c:pt idx="22488">
                  <c:v>10832400000</c:v>
                </c:pt>
                <c:pt idx="22489">
                  <c:v>10787200000</c:v>
                </c:pt>
                <c:pt idx="22490">
                  <c:v>10734000000</c:v>
                </c:pt>
                <c:pt idx="22491">
                  <c:v>10688200000</c:v>
                </c:pt>
                <c:pt idx="22492">
                  <c:v>10645600000</c:v>
                </c:pt>
                <c:pt idx="22493">
                  <c:v>10599300000</c:v>
                </c:pt>
                <c:pt idx="22494">
                  <c:v>10565500000</c:v>
                </c:pt>
                <c:pt idx="22495">
                  <c:v>10515800000</c:v>
                </c:pt>
                <c:pt idx="22496">
                  <c:v>10468600000</c:v>
                </c:pt>
                <c:pt idx="22497">
                  <c:v>10428800000</c:v>
                </c:pt>
                <c:pt idx="22498">
                  <c:v>10381200000</c:v>
                </c:pt>
                <c:pt idx="22499">
                  <c:v>10330100000</c:v>
                </c:pt>
                <c:pt idx="22500">
                  <c:v>10281900000</c:v>
                </c:pt>
                <c:pt idx="22501">
                  <c:v>10222700000</c:v>
                </c:pt>
                <c:pt idx="22502">
                  <c:v>10175200000</c:v>
                </c:pt>
                <c:pt idx="22503">
                  <c:v>10126300000</c:v>
                </c:pt>
                <c:pt idx="22504">
                  <c:v>10070500000</c:v>
                </c:pt>
                <c:pt idx="22505">
                  <c:v>10021100000</c:v>
                </c:pt>
                <c:pt idx="22506">
                  <c:v>9974200000</c:v>
                </c:pt>
                <c:pt idx="22507">
                  <c:v>9924450000</c:v>
                </c:pt>
                <c:pt idx="22508">
                  <c:v>9883270000</c:v>
                </c:pt>
                <c:pt idx="22509">
                  <c:v>9833300000</c:v>
                </c:pt>
                <c:pt idx="22510">
                  <c:v>9783050000</c:v>
                </c:pt>
                <c:pt idx="22511">
                  <c:v>9738830000</c:v>
                </c:pt>
                <c:pt idx="22512">
                  <c:v>9688290000</c:v>
                </c:pt>
                <c:pt idx="22513">
                  <c:v>9621100000</c:v>
                </c:pt>
                <c:pt idx="22514">
                  <c:v>9582620000</c:v>
                </c:pt>
                <c:pt idx="22515">
                  <c:v>9525550000</c:v>
                </c:pt>
                <c:pt idx="22516">
                  <c:v>9472210000</c:v>
                </c:pt>
                <c:pt idx="22517">
                  <c:v>9430820000</c:v>
                </c:pt>
                <c:pt idx="22518">
                  <c:v>9364700000</c:v>
                </c:pt>
                <c:pt idx="22519">
                  <c:v>9313460000</c:v>
                </c:pt>
                <c:pt idx="22520">
                  <c:v>9276510000</c:v>
                </c:pt>
                <c:pt idx="22521">
                  <c:v>9213590000</c:v>
                </c:pt>
                <c:pt idx="22522">
                  <c:v>9166760000</c:v>
                </c:pt>
                <c:pt idx="22523">
                  <c:v>9118570000</c:v>
                </c:pt>
                <c:pt idx="22524">
                  <c:v>9057940000</c:v>
                </c:pt>
                <c:pt idx="22525">
                  <c:v>9021590000</c:v>
                </c:pt>
                <c:pt idx="22526">
                  <c:v>8970030000</c:v>
                </c:pt>
                <c:pt idx="22527">
                  <c:v>8904050000</c:v>
                </c:pt>
                <c:pt idx="22528">
                  <c:v>8863580000</c:v>
                </c:pt>
                <c:pt idx="22529">
                  <c:v>8807270000</c:v>
                </c:pt>
                <c:pt idx="22530">
                  <c:v>8752890000</c:v>
                </c:pt>
                <c:pt idx="22531">
                  <c:v>8710890000</c:v>
                </c:pt>
                <c:pt idx="22532">
                  <c:v>8645140000</c:v>
                </c:pt>
                <c:pt idx="22533">
                  <c:v>8593970000</c:v>
                </c:pt>
                <c:pt idx="22534">
                  <c:v>8556140000</c:v>
                </c:pt>
                <c:pt idx="22535">
                  <c:v>8493130000</c:v>
                </c:pt>
                <c:pt idx="22536">
                  <c:v>8447570000</c:v>
                </c:pt>
                <c:pt idx="22537">
                  <c:v>8397540000</c:v>
                </c:pt>
                <c:pt idx="22538">
                  <c:v>8340840000</c:v>
                </c:pt>
                <c:pt idx="22539">
                  <c:v>8302290000</c:v>
                </c:pt>
                <c:pt idx="22540">
                  <c:v>8240280000</c:v>
                </c:pt>
                <c:pt idx="22541">
                  <c:v>8190050000</c:v>
                </c:pt>
                <c:pt idx="22542">
                  <c:v>8149950000</c:v>
                </c:pt>
                <c:pt idx="22543">
                  <c:v>8094290000</c:v>
                </c:pt>
                <c:pt idx="22544">
                  <c:v>8044070000</c:v>
                </c:pt>
                <c:pt idx="22545">
                  <c:v>7999920000</c:v>
                </c:pt>
                <c:pt idx="22546">
                  <c:v>7940360000</c:v>
                </c:pt>
                <c:pt idx="22547">
                  <c:v>7901380000</c:v>
                </c:pt>
                <c:pt idx="22548">
                  <c:v>7852390000</c:v>
                </c:pt>
                <c:pt idx="22549">
                  <c:v>7793200000</c:v>
                </c:pt>
                <c:pt idx="22550">
                  <c:v>7750190000</c:v>
                </c:pt>
                <c:pt idx="22551">
                  <c:v>7700150000</c:v>
                </c:pt>
                <c:pt idx="22552">
                  <c:v>7649660000</c:v>
                </c:pt>
                <c:pt idx="22553">
                  <c:v>7610570000</c:v>
                </c:pt>
                <c:pt idx="22554">
                  <c:v>7554380000</c:v>
                </c:pt>
                <c:pt idx="22555">
                  <c:v>7507390000</c:v>
                </c:pt>
                <c:pt idx="22556">
                  <c:v>7471880000</c:v>
                </c:pt>
                <c:pt idx="22557">
                  <c:v>7416660000</c:v>
                </c:pt>
                <c:pt idx="22558">
                  <c:v>7376090000</c:v>
                </c:pt>
                <c:pt idx="22559">
                  <c:v>7328970000</c:v>
                </c:pt>
                <c:pt idx="22560">
                  <c:v>7283410000</c:v>
                </c:pt>
                <c:pt idx="22561">
                  <c:v>7241200000</c:v>
                </c:pt>
                <c:pt idx="22562">
                  <c:v>7196290000</c:v>
                </c:pt>
                <c:pt idx="22563">
                  <c:v>7142350000</c:v>
                </c:pt>
                <c:pt idx="22564">
                  <c:v>7105730000</c:v>
                </c:pt>
                <c:pt idx="22565">
                  <c:v>7054340000</c:v>
                </c:pt>
                <c:pt idx="22566">
                  <c:v>7014970000</c:v>
                </c:pt>
                <c:pt idx="22567">
                  <c:v>6972050000</c:v>
                </c:pt>
                <c:pt idx="22568">
                  <c:v>6927060000</c:v>
                </c:pt>
                <c:pt idx="22569">
                  <c:v>6884980000</c:v>
                </c:pt>
                <c:pt idx="22570">
                  <c:v>6842710000</c:v>
                </c:pt>
                <c:pt idx="22571">
                  <c:v>6801450000</c:v>
                </c:pt>
                <c:pt idx="22572">
                  <c:v>6768480000</c:v>
                </c:pt>
                <c:pt idx="22573">
                  <c:v>6721970000</c:v>
                </c:pt>
                <c:pt idx="22574">
                  <c:v>6681950000</c:v>
                </c:pt>
                <c:pt idx="22575">
                  <c:v>6645730000</c:v>
                </c:pt>
                <c:pt idx="22576">
                  <c:v>6606540000</c:v>
                </c:pt>
                <c:pt idx="22577">
                  <c:v>6569830000</c:v>
                </c:pt>
                <c:pt idx="22578">
                  <c:v>6531540000</c:v>
                </c:pt>
                <c:pt idx="22579">
                  <c:v>6485440000</c:v>
                </c:pt>
                <c:pt idx="22580">
                  <c:v>6455280000</c:v>
                </c:pt>
                <c:pt idx="22581">
                  <c:v>6418420000</c:v>
                </c:pt>
                <c:pt idx="22582">
                  <c:v>6378600000</c:v>
                </c:pt>
                <c:pt idx="22583">
                  <c:v>6342760000</c:v>
                </c:pt>
                <c:pt idx="22584">
                  <c:v>6304610000</c:v>
                </c:pt>
                <c:pt idx="22585">
                  <c:v>6269770000</c:v>
                </c:pt>
                <c:pt idx="22586">
                  <c:v>6240820000</c:v>
                </c:pt>
                <c:pt idx="22587">
                  <c:v>6201220000</c:v>
                </c:pt>
                <c:pt idx="22588">
                  <c:v>6167870000</c:v>
                </c:pt>
                <c:pt idx="22589">
                  <c:v>6136700000</c:v>
                </c:pt>
                <c:pt idx="22590">
                  <c:v>6104340000</c:v>
                </c:pt>
                <c:pt idx="22591">
                  <c:v>6074810000</c:v>
                </c:pt>
                <c:pt idx="22592">
                  <c:v>6043450000</c:v>
                </c:pt>
                <c:pt idx="22593">
                  <c:v>6013780000</c:v>
                </c:pt>
                <c:pt idx="22594">
                  <c:v>5983450000</c:v>
                </c:pt>
                <c:pt idx="22595">
                  <c:v>5953620000</c:v>
                </c:pt>
                <c:pt idx="22596">
                  <c:v>5923020000</c:v>
                </c:pt>
                <c:pt idx="22597">
                  <c:v>5894240000</c:v>
                </c:pt>
                <c:pt idx="22598">
                  <c:v>5863480000</c:v>
                </c:pt>
                <c:pt idx="22599">
                  <c:v>5835760000</c:v>
                </c:pt>
                <c:pt idx="22600">
                  <c:v>5811480000</c:v>
                </c:pt>
                <c:pt idx="22601">
                  <c:v>5780740000</c:v>
                </c:pt>
                <c:pt idx="22602">
                  <c:v>5754580000</c:v>
                </c:pt>
                <c:pt idx="22603">
                  <c:v>5729660000</c:v>
                </c:pt>
                <c:pt idx="22604">
                  <c:v>5704530000</c:v>
                </c:pt>
                <c:pt idx="22605">
                  <c:v>5681770000</c:v>
                </c:pt>
                <c:pt idx="22606">
                  <c:v>5657660000</c:v>
                </c:pt>
                <c:pt idx="22607">
                  <c:v>5631680000</c:v>
                </c:pt>
                <c:pt idx="22608">
                  <c:v>5612790000</c:v>
                </c:pt>
                <c:pt idx="22609">
                  <c:v>5590210000</c:v>
                </c:pt>
                <c:pt idx="22610">
                  <c:v>5567890000</c:v>
                </c:pt>
                <c:pt idx="22611">
                  <c:v>5546360000</c:v>
                </c:pt>
                <c:pt idx="22612">
                  <c:v>5522980000</c:v>
                </c:pt>
                <c:pt idx="22613">
                  <c:v>5502500000</c:v>
                </c:pt>
                <c:pt idx="22614">
                  <c:v>5484720000</c:v>
                </c:pt>
                <c:pt idx="22615">
                  <c:v>5460780000</c:v>
                </c:pt>
                <c:pt idx="22616">
                  <c:v>5441830000</c:v>
                </c:pt>
                <c:pt idx="22617">
                  <c:v>5422610000</c:v>
                </c:pt>
                <c:pt idx="22618">
                  <c:v>5404670000</c:v>
                </c:pt>
                <c:pt idx="22619">
                  <c:v>5388090000</c:v>
                </c:pt>
                <c:pt idx="22620">
                  <c:v>5371140000</c:v>
                </c:pt>
                <c:pt idx="22621">
                  <c:v>5355180000</c:v>
                </c:pt>
                <c:pt idx="22622">
                  <c:v>5340490000</c:v>
                </c:pt>
                <c:pt idx="22623">
                  <c:v>5322590000</c:v>
                </c:pt>
                <c:pt idx="22624">
                  <c:v>5311120000</c:v>
                </c:pt>
                <c:pt idx="22625">
                  <c:v>5296540000</c:v>
                </c:pt>
                <c:pt idx="22626">
                  <c:v>5281830000</c:v>
                </c:pt>
                <c:pt idx="22627">
                  <c:v>5268190000</c:v>
                </c:pt>
                <c:pt idx="22628">
                  <c:v>5253730000</c:v>
                </c:pt>
                <c:pt idx="22629">
                  <c:v>5240850000</c:v>
                </c:pt>
                <c:pt idx="22630">
                  <c:v>5229920000</c:v>
                </c:pt>
                <c:pt idx="22631">
                  <c:v>5215740000</c:v>
                </c:pt>
                <c:pt idx="22632">
                  <c:v>5204390000</c:v>
                </c:pt>
                <c:pt idx="22633">
                  <c:v>5193720000</c:v>
                </c:pt>
                <c:pt idx="22634">
                  <c:v>5183250000</c:v>
                </c:pt>
                <c:pt idx="22635">
                  <c:v>5173930000</c:v>
                </c:pt>
                <c:pt idx="22636">
                  <c:v>5164690000</c:v>
                </c:pt>
                <c:pt idx="22637">
                  <c:v>5154020000</c:v>
                </c:pt>
                <c:pt idx="22638">
                  <c:v>5147670000</c:v>
                </c:pt>
                <c:pt idx="22639">
                  <c:v>5139290000</c:v>
                </c:pt>
                <c:pt idx="22640">
                  <c:v>5131340000</c:v>
                </c:pt>
                <c:pt idx="22641">
                  <c:v>5123760000</c:v>
                </c:pt>
                <c:pt idx="22642">
                  <c:v>5115110000</c:v>
                </c:pt>
                <c:pt idx="22643">
                  <c:v>5108720000</c:v>
                </c:pt>
                <c:pt idx="22644">
                  <c:v>5103040000</c:v>
                </c:pt>
                <c:pt idx="22645">
                  <c:v>5095260000</c:v>
                </c:pt>
                <c:pt idx="22646">
                  <c:v>5091820000</c:v>
                </c:pt>
                <c:pt idx="22647">
                  <c:v>5086540000</c:v>
                </c:pt>
                <c:pt idx="22648">
                  <c:v>5079340000</c:v>
                </c:pt>
                <c:pt idx="22649">
                  <c:v>5076420000</c:v>
                </c:pt>
                <c:pt idx="22650">
                  <c:v>5071110000</c:v>
                </c:pt>
                <c:pt idx="22651">
                  <c:v>5067190000</c:v>
                </c:pt>
                <c:pt idx="22652">
                  <c:v>5064260000</c:v>
                </c:pt>
                <c:pt idx="22653">
                  <c:v>5059970000</c:v>
                </c:pt>
                <c:pt idx="22654">
                  <c:v>5057140000</c:v>
                </c:pt>
                <c:pt idx="22655">
                  <c:v>5055810000</c:v>
                </c:pt>
                <c:pt idx="22656">
                  <c:v>5052670000</c:v>
                </c:pt>
                <c:pt idx="22657">
                  <c:v>5051030000</c:v>
                </c:pt>
                <c:pt idx="22658">
                  <c:v>5049710000</c:v>
                </c:pt>
                <c:pt idx="22659">
                  <c:v>5047500000</c:v>
                </c:pt>
                <c:pt idx="22660">
                  <c:v>5047720000</c:v>
                </c:pt>
                <c:pt idx="22661">
                  <c:v>5047060000</c:v>
                </c:pt>
                <c:pt idx="22662">
                  <c:v>5045500000</c:v>
                </c:pt>
                <c:pt idx="22663">
                  <c:v>5046080000</c:v>
                </c:pt>
                <c:pt idx="22664">
                  <c:v>5046030000</c:v>
                </c:pt>
                <c:pt idx="22665">
                  <c:v>5045910000</c:v>
                </c:pt>
                <c:pt idx="22666">
                  <c:v>5047440000</c:v>
                </c:pt>
                <c:pt idx="22667">
                  <c:v>5047330000</c:v>
                </c:pt>
                <c:pt idx="22668">
                  <c:v>5048570000</c:v>
                </c:pt>
                <c:pt idx="22669">
                  <c:v>5050880000</c:v>
                </c:pt>
                <c:pt idx="22670">
                  <c:v>5052090000</c:v>
                </c:pt>
                <c:pt idx="22671">
                  <c:v>5053890000</c:v>
                </c:pt>
                <c:pt idx="22672">
                  <c:v>5056670000</c:v>
                </c:pt>
                <c:pt idx="22673">
                  <c:v>5057870000</c:v>
                </c:pt>
                <c:pt idx="22674">
                  <c:v>5061840000</c:v>
                </c:pt>
                <c:pt idx="22675">
                  <c:v>5064690000</c:v>
                </c:pt>
                <c:pt idx="22676">
                  <c:v>5067240000</c:v>
                </c:pt>
                <c:pt idx="22677">
                  <c:v>5070510000</c:v>
                </c:pt>
                <c:pt idx="22678">
                  <c:v>5073310000</c:v>
                </c:pt>
                <c:pt idx="22679">
                  <c:v>5076870000</c:v>
                </c:pt>
                <c:pt idx="22680">
                  <c:v>5081130000</c:v>
                </c:pt>
                <c:pt idx="22681">
                  <c:v>5084360000</c:v>
                </c:pt>
                <c:pt idx="22682">
                  <c:v>5088570000</c:v>
                </c:pt>
                <c:pt idx="22683">
                  <c:v>5093160000</c:v>
                </c:pt>
                <c:pt idx="22684">
                  <c:v>5097720000</c:v>
                </c:pt>
                <c:pt idx="22685">
                  <c:v>5102440000</c:v>
                </c:pt>
                <c:pt idx="22686">
                  <c:v>5107820000</c:v>
                </c:pt>
                <c:pt idx="22687">
                  <c:v>5112860000</c:v>
                </c:pt>
                <c:pt idx="22688">
                  <c:v>5118160000</c:v>
                </c:pt>
                <c:pt idx="22689">
                  <c:v>5123500000</c:v>
                </c:pt>
                <c:pt idx="22690">
                  <c:v>5128560000</c:v>
                </c:pt>
                <c:pt idx="22691">
                  <c:v>5134170000</c:v>
                </c:pt>
                <c:pt idx="22692">
                  <c:v>5139990000</c:v>
                </c:pt>
                <c:pt idx="22693">
                  <c:v>5145220000</c:v>
                </c:pt>
                <c:pt idx="22694">
                  <c:v>5151210000</c:v>
                </c:pt>
                <c:pt idx="22695">
                  <c:v>5157160000</c:v>
                </c:pt>
                <c:pt idx="22696">
                  <c:v>5163400000</c:v>
                </c:pt>
                <c:pt idx="22697">
                  <c:v>5170110000</c:v>
                </c:pt>
                <c:pt idx="22698">
                  <c:v>5176580000</c:v>
                </c:pt>
                <c:pt idx="22699">
                  <c:v>5183650000</c:v>
                </c:pt>
                <c:pt idx="22700">
                  <c:v>5190330000</c:v>
                </c:pt>
                <c:pt idx="22701">
                  <c:v>5197100000</c:v>
                </c:pt>
                <c:pt idx="22702">
                  <c:v>5203920000</c:v>
                </c:pt>
                <c:pt idx="22703">
                  <c:v>5210890000</c:v>
                </c:pt>
                <c:pt idx="22704">
                  <c:v>5217220000</c:v>
                </c:pt>
                <c:pt idx="22705">
                  <c:v>5224360000</c:v>
                </c:pt>
                <c:pt idx="22706">
                  <c:v>5230920000</c:v>
                </c:pt>
                <c:pt idx="22707">
                  <c:v>5238210000</c:v>
                </c:pt>
                <c:pt idx="22708">
                  <c:v>5245580000</c:v>
                </c:pt>
                <c:pt idx="22709">
                  <c:v>5253090000</c:v>
                </c:pt>
                <c:pt idx="22710">
                  <c:v>5260600000</c:v>
                </c:pt>
                <c:pt idx="22711">
                  <c:v>5268960000</c:v>
                </c:pt>
                <c:pt idx="22712">
                  <c:v>5276600000</c:v>
                </c:pt>
                <c:pt idx="22713">
                  <c:v>5285080000</c:v>
                </c:pt>
                <c:pt idx="22714">
                  <c:v>5292850000</c:v>
                </c:pt>
                <c:pt idx="22715">
                  <c:v>5300660000</c:v>
                </c:pt>
                <c:pt idx="22716">
                  <c:v>5308420000</c:v>
                </c:pt>
                <c:pt idx="22717">
                  <c:v>5316330000</c:v>
                </c:pt>
                <c:pt idx="22718">
                  <c:v>5323140000</c:v>
                </c:pt>
                <c:pt idx="22719">
                  <c:v>5331150000</c:v>
                </c:pt>
                <c:pt idx="22720">
                  <c:v>5338230000</c:v>
                </c:pt>
                <c:pt idx="22721">
                  <c:v>5346330000</c:v>
                </c:pt>
                <c:pt idx="22722">
                  <c:v>5354460000</c:v>
                </c:pt>
                <c:pt idx="22723">
                  <c:v>5362800000</c:v>
                </c:pt>
                <c:pt idx="22724">
                  <c:v>5371000000</c:v>
                </c:pt>
                <c:pt idx="22725">
                  <c:v>5380240000</c:v>
                </c:pt>
                <c:pt idx="22726">
                  <c:v>5388500000</c:v>
                </c:pt>
                <c:pt idx="22727">
                  <c:v>5397610000</c:v>
                </c:pt>
                <c:pt idx="22728">
                  <c:v>5405920000</c:v>
                </c:pt>
                <c:pt idx="22729">
                  <c:v>5412100000</c:v>
                </c:pt>
                <c:pt idx="22730">
                  <c:v>5422320000</c:v>
                </c:pt>
                <c:pt idx="22731">
                  <c:v>5430680000</c:v>
                </c:pt>
                <c:pt idx="22732">
                  <c:v>5437890000</c:v>
                </c:pt>
                <c:pt idx="22733">
                  <c:v>5446300000</c:v>
                </c:pt>
                <c:pt idx="22734">
                  <c:v>5456260000</c:v>
                </c:pt>
                <c:pt idx="22735">
                  <c:v>5462420000</c:v>
                </c:pt>
                <c:pt idx="22736">
                  <c:v>5473120000</c:v>
                </c:pt>
                <c:pt idx="22737">
                  <c:v>5479730000</c:v>
                </c:pt>
                <c:pt idx="22738">
                  <c:v>5488220000</c:v>
                </c:pt>
                <c:pt idx="22739">
                  <c:v>5497500000</c:v>
                </c:pt>
                <c:pt idx="22740">
                  <c:v>5506010000</c:v>
                </c:pt>
                <c:pt idx="22741">
                  <c:v>5512920000</c:v>
                </c:pt>
                <c:pt idx="22742">
                  <c:v>5523200000</c:v>
                </c:pt>
                <c:pt idx="22743">
                  <c:v>5530200000</c:v>
                </c:pt>
                <c:pt idx="22744">
                  <c:v>5539320000</c:v>
                </c:pt>
                <c:pt idx="22745">
                  <c:v>5547810000</c:v>
                </c:pt>
                <c:pt idx="22746">
                  <c:v>5555300000</c:v>
                </c:pt>
                <c:pt idx="22747">
                  <c:v>5563790000</c:v>
                </c:pt>
                <c:pt idx="22748">
                  <c:v>5574540000</c:v>
                </c:pt>
                <c:pt idx="22749">
                  <c:v>5580840000</c:v>
                </c:pt>
                <c:pt idx="22750">
                  <c:v>5590620000</c:v>
                </c:pt>
                <c:pt idx="22751">
                  <c:v>5598820000</c:v>
                </c:pt>
                <c:pt idx="22752">
                  <c:v>5605980000</c:v>
                </c:pt>
                <c:pt idx="22753">
                  <c:v>5616430000</c:v>
                </c:pt>
                <c:pt idx="22754">
                  <c:v>5624840000</c:v>
                </c:pt>
                <c:pt idx="22755">
                  <c:v>5630800000</c:v>
                </c:pt>
                <c:pt idx="22756">
                  <c:v>5641250000</c:v>
                </c:pt>
                <c:pt idx="22757">
                  <c:v>5648780000</c:v>
                </c:pt>
                <c:pt idx="22758">
                  <c:v>5656710000</c:v>
                </c:pt>
                <c:pt idx="22759">
                  <c:v>5666740000</c:v>
                </c:pt>
                <c:pt idx="22760">
                  <c:v>5672620000</c:v>
                </c:pt>
                <c:pt idx="22761">
                  <c:v>5680880000</c:v>
                </c:pt>
                <c:pt idx="22762">
                  <c:v>5691500000</c:v>
                </c:pt>
                <c:pt idx="22763">
                  <c:v>5698000000</c:v>
                </c:pt>
                <c:pt idx="22764">
                  <c:v>5706470000</c:v>
                </c:pt>
                <c:pt idx="22765">
                  <c:v>5715430000</c:v>
                </c:pt>
                <c:pt idx="22766">
                  <c:v>5721520000</c:v>
                </c:pt>
                <c:pt idx="22767">
                  <c:v>5731910000</c:v>
                </c:pt>
                <c:pt idx="22768">
                  <c:v>5739990000</c:v>
                </c:pt>
                <c:pt idx="22769">
                  <c:v>5746100000</c:v>
                </c:pt>
                <c:pt idx="22770">
                  <c:v>5755230000</c:v>
                </c:pt>
                <c:pt idx="22771">
                  <c:v>5763580000</c:v>
                </c:pt>
                <c:pt idx="22772">
                  <c:v>5770070000</c:v>
                </c:pt>
                <c:pt idx="22773">
                  <c:v>5780300000</c:v>
                </c:pt>
                <c:pt idx="22774">
                  <c:v>5788180000</c:v>
                </c:pt>
                <c:pt idx="22775">
                  <c:v>5793560000</c:v>
                </c:pt>
                <c:pt idx="22776">
                  <c:v>5803200000</c:v>
                </c:pt>
                <c:pt idx="22777">
                  <c:v>5810140000</c:v>
                </c:pt>
                <c:pt idx="22778">
                  <c:v>5817180000</c:v>
                </c:pt>
                <c:pt idx="22779">
                  <c:v>5826440000</c:v>
                </c:pt>
                <c:pt idx="22780">
                  <c:v>5831860000</c:v>
                </c:pt>
                <c:pt idx="22781">
                  <c:v>5839460000</c:v>
                </c:pt>
                <c:pt idx="22782">
                  <c:v>5847910000</c:v>
                </c:pt>
                <c:pt idx="22783">
                  <c:v>5855420000</c:v>
                </c:pt>
                <c:pt idx="22784">
                  <c:v>5863030000</c:v>
                </c:pt>
                <c:pt idx="22785">
                  <c:v>5871670000</c:v>
                </c:pt>
                <c:pt idx="22786">
                  <c:v>5876980000</c:v>
                </c:pt>
                <c:pt idx="22787">
                  <c:v>5886850000</c:v>
                </c:pt>
                <c:pt idx="22788">
                  <c:v>5894130000</c:v>
                </c:pt>
                <c:pt idx="22789">
                  <c:v>5900660000</c:v>
                </c:pt>
                <c:pt idx="22790">
                  <c:v>5907850000</c:v>
                </c:pt>
                <c:pt idx="22791">
                  <c:v>5914600000</c:v>
                </c:pt>
                <c:pt idx="22792">
                  <c:v>5920970000</c:v>
                </c:pt>
                <c:pt idx="22793">
                  <c:v>5929630000</c:v>
                </c:pt>
                <c:pt idx="22794">
                  <c:v>5934530000</c:v>
                </c:pt>
                <c:pt idx="22795">
                  <c:v>5941450000</c:v>
                </c:pt>
                <c:pt idx="22796">
                  <c:v>5948790000</c:v>
                </c:pt>
                <c:pt idx="22797">
                  <c:v>5955600000</c:v>
                </c:pt>
                <c:pt idx="22798">
                  <c:v>5962940000</c:v>
                </c:pt>
                <c:pt idx="22799">
                  <c:v>5969900000</c:v>
                </c:pt>
                <c:pt idx="22800">
                  <c:v>5975360000</c:v>
                </c:pt>
                <c:pt idx="22801">
                  <c:v>5983760000</c:v>
                </c:pt>
                <c:pt idx="22802">
                  <c:v>5990320000</c:v>
                </c:pt>
                <c:pt idx="22803">
                  <c:v>5996770000</c:v>
                </c:pt>
                <c:pt idx="22804">
                  <c:v>6003220000</c:v>
                </c:pt>
                <c:pt idx="22805">
                  <c:v>6008990000</c:v>
                </c:pt>
                <c:pt idx="22806">
                  <c:v>6015330000</c:v>
                </c:pt>
                <c:pt idx="22807">
                  <c:v>6022160000</c:v>
                </c:pt>
                <c:pt idx="22808">
                  <c:v>6027170000</c:v>
                </c:pt>
                <c:pt idx="22809">
                  <c:v>6033340000</c:v>
                </c:pt>
                <c:pt idx="22810">
                  <c:v>6039240000</c:v>
                </c:pt>
                <c:pt idx="22811">
                  <c:v>6045280000</c:v>
                </c:pt>
                <c:pt idx="22812">
                  <c:v>6051850000</c:v>
                </c:pt>
                <c:pt idx="22813">
                  <c:v>6057780000</c:v>
                </c:pt>
                <c:pt idx="22814">
                  <c:v>6063400000</c:v>
                </c:pt>
                <c:pt idx="22815">
                  <c:v>6070560000</c:v>
                </c:pt>
                <c:pt idx="22816">
                  <c:v>6076340000</c:v>
                </c:pt>
                <c:pt idx="22817">
                  <c:v>6082640000</c:v>
                </c:pt>
                <c:pt idx="22818">
                  <c:v>6088320000</c:v>
                </c:pt>
                <c:pt idx="22819">
                  <c:v>6093310000</c:v>
                </c:pt>
                <c:pt idx="22820">
                  <c:v>6098860000</c:v>
                </c:pt>
                <c:pt idx="22821">
                  <c:v>6104360000</c:v>
                </c:pt>
                <c:pt idx="22822">
                  <c:v>6108670000</c:v>
                </c:pt>
                <c:pt idx="22823">
                  <c:v>6114050000</c:v>
                </c:pt>
                <c:pt idx="22824">
                  <c:v>6119010000</c:v>
                </c:pt>
                <c:pt idx="22825">
                  <c:v>6124280000</c:v>
                </c:pt>
                <c:pt idx="22826">
                  <c:v>6130330000</c:v>
                </c:pt>
                <c:pt idx="22827">
                  <c:v>6135500000</c:v>
                </c:pt>
                <c:pt idx="22828">
                  <c:v>6140610000</c:v>
                </c:pt>
                <c:pt idx="22829">
                  <c:v>6146880000</c:v>
                </c:pt>
                <c:pt idx="22830">
                  <c:v>6151890000</c:v>
                </c:pt>
                <c:pt idx="22831">
                  <c:v>6157070000</c:v>
                </c:pt>
                <c:pt idx="22832">
                  <c:v>6161990000</c:v>
                </c:pt>
                <c:pt idx="22833">
                  <c:v>6165790000</c:v>
                </c:pt>
                <c:pt idx="22834">
                  <c:v>6170600000</c:v>
                </c:pt>
                <c:pt idx="22835">
                  <c:v>6176030000</c:v>
                </c:pt>
                <c:pt idx="22836">
                  <c:v>6179050000</c:v>
                </c:pt>
                <c:pt idx="22837">
                  <c:v>6183720000</c:v>
                </c:pt>
                <c:pt idx="22838">
                  <c:v>6188740000</c:v>
                </c:pt>
                <c:pt idx="22839">
                  <c:v>6193320000</c:v>
                </c:pt>
                <c:pt idx="22840">
                  <c:v>6199210000</c:v>
                </c:pt>
                <c:pt idx="22841">
                  <c:v>6203710000</c:v>
                </c:pt>
                <c:pt idx="22842">
                  <c:v>6206490000</c:v>
                </c:pt>
                <c:pt idx="22843">
                  <c:v>6213440000</c:v>
                </c:pt>
                <c:pt idx="22844">
                  <c:v>6217810000</c:v>
                </c:pt>
                <c:pt idx="22845">
                  <c:v>6221330000</c:v>
                </c:pt>
                <c:pt idx="22846">
                  <c:v>6225620000</c:v>
                </c:pt>
                <c:pt idx="22847">
                  <c:v>6228360000</c:v>
                </c:pt>
                <c:pt idx="22848">
                  <c:v>6232570000</c:v>
                </c:pt>
                <c:pt idx="22849">
                  <c:v>6239650000</c:v>
                </c:pt>
                <c:pt idx="22850">
                  <c:v>6240560000</c:v>
                </c:pt>
                <c:pt idx="22851">
                  <c:v>6244680000</c:v>
                </c:pt>
                <c:pt idx="22852">
                  <c:v>6250170000</c:v>
                </c:pt>
                <c:pt idx="22853">
                  <c:v>6254220000</c:v>
                </c:pt>
                <c:pt idx="22854">
                  <c:v>6259730000</c:v>
                </c:pt>
                <c:pt idx="22855">
                  <c:v>6263710000</c:v>
                </c:pt>
                <c:pt idx="22856">
                  <c:v>6264200000</c:v>
                </c:pt>
                <c:pt idx="22857">
                  <c:v>6271480000</c:v>
                </c:pt>
                <c:pt idx="22858">
                  <c:v>6273420000</c:v>
                </c:pt>
                <c:pt idx="22859">
                  <c:v>6277500000</c:v>
                </c:pt>
                <c:pt idx="22860">
                  <c:v>6281330000</c:v>
                </c:pt>
                <c:pt idx="22861">
                  <c:v>6287090000</c:v>
                </c:pt>
                <c:pt idx="22862">
                  <c:v>6287570000</c:v>
                </c:pt>
                <c:pt idx="22863">
                  <c:v>6295210000</c:v>
                </c:pt>
                <c:pt idx="22864">
                  <c:v>6295660000</c:v>
                </c:pt>
                <c:pt idx="22865">
                  <c:v>6301030000</c:v>
                </c:pt>
                <c:pt idx="22866">
                  <c:v>6304990000</c:v>
                </c:pt>
                <c:pt idx="22867">
                  <c:v>6308680000</c:v>
                </c:pt>
                <c:pt idx="22868">
                  <c:v>6310410000</c:v>
                </c:pt>
                <c:pt idx="22869">
                  <c:v>6317210000</c:v>
                </c:pt>
                <c:pt idx="22870">
                  <c:v>6317790000</c:v>
                </c:pt>
                <c:pt idx="22871">
                  <c:v>6323820000</c:v>
                </c:pt>
                <c:pt idx="22872">
                  <c:v>6326710000</c:v>
                </c:pt>
                <c:pt idx="22873">
                  <c:v>6329450000</c:v>
                </c:pt>
                <c:pt idx="22874">
                  <c:v>6333040000</c:v>
                </c:pt>
                <c:pt idx="22875">
                  <c:v>6338820000</c:v>
                </c:pt>
                <c:pt idx="22876">
                  <c:v>6339350000</c:v>
                </c:pt>
                <c:pt idx="22877">
                  <c:v>6345450000</c:v>
                </c:pt>
                <c:pt idx="22878">
                  <c:v>6347250000</c:v>
                </c:pt>
                <c:pt idx="22879">
                  <c:v>6351240000</c:v>
                </c:pt>
                <c:pt idx="22880">
                  <c:v>6355840000</c:v>
                </c:pt>
                <c:pt idx="22881">
                  <c:v>6359370000</c:v>
                </c:pt>
                <c:pt idx="22882">
                  <c:v>6361240000</c:v>
                </c:pt>
                <c:pt idx="22883">
                  <c:v>6367080000</c:v>
                </c:pt>
                <c:pt idx="22884">
                  <c:v>6368860000</c:v>
                </c:pt>
                <c:pt idx="22885">
                  <c:v>6373580000</c:v>
                </c:pt>
                <c:pt idx="22886">
                  <c:v>6376990000</c:v>
                </c:pt>
                <c:pt idx="22887">
                  <c:v>6379720000</c:v>
                </c:pt>
                <c:pt idx="22888">
                  <c:v>6384530000</c:v>
                </c:pt>
                <c:pt idx="22889">
                  <c:v>6388050000</c:v>
                </c:pt>
                <c:pt idx="22890">
                  <c:v>6389860000</c:v>
                </c:pt>
                <c:pt idx="22891">
                  <c:v>6394680000</c:v>
                </c:pt>
                <c:pt idx="22892">
                  <c:v>6397310000</c:v>
                </c:pt>
                <c:pt idx="22893">
                  <c:v>6401300000</c:v>
                </c:pt>
                <c:pt idx="22894">
                  <c:v>6405240000</c:v>
                </c:pt>
                <c:pt idx="22895">
                  <c:v>6408330000</c:v>
                </c:pt>
                <c:pt idx="22896">
                  <c:v>6411920000</c:v>
                </c:pt>
                <c:pt idx="22897">
                  <c:v>6416420000</c:v>
                </c:pt>
                <c:pt idx="22898">
                  <c:v>6419330000</c:v>
                </c:pt>
                <c:pt idx="22899">
                  <c:v>6423560000</c:v>
                </c:pt>
                <c:pt idx="22900">
                  <c:v>6426880000</c:v>
                </c:pt>
                <c:pt idx="22901">
                  <c:v>6430270000</c:v>
                </c:pt>
                <c:pt idx="22902">
                  <c:v>6434280000</c:v>
                </c:pt>
                <c:pt idx="22903">
                  <c:v>6437910000</c:v>
                </c:pt>
                <c:pt idx="22904">
                  <c:v>6440710000</c:v>
                </c:pt>
                <c:pt idx="22905">
                  <c:v>6445260000</c:v>
                </c:pt>
                <c:pt idx="22906">
                  <c:v>6448070000</c:v>
                </c:pt>
                <c:pt idx="22907">
                  <c:v>6452530000</c:v>
                </c:pt>
                <c:pt idx="22908">
                  <c:v>6456240000</c:v>
                </c:pt>
                <c:pt idx="22909">
                  <c:v>6459660000</c:v>
                </c:pt>
                <c:pt idx="22910">
                  <c:v>6463410000</c:v>
                </c:pt>
                <c:pt idx="22911">
                  <c:v>6467030000</c:v>
                </c:pt>
                <c:pt idx="22912">
                  <c:v>6470810000</c:v>
                </c:pt>
                <c:pt idx="22913">
                  <c:v>6475540000</c:v>
                </c:pt>
                <c:pt idx="22914">
                  <c:v>6478790000</c:v>
                </c:pt>
                <c:pt idx="22915">
                  <c:v>6482620000</c:v>
                </c:pt>
                <c:pt idx="22916">
                  <c:v>6487050000</c:v>
                </c:pt>
                <c:pt idx="22917">
                  <c:v>6490920000</c:v>
                </c:pt>
                <c:pt idx="22918">
                  <c:v>6495020000</c:v>
                </c:pt>
                <c:pt idx="22919">
                  <c:v>6498930000</c:v>
                </c:pt>
                <c:pt idx="22920">
                  <c:v>6501820000</c:v>
                </c:pt>
                <c:pt idx="22921">
                  <c:v>6506440000</c:v>
                </c:pt>
                <c:pt idx="22922">
                  <c:v>6510410000</c:v>
                </c:pt>
                <c:pt idx="22923">
                  <c:v>6513810000</c:v>
                </c:pt>
                <c:pt idx="22924">
                  <c:v>6517830000</c:v>
                </c:pt>
                <c:pt idx="22925">
                  <c:v>6521870000</c:v>
                </c:pt>
                <c:pt idx="22926">
                  <c:v>6525940000</c:v>
                </c:pt>
                <c:pt idx="22927">
                  <c:v>6530860000</c:v>
                </c:pt>
                <c:pt idx="22928">
                  <c:v>6534750000</c:v>
                </c:pt>
                <c:pt idx="22929">
                  <c:v>6538890000</c:v>
                </c:pt>
                <c:pt idx="22930">
                  <c:v>6543560000</c:v>
                </c:pt>
                <c:pt idx="22931">
                  <c:v>6547750000</c:v>
                </c:pt>
                <c:pt idx="22932">
                  <c:v>6551790000</c:v>
                </c:pt>
                <c:pt idx="22933">
                  <c:v>6556030000</c:v>
                </c:pt>
                <c:pt idx="22934">
                  <c:v>6560090000</c:v>
                </c:pt>
                <c:pt idx="22935">
                  <c:v>6564060000</c:v>
                </c:pt>
                <c:pt idx="22936">
                  <c:v>6568370000</c:v>
                </c:pt>
                <c:pt idx="22937">
                  <c:v>6572730000</c:v>
                </c:pt>
                <c:pt idx="22938">
                  <c:v>6577120000</c:v>
                </c:pt>
                <c:pt idx="22939">
                  <c:v>6582250000</c:v>
                </c:pt>
                <c:pt idx="22940">
                  <c:v>6586710000</c:v>
                </c:pt>
                <c:pt idx="22941">
                  <c:v>6591680000</c:v>
                </c:pt>
                <c:pt idx="22942">
                  <c:v>6596210000</c:v>
                </c:pt>
                <c:pt idx="22943">
                  <c:v>6600760000</c:v>
                </c:pt>
                <c:pt idx="22944">
                  <c:v>6605070000</c:v>
                </c:pt>
                <c:pt idx="22945">
                  <c:v>6609680000</c:v>
                </c:pt>
                <c:pt idx="22946">
                  <c:v>6613500000</c:v>
                </c:pt>
                <c:pt idx="22947">
                  <c:v>6618170000</c:v>
                </c:pt>
                <c:pt idx="22948">
                  <c:v>6623930000</c:v>
                </c:pt>
                <c:pt idx="22949">
                  <c:v>6627290000</c:v>
                </c:pt>
                <c:pt idx="22950">
                  <c:v>6632060000</c:v>
                </c:pt>
                <c:pt idx="22951">
                  <c:v>6637520000</c:v>
                </c:pt>
                <c:pt idx="22952">
                  <c:v>6642360000</c:v>
                </c:pt>
                <c:pt idx="22953">
                  <c:v>6648060000</c:v>
                </c:pt>
                <c:pt idx="22954">
                  <c:v>6652970000</c:v>
                </c:pt>
                <c:pt idx="22955">
                  <c:v>6656730000</c:v>
                </c:pt>
                <c:pt idx="22956">
                  <c:v>6662920000</c:v>
                </c:pt>
                <c:pt idx="22957">
                  <c:v>6667950000</c:v>
                </c:pt>
                <c:pt idx="22958">
                  <c:v>6672290000</c:v>
                </c:pt>
                <c:pt idx="22959">
                  <c:v>6677400000</c:v>
                </c:pt>
                <c:pt idx="22960">
                  <c:v>6682000000</c:v>
                </c:pt>
                <c:pt idx="22961">
                  <c:v>6687200000</c:v>
                </c:pt>
                <c:pt idx="22962">
                  <c:v>6693990000</c:v>
                </c:pt>
                <c:pt idx="22963">
                  <c:v>6698100000</c:v>
                </c:pt>
                <c:pt idx="22964">
                  <c:v>6703250000</c:v>
                </c:pt>
                <c:pt idx="22965">
                  <c:v>6709610000</c:v>
                </c:pt>
                <c:pt idx="22966">
                  <c:v>6715000000</c:v>
                </c:pt>
                <c:pt idx="22967">
                  <c:v>6720580000</c:v>
                </c:pt>
                <c:pt idx="22968">
                  <c:v>6726030000</c:v>
                </c:pt>
                <c:pt idx="22969">
                  <c:v>6730360000</c:v>
                </c:pt>
                <c:pt idx="22970">
                  <c:v>6736200000</c:v>
                </c:pt>
                <c:pt idx="22971">
                  <c:v>6743520000</c:v>
                </c:pt>
                <c:pt idx="22972">
                  <c:v>6746650000</c:v>
                </c:pt>
                <c:pt idx="22973">
                  <c:v>6752320000</c:v>
                </c:pt>
                <c:pt idx="22974">
                  <c:v>6758670000</c:v>
                </c:pt>
                <c:pt idx="22975">
                  <c:v>6764450000</c:v>
                </c:pt>
                <c:pt idx="22976">
                  <c:v>6771730000</c:v>
                </c:pt>
                <c:pt idx="22977">
                  <c:v>6777630000</c:v>
                </c:pt>
                <c:pt idx="22978">
                  <c:v>6781490000</c:v>
                </c:pt>
                <c:pt idx="22979">
                  <c:v>6790280000</c:v>
                </c:pt>
                <c:pt idx="22980">
                  <c:v>6796280000</c:v>
                </c:pt>
                <c:pt idx="22981">
                  <c:v>6801520000</c:v>
                </c:pt>
                <c:pt idx="22982">
                  <c:v>6807580000</c:v>
                </c:pt>
                <c:pt idx="22983">
                  <c:v>6812530000</c:v>
                </c:pt>
                <c:pt idx="22984">
                  <c:v>6818270000</c:v>
                </c:pt>
                <c:pt idx="22985">
                  <c:v>6826790000</c:v>
                </c:pt>
                <c:pt idx="22986">
                  <c:v>6830110000</c:v>
                </c:pt>
                <c:pt idx="22987">
                  <c:v>6836380000</c:v>
                </c:pt>
                <c:pt idx="22988">
                  <c:v>6846020000</c:v>
                </c:pt>
                <c:pt idx="22989">
                  <c:v>6850190000</c:v>
                </c:pt>
                <c:pt idx="22990">
                  <c:v>6857420000</c:v>
                </c:pt>
                <c:pt idx="22991">
                  <c:v>6864700000</c:v>
                </c:pt>
                <c:pt idx="22992">
                  <c:v>6869030000</c:v>
                </c:pt>
                <c:pt idx="22993">
                  <c:v>6878170000</c:v>
                </c:pt>
                <c:pt idx="22994">
                  <c:v>6882060000</c:v>
                </c:pt>
                <c:pt idx="22995">
                  <c:v>6888670000</c:v>
                </c:pt>
                <c:pt idx="22996">
                  <c:v>6896850000</c:v>
                </c:pt>
                <c:pt idx="22997">
                  <c:v>6903140000</c:v>
                </c:pt>
                <c:pt idx="22998">
                  <c:v>6908900000</c:v>
                </c:pt>
                <c:pt idx="22999">
                  <c:v>6917870000</c:v>
                </c:pt>
                <c:pt idx="23000">
                  <c:v>6922320000</c:v>
                </c:pt>
                <c:pt idx="23001">
                  <c:v>6931490000</c:v>
                </c:pt>
                <c:pt idx="23002">
                  <c:v>6938410000</c:v>
                </c:pt>
                <c:pt idx="23003">
                  <c:v>6944180000</c:v>
                </c:pt>
                <c:pt idx="23004">
                  <c:v>6951510000</c:v>
                </c:pt>
                <c:pt idx="23005">
                  <c:v>6959560000</c:v>
                </c:pt>
                <c:pt idx="23006">
                  <c:v>6965090000</c:v>
                </c:pt>
                <c:pt idx="23007">
                  <c:v>6973750000</c:v>
                </c:pt>
                <c:pt idx="23008">
                  <c:v>6979220000</c:v>
                </c:pt>
                <c:pt idx="23009">
                  <c:v>6986370000</c:v>
                </c:pt>
                <c:pt idx="23010">
                  <c:v>6994090000</c:v>
                </c:pt>
                <c:pt idx="23011">
                  <c:v>7001480000</c:v>
                </c:pt>
                <c:pt idx="23012">
                  <c:v>7007470000</c:v>
                </c:pt>
                <c:pt idx="23013">
                  <c:v>7016810000</c:v>
                </c:pt>
                <c:pt idx="23014">
                  <c:v>7021980000</c:v>
                </c:pt>
                <c:pt idx="23015">
                  <c:v>7031480000</c:v>
                </c:pt>
                <c:pt idx="23016">
                  <c:v>7038910000</c:v>
                </c:pt>
                <c:pt idx="23017">
                  <c:v>7045900000</c:v>
                </c:pt>
                <c:pt idx="23018">
                  <c:v>7053390000</c:v>
                </c:pt>
                <c:pt idx="23019">
                  <c:v>7061960000</c:v>
                </c:pt>
                <c:pt idx="23020">
                  <c:v>7067890000</c:v>
                </c:pt>
                <c:pt idx="23021">
                  <c:v>7077170000</c:v>
                </c:pt>
                <c:pt idx="23022">
                  <c:v>7082760000</c:v>
                </c:pt>
                <c:pt idx="23023">
                  <c:v>7090350000</c:v>
                </c:pt>
                <c:pt idx="23024">
                  <c:v>7098600000</c:v>
                </c:pt>
                <c:pt idx="23025">
                  <c:v>7106240000</c:v>
                </c:pt>
                <c:pt idx="23026">
                  <c:v>7113170000</c:v>
                </c:pt>
                <c:pt idx="23027">
                  <c:v>7122110000</c:v>
                </c:pt>
                <c:pt idx="23028">
                  <c:v>7128210000</c:v>
                </c:pt>
                <c:pt idx="23029">
                  <c:v>7137650000</c:v>
                </c:pt>
                <c:pt idx="23030">
                  <c:v>7145440000</c:v>
                </c:pt>
                <c:pt idx="23031">
                  <c:v>7152890000</c:v>
                </c:pt>
                <c:pt idx="23032">
                  <c:v>7160730000</c:v>
                </c:pt>
                <c:pt idx="23033">
                  <c:v>7169330000</c:v>
                </c:pt>
                <c:pt idx="23034">
                  <c:v>7176130000</c:v>
                </c:pt>
                <c:pt idx="23035">
                  <c:v>7184010000</c:v>
                </c:pt>
                <c:pt idx="23036">
                  <c:v>7192190000</c:v>
                </c:pt>
                <c:pt idx="23037">
                  <c:v>7200090000</c:v>
                </c:pt>
                <c:pt idx="23038">
                  <c:v>7208380000</c:v>
                </c:pt>
                <c:pt idx="23039">
                  <c:v>7216300000</c:v>
                </c:pt>
                <c:pt idx="23040">
                  <c:v>7223340000</c:v>
                </c:pt>
                <c:pt idx="23041">
                  <c:v>7232220000</c:v>
                </c:pt>
                <c:pt idx="23042">
                  <c:v>7240180000</c:v>
                </c:pt>
                <c:pt idx="23043">
                  <c:v>7247840000</c:v>
                </c:pt>
                <c:pt idx="23044">
                  <c:v>7255830000</c:v>
                </c:pt>
                <c:pt idx="23045">
                  <c:v>7263540000</c:v>
                </c:pt>
                <c:pt idx="23046">
                  <c:v>7271570000</c:v>
                </c:pt>
                <c:pt idx="23047">
                  <c:v>7280200000</c:v>
                </c:pt>
                <c:pt idx="23048">
                  <c:v>7288250000</c:v>
                </c:pt>
                <c:pt idx="23049">
                  <c:v>7296310000</c:v>
                </c:pt>
                <c:pt idx="23050">
                  <c:v>7305120000</c:v>
                </c:pt>
                <c:pt idx="23051">
                  <c:v>7313180000</c:v>
                </c:pt>
                <c:pt idx="23052">
                  <c:v>7320800000</c:v>
                </c:pt>
                <c:pt idx="23053">
                  <c:v>7328860000</c:v>
                </c:pt>
                <c:pt idx="23054">
                  <c:v>7336100000</c:v>
                </c:pt>
                <c:pt idx="23055">
                  <c:v>7344160000</c:v>
                </c:pt>
                <c:pt idx="23056">
                  <c:v>7352230000</c:v>
                </c:pt>
                <c:pt idx="23057">
                  <c:v>7359830000</c:v>
                </c:pt>
                <c:pt idx="23058">
                  <c:v>7367910000</c:v>
                </c:pt>
                <c:pt idx="23059">
                  <c:v>7376520000</c:v>
                </c:pt>
                <c:pt idx="23060">
                  <c:v>7384620000</c:v>
                </c:pt>
                <c:pt idx="23061">
                  <c:v>7394250000</c:v>
                </c:pt>
                <c:pt idx="23062">
                  <c:v>7402350000</c:v>
                </c:pt>
                <c:pt idx="23063">
                  <c:v>7410440000</c:v>
                </c:pt>
                <c:pt idx="23064">
                  <c:v>7418840000</c:v>
                </c:pt>
                <c:pt idx="23065">
                  <c:v>7426910000</c:v>
                </c:pt>
                <c:pt idx="23066">
                  <c:v>7433700000</c:v>
                </c:pt>
                <c:pt idx="23067">
                  <c:v>7441750000</c:v>
                </c:pt>
                <c:pt idx="23068">
                  <c:v>7448650000</c:v>
                </c:pt>
                <c:pt idx="23069">
                  <c:v>7456700000</c:v>
                </c:pt>
                <c:pt idx="23070">
                  <c:v>7467870000</c:v>
                </c:pt>
                <c:pt idx="23071">
                  <c:v>7472790000</c:v>
                </c:pt>
                <c:pt idx="23072">
                  <c:v>7480820000</c:v>
                </c:pt>
                <c:pt idx="23073">
                  <c:v>7490340000</c:v>
                </c:pt>
                <c:pt idx="23074">
                  <c:v>7498360000</c:v>
                </c:pt>
                <c:pt idx="23075">
                  <c:v>7505010000</c:v>
                </c:pt>
                <c:pt idx="23076">
                  <c:v>7515740000</c:v>
                </c:pt>
                <c:pt idx="23077">
                  <c:v>7520670000</c:v>
                </c:pt>
                <c:pt idx="23078">
                  <c:v>7530920000</c:v>
                </c:pt>
                <c:pt idx="23079">
                  <c:v>7538880000</c:v>
                </c:pt>
                <c:pt idx="23080">
                  <c:v>7545310000</c:v>
                </c:pt>
                <c:pt idx="23081">
                  <c:v>7553240000</c:v>
                </c:pt>
                <c:pt idx="23082">
                  <c:v>7563550000</c:v>
                </c:pt>
                <c:pt idx="23083">
                  <c:v>7568560000</c:v>
                </c:pt>
                <c:pt idx="23084">
                  <c:v>7578840000</c:v>
                </c:pt>
                <c:pt idx="23085">
                  <c:v>7585080000</c:v>
                </c:pt>
                <c:pt idx="23086">
                  <c:v>7592950000</c:v>
                </c:pt>
                <c:pt idx="23087">
                  <c:v>7602290000</c:v>
                </c:pt>
                <c:pt idx="23088">
                  <c:v>7610110000</c:v>
                </c:pt>
                <c:pt idx="23089">
                  <c:v>7615490000</c:v>
                </c:pt>
                <c:pt idx="23090">
                  <c:v>7625810000</c:v>
                </c:pt>
                <c:pt idx="23091">
                  <c:v>7632120000</c:v>
                </c:pt>
                <c:pt idx="23092">
                  <c:v>7640110000</c:v>
                </c:pt>
                <c:pt idx="23093">
                  <c:v>7649420000</c:v>
                </c:pt>
                <c:pt idx="23094">
                  <c:v>7654950000</c:v>
                </c:pt>
                <c:pt idx="23095">
                  <c:v>7662630000</c:v>
                </c:pt>
                <c:pt idx="23096">
                  <c:v>7672710000</c:v>
                </c:pt>
                <c:pt idx="23097">
                  <c:v>7678220000</c:v>
                </c:pt>
                <c:pt idx="23098">
                  <c:v>7686420000</c:v>
                </c:pt>
                <c:pt idx="23099">
                  <c:v>7694300000</c:v>
                </c:pt>
                <c:pt idx="23100">
                  <c:v>7700640000</c:v>
                </c:pt>
                <c:pt idx="23101">
                  <c:v>7709970000</c:v>
                </c:pt>
                <c:pt idx="23102">
                  <c:v>7717480000</c:v>
                </c:pt>
                <c:pt idx="23103">
                  <c:v>7723550000</c:v>
                </c:pt>
                <c:pt idx="23104">
                  <c:v>7731750000</c:v>
                </c:pt>
                <c:pt idx="23105">
                  <c:v>7739490000</c:v>
                </c:pt>
                <c:pt idx="23106">
                  <c:v>7746200000</c:v>
                </c:pt>
                <c:pt idx="23107">
                  <c:v>7754870000</c:v>
                </c:pt>
                <c:pt idx="23108">
                  <c:v>7761140000</c:v>
                </c:pt>
                <c:pt idx="23109">
                  <c:v>7768450000</c:v>
                </c:pt>
                <c:pt idx="23110">
                  <c:v>7776000000</c:v>
                </c:pt>
                <c:pt idx="23111">
                  <c:v>7783160000</c:v>
                </c:pt>
                <c:pt idx="23112">
                  <c:v>7789860000</c:v>
                </c:pt>
                <c:pt idx="23113">
                  <c:v>7797430000</c:v>
                </c:pt>
                <c:pt idx="23114">
                  <c:v>7804510000</c:v>
                </c:pt>
                <c:pt idx="23115">
                  <c:v>7811150000</c:v>
                </c:pt>
                <c:pt idx="23116">
                  <c:v>7818220000</c:v>
                </c:pt>
                <c:pt idx="23117">
                  <c:v>7825920000</c:v>
                </c:pt>
                <c:pt idx="23118">
                  <c:v>7832340000</c:v>
                </c:pt>
                <c:pt idx="23119">
                  <c:v>7839560000</c:v>
                </c:pt>
                <c:pt idx="23120">
                  <c:v>7847220000</c:v>
                </c:pt>
                <c:pt idx="23121">
                  <c:v>7852790000</c:v>
                </c:pt>
                <c:pt idx="23122">
                  <c:v>7859620000</c:v>
                </c:pt>
                <c:pt idx="23123">
                  <c:v>7866860000</c:v>
                </c:pt>
                <c:pt idx="23124">
                  <c:v>7873620000</c:v>
                </c:pt>
                <c:pt idx="23125">
                  <c:v>7880860000</c:v>
                </c:pt>
                <c:pt idx="23126">
                  <c:v>7888700000</c:v>
                </c:pt>
                <c:pt idx="23127">
                  <c:v>7892910000</c:v>
                </c:pt>
                <c:pt idx="23128">
                  <c:v>7902940000</c:v>
                </c:pt>
                <c:pt idx="23129">
                  <c:v>7909490000</c:v>
                </c:pt>
                <c:pt idx="23130">
                  <c:v>7915010000</c:v>
                </c:pt>
                <c:pt idx="23131">
                  <c:v>7921460000</c:v>
                </c:pt>
                <c:pt idx="23132">
                  <c:v>7926680000</c:v>
                </c:pt>
                <c:pt idx="23133">
                  <c:v>7931660000</c:v>
                </c:pt>
                <c:pt idx="23134">
                  <c:v>7941190000</c:v>
                </c:pt>
                <c:pt idx="23135">
                  <c:v>7942690000</c:v>
                </c:pt>
                <c:pt idx="23136">
                  <c:v>7948920000</c:v>
                </c:pt>
                <c:pt idx="23137">
                  <c:v>7956860000</c:v>
                </c:pt>
                <c:pt idx="23138">
                  <c:v>7962990000</c:v>
                </c:pt>
                <c:pt idx="23139">
                  <c:v>7970450000</c:v>
                </c:pt>
                <c:pt idx="23140">
                  <c:v>7978180000</c:v>
                </c:pt>
                <c:pt idx="23141">
                  <c:v>7980400000</c:v>
                </c:pt>
                <c:pt idx="23142">
                  <c:v>7991450000</c:v>
                </c:pt>
                <c:pt idx="23143">
                  <c:v>7997330000</c:v>
                </c:pt>
                <c:pt idx="23144">
                  <c:v>8001670000</c:v>
                </c:pt>
                <c:pt idx="23145">
                  <c:v>8007440000</c:v>
                </c:pt>
                <c:pt idx="23146">
                  <c:v>8010180000</c:v>
                </c:pt>
                <c:pt idx="23147">
                  <c:v>8015860000</c:v>
                </c:pt>
                <c:pt idx="23148">
                  <c:v>8024700000</c:v>
                </c:pt>
                <c:pt idx="23149">
                  <c:v>8026150000</c:v>
                </c:pt>
                <c:pt idx="23150">
                  <c:v>8031680000</c:v>
                </c:pt>
                <c:pt idx="23151">
                  <c:v>8039040000</c:v>
                </c:pt>
                <c:pt idx="23152">
                  <c:v>8044470000</c:v>
                </c:pt>
                <c:pt idx="23153">
                  <c:v>8051900000</c:v>
                </c:pt>
                <c:pt idx="23154">
                  <c:v>8057220000</c:v>
                </c:pt>
                <c:pt idx="23155">
                  <c:v>8059600000</c:v>
                </c:pt>
                <c:pt idx="23156">
                  <c:v>8067980000</c:v>
                </c:pt>
                <c:pt idx="23157">
                  <c:v>8073130000</c:v>
                </c:pt>
                <c:pt idx="23158">
                  <c:v>8076560000</c:v>
                </c:pt>
                <c:pt idx="23159">
                  <c:v>8081600000</c:v>
                </c:pt>
                <c:pt idx="23160">
                  <c:v>8085140000</c:v>
                </c:pt>
                <c:pt idx="23161">
                  <c:v>8090090000</c:v>
                </c:pt>
                <c:pt idx="23162">
                  <c:v>8094990000</c:v>
                </c:pt>
                <c:pt idx="23163">
                  <c:v>8100750000</c:v>
                </c:pt>
                <c:pt idx="23164">
                  <c:v>8105560000</c:v>
                </c:pt>
                <c:pt idx="23165">
                  <c:v>8112160000</c:v>
                </c:pt>
                <c:pt idx="23166">
                  <c:v>8116860000</c:v>
                </c:pt>
                <c:pt idx="23167">
                  <c:v>8122080000</c:v>
                </c:pt>
                <c:pt idx="23168">
                  <c:v>8126670000</c:v>
                </c:pt>
                <c:pt idx="23169">
                  <c:v>8131200000</c:v>
                </c:pt>
                <c:pt idx="23170">
                  <c:v>8134250000</c:v>
                </c:pt>
                <c:pt idx="23171">
                  <c:v>8138660000</c:v>
                </c:pt>
                <c:pt idx="23172">
                  <c:v>8141060000</c:v>
                </c:pt>
                <c:pt idx="23173">
                  <c:v>8145350000</c:v>
                </c:pt>
                <c:pt idx="23174">
                  <c:v>8149700000</c:v>
                </c:pt>
                <c:pt idx="23175">
                  <c:v>8153910000</c:v>
                </c:pt>
                <c:pt idx="23176">
                  <c:v>8161900000</c:v>
                </c:pt>
                <c:pt idx="23177">
                  <c:v>8164330000</c:v>
                </c:pt>
                <c:pt idx="23178">
                  <c:v>8168420000</c:v>
                </c:pt>
                <c:pt idx="23179">
                  <c:v>8174130000</c:v>
                </c:pt>
                <c:pt idx="23180">
                  <c:v>8178140000</c:v>
                </c:pt>
                <c:pt idx="23181">
                  <c:v>8181510000</c:v>
                </c:pt>
                <c:pt idx="23182">
                  <c:v>8185400000</c:v>
                </c:pt>
                <c:pt idx="23183">
                  <c:v>8185930000</c:v>
                </c:pt>
                <c:pt idx="23184">
                  <c:v>8190460000</c:v>
                </c:pt>
                <c:pt idx="23185">
                  <c:v>8194180000</c:v>
                </c:pt>
                <c:pt idx="23186">
                  <c:v>8196420000</c:v>
                </c:pt>
                <c:pt idx="23187">
                  <c:v>8200020000</c:v>
                </c:pt>
                <c:pt idx="23188">
                  <c:v>8204940000</c:v>
                </c:pt>
                <c:pt idx="23189">
                  <c:v>8208460000</c:v>
                </c:pt>
                <c:pt idx="23190">
                  <c:v>8214400000</c:v>
                </c:pt>
                <c:pt idx="23191">
                  <c:v>8217980000</c:v>
                </c:pt>
                <c:pt idx="23192">
                  <c:v>8221400000</c:v>
                </c:pt>
                <c:pt idx="23193">
                  <c:v>8225850000</c:v>
                </c:pt>
                <c:pt idx="23194">
                  <c:v>8229210000</c:v>
                </c:pt>
                <c:pt idx="23195">
                  <c:v>8230410000</c:v>
                </c:pt>
                <c:pt idx="23196">
                  <c:v>8233680000</c:v>
                </c:pt>
                <c:pt idx="23197">
                  <c:v>8236010000</c:v>
                </c:pt>
                <c:pt idx="23198">
                  <c:v>8237350000</c:v>
                </c:pt>
                <c:pt idx="23199">
                  <c:v>8244430000</c:v>
                </c:pt>
                <c:pt idx="23200">
                  <c:v>8243400000</c:v>
                </c:pt>
                <c:pt idx="23201">
                  <c:v>8246430000</c:v>
                </c:pt>
                <c:pt idx="23202">
                  <c:v>8251980000</c:v>
                </c:pt>
                <c:pt idx="23203">
                  <c:v>8254940000</c:v>
                </c:pt>
                <c:pt idx="23204">
                  <c:v>8257360000</c:v>
                </c:pt>
                <c:pt idx="23205">
                  <c:v>8263480000</c:v>
                </c:pt>
                <c:pt idx="23206">
                  <c:v>8261910000</c:v>
                </c:pt>
                <c:pt idx="23207">
                  <c:v>8268650000</c:v>
                </c:pt>
                <c:pt idx="23208">
                  <c:v>8271490000</c:v>
                </c:pt>
                <c:pt idx="23209">
                  <c:v>8271070000</c:v>
                </c:pt>
                <c:pt idx="23210">
                  <c:v>8273960000</c:v>
                </c:pt>
                <c:pt idx="23211">
                  <c:v>8278800000</c:v>
                </c:pt>
                <c:pt idx="23212">
                  <c:v>8277400000</c:v>
                </c:pt>
                <c:pt idx="23213">
                  <c:v>8284930000</c:v>
                </c:pt>
                <c:pt idx="23214">
                  <c:v>8283770000</c:v>
                </c:pt>
                <c:pt idx="23215">
                  <c:v>8286350000</c:v>
                </c:pt>
                <c:pt idx="23216">
                  <c:v>8291090000</c:v>
                </c:pt>
                <c:pt idx="23217">
                  <c:v>8294720000</c:v>
                </c:pt>
                <c:pt idx="23218">
                  <c:v>8294470000</c:v>
                </c:pt>
                <c:pt idx="23219">
                  <c:v>8301210000</c:v>
                </c:pt>
                <c:pt idx="23220">
                  <c:v>8299340000</c:v>
                </c:pt>
                <c:pt idx="23221">
                  <c:v>8304090000</c:v>
                </c:pt>
                <c:pt idx="23222">
                  <c:v>8306530000</c:v>
                </c:pt>
                <c:pt idx="23223">
                  <c:v>8308570000</c:v>
                </c:pt>
                <c:pt idx="23224">
                  <c:v>8308700000</c:v>
                </c:pt>
                <c:pt idx="23225">
                  <c:v>8315110000</c:v>
                </c:pt>
                <c:pt idx="23226">
                  <c:v>8312960000</c:v>
                </c:pt>
                <c:pt idx="23227">
                  <c:v>8318610000</c:v>
                </c:pt>
                <c:pt idx="23228">
                  <c:v>8320150000</c:v>
                </c:pt>
                <c:pt idx="23229">
                  <c:v>8321060000</c:v>
                </c:pt>
                <c:pt idx="23230">
                  <c:v>8323320000</c:v>
                </c:pt>
                <c:pt idx="23231">
                  <c:v>8329590000</c:v>
                </c:pt>
                <c:pt idx="23232">
                  <c:v>8326820000</c:v>
                </c:pt>
                <c:pt idx="23233">
                  <c:v>8332850000</c:v>
                </c:pt>
                <c:pt idx="23234">
                  <c:v>8332750000</c:v>
                </c:pt>
                <c:pt idx="23235">
                  <c:v>8334040000</c:v>
                </c:pt>
                <c:pt idx="23236">
                  <c:v>8340030000</c:v>
                </c:pt>
                <c:pt idx="23237">
                  <c:v>8342160000</c:v>
                </c:pt>
                <c:pt idx="23238">
                  <c:v>8338670000</c:v>
                </c:pt>
                <c:pt idx="23239">
                  <c:v>8346630000</c:v>
                </c:pt>
                <c:pt idx="23240">
                  <c:v>8344610000</c:v>
                </c:pt>
                <c:pt idx="23241">
                  <c:v>8348460000</c:v>
                </c:pt>
                <c:pt idx="23242">
                  <c:v>8352900000</c:v>
                </c:pt>
                <c:pt idx="23243">
                  <c:v>8350220000</c:v>
                </c:pt>
                <c:pt idx="23244">
                  <c:v>8352230000</c:v>
                </c:pt>
                <c:pt idx="23245">
                  <c:v>8360020000</c:v>
                </c:pt>
                <c:pt idx="23246">
                  <c:v>8356210000</c:v>
                </c:pt>
                <c:pt idx="23247">
                  <c:v>8361030000</c:v>
                </c:pt>
                <c:pt idx="23248">
                  <c:v>8363150000</c:v>
                </c:pt>
                <c:pt idx="23249">
                  <c:v>8365060000</c:v>
                </c:pt>
                <c:pt idx="23250">
                  <c:v>8369110000</c:v>
                </c:pt>
                <c:pt idx="23251">
                  <c:v>8371030000</c:v>
                </c:pt>
                <c:pt idx="23252">
                  <c:v>8371710000</c:v>
                </c:pt>
                <c:pt idx="23253">
                  <c:v>8373630000</c:v>
                </c:pt>
                <c:pt idx="23254">
                  <c:v>8374040000</c:v>
                </c:pt>
                <c:pt idx="23255">
                  <c:v>8374530000</c:v>
                </c:pt>
                <c:pt idx="23256">
                  <c:v>8376400000</c:v>
                </c:pt>
                <c:pt idx="23257">
                  <c:v>8376960000</c:v>
                </c:pt>
                <c:pt idx="23258">
                  <c:v>8378780000</c:v>
                </c:pt>
                <c:pt idx="23259">
                  <c:v>8382880000</c:v>
                </c:pt>
                <c:pt idx="23260">
                  <c:v>8384640000</c:v>
                </c:pt>
                <c:pt idx="23261">
                  <c:v>8385640000</c:v>
                </c:pt>
                <c:pt idx="23262">
                  <c:v>8391020000</c:v>
                </c:pt>
                <c:pt idx="23263">
                  <c:v>8392730000</c:v>
                </c:pt>
                <c:pt idx="23264">
                  <c:v>8394220000</c:v>
                </c:pt>
                <c:pt idx="23265">
                  <c:v>8395930000</c:v>
                </c:pt>
                <c:pt idx="23266">
                  <c:v>8394700000</c:v>
                </c:pt>
                <c:pt idx="23267">
                  <c:v>8396400000</c:v>
                </c:pt>
                <c:pt idx="23268">
                  <c:v>8400760000</c:v>
                </c:pt>
                <c:pt idx="23269">
                  <c:v>8397400000</c:v>
                </c:pt>
                <c:pt idx="23270">
                  <c:v>8399040000</c:v>
                </c:pt>
                <c:pt idx="23271">
                  <c:v>8401970000</c:v>
                </c:pt>
                <c:pt idx="23272">
                  <c:v>8403540000</c:v>
                </c:pt>
                <c:pt idx="23273">
                  <c:v>8408490000</c:v>
                </c:pt>
                <c:pt idx="23274">
                  <c:v>8410000000</c:v>
                </c:pt>
                <c:pt idx="23275">
                  <c:v>8406810000</c:v>
                </c:pt>
                <c:pt idx="23276">
                  <c:v>8414010000</c:v>
                </c:pt>
                <c:pt idx="23277">
                  <c:v>8415460000</c:v>
                </c:pt>
                <c:pt idx="23278">
                  <c:v>8414830000</c:v>
                </c:pt>
                <c:pt idx="23279">
                  <c:v>8416270000</c:v>
                </c:pt>
                <c:pt idx="23280">
                  <c:v>8414690000</c:v>
                </c:pt>
                <c:pt idx="23281">
                  <c:v>8416100000</c:v>
                </c:pt>
                <c:pt idx="23282">
                  <c:v>8417300000</c:v>
                </c:pt>
                <c:pt idx="23283">
                  <c:v>8418650000</c:v>
                </c:pt>
                <c:pt idx="23284">
                  <c:v>8419970000</c:v>
                </c:pt>
                <c:pt idx="23285">
                  <c:v>8423830000</c:v>
                </c:pt>
                <c:pt idx="23286">
                  <c:v>8425060000</c:v>
                </c:pt>
                <c:pt idx="23287">
                  <c:v>8427870000</c:v>
                </c:pt>
                <c:pt idx="23288">
                  <c:v>8429030000</c:v>
                </c:pt>
                <c:pt idx="23289">
                  <c:v>8429270000</c:v>
                </c:pt>
                <c:pt idx="23290">
                  <c:v>8430380000</c:v>
                </c:pt>
                <c:pt idx="23291">
                  <c:v>8431450000</c:v>
                </c:pt>
                <c:pt idx="23292">
                  <c:v>8430090000</c:v>
                </c:pt>
                <c:pt idx="23293">
                  <c:v>8431130000</c:v>
                </c:pt>
                <c:pt idx="23294">
                  <c:v>8431470000</c:v>
                </c:pt>
                <c:pt idx="23295">
                  <c:v>8432460000</c:v>
                </c:pt>
                <c:pt idx="23296">
                  <c:v>8435980000</c:v>
                </c:pt>
                <c:pt idx="23297">
                  <c:v>8436380000</c:v>
                </c:pt>
                <c:pt idx="23298">
                  <c:v>8437240000</c:v>
                </c:pt>
                <c:pt idx="23299">
                  <c:v>8439720000</c:v>
                </c:pt>
                <c:pt idx="23300">
                  <c:v>8440480000</c:v>
                </c:pt>
                <c:pt idx="23301">
                  <c:v>8440850000</c:v>
                </c:pt>
                <c:pt idx="23302">
                  <c:v>8441530000</c:v>
                </c:pt>
                <c:pt idx="23303">
                  <c:v>8441300000</c:v>
                </c:pt>
                <c:pt idx="23304">
                  <c:v>8440740000</c:v>
                </c:pt>
                <c:pt idx="23305">
                  <c:v>8443850000</c:v>
                </c:pt>
                <c:pt idx="23306">
                  <c:v>8440330000</c:v>
                </c:pt>
                <c:pt idx="23307">
                  <c:v>8440840000</c:v>
                </c:pt>
                <c:pt idx="23308">
                  <c:v>8442360000</c:v>
                </c:pt>
                <c:pt idx="23309">
                  <c:v>8442780000</c:v>
                </c:pt>
                <c:pt idx="23310">
                  <c:v>8443220000</c:v>
                </c:pt>
                <c:pt idx="23311">
                  <c:v>8445500000</c:v>
                </c:pt>
                <c:pt idx="23312">
                  <c:v>8442740000</c:v>
                </c:pt>
                <c:pt idx="23313">
                  <c:v>8446730000</c:v>
                </c:pt>
                <c:pt idx="23314">
                  <c:v>8446880000</c:v>
                </c:pt>
                <c:pt idx="23315">
                  <c:v>8445890000</c:v>
                </c:pt>
                <c:pt idx="23316">
                  <c:v>8445960000</c:v>
                </c:pt>
                <c:pt idx="23317">
                  <c:v>8447030000</c:v>
                </c:pt>
                <c:pt idx="23318">
                  <c:v>8444050000</c:v>
                </c:pt>
                <c:pt idx="23319">
                  <c:v>8447400000</c:v>
                </c:pt>
                <c:pt idx="23320">
                  <c:v>8443360000</c:v>
                </c:pt>
                <c:pt idx="23321">
                  <c:v>8443220000</c:v>
                </c:pt>
                <c:pt idx="23322">
                  <c:v>8444380000</c:v>
                </c:pt>
                <c:pt idx="23323">
                  <c:v>8444120000</c:v>
                </c:pt>
                <c:pt idx="23324">
                  <c:v>8442860000</c:v>
                </c:pt>
                <c:pt idx="23325">
                  <c:v>8445140000</c:v>
                </c:pt>
                <c:pt idx="23326">
                  <c:v>8441960000</c:v>
                </c:pt>
                <c:pt idx="23327">
                  <c:v>8444740000</c:v>
                </c:pt>
                <c:pt idx="23328">
                  <c:v>8444160000</c:v>
                </c:pt>
                <c:pt idx="23329">
                  <c:v>8442720000</c:v>
                </c:pt>
                <c:pt idx="23330">
                  <c:v>8442040000</c:v>
                </c:pt>
                <c:pt idx="23331">
                  <c:v>8441860000</c:v>
                </c:pt>
                <c:pt idx="23332">
                  <c:v>8439550000</c:v>
                </c:pt>
                <c:pt idx="23333">
                  <c:v>8440490000</c:v>
                </c:pt>
                <c:pt idx="23334">
                  <c:v>8437380000</c:v>
                </c:pt>
                <c:pt idx="23335">
                  <c:v>8437730000</c:v>
                </c:pt>
                <c:pt idx="23336">
                  <c:v>8436710000</c:v>
                </c:pt>
                <c:pt idx="23337">
                  <c:v>8434680000</c:v>
                </c:pt>
                <c:pt idx="23338">
                  <c:v>8433970000</c:v>
                </c:pt>
                <c:pt idx="23339">
                  <c:v>8432840000</c:v>
                </c:pt>
                <c:pt idx="23340">
                  <c:v>8431800000</c:v>
                </c:pt>
                <c:pt idx="23341">
                  <c:v>8430550000</c:v>
                </c:pt>
                <c:pt idx="23342">
                  <c:v>8429390000</c:v>
                </c:pt>
                <c:pt idx="23343">
                  <c:v>8427980000</c:v>
                </c:pt>
                <c:pt idx="23344">
                  <c:v>8426640000</c:v>
                </c:pt>
                <c:pt idx="23345">
                  <c:v>8424530000</c:v>
                </c:pt>
                <c:pt idx="23346">
                  <c:v>8423550000</c:v>
                </c:pt>
                <c:pt idx="23347">
                  <c:v>8420490000</c:v>
                </c:pt>
                <c:pt idx="23348">
                  <c:v>8419860000</c:v>
                </c:pt>
                <c:pt idx="23349">
                  <c:v>8417290000</c:v>
                </c:pt>
                <c:pt idx="23350">
                  <c:v>8415430000</c:v>
                </c:pt>
                <c:pt idx="23351">
                  <c:v>8413670000</c:v>
                </c:pt>
                <c:pt idx="23352">
                  <c:v>8412710000</c:v>
                </c:pt>
                <c:pt idx="23353">
                  <c:v>8408990000</c:v>
                </c:pt>
                <c:pt idx="23354">
                  <c:v>8409210000</c:v>
                </c:pt>
                <c:pt idx="23355">
                  <c:v>8405310000</c:v>
                </c:pt>
                <c:pt idx="23356">
                  <c:v>8404120000</c:v>
                </c:pt>
                <c:pt idx="23357">
                  <c:v>8401840000</c:v>
                </c:pt>
                <c:pt idx="23358">
                  <c:v>8397970000</c:v>
                </c:pt>
                <c:pt idx="23359">
                  <c:v>8395570000</c:v>
                </c:pt>
                <c:pt idx="23360">
                  <c:v>8394710000</c:v>
                </c:pt>
                <c:pt idx="23361">
                  <c:v>8390300000</c:v>
                </c:pt>
                <c:pt idx="23362">
                  <c:v>8389030000</c:v>
                </c:pt>
                <c:pt idx="23363">
                  <c:v>8386390000</c:v>
                </c:pt>
                <c:pt idx="23364">
                  <c:v>8383720000</c:v>
                </c:pt>
                <c:pt idx="23365">
                  <c:v>8382060000</c:v>
                </c:pt>
                <c:pt idx="23366">
                  <c:v>8379280000</c:v>
                </c:pt>
                <c:pt idx="23367">
                  <c:v>8374660000</c:v>
                </c:pt>
                <c:pt idx="23368">
                  <c:v>8373090000</c:v>
                </c:pt>
                <c:pt idx="23369">
                  <c:v>8369940000</c:v>
                </c:pt>
                <c:pt idx="23370">
                  <c:v>8365700000</c:v>
                </c:pt>
                <c:pt idx="23371">
                  <c:v>8362610000</c:v>
                </c:pt>
                <c:pt idx="23372">
                  <c:v>8359000000</c:v>
                </c:pt>
                <c:pt idx="23373">
                  <c:v>8355810000</c:v>
                </c:pt>
                <c:pt idx="23374">
                  <c:v>8353240000</c:v>
                </c:pt>
                <c:pt idx="23375">
                  <c:v>8350370000</c:v>
                </c:pt>
                <c:pt idx="23376">
                  <c:v>8345580000</c:v>
                </c:pt>
                <c:pt idx="23377">
                  <c:v>8344700000</c:v>
                </c:pt>
                <c:pt idx="23378">
                  <c:v>8341270000</c:v>
                </c:pt>
                <c:pt idx="23379">
                  <c:v>8337170000</c:v>
                </c:pt>
                <c:pt idx="23380">
                  <c:v>8333650000</c:v>
                </c:pt>
                <c:pt idx="23381">
                  <c:v>8330160000</c:v>
                </c:pt>
                <c:pt idx="23382">
                  <c:v>8325160000</c:v>
                </c:pt>
                <c:pt idx="23383">
                  <c:v>8321470000</c:v>
                </c:pt>
                <c:pt idx="23384">
                  <c:v>8317380000</c:v>
                </c:pt>
                <c:pt idx="23385">
                  <c:v>8313590000</c:v>
                </c:pt>
                <c:pt idx="23386">
                  <c:v>8310900000</c:v>
                </c:pt>
                <c:pt idx="23387">
                  <c:v>8307040000</c:v>
                </c:pt>
                <c:pt idx="23388">
                  <c:v>8304160000</c:v>
                </c:pt>
                <c:pt idx="23389">
                  <c:v>8300220000</c:v>
                </c:pt>
                <c:pt idx="23390">
                  <c:v>8296250000</c:v>
                </c:pt>
                <c:pt idx="23391">
                  <c:v>8291290000</c:v>
                </c:pt>
                <c:pt idx="23392">
                  <c:v>8287250000</c:v>
                </c:pt>
                <c:pt idx="23393">
                  <c:v>8281540000</c:v>
                </c:pt>
                <c:pt idx="23394">
                  <c:v>8277430000</c:v>
                </c:pt>
                <c:pt idx="23395">
                  <c:v>8273210000</c:v>
                </c:pt>
                <c:pt idx="23396">
                  <c:v>8269030000</c:v>
                </c:pt>
                <c:pt idx="23397">
                  <c:v>8264800000</c:v>
                </c:pt>
                <c:pt idx="23398">
                  <c:v>8262320000</c:v>
                </c:pt>
                <c:pt idx="23399">
                  <c:v>8258030000</c:v>
                </c:pt>
                <c:pt idx="23400">
                  <c:v>8255430000</c:v>
                </c:pt>
                <c:pt idx="23401">
                  <c:v>8251090000</c:v>
                </c:pt>
                <c:pt idx="23402">
                  <c:v>8246050000</c:v>
                </c:pt>
                <c:pt idx="23403">
                  <c:v>8241680000</c:v>
                </c:pt>
                <c:pt idx="23404">
                  <c:v>8237270000</c:v>
                </c:pt>
                <c:pt idx="23405">
                  <c:v>8230460000</c:v>
                </c:pt>
                <c:pt idx="23406">
                  <c:v>8226010000</c:v>
                </c:pt>
                <c:pt idx="23407">
                  <c:v>8220630000</c:v>
                </c:pt>
                <c:pt idx="23408">
                  <c:v>8216160000</c:v>
                </c:pt>
                <c:pt idx="23409">
                  <c:v>8213270000</c:v>
                </c:pt>
                <c:pt idx="23410">
                  <c:v>8208760000</c:v>
                </c:pt>
                <c:pt idx="23411">
                  <c:v>8204200000</c:v>
                </c:pt>
                <c:pt idx="23412">
                  <c:v>8202180000</c:v>
                </c:pt>
                <c:pt idx="23413">
                  <c:v>8197610000</c:v>
                </c:pt>
                <c:pt idx="23414">
                  <c:v>8193360000</c:v>
                </c:pt>
                <c:pt idx="23415">
                  <c:v>8188760000</c:v>
                </c:pt>
                <c:pt idx="23416">
                  <c:v>8182050000</c:v>
                </c:pt>
                <c:pt idx="23417">
                  <c:v>8177450000</c:v>
                </c:pt>
                <c:pt idx="23418">
                  <c:v>8174700000</c:v>
                </c:pt>
                <c:pt idx="23419">
                  <c:v>8166620000</c:v>
                </c:pt>
                <c:pt idx="23420">
                  <c:v>8162010000</c:v>
                </c:pt>
                <c:pt idx="23421">
                  <c:v>8158010000</c:v>
                </c:pt>
                <c:pt idx="23422">
                  <c:v>8153380000</c:v>
                </c:pt>
                <c:pt idx="23423">
                  <c:v>8149230000</c:v>
                </c:pt>
                <c:pt idx="23424">
                  <c:v>8145930000</c:v>
                </c:pt>
                <c:pt idx="23425">
                  <c:v>8138280000</c:v>
                </c:pt>
                <c:pt idx="23426">
                  <c:v>8137000000</c:v>
                </c:pt>
                <c:pt idx="23427">
                  <c:v>8132350000</c:v>
                </c:pt>
                <c:pt idx="23428">
                  <c:v>8125910000</c:v>
                </c:pt>
                <c:pt idx="23429">
                  <c:v>8121260000</c:v>
                </c:pt>
                <c:pt idx="23430">
                  <c:v>8118720000</c:v>
                </c:pt>
                <c:pt idx="23431">
                  <c:v>8110690000</c:v>
                </c:pt>
                <c:pt idx="23432">
                  <c:v>8109840000</c:v>
                </c:pt>
                <c:pt idx="23433">
                  <c:v>8102600000</c:v>
                </c:pt>
                <c:pt idx="23434">
                  <c:v>8097990000</c:v>
                </c:pt>
                <c:pt idx="23435">
                  <c:v>8095790000</c:v>
                </c:pt>
                <c:pt idx="23436">
                  <c:v>8091200000</c:v>
                </c:pt>
                <c:pt idx="23437">
                  <c:v>8081810000</c:v>
                </c:pt>
                <c:pt idx="23438">
                  <c:v>8082220000</c:v>
                </c:pt>
                <c:pt idx="23439">
                  <c:v>8073490000</c:v>
                </c:pt>
                <c:pt idx="23440">
                  <c:v>8070320000</c:v>
                </c:pt>
                <c:pt idx="23441">
                  <c:v>8067760000</c:v>
                </c:pt>
                <c:pt idx="23442">
                  <c:v>8058720000</c:v>
                </c:pt>
                <c:pt idx="23443">
                  <c:v>8054180000</c:v>
                </c:pt>
                <c:pt idx="23444">
                  <c:v>8055940000</c:v>
                </c:pt>
                <c:pt idx="23445">
                  <c:v>8045980000</c:v>
                </c:pt>
                <c:pt idx="23446">
                  <c:v>8044720000</c:v>
                </c:pt>
                <c:pt idx="23447">
                  <c:v>8040540000</c:v>
                </c:pt>
                <c:pt idx="23448">
                  <c:v>8032230000</c:v>
                </c:pt>
                <c:pt idx="23449">
                  <c:v>8033660000</c:v>
                </c:pt>
                <c:pt idx="23450">
                  <c:v>8029290000</c:v>
                </c:pt>
                <c:pt idx="23451">
                  <c:v>8018210000</c:v>
                </c:pt>
                <c:pt idx="23452">
                  <c:v>8018070000</c:v>
                </c:pt>
                <c:pt idx="23453">
                  <c:v>8012540000</c:v>
                </c:pt>
                <c:pt idx="23454">
                  <c:v>8005750000</c:v>
                </c:pt>
                <c:pt idx="23455">
                  <c:v>8007070000</c:v>
                </c:pt>
                <c:pt idx="23456">
                  <c:v>7996400000</c:v>
                </c:pt>
                <c:pt idx="23457">
                  <c:v>7992140000</c:v>
                </c:pt>
                <c:pt idx="23458">
                  <c:v>7994060000</c:v>
                </c:pt>
                <c:pt idx="23459">
                  <c:v>7986920000</c:v>
                </c:pt>
                <c:pt idx="23460">
                  <c:v>7982280000</c:v>
                </c:pt>
                <c:pt idx="23461">
                  <c:v>7982320000</c:v>
                </c:pt>
                <c:pt idx="23462">
                  <c:v>7971520000</c:v>
                </c:pt>
                <c:pt idx="23463">
                  <c:v>7973420000</c:v>
                </c:pt>
                <c:pt idx="23464">
                  <c:v>7964760000</c:v>
                </c:pt>
                <c:pt idx="23465">
                  <c:v>7960700000</c:v>
                </c:pt>
                <c:pt idx="23466">
                  <c:v>7957210000</c:v>
                </c:pt>
                <c:pt idx="23467">
                  <c:v>7956490000</c:v>
                </c:pt>
                <c:pt idx="23468">
                  <c:v>7946510000</c:v>
                </c:pt>
                <c:pt idx="23469">
                  <c:v>7950080000</c:v>
                </c:pt>
                <c:pt idx="23470">
                  <c:v>7946230000</c:v>
                </c:pt>
                <c:pt idx="23471">
                  <c:v>7939960000</c:v>
                </c:pt>
                <c:pt idx="23472">
                  <c:v>7936180000</c:v>
                </c:pt>
                <c:pt idx="23473">
                  <c:v>7933710000</c:v>
                </c:pt>
                <c:pt idx="23474">
                  <c:v>7925060000</c:v>
                </c:pt>
                <c:pt idx="23475">
                  <c:v>7928220000</c:v>
                </c:pt>
                <c:pt idx="23476">
                  <c:v>7916960000</c:v>
                </c:pt>
                <c:pt idx="23477">
                  <c:v>7913280000</c:v>
                </c:pt>
                <c:pt idx="23478">
                  <c:v>7913110000</c:v>
                </c:pt>
                <c:pt idx="23479">
                  <c:v>7909510000</c:v>
                </c:pt>
                <c:pt idx="23480">
                  <c:v>7902700000</c:v>
                </c:pt>
                <c:pt idx="23481">
                  <c:v>7905740000</c:v>
                </c:pt>
                <c:pt idx="23482">
                  <c:v>7894820000</c:v>
                </c:pt>
                <c:pt idx="23483">
                  <c:v>7898260000</c:v>
                </c:pt>
                <c:pt idx="23484">
                  <c:v>7894900000</c:v>
                </c:pt>
                <c:pt idx="23485">
                  <c:v>7888050000</c:v>
                </c:pt>
                <c:pt idx="23486">
                  <c:v>7884750000</c:v>
                </c:pt>
                <c:pt idx="23487">
                  <c:v>7886000000</c:v>
                </c:pt>
                <c:pt idx="23488">
                  <c:v>7875500000</c:v>
                </c:pt>
                <c:pt idx="23489">
                  <c:v>7878530000</c:v>
                </c:pt>
                <c:pt idx="23490">
                  <c:v>7870660000</c:v>
                </c:pt>
                <c:pt idx="23491">
                  <c:v>7867490000</c:v>
                </c:pt>
                <c:pt idx="23492">
                  <c:v>7868200000</c:v>
                </c:pt>
                <c:pt idx="23493">
                  <c:v>7865140000</c:v>
                </c:pt>
                <c:pt idx="23494">
                  <c:v>7863480000</c:v>
                </c:pt>
                <c:pt idx="23495">
                  <c:v>7860540000</c:v>
                </c:pt>
                <c:pt idx="23496">
                  <c:v>7852430000</c:v>
                </c:pt>
                <c:pt idx="23497">
                  <c:v>7852470000</c:v>
                </c:pt>
                <c:pt idx="23498">
                  <c:v>7849630000</c:v>
                </c:pt>
                <c:pt idx="23499">
                  <c:v>7843400000</c:v>
                </c:pt>
                <c:pt idx="23500">
                  <c:v>7840590000</c:v>
                </c:pt>
                <c:pt idx="23501">
                  <c:v>7837450000</c:v>
                </c:pt>
                <c:pt idx="23502">
                  <c:v>7834690000</c:v>
                </c:pt>
                <c:pt idx="23503">
                  <c:v>7835150000</c:v>
                </c:pt>
                <c:pt idx="23504">
                  <c:v>7832270000</c:v>
                </c:pt>
                <c:pt idx="23505">
                  <c:v>7829610000</c:v>
                </c:pt>
                <c:pt idx="23506">
                  <c:v>7828890000</c:v>
                </c:pt>
                <c:pt idx="23507">
                  <c:v>7826340000</c:v>
                </c:pt>
                <c:pt idx="23508">
                  <c:v>7822970000</c:v>
                </c:pt>
                <c:pt idx="23509">
                  <c:v>7820500000</c:v>
                </c:pt>
                <c:pt idx="23510">
                  <c:v>7818060000</c:v>
                </c:pt>
                <c:pt idx="23511">
                  <c:v>7812820000</c:v>
                </c:pt>
                <c:pt idx="23512">
                  <c:v>7810430000</c:v>
                </c:pt>
                <c:pt idx="23513">
                  <c:v>7807160000</c:v>
                </c:pt>
                <c:pt idx="23514">
                  <c:v>7804810000</c:v>
                </c:pt>
                <c:pt idx="23515">
                  <c:v>7804380000</c:v>
                </c:pt>
                <c:pt idx="23516">
                  <c:v>7802090000</c:v>
                </c:pt>
                <c:pt idx="23517">
                  <c:v>7799810000</c:v>
                </c:pt>
                <c:pt idx="23518">
                  <c:v>7798830000</c:v>
                </c:pt>
                <c:pt idx="23519">
                  <c:v>7796630000</c:v>
                </c:pt>
                <c:pt idx="23520">
                  <c:v>7793970000</c:v>
                </c:pt>
                <c:pt idx="23521">
                  <c:v>7791850000</c:v>
                </c:pt>
                <c:pt idx="23522">
                  <c:v>7787980000</c:v>
                </c:pt>
                <c:pt idx="23523">
                  <c:v>7785910000</c:v>
                </c:pt>
                <c:pt idx="23524">
                  <c:v>7785240000</c:v>
                </c:pt>
                <c:pt idx="23525">
                  <c:v>7781630000</c:v>
                </c:pt>
                <c:pt idx="23526">
                  <c:v>7779600000</c:v>
                </c:pt>
                <c:pt idx="23527">
                  <c:v>7779500000</c:v>
                </c:pt>
                <c:pt idx="23528">
                  <c:v>7777490000</c:v>
                </c:pt>
                <c:pt idx="23529">
                  <c:v>7776070000</c:v>
                </c:pt>
                <c:pt idx="23530">
                  <c:v>7774130000</c:v>
                </c:pt>
                <c:pt idx="23531">
                  <c:v>7770930000</c:v>
                </c:pt>
                <c:pt idx="23532">
                  <c:v>7769340000</c:v>
                </c:pt>
                <c:pt idx="23533">
                  <c:v>7767480000</c:v>
                </c:pt>
                <c:pt idx="23534">
                  <c:v>7763810000</c:v>
                </c:pt>
                <c:pt idx="23535">
                  <c:v>7761990000</c:v>
                </c:pt>
                <c:pt idx="23536">
                  <c:v>7760160000</c:v>
                </c:pt>
                <c:pt idx="23537">
                  <c:v>7758340000</c:v>
                </c:pt>
                <c:pt idx="23538">
                  <c:v>7756930000</c:v>
                </c:pt>
                <c:pt idx="23539">
                  <c:v>7756440000</c:v>
                </c:pt>
                <c:pt idx="23540">
                  <c:v>7754610000</c:v>
                </c:pt>
                <c:pt idx="23541">
                  <c:v>7753330000</c:v>
                </c:pt>
                <c:pt idx="23542">
                  <c:v>7751510000</c:v>
                </c:pt>
                <c:pt idx="23543">
                  <c:v>7748810000</c:v>
                </c:pt>
                <c:pt idx="23544">
                  <c:v>7747030000</c:v>
                </c:pt>
                <c:pt idx="23545">
                  <c:v>7746490000</c:v>
                </c:pt>
                <c:pt idx="23546">
                  <c:v>7741770000</c:v>
                </c:pt>
                <c:pt idx="23547">
                  <c:v>7742210000</c:v>
                </c:pt>
                <c:pt idx="23548">
                  <c:v>7738380000</c:v>
                </c:pt>
                <c:pt idx="23549">
                  <c:v>7736600000</c:v>
                </c:pt>
                <c:pt idx="23550">
                  <c:v>7735560000</c:v>
                </c:pt>
                <c:pt idx="23551">
                  <c:v>7734970000</c:v>
                </c:pt>
                <c:pt idx="23552">
                  <c:v>7731130000</c:v>
                </c:pt>
                <c:pt idx="23553">
                  <c:v>7732270000</c:v>
                </c:pt>
                <c:pt idx="23554">
                  <c:v>7728380000</c:v>
                </c:pt>
                <c:pt idx="23555">
                  <c:v>7727850000</c:v>
                </c:pt>
                <c:pt idx="23556">
                  <c:v>7726010000</c:v>
                </c:pt>
                <c:pt idx="23557">
                  <c:v>7723810000</c:v>
                </c:pt>
                <c:pt idx="23558">
                  <c:v>7719900000</c:v>
                </c:pt>
                <c:pt idx="23559">
                  <c:v>7719910000</c:v>
                </c:pt>
                <c:pt idx="23560">
                  <c:v>7714840000</c:v>
                </c:pt>
                <c:pt idx="23561">
                  <c:v>7715750000</c:v>
                </c:pt>
                <c:pt idx="23562">
                  <c:v>7712230000</c:v>
                </c:pt>
                <c:pt idx="23563">
                  <c:v>7710210000</c:v>
                </c:pt>
                <c:pt idx="23564">
                  <c:v>7709460000</c:v>
                </c:pt>
                <c:pt idx="23565">
                  <c:v>7708360000</c:v>
                </c:pt>
                <c:pt idx="23566">
                  <c:v>7705620000</c:v>
                </c:pt>
                <c:pt idx="23567">
                  <c:v>7705650000</c:v>
                </c:pt>
                <c:pt idx="23568">
                  <c:v>7701280000</c:v>
                </c:pt>
                <c:pt idx="23569">
                  <c:v>7699920000</c:v>
                </c:pt>
                <c:pt idx="23570">
                  <c:v>7696180000</c:v>
                </c:pt>
                <c:pt idx="23571">
                  <c:v>7693880000</c:v>
                </c:pt>
                <c:pt idx="23572">
                  <c:v>7690620000</c:v>
                </c:pt>
                <c:pt idx="23573">
                  <c:v>7689180000</c:v>
                </c:pt>
                <c:pt idx="23574">
                  <c:v>7684900000</c:v>
                </c:pt>
                <c:pt idx="23575">
                  <c:v>7684740000</c:v>
                </c:pt>
                <c:pt idx="23576">
                  <c:v>7681340000</c:v>
                </c:pt>
                <c:pt idx="23577">
                  <c:v>7680310000</c:v>
                </c:pt>
                <c:pt idx="23578">
                  <c:v>7677810000</c:v>
                </c:pt>
                <c:pt idx="23579">
                  <c:v>7676240000</c:v>
                </c:pt>
                <c:pt idx="23580">
                  <c:v>7672180000</c:v>
                </c:pt>
                <c:pt idx="23581">
                  <c:v>7671540000</c:v>
                </c:pt>
                <c:pt idx="23582">
                  <c:v>7665800000</c:v>
                </c:pt>
                <c:pt idx="23583">
                  <c:v>7663480000</c:v>
                </c:pt>
                <c:pt idx="23584">
                  <c:v>7659610000</c:v>
                </c:pt>
                <c:pt idx="23585">
                  <c:v>7656590000</c:v>
                </c:pt>
                <c:pt idx="23586">
                  <c:v>7652080000</c:v>
                </c:pt>
                <c:pt idx="23587">
                  <c:v>7650860000</c:v>
                </c:pt>
                <c:pt idx="23588">
                  <c:v>7645640000</c:v>
                </c:pt>
                <c:pt idx="23589">
                  <c:v>7645190000</c:v>
                </c:pt>
                <c:pt idx="23590">
                  <c:v>7642110000</c:v>
                </c:pt>
                <c:pt idx="23591">
                  <c:v>7638530000</c:v>
                </c:pt>
                <c:pt idx="23592">
                  <c:v>7635130000</c:v>
                </c:pt>
                <c:pt idx="23593">
                  <c:v>7634250000</c:v>
                </c:pt>
                <c:pt idx="23594">
                  <c:v>7627520000</c:v>
                </c:pt>
                <c:pt idx="23595">
                  <c:v>7625780000</c:v>
                </c:pt>
                <c:pt idx="23596">
                  <c:v>7620030000</c:v>
                </c:pt>
                <c:pt idx="23597">
                  <c:v>7616110000</c:v>
                </c:pt>
                <c:pt idx="23598">
                  <c:v>7612320000</c:v>
                </c:pt>
                <c:pt idx="23599">
                  <c:v>7608270000</c:v>
                </c:pt>
                <c:pt idx="23600">
                  <c:v>7604010000</c:v>
                </c:pt>
                <c:pt idx="23601">
                  <c:v>7599850000</c:v>
                </c:pt>
                <c:pt idx="23602">
                  <c:v>7593720000</c:v>
                </c:pt>
                <c:pt idx="23603">
                  <c:v>7590590000</c:v>
                </c:pt>
                <c:pt idx="23604">
                  <c:v>7586190000</c:v>
                </c:pt>
                <c:pt idx="23605">
                  <c:v>7581420000</c:v>
                </c:pt>
                <c:pt idx="23606">
                  <c:v>7576800000</c:v>
                </c:pt>
                <c:pt idx="23607">
                  <c:v>7572980000</c:v>
                </c:pt>
                <c:pt idx="23608">
                  <c:v>7568100000</c:v>
                </c:pt>
                <c:pt idx="23609">
                  <c:v>7562940000</c:v>
                </c:pt>
                <c:pt idx="23610">
                  <c:v>7558920000</c:v>
                </c:pt>
                <c:pt idx="23611">
                  <c:v>7553690000</c:v>
                </c:pt>
                <c:pt idx="23612">
                  <c:v>7547890000</c:v>
                </c:pt>
                <c:pt idx="23613">
                  <c:v>7542490000</c:v>
                </c:pt>
                <c:pt idx="23614">
                  <c:v>7535340000</c:v>
                </c:pt>
                <c:pt idx="23615">
                  <c:v>7529770000</c:v>
                </c:pt>
                <c:pt idx="23616">
                  <c:v>7525570000</c:v>
                </c:pt>
                <c:pt idx="23617">
                  <c:v>7517150000</c:v>
                </c:pt>
                <c:pt idx="23618">
                  <c:v>7511240000</c:v>
                </c:pt>
                <c:pt idx="23619">
                  <c:v>7506000000</c:v>
                </c:pt>
                <c:pt idx="23620">
                  <c:v>7499810000</c:v>
                </c:pt>
                <c:pt idx="23621">
                  <c:v>7494940000</c:v>
                </c:pt>
                <c:pt idx="23622">
                  <c:v>7488470000</c:v>
                </c:pt>
                <c:pt idx="23623">
                  <c:v>7481990000</c:v>
                </c:pt>
                <c:pt idx="23624">
                  <c:v>7475290000</c:v>
                </c:pt>
                <c:pt idx="23625">
                  <c:v>7468460000</c:v>
                </c:pt>
                <c:pt idx="23626">
                  <c:v>7460680000</c:v>
                </c:pt>
                <c:pt idx="23627">
                  <c:v>7453660000</c:v>
                </c:pt>
                <c:pt idx="23628">
                  <c:v>7446050000</c:v>
                </c:pt>
                <c:pt idx="23629">
                  <c:v>7438810000</c:v>
                </c:pt>
                <c:pt idx="23630">
                  <c:v>7431870000</c:v>
                </c:pt>
                <c:pt idx="23631">
                  <c:v>7424340000</c:v>
                </c:pt>
                <c:pt idx="23632">
                  <c:v>7416670000</c:v>
                </c:pt>
                <c:pt idx="23633">
                  <c:v>7408430000</c:v>
                </c:pt>
                <c:pt idx="23634">
                  <c:v>7400410000</c:v>
                </c:pt>
                <c:pt idx="23635">
                  <c:v>7391010000</c:v>
                </c:pt>
                <c:pt idx="23636">
                  <c:v>7382700000</c:v>
                </c:pt>
                <c:pt idx="23637">
                  <c:v>7379300000</c:v>
                </c:pt>
                <c:pt idx="23638">
                  <c:v>7365680000</c:v>
                </c:pt>
                <c:pt idx="23639">
                  <c:v>7357020000</c:v>
                </c:pt>
                <c:pt idx="23640">
                  <c:v>7350060000</c:v>
                </c:pt>
                <c:pt idx="23641">
                  <c:v>7341200000</c:v>
                </c:pt>
                <c:pt idx="23642">
                  <c:v>7333930000</c:v>
                </c:pt>
                <c:pt idx="23643">
                  <c:v>7324790000</c:v>
                </c:pt>
                <c:pt idx="23644">
                  <c:v>7308140000</c:v>
                </c:pt>
                <c:pt idx="23645">
                  <c:v>7304550000</c:v>
                </c:pt>
                <c:pt idx="23646">
                  <c:v>7294900000</c:v>
                </c:pt>
                <c:pt idx="23647">
                  <c:v>7281670000</c:v>
                </c:pt>
                <c:pt idx="23648">
                  <c:v>7271670000</c:v>
                </c:pt>
                <c:pt idx="23649">
                  <c:v>7260860000</c:v>
                </c:pt>
                <c:pt idx="23650">
                  <c:v>7250600000</c:v>
                </c:pt>
                <c:pt idx="23651">
                  <c:v>7247350000</c:v>
                </c:pt>
                <c:pt idx="23652">
                  <c:v>7232550000</c:v>
                </c:pt>
                <c:pt idx="23653">
                  <c:v>7221270000</c:v>
                </c:pt>
                <c:pt idx="23654">
                  <c:v>7214180000</c:v>
                </c:pt>
                <c:pt idx="23655">
                  <c:v>7203280000</c:v>
                </c:pt>
                <c:pt idx="23656">
                  <c:v>7190920000</c:v>
                </c:pt>
                <c:pt idx="23657">
                  <c:v>7179700000</c:v>
                </c:pt>
                <c:pt idx="23658">
                  <c:v>7164330000</c:v>
                </c:pt>
                <c:pt idx="23659">
                  <c:v>7152480000</c:v>
                </c:pt>
                <c:pt idx="23660">
                  <c:v>7145910000</c:v>
                </c:pt>
                <c:pt idx="23661">
                  <c:v>7127760000</c:v>
                </c:pt>
                <c:pt idx="23662">
                  <c:v>7115740000</c:v>
                </c:pt>
                <c:pt idx="23663">
                  <c:v>7106860000</c:v>
                </c:pt>
                <c:pt idx="23664">
                  <c:v>7094600000</c:v>
                </c:pt>
                <c:pt idx="23665">
                  <c:v>7081510000</c:v>
                </c:pt>
                <c:pt idx="23666">
                  <c:v>7073000000</c:v>
                </c:pt>
                <c:pt idx="23667">
                  <c:v>7052980000</c:v>
                </c:pt>
                <c:pt idx="23668">
                  <c:v>7046450000</c:v>
                </c:pt>
                <c:pt idx="23669">
                  <c:v>7033460000</c:v>
                </c:pt>
                <c:pt idx="23670">
                  <c:v>7015770000</c:v>
                </c:pt>
                <c:pt idx="23671">
                  <c:v>7002450000</c:v>
                </c:pt>
                <c:pt idx="23672">
                  <c:v>6993890000</c:v>
                </c:pt>
                <c:pt idx="23673">
                  <c:v>6973560000</c:v>
                </c:pt>
                <c:pt idx="23674">
                  <c:v>6967220000</c:v>
                </c:pt>
                <c:pt idx="23675">
                  <c:v>6949140000</c:v>
                </c:pt>
                <c:pt idx="23676">
                  <c:v>6935520000</c:v>
                </c:pt>
                <c:pt idx="23677">
                  <c:v>6924480000</c:v>
                </c:pt>
                <c:pt idx="23678">
                  <c:v>6910210000</c:v>
                </c:pt>
                <c:pt idx="23679">
                  <c:v>6889620000</c:v>
                </c:pt>
                <c:pt idx="23680">
                  <c:v>6880820000</c:v>
                </c:pt>
                <c:pt idx="23681">
                  <c:v>6862020000</c:v>
                </c:pt>
                <c:pt idx="23682">
                  <c:v>6847390000</c:v>
                </c:pt>
                <c:pt idx="23683">
                  <c:v>6835360000</c:v>
                </c:pt>
                <c:pt idx="23684">
                  <c:v>6820220000</c:v>
                </c:pt>
                <c:pt idx="23685">
                  <c:v>6800190000</c:v>
                </c:pt>
                <c:pt idx="23686">
                  <c:v>6790000000</c:v>
                </c:pt>
                <c:pt idx="23687">
                  <c:v>6771530000</c:v>
                </c:pt>
                <c:pt idx="23688">
                  <c:v>6755850000</c:v>
                </c:pt>
                <c:pt idx="23689">
                  <c:v>6742140000</c:v>
                </c:pt>
                <c:pt idx="23690">
                  <c:v>6722190000</c:v>
                </c:pt>
                <c:pt idx="23691">
                  <c:v>6706100000</c:v>
                </c:pt>
                <c:pt idx="23692">
                  <c:v>6693210000</c:v>
                </c:pt>
                <c:pt idx="23693">
                  <c:v>6675200000</c:v>
                </c:pt>
                <c:pt idx="23694">
                  <c:v>6657800000</c:v>
                </c:pt>
                <c:pt idx="23695">
                  <c:v>6644090000</c:v>
                </c:pt>
                <c:pt idx="23696">
                  <c:v>6624170000</c:v>
                </c:pt>
                <c:pt idx="23697">
                  <c:v>6610400000</c:v>
                </c:pt>
                <c:pt idx="23698">
                  <c:v>6593460000</c:v>
                </c:pt>
                <c:pt idx="23699">
                  <c:v>6575830000</c:v>
                </c:pt>
                <c:pt idx="23700">
                  <c:v>6557110000</c:v>
                </c:pt>
                <c:pt idx="23701">
                  <c:v>6542380000</c:v>
                </c:pt>
                <c:pt idx="23702">
                  <c:v>6521550000</c:v>
                </c:pt>
                <c:pt idx="23703">
                  <c:v>6505370000</c:v>
                </c:pt>
                <c:pt idx="23704">
                  <c:v>6487580000</c:v>
                </c:pt>
                <c:pt idx="23705">
                  <c:v>6469770000</c:v>
                </c:pt>
                <c:pt idx="23706">
                  <c:v>6452470000</c:v>
                </c:pt>
                <c:pt idx="23707">
                  <c:v>6434470000</c:v>
                </c:pt>
                <c:pt idx="23708">
                  <c:v>6414050000</c:v>
                </c:pt>
                <c:pt idx="23709">
                  <c:v>6397250000</c:v>
                </c:pt>
                <c:pt idx="23710">
                  <c:v>6380570000</c:v>
                </c:pt>
                <c:pt idx="23711">
                  <c:v>6359730000</c:v>
                </c:pt>
                <c:pt idx="23712">
                  <c:v>6341200000</c:v>
                </c:pt>
                <c:pt idx="23713">
                  <c:v>6323490000</c:v>
                </c:pt>
                <c:pt idx="23714">
                  <c:v>6304700000</c:v>
                </c:pt>
                <c:pt idx="23715">
                  <c:v>6285260000</c:v>
                </c:pt>
                <c:pt idx="23716">
                  <c:v>6267860000</c:v>
                </c:pt>
                <c:pt idx="23717">
                  <c:v>6244900000</c:v>
                </c:pt>
                <c:pt idx="23718">
                  <c:v>6228310000</c:v>
                </c:pt>
                <c:pt idx="23719">
                  <c:v>6209040000</c:v>
                </c:pt>
                <c:pt idx="23720">
                  <c:v>6187170000</c:v>
                </c:pt>
                <c:pt idx="23721">
                  <c:v>6167770000</c:v>
                </c:pt>
                <c:pt idx="23722">
                  <c:v>6152430000</c:v>
                </c:pt>
                <c:pt idx="23723">
                  <c:v>6129140000</c:v>
                </c:pt>
                <c:pt idx="23724">
                  <c:v>6109480000</c:v>
                </c:pt>
                <c:pt idx="23725">
                  <c:v>6093070000</c:v>
                </c:pt>
                <c:pt idx="23726">
                  <c:v>6073190000</c:v>
                </c:pt>
                <c:pt idx="23727">
                  <c:v>6054940000</c:v>
                </c:pt>
                <c:pt idx="23728">
                  <c:v>6034870000</c:v>
                </c:pt>
                <c:pt idx="23729">
                  <c:v>6011970000</c:v>
                </c:pt>
                <c:pt idx="23730">
                  <c:v>5991760000</c:v>
                </c:pt>
                <c:pt idx="23731">
                  <c:v>5971460000</c:v>
                </c:pt>
                <c:pt idx="23732">
                  <c:v>5946580000</c:v>
                </c:pt>
                <c:pt idx="23733">
                  <c:v>5926200000</c:v>
                </c:pt>
                <c:pt idx="23734">
                  <c:v>5905660000</c:v>
                </c:pt>
                <c:pt idx="23735">
                  <c:v>5885180000</c:v>
                </c:pt>
                <c:pt idx="23736">
                  <c:v>5869030000</c:v>
                </c:pt>
                <c:pt idx="23737">
                  <c:v>5848380000</c:v>
                </c:pt>
                <c:pt idx="23738">
                  <c:v>5827660000</c:v>
                </c:pt>
                <c:pt idx="23739">
                  <c:v>5810100000</c:v>
                </c:pt>
                <c:pt idx="23740">
                  <c:v>5789200000</c:v>
                </c:pt>
                <c:pt idx="23741">
                  <c:v>5766470000</c:v>
                </c:pt>
                <c:pt idx="23742">
                  <c:v>5745450000</c:v>
                </c:pt>
                <c:pt idx="23743">
                  <c:v>5719780000</c:v>
                </c:pt>
                <c:pt idx="23744">
                  <c:v>5698710000</c:v>
                </c:pt>
                <c:pt idx="23745">
                  <c:v>5677590000</c:v>
                </c:pt>
                <c:pt idx="23746">
                  <c:v>5654880000</c:v>
                </c:pt>
                <c:pt idx="23747">
                  <c:v>5633720000</c:v>
                </c:pt>
                <c:pt idx="23748">
                  <c:v>5615350000</c:v>
                </c:pt>
                <c:pt idx="23749">
                  <c:v>5594090000</c:v>
                </c:pt>
                <c:pt idx="23750">
                  <c:v>5575840000</c:v>
                </c:pt>
                <c:pt idx="23751">
                  <c:v>5554440000</c:v>
                </c:pt>
                <c:pt idx="23752">
                  <c:v>5533010000</c:v>
                </c:pt>
                <c:pt idx="23753">
                  <c:v>5511370000</c:v>
                </c:pt>
                <c:pt idx="23754">
                  <c:v>5489830000</c:v>
                </c:pt>
                <c:pt idx="23755">
                  <c:v>5465530000</c:v>
                </c:pt>
                <c:pt idx="23756">
                  <c:v>5443960000</c:v>
                </c:pt>
                <c:pt idx="23757">
                  <c:v>5420660000</c:v>
                </c:pt>
                <c:pt idx="23758">
                  <c:v>5399090000</c:v>
                </c:pt>
                <c:pt idx="23759">
                  <c:v>5381640000</c:v>
                </c:pt>
                <c:pt idx="23760">
                  <c:v>5357250000</c:v>
                </c:pt>
                <c:pt idx="23761">
                  <c:v>5335630000</c:v>
                </c:pt>
                <c:pt idx="23762">
                  <c:v>5315990000</c:v>
                </c:pt>
                <c:pt idx="23763">
                  <c:v>5294300000</c:v>
                </c:pt>
                <c:pt idx="23764">
                  <c:v>5273010000</c:v>
                </c:pt>
                <c:pt idx="23765">
                  <c:v>5251280000</c:v>
                </c:pt>
                <c:pt idx="23766">
                  <c:v>5227400000</c:v>
                </c:pt>
                <c:pt idx="23767">
                  <c:v>5206110000</c:v>
                </c:pt>
                <c:pt idx="23768">
                  <c:v>5184370000</c:v>
                </c:pt>
                <c:pt idx="23769">
                  <c:v>5160670000</c:v>
                </c:pt>
                <c:pt idx="23770">
                  <c:v>5138960000</c:v>
                </c:pt>
                <c:pt idx="23771">
                  <c:v>5120850000</c:v>
                </c:pt>
                <c:pt idx="23772">
                  <c:v>5095830000</c:v>
                </c:pt>
                <c:pt idx="23773">
                  <c:v>5075370000</c:v>
                </c:pt>
                <c:pt idx="23774">
                  <c:v>5053950000</c:v>
                </c:pt>
                <c:pt idx="23775">
                  <c:v>5032270000</c:v>
                </c:pt>
                <c:pt idx="23776">
                  <c:v>5012170000</c:v>
                </c:pt>
                <c:pt idx="23777">
                  <c:v>4990480000</c:v>
                </c:pt>
                <c:pt idx="23778">
                  <c:v>4965900000</c:v>
                </c:pt>
                <c:pt idx="23779">
                  <c:v>4947080000</c:v>
                </c:pt>
                <c:pt idx="23780">
                  <c:v>4924410000</c:v>
                </c:pt>
                <c:pt idx="23781">
                  <c:v>4901720000</c:v>
                </c:pt>
                <c:pt idx="23782">
                  <c:v>4882580000</c:v>
                </c:pt>
                <c:pt idx="23783">
                  <c:v>4857360000</c:v>
                </c:pt>
                <c:pt idx="23784">
                  <c:v>4835900000</c:v>
                </c:pt>
                <c:pt idx="23785">
                  <c:v>4817360000</c:v>
                </c:pt>
                <c:pt idx="23786">
                  <c:v>4793470000</c:v>
                </c:pt>
                <c:pt idx="23787">
                  <c:v>4772480000</c:v>
                </c:pt>
                <c:pt idx="23788">
                  <c:v>4752590000</c:v>
                </c:pt>
                <c:pt idx="23789">
                  <c:v>4728970000</c:v>
                </c:pt>
                <c:pt idx="23790">
                  <c:v>4711500000</c:v>
                </c:pt>
                <c:pt idx="23791">
                  <c:v>4690250000</c:v>
                </c:pt>
                <c:pt idx="23792">
                  <c:v>4666140000</c:v>
                </c:pt>
                <c:pt idx="23793">
                  <c:v>4646780000</c:v>
                </c:pt>
                <c:pt idx="23794">
                  <c:v>4625820000</c:v>
                </c:pt>
                <c:pt idx="23795">
                  <c:v>4602300000</c:v>
                </c:pt>
                <c:pt idx="23796">
                  <c:v>4584550000</c:v>
                </c:pt>
                <c:pt idx="23797">
                  <c:v>4559460000</c:v>
                </c:pt>
                <c:pt idx="23798">
                  <c:v>4538670000</c:v>
                </c:pt>
                <c:pt idx="23799">
                  <c:v>4520490000</c:v>
                </c:pt>
                <c:pt idx="23800">
                  <c:v>4498750000</c:v>
                </c:pt>
                <c:pt idx="23801">
                  <c:v>4477030000</c:v>
                </c:pt>
                <c:pt idx="23802">
                  <c:v>4459930000</c:v>
                </c:pt>
                <c:pt idx="23803">
                  <c:v>4435660000</c:v>
                </c:pt>
                <c:pt idx="23804">
                  <c:v>4419280000</c:v>
                </c:pt>
                <c:pt idx="23805">
                  <c:v>4398930000</c:v>
                </c:pt>
                <c:pt idx="23806">
                  <c:v>4376490000</c:v>
                </c:pt>
                <c:pt idx="23807">
                  <c:v>4356380000</c:v>
                </c:pt>
                <c:pt idx="23808">
                  <c:v>4338030000</c:v>
                </c:pt>
                <c:pt idx="23809">
                  <c:v>4314050000</c:v>
                </c:pt>
                <c:pt idx="23810">
                  <c:v>4297740000</c:v>
                </c:pt>
                <c:pt idx="23811">
                  <c:v>4277900000</c:v>
                </c:pt>
                <c:pt idx="23812">
                  <c:v>4256190000</c:v>
                </c:pt>
                <c:pt idx="23813">
                  <c:v>4236560000</c:v>
                </c:pt>
                <c:pt idx="23814">
                  <c:v>4217160000</c:v>
                </c:pt>
                <c:pt idx="23815">
                  <c:v>4196040000</c:v>
                </c:pt>
                <c:pt idx="23816">
                  <c:v>4179740000</c:v>
                </c:pt>
                <c:pt idx="23817">
                  <c:v>4157900000</c:v>
                </c:pt>
                <c:pt idx="23818">
                  <c:v>4138790000</c:v>
                </c:pt>
                <c:pt idx="23819">
                  <c:v>4121150000</c:v>
                </c:pt>
                <c:pt idx="23820">
                  <c:v>4102220000</c:v>
                </c:pt>
                <c:pt idx="23821">
                  <c:v>4082440000</c:v>
                </c:pt>
                <c:pt idx="23822">
                  <c:v>4065410000</c:v>
                </c:pt>
                <c:pt idx="23823">
                  <c:v>4044750000</c:v>
                </c:pt>
                <c:pt idx="23824">
                  <c:v>4027550000</c:v>
                </c:pt>
                <c:pt idx="23825">
                  <c:v>4009190000</c:v>
                </c:pt>
                <c:pt idx="23826">
                  <c:v>3990020000</c:v>
                </c:pt>
                <c:pt idx="23827">
                  <c:v>3971920000</c:v>
                </c:pt>
                <c:pt idx="23828">
                  <c:v>3955390000</c:v>
                </c:pt>
                <c:pt idx="23829">
                  <c:v>3936280000</c:v>
                </c:pt>
                <c:pt idx="23830">
                  <c:v>3919060000</c:v>
                </c:pt>
                <c:pt idx="23831">
                  <c:v>3901690000</c:v>
                </c:pt>
                <c:pt idx="23832">
                  <c:v>3884200000</c:v>
                </c:pt>
                <c:pt idx="23833">
                  <c:v>3867000000</c:v>
                </c:pt>
                <c:pt idx="23834">
                  <c:v>3849780000</c:v>
                </c:pt>
                <c:pt idx="23835">
                  <c:v>3831670000</c:v>
                </c:pt>
                <c:pt idx="23836">
                  <c:v>3814740000</c:v>
                </c:pt>
                <c:pt idx="23837">
                  <c:v>3798430000</c:v>
                </c:pt>
                <c:pt idx="23838">
                  <c:v>3780660000</c:v>
                </c:pt>
                <c:pt idx="23839">
                  <c:v>3764160000</c:v>
                </c:pt>
                <c:pt idx="23840">
                  <c:v>3748330000</c:v>
                </c:pt>
                <c:pt idx="23841">
                  <c:v>3732110000</c:v>
                </c:pt>
                <c:pt idx="23842">
                  <c:v>3717210000</c:v>
                </c:pt>
                <c:pt idx="23843">
                  <c:v>3701270000</c:v>
                </c:pt>
                <c:pt idx="23844">
                  <c:v>3684160000</c:v>
                </c:pt>
                <c:pt idx="23845">
                  <c:v>3670290000</c:v>
                </c:pt>
                <c:pt idx="23846">
                  <c:v>3654790000</c:v>
                </c:pt>
                <c:pt idx="23847">
                  <c:v>3638350000</c:v>
                </c:pt>
                <c:pt idx="23848">
                  <c:v>3623170000</c:v>
                </c:pt>
                <c:pt idx="23849">
                  <c:v>3607090000</c:v>
                </c:pt>
                <c:pt idx="23850">
                  <c:v>3592260000</c:v>
                </c:pt>
                <c:pt idx="23851">
                  <c:v>3578740000</c:v>
                </c:pt>
                <c:pt idx="23852">
                  <c:v>3563030000</c:v>
                </c:pt>
                <c:pt idx="23853">
                  <c:v>3548690000</c:v>
                </c:pt>
                <c:pt idx="23854">
                  <c:v>3535420000</c:v>
                </c:pt>
                <c:pt idx="23855">
                  <c:v>3521380000</c:v>
                </c:pt>
                <c:pt idx="23856">
                  <c:v>3508080000</c:v>
                </c:pt>
                <c:pt idx="23857">
                  <c:v>3494360000</c:v>
                </c:pt>
                <c:pt idx="23858">
                  <c:v>3480810000</c:v>
                </c:pt>
                <c:pt idx="23859">
                  <c:v>3466880000</c:v>
                </c:pt>
                <c:pt idx="23860">
                  <c:v>3453660000</c:v>
                </c:pt>
                <c:pt idx="23861">
                  <c:v>3439810000</c:v>
                </c:pt>
                <c:pt idx="23862">
                  <c:v>3426950000</c:v>
                </c:pt>
                <c:pt idx="23863">
                  <c:v>3414040000</c:v>
                </c:pt>
                <c:pt idx="23864">
                  <c:v>3401530000</c:v>
                </c:pt>
                <c:pt idx="23865">
                  <c:v>3389830000</c:v>
                </c:pt>
                <c:pt idx="23866">
                  <c:v>3377650000</c:v>
                </c:pt>
                <c:pt idx="23867">
                  <c:v>3365650000</c:v>
                </c:pt>
                <c:pt idx="23868">
                  <c:v>3354350000</c:v>
                </c:pt>
                <c:pt idx="23869">
                  <c:v>3342680000</c:v>
                </c:pt>
                <c:pt idx="23870">
                  <c:v>3331050000</c:v>
                </c:pt>
                <c:pt idx="23871">
                  <c:v>3319730000</c:v>
                </c:pt>
                <c:pt idx="23872">
                  <c:v>3308730000</c:v>
                </c:pt>
                <c:pt idx="23873">
                  <c:v>3296990000</c:v>
                </c:pt>
                <c:pt idx="23874">
                  <c:v>3286220000</c:v>
                </c:pt>
                <c:pt idx="23875">
                  <c:v>3275040000</c:v>
                </c:pt>
                <c:pt idx="23876">
                  <c:v>3264640000</c:v>
                </c:pt>
                <c:pt idx="23877">
                  <c:v>3254230000</c:v>
                </c:pt>
                <c:pt idx="23878">
                  <c:v>3244190000</c:v>
                </c:pt>
                <c:pt idx="23879">
                  <c:v>3234390000</c:v>
                </c:pt>
                <c:pt idx="23880">
                  <c:v>3224970000</c:v>
                </c:pt>
                <c:pt idx="23881">
                  <c:v>3215430000</c:v>
                </c:pt>
                <c:pt idx="23882">
                  <c:v>3206830000</c:v>
                </c:pt>
                <c:pt idx="23883">
                  <c:v>3197630000</c:v>
                </c:pt>
                <c:pt idx="23884">
                  <c:v>3188880000</c:v>
                </c:pt>
                <c:pt idx="23885">
                  <c:v>3180040000</c:v>
                </c:pt>
                <c:pt idx="23886">
                  <c:v>3170530000</c:v>
                </c:pt>
                <c:pt idx="23887">
                  <c:v>3162260000</c:v>
                </c:pt>
                <c:pt idx="23888">
                  <c:v>3153890000</c:v>
                </c:pt>
                <c:pt idx="23889">
                  <c:v>3144420000</c:v>
                </c:pt>
                <c:pt idx="23890">
                  <c:v>3136490000</c:v>
                </c:pt>
                <c:pt idx="23891">
                  <c:v>3128060000</c:v>
                </c:pt>
                <c:pt idx="23892">
                  <c:v>3120470000</c:v>
                </c:pt>
                <c:pt idx="23893">
                  <c:v>3114770000</c:v>
                </c:pt>
                <c:pt idx="23894">
                  <c:v>3106580000</c:v>
                </c:pt>
                <c:pt idx="23895">
                  <c:v>3099600000</c:v>
                </c:pt>
                <c:pt idx="23896">
                  <c:v>3093960000</c:v>
                </c:pt>
                <c:pt idx="23897">
                  <c:v>3087200000</c:v>
                </c:pt>
                <c:pt idx="23898">
                  <c:v>3078890000</c:v>
                </c:pt>
                <c:pt idx="23899">
                  <c:v>3074660000</c:v>
                </c:pt>
                <c:pt idx="23900">
                  <c:v>3066640000</c:v>
                </c:pt>
                <c:pt idx="23901">
                  <c:v>3061040000</c:v>
                </c:pt>
                <c:pt idx="23902">
                  <c:v>3055650000</c:v>
                </c:pt>
                <c:pt idx="23903">
                  <c:v>3048040000</c:v>
                </c:pt>
                <c:pt idx="23904">
                  <c:v>3042450000</c:v>
                </c:pt>
                <c:pt idx="23905">
                  <c:v>3039240000</c:v>
                </c:pt>
                <c:pt idx="23906">
                  <c:v>3031910000</c:v>
                </c:pt>
                <c:pt idx="23907">
                  <c:v>3027990000</c:v>
                </c:pt>
                <c:pt idx="23908">
                  <c:v>3023060000</c:v>
                </c:pt>
                <c:pt idx="23909">
                  <c:v>3017280000</c:v>
                </c:pt>
                <c:pt idx="23910">
                  <c:v>3014280000</c:v>
                </c:pt>
                <c:pt idx="23911">
                  <c:v>3009790000</c:v>
                </c:pt>
                <c:pt idx="23912">
                  <c:v>3003820000</c:v>
                </c:pt>
                <c:pt idx="23913">
                  <c:v>3000550000</c:v>
                </c:pt>
                <c:pt idx="23914">
                  <c:v>2996400000</c:v>
                </c:pt>
                <c:pt idx="23915">
                  <c:v>2991690000</c:v>
                </c:pt>
                <c:pt idx="23916">
                  <c:v>2989130000</c:v>
                </c:pt>
                <c:pt idx="23917">
                  <c:v>2984410000</c:v>
                </c:pt>
                <c:pt idx="23918">
                  <c:v>2981610000</c:v>
                </c:pt>
                <c:pt idx="23919">
                  <c:v>2978310000</c:v>
                </c:pt>
                <c:pt idx="23920">
                  <c:v>2975290000</c:v>
                </c:pt>
                <c:pt idx="23921">
                  <c:v>2971580000</c:v>
                </c:pt>
                <c:pt idx="23922">
                  <c:v>2969740000</c:v>
                </c:pt>
                <c:pt idx="23923">
                  <c:v>2966050000</c:v>
                </c:pt>
                <c:pt idx="23924">
                  <c:v>2963780000</c:v>
                </c:pt>
                <c:pt idx="23925">
                  <c:v>2961540000</c:v>
                </c:pt>
                <c:pt idx="23926">
                  <c:v>2959190000</c:v>
                </c:pt>
                <c:pt idx="23927">
                  <c:v>2955960000</c:v>
                </c:pt>
                <c:pt idx="23928">
                  <c:v>2955030000</c:v>
                </c:pt>
                <c:pt idx="23929">
                  <c:v>2952110000</c:v>
                </c:pt>
                <c:pt idx="23930">
                  <c:v>2950690000</c:v>
                </c:pt>
                <c:pt idx="23931">
                  <c:v>2949280000</c:v>
                </c:pt>
                <c:pt idx="23932">
                  <c:v>2946810000</c:v>
                </c:pt>
                <c:pt idx="23933">
                  <c:v>2945350000</c:v>
                </c:pt>
                <c:pt idx="23934">
                  <c:v>2945020000</c:v>
                </c:pt>
                <c:pt idx="23935">
                  <c:v>2943080000</c:v>
                </c:pt>
                <c:pt idx="23936">
                  <c:v>2942080000</c:v>
                </c:pt>
                <c:pt idx="23937">
                  <c:v>2941640000</c:v>
                </c:pt>
                <c:pt idx="23938">
                  <c:v>2939640000</c:v>
                </c:pt>
                <c:pt idx="23939">
                  <c:v>2940190000</c:v>
                </c:pt>
                <c:pt idx="23940">
                  <c:v>2939520000</c:v>
                </c:pt>
                <c:pt idx="23941">
                  <c:v>2938320000</c:v>
                </c:pt>
                <c:pt idx="23942">
                  <c:v>2937860000</c:v>
                </c:pt>
                <c:pt idx="23943">
                  <c:v>2937800000</c:v>
                </c:pt>
                <c:pt idx="23944">
                  <c:v>2936400000</c:v>
                </c:pt>
                <c:pt idx="23945">
                  <c:v>2936240000</c:v>
                </c:pt>
                <c:pt idx="23946">
                  <c:v>2936330000</c:v>
                </c:pt>
                <c:pt idx="23947">
                  <c:v>2936360000</c:v>
                </c:pt>
                <c:pt idx="23948">
                  <c:v>2937250000</c:v>
                </c:pt>
                <c:pt idx="23949">
                  <c:v>2937490000</c:v>
                </c:pt>
                <c:pt idx="23950">
                  <c:v>2936760000</c:v>
                </c:pt>
                <c:pt idx="23951">
                  <c:v>2938580000</c:v>
                </c:pt>
                <c:pt idx="23952">
                  <c:v>2939090000</c:v>
                </c:pt>
                <c:pt idx="23953">
                  <c:v>2938990000</c:v>
                </c:pt>
                <c:pt idx="23954">
                  <c:v>2939660000</c:v>
                </c:pt>
                <c:pt idx="23955">
                  <c:v>2939680000</c:v>
                </c:pt>
                <c:pt idx="23956">
                  <c:v>2940500000</c:v>
                </c:pt>
                <c:pt idx="23957">
                  <c:v>2942490000</c:v>
                </c:pt>
                <c:pt idx="23958">
                  <c:v>2942650000</c:v>
                </c:pt>
                <c:pt idx="23959">
                  <c:v>2943700000</c:v>
                </c:pt>
                <c:pt idx="23960">
                  <c:v>2945610000</c:v>
                </c:pt>
                <c:pt idx="23961">
                  <c:v>2946830000</c:v>
                </c:pt>
                <c:pt idx="23962">
                  <c:v>2948130000</c:v>
                </c:pt>
                <c:pt idx="23963">
                  <c:v>2949500000</c:v>
                </c:pt>
                <c:pt idx="23964">
                  <c:v>2949820000</c:v>
                </c:pt>
                <c:pt idx="23965">
                  <c:v>2951320000</c:v>
                </c:pt>
                <c:pt idx="23966">
                  <c:v>2952880000</c:v>
                </c:pt>
                <c:pt idx="23967">
                  <c:v>2953800000</c:v>
                </c:pt>
                <c:pt idx="23968">
                  <c:v>2955470000</c:v>
                </c:pt>
                <c:pt idx="23969">
                  <c:v>2957880000</c:v>
                </c:pt>
                <c:pt idx="23970">
                  <c:v>2959660000</c:v>
                </c:pt>
                <c:pt idx="23971">
                  <c:v>2962590000</c:v>
                </c:pt>
                <c:pt idx="23972">
                  <c:v>2964500000</c:v>
                </c:pt>
                <c:pt idx="23973">
                  <c:v>2966450000</c:v>
                </c:pt>
                <c:pt idx="23974">
                  <c:v>2968320000</c:v>
                </c:pt>
                <c:pt idx="23975">
                  <c:v>2970390000</c:v>
                </c:pt>
                <c:pt idx="23976">
                  <c:v>2971170000</c:v>
                </c:pt>
                <c:pt idx="23977">
                  <c:v>2973330000</c:v>
                </c:pt>
                <c:pt idx="23978">
                  <c:v>2974910000</c:v>
                </c:pt>
                <c:pt idx="23979">
                  <c:v>2977150000</c:v>
                </c:pt>
                <c:pt idx="23980">
                  <c:v>2979430000</c:v>
                </c:pt>
                <c:pt idx="23981">
                  <c:v>2982630000</c:v>
                </c:pt>
                <c:pt idx="23982">
                  <c:v>2984980000</c:v>
                </c:pt>
                <c:pt idx="23983">
                  <c:v>2988520000</c:v>
                </c:pt>
                <c:pt idx="23984">
                  <c:v>2990960000</c:v>
                </c:pt>
                <c:pt idx="23985">
                  <c:v>2992090000</c:v>
                </c:pt>
                <c:pt idx="23986">
                  <c:v>2995730000</c:v>
                </c:pt>
                <c:pt idx="23987">
                  <c:v>2998290000</c:v>
                </c:pt>
                <c:pt idx="23988">
                  <c:v>2999630000</c:v>
                </c:pt>
                <c:pt idx="23989">
                  <c:v>3002250000</c:v>
                </c:pt>
                <c:pt idx="23990">
                  <c:v>3004480000</c:v>
                </c:pt>
                <c:pt idx="23991">
                  <c:v>3007160000</c:v>
                </c:pt>
                <c:pt idx="23992">
                  <c:v>3011040000</c:v>
                </c:pt>
                <c:pt idx="23993">
                  <c:v>3013530000</c:v>
                </c:pt>
                <c:pt idx="23994">
                  <c:v>3016020000</c:v>
                </c:pt>
                <c:pt idx="23995">
                  <c:v>3019980000</c:v>
                </c:pt>
                <c:pt idx="23996">
                  <c:v>3022780000</c:v>
                </c:pt>
                <c:pt idx="23997">
                  <c:v>3025230000</c:v>
                </c:pt>
                <c:pt idx="23998">
                  <c:v>3028090000</c:v>
                </c:pt>
                <c:pt idx="23999">
                  <c:v>3030830000</c:v>
                </c:pt>
                <c:pt idx="24000">
                  <c:v>3032860000</c:v>
                </c:pt>
                <c:pt idx="24001">
                  <c:v>3036910000</c:v>
                </c:pt>
                <c:pt idx="24002">
                  <c:v>3038570000</c:v>
                </c:pt>
                <c:pt idx="24003">
                  <c:v>3041550000</c:v>
                </c:pt>
                <c:pt idx="24004">
                  <c:v>3045480000</c:v>
                </c:pt>
                <c:pt idx="24005">
                  <c:v>3048490000</c:v>
                </c:pt>
                <c:pt idx="24006">
                  <c:v>3050740000</c:v>
                </c:pt>
                <c:pt idx="24007">
                  <c:v>3055070000</c:v>
                </c:pt>
                <c:pt idx="24008">
                  <c:v>3057060000</c:v>
                </c:pt>
                <c:pt idx="24009">
                  <c:v>3060500000</c:v>
                </c:pt>
                <c:pt idx="24010">
                  <c:v>3063600000</c:v>
                </c:pt>
                <c:pt idx="24011">
                  <c:v>3065940000</c:v>
                </c:pt>
                <c:pt idx="24012">
                  <c:v>3069070000</c:v>
                </c:pt>
                <c:pt idx="24013">
                  <c:v>3073540000</c:v>
                </c:pt>
                <c:pt idx="24014">
                  <c:v>3075630000</c:v>
                </c:pt>
                <c:pt idx="24015">
                  <c:v>3079230000</c:v>
                </c:pt>
                <c:pt idx="24016">
                  <c:v>3083040000</c:v>
                </c:pt>
                <c:pt idx="24017">
                  <c:v>3085120000</c:v>
                </c:pt>
                <c:pt idx="24018">
                  <c:v>3089650000</c:v>
                </c:pt>
                <c:pt idx="24019">
                  <c:v>3092870000</c:v>
                </c:pt>
                <c:pt idx="24020">
                  <c:v>3095110000</c:v>
                </c:pt>
                <c:pt idx="24021">
                  <c:v>3098340000</c:v>
                </c:pt>
                <c:pt idx="24022">
                  <c:v>3102280000</c:v>
                </c:pt>
                <c:pt idx="24023">
                  <c:v>3104130000</c:v>
                </c:pt>
                <c:pt idx="24024">
                  <c:v>3108770000</c:v>
                </c:pt>
                <c:pt idx="24025">
                  <c:v>3112060000</c:v>
                </c:pt>
                <c:pt idx="24026">
                  <c:v>3114510000</c:v>
                </c:pt>
                <c:pt idx="24027">
                  <c:v>3118130000</c:v>
                </c:pt>
                <c:pt idx="24028">
                  <c:v>3122220000</c:v>
                </c:pt>
                <c:pt idx="24029">
                  <c:v>3124510000</c:v>
                </c:pt>
                <c:pt idx="24030">
                  <c:v>3128960000</c:v>
                </c:pt>
                <c:pt idx="24031">
                  <c:v>3131550000</c:v>
                </c:pt>
                <c:pt idx="24032">
                  <c:v>3134900000</c:v>
                </c:pt>
                <c:pt idx="24033">
                  <c:v>3138090000</c:v>
                </c:pt>
                <c:pt idx="24034">
                  <c:v>3141930000</c:v>
                </c:pt>
                <c:pt idx="24035">
                  <c:v>3144090000</c:v>
                </c:pt>
                <c:pt idx="24036">
                  <c:v>3148380000</c:v>
                </c:pt>
                <c:pt idx="24037">
                  <c:v>3151270000</c:v>
                </c:pt>
                <c:pt idx="24038">
                  <c:v>3154850000</c:v>
                </c:pt>
                <c:pt idx="24039">
                  <c:v>3158290000</c:v>
                </c:pt>
                <c:pt idx="24040">
                  <c:v>3162340000</c:v>
                </c:pt>
                <c:pt idx="24041">
                  <c:v>3165210000</c:v>
                </c:pt>
                <c:pt idx="24042">
                  <c:v>3169290000</c:v>
                </c:pt>
                <c:pt idx="24043">
                  <c:v>3172460000</c:v>
                </c:pt>
                <c:pt idx="24044">
                  <c:v>3175590000</c:v>
                </c:pt>
                <c:pt idx="24045">
                  <c:v>3179480000</c:v>
                </c:pt>
                <c:pt idx="24046">
                  <c:v>3182950000</c:v>
                </c:pt>
                <c:pt idx="24047">
                  <c:v>3186040000</c:v>
                </c:pt>
                <c:pt idx="24048">
                  <c:v>3189530000</c:v>
                </c:pt>
                <c:pt idx="24049">
                  <c:v>3192790000</c:v>
                </c:pt>
                <c:pt idx="24050">
                  <c:v>3196320000</c:v>
                </c:pt>
                <c:pt idx="24051">
                  <c:v>3200410000</c:v>
                </c:pt>
                <c:pt idx="24052">
                  <c:v>3203360000</c:v>
                </c:pt>
                <c:pt idx="24053">
                  <c:v>3206890000</c:v>
                </c:pt>
                <c:pt idx="24054">
                  <c:v>3210640000</c:v>
                </c:pt>
                <c:pt idx="24055">
                  <c:v>3214170000</c:v>
                </c:pt>
                <c:pt idx="24056">
                  <c:v>3217640000</c:v>
                </c:pt>
                <c:pt idx="24057">
                  <c:v>3221470000</c:v>
                </c:pt>
                <c:pt idx="24058">
                  <c:v>3224220000</c:v>
                </c:pt>
                <c:pt idx="24059">
                  <c:v>3228690000</c:v>
                </c:pt>
                <c:pt idx="24060">
                  <c:v>3232260000</c:v>
                </c:pt>
                <c:pt idx="24061">
                  <c:v>3235740000</c:v>
                </c:pt>
                <c:pt idx="24062">
                  <c:v>3239330000</c:v>
                </c:pt>
                <c:pt idx="24063">
                  <c:v>3243070000</c:v>
                </c:pt>
                <c:pt idx="24064">
                  <c:v>3246060000</c:v>
                </c:pt>
                <c:pt idx="24065">
                  <c:v>3250460000</c:v>
                </c:pt>
                <c:pt idx="24066">
                  <c:v>3253060000</c:v>
                </c:pt>
                <c:pt idx="24067">
                  <c:v>3256660000</c:v>
                </c:pt>
                <c:pt idx="24068">
                  <c:v>3260580000</c:v>
                </c:pt>
                <c:pt idx="24069">
                  <c:v>3264200000</c:v>
                </c:pt>
                <c:pt idx="24070">
                  <c:v>3268400000</c:v>
                </c:pt>
                <c:pt idx="24071">
                  <c:v>3272040000</c:v>
                </c:pt>
                <c:pt idx="24072">
                  <c:v>3275690000</c:v>
                </c:pt>
                <c:pt idx="24073">
                  <c:v>3279350000</c:v>
                </c:pt>
                <c:pt idx="24074">
                  <c:v>3283020000</c:v>
                </c:pt>
                <c:pt idx="24075">
                  <c:v>3286070000</c:v>
                </c:pt>
                <c:pt idx="24076">
                  <c:v>3289730000</c:v>
                </c:pt>
                <c:pt idx="24077">
                  <c:v>3293050000</c:v>
                </c:pt>
                <c:pt idx="24078">
                  <c:v>3296700000</c:v>
                </c:pt>
                <c:pt idx="24079">
                  <c:v>3300360000</c:v>
                </c:pt>
                <c:pt idx="24080">
                  <c:v>3304390000</c:v>
                </c:pt>
                <c:pt idx="24081">
                  <c:v>3308070000</c:v>
                </c:pt>
                <c:pt idx="24082">
                  <c:v>3312450000</c:v>
                </c:pt>
                <c:pt idx="24083">
                  <c:v>3316160000</c:v>
                </c:pt>
                <c:pt idx="24084">
                  <c:v>3319810000</c:v>
                </c:pt>
                <c:pt idx="24085">
                  <c:v>3323540000</c:v>
                </c:pt>
                <c:pt idx="24086">
                  <c:v>3327270000</c:v>
                </c:pt>
                <c:pt idx="24087">
                  <c:v>3330480000</c:v>
                </c:pt>
                <c:pt idx="24088">
                  <c:v>3334200000</c:v>
                </c:pt>
                <c:pt idx="24089">
                  <c:v>3337800000</c:v>
                </c:pt>
                <c:pt idx="24090">
                  <c:v>3341510000</c:v>
                </c:pt>
                <c:pt idx="24091">
                  <c:v>3345600000</c:v>
                </c:pt>
                <c:pt idx="24092">
                  <c:v>3349330000</c:v>
                </c:pt>
                <c:pt idx="24093">
                  <c:v>3353050000</c:v>
                </c:pt>
                <c:pt idx="24094">
                  <c:v>3357080000</c:v>
                </c:pt>
                <c:pt idx="24095">
                  <c:v>3360830000</c:v>
                </c:pt>
                <c:pt idx="24096">
                  <c:v>3364110000</c:v>
                </c:pt>
                <c:pt idx="24097">
                  <c:v>3367880000</c:v>
                </c:pt>
                <c:pt idx="24098">
                  <c:v>3371350000</c:v>
                </c:pt>
                <c:pt idx="24099">
                  <c:v>3375110000</c:v>
                </c:pt>
                <c:pt idx="24100">
                  <c:v>3379450000</c:v>
                </c:pt>
                <c:pt idx="24101">
                  <c:v>3383160000</c:v>
                </c:pt>
                <c:pt idx="24102">
                  <c:v>3386920000</c:v>
                </c:pt>
                <c:pt idx="24103">
                  <c:v>3391450000</c:v>
                </c:pt>
                <c:pt idx="24104">
                  <c:v>3395220000</c:v>
                </c:pt>
                <c:pt idx="24105">
                  <c:v>3398820000</c:v>
                </c:pt>
                <c:pt idx="24106">
                  <c:v>3402600000</c:v>
                </c:pt>
                <c:pt idx="24107">
                  <c:v>3405730000</c:v>
                </c:pt>
                <c:pt idx="24108">
                  <c:v>3409010000</c:v>
                </c:pt>
                <c:pt idx="24109">
                  <c:v>3412800000</c:v>
                </c:pt>
                <c:pt idx="24110">
                  <c:v>3416040000</c:v>
                </c:pt>
                <c:pt idx="24111">
                  <c:v>3419820000</c:v>
                </c:pt>
                <c:pt idx="24112">
                  <c:v>3425290000</c:v>
                </c:pt>
                <c:pt idx="24113">
                  <c:v>3428320000</c:v>
                </c:pt>
                <c:pt idx="24114">
                  <c:v>3432380000</c:v>
                </c:pt>
                <c:pt idx="24115">
                  <c:v>3437300000</c:v>
                </c:pt>
                <c:pt idx="24116">
                  <c:v>3441090000</c:v>
                </c:pt>
                <c:pt idx="24117">
                  <c:v>3444920000</c:v>
                </c:pt>
                <c:pt idx="24118">
                  <c:v>3448730000</c:v>
                </c:pt>
                <c:pt idx="24119">
                  <c:v>3450990000</c:v>
                </c:pt>
                <c:pt idx="24120">
                  <c:v>3454960000</c:v>
                </c:pt>
                <c:pt idx="24121">
                  <c:v>3459220000</c:v>
                </c:pt>
                <c:pt idx="24122">
                  <c:v>3461520000</c:v>
                </c:pt>
                <c:pt idx="24123">
                  <c:v>3467310000</c:v>
                </c:pt>
                <c:pt idx="24124">
                  <c:v>3469820000</c:v>
                </c:pt>
                <c:pt idx="24125">
                  <c:v>3473610000</c:v>
                </c:pt>
                <c:pt idx="24126">
                  <c:v>3478730000</c:v>
                </c:pt>
                <c:pt idx="24127">
                  <c:v>3482730000</c:v>
                </c:pt>
                <c:pt idx="24128">
                  <c:v>3485770000</c:v>
                </c:pt>
                <c:pt idx="24129">
                  <c:v>3490840000</c:v>
                </c:pt>
                <c:pt idx="24130">
                  <c:v>3493050000</c:v>
                </c:pt>
                <c:pt idx="24131">
                  <c:v>3497670000</c:v>
                </c:pt>
                <c:pt idx="24132">
                  <c:v>3501510000</c:v>
                </c:pt>
                <c:pt idx="24133">
                  <c:v>3504690000</c:v>
                </c:pt>
                <c:pt idx="24134">
                  <c:v>3508010000</c:v>
                </c:pt>
                <c:pt idx="24135">
                  <c:v>3512830000</c:v>
                </c:pt>
                <c:pt idx="24136">
                  <c:v>3515860000</c:v>
                </c:pt>
                <c:pt idx="24137">
                  <c:v>3520930000</c:v>
                </c:pt>
                <c:pt idx="24138">
                  <c:v>3524430000</c:v>
                </c:pt>
                <c:pt idx="24139">
                  <c:v>3528260000</c:v>
                </c:pt>
                <c:pt idx="24140">
                  <c:v>3532170000</c:v>
                </c:pt>
                <c:pt idx="24141">
                  <c:v>3536440000</c:v>
                </c:pt>
                <c:pt idx="24142">
                  <c:v>3539360000</c:v>
                </c:pt>
                <c:pt idx="24143">
                  <c:v>3543760000</c:v>
                </c:pt>
                <c:pt idx="24144">
                  <c:v>3546860000</c:v>
                </c:pt>
                <c:pt idx="24145">
                  <c:v>3550700000</c:v>
                </c:pt>
                <c:pt idx="24146">
                  <c:v>3554560000</c:v>
                </c:pt>
                <c:pt idx="24147">
                  <c:v>3558920000</c:v>
                </c:pt>
                <c:pt idx="24148">
                  <c:v>3562340000</c:v>
                </c:pt>
                <c:pt idx="24149">
                  <c:v>3567230000</c:v>
                </c:pt>
                <c:pt idx="24150">
                  <c:v>3570600000</c:v>
                </c:pt>
                <c:pt idx="24151">
                  <c:v>3574910000</c:v>
                </c:pt>
                <c:pt idx="24152">
                  <c:v>3578830000</c:v>
                </c:pt>
                <c:pt idx="24153">
                  <c:v>3582100000</c:v>
                </c:pt>
                <c:pt idx="24154">
                  <c:v>3585990000</c:v>
                </c:pt>
                <c:pt idx="24155">
                  <c:v>3590220000</c:v>
                </c:pt>
                <c:pt idx="24156">
                  <c:v>3593490000</c:v>
                </c:pt>
                <c:pt idx="24157">
                  <c:v>3597620000</c:v>
                </c:pt>
                <c:pt idx="24158">
                  <c:v>3601840000</c:v>
                </c:pt>
                <c:pt idx="24159">
                  <c:v>3605770000</c:v>
                </c:pt>
                <c:pt idx="24160">
                  <c:v>3610060000</c:v>
                </c:pt>
                <c:pt idx="24161">
                  <c:v>3614000000</c:v>
                </c:pt>
                <c:pt idx="24162">
                  <c:v>3617590000</c:v>
                </c:pt>
                <c:pt idx="24163">
                  <c:v>3621760000</c:v>
                </c:pt>
                <c:pt idx="24164">
                  <c:v>3625790000</c:v>
                </c:pt>
                <c:pt idx="24165">
                  <c:v>3629050000</c:v>
                </c:pt>
                <c:pt idx="24166">
                  <c:v>3633000000</c:v>
                </c:pt>
                <c:pt idx="24167">
                  <c:v>3636890000</c:v>
                </c:pt>
                <c:pt idx="24168">
                  <c:v>3640860000</c:v>
                </c:pt>
                <c:pt idx="24169">
                  <c:v>3644960000</c:v>
                </c:pt>
                <c:pt idx="24170">
                  <c:v>3649470000</c:v>
                </c:pt>
                <c:pt idx="24171">
                  <c:v>3653080000</c:v>
                </c:pt>
                <c:pt idx="24172">
                  <c:v>3657750000</c:v>
                </c:pt>
                <c:pt idx="24173">
                  <c:v>3661760000</c:v>
                </c:pt>
                <c:pt idx="24174">
                  <c:v>3665550000</c:v>
                </c:pt>
                <c:pt idx="24175">
                  <c:v>3669560000</c:v>
                </c:pt>
                <c:pt idx="24176">
                  <c:v>3673020000</c:v>
                </c:pt>
                <c:pt idx="24177">
                  <c:v>3677050000</c:v>
                </c:pt>
                <c:pt idx="24178">
                  <c:v>3681250000</c:v>
                </c:pt>
                <c:pt idx="24179">
                  <c:v>3685150000</c:v>
                </c:pt>
                <c:pt idx="24180">
                  <c:v>3689200000</c:v>
                </c:pt>
                <c:pt idx="24181">
                  <c:v>3693710000</c:v>
                </c:pt>
                <c:pt idx="24182">
                  <c:v>3697800000</c:v>
                </c:pt>
                <c:pt idx="24183">
                  <c:v>3702310000</c:v>
                </c:pt>
                <c:pt idx="24184">
                  <c:v>3706400000</c:v>
                </c:pt>
                <c:pt idx="24185">
                  <c:v>3710510000</c:v>
                </c:pt>
                <c:pt idx="24186">
                  <c:v>3714570000</c:v>
                </c:pt>
                <c:pt idx="24187">
                  <c:v>3718670000</c:v>
                </c:pt>
                <c:pt idx="24188">
                  <c:v>3722370000</c:v>
                </c:pt>
                <c:pt idx="24189">
                  <c:v>3726470000</c:v>
                </c:pt>
                <c:pt idx="24190">
                  <c:v>3730450000</c:v>
                </c:pt>
                <c:pt idx="24191">
                  <c:v>3734590000</c:v>
                </c:pt>
                <c:pt idx="24192">
                  <c:v>3738650000</c:v>
                </c:pt>
                <c:pt idx="24193">
                  <c:v>3742920000</c:v>
                </c:pt>
                <c:pt idx="24194">
                  <c:v>3747090000</c:v>
                </c:pt>
                <c:pt idx="24195">
                  <c:v>3751830000</c:v>
                </c:pt>
                <c:pt idx="24196">
                  <c:v>3756010000</c:v>
                </c:pt>
                <c:pt idx="24197">
                  <c:v>3760380000</c:v>
                </c:pt>
                <c:pt idx="24198">
                  <c:v>3764560000</c:v>
                </c:pt>
                <c:pt idx="24199">
                  <c:v>3768750000</c:v>
                </c:pt>
                <c:pt idx="24200">
                  <c:v>3772700000</c:v>
                </c:pt>
                <c:pt idx="24201">
                  <c:v>3776890000</c:v>
                </c:pt>
                <c:pt idx="24202">
                  <c:v>3780600000</c:v>
                </c:pt>
                <c:pt idx="24203">
                  <c:v>3784810000</c:v>
                </c:pt>
                <c:pt idx="24204">
                  <c:v>3789020000</c:v>
                </c:pt>
                <c:pt idx="24205">
                  <c:v>3793250000</c:v>
                </c:pt>
                <c:pt idx="24206">
                  <c:v>3798290000</c:v>
                </c:pt>
                <c:pt idx="24207">
                  <c:v>3802340000</c:v>
                </c:pt>
                <c:pt idx="24208">
                  <c:v>3806590000</c:v>
                </c:pt>
                <c:pt idx="24209">
                  <c:v>3811260000</c:v>
                </c:pt>
                <c:pt idx="24210">
                  <c:v>3815510000</c:v>
                </c:pt>
                <c:pt idx="24211">
                  <c:v>3819510000</c:v>
                </c:pt>
                <c:pt idx="24212">
                  <c:v>3823770000</c:v>
                </c:pt>
                <c:pt idx="24213">
                  <c:v>3828080000</c:v>
                </c:pt>
                <c:pt idx="24214">
                  <c:v>3831570000</c:v>
                </c:pt>
                <c:pt idx="24215">
                  <c:v>3835840000</c:v>
                </c:pt>
                <c:pt idx="24216">
                  <c:v>3840170000</c:v>
                </c:pt>
                <c:pt idx="24217">
                  <c:v>3844460000</c:v>
                </c:pt>
                <c:pt idx="24218">
                  <c:v>3849400000</c:v>
                </c:pt>
                <c:pt idx="24219">
                  <c:v>3853680000</c:v>
                </c:pt>
                <c:pt idx="24220">
                  <c:v>3857060000</c:v>
                </c:pt>
                <c:pt idx="24221">
                  <c:v>3862760000</c:v>
                </c:pt>
                <c:pt idx="24222">
                  <c:v>3867030000</c:v>
                </c:pt>
                <c:pt idx="24223">
                  <c:v>3870680000</c:v>
                </c:pt>
                <c:pt idx="24224">
                  <c:v>3874960000</c:v>
                </c:pt>
                <c:pt idx="24225">
                  <c:v>3878570000</c:v>
                </c:pt>
                <c:pt idx="24226">
                  <c:v>3882860000</c:v>
                </c:pt>
                <c:pt idx="24227">
                  <c:v>3888740000</c:v>
                </c:pt>
                <c:pt idx="24228">
                  <c:v>3891590000</c:v>
                </c:pt>
                <c:pt idx="24229">
                  <c:v>3896150000</c:v>
                </c:pt>
                <c:pt idx="24230">
                  <c:v>3901140000</c:v>
                </c:pt>
                <c:pt idx="24231">
                  <c:v>3905430000</c:v>
                </c:pt>
                <c:pt idx="24232">
                  <c:v>3910230000</c:v>
                </c:pt>
                <c:pt idx="24233">
                  <c:v>3914500000</c:v>
                </c:pt>
                <c:pt idx="24234">
                  <c:v>3917560000</c:v>
                </c:pt>
                <c:pt idx="24235">
                  <c:v>3922280000</c:v>
                </c:pt>
                <c:pt idx="24236">
                  <c:v>3927430000</c:v>
                </c:pt>
                <c:pt idx="24237">
                  <c:v>3930040000</c:v>
                </c:pt>
                <c:pt idx="24238">
                  <c:v>3934310000</c:v>
                </c:pt>
                <c:pt idx="24239">
                  <c:v>3938660000</c:v>
                </c:pt>
                <c:pt idx="24240">
                  <c:v>3942940000</c:v>
                </c:pt>
                <c:pt idx="24241">
                  <c:v>3947600000</c:v>
                </c:pt>
                <c:pt idx="24242">
                  <c:v>3952540000</c:v>
                </c:pt>
                <c:pt idx="24243">
                  <c:v>3955330000</c:v>
                </c:pt>
                <c:pt idx="24244">
                  <c:v>3961290000</c:v>
                </c:pt>
                <c:pt idx="24245">
                  <c:v>3965510000</c:v>
                </c:pt>
                <c:pt idx="24246">
                  <c:v>3968660000</c:v>
                </c:pt>
                <c:pt idx="24247">
                  <c:v>3973300000</c:v>
                </c:pt>
                <c:pt idx="24248">
                  <c:v>3978430000</c:v>
                </c:pt>
                <c:pt idx="24249">
                  <c:v>3981050000</c:v>
                </c:pt>
                <c:pt idx="24250">
                  <c:v>3986760000</c:v>
                </c:pt>
                <c:pt idx="24251">
                  <c:v>3989760000</c:v>
                </c:pt>
                <c:pt idx="24252">
                  <c:v>3993960000</c:v>
                </c:pt>
                <c:pt idx="24253">
                  <c:v>3998170000</c:v>
                </c:pt>
                <c:pt idx="24254">
                  <c:v>4003150000</c:v>
                </c:pt>
                <c:pt idx="24255">
                  <c:v>4005800000</c:v>
                </c:pt>
                <c:pt idx="24256">
                  <c:v>4011470000</c:v>
                </c:pt>
                <c:pt idx="24257">
                  <c:v>4014970000</c:v>
                </c:pt>
                <c:pt idx="24258">
                  <c:v>4018900000</c:v>
                </c:pt>
                <c:pt idx="24259">
                  <c:v>4024220000</c:v>
                </c:pt>
                <c:pt idx="24260">
                  <c:v>4028340000</c:v>
                </c:pt>
                <c:pt idx="24261">
                  <c:v>4030780000</c:v>
                </c:pt>
                <c:pt idx="24262">
                  <c:v>4036350000</c:v>
                </c:pt>
                <c:pt idx="24263">
                  <c:v>4039750000</c:v>
                </c:pt>
                <c:pt idx="24264">
                  <c:v>4043370000</c:v>
                </c:pt>
                <c:pt idx="24265">
                  <c:v>4048720000</c:v>
                </c:pt>
                <c:pt idx="24266">
                  <c:v>4051140000</c:v>
                </c:pt>
                <c:pt idx="24267">
                  <c:v>4055180000</c:v>
                </c:pt>
                <c:pt idx="24268">
                  <c:v>4060680000</c:v>
                </c:pt>
                <c:pt idx="24269">
                  <c:v>4064270000</c:v>
                </c:pt>
                <c:pt idx="24270">
                  <c:v>4067590000</c:v>
                </c:pt>
                <c:pt idx="24271">
                  <c:v>4073070000</c:v>
                </c:pt>
                <c:pt idx="24272">
                  <c:v>4075090000</c:v>
                </c:pt>
                <c:pt idx="24273">
                  <c:v>4080450000</c:v>
                </c:pt>
                <c:pt idx="24274">
                  <c:v>4084400000</c:v>
                </c:pt>
                <c:pt idx="24275">
                  <c:v>4087640000</c:v>
                </c:pt>
                <c:pt idx="24276">
                  <c:v>4091000000</c:v>
                </c:pt>
                <c:pt idx="24277">
                  <c:v>4096410000</c:v>
                </c:pt>
                <c:pt idx="24278">
                  <c:v>4098670000</c:v>
                </c:pt>
                <c:pt idx="24279">
                  <c:v>4104180000</c:v>
                </c:pt>
                <c:pt idx="24280">
                  <c:v>4107460000</c:v>
                </c:pt>
                <c:pt idx="24281">
                  <c:v>4111310000</c:v>
                </c:pt>
                <c:pt idx="24282">
                  <c:v>4116220000</c:v>
                </c:pt>
                <c:pt idx="24283">
                  <c:v>4120030000</c:v>
                </c:pt>
                <c:pt idx="24284">
                  <c:v>4121810000</c:v>
                </c:pt>
                <c:pt idx="24285">
                  <c:v>4127250000</c:v>
                </c:pt>
                <c:pt idx="24286">
                  <c:v>4131010000</c:v>
                </c:pt>
                <c:pt idx="24287">
                  <c:v>4133400000</c:v>
                </c:pt>
                <c:pt idx="24288">
                  <c:v>4137130000</c:v>
                </c:pt>
                <c:pt idx="24289">
                  <c:v>4140100000</c:v>
                </c:pt>
                <c:pt idx="24290">
                  <c:v>4143800000</c:v>
                </c:pt>
                <c:pt idx="24291">
                  <c:v>4149670000</c:v>
                </c:pt>
                <c:pt idx="24292">
                  <c:v>4152100000</c:v>
                </c:pt>
                <c:pt idx="24293">
                  <c:v>4155740000</c:v>
                </c:pt>
                <c:pt idx="24294">
                  <c:v>4160890000</c:v>
                </c:pt>
                <c:pt idx="24295">
                  <c:v>4164490000</c:v>
                </c:pt>
                <c:pt idx="24296">
                  <c:v>4168430000</c:v>
                </c:pt>
                <c:pt idx="24297">
                  <c:v>4171990000</c:v>
                </c:pt>
                <c:pt idx="24298">
                  <c:v>4173520000</c:v>
                </c:pt>
                <c:pt idx="24299">
                  <c:v>4177750000</c:v>
                </c:pt>
                <c:pt idx="24300">
                  <c:v>4181240000</c:v>
                </c:pt>
                <c:pt idx="24301">
                  <c:v>4183280000</c:v>
                </c:pt>
                <c:pt idx="24302">
                  <c:v>4186730000</c:v>
                </c:pt>
                <c:pt idx="24303">
                  <c:v>4190620000</c:v>
                </c:pt>
                <c:pt idx="24304">
                  <c:v>4194030000</c:v>
                </c:pt>
                <c:pt idx="24305">
                  <c:v>4198590000</c:v>
                </c:pt>
                <c:pt idx="24306">
                  <c:v>4202490000</c:v>
                </c:pt>
                <c:pt idx="24307">
                  <c:v>4205840000</c:v>
                </c:pt>
                <c:pt idx="24308">
                  <c:v>4210000000</c:v>
                </c:pt>
                <c:pt idx="24309">
                  <c:v>4213300000</c:v>
                </c:pt>
                <c:pt idx="24310">
                  <c:v>4215490000</c:v>
                </c:pt>
                <c:pt idx="24311">
                  <c:v>4218730000</c:v>
                </c:pt>
                <c:pt idx="24312">
                  <c:v>4220590000</c:v>
                </c:pt>
                <c:pt idx="24313">
                  <c:v>4223780000</c:v>
                </c:pt>
                <c:pt idx="24314">
                  <c:v>4226950000</c:v>
                </c:pt>
                <c:pt idx="24315">
                  <c:v>4230400000</c:v>
                </c:pt>
                <c:pt idx="24316">
                  <c:v>4233520000</c:v>
                </c:pt>
                <c:pt idx="24317">
                  <c:v>4237950000</c:v>
                </c:pt>
                <c:pt idx="24318">
                  <c:v>4241020000</c:v>
                </c:pt>
                <c:pt idx="24319">
                  <c:v>4244370000</c:v>
                </c:pt>
                <c:pt idx="24320">
                  <c:v>4247390000</c:v>
                </c:pt>
                <c:pt idx="24321">
                  <c:v>4250370000</c:v>
                </c:pt>
                <c:pt idx="24322">
                  <c:v>4252220000</c:v>
                </c:pt>
                <c:pt idx="24323">
                  <c:v>4255140000</c:v>
                </c:pt>
                <c:pt idx="24324">
                  <c:v>4257380000</c:v>
                </c:pt>
                <c:pt idx="24325">
                  <c:v>4260250000</c:v>
                </c:pt>
                <c:pt idx="24326">
                  <c:v>4264020000</c:v>
                </c:pt>
                <c:pt idx="24327">
                  <c:v>4266830000</c:v>
                </c:pt>
                <c:pt idx="24328">
                  <c:v>4269610000</c:v>
                </c:pt>
                <c:pt idx="24329">
                  <c:v>4273740000</c:v>
                </c:pt>
                <c:pt idx="24330">
                  <c:v>4276480000</c:v>
                </c:pt>
                <c:pt idx="24331">
                  <c:v>4278900000</c:v>
                </c:pt>
                <c:pt idx="24332">
                  <c:v>4281570000</c:v>
                </c:pt>
                <c:pt idx="24333">
                  <c:v>4282700000</c:v>
                </c:pt>
                <c:pt idx="24334">
                  <c:v>4285080000</c:v>
                </c:pt>
                <c:pt idx="24335">
                  <c:v>4289210000</c:v>
                </c:pt>
                <c:pt idx="24336">
                  <c:v>4289390000</c:v>
                </c:pt>
                <c:pt idx="24337">
                  <c:v>4291890000</c:v>
                </c:pt>
                <c:pt idx="24338">
                  <c:v>4295610000</c:v>
                </c:pt>
                <c:pt idx="24339">
                  <c:v>4298050000</c:v>
                </c:pt>
                <c:pt idx="24340">
                  <c:v>4301140000</c:v>
                </c:pt>
                <c:pt idx="24341">
                  <c:v>4304610000</c:v>
                </c:pt>
                <c:pt idx="24342">
                  <c:v>4304820000</c:v>
                </c:pt>
                <c:pt idx="24343">
                  <c:v>4309410000</c:v>
                </c:pt>
                <c:pt idx="24344">
                  <c:v>4311710000</c:v>
                </c:pt>
                <c:pt idx="24345">
                  <c:v>4312320000</c:v>
                </c:pt>
                <c:pt idx="24346">
                  <c:v>4314550000</c:v>
                </c:pt>
                <c:pt idx="24347">
                  <c:v>4317170000</c:v>
                </c:pt>
                <c:pt idx="24348">
                  <c:v>4317600000</c:v>
                </c:pt>
                <c:pt idx="24349">
                  <c:v>4321970000</c:v>
                </c:pt>
                <c:pt idx="24350">
                  <c:v>4322390000</c:v>
                </c:pt>
                <c:pt idx="24351">
                  <c:v>4324440000</c:v>
                </c:pt>
                <c:pt idx="24352">
                  <c:v>4327990000</c:v>
                </c:pt>
                <c:pt idx="24353">
                  <c:v>4329990000</c:v>
                </c:pt>
                <c:pt idx="24354">
                  <c:v>4331000000</c:v>
                </c:pt>
                <c:pt idx="24355">
                  <c:v>4334670000</c:v>
                </c:pt>
                <c:pt idx="24356">
                  <c:v>4334560000</c:v>
                </c:pt>
                <c:pt idx="24357">
                  <c:v>4337490000</c:v>
                </c:pt>
                <c:pt idx="24358">
                  <c:v>4339340000</c:v>
                </c:pt>
                <c:pt idx="24359">
                  <c:v>4339880000</c:v>
                </c:pt>
                <c:pt idx="24360">
                  <c:v>4341650000</c:v>
                </c:pt>
                <c:pt idx="24361">
                  <c:v>4345050000</c:v>
                </c:pt>
                <c:pt idx="24362">
                  <c:v>4345060000</c:v>
                </c:pt>
                <c:pt idx="24363">
                  <c:v>4348480000</c:v>
                </c:pt>
                <c:pt idx="24364">
                  <c:v>4349610000</c:v>
                </c:pt>
                <c:pt idx="24365">
                  <c:v>4350870000</c:v>
                </c:pt>
                <c:pt idx="24366">
                  <c:v>4353830000</c:v>
                </c:pt>
                <c:pt idx="24367">
                  <c:v>4355410000</c:v>
                </c:pt>
                <c:pt idx="24368">
                  <c:v>4354760000</c:v>
                </c:pt>
                <c:pt idx="24369">
                  <c:v>4357870000</c:v>
                </c:pt>
                <c:pt idx="24370">
                  <c:v>4358430000</c:v>
                </c:pt>
                <c:pt idx="24371">
                  <c:v>4359320000</c:v>
                </c:pt>
                <c:pt idx="24372">
                  <c:v>4362570000</c:v>
                </c:pt>
                <c:pt idx="24373">
                  <c:v>4363980000</c:v>
                </c:pt>
                <c:pt idx="24374">
                  <c:v>4363210000</c:v>
                </c:pt>
                <c:pt idx="24375">
                  <c:v>4367060000</c:v>
                </c:pt>
                <c:pt idx="24376">
                  <c:v>4367320000</c:v>
                </c:pt>
                <c:pt idx="24377">
                  <c:v>4368160000</c:v>
                </c:pt>
                <c:pt idx="24378">
                  <c:v>4371250000</c:v>
                </c:pt>
                <c:pt idx="24379">
                  <c:v>4369650000</c:v>
                </c:pt>
                <c:pt idx="24380">
                  <c:v>4370860000</c:v>
                </c:pt>
                <c:pt idx="24381">
                  <c:v>4374240000</c:v>
                </c:pt>
                <c:pt idx="24382">
                  <c:v>4374200000</c:v>
                </c:pt>
                <c:pt idx="24383">
                  <c:v>4374670000</c:v>
                </c:pt>
                <c:pt idx="24384">
                  <c:v>4378270000</c:v>
                </c:pt>
                <c:pt idx="24385">
                  <c:v>4376770000</c:v>
                </c:pt>
                <c:pt idx="24386">
                  <c:v>4380420000</c:v>
                </c:pt>
                <c:pt idx="24387">
                  <c:v>4381510000</c:v>
                </c:pt>
                <c:pt idx="24388">
                  <c:v>4380710000</c:v>
                </c:pt>
                <c:pt idx="24389">
                  <c:v>4381750000</c:v>
                </c:pt>
                <c:pt idx="24390">
                  <c:v>4385090000</c:v>
                </c:pt>
                <c:pt idx="24391">
                  <c:v>4383400000</c:v>
                </c:pt>
                <c:pt idx="24392">
                  <c:v>4385710000</c:v>
                </c:pt>
                <c:pt idx="24393">
                  <c:v>4386700000</c:v>
                </c:pt>
                <c:pt idx="24394">
                  <c:v>4387650000</c:v>
                </c:pt>
                <c:pt idx="24395">
                  <c:v>4389610000</c:v>
                </c:pt>
                <c:pt idx="24396">
                  <c:v>4390540000</c:v>
                </c:pt>
                <c:pt idx="24397">
                  <c:v>4389320000</c:v>
                </c:pt>
                <c:pt idx="24398">
                  <c:v>4390970000</c:v>
                </c:pt>
                <c:pt idx="24399">
                  <c:v>4393030000</c:v>
                </c:pt>
                <c:pt idx="24400">
                  <c:v>4391710000</c:v>
                </c:pt>
                <c:pt idx="24401">
                  <c:v>4392580000</c:v>
                </c:pt>
                <c:pt idx="24402">
                  <c:v>4394500000</c:v>
                </c:pt>
                <c:pt idx="24403">
                  <c:v>4395340000</c:v>
                </c:pt>
                <c:pt idx="24404">
                  <c:v>4395680000</c:v>
                </c:pt>
                <c:pt idx="24405">
                  <c:v>4398610000</c:v>
                </c:pt>
                <c:pt idx="24406">
                  <c:v>4396860000</c:v>
                </c:pt>
                <c:pt idx="24407">
                  <c:v>4399380000</c:v>
                </c:pt>
                <c:pt idx="24408">
                  <c:v>4400170000</c:v>
                </c:pt>
                <c:pt idx="24409">
                  <c:v>4399190000</c:v>
                </c:pt>
                <c:pt idx="24410">
                  <c:v>4399980000</c:v>
                </c:pt>
                <c:pt idx="24411">
                  <c:v>4403280000</c:v>
                </c:pt>
                <c:pt idx="24412">
                  <c:v>4402010000</c:v>
                </c:pt>
                <c:pt idx="24413">
                  <c:v>4403720000</c:v>
                </c:pt>
                <c:pt idx="24414">
                  <c:v>4405420000</c:v>
                </c:pt>
                <c:pt idx="24415">
                  <c:v>4406190000</c:v>
                </c:pt>
                <c:pt idx="24416">
                  <c:v>4407090000</c:v>
                </c:pt>
                <c:pt idx="24417">
                  <c:v>4407840000</c:v>
                </c:pt>
                <c:pt idx="24418">
                  <c:v>4406720000</c:v>
                </c:pt>
                <c:pt idx="24419">
                  <c:v>4407480000</c:v>
                </c:pt>
                <c:pt idx="24420">
                  <c:v>4408230000</c:v>
                </c:pt>
                <c:pt idx="24421">
                  <c:v>4408690000</c:v>
                </c:pt>
                <c:pt idx="24422">
                  <c:v>4409470000</c:v>
                </c:pt>
                <c:pt idx="24423">
                  <c:v>4411800000</c:v>
                </c:pt>
                <c:pt idx="24424">
                  <c:v>4412590000</c:v>
                </c:pt>
                <c:pt idx="24425">
                  <c:v>4414320000</c:v>
                </c:pt>
                <c:pt idx="24426">
                  <c:v>4415110000</c:v>
                </c:pt>
                <c:pt idx="24427">
                  <c:v>4415900000</c:v>
                </c:pt>
                <c:pt idx="24428">
                  <c:v>4415330000</c:v>
                </c:pt>
                <c:pt idx="24429">
                  <c:v>4416130000</c:v>
                </c:pt>
                <c:pt idx="24430">
                  <c:v>4416020000</c:v>
                </c:pt>
                <c:pt idx="24431">
                  <c:v>4416830000</c:v>
                </c:pt>
                <c:pt idx="24432">
                  <c:v>4418410000</c:v>
                </c:pt>
                <c:pt idx="24433">
                  <c:v>4419250000</c:v>
                </c:pt>
                <c:pt idx="24434">
                  <c:v>4420100000</c:v>
                </c:pt>
                <c:pt idx="24435">
                  <c:v>4421940000</c:v>
                </c:pt>
                <c:pt idx="24436">
                  <c:v>4422810000</c:v>
                </c:pt>
                <c:pt idx="24437">
                  <c:v>4423020000</c:v>
                </c:pt>
                <c:pt idx="24438">
                  <c:v>4423900000</c:v>
                </c:pt>
                <c:pt idx="24439">
                  <c:v>4424170000</c:v>
                </c:pt>
                <c:pt idx="24440">
                  <c:v>4425080000</c:v>
                </c:pt>
                <c:pt idx="24441">
                  <c:v>4427590000</c:v>
                </c:pt>
                <c:pt idx="24442">
                  <c:v>4427870000</c:v>
                </c:pt>
                <c:pt idx="24443">
                  <c:v>4428820000</c:v>
                </c:pt>
                <c:pt idx="24444">
                  <c:v>4430540000</c:v>
                </c:pt>
                <c:pt idx="24445">
                  <c:v>4431530000</c:v>
                </c:pt>
                <c:pt idx="24446">
                  <c:v>4431560000</c:v>
                </c:pt>
                <c:pt idx="24447">
                  <c:v>4432580000</c:v>
                </c:pt>
                <c:pt idx="24448">
                  <c:v>4433990000</c:v>
                </c:pt>
                <c:pt idx="24449">
                  <c:v>4433390000</c:v>
                </c:pt>
                <c:pt idx="24450">
                  <c:v>4434450000</c:v>
                </c:pt>
                <c:pt idx="24451">
                  <c:v>4436600000</c:v>
                </c:pt>
                <c:pt idx="24452">
                  <c:v>4437700000</c:v>
                </c:pt>
                <c:pt idx="24453">
                  <c:v>4440320000</c:v>
                </c:pt>
                <c:pt idx="24454">
                  <c:v>4441460000</c:v>
                </c:pt>
                <c:pt idx="24455">
                  <c:v>4440680000</c:v>
                </c:pt>
                <c:pt idx="24456">
                  <c:v>4443350000</c:v>
                </c:pt>
                <c:pt idx="24457">
                  <c:v>4444570000</c:v>
                </c:pt>
                <c:pt idx="24458">
                  <c:v>4443980000</c:v>
                </c:pt>
                <c:pt idx="24459">
                  <c:v>4445250000</c:v>
                </c:pt>
                <c:pt idx="24460">
                  <c:v>4448650000</c:v>
                </c:pt>
                <c:pt idx="24461">
                  <c:v>4447830000</c:v>
                </c:pt>
                <c:pt idx="24462">
                  <c:v>4450190000</c:v>
                </c:pt>
                <c:pt idx="24463">
                  <c:v>4452290000</c:v>
                </c:pt>
                <c:pt idx="24464">
                  <c:v>4453640000</c:v>
                </c:pt>
                <c:pt idx="24465">
                  <c:v>4455970000</c:v>
                </c:pt>
                <c:pt idx="24466">
                  <c:v>4457380000</c:v>
                </c:pt>
                <c:pt idx="24467">
                  <c:v>4457530000</c:v>
                </c:pt>
                <c:pt idx="24468">
                  <c:v>4458770000</c:v>
                </c:pt>
                <c:pt idx="24469">
                  <c:v>4461690000</c:v>
                </c:pt>
                <c:pt idx="24470">
                  <c:v>4460510000</c:v>
                </c:pt>
                <c:pt idx="24471">
                  <c:v>4463900000</c:v>
                </c:pt>
                <c:pt idx="24472">
                  <c:v>4464760000</c:v>
                </c:pt>
                <c:pt idx="24473">
                  <c:v>4466380000</c:v>
                </c:pt>
                <c:pt idx="24474">
                  <c:v>4467100000</c:v>
                </c:pt>
                <c:pt idx="24475">
                  <c:v>4471170000</c:v>
                </c:pt>
                <c:pt idx="24476">
                  <c:v>4470880000</c:v>
                </c:pt>
                <c:pt idx="24477">
                  <c:v>4474420000</c:v>
                </c:pt>
                <c:pt idx="24478">
                  <c:v>4476090000</c:v>
                </c:pt>
                <c:pt idx="24479">
                  <c:v>4476260000</c:v>
                </c:pt>
                <c:pt idx="24480">
                  <c:v>4478090000</c:v>
                </c:pt>
                <c:pt idx="24481">
                  <c:v>4482040000</c:v>
                </c:pt>
                <c:pt idx="24482">
                  <c:v>4481320000</c:v>
                </c:pt>
                <c:pt idx="24483">
                  <c:v>4484340000</c:v>
                </c:pt>
                <c:pt idx="24484">
                  <c:v>4486340000</c:v>
                </c:pt>
                <c:pt idx="24485">
                  <c:v>4487320000</c:v>
                </c:pt>
                <c:pt idx="24486">
                  <c:v>4491350000</c:v>
                </c:pt>
                <c:pt idx="24487">
                  <c:v>4493350000</c:v>
                </c:pt>
                <c:pt idx="24488">
                  <c:v>4494430000</c:v>
                </c:pt>
                <c:pt idx="24489">
                  <c:v>4497230000</c:v>
                </c:pt>
                <c:pt idx="24490">
                  <c:v>4499820000</c:v>
                </c:pt>
                <c:pt idx="24491">
                  <c:v>4500610000</c:v>
                </c:pt>
                <c:pt idx="24492">
                  <c:v>4503700000</c:v>
                </c:pt>
                <c:pt idx="24493">
                  <c:v>4504900000</c:v>
                </c:pt>
                <c:pt idx="24494">
                  <c:v>4506880000</c:v>
                </c:pt>
                <c:pt idx="24495">
                  <c:v>4509150000</c:v>
                </c:pt>
                <c:pt idx="24496">
                  <c:v>4512070000</c:v>
                </c:pt>
                <c:pt idx="24497">
                  <c:v>4513650000</c:v>
                </c:pt>
                <c:pt idx="24498">
                  <c:v>4517130000</c:v>
                </c:pt>
                <c:pt idx="24499">
                  <c:v>4519460000</c:v>
                </c:pt>
                <c:pt idx="24500">
                  <c:v>4521750000</c:v>
                </c:pt>
                <c:pt idx="24501">
                  <c:v>4525040000</c:v>
                </c:pt>
                <c:pt idx="24502">
                  <c:v>4527530000</c:v>
                </c:pt>
                <c:pt idx="24503">
                  <c:v>4528930000</c:v>
                </c:pt>
                <c:pt idx="24504">
                  <c:v>4531920000</c:v>
                </c:pt>
                <c:pt idx="24505">
                  <c:v>4534160000</c:v>
                </c:pt>
                <c:pt idx="24506">
                  <c:v>4536340000</c:v>
                </c:pt>
                <c:pt idx="24507">
                  <c:v>4538980000</c:v>
                </c:pt>
                <c:pt idx="24508">
                  <c:v>4541840000</c:v>
                </c:pt>
                <c:pt idx="24509">
                  <c:v>4544560000</c:v>
                </c:pt>
                <c:pt idx="24510">
                  <c:v>4547840000</c:v>
                </c:pt>
                <c:pt idx="24511">
                  <c:v>4550860000</c:v>
                </c:pt>
                <c:pt idx="24512">
                  <c:v>4553520000</c:v>
                </c:pt>
                <c:pt idx="24513">
                  <c:v>4556970000</c:v>
                </c:pt>
                <c:pt idx="24514">
                  <c:v>4559810000</c:v>
                </c:pt>
                <c:pt idx="24515">
                  <c:v>4562310000</c:v>
                </c:pt>
                <c:pt idx="24516">
                  <c:v>4565190000</c:v>
                </c:pt>
                <c:pt idx="24517">
                  <c:v>4567510000</c:v>
                </c:pt>
                <c:pt idx="24518">
                  <c:v>4570060000</c:v>
                </c:pt>
                <c:pt idx="24519">
                  <c:v>4573360000</c:v>
                </c:pt>
                <c:pt idx="24520">
                  <c:v>4575750000</c:v>
                </c:pt>
                <c:pt idx="24521">
                  <c:v>4578790000</c:v>
                </c:pt>
                <c:pt idx="24522">
                  <c:v>4582470000</c:v>
                </c:pt>
                <c:pt idx="24523">
                  <c:v>4585580000</c:v>
                </c:pt>
                <c:pt idx="24524">
                  <c:v>4589600000</c:v>
                </c:pt>
                <c:pt idx="24525">
                  <c:v>4592740000</c:v>
                </c:pt>
                <c:pt idx="24526">
                  <c:v>4595380000</c:v>
                </c:pt>
                <c:pt idx="24527">
                  <c:v>4599200000</c:v>
                </c:pt>
                <c:pt idx="24528">
                  <c:v>4602390000</c:v>
                </c:pt>
                <c:pt idx="24529">
                  <c:v>4604760000</c:v>
                </c:pt>
                <c:pt idx="24530">
                  <c:v>4607990000</c:v>
                </c:pt>
                <c:pt idx="24531">
                  <c:v>4610640000</c:v>
                </c:pt>
                <c:pt idx="24532">
                  <c:v>4613940000</c:v>
                </c:pt>
                <c:pt idx="24533">
                  <c:v>4617620000</c:v>
                </c:pt>
                <c:pt idx="24534">
                  <c:v>4620930000</c:v>
                </c:pt>
                <c:pt idx="24535">
                  <c:v>4624300000</c:v>
                </c:pt>
                <c:pt idx="24536">
                  <c:v>4628660000</c:v>
                </c:pt>
                <c:pt idx="24537">
                  <c:v>4632080000</c:v>
                </c:pt>
                <c:pt idx="24538">
                  <c:v>4635600000</c:v>
                </c:pt>
                <c:pt idx="24539">
                  <c:v>4639020000</c:v>
                </c:pt>
                <c:pt idx="24540">
                  <c:v>4642180000</c:v>
                </c:pt>
                <c:pt idx="24541">
                  <c:v>4645150000</c:v>
                </c:pt>
                <c:pt idx="24542">
                  <c:v>4648600000</c:v>
                </c:pt>
                <c:pt idx="24543">
                  <c:v>4651590000</c:v>
                </c:pt>
                <c:pt idx="24544">
                  <c:v>4655090000</c:v>
                </c:pt>
                <c:pt idx="24545">
                  <c:v>4658890000</c:v>
                </c:pt>
                <c:pt idx="24546">
                  <c:v>4662440000</c:v>
                </c:pt>
                <c:pt idx="24547">
                  <c:v>4666800000</c:v>
                </c:pt>
                <c:pt idx="24548">
                  <c:v>4670400000</c:v>
                </c:pt>
                <c:pt idx="24549">
                  <c:v>4674000000</c:v>
                </c:pt>
                <c:pt idx="24550">
                  <c:v>4677700000</c:v>
                </c:pt>
                <c:pt idx="24551">
                  <c:v>4681320000</c:v>
                </c:pt>
                <c:pt idx="24552">
                  <c:v>4684380000</c:v>
                </c:pt>
                <c:pt idx="24553">
                  <c:v>4688000000</c:v>
                </c:pt>
                <c:pt idx="24554">
                  <c:v>4691980000</c:v>
                </c:pt>
                <c:pt idx="24555">
                  <c:v>4694980000</c:v>
                </c:pt>
                <c:pt idx="24556">
                  <c:v>4698630000</c:v>
                </c:pt>
                <c:pt idx="24557">
                  <c:v>4702610000</c:v>
                </c:pt>
                <c:pt idx="24558">
                  <c:v>4706290000</c:v>
                </c:pt>
                <c:pt idx="24559">
                  <c:v>4710690000</c:v>
                </c:pt>
                <c:pt idx="24560">
                  <c:v>4714400000</c:v>
                </c:pt>
                <c:pt idx="24561">
                  <c:v>4717120000</c:v>
                </c:pt>
                <c:pt idx="24562">
                  <c:v>4721970000</c:v>
                </c:pt>
                <c:pt idx="24563">
                  <c:v>4725700000</c:v>
                </c:pt>
                <c:pt idx="24564">
                  <c:v>4728730000</c:v>
                </c:pt>
                <c:pt idx="24565">
                  <c:v>4732460000</c:v>
                </c:pt>
                <c:pt idx="24566">
                  <c:v>4735510000</c:v>
                </c:pt>
                <c:pt idx="24567">
                  <c:v>4739240000</c:v>
                </c:pt>
                <c:pt idx="24568">
                  <c:v>4744810000</c:v>
                </c:pt>
                <c:pt idx="24569">
                  <c:v>4747110000</c:v>
                </c:pt>
                <c:pt idx="24570">
                  <c:v>4750860000</c:v>
                </c:pt>
                <c:pt idx="24571">
                  <c:v>4755560000</c:v>
                </c:pt>
                <c:pt idx="24572">
                  <c:v>4759330000</c:v>
                </c:pt>
                <c:pt idx="24573">
                  <c:v>4763350000</c:v>
                </c:pt>
                <c:pt idx="24574">
                  <c:v>4767120000</c:v>
                </c:pt>
                <c:pt idx="24575">
                  <c:v>4769420000</c:v>
                </c:pt>
                <c:pt idx="24576">
                  <c:v>4773970000</c:v>
                </c:pt>
                <c:pt idx="24577">
                  <c:v>4777830000</c:v>
                </c:pt>
                <c:pt idx="24578">
                  <c:v>4780980000</c:v>
                </c:pt>
                <c:pt idx="24579">
                  <c:v>4784730000</c:v>
                </c:pt>
                <c:pt idx="24580">
                  <c:v>4788570000</c:v>
                </c:pt>
                <c:pt idx="24581">
                  <c:v>4792330000</c:v>
                </c:pt>
                <c:pt idx="24582">
                  <c:v>4796680000</c:v>
                </c:pt>
                <c:pt idx="24583">
                  <c:v>4800220000</c:v>
                </c:pt>
                <c:pt idx="24584">
                  <c:v>4803800000</c:v>
                </c:pt>
                <c:pt idx="24585">
                  <c:v>4807630000</c:v>
                </c:pt>
                <c:pt idx="24586">
                  <c:v>4811390000</c:v>
                </c:pt>
                <c:pt idx="24587">
                  <c:v>4814950000</c:v>
                </c:pt>
                <c:pt idx="24588">
                  <c:v>4818820000</c:v>
                </c:pt>
                <c:pt idx="24589">
                  <c:v>4822560000</c:v>
                </c:pt>
                <c:pt idx="24590">
                  <c:v>4826460000</c:v>
                </c:pt>
                <c:pt idx="24591">
                  <c:v>4829780000</c:v>
                </c:pt>
                <c:pt idx="24592">
                  <c:v>4834050000</c:v>
                </c:pt>
                <c:pt idx="24593">
                  <c:v>4837760000</c:v>
                </c:pt>
                <c:pt idx="24594">
                  <c:v>4841510000</c:v>
                </c:pt>
                <c:pt idx="24595">
                  <c:v>4844640000</c:v>
                </c:pt>
                <c:pt idx="24596">
                  <c:v>4849340000</c:v>
                </c:pt>
                <c:pt idx="24597">
                  <c:v>4852040000</c:v>
                </c:pt>
                <c:pt idx="24598">
                  <c:v>4856370000</c:v>
                </c:pt>
                <c:pt idx="24599">
                  <c:v>4860010000</c:v>
                </c:pt>
                <c:pt idx="24600">
                  <c:v>4862680000</c:v>
                </c:pt>
                <c:pt idx="24601">
                  <c:v>4866330000</c:v>
                </c:pt>
                <c:pt idx="24602">
                  <c:v>4871170000</c:v>
                </c:pt>
                <c:pt idx="24603">
                  <c:v>4873750000</c:v>
                </c:pt>
                <c:pt idx="24604">
                  <c:v>4877650000</c:v>
                </c:pt>
                <c:pt idx="24605">
                  <c:v>4882170000</c:v>
                </c:pt>
                <c:pt idx="24606">
                  <c:v>4884360000</c:v>
                </c:pt>
                <c:pt idx="24607">
                  <c:v>4889700000</c:v>
                </c:pt>
                <c:pt idx="24608">
                  <c:v>4893290000</c:v>
                </c:pt>
                <c:pt idx="24609">
                  <c:v>4896060000</c:v>
                </c:pt>
                <c:pt idx="24610">
                  <c:v>4899160000</c:v>
                </c:pt>
                <c:pt idx="24611">
                  <c:v>4903990000</c:v>
                </c:pt>
                <c:pt idx="24612">
                  <c:v>4905620000</c:v>
                </c:pt>
                <c:pt idx="24613">
                  <c:v>4910440000</c:v>
                </c:pt>
                <c:pt idx="24614">
                  <c:v>4913710000</c:v>
                </c:pt>
                <c:pt idx="24615">
                  <c:v>4917210000</c:v>
                </c:pt>
                <c:pt idx="24616">
                  <c:v>4919520000</c:v>
                </c:pt>
                <c:pt idx="24617">
                  <c:v>4925210000</c:v>
                </c:pt>
                <c:pt idx="24618">
                  <c:v>4926810000</c:v>
                </c:pt>
                <c:pt idx="24619">
                  <c:v>4931050000</c:v>
                </c:pt>
                <c:pt idx="24620">
                  <c:v>4935020000</c:v>
                </c:pt>
                <c:pt idx="24621">
                  <c:v>4936820000</c:v>
                </c:pt>
                <c:pt idx="24622">
                  <c:v>4940220000</c:v>
                </c:pt>
                <c:pt idx="24623">
                  <c:v>4945570000</c:v>
                </c:pt>
                <c:pt idx="24624">
                  <c:v>4947540000</c:v>
                </c:pt>
                <c:pt idx="24625">
                  <c:v>4950770000</c:v>
                </c:pt>
                <c:pt idx="24626">
                  <c:v>4955350000</c:v>
                </c:pt>
                <c:pt idx="24627">
                  <c:v>4956780000</c:v>
                </c:pt>
                <c:pt idx="24628">
                  <c:v>4961530000</c:v>
                </c:pt>
                <c:pt idx="24629">
                  <c:v>4964800000</c:v>
                </c:pt>
                <c:pt idx="24630">
                  <c:v>4966770000</c:v>
                </c:pt>
                <c:pt idx="24631">
                  <c:v>4970010000</c:v>
                </c:pt>
                <c:pt idx="24632">
                  <c:v>4974900000</c:v>
                </c:pt>
                <c:pt idx="24633">
                  <c:v>4976870000</c:v>
                </c:pt>
                <c:pt idx="24634">
                  <c:v>4980040000</c:v>
                </c:pt>
                <c:pt idx="24635">
                  <c:v>4984410000</c:v>
                </c:pt>
                <c:pt idx="24636">
                  <c:v>4987540000</c:v>
                </c:pt>
                <c:pt idx="24637">
                  <c:v>4990850000</c:v>
                </c:pt>
                <c:pt idx="24638">
                  <c:v>4993930000</c:v>
                </c:pt>
                <c:pt idx="24639">
                  <c:v>4995890000</c:v>
                </c:pt>
                <c:pt idx="24640">
                  <c:v>4998400000</c:v>
                </c:pt>
                <c:pt idx="24641">
                  <c:v>5001400000</c:v>
                </c:pt>
                <c:pt idx="24642">
                  <c:v>5003940000</c:v>
                </c:pt>
                <c:pt idx="24643">
                  <c:v>5006900000</c:v>
                </c:pt>
                <c:pt idx="24644">
                  <c:v>5010980000</c:v>
                </c:pt>
                <c:pt idx="24645">
                  <c:v>5013900000</c:v>
                </c:pt>
                <c:pt idx="24646">
                  <c:v>5015970000</c:v>
                </c:pt>
                <c:pt idx="24647">
                  <c:v>5020760000</c:v>
                </c:pt>
                <c:pt idx="24648">
                  <c:v>5023600000</c:v>
                </c:pt>
                <c:pt idx="24649">
                  <c:v>5025720000</c:v>
                </c:pt>
                <c:pt idx="24650">
                  <c:v>5028500000</c:v>
                </c:pt>
                <c:pt idx="24651">
                  <c:v>5030480000</c:v>
                </c:pt>
                <c:pt idx="24652">
                  <c:v>5033190000</c:v>
                </c:pt>
                <c:pt idx="24653">
                  <c:v>5035900000</c:v>
                </c:pt>
                <c:pt idx="24654">
                  <c:v>5038550000</c:v>
                </c:pt>
                <c:pt idx="24655">
                  <c:v>5041170000</c:v>
                </c:pt>
                <c:pt idx="24656">
                  <c:v>5043940000</c:v>
                </c:pt>
                <c:pt idx="24657">
                  <c:v>5046500000</c:v>
                </c:pt>
                <c:pt idx="24658">
                  <c:v>5048640000</c:v>
                </c:pt>
                <c:pt idx="24659">
                  <c:v>5051140000</c:v>
                </c:pt>
                <c:pt idx="24660">
                  <c:v>5053950000</c:v>
                </c:pt>
                <c:pt idx="24661">
                  <c:v>5056390000</c:v>
                </c:pt>
                <c:pt idx="24662">
                  <c:v>5058800000</c:v>
                </c:pt>
                <c:pt idx="24663">
                  <c:v>5062210000</c:v>
                </c:pt>
                <c:pt idx="24664">
                  <c:v>5064540000</c:v>
                </c:pt>
                <c:pt idx="24665">
                  <c:v>5066920000</c:v>
                </c:pt>
                <c:pt idx="24666">
                  <c:v>5069170000</c:v>
                </c:pt>
                <c:pt idx="24667">
                  <c:v>5069820000</c:v>
                </c:pt>
                <c:pt idx="24668">
                  <c:v>5072000000</c:v>
                </c:pt>
                <c:pt idx="24669">
                  <c:v>5074140000</c:v>
                </c:pt>
                <c:pt idx="24670">
                  <c:v>5075280000</c:v>
                </c:pt>
                <c:pt idx="24671">
                  <c:v>5077350000</c:v>
                </c:pt>
                <c:pt idx="24672">
                  <c:v>5080820000</c:v>
                </c:pt>
                <c:pt idx="24673">
                  <c:v>5082820000</c:v>
                </c:pt>
                <c:pt idx="24674">
                  <c:v>5084530000</c:v>
                </c:pt>
                <c:pt idx="24675">
                  <c:v>5088420000</c:v>
                </c:pt>
                <c:pt idx="24676">
                  <c:v>5090310000</c:v>
                </c:pt>
                <c:pt idx="24677">
                  <c:v>5091550000</c:v>
                </c:pt>
                <c:pt idx="24678">
                  <c:v>5093360000</c:v>
                </c:pt>
                <c:pt idx="24679">
                  <c:v>5093070000</c:v>
                </c:pt>
                <c:pt idx="24680">
                  <c:v>5094800000</c:v>
                </c:pt>
                <c:pt idx="24681">
                  <c:v>5098750000</c:v>
                </c:pt>
                <c:pt idx="24682">
                  <c:v>5097950000</c:v>
                </c:pt>
                <c:pt idx="24683">
                  <c:v>5101280000</c:v>
                </c:pt>
                <c:pt idx="24684">
                  <c:v>5102960000</c:v>
                </c:pt>
                <c:pt idx="24685">
                  <c:v>5104460000</c:v>
                </c:pt>
                <c:pt idx="24686">
                  <c:v>5107320000</c:v>
                </c:pt>
                <c:pt idx="24687">
                  <c:v>5108740000</c:v>
                </c:pt>
                <c:pt idx="24688">
                  <c:v>5107940000</c:v>
                </c:pt>
                <c:pt idx="24689">
                  <c:v>5110000000</c:v>
                </c:pt>
                <c:pt idx="24690">
                  <c:v>5111720000</c:v>
                </c:pt>
                <c:pt idx="24691">
                  <c:v>5110890000</c:v>
                </c:pt>
                <c:pt idx="24692">
                  <c:v>5112100000</c:v>
                </c:pt>
                <c:pt idx="24693">
                  <c:v>5113500000</c:v>
                </c:pt>
                <c:pt idx="24694">
                  <c:v>5114610000</c:v>
                </c:pt>
                <c:pt idx="24695">
                  <c:v>5116260000</c:v>
                </c:pt>
                <c:pt idx="24696">
                  <c:v>5118150000</c:v>
                </c:pt>
                <c:pt idx="24697">
                  <c:v>5117830000</c:v>
                </c:pt>
                <c:pt idx="24698">
                  <c:v>5120630000</c:v>
                </c:pt>
                <c:pt idx="24699">
                  <c:v>5121500000</c:v>
                </c:pt>
                <c:pt idx="24700">
                  <c:v>5121210000</c:v>
                </c:pt>
                <c:pt idx="24701">
                  <c:v>5121990000</c:v>
                </c:pt>
                <c:pt idx="24702">
                  <c:v>5123260000</c:v>
                </c:pt>
                <c:pt idx="24703">
                  <c:v>5122670000</c:v>
                </c:pt>
                <c:pt idx="24704">
                  <c:v>5124230000</c:v>
                </c:pt>
                <c:pt idx="24705">
                  <c:v>5124070000</c:v>
                </c:pt>
                <c:pt idx="24706">
                  <c:v>5124670000</c:v>
                </c:pt>
                <c:pt idx="24707">
                  <c:v>5125520000</c:v>
                </c:pt>
                <c:pt idx="24708">
                  <c:v>5125940000</c:v>
                </c:pt>
                <c:pt idx="24709">
                  <c:v>5126080000</c:v>
                </c:pt>
                <c:pt idx="24710">
                  <c:v>5126990000</c:v>
                </c:pt>
                <c:pt idx="24711">
                  <c:v>5127000000</c:v>
                </c:pt>
                <c:pt idx="24712">
                  <c:v>5127380000</c:v>
                </c:pt>
                <c:pt idx="24713">
                  <c:v>5127440000</c:v>
                </c:pt>
                <c:pt idx="24714">
                  <c:v>5127510000</c:v>
                </c:pt>
                <c:pt idx="24715">
                  <c:v>5127580000</c:v>
                </c:pt>
                <c:pt idx="24716">
                  <c:v>5127400000</c:v>
                </c:pt>
                <c:pt idx="24717">
                  <c:v>5126930000</c:v>
                </c:pt>
                <c:pt idx="24718">
                  <c:v>5127470000</c:v>
                </c:pt>
                <c:pt idx="24719">
                  <c:v>5126350000</c:v>
                </c:pt>
                <c:pt idx="24720">
                  <c:v>5127480000</c:v>
                </c:pt>
                <c:pt idx="24721">
                  <c:v>5127250000</c:v>
                </c:pt>
                <c:pt idx="24722">
                  <c:v>5126180000</c:v>
                </c:pt>
                <c:pt idx="24723">
                  <c:v>5126170000</c:v>
                </c:pt>
                <c:pt idx="24724">
                  <c:v>5126560000</c:v>
                </c:pt>
                <c:pt idx="24725">
                  <c:v>5124610000</c:v>
                </c:pt>
                <c:pt idx="24726">
                  <c:v>5125610000</c:v>
                </c:pt>
                <c:pt idx="24727">
                  <c:v>5123580000</c:v>
                </c:pt>
                <c:pt idx="24728">
                  <c:v>5122930000</c:v>
                </c:pt>
                <c:pt idx="24729">
                  <c:v>5122330000</c:v>
                </c:pt>
                <c:pt idx="24730">
                  <c:v>5122370000</c:v>
                </c:pt>
                <c:pt idx="24731">
                  <c:v>5119710000</c:v>
                </c:pt>
                <c:pt idx="24732">
                  <c:v>5120950000</c:v>
                </c:pt>
                <c:pt idx="24733">
                  <c:v>5118960000</c:v>
                </c:pt>
                <c:pt idx="24734">
                  <c:v>5118540000</c:v>
                </c:pt>
                <c:pt idx="24735">
                  <c:v>5117560000</c:v>
                </c:pt>
                <c:pt idx="24736">
                  <c:v>5115910000</c:v>
                </c:pt>
                <c:pt idx="24737">
                  <c:v>5114810000</c:v>
                </c:pt>
                <c:pt idx="24738">
                  <c:v>5115460000</c:v>
                </c:pt>
                <c:pt idx="24739">
                  <c:v>5112860000</c:v>
                </c:pt>
                <c:pt idx="24740">
                  <c:v>5111180000</c:v>
                </c:pt>
                <c:pt idx="24741">
                  <c:v>5110380000</c:v>
                </c:pt>
                <c:pt idx="24742">
                  <c:v>5108970000</c:v>
                </c:pt>
                <c:pt idx="24743">
                  <c:v>5107260000</c:v>
                </c:pt>
                <c:pt idx="24744">
                  <c:v>5105770000</c:v>
                </c:pt>
                <c:pt idx="24745">
                  <c:v>5103490000</c:v>
                </c:pt>
                <c:pt idx="24746">
                  <c:v>5102440000</c:v>
                </c:pt>
                <c:pt idx="24747">
                  <c:v>5101590000</c:v>
                </c:pt>
                <c:pt idx="24748">
                  <c:v>5099820000</c:v>
                </c:pt>
                <c:pt idx="24749">
                  <c:v>5098080000</c:v>
                </c:pt>
                <c:pt idx="24750">
                  <c:v>5096350000</c:v>
                </c:pt>
                <c:pt idx="24751">
                  <c:v>5094480000</c:v>
                </c:pt>
                <c:pt idx="24752">
                  <c:v>5092570000</c:v>
                </c:pt>
                <c:pt idx="24753">
                  <c:v>5090030000</c:v>
                </c:pt>
                <c:pt idx="24754">
                  <c:v>5088010000</c:v>
                </c:pt>
                <c:pt idx="24755">
                  <c:v>5085100000</c:v>
                </c:pt>
                <c:pt idx="24756">
                  <c:v>5082960000</c:v>
                </c:pt>
                <c:pt idx="24757">
                  <c:v>5081710000</c:v>
                </c:pt>
                <c:pt idx="24758">
                  <c:v>5079500000</c:v>
                </c:pt>
                <c:pt idx="24759">
                  <c:v>5078160000</c:v>
                </c:pt>
                <c:pt idx="24760">
                  <c:v>5075850000</c:v>
                </c:pt>
                <c:pt idx="24761">
                  <c:v>5073490000</c:v>
                </c:pt>
                <c:pt idx="24762">
                  <c:v>5070900000</c:v>
                </c:pt>
                <c:pt idx="24763">
                  <c:v>5068420000</c:v>
                </c:pt>
                <c:pt idx="24764">
                  <c:v>5064560000</c:v>
                </c:pt>
                <c:pt idx="24765">
                  <c:v>5061960000</c:v>
                </c:pt>
                <c:pt idx="24766">
                  <c:v>5059160000</c:v>
                </c:pt>
                <c:pt idx="24767">
                  <c:v>5056460000</c:v>
                </c:pt>
                <c:pt idx="24768">
                  <c:v>5053700000</c:v>
                </c:pt>
                <c:pt idx="24769">
                  <c:v>5051560000</c:v>
                </c:pt>
                <c:pt idx="24770">
                  <c:v>5048720000</c:v>
                </c:pt>
                <c:pt idx="24771">
                  <c:v>5046510000</c:v>
                </c:pt>
                <c:pt idx="24772">
                  <c:v>5043590000</c:v>
                </c:pt>
                <c:pt idx="24773">
                  <c:v>5039780000</c:v>
                </c:pt>
                <c:pt idx="24774">
                  <c:v>5036760000</c:v>
                </c:pt>
                <c:pt idx="24775">
                  <c:v>5033680000</c:v>
                </c:pt>
                <c:pt idx="24776">
                  <c:v>5030420000</c:v>
                </c:pt>
                <c:pt idx="24777">
                  <c:v>5027240000</c:v>
                </c:pt>
                <c:pt idx="24778">
                  <c:v>5024130000</c:v>
                </c:pt>
                <c:pt idx="24779">
                  <c:v>5020830000</c:v>
                </c:pt>
                <c:pt idx="24780">
                  <c:v>5017810000</c:v>
                </c:pt>
                <c:pt idx="24781">
                  <c:v>5014430000</c:v>
                </c:pt>
                <c:pt idx="24782">
                  <c:v>5011000000</c:v>
                </c:pt>
                <c:pt idx="24783">
                  <c:v>5007000000</c:v>
                </c:pt>
                <c:pt idx="24784">
                  <c:v>5003490000</c:v>
                </c:pt>
                <c:pt idx="24785">
                  <c:v>5000080000</c:v>
                </c:pt>
                <c:pt idx="24786">
                  <c:v>4996490000</c:v>
                </c:pt>
                <c:pt idx="24787">
                  <c:v>4993390000</c:v>
                </c:pt>
                <c:pt idx="24788">
                  <c:v>4989700000</c:v>
                </c:pt>
                <c:pt idx="24789">
                  <c:v>4984770000</c:v>
                </c:pt>
                <c:pt idx="24790">
                  <c:v>4982360000</c:v>
                </c:pt>
                <c:pt idx="24791">
                  <c:v>4978520000</c:v>
                </c:pt>
                <c:pt idx="24792">
                  <c:v>4973520000</c:v>
                </c:pt>
                <c:pt idx="24793">
                  <c:v>4969600000</c:v>
                </c:pt>
                <c:pt idx="24794">
                  <c:v>4965120000</c:v>
                </c:pt>
                <c:pt idx="24795">
                  <c:v>4961120000</c:v>
                </c:pt>
                <c:pt idx="24796">
                  <c:v>4959010000</c:v>
                </c:pt>
                <c:pt idx="24797">
                  <c:v>4953710000</c:v>
                </c:pt>
                <c:pt idx="24798">
                  <c:v>4949580000</c:v>
                </c:pt>
                <c:pt idx="24799">
                  <c:v>4946450000</c:v>
                </c:pt>
                <c:pt idx="24800">
                  <c:v>4942240000</c:v>
                </c:pt>
                <c:pt idx="24801">
                  <c:v>4937650000</c:v>
                </c:pt>
                <c:pt idx="24802">
                  <c:v>4933350000</c:v>
                </c:pt>
                <c:pt idx="24803">
                  <c:v>4928040000</c:v>
                </c:pt>
                <c:pt idx="24804">
                  <c:v>4923320000</c:v>
                </c:pt>
                <c:pt idx="24805">
                  <c:v>4918870000</c:v>
                </c:pt>
                <c:pt idx="24806">
                  <c:v>4914310000</c:v>
                </c:pt>
                <c:pt idx="24807">
                  <c:v>4909790000</c:v>
                </c:pt>
                <c:pt idx="24808">
                  <c:v>4906270000</c:v>
                </c:pt>
                <c:pt idx="24809">
                  <c:v>4901480000</c:v>
                </c:pt>
                <c:pt idx="24810">
                  <c:v>4896090000</c:v>
                </c:pt>
                <c:pt idx="24811">
                  <c:v>4892590000</c:v>
                </c:pt>
                <c:pt idx="24812">
                  <c:v>4886910000</c:v>
                </c:pt>
                <c:pt idx="24813">
                  <c:v>4882130000</c:v>
                </c:pt>
                <c:pt idx="24814">
                  <c:v>4877320000</c:v>
                </c:pt>
                <c:pt idx="24815">
                  <c:v>4873310000</c:v>
                </c:pt>
                <c:pt idx="24816">
                  <c:v>4867180000</c:v>
                </c:pt>
                <c:pt idx="24817">
                  <c:v>4862960000</c:v>
                </c:pt>
                <c:pt idx="24818">
                  <c:v>4857880000</c:v>
                </c:pt>
                <c:pt idx="24819">
                  <c:v>4851690000</c:v>
                </c:pt>
                <c:pt idx="24820">
                  <c:v>4848160000</c:v>
                </c:pt>
                <c:pt idx="24821">
                  <c:v>4843060000</c:v>
                </c:pt>
                <c:pt idx="24822">
                  <c:v>4836850000</c:v>
                </c:pt>
                <c:pt idx="24823">
                  <c:v>4831650000</c:v>
                </c:pt>
                <c:pt idx="24824">
                  <c:v>4828110000</c:v>
                </c:pt>
                <c:pt idx="24825">
                  <c:v>4820680000</c:v>
                </c:pt>
                <c:pt idx="24826">
                  <c:v>4817390000</c:v>
                </c:pt>
                <c:pt idx="24827">
                  <c:v>4811360000</c:v>
                </c:pt>
                <c:pt idx="24828">
                  <c:v>4806000000</c:v>
                </c:pt>
                <c:pt idx="24829">
                  <c:v>4799290000</c:v>
                </c:pt>
                <c:pt idx="24830">
                  <c:v>4796140000</c:v>
                </c:pt>
                <c:pt idx="24831">
                  <c:v>4787900000</c:v>
                </c:pt>
                <c:pt idx="24832">
                  <c:v>4783840000</c:v>
                </c:pt>
                <c:pt idx="24833">
                  <c:v>4778510000</c:v>
                </c:pt>
                <c:pt idx="24834">
                  <c:v>4771080000</c:v>
                </c:pt>
                <c:pt idx="24835">
                  <c:v>4767960000</c:v>
                </c:pt>
                <c:pt idx="24836">
                  <c:v>4762260000</c:v>
                </c:pt>
                <c:pt idx="24837">
                  <c:v>4754640000</c:v>
                </c:pt>
                <c:pt idx="24838">
                  <c:v>4749340000</c:v>
                </c:pt>
                <c:pt idx="24839">
                  <c:v>4744330000</c:v>
                </c:pt>
                <c:pt idx="24840">
                  <c:v>4736810000</c:v>
                </c:pt>
                <c:pt idx="24841">
                  <c:v>4732180000</c:v>
                </c:pt>
                <c:pt idx="24842">
                  <c:v>4726020000</c:v>
                </c:pt>
                <c:pt idx="24843">
                  <c:v>4720040000</c:v>
                </c:pt>
                <c:pt idx="24844">
                  <c:v>4713180000</c:v>
                </c:pt>
                <c:pt idx="24845">
                  <c:v>4708280000</c:v>
                </c:pt>
                <c:pt idx="24846">
                  <c:v>4701710000</c:v>
                </c:pt>
                <c:pt idx="24847">
                  <c:v>4694910000</c:v>
                </c:pt>
                <c:pt idx="24848">
                  <c:v>4688700000</c:v>
                </c:pt>
                <c:pt idx="24849">
                  <c:v>4682450000</c:v>
                </c:pt>
                <c:pt idx="24850">
                  <c:v>4676170000</c:v>
                </c:pt>
                <c:pt idx="24851">
                  <c:v>4669960000</c:v>
                </c:pt>
                <c:pt idx="24852">
                  <c:v>4665080000</c:v>
                </c:pt>
                <c:pt idx="24853">
                  <c:v>4656030000</c:v>
                </c:pt>
                <c:pt idx="24854">
                  <c:v>4652100000</c:v>
                </c:pt>
                <c:pt idx="24855">
                  <c:v>4645630000</c:v>
                </c:pt>
                <c:pt idx="24856">
                  <c:v>4636900000</c:v>
                </c:pt>
                <c:pt idx="24857">
                  <c:v>4630340000</c:v>
                </c:pt>
                <c:pt idx="24858">
                  <c:v>4626860000</c:v>
                </c:pt>
                <c:pt idx="24859">
                  <c:v>4616650000</c:v>
                </c:pt>
                <c:pt idx="24860">
                  <c:v>4612190000</c:v>
                </c:pt>
                <c:pt idx="24861">
                  <c:v>4605790000</c:v>
                </c:pt>
                <c:pt idx="24862">
                  <c:v>4599010000</c:v>
                </c:pt>
                <c:pt idx="24863">
                  <c:v>4593220000</c:v>
                </c:pt>
                <c:pt idx="24864">
                  <c:v>4586360000</c:v>
                </c:pt>
                <c:pt idx="24865">
                  <c:v>4577250000</c:v>
                </c:pt>
                <c:pt idx="24866">
                  <c:v>4570320000</c:v>
                </c:pt>
                <c:pt idx="24867">
                  <c:v>4564610000</c:v>
                </c:pt>
                <c:pt idx="24868">
                  <c:v>4554520000</c:v>
                </c:pt>
                <c:pt idx="24869">
                  <c:v>4547470000</c:v>
                </c:pt>
                <c:pt idx="24870">
                  <c:v>4541870000</c:v>
                </c:pt>
                <c:pt idx="24871">
                  <c:v>4534730000</c:v>
                </c:pt>
                <c:pt idx="24872">
                  <c:v>4529250000</c:v>
                </c:pt>
                <c:pt idx="24873">
                  <c:v>4522010000</c:v>
                </c:pt>
                <c:pt idx="24874">
                  <c:v>4512410000</c:v>
                </c:pt>
                <c:pt idx="24875">
                  <c:v>4506680000</c:v>
                </c:pt>
                <c:pt idx="24876">
                  <c:v>4499310000</c:v>
                </c:pt>
                <c:pt idx="24877">
                  <c:v>4490650000</c:v>
                </c:pt>
                <c:pt idx="24878">
                  <c:v>4483210000</c:v>
                </c:pt>
                <c:pt idx="24879">
                  <c:v>4476060000</c:v>
                </c:pt>
                <c:pt idx="24880">
                  <c:v>4468530000</c:v>
                </c:pt>
                <c:pt idx="24881">
                  <c:v>4460650000</c:v>
                </c:pt>
                <c:pt idx="24882">
                  <c:v>4453580000</c:v>
                </c:pt>
                <c:pt idx="24883">
                  <c:v>4445910000</c:v>
                </c:pt>
                <c:pt idx="24884">
                  <c:v>4437510000</c:v>
                </c:pt>
                <c:pt idx="24885">
                  <c:v>4429760000</c:v>
                </c:pt>
                <c:pt idx="24886">
                  <c:v>4421860000</c:v>
                </c:pt>
                <c:pt idx="24887">
                  <c:v>4414030000</c:v>
                </c:pt>
                <c:pt idx="24888">
                  <c:v>4407690000</c:v>
                </c:pt>
                <c:pt idx="24889">
                  <c:v>4399770000</c:v>
                </c:pt>
                <c:pt idx="24890">
                  <c:v>4391810000</c:v>
                </c:pt>
                <c:pt idx="24891">
                  <c:v>4383850000</c:v>
                </c:pt>
                <c:pt idx="24892">
                  <c:v>4375780000</c:v>
                </c:pt>
                <c:pt idx="24893">
                  <c:v>4365790000</c:v>
                </c:pt>
                <c:pt idx="24894">
                  <c:v>4357640000</c:v>
                </c:pt>
                <c:pt idx="24895">
                  <c:v>4352100000</c:v>
                </c:pt>
                <c:pt idx="24896">
                  <c:v>4340050000</c:v>
                </c:pt>
                <c:pt idx="24897">
                  <c:v>4331780000</c:v>
                </c:pt>
                <c:pt idx="24898">
                  <c:v>4325540000</c:v>
                </c:pt>
                <c:pt idx="24899">
                  <c:v>4317190000</c:v>
                </c:pt>
                <c:pt idx="24900">
                  <c:v>4310320000</c:v>
                </c:pt>
                <c:pt idx="24901">
                  <c:v>4301880000</c:v>
                </c:pt>
                <c:pt idx="24902">
                  <c:v>4290030000</c:v>
                </c:pt>
                <c:pt idx="24903">
                  <c:v>4283550000</c:v>
                </c:pt>
                <c:pt idx="24904">
                  <c:v>4274970000</c:v>
                </c:pt>
                <c:pt idx="24905">
                  <c:v>4264190000</c:v>
                </c:pt>
                <c:pt idx="24906">
                  <c:v>4255540000</c:v>
                </c:pt>
                <c:pt idx="24907">
                  <c:v>4247510000</c:v>
                </c:pt>
                <c:pt idx="24908">
                  <c:v>4238770000</c:v>
                </c:pt>
                <c:pt idx="24909">
                  <c:v>4230420000</c:v>
                </c:pt>
                <c:pt idx="24910">
                  <c:v>4222870000</c:v>
                </c:pt>
                <c:pt idx="24911">
                  <c:v>4214010000</c:v>
                </c:pt>
                <c:pt idx="24912">
                  <c:v>4204810000</c:v>
                </c:pt>
                <c:pt idx="24913">
                  <c:v>4195850000</c:v>
                </c:pt>
                <c:pt idx="24914">
                  <c:v>4185630000</c:v>
                </c:pt>
                <c:pt idx="24915">
                  <c:v>4176590000</c:v>
                </c:pt>
                <c:pt idx="24916">
                  <c:v>4169200000</c:v>
                </c:pt>
                <c:pt idx="24917">
                  <c:v>4158450000</c:v>
                </c:pt>
                <c:pt idx="24918">
                  <c:v>4149670000</c:v>
                </c:pt>
                <c:pt idx="24919">
                  <c:v>4141090000</c:v>
                </c:pt>
                <c:pt idx="24920">
                  <c:v>4131870000</c:v>
                </c:pt>
                <c:pt idx="24921">
                  <c:v>4122040000</c:v>
                </c:pt>
                <c:pt idx="24922">
                  <c:v>4112730000</c:v>
                </c:pt>
                <c:pt idx="24923">
                  <c:v>4103550000</c:v>
                </c:pt>
                <c:pt idx="24924">
                  <c:v>4093270000</c:v>
                </c:pt>
                <c:pt idx="24925">
                  <c:v>4085290000</c:v>
                </c:pt>
                <c:pt idx="24926">
                  <c:v>4075020000</c:v>
                </c:pt>
                <c:pt idx="24927">
                  <c:v>4065510000</c:v>
                </c:pt>
                <c:pt idx="24928">
                  <c:v>4056970000</c:v>
                </c:pt>
                <c:pt idx="24929">
                  <c:v>4047390000</c:v>
                </c:pt>
                <c:pt idx="24930">
                  <c:v>4035850000</c:v>
                </c:pt>
                <c:pt idx="24931">
                  <c:v>4027050000</c:v>
                </c:pt>
                <c:pt idx="24932">
                  <c:v>4017770000</c:v>
                </c:pt>
                <c:pt idx="24933">
                  <c:v>4006200000</c:v>
                </c:pt>
                <c:pt idx="24934">
                  <c:v>3996430000</c:v>
                </c:pt>
                <c:pt idx="24935">
                  <c:v>3988850000</c:v>
                </c:pt>
                <c:pt idx="24936">
                  <c:v>3977360000</c:v>
                </c:pt>
                <c:pt idx="24937">
                  <c:v>3967760000</c:v>
                </c:pt>
                <c:pt idx="24938">
                  <c:v>3959650000</c:v>
                </c:pt>
                <c:pt idx="24939">
                  <c:v>3947000000</c:v>
                </c:pt>
                <c:pt idx="24940">
                  <c:v>3939330000</c:v>
                </c:pt>
                <c:pt idx="24941">
                  <c:v>3928710000</c:v>
                </c:pt>
                <c:pt idx="24942">
                  <c:v>3918640000</c:v>
                </c:pt>
                <c:pt idx="24943">
                  <c:v>3907230000</c:v>
                </c:pt>
                <c:pt idx="24944">
                  <c:v>3899360000</c:v>
                </c:pt>
                <c:pt idx="24945">
                  <c:v>3886260000</c:v>
                </c:pt>
                <c:pt idx="24946">
                  <c:v>3877580000</c:v>
                </c:pt>
                <c:pt idx="24947">
                  <c:v>3867360000</c:v>
                </c:pt>
                <c:pt idx="24948">
                  <c:v>3855620000</c:v>
                </c:pt>
                <c:pt idx="24949">
                  <c:v>3845350000</c:v>
                </c:pt>
                <c:pt idx="24950">
                  <c:v>3837370000</c:v>
                </c:pt>
                <c:pt idx="24951">
                  <c:v>3825480000</c:v>
                </c:pt>
                <c:pt idx="24952">
                  <c:v>3815870000</c:v>
                </c:pt>
                <c:pt idx="24953">
                  <c:v>3806280000</c:v>
                </c:pt>
                <c:pt idx="24954">
                  <c:v>3794440000</c:v>
                </c:pt>
                <c:pt idx="24955">
                  <c:v>3785010000</c:v>
                </c:pt>
                <c:pt idx="24956">
                  <c:v>3774500000</c:v>
                </c:pt>
                <c:pt idx="24957">
                  <c:v>3763230000</c:v>
                </c:pt>
                <c:pt idx="24958">
                  <c:v>3752360000</c:v>
                </c:pt>
                <c:pt idx="24959">
                  <c:v>3741900000</c:v>
                </c:pt>
                <c:pt idx="24960">
                  <c:v>3731290000</c:v>
                </c:pt>
                <c:pt idx="24961">
                  <c:v>3720330000</c:v>
                </c:pt>
                <c:pt idx="24962">
                  <c:v>3710210000</c:v>
                </c:pt>
                <c:pt idx="24963">
                  <c:v>3699550000</c:v>
                </c:pt>
                <c:pt idx="24964">
                  <c:v>3688840000</c:v>
                </c:pt>
                <c:pt idx="24965">
                  <c:v>3677740000</c:v>
                </c:pt>
                <c:pt idx="24966">
                  <c:v>3668310000</c:v>
                </c:pt>
                <c:pt idx="24967">
                  <c:v>3656220000</c:v>
                </c:pt>
                <c:pt idx="24968">
                  <c:v>3646120000</c:v>
                </c:pt>
                <c:pt idx="24969">
                  <c:v>3635580000</c:v>
                </c:pt>
                <c:pt idx="24970">
                  <c:v>3624740000</c:v>
                </c:pt>
                <c:pt idx="24971">
                  <c:v>3614080000</c:v>
                </c:pt>
                <c:pt idx="24972">
                  <c:v>3603210000</c:v>
                </c:pt>
                <c:pt idx="24973">
                  <c:v>3590460000</c:v>
                </c:pt>
                <c:pt idx="24974">
                  <c:v>3579970000</c:v>
                </c:pt>
                <c:pt idx="24975">
                  <c:v>3569960000</c:v>
                </c:pt>
                <c:pt idx="24976">
                  <c:v>3557490000</c:v>
                </c:pt>
                <c:pt idx="24977">
                  <c:v>3546550000</c:v>
                </c:pt>
                <c:pt idx="24978">
                  <c:v>3536560000</c:v>
                </c:pt>
                <c:pt idx="24979">
                  <c:v>3525580000</c:v>
                </c:pt>
                <c:pt idx="24980">
                  <c:v>3514700000</c:v>
                </c:pt>
                <c:pt idx="24981">
                  <c:v>3504400000</c:v>
                </c:pt>
                <c:pt idx="24982">
                  <c:v>3493350000</c:v>
                </c:pt>
                <c:pt idx="24983">
                  <c:v>3481640000</c:v>
                </c:pt>
                <c:pt idx="24984">
                  <c:v>3470570000</c:v>
                </c:pt>
                <c:pt idx="24985">
                  <c:v>3459030000</c:v>
                </c:pt>
                <c:pt idx="24986">
                  <c:v>3447960000</c:v>
                </c:pt>
                <c:pt idx="24987">
                  <c:v>3437050000</c:v>
                </c:pt>
                <c:pt idx="24988">
                  <c:v>3425990000</c:v>
                </c:pt>
                <c:pt idx="24989">
                  <c:v>3414890000</c:v>
                </c:pt>
                <c:pt idx="24990">
                  <c:v>3403860000</c:v>
                </c:pt>
                <c:pt idx="24991">
                  <c:v>3392740000</c:v>
                </c:pt>
                <c:pt idx="24992">
                  <c:v>3380970000</c:v>
                </c:pt>
                <c:pt idx="24993">
                  <c:v>3369830000</c:v>
                </c:pt>
                <c:pt idx="24994">
                  <c:v>3359000000</c:v>
                </c:pt>
                <c:pt idx="24995">
                  <c:v>3347870000</c:v>
                </c:pt>
                <c:pt idx="24996">
                  <c:v>3336730000</c:v>
                </c:pt>
                <c:pt idx="24997">
                  <c:v>3326200000</c:v>
                </c:pt>
                <c:pt idx="24998">
                  <c:v>3315050000</c:v>
                </c:pt>
                <c:pt idx="24999">
                  <c:v>3303740000</c:v>
                </c:pt>
                <c:pt idx="25000">
                  <c:v>3292590000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05-4978-B1A6-CBA2B1CA6551}"/>
            </c:ext>
          </c:extLst>
        </c:ser>
        <c:ser>
          <c:idx val="2"/>
          <c:order val="2"/>
          <c:tx>
            <c:strRef>
              <c:f>'250 мкм'!$D$1</c:f>
              <c:strCache>
                <c:ptCount val="1"/>
                <c:pt idx="0">
                  <c:v>СПО-3</c:v>
                </c:pt>
              </c:strCache>
            </c:strRef>
          </c:tx>
          <c:spPr>
            <a:ln w="19050" cap="rnd">
              <a:solidFill>
                <a:srgbClr val="00DE45"/>
              </a:solidFill>
              <a:round/>
            </a:ln>
            <a:effectLst/>
          </c:spPr>
          <c:marker>
            <c:symbol val="none"/>
          </c:marker>
          <c:xVal>
            <c:numRef>
              <c:f>'250 мкм'!$A$2:$A$25002</c:f>
              <c:numCache>
                <c:formatCode>0.00E+00</c:formatCode>
                <c:ptCount val="25001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30</c:v>
                </c:pt>
                <c:pt idx="16">
                  <c:v>32</c:v>
                </c:pt>
                <c:pt idx="17">
                  <c:v>34</c:v>
                </c:pt>
                <c:pt idx="18">
                  <c:v>36</c:v>
                </c:pt>
                <c:pt idx="19">
                  <c:v>38</c:v>
                </c:pt>
                <c:pt idx="20">
                  <c:v>40</c:v>
                </c:pt>
                <c:pt idx="21">
                  <c:v>42</c:v>
                </c:pt>
                <c:pt idx="22">
                  <c:v>44</c:v>
                </c:pt>
                <c:pt idx="23">
                  <c:v>46</c:v>
                </c:pt>
                <c:pt idx="24">
                  <c:v>48</c:v>
                </c:pt>
                <c:pt idx="25">
                  <c:v>50</c:v>
                </c:pt>
                <c:pt idx="26">
                  <c:v>52</c:v>
                </c:pt>
                <c:pt idx="27">
                  <c:v>54</c:v>
                </c:pt>
                <c:pt idx="28">
                  <c:v>56</c:v>
                </c:pt>
                <c:pt idx="29">
                  <c:v>58</c:v>
                </c:pt>
                <c:pt idx="30">
                  <c:v>60</c:v>
                </c:pt>
                <c:pt idx="31">
                  <c:v>62</c:v>
                </c:pt>
                <c:pt idx="32">
                  <c:v>64</c:v>
                </c:pt>
                <c:pt idx="33">
                  <c:v>66</c:v>
                </c:pt>
                <c:pt idx="34">
                  <c:v>68</c:v>
                </c:pt>
                <c:pt idx="35">
                  <c:v>70</c:v>
                </c:pt>
                <c:pt idx="36">
                  <c:v>72</c:v>
                </c:pt>
                <c:pt idx="37">
                  <c:v>74</c:v>
                </c:pt>
                <c:pt idx="38">
                  <c:v>76</c:v>
                </c:pt>
                <c:pt idx="39">
                  <c:v>78</c:v>
                </c:pt>
                <c:pt idx="40">
                  <c:v>80</c:v>
                </c:pt>
                <c:pt idx="41">
                  <c:v>82</c:v>
                </c:pt>
                <c:pt idx="42">
                  <c:v>84</c:v>
                </c:pt>
                <c:pt idx="43">
                  <c:v>86</c:v>
                </c:pt>
                <c:pt idx="44">
                  <c:v>88</c:v>
                </c:pt>
                <c:pt idx="45">
                  <c:v>90</c:v>
                </c:pt>
                <c:pt idx="46">
                  <c:v>92</c:v>
                </c:pt>
                <c:pt idx="47">
                  <c:v>94</c:v>
                </c:pt>
                <c:pt idx="48">
                  <c:v>96</c:v>
                </c:pt>
                <c:pt idx="49">
                  <c:v>98</c:v>
                </c:pt>
                <c:pt idx="50">
                  <c:v>100</c:v>
                </c:pt>
                <c:pt idx="51">
                  <c:v>102</c:v>
                </c:pt>
                <c:pt idx="52">
                  <c:v>104</c:v>
                </c:pt>
                <c:pt idx="53">
                  <c:v>106</c:v>
                </c:pt>
                <c:pt idx="54">
                  <c:v>108</c:v>
                </c:pt>
                <c:pt idx="55">
                  <c:v>110</c:v>
                </c:pt>
                <c:pt idx="56">
                  <c:v>112</c:v>
                </c:pt>
                <c:pt idx="57">
                  <c:v>114</c:v>
                </c:pt>
                <c:pt idx="58">
                  <c:v>116</c:v>
                </c:pt>
                <c:pt idx="59">
                  <c:v>118</c:v>
                </c:pt>
                <c:pt idx="60">
                  <c:v>120</c:v>
                </c:pt>
                <c:pt idx="61">
                  <c:v>122</c:v>
                </c:pt>
                <c:pt idx="62">
                  <c:v>124</c:v>
                </c:pt>
                <c:pt idx="63">
                  <c:v>126</c:v>
                </c:pt>
                <c:pt idx="64">
                  <c:v>128</c:v>
                </c:pt>
                <c:pt idx="65">
                  <c:v>130</c:v>
                </c:pt>
                <c:pt idx="66">
                  <c:v>132</c:v>
                </c:pt>
                <c:pt idx="67">
                  <c:v>134</c:v>
                </c:pt>
                <c:pt idx="68">
                  <c:v>136</c:v>
                </c:pt>
                <c:pt idx="69">
                  <c:v>138</c:v>
                </c:pt>
                <c:pt idx="70">
                  <c:v>140</c:v>
                </c:pt>
                <c:pt idx="71">
                  <c:v>142</c:v>
                </c:pt>
                <c:pt idx="72">
                  <c:v>144</c:v>
                </c:pt>
                <c:pt idx="73">
                  <c:v>146</c:v>
                </c:pt>
                <c:pt idx="74">
                  <c:v>148</c:v>
                </c:pt>
                <c:pt idx="75">
                  <c:v>150</c:v>
                </c:pt>
                <c:pt idx="76">
                  <c:v>152</c:v>
                </c:pt>
                <c:pt idx="77">
                  <c:v>154</c:v>
                </c:pt>
                <c:pt idx="78">
                  <c:v>156</c:v>
                </c:pt>
                <c:pt idx="79">
                  <c:v>158</c:v>
                </c:pt>
                <c:pt idx="80">
                  <c:v>160</c:v>
                </c:pt>
                <c:pt idx="81">
                  <c:v>162</c:v>
                </c:pt>
                <c:pt idx="82">
                  <c:v>164</c:v>
                </c:pt>
                <c:pt idx="83">
                  <c:v>166</c:v>
                </c:pt>
                <c:pt idx="84">
                  <c:v>168</c:v>
                </c:pt>
                <c:pt idx="85">
                  <c:v>170</c:v>
                </c:pt>
                <c:pt idx="86">
                  <c:v>172</c:v>
                </c:pt>
                <c:pt idx="87">
                  <c:v>174</c:v>
                </c:pt>
                <c:pt idx="88">
                  <c:v>176</c:v>
                </c:pt>
                <c:pt idx="89">
                  <c:v>178</c:v>
                </c:pt>
                <c:pt idx="90">
                  <c:v>180</c:v>
                </c:pt>
                <c:pt idx="91">
                  <c:v>182</c:v>
                </c:pt>
                <c:pt idx="92">
                  <c:v>184</c:v>
                </c:pt>
                <c:pt idx="93">
                  <c:v>186</c:v>
                </c:pt>
                <c:pt idx="94">
                  <c:v>188</c:v>
                </c:pt>
                <c:pt idx="95">
                  <c:v>190</c:v>
                </c:pt>
                <c:pt idx="96">
                  <c:v>192</c:v>
                </c:pt>
                <c:pt idx="97">
                  <c:v>194</c:v>
                </c:pt>
                <c:pt idx="98">
                  <c:v>196</c:v>
                </c:pt>
                <c:pt idx="99">
                  <c:v>198</c:v>
                </c:pt>
                <c:pt idx="100">
                  <c:v>200</c:v>
                </c:pt>
                <c:pt idx="101">
                  <c:v>202</c:v>
                </c:pt>
                <c:pt idx="102">
                  <c:v>204</c:v>
                </c:pt>
                <c:pt idx="103">
                  <c:v>206</c:v>
                </c:pt>
                <c:pt idx="104">
                  <c:v>208</c:v>
                </c:pt>
                <c:pt idx="105">
                  <c:v>210</c:v>
                </c:pt>
                <c:pt idx="106">
                  <c:v>212</c:v>
                </c:pt>
                <c:pt idx="107">
                  <c:v>214</c:v>
                </c:pt>
                <c:pt idx="108">
                  <c:v>216</c:v>
                </c:pt>
                <c:pt idx="109">
                  <c:v>218</c:v>
                </c:pt>
                <c:pt idx="110">
                  <c:v>220</c:v>
                </c:pt>
                <c:pt idx="111">
                  <c:v>222</c:v>
                </c:pt>
                <c:pt idx="112">
                  <c:v>224</c:v>
                </c:pt>
                <c:pt idx="113">
                  <c:v>226</c:v>
                </c:pt>
                <c:pt idx="114">
                  <c:v>228</c:v>
                </c:pt>
                <c:pt idx="115">
                  <c:v>230</c:v>
                </c:pt>
                <c:pt idx="116">
                  <c:v>232</c:v>
                </c:pt>
                <c:pt idx="117">
                  <c:v>234</c:v>
                </c:pt>
                <c:pt idx="118">
                  <c:v>236</c:v>
                </c:pt>
                <c:pt idx="119">
                  <c:v>238</c:v>
                </c:pt>
                <c:pt idx="120">
                  <c:v>240</c:v>
                </c:pt>
                <c:pt idx="121">
                  <c:v>242</c:v>
                </c:pt>
                <c:pt idx="122">
                  <c:v>244</c:v>
                </c:pt>
                <c:pt idx="123">
                  <c:v>246</c:v>
                </c:pt>
                <c:pt idx="124">
                  <c:v>248</c:v>
                </c:pt>
                <c:pt idx="125">
                  <c:v>250</c:v>
                </c:pt>
                <c:pt idx="126">
                  <c:v>252</c:v>
                </c:pt>
                <c:pt idx="127">
                  <c:v>254</c:v>
                </c:pt>
                <c:pt idx="128">
                  <c:v>256</c:v>
                </c:pt>
                <c:pt idx="129">
                  <c:v>258</c:v>
                </c:pt>
                <c:pt idx="130">
                  <c:v>260</c:v>
                </c:pt>
                <c:pt idx="131">
                  <c:v>262</c:v>
                </c:pt>
                <c:pt idx="132">
                  <c:v>264</c:v>
                </c:pt>
                <c:pt idx="133">
                  <c:v>266</c:v>
                </c:pt>
                <c:pt idx="134">
                  <c:v>268</c:v>
                </c:pt>
                <c:pt idx="135">
                  <c:v>270</c:v>
                </c:pt>
                <c:pt idx="136">
                  <c:v>272</c:v>
                </c:pt>
                <c:pt idx="137">
                  <c:v>274</c:v>
                </c:pt>
                <c:pt idx="138">
                  <c:v>276</c:v>
                </c:pt>
                <c:pt idx="139">
                  <c:v>278</c:v>
                </c:pt>
                <c:pt idx="140">
                  <c:v>280</c:v>
                </c:pt>
                <c:pt idx="141">
                  <c:v>282</c:v>
                </c:pt>
                <c:pt idx="142">
                  <c:v>284</c:v>
                </c:pt>
                <c:pt idx="143">
                  <c:v>286</c:v>
                </c:pt>
                <c:pt idx="144">
                  <c:v>288</c:v>
                </c:pt>
                <c:pt idx="145">
                  <c:v>290</c:v>
                </c:pt>
                <c:pt idx="146">
                  <c:v>292</c:v>
                </c:pt>
                <c:pt idx="147">
                  <c:v>294</c:v>
                </c:pt>
                <c:pt idx="148">
                  <c:v>296</c:v>
                </c:pt>
                <c:pt idx="149">
                  <c:v>298</c:v>
                </c:pt>
                <c:pt idx="150">
                  <c:v>300</c:v>
                </c:pt>
                <c:pt idx="151">
                  <c:v>302</c:v>
                </c:pt>
                <c:pt idx="152">
                  <c:v>304</c:v>
                </c:pt>
                <c:pt idx="153">
                  <c:v>306</c:v>
                </c:pt>
                <c:pt idx="154">
                  <c:v>308</c:v>
                </c:pt>
                <c:pt idx="155">
                  <c:v>310</c:v>
                </c:pt>
                <c:pt idx="156">
                  <c:v>312</c:v>
                </c:pt>
                <c:pt idx="157">
                  <c:v>314</c:v>
                </c:pt>
                <c:pt idx="158">
                  <c:v>316</c:v>
                </c:pt>
                <c:pt idx="159">
                  <c:v>318</c:v>
                </c:pt>
                <c:pt idx="160">
                  <c:v>320</c:v>
                </c:pt>
                <c:pt idx="161">
                  <c:v>322</c:v>
                </c:pt>
                <c:pt idx="162">
                  <c:v>324</c:v>
                </c:pt>
                <c:pt idx="163">
                  <c:v>326</c:v>
                </c:pt>
                <c:pt idx="164">
                  <c:v>328</c:v>
                </c:pt>
                <c:pt idx="165">
                  <c:v>330</c:v>
                </c:pt>
                <c:pt idx="166">
                  <c:v>332</c:v>
                </c:pt>
                <c:pt idx="167">
                  <c:v>334</c:v>
                </c:pt>
                <c:pt idx="168">
                  <c:v>336</c:v>
                </c:pt>
                <c:pt idx="169">
                  <c:v>338</c:v>
                </c:pt>
                <c:pt idx="170">
                  <c:v>340</c:v>
                </c:pt>
                <c:pt idx="171">
                  <c:v>342</c:v>
                </c:pt>
                <c:pt idx="172">
                  <c:v>344</c:v>
                </c:pt>
                <c:pt idx="173">
                  <c:v>346</c:v>
                </c:pt>
                <c:pt idx="174">
                  <c:v>348</c:v>
                </c:pt>
                <c:pt idx="175">
                  <c:v>350</c:v>
                </c:pt>
                <c:pt idx="176">
                  <c:v>352</c:v>
                </c:pt>
                <c:pt idx="177">
                  <c:v>354</c:v>
                </c:pt>
                <c:pt idx="178">
                  <c:v>356</c:v>
                </c:pt>
                <c:pt idx="179">
                  <c:v>358</c:v>
                </c:pt>
                <c:pt idx="180">
                  <c:v>360</c:v>
                </c:pt>
                <c:pt idx="181">
                  <c:v>362</c:v>
                </c:pt>
                <c:pt idx="182">
                  <c:v>364</c:v>
                </c:pt>
                <c:pt idx="183">
                  <c:v>366</c:v>
                </c:pt>
                <c:pt idx="184">
                  <c:v>368</c:v>
                </c:pt>
                <c:pt idx="185">
                  <c:v>370</c:v>
                </c:pt>
                <c:pt idx="186">
                  <c:v>372</c:v>
                </c:pt>
                <c:pt idx="187">
                  <c:v>374</c:v>
                </c:pt>
                <c:pt idx="188">
                  <c:v>376</c:v>
                </c:pt>
                <c:pt idx="189">
                  <c:v>378</c:v>
                </c:pt>
                <c:pt idx="190">
                  <c:v>380</c:v>
                </c:pt>
                <c:pt idx="191">
                  <c:v>382</c:v>
                </c:pt>
                <c:pt idx="192">
                  <c:v>384</c:v>
                </c:pt>
                <c:pt idx="193">
                  <c:v>386</c:v>
                </c:pt>
                <c:pt idx="194">
                  <c:v>388</c:v>
                </c:pt>
                <c:pt idx="195">
                  <c:v>390</c:v>
                </c:pt>
                <c:pt idx="196">
                  <c:v>392</c:v>
                </c:pt>
                <c:pt idx="197">
                  <c:v>394</c:v>
                </c:pt>
                <c:pt idx="198">
                  <c:v>396</c:v>
                </c:pt>
                <c:pt idx="199">
                  <c:v>398</c:v>
                </c:pt>
                <c:pt idx="200">
                  <c:v>400</c:v>
                </c:pt>
                <c:pt idx="201">
                  <c:v>402</c:v>
                </c:pt>
                <c:pt idx="202">
                  <c:v>404</c:v>
                </c:pt>
                <c:pt idx="203">
                  <c:v>406</c:v>
                </c:pt>
                <c:pt idx="204">
                  <c:v>408</c:v>
                </c:pt>
                <c:pt idx="205">
                  <c:v>410</c:v>
                </c:pt>
                <c:pt idx="206">
                  <c:v>412</c:v>
                </c:pt>
                <c:pt idx="207">
                  <c:v>414</c:v>
                </c:pt>
                <c:pt idx="208">
                  <c:v>416</c:v>
                </c:pt>
                <c:pt idx="209">
                  <c:v>418</c:v>
                </c:pt>
                <c:pt idx="210">
                  <c:v>420</c:v>
                </c:pt>
                <c:pt idx="211">
                  <c:v>422</c:v>
                </c:pt>
                <c:pt idx="212">
                  <c:v>424</c:v>
                </c:pt>
                <c:pt idx="213">
                  <c:v>426</c:v>
                </c:pt>
                <c:pt idx="214">
                  <c:v>428</c:v>
                </c:pt>
                <c:pt idx="215">
                  <c:v>430</c:v>
                </c:pt>
                <c:pt idx="216">
                  <c:v>432</c:v>
                </c:pt>
                <c:pt idx="217">
                  <c:v>434</c:v>
                </c:pt>
                <c:pt idx="218">
                  <c:v>436</c:v>
                </c:pt>
                <c:pt idx="219">
                  <c:v>438</c:v>
                </c:pt>
                <c:pt idx="220">
                  <c:v>440</c:v>
                </c:pt>
                <c:pt idx="221">
                  <c:v>442</c:v>
                </c:pt>
                <c:pt idx="222">
                  <c:v>444</c:v>
                </c:pt>
                <c:pt idx="223">
                  <c:v>446</c:v>
                </c:pt>
                <c:pt idx="224">
                  <c:v>448</c:v>
                </c:pt>
                <c:pt idx="225">
                  <c:v>450</c:v>
                </c:pt>
                <c:pt idx="226">
                  <c:v>452</c:v>
                </c:pt>
                <c:pt idx="227">
                  <c:v>454</c:v>
                </c:pt>
                <c:pt idx="228">
                  <c:v>456</c:v>
                </c:pt>
                <c:pt idx="229">
                  <c:v>458</c:v>
                </c:pt>
                <c:pt idx="230">
                  <c:v>460</c:v>
                </c:pt>
                <c:pt idx="231">
                  <c:v>462</c:v>
                </c:pt>
                <c:pt idx="232">
                  <c:v>464</c:v>
                </c:pt>
                <c:pt idx="233">
                  <c:v>466</c:v>
                </c:pt>
                <c:pt idx="234">
                  <c:v>468</c:v>
                </c:pt>
                <c:pt idx="235">
                  <c:v>470</c:v>
                </c:pt>
                <c:pt idx="236">
                  <c:v>472</c:v>
                </c:pt>
                <c:pt idx="237">
                  <c:v>474</c:v>
                </c:pt>
                <c:pt idx="238">
                  <c:v>476</c:v>
                </c:pt>
                <c:pt idx="239">
                  <c:v>478</c:v>
                </c:pt>
                <c:pt idx="240">
                  <c:v>480</c:v>
                </c:pt>
                <c:pt idx="241">
                  <c:v>482</c:v>
                </c:pt>
                <c:pt idx="242">
                  <c:v>484</c:v>
                </c:pt>
                <c:pt idx="243">
                  <c:v>486</c:v>
                </c:pt>
                <c:pt idx="244">
                  <c:v>488</c:v>
                </c:pt>
                <c:pt idx="245">
                  <c:v>490</c:v>
                </c:pt>
                <c:pt idx="246">
                  <c:v>492</c:v>
                </c:pt>
                <c:pt idx="247">
                  <c:v>494</c:v>
                </c:pt>
                <c:pt idx="248">
                  <c:v>496</c:v>
                </c:pt>
                <c:pt idx="249">
                  <c:v>498</c:v>
                </c:pt>
                <c:pt idx="250">
                  <c:v>500</c:v>
                </c:pt>
                <c:pt idx="251">
                  <c:v>502</c:v>
                </c:pt>
                <c:pt idx="252">
                  <c:v>504</c:v>
                </c:pt>
                <c:pt idx="253">
                  <c:v>506</c:v>
                </c:pt>
                <c:pt idx="254">
                  <c:v>508</c:v>
                </c:pt>
                <c:pt idx="255">
                  <c:v>510</c:v>
                </c:pt>
                <c:pt idx="256">
                  <c:v>512</c:v>
                </c:pt>
                <c:pt idx="257">
                  <c:v>514</c:v>
                </c:pt>
                <c:pt idx="258">
                  <c:v>516</c:v>
                </c:pt>
                <c:pt idx="259">
                  <c:v>518</c:v>
                </c:pt>
                <c:pt idx="260">
                  <c:v>520</c:v>
                </c:pt>
                <c:pt idx="261">
                  <c:v>522</c:v>
                </c:pt>
                <c:pt idx="262">
                  <c:v>524</c:v>
                </c:pt>
                <c:pt idx="263">
                  <c:v>526</c:v>
                </c:pt>
                <c:pt idx="264">
                  <c:v>528</c:v>
                </c:pt>
                <c:pt idx="265">
                  <c:v>530</c:v>
                </c:pt>
                <c:pt idx="266">
                  <c:v>532</c:v>
                </c:pt>
                <c:pt idx="267">
                  <c:v>534</c:v>
                </c:pt>
                <c:pt idx="268">
                  <c:v>536</c:v>
                </c:pt>
                <c:pt idx="269">
                  <c:v>538</c:v>
                </c:pt>
                <c:pt idx="270">
                  <c:v>540</c:v>
                </c:pt>
                <c:pt idx="271">
                  <c:v>542</c:v>
                </c:pt>
                <c:pt idx="272">
                  <c:v>544</c:v>
                </c:pt>
                <c:pt idx="273">
                  <c:v>546</c:v>
                </c:pt>
                <c:pt idx="274">
                  <c:v>548</c:v>
                </c:pt>
                <c:pt idx="275">
                  <c:v>550</c:v>
                </c:pt>
                <c:pt idx="276">
                  <c:v>552</c:v>
                </c:pt>
                <c:pt idx="277">
                  <c:v>554</c:v>
                </c:pt>
                <c:pt idx="278">
                  <c:v>556</c:v>
                </c:pt>
                <c:pt idx="279">
                  <c:v>558</c:v>
                </c:pt>
                <c:pt idx="280">
                  <c:v>560</c:v>
                </c:pt>
                <c:pt idx="281">
                  <c:v>562</c:v>
                </c:pt>
                <c:pt idx="282">
                  <c:v>564</c:v>
                </c:pt>
                <c:pt idx="283">
                  <c:v>566</c:v>
                </c:pt>
                <c:pt idx="284">
                  <c:v>568</c:v>
                </c:pt>
                <c:pt idx="285">
                  <c:v>570</c:v>
                </c:pt>
                <c:pt idx="286">
                  <c:v>572</c:v>
                </c:pt>
                <c:pt idx="287">
                  <c:v>574</c:v>
                </c:pt>
                <c:pt idx="288">
                  <c:v>576</c:v>
                </c:pt>
                <c:pt idx="289">
                  <c:v>578</c:v>
                </c:pt>
                <c:pt idx="290">
                  <c:v>580</c:v>
                </c:pt>
                <c:pt idx="291">
                  <c:v>582</c:v>
                </c:pt>
                <c:pt idx="292">
                  <c:v>584</c:v>
                </c:pt>
                <c:pt idx="293">
                  <c:v>586</c:v>
                </c:pt>
                <c:pt idx="294">
                  <c:v>588</c:v>
                </c:pt>
                <c:pt idx="295">
                  <c:v>590</c:v>
                </c:pt>
                <c:pt idx="296">
                  <c:v>592</c:v>
                </c:pt>
                <c:pt idx="297">
                  <c:v>594</c:v>
                </c:pt>
                <c:pt idx="298">
                  <c:v>596</c:v>
                </c:pt>
                <c:pt idx="299">
                  <c:v>598</c:v>
                </c:pt>
                <c:pt idx="300">
                  <c:v>600</c:v>
                </c:pt>
                <c:pt idx="301">
                  <c:v>602</c:v>
                </c:pt>
                <c:pt idx="302">
                  <c:v>604</c:v>
                </c:pt>
                <c:pt idx="303">
                  <c:v>606</c:v>
                </c:pt>
                <c:pt idx="304">
                  <c:v>608</c:v>
                </c:pt>
                <c:pt idx="305">
                  <c:v>610</c:v>
                </c:pt>
                <c:pt idx="306">
                  <c:v>612</c:v>
                </c:pt>
                <c:pt idx="307">
                  <c:v>614</c:v>
                </c:pt>
                <c:pt idx="308">
                  <c:v>616</c:v>
                </c:pt>
                <c:pt idx="309">
                  <c:v>618</c:v>
                </c:pt>
                <c:pt idx="310">
                  <c:v>620</c:v>
                </c:pt>
                <c:pt idx="311">
                  <c:v>622</c:v>
                </c:pt>
                <c:pt idx="312">
                  <c:v>624</c:v>
                </c:pt>
                <c:pt idx="313">
                  <c:v>626</c:v>
                </c:pt>
                <c:pt idx="314">
                  <c:v>628</c:v>
                </c:pt>
                <c:pt idx="315">
                  <c:v>630</c:v>
                </c:pt>
                <c:pt idx="316">
                  <c:v>632</c:v>
                </c:pt>
                <c:pt idx="317">
                  <c:v>634</c:v>
                </c:pt>
                <c:pt idx="318">
                  <c:v>636</c:v>
                </c:pt>
                <c:pt idx="319">
                  <c:v>638</c:v>
                </c:pt>
                <c:pt idx="320">
                  <c:v>640</c:v>
                </c:pt>
                <c:pt idx="321">
                  <c:v>642</c:v>
                </c:pt>
                <c:pt idx="322">
                  <c:v>644</c:v>
                </c:pt>
                <c:pt idx="323">
                  <c:v>646</c:v>
                </c:pt>
                <c:pt idx="324">
                  <c:v>648</c:v>
                </c:pt>
                <c:pt idx="325">
                  <c:v>650</c:v>
                </c:pt>
                <c:pt idx="326">
                  <c:v>652</c:v>
                </c:pt>
                <c:pt idx="327">
                  <c:v>654</c:v>
                </c:pt>
                <c:pt idx="328">
                  <c:v>656</c:v>
                </c:pt>
                <c:pt idx="329">
                  <c:v>658</c:v>
                </c:pt>
                <c:pt idx="330">
                  <c:v>660</c:v>
                </c:pt>
                <c:pt idx="331">
                  <c:v>662</c:v>
                </c:pt>
                <c:pt idx="332">
                  <c:v>664</c:v>
                </c:pt>
                <c:pt idx="333">
                  <c:v>666</c:v>
                </c:pt>
                <c:pt idx="334">
                  <c:v>668</c:v>
                </c:pt>
                <c:pt idx="335">
                  <c:v>670</c:v>
                </c:pt>
                <c:pt idx="336">
                  <c:v>672</c:v>
                </c:pt>
                <c:pt idx="337">
                  <c:v>674</c:v>
                </c:pt>
                <c:pt idx="338">
                  <c:v>676</c:v>
                </c:pt>
                <c:pt idx="339">
                  <c:v>678</c:v>
                </c:pt>
                <c:pt idx="340">
                  <c:v>680</c:v>
                </c:pt>
                <c:pt idx="341">
                  <c:v>682</c:v>
                </c:pt>
                <c:pt idx="342">
                  <c:v>684</c:v>
                </c:pt>
                <c:pt idx="343">
                  <c:v>686</c:v>
                </c:pt>
                <c:pt idx="344">
                  <c:v>688</c:v>
                </c:pt>
                <c:pt idx="345">
                  <c:v>690</c:v>
                </c:pt>
                <c:pt idx="346">
                  <c:v>692</c:v>
                </c:pt>
                <c:pt idx="347">
                  <c:v>694</c:v>
                </c:pt>
                <c:pt idx="348">
                  <c:v>696</c:v>
                </c:pt>
                <c:pt idx="349">
                  <c:v>698</c:v>
                </c:pt>
                <c:pt idx="350">
                  <c:v>700</c:v>
                </c:pt>
                <c:pt idx="351">
                  <c:v>702</c:v>
                </c:pt>
                <c:pt idx="352">
                  <c:v>704</c:v>
                </c:pt>
                <c:pt idx="353">
                  <c:v>706</c:v>
                </c:pt>
                <c:pt idx="354">
                  <c:v>708</c:v>
                </c:pt>
                <c:pt idx="355">
                  <c:v>710</c:v>
                </c:pt>
                <c:pt idx="356">
                  <c:v>712</c:v>
                </c:pt>
                <c:pt idx="357">
                  <c:v>714</c:v>
                </c:pt>
                <c:pt idx="358">
                  <c:v>716</c:v>
                </c:pt>
                <c:pt idx="359">
                  <c:v>718</c:v>
                </c:pt>
                <c:pt idx="360">
                  <c:v>720</c:v>
                </c:pt>
                <c:pt idx="361">
                  <c:v>722</c:v>
                </c:pt>
                <c:pt idx="362">
                  <c:v>724</c:v>
                </c:pt>
                <c:pt idx="363">
                  <c:v>726</c:v>
                </c:pt>
                <c:pt idx="364">
                  <c:v>728</c:v>
                </c:pt>
                <c:pt idx="365">
                  <c:v>730</c:v>
                </c:pt>
                <c:pt idx="366">
                  <c:v>732</c:v>
                </c:pt>
                <c:pt idx="367">
                  <c:v>734</c:v>
                </c:pt>
                <c:pt idx="368">
                  <c:v>736</c:v>
                </c:pt>
                <c:pt idx="369">
                  <c:v>738</c:v>
                </c:pt>
                <c:pt idx="370">
                  <c:v>740</c:v>
                </c:pt>
                <c:pt idx="371">
                  <c:v>742</c:v>
                </c:pt>
                <c:pt idx="372">
                  <c:v>744</c:v>
                </c:pt>
                <c:pt idx="373">
                  <c:v>746</c:v>
                </c:pt>
                <c:pt idx="374">
                  <c:v>748</c:v>
                </c:pt>
                <c:pt idx="375">
                  <c:v>750</c:v>
                </c:pt>
                <c:pt idx="376">
                  <c:v>752</c:v>
                </c:pt>
                <c:pt idx="377">
                  <c:v>754</c:v>
                </c:pt>
                <c:pt idx="378">
                  <c:v>756</c:v>
                </c:pt>
                <c:pt idx="379">
                  <c:v>758</c:v>
                </c:pt>
                <c:pt idx="380">
                  <c:v>760</c:v>
                </c:pt>
                <c:pt idx="381">
                  <c:v>762</c:v>
                </c:pt>
                <c:pt idx="382">
                  <c:v>764</c:v>
                </c:pt>
                <c:pt idx="383">
                  <c:v>766</c:v>
                </c:pt>
                <c:pt idx="384">
                  <c:v>768</c:v>
                </c:pt>
                <c:pt idx="385">
                  <c:v>770</c:v>
                </c:pt>
                <c:pt idx="386">
                  <c:v>772</c:v>
                </c:pt>
                <c:pt idx="387">
                  <c:v>774</c:v>
                </c:pt>
                <c:pt idx="388">
                  <c:v>776</c:v>
                </c:pt>
                <c:pt idx="389">
                  <c:v>778</c:v>
                </c:pt>
                <c:pt idx="390">
                  <c:v>780</c:v>
                </c:pt>
                <c:pt idx="391">
                  <c:v>782</c:v>
                </c:pt>
                <c:pt idx="392">
                  <c:v>784</c:v>
                </c:pt>
                <c:pt idx="393">
                  <c:v>786</c:v>
                </c:pt>
                <c:pt idx="394">
                  <c:v>788</c:v>
                </c:pt>
                <c:pt idx="395">
                  <c:v>790</c:v>
                </c:pt>
                <c:pt idx="396">
                  <c:v>792</c:v>
                </c:pt>
                <c:pt idx="397">
                  <c:v>794</c:v>
                </c:pt>
                <c:pt idx="398">
                  <c:v>796</c:v>
                </c:pt>
                <c:pt idx="399">
                  <c:v>798</c:v>
                </c:pt>
                <c:pt idx="400">
                  <c:v>800</c:v>
                </c:pt>
                <c:pt idx="401">
                  <c:v>802</c:v>
                </c:pt>
                <c:pt idx="402">
                  <c:v>804</c:v>
                </c:pt>
                <c:pt idx="403">
                  <c:v>806</c:v>
                </c:pt>
                <c:pt idx="404">
                  <c:v>808</c:v>
                </c:pt>
                <c:pt idx="405">
                  <c:v>810</c:v>
                </c:pt>
                <c:pt idx="406">
                  <c:v>812</c:v>
                </c:pt>
                <c:pt idx="407">
                  <c:v>814</c:v>
                </c:pt>
                <c:pt idx="408">
                  <c:v>816</c:v>
                </c:pt>
                <c:pt idx="409">
                  <c:v>818</c:v>
                </c:pt>
                <c:pt idx="410">
                  <c:v>820</c:v>
                </c:pt>
                <c:pt idx="411">
                  <c:v>822</c:v>
                </c:pt>
                <c:pt idx="412">
                  <c:v>824</c:v>
                </c:pt>
                <c:pt idx="413">
                  <c:v>826</c:v>
                </c:pt>
                <c:pt idx="414">
                  <c:v>828</c:v>
                </c:pt>
                <c:pt idx="415">
                  <c:v>830</c:v>
                </c:pt>
                <c:pt idx="416">
                  <c:v>832</c:v>
                </c:pt>
                <c:pt idx="417">
                  <c:v>834</c:v>
                </c:pt>
                <c:pt idx="418">
                  <c:v>836</c:v>
                </c:pt>
                <c:pt idx="419">
                  <c:v>838</c:v>
                </c:pt>
                <c:pt idx="420">
                  <c:v>840</c:v>
                </c:pt>
                <c:pt idx="421">
                  <c:v>842</c:v>
                </c:pt>
                <c:pt idx="422">
                  <c:v>844</c:v>
                </c:pt>
                <c:pt idx="423">
                  <c:v>846</c:v>
                </c:pt>
                <c:pt idx="424">
                  <c:v>848</c:v>
                </c:pt>
                <c:pt idx="425">
                  <c:v>850</c:v>
                </c:pt>
                <c:pt idx="426">
                  <c:v>852</c:v>
                </c:pt>
                <c:pt idx="427">
                  <c:v>854</c:v>
                </c:pt>
                <c:pt idx="428">
                  <c:v>856</c:v>
                </c:pt>
                <c:pt idx="429">
                  <c:v>858</c:v>
                </c:pt>
                <c:pt idx="430">
                  <c:v>860</c:v>
                </c:pt>
                <c:pt idx="431">
                  <c:v>862</c:v>
                </c:pt>
                <c:pt idx="432">
                  <c:v>864</c:v>
                </c:pt>
                <c:pt idx="433">
                  <c:v>866</c:v>
                </c:pt>
                <c:pt idx="434">
                  <c:v>868</c:v>
                </c:pt>
                <c:pt idx="435">
                  <c:v>870</c:v>
                </c:pt>
                <c:pt idx="436">
                  <c:v>872</c:v>
                </c:pt>
                <c:pt idx="437">
                  <c:v>874</c:v>
                </c:pt>
                <c:pt idx="438">
                  <c:v>876</c:v>
                </c:pt>
                <c:pt idx="439">
                  <c:v>878</c:v>
                </c:pt>
                <c:pt idx="440">
                  <c:v>880</c:v>
                </c:pt>
                <c:pt idx="441">
                  <c:v>882</c:v>
                </c:pt>
                <c:pt idx="442">
                  <c:v>884</c:v>
                </c:pt>
                <c:pt idx="443">
                  <c:v>886</c:v>
                </c:pt>
                <c:pt idx="444">
                  <c:v>888</c:v>
                </c:pt>
                <c:pt idx="445">
                  <c:v>890</c:v>
                </c:pt>
                <c:pt idx="446">
                  <c:v>892</c:v>
                </c:pt>
                <c:pt idx="447">
                  <c:v>894</c:v>
                </c:pt>
                <c:pt idx="448">
                  <c:v>896</c:v>
                </c:pt>
                <c:pt idx="449">
                  <c:v>898</c:v>
                </c:pt>
                <c:pt idx="450">
                  <c:v>900</c:v>
                </c:pt>
                <c:pt idx="451">
                  <c:v>902</c:v>
                </c:pt>
                <c:pt idx="452">
                  <c:v>904</c:v>
                </c:pt>
                <c:pt idx="453">
                  <c:v>906</c:v>
                </c:pt>
                <c:pt idx="454">
                  <c:v>908</c:v>
                </c:pt>
                <c:pt idx="455">
                  <c:v>910</c:v>
                </c:pt>
                <c:pt idx="456">
                  <c:v>912</c:v>
                </c:pt>
                <c:pt idx="457">
                  <c:v>914</c:v>
                </c:pt>
                <c:pt idx="458">
                  <c:v>916</c:v>
                </c:pt>
                <c:pt idx="459">
                  <c:v>918</c:v>
                </c:pt>
                <c:pt idx="460">
                  <c:v>920</c:v>
                </c:pt>
                <c:pt idx="461">
                  <c:v>922</c:v>
                </c:pt>
                <c:pt idx="462">
                  <c:v>924</c:v>
                </c:pt>
                <c:pt idx="463">
                  <c:v>926</c:v>
                </c:pt>
                <c:pt idx="464">
                  <c:v>928</c:v>
                </c:pt>
                <c:pt idx="465">
                  <c:v>930</c:v>
                </c:pt>
                <c:pt idx="466">
                  <c:v>932</c:v>
                </c:pt>
                <c:pt idx="467">
                  <c:v>934</c:v>
                </c:pt>
                <c:pt idx="468">
                  <c:v>936</c:v>
                </c:pt>
                <c:pt idx="469">
                  <c:v>938</c:v>
                </c:pt>
                <c:pt idx="470">
                  <c:v>940</c:v>
                </c:pt>
                <c:pt idx="471">
                  <c:v>942</c:v>
                </c:pt>
                <c:pt idx="472">
                  <c:v>944</c:v>
                </c:pt>
                <c:pt idx="473">
                  <c:v>946</c:v>
                </c:pt>
                <c:pt idx="474">
                  <c:v>948</c:v>
                </c:pt>
                <c:pt idx="475">
                  <c:v>950</c:v>
                </c:pt>
                <c:pt idx="476">
                  <c:v>952</c:v>
                </c:pt>
                <c:pt idx="477">
                  <c:v>954</c:v>
                </c:pt>
                <c:pt idx="478">
                  <c:v>956</c:v>
                </c:pt>
                <c:pt idx="479">
                  <c:v>958</c:v>
                </c:pt>
                <c:pt idx="480">
                  <c:v>960</c:v>
                </c:pt>
                <c:pt idx="481">
                  <c:v>962</c:v>
                </c:pt>
                <c:pt idx="482">
                  <c:v>964</c:v>
                </c:pt>
                <c:pt idx="483">
                  <c:v>966</c:v>
                </c:pt>
                <c:pt idx="484">
                  <c:v>968</c:v>
                </c:pt>
                <c:pt idx="485">
                  <c:v>970</c:v>
                </c:pt>
                <c:pt idx="486">
                  <c:v>972</c:v>
                </c:pt>
                <c:pt idx="487">
                  <c:v>974</c:v>
                </c:pt>
                <c:pt idx="488">
                  <c:v>976</c:v>
                </c:pt>
                <c:pt idx="489">
                  <c:v>978</c:v>
                </c:pt>
                <c:pt idx="490">
                  <c:v>980</c:v>
                </c:pt>
                <c:pt idx="491">
                  <c:v>982</c:v>
                </c:pt>
                <c:pt idx="492">
                  <c:v>984</c:v>
                </c:pt>
                <c:pt idx="493">
                  <c:v>986</c:v>
                </c:pt>
                <c:pt idx="494">
                  <c:v>988</c:v>
                </c:pt>
                <c:pt idx="495">
                  <c:v>990</c:v>
                </c:pt>
                <c:pt idx="496">
                  <c:v>992</c:v>
                </c:pt>
                <c:pt idx="497">
                  <c:v>994</c:v>
                </c:pt>
                <c:pt idx="498">
                  <c:v>996</c:v>
                </c:pt>
                <c:pt idx="499">
                  <c:v>998</c:v>
                </c:pt>
                <c:pt idx="500">
                  <c:v>1000</c:v>
                </c:pt>
                <c:pt idx="501">
                  <c:v>1002</c:v>
                </c:pt>
                <c:pt idx="502">
                  <c:v>1004</c:v>
                </c:pt>
                <c:pt idx="503">
                  <c:v>1006</c:v>
                </c:pt>
                <c:pt idx="504">
                  <c:v>1008</c:v>
                </c:pt>
                <c:pt idx="505">
                  <c:v>1010</c:v>
                </c:pt>
                <c:pt idx="506">
                  <c:v>1012</c:v>
                </c:pt>
                <c:pt idx="507">
                  <c:v>1014</c:v>
                </c:pt>
                <c:pt idx="508">
                  <c:v>1016</c:v>
                </c:pt>
                <c:pt idx="509">
                  <c:v>1018</c:v>
                </c:pt>
                <c:pt idx="510">
                  <c:v>1020</c:v>
                </c:pt>
                <c:pt idx="511">
                  <c:v>1022</c:v>
                </c:pt>
                <c:pt idx="512">
                  <c:v>1024</c:v>
                </c:pt>
                <c:pt idx="513">
                  <c:v>1026</c:v>
                </c:pt>
                <c:pt idx="514">
                  <c:v>1028</c:v>
                </c:pt>
                <c:pt idx="515">
                  <c:v>1030</c:v>
                </c:pt>
                <c:pt idx="516">
                  <c:v>1032</c:v>
                </c:pt>
                <c:pt idx="517">
                  <c:v>1034</c:v>
                </c:pt>
                <c:pt idx="518">
                  <c:v>1036</c:v>
                </c:pt>
                <c:pt idx="519">
                  <c:v>1038</c:v>
                </c:pt>
                <c:pt idx="520">
                  <c:v>1040</c:v>
                </c:pt>
                <c:pt idx="521">
                  <c:v>1042</c:v>
                </c:pt>
                <c:pt idx="522">
                  <c:v>1044</c:v>
                </c:pt>
                <c:pt idx="523">
                  <c:v>1046</c:v>
                </c:pt>
                <c:pt idx="524">
                  <c:v>1048</c:v>
                </c:pt>
                <c:pt idx="525">
                  <c:v>1050</c:v>
                </c:pt>
                <c:pt idx="526">
                  <c:v>1052</c:v>
                </c:pt>
                <c:pt idx="527">
                  <c:v>1054</c:v>
                </c:pt>
                <c:pt idx="528">
                  <c:v>1056</c:v>
                </c:pt>
                <c:pt idx="529">
                  <c:v>1058</c:v>
                </c:pt>
                <c:pt idx="530">
                  <c:v>1060</c:v>
                </c:pt>
                <c:pt idx="531">
                  <c:v>1062</c:v>
                </c:pt>
                <c:pt idx="532">
                  <c:v>1064</c:v>
                </c:pt>
                <c:pt idx="533">
                  <c:v>1066</c:v>
                </c:pt>
                <c:pt idx="534">
                  <c:v>1068</c:v>
                </c:pt>
                <c:pt idx="535">
                  <c:v>1070</c:v>
                </c:pt>
                <c:pt idx="536">
                  <c:v>1072</c:v>
                </c:pt>
                <c:pt idx="537">
                  <c:v>1074</c:v>
                </c:pt>
                <c:pt idx="538">
                  <c:v>1076</c:v>
                </c:pt>
                <c:pt idx="539">
                  <c:v>1078</c:v>
                </c:pt>
                <c:pt idx="540">
                  <c:v>1080</c:v>
                </c:pt>
                <c:pt idx="541">
                  <c:v>1082</c:v>
                </c:pt>
                <c:pt idx="542">
                  <c:v>1084</c:v>
                </c:pt>
                <c:pt idx="543">
                  <c:v>1086</c:v>
                </c:pt>
                <c:pt idx="544">
                  <c:v>1088</c:v>
                </c:pt>
                <c:pt idx="545">
                  <c:v>1090</c:v>
                </c:pt>
                <c:pt idx="546">
                  <c:v>1092</c:v>
                </c:pt>
                <c:pt idx="547">
                  <c:v>1094</c:v>
                </c:pt>
                <c:pt idx="548">
                  <c:v>1096</c:v>
                </c:pt>
                <c:pt idx="549">
                  <c:v>1098</c:v>
                </c:pt>
                <c:pt idx="550">
                  <c:v>1100</c:v>
                </c:pt>
                <c:pt idx="551">
                  <c:v>1102</c:v>
                </c:pt>
                <c:pt idx="552">
                  <c:v>1104</c:v>
                </c:pt>
                <c:pt idx="553">
                  <c:v>1106</c:v>
                </c:pt>
                <c:pt idx="554">
                  <c:v>1108</c:v>
                </c:pt>
                <c:pt idx="555">
                  <c:v>1110</c:v>
                </c:pt>
                <c:pt idx="556">
                  <c:v>1112</c:v>
                </c:pt>
                <c:pt idx="557">
                  <c:v>1114</c:v>
                </c:pt>
                <c:pt idx="558">
                  <c:v>1116</c:v>
                </c:pt>
                <c:pt idx="559">
                  <c:v>1118</c:v>
                </c:pt>
                <c:pt idx="560">
                  <c:v>1120</c:v>
                </c:pt>
                <c:pt idx="561">
                  <c:v>1122</c:v>
                </c:pt>
                <c:pt idx="562">
                  <c:v>1124</c:v>
                </c:pt>
                <c:pt idx="563">
                  <c:v>1126</c:v>
                </c:pt>
                <c:pt idx="564">
                  <c:v>1128</c:v>
                </c:pt>
                <c:pt idx="565">
                  <c:v>1130</c:v>
                </c:pt>
                <c:pt idx="566">
                  <c:v>1132</c:v>
                </c:pt>
                <c:pt idx="567">
                  <c:v>1134</c:v>
                </c:pt>
                <c:pt idx="568">
                  <c:v>1136</c:v>
                </c:pt>
                <c:pt idx="569">
                  <c:v>1138</c:v>
                </c:pt>
                <c:pt idx="570">
                  <c:v>1140</c:v>
                </c:pt>
                <c:pt idx="571">
                  <c:v>1142</c:v>
                </c:pt>
                <c:pt idx="572">
                  <c:v>1144</c:v>
                </c:pt>
                <c:pt idx="573">
                  <c:v>1146</c:v>
                </c:pt>
                <c:pt idx="574">
                  <c:v>1148</c:v>
                </c:pt>
                <c:pt idx="575">
                  <c:v>1150</c:v>
                </c:pt>
                <c:pt idx="576">
                  <c:v>1152</c:v>
                </c:pt>
                <c:pt idx="577">
                  <c:v>1154</c:v>
                </c:pt>
                <c:pt idx="578">
                  <c:v>1156</c:v>
                </c:pt>
                <c:pt idx="579">
                  <c:v>1158</c:v>
                </c:pt>
                <c:pt idx="580">
                  <c:v>1160</c:v>
                </c:pt>
                <c:pt idx="581">
                  <c:v>1162</c:v>
                </c:pt>
                <c:pt idx="582">
                  <c:v>1164</c:v>
                </c:pt>
                <c:pt idx="583">
                  <c:v>1166</c:v>
                </c:pt>
                <c:pt idx="584">
                  <c:v>1168</c:v>
                </c:pt>
                <c:pt idx="585">
                  <c:v>1170</c:v>
                </c:pt>
                <c:pt idx="586">
                  <c:v>1172</c:v>
                </c:pt>
                <c:pt idx="587">
                  <c:v>1174</c:v>
                </c:pt>
                <c:pt idx="588">
                  <c:v>1176</c:v>
                </c:pt>
                <c:pt idx="589">
                  <c:v>1178</c:v>
                </c:pt>
                <c:pt idx="590">
                  <c:v>1180</c:v>
                </c:pt>
                <c:pt idx="591">
                  <c:v>1182</c:v>
                </c:pt>
                <c:pt idx="592">
                  <c:v>1184</c:v>
                </c:pt>
                <c:pt idx="593">
                  <c:v>1186</c:v>
                </c:pt>
                <c:pt idx="594">
                  <c:v>1188</c:v>
                </c:pt>
                <c:pt idx="595">
                  <c:v>1190</c:v>
                </c:pt>
                <c:pt idx="596">
                  <c:v>1192</c:v>
                </c:pt>
                <c:pt idx="597">
                  <c:v>1194</c:v>
                </c:pt>
                <c:pt idx="598">
                  <c:v>1196</c:v>
                </c:pt>
                <c:pt idx="599">
                  <c:v>1198</c:v>
                </c:pt>
                <c:pt idx="600">
                  <c:v>1200</c:v>
                </c:pt>
                <c:pt idx="601">
                  <c:v>1202</c:v>
                </c:pt>
                <c:pt idx="602">
                  <c:v>1204</c:v>
                </c:pt>
                <c:pt idx="603">
                  <c:v>1206</c:v>
                </c:pt>
                <c:pt idx="604">
                  <c:v>1208</c:v>
                </c:pt>
                <c:pt idx="605">
                  <c:v>1210</c:v>
                </c:pt>
                <c:pt idx="606">
                  <c:v>1212</c:v>
                </c:pt>
                <c:pt idx="607">
                  <c:v>1214</c:v>
                </c:pt>
                <c:pt idx="608">
                  <c:v>1216</c:v>
                </c:pt>
                <c:pt idx="609">
                  <c:v>1218</c:v>
                </c:pt>
                <c:pt idx="610">
                  <c:v>1220</c:v>
                </c:pt>
                <c:pt idx="611">
                  <c:v>1222</c:v>
                </c:pt>
                <c:pt idx="612">
                  <c:v>1224</c:v>
                </c:pt>
                <c:pt idx="613">
                  <c:v>1226</c:v>
                </c:pt>
                <c:pt idx="614">
                  <c:v>1228</c:v>
                </c:pt>
                <c:pt idx="615">
                  <c:v>1230</c:v>
                </c:pt>
                <c:pt idx="616">
                  <c:v>1232</c:v>
                </c:pt>
                <c:pt idx="617">
                  <c:v>1234</c:v>
                </c:pt>
                <c:pt idx="618">
                  <c:v>1236</c:v>
                </c:pt>
                <c:pt idx="619">
                  <c:v>1238</c:v>
                </c:pt>
                <c:pt idx="620">
                  <c:v>1240</c:v>
                </c:pt>
                <c:pt idx="621">
                  <c:v>1242</c:v>
                </c:pt>
                <c:pt idx="622">
                  <c:v>1244</c:v>
                </c:pt>
                <c:pt idx="623">
                  <c:v>1246</c:v>
                </c:pt>
                <c:pt idx="624">
                  <c:v>1248</c:v>
                </c:pt>
                <c:pt idx="625">
                  <c:v>1250</c:v>
                </c:pt>
                <c:pt idx="626">
                  <c:v>1252</c:v>
                </c:pt>
                <c:pt idx="627">
                  <c:v>1254</c:v>
                </c:pt>
                <c:pt idx="628">
                  <c:v>1256</c:v>
                </c:pt>
                <c:pt idx="629">
                  <c:v>1258</c:v>
                </c:pt>
                <c:pt idx="630">
                  <c:v>1260</c:v>
                </c:pt>
                <c:pt idx="631">
                  <c:v>1262</c:v>
                </c:pt>
                <c:pt idx="632">
                  <c:v>1264</c:v>
                </c:pt>
                <c:pt idx="633">
                  <c:v>1266</c:v>
                </c:pt>
                <c:pt idx="634">
                  <c:v>1268</c:v>
                </c:pt>
                <c:pt idx="635">
                  <c:v>1270</c:v>
                </c:pt>
                <c:pt idx="636">
                  <c:v>1272</c:v>
                </c:pt>
                <c:pt idx="637">
                  <c:v>1274</c:v>
                </c:pt>
                <c:pt idx="638">
                  <c:v>1276</c:v>
                </c:pt>
                <c:pt idx="639">
                  <c:v>1278</c:v>
                </c:pt>
                <c:pt idx="640">
                  <c:v>1280</c:v>
                </c:pt>
                <c:pt idx="641">
                  <c:v>1282</c:v>
                </c:pt>
                <c:pt idx="642">
                  <c:v>1284</c:v>
                </c:pt>
                <c:pt idx="643">
                  <c:v>1286</c:v>
                </c:pt>
                <c:pt idx="644">
                  <c:v>1288</c:v>
                </c:pt>
                <c:pt idx="645">
                  <c:v>1290</c:v>
                </c:pt>
                <c:pt idx="646">
                  <c:v>1292</c:v>
                </c:pt>
                <c:pt idx="647">
                  <c:v>1294</c:v>
                </c:pt>
                <c:pt idx="648">
                  <c:v>1296</c:v>
                </c:pt>
                <c:pt idx="649">
                  <c:v>1298</c:v>
                </c:pt>
                <c:pt idx="650">
                  <c:v>1300</c:v>
                </c:pt>
                <c:pt idx="651">
                  <c:v>1302</c:v>
                </c:pt>
                <c:pt idx="652">
                  <c:v>1304</c:v>
                </c:pt>
                <c:pt idx="653">
                  <c:v>1306</c:v>
                </c:pt>
                <c:pt idx="654">
                  <c:v>1308</c:v>
                </c:pt>
                <c:pt idx="655">
                  <c:v>1310</c:v>
                </c:pt>
                <c:pt idx="656">
                  <c:v>1312</c:v>
                </c:pt>
                <c:pt idx="657">
                  <c:v>1314</c:v>
                </c:pt>
                <c:pt idx="658">
                  <c:v>1316</c:v>
                </c:pt>
                <c:pt idx="659">
                  <c:v>1318</c:v>
                </c:pt>
                <c:pt idx="660">
                  <c:v>1320</c:v>
                </c:pt>
                <c:pt idx="661">
                  <c:v>1322</c:v>
                </c:pt>
                <c:pt idx="662">
                  <c:v>1324</c:v>
                </c:pt>
                <c:pt idx="663">
                  <c:v>1326</c:v>
                </c:pt>
                <c:pt idx="664">
                  <c:v>1328</c:v>
                </c:pt>
                <c:pt idx="665">
                  <c:v>1330</c:v>
                </c:pt>
                <c:pt idx="666">
                  <c:v>1332</c:v>
                </c:pt>
                <c:pt idx="667">
                  <c:v>1334</c:v>
                </c:pt>
                <c:pt idx="668">
                  <c:v>1336</c:v>
                </c:pt>
                <c:pt idx="669">
                  <c:v>1338</c:v>
                </c:pt>
                <c:pt idx="670">
                  <c:v>1340</c:v>
                </c:pt>
                <c:pt idx="671">
                  <c:v>1342</c:v>
                </c:pt>
                <c:pt idx="672">
                  <c:v>1344</c:v>
                </c:pt>
                <c:pt idx="673">
                  <c:v>1346</c:v>
                </c:pt>
                <c:pt idx="674">
                  <c:v>1348</c:v>
                </c:pt>
                <c:pt idx="675">
                  <c:v>1350</c:v>
                </c:pt>
                <c:pt idx="676">
                  <c:v>1352</c:v>
                </c:pt>
                <c:pt idx="677">
                  <c:v>1354</c:v>
                </c:pt>
                <c:pt idx="678">
                  <c:v>1356</c:v>
                </c:pt>
                <c:pt idx="679">
                  <c:v>1358</c:v>
                </c:pt>
                <c:pt idx="680">
                  <c:v>1360</c:v>
                </c:pt>
                <c:pt idx="681">
                  <c:v>1362</c:v>
                </c:pt>
                <c:pt idx="682">
                  <c:v>1364</c:v>
                </c:pt>
                <c:pt idx="683">
                  <c:v>1366</c:v>
                </c:pt>
                <c:pt idx="684">
                  <c:v>1368</c:v>
                </c:pt>
                <c:pt idx="685">
                  <c:v>1370</c:v>
                </c:pt>
                <c:pt idx="686">
                  <c:v>1372</c:v>
                </c:pt>
                <c:pt idx="687">
                  <c:v>1374</c:v>
                </c:pt>
                <c:pt idx="688">
                  <c:v>1376</c:v>
                </c:pt>
                <c:pt idx="689">
                  <c:v>1378</c:v>
                </c:pt>
                <c:pt idx="690">
                  <c:v>1380</c:v>
                </c:pt>
                <c:pt idx="691">
                  <c:v>1382</c:v>
                </c:pt>
                <c:pt idx="692">
                  <c:v>1384</c:v>
                </c:pt>
                <c:pt idx="693">
                  <c:v>1386</c:v>
                </c:pt>
                <c:pt idx="694">
                  <c:v>1388</c:v>
                </c:pt>
                <c:pt idx="695">
                  <c:v>1390</c:v>
                </c:pt>
                <c:pt idx="696">
                  <c:v>1392</c:v>
                </c:pt>
                <c:pt idx="697">
                  <c:v>1394</c:v>
                </c:pt>
                <c:pt idx="698">
                  <c:v>1396</c:v>
                </c:pt>
                <c:pt idx="699">
                  <c:v>1398</c:v>
                </c:pt>
                <c:pt idx="700">
                  <c:v>1400</c:v>
                </c:pt>
                <c:pt idx="701">
                  <c:v>1402</c:v>
                </c:pt>
                <c:pt idx="702">
                  <c:v>1404</c:v>
                </c:pt>
                <c:pt idx="703">
                  <c:v>1406</c:v>
                </c:pt>
                <c:pt idx="704">
                  <c:v>1408</c:v>
                </c:pt>
                <c:pt idx="705">
                  <c:v>1410</c:v>
                </c:pt>
                <c:pt idx="706">
                  <c:v>1412</c:v>
                </c:pt>
                <c:pt idx="707">
                  <c:v>1414</c:v>
                </c:pt>
                <c:pt idx="708">
                  <c:v>1416</c:v>
                </c:pt>
                <c:pt idx="709">
                  <c:v>1418</c:v>
                </c:pt>
                <c:pt idx="710">
                  <c:v>1420</c:v>
                </c:pt>
                <c:pt idx="711">
                  <c:v>1422</c:v>
                </c:pt>
                <c:pt idx="712">
                  <c:v>1424</c:v>
                </c:pt>
                <c:pt idx="713">
                  <c:v>1426</c:v>
                </c:pt>
                <c:pt idx="714">
                  <c:v>1428</c:v>
                </c:pt>
                <c:pt idx="715">
                  <c:v>1430</c:v>
                </c:pt>
                <c:pt idx="716">
                  <c:v>1432</c:v>
                </c:pt>
                <c:pt idx="717">
                  <c:v>1434</c:v>
                </c:pt>
                <c:pt idx="718">
                  <c:v>1436</c:v>
                </c:pt>
                <c:pt idx="719">
                  <c:v>1438</c:v>
                </c:pt>
                <c:pt idx="720">
                  <c:v>1440</c:v>
                </c:pt>
                <c:pt idx="721">
                  <c:v>1442</c:v>
                </c:pt>
                <c:pt idx="722">
                  <c:v>1444</c:v>
                </c:pt>
                <c:pt idx="723">
                  <c:v>1446</c:v>
                </c:pt>
                <c:pt idx="724">
                  <c:v>1448</c:v>
                </c:pt>
                <c:pt idx="725">
                  <c:v>1450</c:v>
                </c:pt>
                <c:pt idx="726">
                  <c:v>1452</c:v>
                </c:pt>
                <c:pt idx="727">
                  <c:v>1454</c:v>
                </c:pt>
                <c:pt idx="728">
                  <c:v>1456</c:v>
                </c:pt>
                <c:pt idx="729">
                  <c:v>1458</c:v>
                </c:pt>
                <c:pt idx="730">
                  <c:v>1460</c:v>
                </c:pt>
                <c:pt idx="731">
                  <c:v>1462</c:v>
                </c:pt>
                <c:pt idx="732">
                  <c:v>1464</c:v>
                </c:pt>
                <c:pt idx="733">
                  <c:v>1466</c:v>
                </c:pt>
                <c:pt idx="734">
                  <c:v>1468</c:v>
                </c:pt>
                <c:pt idx="735">
                  <c:v>1470</c:v>
                </c:pt>
                <c:pt idx="736">
                  <c:v>1472</c:v>
                </c:pt>
                <c:pt idx="737">
                  <c:v>1474</c:v>
                </c:pt>
                <c:pt idx="738">
                  <c:v>1476</c:v>
                </c:pt>
                <c:pt idx="739">
                  <c:v>1478</c:v>
                </c:pt>
                <c:pt idx="740">
                  <c:v>1480</c:v>
                </c:pt>
                <c:pt idx="741">
                  <c:v>1482</c:v>
                </c:pt>
                <c:pt idx="742">
                  <c:v>1484</c:v>
                </c:pt>
                <c:pt idx="743">
                  <c:v>1486</c:v>
                </c:pt>
                <c:pt idx="744">
                  <c:v>1488</c:v>
                </c:pt>
                <c:pt idx="745">
                  <c:v>1490</c:v>
                </c:pt>
                <c:pt idx="746">
                  <c:v>1492</c:v>
                </c:pt>
                <c:pt idx="747">
                  <c:v>1494</c:v>
                </c:pt>
                <c:pt idx="748">
                  <c:v>1496</c:v>
                </c:pt>
                <c:pt idx="749">
                  <c:v>1498</c:v>
                </c:pt>
                <c:pt idx="750">
                  <c:v>1500</c:v>
                </c:pt>
                <c:pt idx="751">
                  <c:v>1502</c:v>
                </c:pt>
                <c:pt idx="752">
                  <c:v>1504</c:v>
                </c:pt>
                <c:pt idx="753">
                  <c:v>1506</c:v>
                </c:pt>
                <c:pt idx="754">
                  <c:v>1508</c:v>
                </c:pt>
                <c:pt idx="755">
                  <c:v>1510</c:v>
                </c:pt>
                <c:pt idx="756">
                  <c:v>1512</c:v>
                </c:pt>
                <c:pt idx="757">
                  <c:v>1514</c:v>
                </c:pt>
                <c:pt idx="758">
                  <c:v>1516</c:v>
                </c:pt>
                <c:pt idx="759">
                  <c:v>1518</c:v>
                </c:pt>
                <c:pt idx="760">
                  <c:v>1520</c:v>
                </c:pt>
                <c:pt idx="761">
                  <c:v>1522</c:v>
                </c:pt>
                <c:pt idx="762">
                  <c:v>1524</c:v>
                </c:pt>
                <c:pt idx="763">
                  <c:v>1526</c:v>
                </c:pt>
                <c:pt idx="764">
                  <c:v>1528</c:v>
                </c:pt>
                <c:pt idx="765">
                  <c:v>1530</c:v>
                </c:pt>
                <c:pt idx="766">
                  <c:v>1532</c:v>
                </c:pt>
                <c:pt idx="767">
                  <c:v>1534</c:v>
                </c:pt>
                <c:pt idx="768">
                  <c:v>1536</c:v>
                </c:pt>
                <c:pt idx="769">
                  <c:v>1538</c:v>
                </c:pt>
                <c:pt idx="770">
                  <c:v>1540</c:v>
                </c:pt>
                <c:pt idx="771">
                  <c:v>1542</c:v>
                </c:pt>
                <c:pt idx="772">
                  <c:v>1544</c:v>
                </c:pt>
                <c:pt idx="773">
                  <c:v>1546</c:v>
                </c:pt>
                <c:pt idx="774">
                  <c:v>1548</c:v>
                </c:pt>
                <c:pt idx="775">
                  <c:v>1550</c:v>
                </c:pt>
                <c:pt idx="776">
                  <c:v>1552</c:v>
                </c:pt>
                <c:pt idx="777">
                  <c:v>1554</c:v>
                </c:pt>
                <c:pt idx="778">
                  <c:v>1556</c:v>
                </c:pt>
                <c:pt idx="779">
                  <c:v>1558</c:v>
                </c:pt>
                <c:pt idx="780">
                  <c:v>1560</c:v>
                </c:pt>
                <c:pt idx="781">
                  <c:v>1562</c:v>
                </c:pt>
                <c:pt idx="782">
                  <c:v>1564</c:v>
                </c:pt>
                <c:pt idx="783">
                  <c:v>1566</c:v>
                </c:pt>
                <c:pt idx="784">
                  <c:v>1568</c:v>
                </c:pt>
                <c:pt idx="785">
                  <c:v>1570</c:v>
                </c:pt>
                <c:pt idx="786">
                  <c:v>1572</c:v>
                </c:pt>
                <c:pt idx="787">
                  <c:v>1574</c:v>
                </c:pt>
                <c:pt idx="788">
                  <c:v>1576</c:v>
                </c:pt>
                <c:pt idx="789">
                  <c:v>1578</c:v>
                </c:pt>
                <c:pt idx="790">
                  <c:v>1580</c:v>
                </c:pt>
                <c:pt idx="791">
                  <c:v>1582</c:v>
                </c:pt>
                <c:pt idx="792">
                  <c:v>1584</c:v>
                </c:pt>
                <c:pt idx="793">
                  <c:v>1586</c:v>
                </c:pt>
                <c:pt idx="794">
                  <c:v>1588</c:v>
                </c:pt>
                <c:pt idx="795">
                  <c:v>1590</c:v>
                </c:pt>
                <c:pt idx="796">
                  <c:v>1592</c:v>
                </c:pt>
                <c:pt idx="797">
                  <c:v>1594</c:v>
                </c:pt>
                <c:pt idx="798">
                  <c:v>1596</c:v>
                </c:pt>
                <c:pt idx="799">
                  <c:v>1598</c:v>
                </c:pt>
                <c:pt idx="800">
                  <c:v>1600</c:v>
                </c:pt>
                <c:pt idx="801">
                  <c:v>1602</c:v>
                </c:pt>
                <c:pt idx="802">
                  <c:v>1604</c:v>
                </c:pt>
                <c:pt idx="803">
                  <c:v>1606</c:v>
                </c:pt>
                <c:pt idx="804">
                  <c:v>1608</c:v>
                </c:pt>
                <c:pt idx="805">
                  <c:v>1610</c:v>
                </c:pt>
                <c:pt idx="806">
                  <c:v>1612</c:v>
                </c:pt>
                <c:pt idx="807">
                  <c:v>1614</c:v>
                </c:pt>
                <c:pt idx="808">
                  <c:v>1616</c:v>
                </c:pt>
                <c:pt idx="809">
                  <c:v>1618</c:v>
                </c:pt>
                <c:pt idx="810">
                  <c:v>1620</c:v>
                </c:pt>
                <c:pt idx="811">
                  <c:v>1622</c:v>
                </c:pt>
                <c:pt idx="812">
                  <c:v>1624</c:v>
                </c:pt>
                <c:pt idx="813">
                  <c:v>1626</c:v>
                </c:pt>
                <c:pt idx="814">
                  <c:v>1628</c:v>
                </c:pt>
                <c:pt idx="815">
                  <c:v>1630</c:v>
                </c:pt>
                <c:pt idx="816">
                  <c:v>1632</c:v>
                </c:pt>
                <c:pt idx="817">
                  <c:v>1634</c:v>
                </c:pt>
                <c:pt idx="818">
                  <c:v>1636</c:v>
                </c:pt>
                <c:pt idx="819">
                  <c:v>1638</c:v>
                </c:pt>
                <c:pt idx="820">
                  <c:v>1640</c:v>
                </c:pt>
                <c:pt idx="821">
                  <c:v>1642</c:v>
                </c:pt>
                <c:pt idx="822">
                  <c:v>1644</c:v>
                </c:pt>
                <c:pt idx="823">
                  <c:v>1646</c:v>
                </c:pt>
                <c:pt idx="824">
                  <c:v>1648</c:v>
                </c:pt>
                <c:pt idx="825">
                  <c:v>1650</c:v>
                </c:pt>
                <c:pt idx="826">
                  <c:v>1652</c:v>
                </c:pt>
                <c:pt idx="827">
                  <c:v>1654</c:v>
                </c:pt>
                <c:pt idx="828">
                  <c:v>1656</c:v>
                </c:pt>
                <c:pt idx="829">
                  <c:v>1658</c:v>
                </c:pt>
                <c:pt idx="830">
                  <c:v>1660</c:v>
                </c:pt>
                <c:pt idx="831">
                  <c:v>1662</c:v>
                </c:pt>
                <c:pt idx="832">
                  <c:v>1664</c:v>
                </c:pt>
                <c:pt idx="833">
                  <c:v>1666</c:v>
                </c:pt>
                <c:pt idx="834">
                  <c:v>1668</c:v>
                </c:pt>
                <c:pt idx="835">
                  <c:v>1670</c:v>
                </c:pt>
                <c:pt idx="836">
                  <c:v>1672</c:v>
                </c:pt>
                <c:pt idx="837">
                  <c:v>1674</c:v>
                </c:pt>
                <c:pt idx="838">
                  <c:v>1676</c:v>
                </c:pt>
                <c:pt idx="839">
                  <c:v>1678</c:v>
                </c:pt>
                <c:pt idx="840">
                  <c:v>1680</c:v>
                </c:pt>
                <c:pt idx="841">
                  <c:v>1682</c:v>
                </c:pt>
                <c:pt idx="842">
                  <c:v>1684</c:v>
                </c:pt>
                <c:pt idx="843">
                  <c:v>1686</c:v>
                </c:pt>
                <c:pt idx="844">
                  <c:v>1688</c:v>
                </c:pt>
                <c:pt idx="845">
                  <c:v>1690</c:v>
                </c:pt>
                <c:pt idx="846">
                  <c:v>1692</c:v>
                </c:pt>
                <c:pt idx="847">
                  <c:v>1694</c:v>
                </c:pt>
                <c:pt idx="848">
                  <c:v>1696</c:v>
                </c:pt>
                <c:pt idx="849">
                  <c:v>1698</c:v>
                </c:pt>
                <c:pt idx="850">
                  <c:v>1700</c:v>
                </c:pt>
                <c:pt idx="851">
                  <c:v>1702</c:v>
                </c:pt>
                <c:pt idx="852">
                  <c:v>1704</c:v>
                </c:pt>
                <c:pt idx="853">
                  <c:v>1706</c:v>
                </c:pt>
                <c:pt idx="854">
                  <c:v>1708</c:v>
                </c:pt>
                <c:pt idx="855">
                  <c:v>1710</c:v>
                </c:pt>
                <c:pt idx="856">
                  <c:v>1712</c:v>
                </c:pt>
                <c:pt idx="857">
                  <c:v>1714</c:v>
                </c:pt>
                <c:pt idx="858">
                  <c:v>1716</c:v>
                </c:pt>
                <c:pt idx="859">
                  <c:v>1718</c:v>
                </c:pt>
                <c:pt idx="860">
                  <c:v>1720</c:v>
                </c:pt>
                <c:pt idx="861">
                  <c:v>1722</c:v>
                </c:pt>
                <c:pt idx="862">
                  <c:v>1724</c:v>
                </c:pt>
                <c:pt idx="863">
                  <c:v>1726</c:v>
                </c:pt>
                <c:pt idx="864">
                  <c:v>1728</c:v>
                </c:pt>
                <c:pt idx="865">
                  <c:v>1730</c:v>
                </c:pt>
                <c:pt idx="866">
                  <c:v>1732</c:v>
                </c:pt>
                <c:pt idx="867">
                  <c:v>1734</c:v>
                </c:pt>
                <c:pt idx="868">
                  <c:v>1736</c:v>
                </c:pt>
                <c:pt idx="869">
                  <c:v>1738</c:v>
                </c:pt>
                <c:pt idx="870">
                  <c:v>1740</c:v>
                </c:pt>
                <c:pt idx="871">
                  <c:v>1742</c:v>
                </c:pt>
                <c:pt idx="872">
                  <c:v>1744</c:v>
                </c:pt>
                <c:pt idx="873">
                  <c:v>1746</c:v>
                </c:pt>
                <c:pt idx="874">
                  <c:v>1748</c:v>
                </c:pt>
                <c:pt idx="875">
                  <c:v>1750</c:v>
                </c:pt>
                <c:pt idx="876">
                  <c:v>1752</c:v>
                </c:pt>
                <c:pt idx="877">
                  <c:v>1754</c:v>
                </c:pt>
                <c:pt idx="878">
                  <c:v>1756</c:v>
                </c:pt>
                <c:pt idx="879">
                  <c:v>1758</c:v>
                </c:pt>
                <c:pt idx="880">
                  <c:v>1760</c:v>
                </c:pt>
                <c:pt idx="881">
                  <c:v>1762</c:v>
                </c:pt>
                <c:pt idx="882">
                  <c:v>1764</c:v>
                </c:pt>
                <c:pt idx="883">
                  <c:v>1766</c:v>
                </c:pt>
                <c:pt idx="884">
                  <c:v>1768</c:v>
                </c:pt>
                <c:pt idx="885">
                  <c:v>1770</c:v>
                </c:pt>
                <c:pt idx="886">
                  <c:v>1772</c:v>
                </c:pt>
                <c:pt idx="887">
                  <c:v>1774</c:v>
                </c:pt>
                <c:pt idx="888">
                  <c:v>1776</c:v>
                </c:pt>
                <c:pt idx="889">
                  <c:v>1778</c:v>
                </c:pt>
                <c:pt idx="890">
                  <c:v>1780</c:v>
                </c:pt>
                <c:pt idx="891">
                  <c:v>1782</c:v>
                </c:pt>
                <c:pt idx="892">
                  <c:v>1784</c:v>
                </c:pt>
                <c:pt idx="893">
                  <c:v>1786</c:v>
                </c:pt>
                <c:pt idx="894">
                  <c:v>1788</c:v>
                </c:pt>
                <c:pt idx="895">
                  <c:v>1790</c:v>
                </c:pt>
                <c:pt idx="896">
                  <c:v>1792</c:v>
                </c:pt>
                <c:pt idx="897">
                  <c:v>1794</c:v>
                </c:pt>
                <c:pt idx="898">
                  <c:v>1796</c:v>
                </c:pt>
                <c:pt idx="899">
                  <c:v>1798</c:v>
                </c:pt>
                <c:pt idx="900">
                  <c:v>1800</c:v>
                </c:pt>
                <c:pt idx="901">
                  <c:v>1802</c:v>
                </c:pt>
                <c:pt idx="902">
                  <c:v>1804</c:v>
                </c:pt>
                <c:pt idx="903">
                  <c:v>1806</c:v>
                </c:pt>
                <c:pt idx="904">
                  <c:v>1808</c:v>
                </c:pt>
                <c:pt idx="905">
                  <c:v>1810</c:v>
                </c:pt>
                <c:pt idx="906">
                  <c:v>1812</c:v>
                </c:pt>
                <c:pt idx="907">
                  <c:v>1814</c:v>
                </c:pt>
                <c:pt idx="908">
                  <c:v>1816</c:v>
                </c:pt>
                <c:pt idx="909">
                  <c:v>1818</c:v>
                </c:pt>
                <c:pt idx="910">
                  <c:v>1820</c:v>
                </c:pt>
                <c:pt idx="911">
                  <c:v>1822</c:v>
                </c:pt>
                <c:pt idx="912">
                  <c:v>1824</c:v>
                </c:pt>
                <c:pt idx="913">
                  <c:v>1826</c:v>
                </c:pt>
                <c:pt idx="914">
                  <c:v>1828</c:v>
                </c:pt>
                <c:pt idx="915">
                  <c:v>1830</c:v>
                </c:pt>
                <c:pt idx="916">
                  <c:v>1832</c:v>
                </c:pt>
                <c:pt idx="917">
                  <c:v>1834</c:v>
                </c:pt>
                <c:pt idx="918">
                  <c:v>1836</c:v>
                </c:pt>
                <c:pt idx="919">
                  <c:v>1838</c:v>
                </c:pt>
                <c:pt idx="920">
                  <c:v>1840</c:v>
                </c:pt>
                <c:pt idx="921">
                  <c:v>1842</c:v>
                </c:pt>
                <c:pt idx="922">
                  <c:v>1844</c:v>
                </c:pt>
                <c:pt idx="923">
                  <c:v>1846</c:v>
                </c:pt>
                <c:pt idx="924">
                  <c:v>1848</c:v>
                </c:pt>
                <c:pt idx="925">
                  <c:v>1850</c:v>
                </c:pt>
                <c:pt idx="926">
                  <c:v>1852</c:v>
                </c:pt>
                <c:pt idx="927">
                  <c:v>1854</c:v>
                </c:pt>
                <c:pt idx="928">
                  <c:v>1856</c:v>
                </c:pt>
                <c:pt idx="929">
                  <c:v>1858</c:v>
                </c:pt>
                <c:pt idx="930">
                  <c:v>1860</c:v>
                </c:pt>
                <c:pt idx="931">
                  <c:v>1862</c:v>
                </c:pt>
                <c:pt idx="932">
                  <c:v>1864</c:v>
                </c:pt>
                <c:pt idx="933">
                  <c:v>1866</c:v>
                </c:pt>
                <c:pt idx="934">
                  <c:v>1868</c:v>
                </c:pt>
                <c:pt idx="935">
                  <c:v>1870</c:v>
                </c:pt>
                <c:pt idx="936">
                  <c:v>1872</c:v>
                </c:pt>
                <c:pt idx="937">
                  <c:v>1874</c:v>
                </c:pt>
                <c:pt idx="938">
                  <c:v>1876</c:v>
                </c:pt>
                <c:pt idx="939">
                  <c:v>1878</c:v>
                </c:pt>
                <c:pt idx="940">
                  <c:v>1880</c:v>
                </c:pt>
                <c:pt idx="941">
                  <c:v>1882</c:v>
                </c:pt>
                <c:pt idx="942">
                  <c:v>1884</c:v>
                </c:pt>
                <c:pt idx="943">
                  <c:v>1886</c:v>
                </c:pt>
                <c:pt idx="944">
                  <c:v>1888</c:v>
                </c:pt>
                <c:pt idx="945">
                  <c:v>1890</c:v>
                </c:pt>
                <c:pt idx="946">
                  <c:v>1892</c:v>
                </c:pt>
                <c:pt idx="947">
                  <c:v>1894</c:v>
                </c:pt>
                <c:pt idx="948">
                  <c:v>1896</c:v>
                </c:pt>
                <c:pt idx="949">
                  <c:v>1898</c:v>
                </c:pt>
                <c:pt idx="950">
                  <c:v>1900</c:v>
                </c:pt>
                <c:pt idx="951">
                  <c:v>1902</c:v>
                </c:pt>
                <c:pt idx="952">
                  <c:v>1904</c:v>
                </c:pt>
                <c:pt idx="953">
                  <c:v>1906</c:v>
                </c:pt>
                <c:pt idx="954">
                  <c:v>1908</c:v>
                </c:pt>
                <c:pt idx="955">
                  <c:v>1910</c:v>
                </c:pt>
                <c:pt idx="956">
                  <c:v>1912</c:v>
                </c:pt>
                <c:pt idx="957">
                  <c:v>1914</c:v>
                </c:pt>
                <c:pt idx="958">
                  <c:v>1916</c:v>
                </c:pt>
                <c:pt idx="959">
                  <c:v>1918</c:v>
                </c:pt>
                <c:pt idx="960">
                  <c:v>1920</c:v>
                </c:pt>
                <c:pt idx="961">
                  <c:v>1922</c:v>
                </c:pt>
                <c:pt idx="962">
                  <c:v>1924</c:v>
                </c:pt>
                <c:pt idx="963">
                  <c:v>1926</c:v>
                </c:pt>
                <c:pt idx="964">
                  <c:v>1928</c:v>
                </c:pt>
                <c:pt idx="965">
                  <c:v>1930</c:v>
                </c:pt>
                <c:pt idx="966">
                  <c:v>1932</c:v>
                </c:pt>
                <c:pt idx="967">
                  <c:v>1934</c:v>
                </c:pt>
                <c:pt idx="968">
                  <c:v>1936</c:v>
                </c:pt>
                <c:pt idx="969">
                  <c:v>1938</c:v>
                </c:pt>
                <c:pt idx="970">
                  <c:v>1940</c:v>
                </c:pt>
                <c:pt idx="971">
                  <c:v>1942</c:v>
                </c:pt>
                <c:pt idx="972">
                  <c:v>1944</c:v>
                </c:pt>
                <c:pt idx="973">
                  <c:v>1946</c:v>
                </c:pt>
                <c:pt idx="974">
                  <c:v>1948</c:v>
                </c:pt>
                <c:pt idx="975">
                  <c:v>1950</c:v>
                </c:pt>
                <c:pt idx="976">
                  <c:v>1952</c:v>
                </c:pt>
                <c:pt idx="977">
                  <c:v>1954</c:v>
                </c:pt>
                <c:pt idx="978">
                  <c:v>1956</c:v>
                </c:pt>
                <c:pt idx="979">
                  <c:v>1958</c:v>
                </c:pt>
                <c:pt idx="980">
                  <c:v>1960</c:v>
                </c:pt>
                <c:pt idx="981">
                  <c:v>1962</c:v>
                </c:pt>
                <c:pt idx="982">
                  <c:v>1964</c:v>
                </c:pt>
                <c:pt idx="983">
                  <c:v>1966</c:v>
                </c:pt>
                <c:pt idx="984">
                  <c:v>1968</c:v>
                </c:pt>
                <c:pt idx="985">
                  <c:v>1970</c:v>
                </c:pt>
                <c:pt idx="986">
                  <c:v>1972</c:v>
                </c:pt>
                <c:pt idx="987">
                  <c:v>1974</c:v>
                </c:pt>
                <c:pt idx="988">
                  <c:v>1976</c:v>
                </c:pt>
                <c:pt idx="989">
                  <c:v>1978</c:v>
                </c:pt>
                <c:pt idx="990">
                  <c:v>1980</c:v>
                </c:pt>
                <c:pt idx="991">
                  <c:v>1982</c:v>
                </c:pt>
                <c:pt idx="992">
                  <c:v>1984</c:v>
                </c:pt>
                <c:pt idx="993">
                  <c:v>1986</c:v>
                </c:pt>
                <c:pt idx="994">
                  <c:v>1988</c:v>
                </c:pt>
                <c:pt idx="995">
                  <c:v>1990</c:v>
                </c:pt>
                <c:pt idx="996">
                  <c:v>1992</c:v>
                </c:pt>
                <c:pt idx="997">
                  <c:v>1994</c:v>
                </c:pt>
                <c:pt idx="998">
                  <c:v>1996</c:v>
                </c:pt>
                <c:pt idx="999">
                  <c:v>1998</c:v>
                </c:pt>
                <c:pt idx="1000">
                  <c:v>2000</c:v>
                </c:pt>
                <c:pt idx="1001">
                  <c:v>2002</c:v>
                </c:pt>
                <c:pt idx="1002">
                  <c:v>2004</c:v>
                </c:pt>
                <c:pt idx="1003">
                  <c:v>2006</c:v>
                </c:pt>
                <c:pt idx="1004">
                  <c:v>2008</c:v>
                </c:pt>
                <c:pt idx="1005">
                  <c:v>2010</c:v>
                </c:pt>
                <c:pt idx="1006">
                  <c:v>2012</c:v>
                </c:pt>
                <c:pt idx="1007">
                  <c:v>2014</c:v>
                </c:pt>
                <c:pt idx="1008">
                  <c:v>2016</c:v>
                </c:pt>
                <c:pt idx="1009">
                  <c:v>2018</c:v>
                </c:pt>
                <c:pt idx="1010">
                  <c:v>2020</c:v>
                </c:pt>
                <c:pt idx="1011">
                  <c:v>2022</c:v>
                </c:pt>
                <c:pt idx="1012">
                  <c:v>2024</c:v>
                </c:pt>
                <c:pt idx="1013">
                  <c:v>2026</c:v>
                </c:pt>
                <c:pt idx="1014">
                  <c:v>2028</c:v>
                </c:pt>
                <c:pt idx="1015">
                  <c:v>2030</c:v>
                </c:pt>
                <c:pt idx="1016">
                  <c:v>2032</c:v>
                </c:pt>
                <c:pt idx="1017">
                  <c:v>2034</c:v>
                </c:pt>
                <c:pt idx="1018">
                  <c:v>2036</c:v>
                </c:pt>
                <c:pt idx="1019">
                  <c:v>2038</c:v>
                </c:pt>
                <c:pt idx="1020">
                  <c:v>2040</c:v>
                </c:pt>
                <c:pt idx="1021">
                  <c:v>2042</c:v>
                </c:pt>
                <c:pt idx="1022">
                  <c:v>2044</c:v>
                </c:pt>
                <c:pt idx="1023">
                  <c:v>2046</c:v>
                </c:pt>
                <c:pt idx="1024">
                  <c:v>2048</c:v>
                </c:pt>
                <c:pt idx="1025">
                  <c:v>2050</c:v>
                </c:pt>
                <c:pt idx="1026">
                  <c:v>2052</c:v>
                </c:pt>
                <c:pt idx="1027">
                  <c:v>2054</c:v>
                </c:pt>
                <c:pt idx="1028">
                  <c:v>2056</c:v>
                </c:pt>
                <c:pt idx="1029">
                  <c:v>2058</c:v>
                </c:pt>
                <c:pt idx="1030">
                  <c:v>2060</c:v>
                </c:pt>
                <c:pt idx="1031">
                  <c:v>2062</c:v>
                </c:pt>
                <c:pt idx="1032">
                  <c:v>2064</c:v>
                </c:pt>
                <c:pt idx="1033">
                  <c:v>2066</c:v>
                </c:pt>
                <c:pt idx="1034">
                  <c:v>2068</c:v>
                </c:pt>
                <c:pt idx="1035">
                  <c:v>2070</c:v>
                </c:pt>
                <c:pt idx="1036">
                  <c:v>2072</c:v>
                </c:pt>
                <c:pt idx="1037">
                  <c:v>2074</c:v>
                </c:pt>
                <c:pt idx="1038">
                  <c:v>2076</c:v>
                </c:pt>
                <c:pt idx="1039">
                  <c:v>2078</c:v>
                </c:pt>
                <c:pt idx="1040">
                  <c:v>2080</c:v>
                </c:pt>
                <c:pt idx="1041">
                  <c:v>2082</c:v>
                </c:pt>
                <c:pt idx="1042">
                  <c:v>2084</c:v>
                </c:pt>
                <c:pt idx="1043">
                  <c:v>2086</c:v>
                </c:pt>
                <c:pt idx="1044">
                  <c:v>2088</c:v>
                </c:pt>
                <c:pt idx="1045">
                  <c:v>2090</c:v>
                </c:pt>
                <c:pt idx="1046">
                  <c:v>2092</c:v>
                </c:pt>
                <c:pt idx="1047">
                  <c:v>2094</c:v>
                </c:pt>
                <c:pt idx="1048">
                  <c:v>2096</c:v>
                </c:pt>
                <c:pt idx="1049">
                  <c:v>2098</c:v>
                </c:pt>
                <c:pt idx="1050">
                  <c:v>2100</c:v>
                </c:pt>
                <c:pt idx="1051">
                  <c:v>2102</c:v>
                </c:pt>
                <c:pt idx="1052">
                  <c:v>2104</c:v>
                </c:pt>
                <c:pt idx="1053">
                  <c:v>2106</c:v>
                </c:pt>
                <c:pt idx="1054">
                  <c:v>2108</c:v>
                </c:pt>
                <c:pt idx="1055">
                  <c:v>2110</c:v>
                </c:pt>
                <c:pt idx="1056">
                  <c:v>2112</c:v>
                </c:pt>
                <c:pt idx="1057">
                  <c:v>2114</c:v>
                </c:pt>
                <c:pt idx="1058">
                  <c:v>2116</c:v>
                </c:pt>
                <c:pt idx="1059">
                  <c:v>2118</c:v>
                </c:pt>
                <c:pt idx="1060">
                  <c:v>2120</c:v>
                </c:pt>
                <c:pt idx="1061">
                  <c:v>2122</c:v>
                </c:pt>
                <c:pt idx="1062">
                  <c:v>2124</c:v>
                </c:pt>
                <c:pt idx="1063">
                  <c:v>2126</c:v>
                </c:pt>
                <c:pt idx="1064">
                  <c:v>2128</c:v>
                </c:pt>
                <c:pt idx="1065">
                  <c:v>2130</c:v>
                </c:pt>
                <c:pt idx="1066">
                  <c:v>2132</c:v>
                </c:pt>
                <c:pt idx="1067">
                  <c:v>2134</c:v>
                </c:pt>
                <c:pt idx="1068">
                  <c:v>2136</c:v>
                </c:pt>
                <c:pt idx="1069">
                  <c:v>2138</c:v>
                </c:pt>
                <c:pt idx="1070">
                  <c:v>2140</c:v>
                </c:pt>
                <c:pt idx="1071">
                  <c:v>2142</c:v>
                </c:pt>
                <c:pt idx="1072">
                  <c:v>2144</c:v>
                </c:pt>
                <c:pt idx="1073">
                  <c:v>2146</c:v>
                </c:pt>
                <c:pt idx="1074">
                  <c:v>2148</c:v>
                </c:pt>
                <c:pt idx="1075">
                  <c:v>2150</c:v>
                </c:pt>
                <c:pt idx="1076">
                  <c:v>2152</c:v>
                </c:pt>
                <c:pt idx="1077">
                  <c:v>2154</c:v>
                </c:pt>
                <c:pt idx="1078">
                  <c:v>2156</c:v>
                </c:pt>
                <c:pt idx="1079">
                  <c:v>2158</c:v>
                </c:pt>
                <c:pt idx="1080">
                  <c:v>2160</c:v>
                </c:pt>
                <c:pt idx="1081">
                  <c:v>2162</c:v>
                </c:pt>
                <c:pt idx="1082">
                  <c:v>2164</c:v>
                </c:pt>
                <c:pt idx="1083">
                  <c:v>2166</c:v>
                </c:pt>
                <c:pt idx="1084">
                  <c:v>2168</c:v>
                </c:pt>
                <c:pt idx="1085">
                  <c:v>2170</c:v>
                </c:pt>
                <c:pt idx="1086">
                  <c:v>2172</c:v>
                </c:pt>
                <c:pt idx="1087">
                  <c:v>2174</c:v>
                </c:pt>
                <c:pt idx="1088">
                  <c:v>2176</c:v>
                </c:pt>
                <c:pt idx="1089">
                  <c:v>2178</c:v>
                </c:pt>
                <c:pt idx="1090">
                  <c:v>2180</c:v>
                </c:pt>
                <c:pt idx="1091">
                  <c:v>2182</c:v>
                </c:pt>
                <c:pt idx="1092">
                  <c:v>2184</c:v>
                </c:pt>
                <c:pt idx="1093">
                  <c:v>2186</c:v>
                </c:pt>
                <c:pt idx="1094">
                  <c:v>2188</c:v>
                </c:pt>
                <c:pt idx="1095">
                  <c:v>2190</c:v>
                </c:pt>
                <c:pt idx="1096">
                  <c:v>2192</c:v>
                </c:pt>
                <c:pt idx="1097">
                  <c:v>2194</c:v>
                </c:pt>
                <c:pt idx="1098">
                  <c:v>2196</c:v>
                </c:pt>
                <c:pt idx="1099">
                  <c:v>2198</c:v>
                </c:pt>
                <c:pt idx="1100">
                  <c:v>2200</c:v>
                </c:pt>
                <c:pt idx="1101">
                  <c:v>2202</c:v>
                </c:pt>
                <c:pt idx="1102">
                  <c:v>2204</c:v>
                </c:pt>
                <c:pt idx="1103">
                  <c:v>2206</c:v>
                </c:pt>
                <c:pt idx="1104">
                  <c:v>2208</c:v>
                </c:pt>
                <c:pt idx="1105">
                  <c:v>2210</c:v>
                </c:pt>
                <c:pt idx="1106">
                  <c:v>2212</c:v>
                </c:pt>
                <c:pt idx="1107">
                  <c:v>2214</c:v>
                </c:pt>
                <c:pt idx="1108">
                  <c:v>2216</c:v>
                </c:pt>
                <c:pt idx="1109">
                  <c:v>2218</c:v>
                </c:pt>
                <c:pt idx="1110">
                  <c:v>2220</c:v>
                </c:pt>
                <c:pt idx="1111">
                  <c:v>2222</c:v>
                </c:pt>
                <c:pt idx="1112">
                  <c:v>2224</c:v>
                </c:pt>
                <c:pt idx="1113">
                  <c:v>2226</c:v>
                </c:pt>
                <c:pt idx="1114">
                  <c:v>2228</c:v>
                </c:pt>
                <c:pt idx="1115">
                  <c:v>2230</c:v>
                </c:pt>
                <c:pt idx="1116">
                  <c:v>2232</c:v>
                </c:pt>
                <c:pt idx="1117">
                  <c:v>2234</c:v>
                </c:pt>
                <c:pt idx="1118">
                  <c:v>2236</c:v>
                </c:pt>
                <c:pt idx="1119">
                  <c:v>2238</c:v>
                </c:pt>
                <c:pt idx="1120">
                  <c:v>2240</c:v>
                </c:pt>
                <c:pt idx="1121">
                  <c:v>2242</c:v>
                </c:pt>
                <c:pt idx="1122">
                  <c:v>2244</c:v>
                </c:pt>
                <c:pt idx="1123">
                  <c:v>2246</c:v>
                </c:pt>
                <c:pt idx="1124">
                  <c:v>2248</c:v>
                </c:pt>
                <c:pt idx="1125">
                  <c:v>2250</c:v>
                </c:pt>
                <c:pt idx="1126">
                  <c:v>2252</c:v>
                </c:pt>
                <c:pt idx="1127">
                  <c:v>2254</c:v>
                </c:pt>
                <c:pt idx="1128">
                  <c:v>2256</c:v>
                </c:pt>
                <c:pt idx="1129">
                  <c:v>2258</c:v>
                </c:pt>
                <c:pt idx="1130">
                  <c:v>2260</c:v>
                </c:pt>
                <c:pt idx="1131">
                  <c:v>2262</c:v>
                </c:pt>
                <c:pt idx="1132">
                  <c:v>2264</c:v>
                </c:pt>
                <c:pt idx="1133">
                  <c:v>2266</c:v>
                </c:pt>
                <c:pt idx="1134">
                  <c:v>2268</c:v>
                </c:pt>
                <c:pt idx="1135">
                  <c:v>2270</c:v>
                </c:pt>
                <c:pt idx="1136">
                  <c:v>2272</c:v>
                </c:pt>
                <c:pt idx="1137">
                  <c:v>2274</c:v>
                </c:pt>
                <c:pt idx="1138">
                  <c:v>2276</c:v>
                </c:pt>
                <c:pt idx="1139">
                  <c:v>2278</c:v>
                </c:pt>
                <c:pt idx="1140">
                  <c:v>2280</c:v>
                </c:pt>
                <c:pt idx="1141">
                  <c:v>2282</c:v>
                </c:pt>
                <c:pt idx="1142">
                  <c:v>2284</c:v>
                </c:pt>
                <c:pt idx="1143">
                  <c:v>2286</c:v>
                </c:pt>
                <c:pt idx="1144">
                  <c:v>2288</c:v>
                </c:pt>
                <c:pt idx="1145">
                  <c:v>2290</c:v>
                </c:pt>
                <c:pt idx="1146">
                  <c:v>2292</c:v>
                </c:pt>
                <c:pt idx="1147">
                  <c:v>2294</c:v>
                </c:pt>
                <c:pt idx="1148">
                  <c:v>2296</c:v>
                </c:pt>
                <c:pt idx="1149">
                  <c:v>2298</c:v>
                </c:pt>
                <c:pt idx="1150">
                  <c:v>2300</c:v>
                </c:pt>
                <c:pt idx="1151">
                  <c:v>2302</c:v>
                </c:pt>
                <c:pt idx="1152">
                  <c:v>2304</c:v>
                </c:pt>
                <c:pt idx="1153">
                  <c:v>2306</c:v>
                </c:pt>
                <c:pt idx="1154">
                  <c:v>2308</c:v>
                </c:pt>
                <c:pt idx="1155">
                  <c:v>2310</c:v>
                </c:pt>
                <c:pt idx="1156">
                  <c:v>2312</c:v>
                </c:pt>
                <c:pt idx="1157">
                  <c:v>2314</c:v>
                </c:pt>
                <c:pt idx="1158">
                  <c:v>2316</c:v>
                </c:pt>
                <c:pt idx="1159">
                  <c:v>2318</c:v>
                </c:pt>
                <c:pt idx="1160">
                  <c:v>2320</c:v>
                </c:pt>
                <c:pt idx="1161">
                  <c:v>2322</c:v>
                </c:pt>
                <c:pt idx="1162">
                  <c:v>2324</c:v>
                </c:pt>
                <c:pt idx="1163">
                  <c:v>2326</c:v>
                </c:pt>
                <c:pt idx="1164">
                  <c:v>2328</c:v>
                </c:pt>
                <c:pt idx="1165">
                  <c:v>2330</c:v>
                </c:pt>
                <c:pt idx="1166">
                  <c:v>2332</c:v>
                </c:pt>
                <c:pt idx="1167">
                  <c:v>2334</c:v>
                </c:pt>
                <c:pt idx="1168">
                  <c:v>2336</c:v>
                </c:pt>
                <c:pt idx="1169">
                  <c:v>2338</c:v>
                </c:pt>
                <c:pt idx="1170">
                  <c:v>2340</c:v>
                </c:pt>
                <c:pt idx="1171">
                  <c:v>2342</c:v>
                </c:pt>
                <c:pt idx="1172">
                  <c:v>2344</c:v>
                </c:pt>
                <c:pt idx="1173">
                  <c:v>2346</c:v>
                </c:pt>
                <c:pt idx="1174">
                  <c:v>2348</c:v>
                </c:pt>
                <c:pt idx="1175">
                  <c:v>2350</c:v>
                </c:pt>
                <c:pt idx="1176">
                  <c:v>2352</c:v>
                </c:pt>
                <c:pt idx="1177">
                  <c:v>2354</c:v>
                </c:pt>
                <c:pt idx="1178">
                  <c:v>2356</c:v>
                </c:pt>
                <c:pt idx="1179">
                  <c:v>2358</c:v>
                </c:pt>
                <c:pt idx="1180">
                  <c:v>2360</c:v>
                </c:pt>
                <c:pt idx="1181">
                  <c:v>2362</c:v>
                </c:pt>
                <c:pt idx="1182">
                  <c:v>2364</c:v>
                </c:pt>
                <c:pt idx="1183">
                  <c:v>2366</c:v>
                </c:pt>
                <c:pt idx="1184">
                  <c:v>2368</c:v>
                </c:pt>
                <c:pt idx="1185">
                  <c:v>2370</c:v>
                </c:pt>
                <c:pt idx="1186">
                  <c:v>2372</c:v>
                </c:pt>
                <c:pt idx="1187">
                  <c:v>2374</c:v>
                </c:pt>
                <c:pt idx="1188">
                  <c:v>2376</c:v>
                </c:pt>
                <c:pt idx="1189">
                  <c:v>2378</c:v>
                </c:pt>
                <c:pt idx="1190">
                  <c:v>2380</c:v>
                </c:pt>
                <c:pt idx="1191">
                  <c:v>2382</c:v>
                </c:pt>
                <c:pt idx="1192">
                  <c:v>2384</c:v>
                </c:pt>
                <c:pt idx="1193">
                  <c:v>2386</c:v>
                </c:pt>
                <c:pt idx="1194">
                  <c:v>2388</c:v>
                </c:pt>
                <c:pt idx="1195">
                  <c:v>2390</c:v>
                </c:pt>
                <c:pt idx="1196">
                  <c:v>2392</c:v>
                </c:pt>
                <c:pt idx="1197">
                  <c:v>2394</c:v>
                </c:pt>
                <c:pt idx="1198">
                  <c:v>2396</c:v>
                </c:pt>
                <c:pt idx="1199">
                  <c:v>2398</c:v>
                </c:pt>
                <c:pt idx="1200">
                  <c:v>2400</c:v>
                </c:pt>
                <c:pt idx="1201">
                  <c:v>2402</c:v>
                </c:pt>
                <c:pt idx="1202">
                  <c:v>2404</c:v>
                </c:pt>
                <c:pt idx="1203">
                  <c:v>2406</c:v>
                </c:pt>
                <c:pt idx="1204">
                  <c:v>2408</c:v>
                </c:pt>
                <c:pt idx="1205">
                  <c:v>2410</c:v>
                </c:pt>
                <c:pt idx="1206">
                  <c:v>2412</c:v>
                </c:pt>
                <c:pt idx="1207">
                  <c:v>2414</c:v>
                </c:pt>
                <c:pt idx="1208">
                  <c:v>2416</c:v>
                </c:pt>
                <c:pt idx="1209">
                  <c:v>2418</c:v>
                </c:pt>
                <c:pt idx="1210">
                  <c:v>2420</c:v>
                </c:pt>
                <c:pt idx="1211">
                  <c:v>2422</c:v>
                </c:pt>
                <c:pt idx="1212">
                  <c:v>2424</c:v>
                </c:pt>
                <c:pt idx="1213">
                  <c:v>2426</c:v>
                </c:pt>
                <c:pt idx="1214">
                  <c:v>2428</c:v>
                </c:pt>
                <c:pt idx="1215">
                  <c:v>2430</c:v>
                </c:pt>
                <c:pt idx="1216">
                  <c:v>2432</c:v>
                </c:pt>
                <c:pt idx="1217">
                  <c:v>2434</c:v>
                </c:pt>
                <c:pt idx="1218">
                  <c:v>2436</c:v>
                </c:pt>
                <c:pt idx="1219">
                  <c:v>2438</c:v>
                </c:pt>
                <c:pt idx="1220">
                  <c:v>2440</c:v>
                </c:pt>
                <c:pt idx="1221">
                  <c:v>2442</c:v>
                </c:pt>
                <c:pt idx="1222">
                  <c:v>2444</c:v>
                </c:pt>
                <c:pt idx="1223">
                  <c:v>2446</c:v>
                </c:pt>
                <c:pt idx="1224">
                  <c:v>2448</c:v>
                </c:pt>
                <c:pt idx="1225">
                  <c:v>2450</c:v>
                </c:pt>
                <c:pt idx="1226">
                  <c:v>2452</c:v>
                </c:pt>
                <c:pt idx="1227">
                  <c:v>2454</c:v>
                </c:pt>
                <c:pt idx="1228">
                  <c:v>2456</c:v>
                </c:pt>
                <c:pt idx="1229">
                  <c:v>2458</c:v>
                </c:pt>
                <c:pt idx="1230">
                  <c:v>2460</c:v>
                </c:pt>
                <c:pt idx="1231">
                  <c:v>2462</c:v>
                </c:pt>
                <c:pt idx="1232">
                  <c:v>2464</c:v>
                </c:pt>
                <c:pt idx="1233">
                  <c:v>2466</c:v>
                </c:pt>
                <c:pt idx="1234">
                  <c:v>2468</c:v>
                </c:pt>
                <c:pt idx="1235">
                  <c:v>2470</c:v>
                </c:pt>
                <c:pt idx="1236">
                  <c:v>2472</c:v>
                </c:pt>
                <c:pt idx="1237">
                  <c:v>2474</c:v>
                </c:pt>
                <c:pt idx="1238">
                  <c:v>2476</c:v>
                </c:pt>
                <c:pt idx="1239">
                  <c:v>2478</c:v>
                </c:pt>
                <c:pt idx="1240">
                  <c:v>2480</c:v>
                </c:pt>
                <c:pt idx="1241">
                  <c:v>2482</c:v>
                </c:pt>
                <c:pt idx="1242">
                  <c:v>2484</c:v>
                </c:pt>
                <c:pt idx="1243">
                  <c:v>2486</c:v>
                </c:pt>
                <c:pt idx="1244">
                  <c:v>2488</c:v>
                </c:pt>
                <c:pt idx="1245">
                  <c:v>2490</c:v>
                </c:pt>
                <c:pt idx="1246">
                  <c:v>2492</c:v>
                </c:pt>
                <c:pt idx="1247">
                  <c:v>2494</c:v>
                </c:pt>
                <c:pt idx="1248">
                  <c:v>2496</c:v>
                </c:pt>
                <c:pt idx="1249">
                  <c:v>2498</c:v>
                </c:pt>
                <c:pt idx="1250">
                  <c:v>2500</c:v>
                </c:pt>
                <c:pt idx="1251">
                  <c:v>2502</c:v>
                </c:pt>
                <c:pt idx="1252">
                  <c:v>2504</c:v>
                </c:pt>
                <c:pt idx="1253">
                  <c:v>2506</c:v>
                </c:pt>
                <c:pt idx="1254">
                  <c:v>2508</c:v>
                </c:pt>
                <c:pt idx="1255">
                  <c:v>2510</c:v>
                </c:pt>
                <c:pt idx="1256">
                  <c:v>2512</c:v>
                </c:pt>
                <c:pt idx="1257">
                  <c:v>2514</c:v>
                </c:pt>
                <c:pt idx="1258">
                  <c:v>2516</c:v>
                </c:pt>
                <c:pt idx="1259">
                  <c:v>2518</c:v>
                </c:pt>
                <c:pt idx="1260">
                  <c:v>2520</c:v>
                </c:pt>
                <c:pt idx="1261">
                  <c:v>2522</c:v>
                </c:pt>
                <c:pt idx="1262">
                  <c:v>2524</c:v>
                </c:pt>
                <c:pt idx="1263">
                  <c:v>2526</c:v>
                </c:pt>
                <c:pt idx="1264">
                  <c:v>2528</c:v>
                </c:pt>
                <c:pt idx="1265">
                  <c:v>2530</c:v>
                </c:pt>
                <c:pt idx="1266">
                  <c:v>2532</c:v>
                </c:pt>
                <c:pt idx="1267">
                  <c:v>2534</c:v>
                </c:pt>
                <c:pt idx="1268">
                  <c:v>2536</c:v>
                </c:pt>
                <c:pt idx="1269">
                  <c:v>2538</c:v>
                </c:pt>
                <c:pt idx="1270">
                  <c:v>2540</c:v>
                </c:pt>
                <c:pt idx="1271">
                  <c:v>2542</c:v>
                </c:pt>
                <c:pt idx="1272">
                  <c:v>2544</c:v>
                </c:pt>
                <c:pt idx="1273">
                  <c:v>2546</c:v>
                </c:pt>
                <c:pt idx="1274">
                  <c:v>2548</c:v>
                </c:pt>
                <c:pt idx="1275">
                  <c:v>2550</c:v>
                </c:pt>
                <c:pt idx="1276">
                  <c:v>2552</c:v>
                </c:pt>
                <c:pt idx="1277">
                  <c:v>2554</c:v>
                </c:pt>
                <c:pt idx="1278">
                  <c:v>2556</c:v>
                </c:pt>
                <c:pt idx="1279">
                  <c:v>2558</c:v>
                </c:pt>
                <c:pt idx="1280">
                  <c:v>2560</c:v>
                </c:pt>
                <c:pt idx="1281">
                  <c:v>2562</c:v>
                </c:pt>
                <c:pt idx="1282">
                  <c:v>2564</c:v>
                </c:pt>
                <c:pt idx="1283">
                  <c:v>2566</c:v>
                </c:pt>
                <c:pt idx="1284">
                  <c:v>2568</c:v>
                </c:pt>
                <c:pt idx="1285">
                  <c:v>2570</c:v>
                </c:pt>
                <c:pt idx="1286">
                  <c:v>2572</c:v>
                </c:pt>
                <c:pt idx="1287">
                  <c:v>2574</c:v>
                </c:pt>
                <c:pt idx="1288">
                  <c:v>2576</c:v>
                </c:pt>
                <c:pt idx="1289">
                  <c:v>2578</c:v>
                </c:pt>
                <c:pt idx="1290">
                  <c:v>2580</c:v>
                </c:pt>
                <c:pt idx="1291">
                  <c:v>2582</c:v>
                </c:pt>
                <c:pt idx="1292">
                  <c:v>2584</c:v>
                </c:pt>
                <c:pt idx="1293">
                  <c:v>2586</c:v>
                </c:pt>
                <c:pt idx="1294">
                  <c:v>2588</c:v>
                </c:pt>
                <c:pt idx="1295">
                  <c:v>2590</c:v>
                </c:pt>
                <c:pt idx="1296">
                  <c:v>2592</c:v>
                </c:pt>
                <c:pt idx="1297">
                  <c:v>2594</c:v>
                </c:pt>
                <c:pt idx="1298">
                  <c:v>2596</c:v>
                </c:pt>
                <c:pt idx="1299">
                  <c:v>2598</c:v>
                </c:pt>
                <c:pt idx="1300">
                  <c:v>2600</c:v>
                </c:pt>
                <c:pt idx="1301">
                  <c:v>2602</c:v>
                </c:pt>
                <c:pt idx="1302">
                  <c:v>2604</c:v>
                </c:pt>
                <c:pt idx="1303">
                  <c:v>2606</c:v>
                </c:pt>
                <c:pt idx="1304">
                  <c:v>2608</c:v>
                </c:pt>
                <c:pt idx="1305">
                  <c:v>2610</c:v>
                </c:pt>
                <c:pt idx="1306">
                  <c:v>2612</c:v>
                </c:pt>
                <c:pt idx="1307">
                  <c:v>2614</c:v>
                </c:pt>
                <c:pt idx="1308">
                  <c:v>2616</c:v>
                </c:pt>
                <c:pt idx="1309">
                  <c:v>2618</c:v>
                </c:pt>
                <c:pt idx="1310">
                  <c:v>2620</c:v>
                </c:pt>
                <c:pt idx="1311">
                  <c:v>2622</c:v>
                </c:pt>
                <c:pt idx="1312">
                  <c:v>2624</c:v>
                </c:pt>
                <c:pt idx="1313">
                  <c:v>2626</c:v>
                </c:pt>
                <c:pt idx="1314">
                  <c:v>2628</c:v>
                </c:pt>
                <c:pt idx="1315">
                  <c:v>2630</c:v>
                </c:pt>
                <c:pt idx="1316">
                  <c:v>2632</c:v>
                </c:pt>
                <c:pt idx="1317">
                  <c:v>2634</c:v>
                </c:pt>
                <c:pt idx="1318">
                  <c:v>2636</c:v>
                </c:pt>
                <c:pt idx="1319">
                  <c:v>2638</c:v>
                </c:pt>
                <c:pt idx="1320">
                  <c:v>2640</c:v>
                </c:pt>
                <c:pt idx="1321">
                  <c:v>2642</c:v>
                </c:pt>
                <c:pt idx="1322">
                  <c:v>2644</c:v>
                </c:pt>
                <c:pt idx="1323">
                  <c:v>2646</c:v>
                </c:pt>
                <c:pt idx="1324">
                  <c:v>2648</c:v>
                </c:pt>
                <c:pt idx="1325">
                  <c:v>2650</c:v>
                </c:pt>
                <c:pt idx="1326">
                  <c:v>2652</c:v>
                </c:pt>
                <c:pt idx="1327">
                  <c:v>2654</c:v>
                </c:pt>
                <c:pt idx="1328">
                  <c:v>2656</c:v>
                </c:pt>
                <c:pt idx="1329">
                  <c:v>2658</c:v>
                </c:pt>
                <c:pt idx="1330">
                  <c:v>2660</c:v>
                </c:pt>
                <c:pt idx="1331">
                  <c:v>2662</c:v>
                </c:pt>
                <c:pt idx="1332">
                  <c:v>2664</c:v>
                </c:pt>
                <c:pt idx="1333">
                  <c:v>2666</c:v>
                </c:pt>
                <c:pt idx="1334">
                  <c:v>2668</c:v>
                </c:pt>
                <c:pt idx="1335">
                  <c:v>2670</c:v>
                </c:pt>
                <c:pt idx="1336">
                  <c:v>2672</c:v>
                </c:pt>
                <c:pt idx="1337">
                  <c:v>2674</c:v>
                </c:pt>
                <c:pt idx="1338">
                  <c:v>2676</c:v>
                </c:pt>
                <c:pt idx="1339">
                  <c:v>2678</c:v>
                </c:pt>
                <c:pt idx="1340">
                  <c:v>2680</c:v>
                </c:pt>
                <c:pt idx="1341">
                  <c:v>2682</c:v>
                </c:pt>
                <c:pt idx="1342">
                  <c:v>2684</c:v>
                </c:pt>
                <c:pt idx="1343">
                  <c:v>2686</c:v>
                </c:pt>
                <c:pt idx="1344">
                  <c:v>2688</c:v>
                </c:pt>
                <c:pt idx="1345">
                  <c:v>2690</c:v>
                </c:pt>
                <c:pt idx="1346">
                  <c:v>2692</c:v>
                </c:pt>
                <c:pt idx="1347">
                  <c:v>2694</c:v>
                </c:pt>
                <c:pt idx="1348">
                  <c:v>2696</c:v>
                </c:pt>
                <c:pt idx="1349">
                  <c:v>2698</c:v>
                </c:pt>
                <c:pt idx="1350">
                  <c:v>2700</c:v>
                </c:pt>
                <c:pt idx="1351">
                  <c:v>2702</c:v>
                </c:pt>
                <c:pt idx="1352">
                  <c:v>2704</c:v>
                </c:pt>
                <c:pt idx="1353">
                  <c:v>2706</c:v>
                </c:pt>
                <c:pt idx="1354">
                  <c:v>2708</c:v>
                </c:pt>
                <c:pt idx="1355">
                  <c:v>2710</c:v>
                </c:pt>
                <c:pt idx="1356">
                  <c:v>2712</c:v>
                </c:pt>
                <c:pt idx="1357">
                  <c:v>2714</c:v>
                </c:pt>
                <c:pt idx="1358">
                  <c:v>2716</c:v>
                </c:pt>
                <c:pt idx="1359">
                  <c:v>2718</c:v>
                </c:pt>
                <c:pt idx="1360">
                  <c:v>2720</c:v>
                </c:pt>
                <c:pt idx="1361">
                  <c:v>2722</c:v>
                </c:pt>
                <c:pt idx="1362">
                  <c:v>2724</c:v>
                </c:pt>
                <c:pt idx="1363">
                  <c:v>2726</c:v>
                </c:pt>
                <c:pt idx="1364">
                  <c:v>2728</c:v>
                </c:pt>
                <c:pt idx="1365">
                  <c:v>2730</c:v>
                </c:pt>
                <c:pt idx="1366">
                  <c:v>2732</c:v>
                </c:pt>
                <c:pt idx="1367">
                  <c:v>2734</c:v>
                </c:pt>
                <c:pt idx="1368">
                  <c:v>2736</c:v>
                </c:pt>
                <c:pt idx="1369">
                  <c:v>2738</c:v>
                </c:pt>
                <c:pt idx="1370">
                  <c:v>2740</c:v>
                </c:pt>
                <c:pt idx="1371">
                  <c:v>2742</c:v>
                </c:pt>
                <c:pt idx="1372">
                  <c:v>2744</c:v>
                </c:pt>
                <c:pt idx="1373">
                  <c:v>2746</c:v>
                </c:pt>
                <c:pt idx="1374">
                  <c:v>2748</c:v>
                </c:pt>
                <c:pt idx="1375">
                  <c:v>2750</c:v>
                </c:pt>
                <c:pt idx="1376">
                  <c:v>2752</c:v>
                </c:pt>
                <c:pt idx="1377">
                  <c:v>2754</c:v>
                </c:pt>
                <c:pt idx="1378">
                  <c:v>2756</c:v>
                </c:pt>
                <c:pt idx="1379">
                  <c:v>2758</c:v>
                </c:pt>
                <c:pt idx="1380">
                  <c:v>2760</c:v>
                </c:pt>
                <c:pt idx="1381">
                  <c:v>2762</c:v>
                </c:pt>
                <c:pt idx="1382">
                  <c:v>2764</c:v>
                </c:pt>
                <c:pt idx="1383">
                  <c:v>2766</c:v>
                </c:pt>
                <c:pt idx="1384">
                  <c:v>2768</c:v>
                </c:pt>
                <c:pt idx="1385">
                  <c:v>2770</c:v>
                </c:pt>
                <c:pt idx="1386">
                  <c:v>2772</c:v>
                </c:pt>
                <c:pt idx="1387">
                  <c:v>2774</c:v>
                </c:pt>
                <c:pt idx="1388">
                  <c:v>2776</c:v>
                </c:pt>
                <c:pt idx="1389">
                  <c:v>2778</c:v>
                </c:pt>
                <c:pt idx="1390">
                  <c:v>2780</c:v>
                </c:pt>
                <c:pt idx="1391">
                  <c:v>2782</c:v>
                </c:pt>
                <c:pt idx="1392">
                  <c:v>2784</c:v>
                </c:pt>
                <c:pt idx="1393">
                  <c:v>2786</c:v>
                </c:pt>
                <c:pt idx="1394">
                  <c:v>2788</c:v>
                </c:pt>
                <c:pt idx="1395">
                  <c:v>2790</c:v>
                </c:pt>
                <c:pt idx="1396">
                  <c:v>2792</c:v>
                </c:pt>
                <c:pt idx="1397">
                  <c:v>2794</c:v>
                </c:pt>
                <c:pt idx="1398">
                  <c:v>2796</c:v>
                </c:pt>
                <c:pt idx="1399">
                  <c:v>2798</c:v>
                </c:pt>
                <c:pt idx="1400">
                  <c:v>2800</c:v>
                </c:pt>
                <c:pt idx="1401">
                  <c:v>2802</c:v>
                </c:pt>
                <c:pt idx="1402">
                  <c:v>2804</c:v>
                </c:pt>
                <c:pt idx="1403">
                  <c:v>2806</c:v>
                </c:pt>
                <c:pt idx="1404">
                  <c:v>2808</c:v>
                </c:pt>
                <c:pt idx="1405">
                  <c:v>2810</c:v>
                </c:pt>
                <c:pt idx="1406">
                  <c:v>2812</c:v>
                </c:pt>
                <c:pt idx="1407">
                  <c:v>2814</c:v>
                </c:pt>
                <c:pt idx="1408">
                  <c:v>2816</c:v>
                </c:pt>
                <c:pt idx="1409">
                  <c:v>2818</c:v>
                </c:pt>
                <c:pt idx="1410">
                  <c:v>2820</c:v>
                </c:pt>
                <c:pt idx="1411">
                  <c:v>2822</c:v>
                </c:pt>
                <c:pt idx="1412">
                  <c:v>2824</c:v>
                </c:pt>
                <c:pt idx="1413">
                  <c:v>2826</c:v>
                </c:pt>
                <c:pt idx="1414">
                  <c:v>2828</c:v>
                </c:pt>
                <c:pt idx="1415">
                  <c:v>2830</c:v>
                </c:pt>
                <c:pt idx="1416">
                  <c:v>2832</c:v>
                </c:pt>
                <c:pt idx="1417">
                  <c:v>2834</c:v>
                </c:pt>
                <c:pt idx="1418">
                  <c:v>2836</c:v>
                </c:pt>
                <c:pt idx="1419">
                  <c:v>2838</c:v>
                </c:pt>
                <c:pt idx="1420">
                  <c:v>2840</c:v>
                </c:pt>
                <c:pt idx="1421">
                  <c:v>2842</c:v>
                </c:pt>
                <c:pt idx="1422">
                  <c:v>2844</c:v>
                </c:pt>
                <c:pt idx="1423">
                  <c:v>2846</c:v>
                </c:pt>
                <c:pt idx="1424">
                  <c:v>2848</c:v>
                </c:pt>
                <c:pt idx="1425">
                  <c:v>2850</c:v>
                </c:pt>
                <c:pt idx="1426">
                  <c:v>2852</c:v>
                </c:pt>
                <c:pt idx="1427">
                  <c:v>2854</c:v>
                </c:pt>
                <c:pt idx="1428">
                  <c:v>2856</c:v>
                </c:pt>
                <c:pt idx="1429">
                  <c:v>2858</c:v>
                </c:pt>
                <c:pt idx="1430">
                  <c:v>2860</c:v>
                </c:pt>
                <c:pt idx="1431">
                  <c:v>2862</c:v>
                </c:pt>
                <c:pt idx="1432">
                  <c:v>2864</c:v>
                </c:pt>
                <c:pt idx="1433">
                  <c:v>2866</c:v>
                </c:pt>
                <c:pt idx="1434">
                  <c:v>2868</c:v>
                </c:pt>
                <c:pt idx="1435">
                  <c:v>2870</c:v>
                </c:pt>
                <c:pt idx="1436">
                  <c:v>2872</c:v>
                </c:pt>
                <c:pt idx="1437">
                  <c:v>2874</c:v>
                </c:pt>
                <c:pt idx="1438">
                  <c:v>2876</c:v>
                </c:pt>
                <c:pt idx="1439">
                  <c:v>2878</c:v>
                </c:pt>
                <c:pt idx="1440">
                  <c:v>2880</c:v>
                </c:pt>
                <c:pt idx="1441">
                  <c:v>2882</c:v>
                </c:pt>
                <c:pt idx="1442">
                  <c:v>2884</c:v>
                </c:pt>
                <c:pt idx="1443">
                  <c:v>2886</c:v>
                </c:pt>
                <c:pt idx="1444">
                  <c:v>2888</c:v>
                </c:pt>
                <c:pt idx="1445">
                  <c:v>2890</c:v>
                </c:pt>
                <c:pt idx="1446">
                  <c:v>2892</c:v>
                </c:pt>
                <c:pt idx="1447">
                  <c:v>2894</c:v>
                </c:pt>
                <c:pt idx="1448">
                  <c:v>2896</c:v>
                </c:pt>
                <c:pt idx="1449">
                  <c:v>2898</c:v>
                </c:pt>
                <c:pt idx="1450">
                  <c:v>2900</c:v>
                </c:pt>
                <c:pt idx="1451">
                  <c:v>2902</c:v>
                </c:pt>
                <c:pt idx="1452">
                  <c:v>2904</c:v>
                </c:pt>
                <c:pt idx="1453">
                  <c:v>2906</c:v>
                </c:pt>
                <c:pt idx="1454">
                  <c:v>2908</c:v>
                </c:pt>
                <c:pt idx="1455">
                  <c:v>2910</c:v>
                </c:pt>
                <c:pt idx="1456">
                  <c:v>2912</c:v>
                </c:pt>
                <c:pt idx="1457">
                  <c:v>2914</c:v>
                </c:pt>
                <c:pt idx="1458">
                  <c:v>2916</c:v>
                </c:pt>
                <c:pt idx="1459">
                  <c:v>2918</c:v>
                </c:pt>
                <c:pt idx="1460">
                  <c:v>2920</c:v>
                </c:pt>
                <c:pt idx="1461">
                  <c:v>2922</c:v>
                </c:pt>
                <c:pt idx="1462">
                  <c:v>2924</c:v>
                </c:pt>
                <c:pt idx="1463">
                  <c:v>2926</c:v>
                </c:pt>
                <c:pt idx="1464">
                  <c:v>2928</c:v>
                </c:pt>
                <c:pt idx="1465">
                  <c:v>2930</c:v>
                </c:pt>
                <c:pt idx="1466">
                  <c:v>2932</c:v>
                </c:pt>
                <c:pt idx="1467">
                  <c:v>2934</c:v>
                </c:pt>
                <c:pt idx="1468">
                  <c:v>2936</c:v>
                </c:pt>
                <c:pt idx="1469">
                  <c:v>2938</c:v>
                </c:pt>
                <c:pt idx="1470">
                  <c:v>2940</c:v>
                </c:pt>
                <c:pt idx="1471">
                  <c:v>2942</c:v>
                </c:pt>
                <c:pt idx="1472">
                  <c:v>2944</c:v>
                </c:pt>
                <c:pt idx="1473">
                  <c:v>2946</c:v>
                </c:pt>
                <c:pt idx="1474">
                  <c:v>2948</c:v>
                </c:pt>
                <c:pt idx="1475">
                  <c:v>2950</c:v>
                </c:pt>
                <c:pt idx="1476">
                  <c:v>2952</c:v>
                </c:pt>
                <c:pt idx="1477">
                  <c:v>2954</c:v>
                </c:pt>
                <c:pt idx="1478">
                  <c:v>2956</c:v>
                </c:pt>
                <c:pt idx="1479">
                  <c:v>2958</c:v>
                </c:pt>
                <c:pt idx="1480">
                  <c:v>2960</c:v>
                </c:pt>
                <c:pt idx="1481">
                  <c:v>2962</c:v>
                </c:pt>
                <c:pt idx="1482">
                  <c:v>2964</c:v>
                </c:pt>
                <c:pt idx="1483">
                  <c:v>2966</c:v>
                </c:pt>
                <c:pt idx="1484">
                  <c:v>2968</c:v>
                </c:pt>
                <c:pt idx="1485">
                  <c:v>2970</c:v>
                </c:pt>
                <c:pt idx="1486">
                  <c:v>2972</c:v>
                </c:pt>
                <c:pt idx="1487">
                  <c:v>2974</c:v>
                </c:pt>
                <c:pt idx="1488">
                  <c:v>2976</c:v>
                </c:pt>
                <c:pt idx="1489">
                  <c:v>2978</c:v>
                </c:pt>
                <c:pt idx="1490">
                  <c:v>2980</c:v>
                </c:pt>
                <c:pt idx="1491">
                  <c:v>2982</c:v>
                </c:pt>
                <c:pt idx="1492">
                  <c:v>2984</c:v>
                </c:pt>
                <c:pt idx="1493">
                  <c:v>2986</c:v>
                </c:pt>
                <c:pt idx="1494">
                  <c:v>2988</c:v>
                </c:pt>
                <c:pt idx="1495">
                  <c:v>2990</c:v>
                </c:pt>
                <c:pt idx="1496">
                  <c:v>2992</c:v>
                </c:pt>
                <c:pt idx="1497">
                  <c:v>2994</c:v>
                </c:pt>
                <c:pt idx="1498">
                  <c:v>2996</c:v>
                </c:pt>
                <c:pt idx="1499">
                  <c:v>2998</c:v>
                </c:pt>
                <c:pt idx="1500">
                  <c:v>3000</c:v>
                </c:pt>
                <c:pt idx="1501">
                  <c:v>3002</c:v>
                </c:pt>
                <c:pt idx="1502">
                  <c:v>3004</c:v>
                </c:pt>
                <c:pt idx="1503">
                  <c:v>3006</c:v>
                </c:pt>
                <c:pt idx="1504">
                  <c:v>3008</c:v>
                </c:pt>
                <c:pt idx="1505">
                  <c:v>3010</c:v>
                </c:pt>
                <c:pt idx="1506">
                  <c:v>3012</c:v>
                </c:pt>
                <c:pt idx="1507">
                  <c:v>3014</c:v>
                </c:pt>
                <c:pt idx="1508">
                  <c:v>3016</c:v>
                </c:pt>
                <c:pt idx="1509">
                  <c:v>3018</c:v>
                </c:pt>
                <c:pt idx="1510">
                  <c:v>3020</c:v>
                </c:pt>
                <c:pt idx="1511">
                  <c:v>3022</c:v>
                </c:pt>
                <c:pt idx="1512">
                  <c:v>3024</c:v>
                </c:pt>
                <c:pt idx="1513">
                  <c:v>3026</c:v>
                </c:pt>
                <c:pt idx="1514">
                  <c:v>3028</c:v>
                </c:pt>
                <c:pt idx="1515">
                  <c:v>3030</c:v>
                </c:pt>
                <c:pt idx="1516">
                  <c:v>3032</c:v>
                </c:pt>
                <c:pt idx="1517">
                  <c:v>3034</c:v>
                </c:pt>
                <c:pt idx="1518">
                  <c:v>3036</c:v>
                </c:pt>
                <c:pt idx="1519">
                  <c:v>3038</c:v>
                </c:pt>
                <c:pt idx="1520">
                  <c:v>3040</c:v>
                </c:pt>
                <c:pt idx="1521">
                  <c:v>3042</c:v>
                </c:pt>
                <c:pt idx="1522">
                  <c:v>3044</c:v>
                </c:pt>
                <c:pt idx="1523">
                  <c:v>3046</c:v>
                </c:pt>
                <c:pt idx="1524">
                  <c:v>3048</c:v>
                </c:pt>
                <c:pt idx="1525">
                  <c:v>3050</c:v>
                </c:pt>
                <c:pt idx="1526">
                  <c:v>3052</c:v>
                </c:pt>
                <c:pt idx="1527">
                  <c:v>3054</c:v>
                </c:pt>
                <c:pt idx="1528">
                  <c:v>3056</c:v>
                </c:pt>
                <c:pt idx="1529">
                  <c:v>3058</c:v>
                </c:pt>
                <c:pt idx="1530">
                  <c:v>3060</c:v>
                </c:pt>
                <c:pt idx="1531">
                  <c:v>3062</c:v>
                </c:pt>
                <c:pt idx="1532">
                  <c:v>3064</c:v>
                </c:pt>
                <c:pt idx="1533">
                  <c:v>3066</c:v>
                </c:pt>
                <c:pt idx="1534">
                  <c:v>3068</c:v>
                </c:pt>
                <c:pt idx="1535">
                  <c:v>3070</c:v>
                </c:pt>
                <c:pt idx="1536">
                  <c:v>3072</c:v>
                </c:pt>
                <c:pt idx="1537">
                  <c:v>3074</c:v>
                </c:pt>
                <c:pt idx="1538">
                  <c:v>3076</c:v>
                </c:pt>
                <c:pt idx="1539">
                  <c:v>3078</c:v>
                </c:pt>
                <c:pt idx="1540">
                  <c:v>3080</c:v>
                </c:pt>
                <c:pt idx="1541">
                  <c:v>3082</c:v>
                </c:pt>
                <c:pt idx="1542">
                  <c:v>3084</c:v>
                </c:pt>
                <c:pt idx="1543">
                  <c:v>3086</c:v>
                </c:pt>
                <c:pt idx="1544">
                  <c:v>3088</c:v>
                </c:pt>
                <c:pt idx="1545">
                  <c:v>3090</c:v>
                </c:pt>
                <c:pt idx="1546">
                  <c:v>3092</c:v>
                </c:pt>
                <c:pt idx="1547">
                  <c:v>3094</c:v>
                </c:pt>
                <c:pt idx="1548">
                  <c:v>3096</c:v>
                </c:pt>
                <c:pt idx="1549">
                  <c:v>3098</c:v>
                </c:pt>
                <c:pt idx="1550">
                  <c:v>3100</c:v>
                </c:pt>
                <c:pt idx="1551">
                  <c:v>3102</c:v>
                </c:pt>
                <c:pt idx="1552">
                  <c:v>3104</c:v>
                </c:pt>
                <c:pt idx="1553">
                  <c:v>3106</c:v>
                </c:pt>
                <c:pt idx="1554">
                  <c:v>3108</c:v>
                </c:pt>
                <c:pt idx="1555">
                  <c:v>3110</c:v>
                </c:pt>
                <c:pt idx="1556">
                  <c:v>3112</c:v>
                </c:pt>
                <c:pt idx="1557">
                  <c:v>3114</c:v>
                </c:pt>
                <c:pt idx="1558">
                  <c:v>3116</c:v>
                </c:pt>
                <c:pt idx="1559">
                  <c:v>3118</c:v>
                </c:pt>
                <c:pt idx="1560">
                  <c:v>3120</c:v>
                </c:pt>
                <c:pt idx="1561">
                  <c:v>3122</c:v>
                </c:pt>
                <c:pt idx="1562">
                  <c:v>3124</c:v>
                </c:pt>
                <c:pt idx="1563">
                  <c:v>3126</c:v>
                </c:pt>
                <c:pt idx="1564">
                  <c:v>3128</c:v>
                </c:pt>
                <c:pt idx="1565">
                  <c:v>3130</c:v>
                </c:pt>
                <c:pt idx="1566">
                  <c:v>3132</c:v>
                </c:pt>
                <c:pt idx="1567">
                  <c:v>3134</c:v>
                </c:pt>
                <c:pt idx="1568">
                  <c:v>3136</c:v>
                </c:pt>
                <c:pt idx="1569">
                  <c:v>3138</c:v>
                </c:pt>
                <c:pt idx="1570">
                  <c:v>3140</c:v>
                </c:pt>
                <c:pt idx="1571">
                  <c:v>3142</c:v>
                </c:pt>
                <c:pt idx="1572">
                  <c:v>3144</c:v>
                </c:pt>
                <c:pt idx="1573">
                  <c:v>3146</c:v>
                </c:pt>
                <c:pt idx="1574">
                  <c:v>3148</c:v>
                </c:pt>
                <c:pt idx="1575">
                  <c:v>3150</c:v>
                </c:pt>
                <c:pt idx="1576">
                  <c:v>3152</c:v>
                </c:pt>
                <c:pt idx="1577">
                  <c:v>3154</c:v>
                </c:pt>
                <c:pt idx="1578">
                  <c:v>3156</c:v>
                </c:pt>
                <c:pt idx="1579">
                  <c:v>3158</c:v>
                </c:pt>
                <c:pt idx="1580">
                  <c:v>3160</c:v>
                </c:pt>
                <c:pt idx="1581">
                  <c:v>3162</c:v>
                </c:pt>
                <c:pt idx="1582">
                  <c:v>3164</c:v>
                </c:pt>
                <c:pt idx="1583">
                  <c:v>3166</c:v>
                </c:pt>
                <c:pt idx="1584">
                  <c:v>3168</c:v>
                </c:pt>
                <c:pt idx="1585">
                  <c:v>3170</c:v>
                </c:pt>
                <c:pt idx="1586">
                  <c:v>3172</c:v>
                </c:pt>
                <c:pt idx="1587">
                  <c:v>3174</c:v>
                </c:pt>
                <c:pt idx="1588">
                  <c:v>3176</c:v>
                </c:pt>
                <c:pt idx="1589">
                  <c:v>3178</c:v>
                </c:pt>
                <c:pt idx="1590">
                  <c:v>3180</c:v>
                </c:pt>
                <c:pt idx="1591">
                  <c:v>3182</c:v>
                </c:pt>
                <c:pt idx="1592">
                  <c:v>3184</c:v>
                </c:pt>
                <c:pt idx="1593">
                  <c:v>3186</c:v>
                </c:pt>
                <c:pt idx="1594">
                  <c:v>3188</c:v>
                </c:pt>
                <c:pt idx="1595">
                  <c:v>3190</c:v>
                </c:pt>
                <c:pt idx="1596">
                  <c:v>3192</c:v>
                </c:pt>
                <c:pt idx="1597">
                  <c:v>3194</c:v>
                </c:pt>
                <c:pt idx="1598">
                  <c:v>3196</c:v>
                </c:pt>
                <c:pt idx="1599">
                  <c:v>3198</c:v>
                </c:pt>
                <c:pt idx="1600">
                  <c:v>3200</c:v>
                </c:pt>
                <c:pt idx="1601">
                  <c:v>3202</c:v>
                </c:pt>
                <c:pt idx="1602">
                  <c:v>3204</c:v>
                </c:pt>
                <c:pt idx="1603">
                  <c:v>3206</c:v>
                </c:pt>
                <c:pt idx="1604">
                  <c:v>3208</c:v>
                </c:pt>
                <c:pt idx="1605">
                  <c:v>3210</c:v>
                </c:pt>
                <c:pt idx="1606">
                  <c:v>3212</c:v>
                </c:pt>
                <c:pt idx="1607">
                  <c:v>3214</c:v>
                </c:pt>
                <c:pt idx="1608">
                  <c:v>3216</c:v>
                </c:pt>
                <c:pt idx="1609">
                  <c:v>3218</c:v>
                </c:pt>
                <c:pt idx="1610">
                  <c:v>3220</c:v>
                </c:pt>
                <c:pt idx="1611">
                  <c:v>3222</c:v>
                </c:pt>
                <c:pt idx="1612">
                  <c:v>3224</c:v>
                </c:pt>
                <c:pt idx="1613">
                  <c:v>3226</c:v>
                </c:pt>
                <c:pt idx="1614">
                  <c:v>3228</c:v>
                </c:pt>
                <c:pt idx="1615">
                  <c:v>3230</c:v>
                </c:pt>
                <c:pt idx="1616">
                  <c:v>3232</c:v>
                </c:pt>
                <c:pt idx="1617">
                  <c:v>3234</c:v>
                </c:pt>
                <c:pt idx="1618">
                  <c:v>3236</c:v>
                </c:pt>
                <c:pt idx="1619">
                  <c:v>3238</c:v>
                </c:pt>
                <c:pt idx="1620">
                  <c:v>3240</c:v>
                </c:pt>
                <c:pt idx="1621">
                  <c:v>3242</c:v>
                </c:pt>
                <c:pt idx="1622">
                  <c:v>3244</c:v>
                </c:pt>
                <c:pt idx="1623">
                  <c:v>3246</c:v>
                </c:pt>
                <c:pt idx="1624">
                  <c:v>3248</c:v>
                </c:pt>
                <c:pt idx="1625">
                  <c:v>3250</c:v>
                </c:pt>
                <c:pt idx="1626">
                  <c:v>3252</c:v>
                </c:pt>
                <c:pt idx="1627">
                  <c:v>3254</c:v>
                </c:pt>
                <c:pt idx="1628">
                  <c:v>3256</c:v>
                </c:pt>
                <c:pt idx="1629">
                  <c:v>3258</c:v>
                </c:pt>
                <c:pt idx="1630">
                  <c:v>3260</c:v>
                </c:pt>
                <c:pt idx="1631">
                  <c:v>3262</c:v>
                </c:pt>
                <c:pt idx="1632">
                  <c:v>3264</c:v>
                </c:pt>
                <c:pt idx="1633">
                  <c:v>3266</c:v>
                </c:pt>
                <c:pt idx="1634">
                  <c:v>3268</c:v>
                </c:pt>
                <c:pt idx="1635">
                  <c:v>3270</c:v>
                </c:pt>
                <c:pt idx="1636">
                  <c:v>3272</c:v>
                </c:pt>
                <c:pt idx="1637">
                  <c:v>3274</c:v>
                </c:pt>
                <c:pt idx="1638">
                  <c:v>3276</c:v>
                </c:pt>
                <c:pt idx="1639">
                  <c:v>3278</c:v>
                </c:pt>
                <c:pt idx="1640">
                  <c:v>3280</c:v>
                </c:pt>
                <c:pt idx="1641">
                  <c:v>3282</c:v>
                </c:pt>
                <c:pt idx="1642">
                  <c:v>3284</c:v>
                </c:pt>
                <c:pt idx="1643">
                  <c:v>3286</c:v>
                </c:pt>
                <c:pt idx="1644">
                  <c:v>3288</c:v>
                </c:pt>
                <c:pt idx="1645">
                  <c:v>3290</c:v>
                </c:pt>
                <c:pt idx="1646">
                  <c:v>3292</c:v>
                </c:pt>
                <c:pt idx="1647">
                  <c:v>3294</c:v>
                </c:pt>
                <c:pt idx="1648">
                  <c:v>3296</c:v>
                </c:pt>
                <c:pt idx="1649">
                  <c:v>3298</c:v>
                </c:pt>
                <c:pt idx="1650">
                  <c:v>3300</c:v>
                </c:pt>
                <c:pt idx="1651">
                  <c:v>3302</c:v>
                </c:pt>
                <c:pt idx="1652">
                  <c:v>3304</c:v>
                </c:pt>
                <c:pt idx="1653">
                  <c:v>3306</c:v>
                </c:pt>
                <c:pt idx="1654">
                  <c:v>3308</c:v>
                </c:pt>
                <c:pt idx="1655">
                  <c:v>3310</c:v>
                </c:pt>
                <c:pt idx="1656">
                  <c:v>3312</c:v>
                </c:pt>
                <c:pt idx="1657">
                  <c:v>3314</c:v>
                </c:pt>
                <c:pt idx="1658">
                  <c:v>3316</c:v>
                </c:pt>
                <c:pt idx="1659">
                  <c:v>3318</c:v>
                </c:pt>
                <c:pt idx="1660">
                  <c:v>3320</c:v>
                </c:pt>
                <c:pt idx="1661">
                  <c:v>3322</c:v>
                </c:pt>
                <c:pt idx="1662">
                  <c:v>3324</c:v>
                </c:pt>
                <c:pt idx="1663">
                  <c:v>3326</c:v>
                </c:pt>
                <c:pt idx="1664">
                  <c:v>3328</c:v>
                </c:pt>
                <c:pt idx="1665">
                  <c:v>3330</c:v>
                </c:pt>
                <c:pt idx="1666">
                  <c:v>3332</c:v>
                </c:pt>
                <c:pt idx="1667">
                  <c:v>3334</c:v>
                </c:pt>
                <c:pt idx="1668">
                  <c:v>3336</c:v>
                </c:pt>
                <c:pt idx="1669">
                  <c:v>3338</c:v>
                </c:pt>
                <c:pt idx="1670">
                  <c:v>3340</c:v>
                </c:pt>
                <c:pt idx="1671">
                  <c:v>3342</c:v>
                </c:pt>
                <c:pt idx="1672">
                  <c:v>3344</c:v>
                </c:pt>
                <c:pt idx="1673">
                  <c:v>3346</c:v>
                </c:pt>
                <c:pt idx="1674">
                  <c:v>3348</c:v>
                </c:pt>
                <c:pt idx="1675">
                  <c:v>3350</c:v>
                </c:pt>
                <c:pt idx="1676">
                  <c:v>3352</c:v>
                </c:pt>
                <c:pt idx="1677">
                  <c:v>3354</c:v>
                </c:pt>
                <c:pt idx="1678">
                  <c:v>3356</c:v>
                </c:pt>
                <c:pt idx="1679">
                  <c:v>3358</c:v>
                </c:pt>
                <c:pt idx="1680">
                  <c:v>3360</c:v>
                </c:pt>
                <c:pt idx="1681">
                  <c:v>3362</c:v>
                </c:pt>
                <c:pt idx="1682">
                  <c:v>3364</c:v>
                </c:pt>
                <c:pt idx="1683">
                  <c:v>3366</c:v>
                </c:pt>
                <c:pt idx="1684">
                  <c:v>3368</c:v>
                </c:pt>
                <c:pt idx="1685">
                  <c:v>3370</c:v>
                </c:pt>
                <c:pt idx="1686">
                  <c:v>3372</c:v>
                </c:pt>
                <c:pt idx="1687">
                  <c:v>3374</c:v>
                </c:pt>
                <c:pt idx="1688">
                  <c:v>3376</c:v>
                </c:pt>
                <c:pt idx="1689">
                  <c:v>3378</c:v>
                </c:pt>
                <c:pt idx="1690">
                  <c:v>3380</c:v>
                </c:pt>
                <c:pt idx="1691">
                  <c:v>3382</c:v>
                </c:pt>
                <c:pt idx="1692">
                  <c:v>3384</c:v>
                </c:pt>
                <c:pt idx="1693">
                  <c:v>3386</c:v>
                </c:pt>
                <c:pt idx="1694">
                  <c:v>3388</c:v>
                </c:pt>
                <c:pt idx="1695">
                  <c:v>3390</c:v>
                </c:pt>
                <c:pt idx="1696">
                  <c:v>3392</c:v>
                </c:pt>
                <c:pt idx="1697">
                  <c:v>3394</c:v>
                </c:pt>
                <c:pt idx="1698">
                  <c:v>3396</c:v>
                </c:pt>
                <c:pt idx="1699">
                  <c:v>3398</c:v>
                </c:pt>
                <c:pt idx="1700">
                  <c:v>3400</c:v>
                </c:pt>
                <c:pt idx="1701">
                  <c:v>3402</c:v>
                </c:pt>
                <c:pt idx="1702">
                  <c:v>3404</c:v>
                </c:pt>
                <c:pt idx="1703">
                  <c:v>3406</c:v>
                </c:pt>
                <c:pt idx="1704">
                  <c:v>3408</c:v>
                </c:pt>
                <c:pt idx="1705">
                  <c:v>3410</c:v>
                </c:pt>
                <c:pt idx="1706">
                  <c:v>3412</c:v>
                </c:pt>
                <c:pt idx="1707">
                  <c:v>3414</c:v>
                </c:pt>
                <c:pt idx="1708">
                  <c:v>3416</c:v>
                </c:pt>
                <c:pt idx="1709">
                  <c:v>3418</c:v>
                </c:pt>
                <c:pt idx="1710">
                  <c:v>3420</c:v>
                </c:pt>
                <c:pt idx="1711">
                  <c:v>3422</c:v>
                </c:pt>
                <c:pt idx="1712">
                  <c:v>3424</c:v>
                </c:pt>
                <c:pt idx="1713">
                  <c:v>3426</c:v>
                </c:pt>
                <c:pt idx="1714">
                  <c:v>3428</c:v>
                </c:pt>
                <c:pt idx="1715">
                  <c:v>3430</c:v>
                </c:pt>
                <c:pt idx="1716">
                  <c:v>3432</c:v>
                </c:pt>
                <c:pt idx="1717">
                  <c:v>3434</c:v>
                </c:pt>
                <c:pt idx="1718">
                  <c:v>3436</c:v>
                </c:pt>
                <c:pt idx="1719">
                  <c:v>3438</c:v>
                </c:pt>
                <c:pt idx="1720">
                  <c:v>3440</c:v>
                </c:pt>
                <c:pt idx="1721">
                  <c:v>3442</c:v>
                </c:pt>
                <c:pt idx="1722">
                  <c:v>3444</c:v>
                </c:pt>
                <c:pt idx="1723">
                  <c:v>3446</c:v>
                </c:pt>
                <c:pt idx="1724">
                  <c:v>3448</c:v>
                </c:pt>
                <c:pt idx="1725">
                  <c:v>3450</c:v>
                </c:pt>
                <c:pt idx="1726">
                  <c:v>3452</c:v>
                </c:pt>
                <c:pt idx="1727">
                  <c:v>3454</c:v>
                </c:pt>
                <c:pt idx="1728">
                  <c:v>3456</c:v>
                </c:pt>
                <c:pt idx="1729">
                  <c:v>3458</c:v>
                </c:pt>
                <c:pt idx="1730">
                  <c:v>3460</c:v>
                </c:pt>
                <c:pt idx="1731">
                  <c:v>3462</c:v>
                </c:pt>
                <c:pt idx="1732">
                  <c:v>3464</c:v>
                </c:pt>
                <c:pt idx="1733">
                  <c:v>3466</c:v>
                </c:pt>
                <c:pt idx="1734">
                  <c:v>3468</c:v>
                </c:pt>
                <c:pt idx="1735">
                  <c:v>3470</c:v>
                </c:pt>
                <c:pt idx="1736">
                  <c:v>3472</c:v>
                </c:pt>
                <c:pt idx="1737">
                  <c:v>3474</c:v>
                </c:pt>
                <c:pt idx="1738">
                  <c:v>3476</c:v>
                </c:pt>
                <c:pt idx="1739">
                  <c:v>3478</c:v>
                </c:pt>
                <c:pt idx="1740">
                  <c:v>3480</c:v>
                </c:pt>
                <c:pt idx="1741">
                  <c:v>3482</c:v>
                </c:pt>
                <c:pt idx="1742">
                  <c:v>3484</c:v>
                </c:pt>
                <c:pt idx="1743">
                  <c:v>3486</c:v>
                </c:pt>
                <c:pt idx="1744">
                  <c:v>3488</c:v>
                </c:pt>
                <c:pt idx="1745">
                  <c:v>3490</c:v>
                </c:pt>
                <c:pt idx="1746">
                  <c:v>3492</c:v>
                </c:pt>
                <c:pt idx="1747">
                  <c:v>3494</c:v>
                </c:pt>
                <c:pt idx="1748">
                  <c:v>3496</c:v>
                </c:pt>
                <c:pt idx="1749">
                  <c:v>3498</c:v>
                </c:pt>
                <c:pt idx="1750">
                  <c:v>3500</c:v>
                </c:pt>
                <c:pt idx="1751">
                  <c:v>3502</c:v>
                </c:pt>
                <c:pt idx="1752">
                  <c:v>3504</c:v>
                </c:pt>
                <c:pt idx="1753">
                  <c:v>3506</c:v>
                </c:pt>
                <c:pt idx="1754">
                  <c:v>3508</c:v>
                </c:pt>
                <c:pt idx="1755">
                  <c:v>3510</c:v>
                </c:pt>
                <c:pt idx="1756">
                  <c:v>3512</c:v>
                </c:pt>
                <c:pt idx="1757">
                  <c:v>3514</c:v>
                </c:pt>
                <c:pt idx="1758">
                  <c:v>3516</c:v>
                </c:pt>
                <c:pt idx="1759">
                  <c:v>3518</c:v>
                </c:pt>
                <c:pt idx="1760">
                  <c:v>3520</c:v>
                </c:pt>
                <c:pt idx="1761">
                  <c:v>3522</c:v>
                </c:pt>
                <c:pt idx="1762">
                  <c:v>3524</c:v>
                </c:pt>
                <c:pt idx="1763">
                  <c:v>3526</c:v>
                </c:pt>
                <c:pt idx="1764">
                  <c:v>3528</c:v>
                </c:pt>
                <c:pt idx="1765">
                  <c:v>3530</c:v>
                </c:pt>
                <c:pt idx="1766">
                  <c:v>3532</c:v>
                </c:pt>
                <c:pt idx="1767">
                  <c:v>3534</c:v>
                </c:pt>
                <c:pt idx="1768">
                  <c:v>3536</c:v>
                </c:pt>
                <c:pt idx="1769">
                  <c:v>3538</c:v>
                </c:pt>
                <c:pt idx="1770">
                  <c:v>3540</c:v>
                </c:pt>
                <c:pt idx="1771">
                  <c:v>3542</c:v>
                </c:pt>
                <c:pt idx="1772">
                  <c:v>3544</c:v>
                </c:pt>
                <c:pt idx="1773">
                  <c:v>3546</c:v>
                </c:pt>
                <c:pt idx="1774">
                  <c:v>3548</c:v>
                </c:pt>
                <c:pt idx="1775">
                  <c:v>3550</c:v>
                </c:pt>
                <c:pt idx="1776">
                  <c:v>3552</c:v>
                </c:pt>
                <c:pt idx="1777">
                  <c:v>3554</c:v>
                </c:pt>
                <c:pt idx="1778">
                  <c:v>3556</c:v>
                </c:pt>
                <c:pt idx="1779">
                  <c:v>3558</c:v>
                </c:pt>
                <c:pt idx="1780">
                  <c:v>3560</c:v>
                </c:pt>
                <c:pt idx="1781">
                  <c:v>3562</c:v>
                </c:pt>
                <c:pt idx="1782">
                  <c:v>3564</c:v>
                </c:pt>
                <c:pt idx="1783">
                  <c:v>3566</c:v>
                </c:pt>
                <c:pt idx="1784">
                  <c:v>3568</c:v>
                </c:pt>
                <c:pt idx="1785">
                  <c:v>3570</c:v>
                </c:pt>
                <c:pt idx="1786">
                  <c:v>3572</c:v>
                </c:pt>
                <c:pt idx="1787">
                  <c:v>3574</c:v>
                </c:pt>
                <c:pt idx="1788">
                  <c:v>3576</c:v>
                </c:pt>
                <c:pt idx="1789">
                  <c:v>3578</c:v>
                </c:pt>
                <c:pt idx="1790">
                  <c:v>3580</c:v>
                </c:pt>
                <c:pt idx="1791">
                  <c:v>3582</c:v>
                </c:pt>
                <c:pt idx="1792">
                  <c:v>3584</c:v>
                </c:pt>
                <c:pt idx="1793">
                  <c:v>3586</c:v>
                </c:pt>
                <c:pt idx="1794">
                  <c:v>3588</c:v>
                </c:pt>
                <c:pt idx="1795">
                  <c:v>3590</c:v>
                </c:pt>
                <c:pt idx="1796">
                  <c:v>3592</c:v>
                </c:pt>
                <c:pt idx="1797">
                  <c:v>3594</c:v>
                </c:pt>
                <c:pt idx="1798">
                  <c:v>3596</c:v>
                </c:pt>
                <c:pt idx="1799">
                  <c:v>3598</c:v>
                </c:pt>
                <c:pt idx="1800">
                  <c:v>3600</c:v>
                </c:pt>
                <c:pt idx="1801">
                  <c:v>3602</c:v>
                </c:pt>
                <c:pt idx="1802">
                  <c:v>3604</c:v>
                </c:pt>
                <c:pt idx="1803">
                  <c:v>3606</c:v>
                </c:pt>
                <c:pt idx="1804">
                  <c:v>3608</c:v>
                </c:pt>
                <c:pt idx="1805">
                  <c:v>3610</c:v>
                </c:pt>
                <c:pt idx="1806">
                  <c:v>3612</c:v>
                </c:pt>
                <c:pt idx="1807">
                  <c:v>3614</c:v>
                </c:pt>
                <c:pt idx="1808">
                  <c:v>3616</c:v>
                </c:pt>
                <c:pt idx="1809">
                  <c:v>3618</c:v>
                </c:pt>
                <c:pt idx="1810">
                  <c:v>3620</c:v>
                </c:pt>
                <c:pt idx="1811">
                  <c:v>3622</c:v>
                </c:pt>
                <c:pt idx="1812">
                  <c:v>3624</c:v>
                </c:pt>
                <c:pt idx="1813">
                  <c:v>3626</c:v>
                </c:pt>
                <c:pt idx="1814">
                  <c:v>3628</c:v>
                </c:pt>
                <c:pt idx="1815">
                  <c:v>3630</c:v>
                </c:pt>
                <c:pt idx="1816">
                  <c:v>3632</c:v>
                </c:pt>
                <c:pt idx="1817">
                  <c:v>3634</c:v>
                </c:pt>
                <c:pt idx="1818">
                  <c:v>3636</c:v>
                </c:pt>
                <c:pt idx="1819">
                  <c:v>3638</c:v>
                </c:pt>
                <c:pt idx="1820">
                  <c:v>3640</c:v>
                </c:pt>
                <c:pt idx="1821">
                  <c:v>3642</c:v>
                </c:pt>
                <c:pt idx="1822">
                  <c:v>3644</c:v>
                </c:pt>
                <c:pt idx="1823">
                  <c:v>3646</c:v>
                </c:pt>
                <c:pt idx="1824">
                  <c:v>3648</c:v>
                </c:pt>
                <c:pt idx="1825">
                  <c:v>3650</c:v>
                </c:pt>
                <c:pt idx="1826">
                  <c:v>3652</c:v>
                </c:pt>
                <c:pt idx="1827">
                  <c:v>3654</c:v>
                </c:pt>
                <c:pt idx="1828">
                  <c:v>3656</c:v>
                </c:pt>
                <c:pt idx="1829">
                  <c:v>3658</c:v>
                </c:pt>
                <c:pt idx="1830">
                  <c:v>3660</c:v>
                </c:pt>
                <c:pt idx="1831">
                  <c:v>3662</c:v>
                </c:pt>
                <c:pt idx="1832">
                  <c:v>3664</c:v>
                </c:pt>
                <c:pt idx="1833">
                  <c:v>3666</c:v>
                </c:pt>
                <c:pt idx="1834">
                  <c:v>3668</c:v>
                </c:pt>
                <c:pt idx="1835">
                  <c:v>3670</c:v>
                </c:pt>
                <c:pt idx="1836">
                  <c:v>3672</c:v>
                </c:pt>
                <c:pt idx="1837">
                  <c:v>3674</c:v>
                </c:pt>
                <c:pt idx="1838">
                  <c:v>3676</c:v>
                </c:pt>
                <c:pt idx="1839">
                  <c:v>3678</c:v>
                </c:pt>
                <c:pt idx="1840">
                  <c:v>3680</c:v>
                </c:pt>
                <c:pt idx="1841">
                  <c:v>3682</c:v>
                </c:pt>
                <c:pt idx="1842">
                  <c:v>3684</c:v>
                </c:pt>
                <c:pt idx="1843">
                  <c:v>3686</c:v>
                </c:pt>
                <c:pt idx="1844">
                  <c:v>3688</c:v>
                </c:pt>
                <c:pt idx="1845">
                  <c:v>3690</c:v>
                </c:pt>
                <c:pt idx="1846">
                  <c:v>3692</c:v>
                </c:pt>
                <c:pt idx="1847">
                  <c:v>3694</c:v>
                </c:pt>
                <c:pt idx="1848">
                  <c:v>3696</c:v>
                </c:pt>
                <c:pt idx="1849">
                  <c:v>3698</c:v>
                </c:pt>
                <c:pt idx="1850">
                  <c:v>3700</c:v>
                </c:pt>
                <c:pt idx="1851">
                  <c:v>3702</c:v>
                </c:pt>
                <c:pt idx="1852">
                  <c:v>3704</c:v>
                </c:pt>
                <c:pt idx="1853">
                  <c:v>3706</c:v>
                </c:pt>
                <c:pt idx="1854">
                  <c:v>3708</c:v>
                </c:pt>
                <c:pt idx="1855">
                  <c:v>3710</c:v>
                </c:pt>
                <c:pt idx="1856">
                  <c:v>3712</c:v>
                </c:pt>
                <c:pt idx="1857">
                  <c:v>3714</c:v>
                </c:pt>
                <c:pt idx="1858">
                  <c:v>3716</c:v>
                </c:pt>
                <c:pt idx="1859">
                  <c:v>3718</c:v>
                </c:pt>
                <c:pt idx="1860">
                  <c:v>3720</c:v>
                </c:pt>
                <c:pt idx="1861">
                  <c:v>3722</c:v>
                </c:pt>
                <c:pt idx="1862">
                  <c:v>3724</c:v>
                </c:pt>
                <c:pt idx="1863">
                  <c:v>3726</c:v>
                </c:pt>
                <c:pt idx="1864">
                  <c:v>3728</c:v>
                </c:pt>
                <c:pt idx="1865">
                  <c:v>3730</c:v>
                </c:pt>
                <c:pt idx="1866">
                  <c:v>3732</c:v>
                </c:pt>
                <c:pt idx="1867">
                  <c:v>3734</c:v>
                </c:pt>
                <c:pt idx="1868">
                  <c:v>3736</c:v>
                </c:pt>
                <c:pt idx="1869">
                  <c:v>3738</c:v>
                </c:pt>
                <c:pt idx="1870">
                  <c:v>3740</c:v>
                </c:pt>
                <c:pt idx="1871">
                  <c:v>3742</c:v>
                </c:pt>
                <c:pt idx="1872">
                  <c:v>3744</c:v>
                </c:pt>
                <c:pt idx="1873">
                  <c:v>3746</c:v>
                </c:pt>
                <c:pt idx="1874">
                  <c:v>3748</c:v>
                </c:pt>
                <c:pt idx="1875">
                  <c:v>3750</c:v>
                </c:pt>
                <c:pt idx="1876">
                  <c:v>3752</c:v>
                </c:pt>
                <c:pt idx="1877">
                  <c:v>3754</c:v>
                </c:pt>
                <c:pt idx="1878">
                  <c:v>3756</c:v>
                </c:pt>
                <c:pt idx="1879">
                  <c:v>3758</c:v>
                </c:pt>
                <c:pt idx="1880">
                  <c:v>3760</c:v>
                </c:pt>
                <c:pt idx="1881">
                  <c:v>3762</c:v>
                </c:pt>
                <c:pt idx="1882">
                  <c:v>3764</c:v>
                </c:pt>
                <c:pt idx="1883">
                  <c:v>3766</c:v>
                </c:pt>
                <c:pt idx="1884">
                  <c:v>3768</c:v>
                </c:pt>
                <c:pt idx="1885">
                  <c:v>3770</c:v>
                </c:pt>
                <c:pt idx="1886">
                  <c:v>3772</c:v>
                </c:pt>
                <c:pt idx="1887">
                  <c:v>3774</c:v>
                </c:pt>
                <c:pt idx="1888">
                  <c:v>3776</c:v>
                </c:pt>
                <c:pt idx="1889">
                  <c:v>3778</c:v>
                </c:pt>
                <c:pt idx="1890">
                  <c:v>3780</c:v>
                </c:pt>
                <c:pt idx="1891">
                  <c:v>3782</c:v>
                </c:pt>
                <c:pt idx="1892">
                  <c:v>3784</c:v>
                </c:pt>
                <c:pt idx="1893">
                  <c:v>3786</c:v>
                </c:pt>
                <c:pt idx="1894">
                  <c:v>3788</c:v>
                </c:pt>
                <c:pt idx="1895">
                  <c:v>3790</c:v>
                </c:pt>
                <c:pt idx="1896">
                  <c:v>3792</c:v>
                </c:pt>
                <c:pt idx="1897">
                  <c:v>3794</c:v>
                </c:pt>
                <c:pt idx="1898">
                  <c:v>3796</c:v>
                </c:pt>
                <c:pt idx="1899">
                  <c:v>3798</c:v>
                </c:pt>
                <c:pt idx="1900">
                  <c:v>3800</c:v>
                </c:pt>
                <c:pt idx="1901">
                  <c:v>3802</c:v>
                </c:pt>
                <c:pt idx="1902">
                  <c:v>3804</c:v>
                </c:pt>
                <c:pt idx="1903">
                  <c:v>3806</c:v>
                </c:pt>
                <c:pt idx="1904">
                  <c:v>3808</c:v>
                </c:pt>
                <c:pt idx="1905">
                  <c:v>3810</c:v>
                </c:pt>
                <c:pt idx="1906">
                  <c:v>3812</c:v>
                </c:pt>
                <c:pt idx="1907">
                  <c:v>3814</c:v>
                </c:pt>
                <c:pt idx="1908">
                  <c:v>3816</c:v>
                </c:pt>
                <c:pt idx="1909">
                  <c:v>3818</c:v>
                </c:pt>
                <c:pt idx="1910">
                  <c:v>3820</c:v>
                </c:pt>
                <c:pt idx="1911">
                  <c:v>3822</c:v>
                </c:pt>
                <c:pt idx="1912">
                  <c:v>3824</c:v>
                </c:pt>
                <c:pt idx="1913">
                  <c:v>3826</c:v>
                </c:pt>
                <c:pt idx="1914">
                  <c:v>3828</c:v>
                </c:pt>
                <c:pt idx="1915">
                  <c:v>3830</c:v>
                </c:pt>
                <c:pt idx="1916">
                  <c:v>3832</c:v>
                </c:pt>
                <c:pt idx="1917">
                  <c:v>3834</c:v>
                </c:pt>
                <c:pt idx="1918">
                  <c:v>3836</c:v>
                </c:pt>
                <c:pt idx="1919">
                  <c:v>3838</c:v>
                </c:pt>
                <c:pt idx="1920">
                  <c:v>3840</c:v>
                </c:pt>
                <c:pt idx="1921">
                  <c:v>3842</c:v>
                </c:pt>
                <c:pt idx="1922">
                  <c:v>3844</c:v>
                </c:pt>
                <c:pt idx="1923">
                  <c:v>3846</c:v>
                </c:pt>
                <c:pt idx="1924">
                  <c:v>3848</c:v>
                </c:pt>
                <c:pt idx="1925">
                  <c:v>3850</c:v>
                </c:pt>
                <c:pt idx="1926">
                  <c:v>3852</c:v>
                </c:pt>
                <c:pt idx="1927">
                  <c:v>3854</c:v>
                </c:pt>
                <c:pt idx="1928">
                  <c:v>3856</c:v>
                </c:pt>
                <c:pt idx="1929">
                  <c:v>3858</c:v>
                </c:pt>
                <c:pt idx="1930">
                  <c:v>3860</c:v>
                </c:pt>
                <c:pt idx="1931">
                  <c:v>3862</c:v>
                </c:pt>
                <c:pt idx="1932">
                  <c:v>3864</c:v>
                </c:pt>
                <c:pt idx="1933">
                  <c:v>3866</c:v>
                </c:pt>
                <c:pt idx="1934">
                  <c:v>3868</c:v>
                </c:pt>
                <c:pt idx="1935">
                  <c:v>3870</c:v>
                </c:pt>
                <c:pt idx="1936">
                  <c:v>3872</c:v>
                </c:pt>
                <c:pt idx="1937">
                  <c:v>3874</c:v>
                </c:pt>
                <c:pt idx="1938">
                  <c:v>3876</c:v>
                </c:pt>
                <c:pt idx="1939">
                  <c:v>3878</c:v>
                </c:pt>
                <c:pt idx="1940">
                  <c:v>3880</c:v>
                </c:pt>
                <c:pt idx="1941">
                  <c:v>3882</c:v>
                </c:pt>
                <c:pt idx="1942">
                  <c:v>3884</c:v>
                </c:pt>
                <c:pt idx="1943">
                  <c:v>3886</c:v>
                </c:pt>
                <c:pt idx="1944">
                  <c:v>3888</c:v>
                </c:pt>
                <c:pt idx="1945">
                  <c:v>3890</c:v>
                </c:pt>
                <c:pt idx="1946">
                  <c:v>3892</c:v>
                </c:pt>
                <c:pt idx="1947">
                  <c:v>3894</c:v>
                </c:pt>
                <c:pt idx="1948">
                  <c:v>3896</c:v>
                </c:pt>
                <c:pt idx="1949">
                  <c:v>3898</c:v>
                </c:pt>
                <c:pt idx="1950">
                  <c:v>3900</c:v>
                </c:pt>
                <c:pt idx="1951">
                  <c:v>3902</c:v>
                </c:pt>
                <c:pt idx="1952">
                  <c:v>3904</c:v>
                </c:pt>
                <c:pt idx="1953">
                  <c:v>3906</c:v>
                </c:pt>
                <c:pt idx="1954">
                  <c:v>3908</c:v>
                </c:pt>
                <c:pt idx="1955">
                  <c:v>3910</c:v>
                </c:pt>
                <c:pt idx="1956">
                  <c:v>3912</c:v>
                </c:pt>
                <c:pt idx="1957">
                  <c:v>3914</c:v>
                </c:pt>
                <c:pt idx="1958">
                  <c:v>3916</c:v>
                </c:pt>
                <c:pt idx="1959">
                  <c:v>3918</c:v>
                </c:pt>
                <c:pt idx="1960">
                  <c:v>3920</c:v>
                </c:pt>
                <c:pt idx="1961">
                  <c:v>3922</c:v>
                </c:pt>
                <c:pt idx="1962">
                  <c:v>3924</c:v>
                </c:pt>
                <c:pt idx="1963">
                  <c:v>3926</c:v>
                </c:pt>
                <c:pt idx="1964">
                  <c:v>3928</c:v>
                </c:pt>
                <c:pt idx="1965">
                  <c:v>3930</c:v>
                </c:pt>
                <c:pt idx="1966">
                  <c:v>3932</c:v>
                </c:pt>
                <c:pt idx="1967">
                  <c:v>3934</c:v>
                </c:pt>
                <c:pt idx="1968">
                  <c:v>3936</c:v>
                </c:pt>
                <c:pt idx="1969">
                  <c:v>3938</c:v>
                </c:pt>
                <c:pt idx="1970">
                  <c:v>3940</c:v>
                </c:pt>
                <c:pt idx="1971">
                  <c:v>3942</c:v>
                </c:pt>
                <c:pt idx="1972">
                  <c:v>3944</c:v>
                </c:pt>
                <c:pt idx="1973">
                  <c:v>3946</c:v>
                </c:pt>
                <c:pt idx="1974">
                  <c:v>3948</c:v>
                </c:pt>
                <c:pt idx="1975">
                  <c:v>3950</c:v>
                </c:pt>
                <c:pt idx="1976">
                  <c:v>3952</c:v>
                </c:pt>
                <c:pt idx="1977">
                  <c:v>3954</c:v>
                </c:pt>
                <c:pt idx="1978">
                  <c:v>3956</c:v>
                </c:pt>
                <c:pt idx="1979">
                  <c:v>3958</c:v>
                </c:pt>
                <c:pt idx="1980">
                  <c:v>3960</c:v>
                </c:pt>
                <c:pt idx="1981">
                  <c:v>3962</c:v>
                </c:pt>
                <c:pt idx="1982">
                  <c:v>3964</c:v>
                </c:pt>
                <c:pt idx="1983">
                  <c:v>3966</c:v>
                </c:pt>
                <c:pt idx="1984">
                  <c:v>3968</c:v>
                </c:pt>
                <c:pt idx="1985">
                  <c:v>3970</c:v>
                </c:pt>
                <c:pt idx="1986">
                  <c:v>3972</c:v>
                </c:pt>
                <c:pt idx="1987">
                  <c:v>3974</c:v>
                </c:pt>
                <c:pt idx="1988">
                  <c:v>3976</c:v>
                </c:pt>
                <c:pt idx="1989">
                  <c:v>3978</c:v>
                </c:pt>
                <c:pt idx="1990">
                  <c:v>3980</c:v>
                </c:pt>
                <c:pt idx="1991">
                  <c:v>3982</c:v>
                </c:pt>
                <c:pt idx="1992">
                  <c:v>3984</c:v>
                </c:pt>
                <c:pt idx="1993">
                  <c:v>3986</c:v>
                </c:pt>
                <c:pt idx="1994">
                  <c:v>3988</c:v>
                </c:pt>
                <c:pt idx="1995">
                  <c:v>3990</c:v>
                </c:pt>
                <c:pt idx="1996">
                  <c:v>3992</c:v>
                </c:pt>
                <c:pt idx="1997">
                  <c:v>3994</c:v>
                </c:pt>
                <c:pt idx="1998">
                  <c:v>3996</c:v>
                </c:pt>
                <c:pt idx="1999">
                  <c:v>3998</c:v>
                </c:pt>
                <c:pt idx="2000">
                  <c:v>4000</c:v>
                </c:pt>
                <c:pt idx="2001">
                  <c:v>4002</c:v>
                </c:pt>
                <c:pt idx="2002">
                  <c:v>4004</c:v>
                </c:pt>
                <c:pt idx="2003">
                  <c:v>4006</c:v>
                </c:pt>
                <c:pt idx="2004">
                  <c:v>4008</c:v>
                </c:pt>
                <c:pt idx="2005">
                  <c:v>4010</c:v>
                </c:pt>
                <c:pt idx="2006">
                  <c:v>4012</c:v>
                </c:pt>
                <c:pt idx="2007">
                  <c:v>4014</c:v>
                </c:pt>
                <c:pt idx="2008">
                  <c:v>4016</c:v>
                </c:pt>
                <c:pt idx="2009">
                  <c:v>4018</c:v>
                </c:pt>
                <c:pt idx="2010">
                  <c:v>4020</c:v>
                </c:pt>
                <c:pt idx="2011">
                  <c:v>4022</c:v>
                </c:pt>
                <c:pt idx="2012">
                  <c:v>4024</c:v>
                </c:pt>
                <c:pt idx="2013">
                  <c:v>4026</c:v>
                </c:pt>
                <c:pt idx="2014">
                  <c:v>4028</c:v>
                </c:pt>
                <c:pt idx="2015">
                  <c:v>4030</c:v>
                </c:pt>
                <c:pt idx="2016">
                  <c:v>4032</c:v>
                </c:pt>
                <c:pt idx="2017">
                  <c:v>4034</c:v>
                </c:pt>
                <c:pt idx="2018">
                  <c:v>4036</c:v>
                </c:pt>
                <c:pt idx="2019">
                  <c:v>4038</c:v>
                </c:pt>
                <c:pt idx="2020">
                  <c:v>4040</c:v>
                </c:pt>
                <c:pt idx="2021">
                  <c:v>4042</c:v>
                </c:pt>
                <c:pt idx="2022">
                  <c:v>4044</c:v>
                </c:pt>
                <c:pt idx="2023">
                  <c:v>4046</c:v>
                </c:pt>
                <c:pt idx="2024">
                  <c:v>4048</c:v>
                </c:pt>
                <c:pt idx="2025">
                  <c:v>4050</c:v>
                </c:pt>
                <c:pt idx="2026">
                  <c:v>4052</c:v>
                </c:pt>
                <c:pt idx="2027">
                  <c:v>4054</c:v>
                </c:pt>
                <c:pt idx="2028">
                  <c:v>4056</c:v>
                </c:pt>
                <c:pt idx="2029">
                  <c:v>4058</c:v>
                </c:pt>
                <c:pt idx="2030">
                  <c:v>4060</c:v>
                </c:pt>
                <c:pt idx="2031">
                  <c:v>4062</c:v>
                </c:pt>
                <c:pt idx="2032">
                  <c:v>4064</c:v>
                </c:pt>
                <c:pt idx="2033">
                  <c:v>4066</c:v>
                </c:pt>
                <c:pt idx="2034">
                  <c:v>4068</c:v>
                </c:pt>
                <c:pt idx="2035">
                  <c:v>4070</c:v>
                </c:pt>
                <c:pt idx="2036">
                  <c:v>4072</c:v>
                </c:pt>
                <c:pt idx="2037">
                  <c:v>4074</c:v>
                </c:pt>
                <c:pt idx="2038">
                  <c:v>4076</c:v>
                </c:pt>
                <c:pt idx="2039">
                  <c:v>4078</c:v>
                </c:pt>
                <c:pt idx="2040">
                  <c:v>4080</c:v>
                </c:pt>
                <c:pt idx="2041">
                  <c:v>4082</c:v>
                </c:pt>
                <c:pt idx="2042">
                  <c:v>4084</c:v>
                </c:pt>
                <c:pt idx="2043">
                  <c:v>4086</c:v>
                </c:pt>
                <c:pt idx="2044">
                  <c:v>4088</c:v>
                </c:pt>
                <c:pt idx="2045">
                  <c:v>4090</c:v>
                </c:pt>
                <c:pt idx="2046">
                  <c:v>4092</c:v>
                </c:pt>
                <c:pt idx="2047">
                  <c:v>4094</c:v>
                </c:pt>
                <c:pt idx="2048">
                  <c:v>4096</c:v>
                </c:pt>
                <c:pt idx="2049">
                  <c:v>4098</c:v>
                </c:pt>
                <c:pt idx="2050">
                  <c:v>4100</c:v>
                </c:pt>
                <c:pt idx="2051">
                  <c:v>4102</c:v>
                </c:pt>
                <c:pt idx="2052">
                  <c:v>4104</c:v>
                </c:pt>
                <c:pt idx="2053">
                  <c:v>4106</c:v>
                </c:pt>
                <c:pt idx="2054">
                  <c:v>4108</c:v>
                </c:pt>
                <c:pt idx="2055">
                  <c:v>4110</c:v>
                </c:pt>
                <c:pt idx="2056">
                  <c:v>4112</c:v>
                </c:pt>
                <c:pt idx="2057">
                  <c:v>4114</c:v>
                </c:pt>
                <c:pt idx="2058">
                  <c:v>4116</c:v>
                </c:pt>
                <c:pt idx="2059">
                  <c:v>4118</c:v>
                </c:pt>
                <c:pt idx="2060">
                  <c:v>4120</c:v>
                </c:pt>
                <c:pt idx="2061">
                  <c:v>4122</c:v>
                </c:pt>
                <c:pt idx="2062">
                  <c:v>4124</c:v>
                </c:pt>
                <c:pt idx="2063">
                  <c:v>4126</c:v>
                </c:pt>
                <c:pt idx="2064">
                  <c:v>4128</c:v>
                </c:pt>
                <c:pt idx="2065">
                  <c:v>4130</c:v>
                </c:pt>
                <c:pt idx="2066">
                  <c:v>4132</c:v>
                </c:pt>
                <c:pt idx="2067">
                  <c:v>4134</c:v>
                </c:pt>
                <c:pt idx="2068">
                  <c:v>4136</c:v>
                </c:pt>
                <c:pt idx="2069">
                  <c:v>4138</c:v>
                </c:pt>
                <c:pt idx="2070">
                  <c:v>4140</c:v>
                </c:pt>
                <c:pt idx="2071">
                  <c:v>4142</c:v>
                </c:pt>
                <c:pt idx="2072">
                  <c:v>4144</c:v>
                </c:pt>
                <c:pt idx="2073">
                  <c:v>4146</c:v>
                </c:pt>
                <c:pt idx="2074">
                  <c:v>4148</c:v>
                </c:pt>
                <c:pt idx="2075">
                  <c:v>4150</c:v>
                </c:pt>
                <c:pt idx="2076">
                  <c:v>4152</c:v>
                </c:pt>
                <c:pt idx="2077">
                  <c:v>4154</c:v>
                </c:pt>
                <c:pt idx="2078">
                  <c:v>4156</c:v>
                </c:pt>
                <c:pt idx="2079">
                  <c:v>4158</c:v>
                </c:pt>
                <c:pt idx="2080">
                  <c:v>4160</c:v>
                </c:pt>
                <c:pt idx="2081">
                  <c:v>4162</c:v>
                </c:pt>
                <c:pt idx="2082">
                  <c:v>4164</c:v>
                </c:pt>
                <c:pt idx="2083">
                  <c:v>4166</c:v>
                </c:pt>
                <c:pt idx="2084">
                  <c:v>4168</c:v>
                </c:pt>
                <c:pt idx="2085">
                  <c:v>4170</c:v>
                </c:pt>
                <c:pt idx="2086">
                  <c:v>4172</c:v>
                </c:pt>
                <c:pt idx="2087">
                  <c:v>4174</c:v>
                </c:pt>
                <c:pt idx="2088">
                  <c:v>4176</c:v>
                </c:pt>
                <c:pt idx="2089">
                  <c:v>4178</c:v>
                </c:pt>
                <c:pt idx="2090">
                  <c:v>4180</c:v>
                </c:pt>
                <c:pt idx="2091">
                  <c:v>4182</c:v>
                </c:pt>
                <c:pt idx="2092">
                  <c:v>4184</c:v>
                </c:pt>
                <c:pt idx="2093">
                  <c:v>4186</c:v>
                </c:pt>
                <c:pt idx="2094">
                  <c:v>4188</c:v>
                </c:pt>
                <c:pt idx="2095">
                  <c:v>4190</c:v>
                </c:pt>
                <c:pt idx="2096">
                  <c:v>4192</c:v>
                </c:pt>
                <c:pt idx="2097">
                  <c:v>4194</c:v>
                </c:pt>
                <c:pt idx="2098">
                  <c:v>4196</c:v>
                </c:pt>
                <c:pt idx="2099">
                  <c:v>4198</c:v>
                </c:pt>
                <c:pt idx="2100">
                  <c:v>4200</c:v>
                </c:pt>
                <c:pt idx="2101">
                  <c:v>4202</c:v>
                </c:pt>
                <c:pt idx="2102">
                  <c:v>4204</c:v>
                </c:pt>
                <c:pt idx="2103">
                  <c:v>4206</c:v>
                </c:pt>
                <c:pt idx="2104">
                  <c:v>4208</c:v>
                </c:pt>
                <c:pt idx="2105">
                  <c:v>4210</c:v>
                </c:pt>
                <c:pt idx="2106">
                  <c:v>4212</c:v>
                </c:pt>
                <c:pt idx="2107">
                  <c:v>4214</c:v>
                </c:pt>
                <c:pt idx="2108">
                  <c:v>4216</c:v>
                </c:pt>
                <c:pt idx="2109">
                  <c:v>4218</c:v>
                </c:pt>
                <c:pt idx="2110">
                  <c:v>4220</c:v>
                </c:pt>
                <c:pt idx="2111">
                  <c:v>4222</c:v>
                </c:pt>
                <c:pt idx="2112">
                  <c:v>4224</c:v>
                </c:pt>
                <c:pt idx="2113">
                  <c:v>4226</c:v>
                </c:pt>
                <c:pt idx="2114">
                  <c:v>4228</c:v>
                </c:pt>
                <c:pt idx="2115">
                  <c:v>4230</c:v>
                </c:pt>
                <c:pt idx="2116">
                  <c:v>4232</c:v>
                </c:pt>
                <c:pt idx="2117">
                  <c:v>4234</c:v>
                </c:pt>
                <c:pt idx="2118">
                  <c:v>4236</c:v>
                </c:pt>
                <c:pt idx="2119">
                  <c:v>4238</c:v>
                </c:pt>
                <c:pt idx="2120">
                  <c:v>4240</c:v>
                </c:pt>
                <c:pt idx="2121">
                  <c:v>4242</c:v>
                </c:pt>
                <c:pt idx="2122">
                  <c:v>4244</c:v>
                </c:pt>
                <c:pt idx="2123">
                  <c:v>4246</c:v>
                </c:pt>
                <c:pt idx="2124">
                  <c:v>4248</c:v>
                </c:pt>
                <c:pt idx="2125">
                  <c:v>4250</c:v>
                </c:pt>
                <c:pt idx="2126">
                  <c:v>4252</c:v>
                </c:pt>
                <c:pt idx="2127">
                  <c:v>4254</c:v>
                </c:pt>
                <c:pt idx="2128">
                  <c:v>4256</c:v>
                </c:pt>
                <c:pt idx="2129">
                  <c:v>4258</c:v>
                </c:pt>
                <c:pt idx="2130">
                  <c:v>4260</c:v>
                </c:pt>
                <c:pt idx="2131">
                  <c:v>4262</c:v>
                </c:pt>
                <c:pt idx="2132">
                  <c:v>4264</c:v>
                </c:pt>
                <c:pt idx="2133">
                  <c:v>4266</c:v>
                </c:pt>
                <c:pt idx="2134">
                  <c:v>4268</c:v>
                </c:pt>
                <c:pt idx="2135">
                  <c:v>4270</c:v>
                </c:pt>
                <c:pt idx="2136">
                  <c:v>4272</c:v>
                </c:pt>
                <c:pt idx="2137">
                  <c:v>4274</c:v>
                </c:pt>
                <c:pt idx="2138">
                  <c:v>4276</c:v>
                </c:pt>
                <c:pt idx="2139">
                  <c:v>4278</c:v>
                </c:pt>
                <c:pt idx="2140">
                  <c:v>4280</c:v>
                </c:pt>
                <c:pt idx="2141">
                  <c:v>4282</c:v>
                </c:pt>
                <c:pt idx="2142">
                  <c:v>4284</c:v>
                </c:pt>
                <c:pt idx="2143">
                  <c:v>4286</c:v>
                </c:pt>
                <c:pt idx="2144">
                  <c:v>4288</c:v>
                </c:pt>
                <c:pt idx="2145">
                  <c:v>4290</c:v>
                </c:pt>
                <c:pt idx="2146">
                  <c:v>4292</c:v>
                </c:pt>
                <c:pt idx="2147">
                  <c:v>4294</c:v>
                </c:pt>
                <c:pt idx="2148">
                  <c:v>4296</c:v>
                </c:pt>
                <c:pt idx="2149">
                  <c:v>4298</c:v>
                </c:pt>
                <c:pt idx="2150">
                  <c:v>4300</c:v>
                </c:pt>
                <c:pt idx="2151">
                  <c:v>4302</c:v>
                </c:pt>
                <c:pt idx="2152">
                  <c:v>4304</c:v>
                </c:pt>
                <c:pt idx="2153">
                  <c:v>4306</c:v>
                </c:pt>
                <c:pt idx="2154">
                  <c:v>4308</c:v>
                </c:pt>
                <c:pt idx="2155">
                  <c:v>4310</c:v>
                </c:pt>
                <c:pt idx="2156">
                  <c:v>4312</c:v>
                </c:pt>
                <c:pt idx="2157">
                  <c:v>4314</c:v>
                </c:pt>
                <c:pt idx="2158">
                  <c:v>4316</c:v>
                </c:pt>
                <c:pt idx="2159">
                  <c:v>4318</c:v>
                </c:pt>
                <c:pt idx="2160">
                  <c:v>4320</c:v>
                </c:pt>
                <c:pt idx="2161">
                  <c:v>4322</c:v>
                </c:pt>
                <c:pt idx="2162">
                  <c:v>4324</c:v>
                </c:pt>
                <c:pt idx="2163">
                  <c:v>4326</c:v>
                </c:pt>
                <c:pt idx="2164">
                  <c:v>4328</c:v>
                </c:pt>
                <c:pt idx="2165">
                  <c:v>4330</c:v>
                </c:pt>
                <c:pt idx="2166">
                  <c:v>4332</c:v>
                </c:pt>
                <c:pt idx="2167">
                  <c:v>4334</c:v>
                </c:pt>
                <c:pt idx="2168">
                  <c:v>4336</c:v>
                </c:pt>
                <c:pt idx="2169">
                  <c:v>4338</c:v>
                </c:pt>
                <c:pt idx="2170">
                  <c:v>4340</c:v>
                </c:pt>
                <c:pt idx="2171">
                  <c:v>4342</c:v>
                </c:pt>
                <c:pt idx="2172">
                  <c:v>4344</c:v>
                </c:pt>
                <c:pt idx="2173">
                  <c:v>4346</c:v>
                </c:pt>
                <c:pt idx="2174">
                  <c:v>4348</c:v>
                </c:pt>
                <c:pt idx="2175">
                  <c:v>4350</c:v>
                </c:pt>
                <c:pt idx="2176">
                  <c:v>4352</c:v>
                </c:pt>
                <c:pt idx="2177">
                  <c:v>4354</c:v>
                </c:pt>
                <c:pt idx="2178">
                  <c:v>4356</c:v>
                </c:pt>
                <c:pt idx="2179">
                  <c:v>4358</c:v>
                </c:pt>
                <c:pt idx="2180">
                  <c:v>4360</c:v>
                </c:pt>
                <c:pt idx="2181">
                  <c:v>4362</c:v>
                </c:pt>
                <c:pt idx="2182">
                  <c:v>4364</c:v>
                </c:pt>
                <c:pt idx="2183">
                  <c:v>4366</c:v>
                </c:pt>
                <c:pt idx="2184">
                  <c:v>4368</c:v>
                </c:pt>
                <c:pt idx="2185">
                  <c:v>4370</c:v>
                </c:pt>
                <c:pt idx="2186">
                  <c:v>4372</c:v>
                </c:pt>
                <c:pt idx="2187">
                  <c:v>4374</c:v>
                </c:pt>
                <c:pt idx="2188">
                  <c:v>4376</c:v>
                </c:pt>
                <c:pt idx="2189">
                  <c:v>4378</c:v>
                </c:pt>
                <c:pt idx="2190">
                  <c:v>4380</c:v>
                </c:pt>
                <c:pt idx="2191">
                  <c:v>4382</c:v>
                </c:pt>
                <c:pt idx="2192">
                  <c:v>4384</c:v>
                </c:pt>
                <c:pt idx="2193">
                  <c:v>4386</c:v>
                </c:pt>
                <c:pt idx="2194">
                  <c:v>4388</c:v>
                </c:pt>
                <c:pt idx="2195">
                  <c:v>4390</c:v>
                </c:pt>
                <c:pt idx="2196">
                  <c:v>4392</c:v>
                </c:pt>
                <c:pt idx="2197">
                  <c:v>4394</c:v>
                </c:pt>
                <c:pt idx="2198">
                  <c:v>4396</c:v>
                </c:pt>
                <c:pt idx="2199">
                  <c:v>4398</c:v>
                </c:pt>
                <c:pt idx="2200">
                  <c:v>4400</c:v>
                </c:pt>
                <c:pt idx="2201">
                  <c:v>4402</c:v>
                </c:pt>
                <c:pt idx="2202">
                  <c:v>4404</c:v>
                </c:pt>
                <c:pt idx="2203">
                  <c:v>4406</c:v>
                </c:pt>
                <c:pt idx="2204">
                  <c:v>4408</c:v>
                </c:pt>
                <c:pt idx="2205">
                  <c:v>4410</c:v>
                </c:pt>
                <c:pt idx="2206">
                  <c:v>4412</c:v>
                </c:pt>
                <c:pt idx="2207">
                  <c:v>4414</c:v>
                </c:pt>
                <c:pt idx="2208">
                  <c:v>4416</c:v>
                </c:pt>
                <c:pt idx="2209">
                  <c:v>4418</c:v>
                </c:pt>
                <c:pt idx="2210">
                  <c:v>4420</c:v>
                </c:pt>
                <c:pt idx="2211">
                  <c:v>4422</c:v>
                </c:pt>
                <c:pt idx="2212">
                  <c:v>4424</c:v>
                </c:pt>
                <c:pt idx="2213">
                  <c:v>4426</c:v>
                </c:pt>
                <c:pt idx="2214">
                  <c:v>4428</c:v>
                </c:pt>
                <c:pt idx="2215">
                  <c:v>4430</c:v>
                </c:pt>
                <c:pt idx="2216">
                  <c:v>4432</c:v>
                </c:pt>
                <c:pt idx="2217">
                  <c:v>4434</c:v>
                </c:pt>
                <c:pt idx="2218">
                  <c:v>4436</c:v>
                </c:pt>
                <c:pt idx="2219">
                  <c:v>4438</c:v>
                </c:pt>
                <c:pt idx="2220">
                  <c:v>4440</c:v>
                </c:pt>
                <c:pt idx="2221">
                  <c:v>4442</c:v>
                </c:pt>
                <c:pt idx="2222">
                  <c:v>4444</c:v>
                </c:pt>
                <c:pt idx="2223">
                  <c:v>4446</c:v>
                </c:pt>
                <c:pt idx="2224">
                  <c:v>4448</c:v>
                </c:pt>
                <c:pt idx="2225">
                  <c:v>4450</c:v>
                </c:pt>
                <c:pt idx="2226">
                  <c:v>4452</c:v>
                </c:pt>
                <c:pt idx="2227">
                  <c:v>4454</c:v>
                </c:pt>
                <c:pt idx="2228">
                  <c:v>4456</c:v>
                </c:pt>
                <c:pt idx="2229">
                  <c:v>4458</c:v>
                </c:pt>
                <c:pt idx="2230">
                  <c:v>4460</c:v>
                </c:pt>
                <c:pt idx="2231">
                  <c:v>4462</c:v>
                </c:pt>
                <c:pt idx="2232">
                  <c:v>4464</c:v>
                </c:pt>
                <c:pt idx="2233">
                  <c:v>4466</c:v>
                </c:pt>
                <c:pt idx="2234">
                  <c:v>4468</c:v>
                </c:pt>
                <c:pt idx="2235">
                  <c:v>4470</c:v>
                </c:pt>
                <c:pt idx="2236">
                  <c:v>4472</c:v>
                </c:pt>
                <c:pt idx="2237">
                  <c:v>4474</c:v>
                </c:pt>
                <c:pt idx="2238">
                  <c:v>4476</c:v>
                </c:pt>
                <c:pt idx="2239">
                  <c:v>4478</c:v>
                </c:pt>
                <c:pt idx="2240">
                  <c:v>4480</c:v>
                </c:pt>
                <c:pt idx="2241">
                  <c:v>4482</c:v>
                </c:pt>
                <c:pt idx="2242">
                  <c:v>4484</c:v>
                </c:pt>
                <c:pt idx="2243">
                  <c:v>4486</c:v>
                </c:pt>
                <c:pt idx="2244">
                  <c:v>4488</c:v>
                </c:pt>
                <c:pt idx="2245">
                  <c:v>4490</c:v>
                </c:pt>
                <c:pt idx="2246">
                  <c:v>4492</c:v>
                </c:pt>
                <c:pt idx="2247">
                  <c:v>4494</c:v>
                </c:pt>
                <c:pt idx="2248">
                  <c:v>4496</c:v>
                </c:pt>
                <c:pt idx="2249">
                  <c:v>4498</c:v>
                </c:pt>
                <c:pt idx="2250">
                  <c:v>4500</c:v>
                </c:pt>
                <c:pt idx="2251">
                  <c:v>4502</c:v>
                </c:pt>
                <c:pt idx="2252">
                  <c:v>4504</c:v>
                </c:pt>
                <c:pt idx="2253">
                  <c:v>4506</c:v>
                </c:pt>
                <c:pt idx="2254">
                  <c:v>4508</c:v>
                </c:pt>
                <c:pt idx="2255">
                  <c:v>4510</c:v>
                </c:pt>
                <c:pt idx="2256">
                  <c:v>4512</c:v>
                </c:pt>
                <c:pt idx="2257">
                  <c:v>4514</c:v>
                </c:pt>
                <c:pt idx="2258">
                  <c:v>4516</c:v>
                </c:pt>
                <c:pt idx="2259">
                  <c:v>4518</c:v>
                </c:pt>
                <c:pt idx="2260">
                  <c:v>4520</c:v>
                </c:pt>
                <c:pt idx="2261">
                  <c:v>4522</c:v>
                </c:pt>
                <c:pt idx="2262">
                  <c:v>4524</c:v>
                </c:pt>
                <c:pt idx="2263">
                  <c:v>4526</c:v>
                </c:pt>
                <c:pt idx="2264">
                  <c:v>4528</c:v>
                </c:pt>
                <c:pt idx="2265">
                  <c:v>4530</c:v>
                </c:pt>
                <c:pt idx="2266">
                  <c:v>4532</c:v>
                </c:pt>
                <c:pt idx="2267">
                  <c:v>4534</c:v>
                </c:pt>
                <c:pt idx="2268">
                  <c:v>4536</c:v>
                </c:pt>
                <c:pt idx="2269">
                  <c:v>4538</c:v>
                </c:pt>
                <c:pt idx="2270">
                  <c:v>4540</c:v>
                </c:pt>
                <c:pt idx="2271">
                  <c:v>4542</c:v>
                </c:pt>
                <c:pt idx="2272">
                  <c:v>4544</c:v>
                </c:pt>
                <c:pt idx="2273">
                  <c:v>4546</c:v>
                </c:pt>
                <c:pt idx="2274">
                  <c:v>4548</c:v>
                </c:pt>
                <c:pt idx="2275">
                  <c:v>4550</c:v>
                </c:pt>
                <c:pt idx="2276">
                  <c:v>4552</c:v>
                </c:pt>
                <c:pt idx="2277">
                  <c:v>4554</c:v>
                </c:pt>
                <c:pt idx="2278">
                  <c:v>4556</c:v>
                </c:pt>
                <c:pt idx="2279">
                  <c:v>4558</c:v>
                </c:pt>
                <c:pt idx="2280">
                  <c:v>4560</c:v>
                </c:pt>
                <c:pt idx="2281">
                  <c:v>4562</c:v>
                </c:pt>
                <c:pt idx="2282">
                  <c:v>4564</c:v>
                </c:pt>
                <c:pt idx="2283">
                  <c:v>4566</c:v>
                </c:pt>
                <c:pt idx="2284">
                  <c:v>4568</c:v>
                </c:pt>
                <c:pt idx="2285">
                  <c:v>4570</c:v>
                </c:pt>
                <c:pt idx="2286">
                  <c:v>4572</c:v>
                </c:pt>
                <c:pt idx="2287">
                  <c:v>4574</c:v>
                </c:pt>
                <c:pt idx="2288">
                  <c:v>4576</c:v>
                </c:pt>
                <c:pt idx="2289">
                  <c:v>4578</c:v>
                </c:pt>
                <c:pt idx="2290">
                  <c:v>4580</c:v>
                </c:pt>
                <c:pt idx="2291">
                  <c:v>4582</c:v>
                </c:pt>
                <c:pt idx="2292">
                  <c:v>4584</c:v>
                </c:pt>
                <c:pt idx="2293">
                  <c:v>4586</c:v>
                </c:pt>
                <c:pt idx="2294">
                  <c:v>4588</c:v>
                </c:pt>
                <c:pt idx="2295">
                  <c:v>4590</c:v>
                </c:pt>
                <c:pt idx="2296">
                  <c:v>4592</c:v>
                </c:pt>
                <c:pt idx="2297">
                  <c:v>4594</c:v>
                </c:pt>
                <c:pt idx="2298">
                  <c:v>4596</c:v>
                </c:pt>
                <c:pt idx="2299">
                  <c:v>4598</c:v>
                </c:pt>
                <c:pt idx="2300">
                  <c:v>4600</c:v>
                </c:pt>
                <c:pt idx="2301">
                  <c:v>4602</c:v>
                </c:pt>
                <c:pt idx="2302">
                  <c:v>4604</c:v>
                </c:pt>
                <c:pt idx="2303">
                  <c:v>4606</c:v>
                </c:pt>
                <c:pt idx="2304">
                  <c:v>4608</c:v>
                </c:pt>
                <c:pt idx="2305">
                  <c:v>4610</c:v>
                </c:pt>
                <c:pt idx="2306">
                  <c:v>4612</c:v>
                </c:pt>
                <c:pt idx="2307">
                  <c:v>4614</c:v>
                </c:pt>
                <c:pt idx="2308">
                  <c:v>4616</c:v>
                </c:pt>
                <c:pt idx="2309">
                  <c:v>4618</c:v>
                </c:pt>
                <c:pt idx="2310">
                  <c:v>4620</c:v>
                </c:pt>
                <c:pt idx="2311">
                  <c:v>4622</c:v>
                </c:pt>
                <c:pt idx="2312">
                  <c:v>4624</c:v>
                </c:pt>
                <c:pt idx="2313">
                  <c:v>4626</c:v>
                </c:pt>
                <c:pt idx="2314">
                  <c:v>4628</c:v>
                </c:pt>
                <c:pt idx="2315">
                  <c:v>4630</c:v>
                </c:pt>
                <c:pt idx="2316">
                  <c:v>4632</c:v>
                </c:pt>
                <c:pt idx="2317">
                  <c:v>4634</c:v>
                </c:pt>
                <c:pt idx="2318">
                  <c:v>4636</c:v>
                </c:pt>
                <c:pt idx="2319">
                  <c:v>4638</c:v>
                </c:pt>
                <c:pt idx="2320">
                  <c:v>4640</c:v>
                </c:pt>
                <c:pt idx="2321">
                  <c:v>4642</c:v>
                </c:pt>
                <c:pt idx="2322">
                  <c:v>4644</c:v>
                </c:pt>
                <c:pt idx="2323">
                  <c:v>4646</c:v>
                </c:pt>
                <c:pt idx="2324">
                  <c:v>4648</c:v>
                </c:pt>
                <c:pt idx="2325">
                  <c:v>4650</c:v>
                </c:pt>
                <c:pt idx="2326">
                  <c:v>4652</c:v>
                </c:pt>
                <c:pt idx="2327">
                  <c:v>4654</c:v>
                </c:pt>
                <c:pt idx="2328">
                  <c:v>4656</c:v>
                </c:pt>
                <c:pt idx="2329">
                  <c:v>4658</c:v>
                </c:pt>
                <c:pt idx="2330">
                  <c:v>4660</c:v>
                </c:pt>
                <c:pt idx="2331">
                  <c:v>4662</c:v>
                </c:pt>
                <c:pt idx="2332">
                  <c:v>4664</c:v>
                </c:pt>
                <c:pt idx="2333">
                  <c:v>4666</c:v>
                </c:pt>
                <c:pt idx="2334">
                  <c:v>4668</c:v>
                </c:pt>
                <c:pt idx="2335">
                  <c:v>4670</c:v>
                </c:pt>
                <c:pt idx="2336">
                  <c:v>4672</c:v>
                </c:pt>
                <c:pt idx="2337">
                  <c:v>4674</c:v>
                </c:pt>
                <c:pt idx="2338">
                  <c:v>4676</c:v>
                </c:pt>
                <c:pt idx="2339">
                  <c:v>4678</c:v>
                </c:pt>
                <c:pt idx="2340">
                  <c:v>4680</c:v>
                </c:pt>
                <c:pt idx="2341">
                  <c:v>4682</c:v>
                </c:pt>
                <c:pt idx="2342">
                  <c:v>4684</c:v>
                </c:pt>
                <c:pt idx="2343">
                  <c:v>4686</c:v>
                </c:pt>
                <c:pt idx="2344">
                  <c:v>4688</c:v>
                </c:pt>
                <c:pt idx="2345">
                  <c:v>4690</c:v>
                </c:pt>
                <c:pt idx="2346">
                  <c:v>4692</c:v>
                </c:pt>
                <c:pt idx="2347">
                  <c:v>4694</c:v>
                </c:pt>
                <c:pt idx="2348">
                  <c:v>4696</c:v>
                </c:pt>
                <c:pt idx="2349">
                  <c:v>4698</c:v>
                </c:pt>
                <c:pt idx="2350">
                  <c:v>4700</c:v>
                </c:pt>
                <c:pt idx="2351">
                  <c:v>4702</c:v>
                </c:pt>
                <c:pt idx="2352">
                  <c:v>4704</c:v>
                </c:pt>
                <c:pt idx="2353">
                  <c:v>4706</c:v>
                </c:pt>
                <c:pt idx="2354">
                  <c:v>4708</c:v>
                </c:pt>
                <c:pt idx="2355">
                  <c:v>4710</c:v>
                </c:pt>
                <c:pt idx="2356">
                  <c:v>4712</c:v>
                </c:pt>
                <c:pt idx="2357">
                  <c:v>4714</c:v>
                </c:pt>
                <c:pt idx="2358">
                  <c:v>4716</c:v>
                </c:pt>
                <c:pt idx="2359">
                  <c:v>4718</c:v>
                </c:pt>
                <c:pt idx="2360">
                  <c:v>4720</c:v>
                </c:pt>
                <c:pt idx="2361">
                  <c:v>4722</c:v>
                </c:pt>
                <c:pt idx="2362">
                  <c:v>4724</c:v>
                </c:pt>
                <c:pt idx="2363">
                  <c:v>4726</c:v>
                </c:pt>
                <c:pt idx="2364">
                  <c:v>4728</c:v>
                </c:pt>
                <c:pt idx="2365">
                  <c:v>4730</c:v>
                </c:pt>
                <c:pt idx="2366">
                  <c:v>4732</c:v>
                </c:pt>
                <c:pt idx="2367">
                  <c:v>4734</c:v>
                </c:pt>
                <c:pt idx="2368">
                  <c:v>4736</c:v>
                </c:pt>
                <c:pt idx="2369">
                  <c:v>4738</c:v>
                </c:pt>
                <c:pt idx="2370">
                  <c:v>4740</c:v>
                </c:pt>
                <c:pt idx="2371">
                  <c:v>4742</c:v>
                </c:pt>
                <c:pt idx="2372">
                  <c:v>4744</c:v>
                </c:pt>
                <c:pt idx="2373">
                  <c:v>4746</c:v>
                </c:pt>
                <c:pt idx="2374">
                  <c:v>4748</c:v>
                </c:pt>
                <c:pt idx="2375">
                  <c:v>4750</c:v>
                </c:pt>
                <c:pt idx="2376">
                  <c:v>4752</c:v>
                </c:pt>
                <c:pt idx="2377">
                  <c:v>4754</c:v>
                </c:pt>
                <c:pt idx="2378">
                  <c:v>4756</c:v>
                </c:pt>
                <c:pt idx="2379">
                  <c:v>4758</c:v>
                </c:pt>
                <c:pt idx="2380">
                  <c:v>4760</c:v>
                </c:pt>
                <c:pt idx="2381">
                  <c:v>4762</c:v>
                </c:pt>
                <c:pt idx="2382">
                  <c:v>4764</c:v>
                </c:pt>
                <c:pt idx="2383">
                  <c:v>4766</c:v>
                </c:pt>
                <c:pt idx="2384">
                  <c:v>4768</c:v>
                </c:pt>
                <c:pt idx="2385">
                  <c:v>4770</c:v>
                </c:pt>
                <c:pt idx="2386">
                  <c:v>4772</c:v>
                </c:pt>
                <c:pt idx="2387">
                  <c:v>4774</c:v>
                </c:pt>
                <c:pt idx="2388">
                  <c:v>4776</c:v>
                </c:pt>
                <c:pt idx="2389">
                  <c:v>4778</c:v>
                </c:pt>
                <c:pt idx="2390">
                  <c:v>4780</c:v>
                </c:pt>
                <c:pt idx="2391">
                  <c:v>4782</c:v>
                </c:pt>
                <c:pt idx="2392">
                  <c:v>4784</c:v>
                </c:pt>
                <c:pt idx="2393">
                  <c:v>4786</c:v>
                </c:pt>
                <c:pt idx="2394">
                  <c:v>4788</c:v>
                </c:pt>
                <c:pt idx="2395">
                  <c:v>4790</c:v>
                </c:pt>
                <c:pt idx="2396">
                  <c:v>4792</c:v>
                </c:pt>
                <c:pt idx="2397">
                  <c:v>4794</c:v>
                </c:pt>
                <c:pt idx="2398">
                  <c:v>4796</c:v>
                </c:pt>
                <c:pt idx="2399">
                  <c:v>4798</c:v>
                </c:pt>
                <c:pt idx="2400">
                  <c:v>4800</c:v>
                </c:pt>
                <c:pt idx="2401">
                  <c:v>4802</c:v>
                </c:pt>
                <c:pt idx="2402">
                  <c:v>4804</c:v>
                </c:pt>
                <c:pt idx="2403">
                  <c:v>4806</c:v>
                </c:pt>
                <c:pt idx="2404">
                  <c:v>4808</c:v>
                </c:pt>
                <c:pt idx="2405">
                  <c:v>4810</c:v>
                </c:pt>
                <c:pt idx="2406">
                  <c:v>4812</c:v>
                </c:pt>
                <c:pt idx="2407">
                  <c:v>4814</c:v>
                </c:pt>
                <c:pt idx="2408">
                  <c:v>4816</c:v>
                </c:pt>
                <c:pt idx="2409">
                  <c:v>4818</c:v>
                </c:pt>
                <c:pt idx="2410">
                  <c:v>4820</c:v>
                </c:pt>
                <c:pt idx="2411">
                  <c:v>4822</c:v>
                </c:pt>
                <c:pt idx="2412">
                  <c:v>4824</c:v>
                </c:pt>
                <c:pt idx="2413">
                  <c:v>4826</c:v>
                </c:pt>
                <c:pt idx="2414">
                  <c:v>4828</c:v>
                </c:pt>
                <c:pt idx="2415">
                  <c:v>4830</c:v>
                </c:pt>
                <c:pt idx="2416">
                  <c:v>4832</c:v>
                </c:pt>
                <c:pt idx="2417">
                  <c:v>4834</c:v>
                </c:pt>
                <c:pt idx="2418">
                  <c:v>4836</c:v>
                </c:pt>
                <c:pt idx="2419">
                  <c:v>4838</c:v>
                </c:pt>
                <c:pt idx="2420">
                  <c:v>4840</c:v>
                </c:pt>
                <c:pt idx="2421">
                  <c:v>4842</c:v>
                </c:pt>
                <c:pt idx="2422">
                  <c:v>4844</c:v>
                </c:pt>
                <c:pt idx="2423">
                  <c:v>4846</c:v>
                </c:pt>
                <c:pt idx="2424">
                  <c:v>4848</c:v>
                </c:pt>
                <c:pt idx="2425">
                  <c:v>4850</c:v>
                </c:pt>
                <c:pt idx="2426">
                  <c:v>4852</c:v>
                </c:pt>
                <c:pt idx="2427">
                  <c:v>4854</c:v>
                </c:pt>
                <c:pt idx="2428">
                  <c:v>4856</c:v>
                </c:pt>
                <c:pt idx="2429">
                  <c:v>4858</c:v>
                </c:pt>
                <c:pt idx="2430">
                  <c:v>4860</c:v>
                </c:pt>
                <c:pt idx="2431">
                  <c:v>4862</c:v>
                </c:pt>
                <c:pt idx="2432">
                  <c:v>4864</c:v>
                </c:pt>
                <c:pt idx="2433">
                  <c:v>4866</c:v>
                </c:pt>
                <c:pt idx="2434">
                  <c:v>4868</c:v>
                </c:pt>
                <c:pt idx="2435">
                  <c:v>4870</c:v>
                </c:pt>
                <c:pt idx="2436">
                  <c:v>4872</c:v>
                </c:pt>
                <c:pt idx="2437">
                  <c:v>4874</c:v>
                </c:pt>
                <c:pt idx="2438">
                  <c:v>4876</c:v>
                </c:pt>
                <c:pt idx="2439">
                  <c:v>4878</c:v>
                </c:pt>
                <c:pt idx="2440">
                  <c:v>4880</c:v>
                </c:pt>
                <c:pt idx="2441">
                  <c:v>4882</c:v>
                </c:pt>
                <c:pt idx="2442">
                  <c:v>4884</c:v>
                </c:pt>
                <c:pt idx="2443">
                  <c:v>4886</c:v>
                </c:pt>
                <c:pt idx="2444">
                  <c:v>4888</c:v>
                </c:pt>
                <c:pt idx="2445">
                  <c:v>4890</c:v>
                </c:pt>
                <c:pt idx="2446">
                  <c:v>4892</c:v>
                </c:pt>
                <c:pt idx="2447">
                  <c:v>4894</c:v>
                </c:pt>
                <c:pt idx="2448">
                  <c:v>4896</c:v>
                </c:pt>
                <c:pt idx="2449">
                  <c:v>4898</c:v>
                </c:pt>
                <c:pt idx="2450">
                  <c:v>4900</c:v>
                </c:pt>
                <c:pt idx="2451">
                  <c:v>4902</c:v>
                </c:pt>
                <c:pt idx="2452">
                  <c:v>4904</c:v>
                </c:pt>
                <c:pt idx="2453">
                  <c:v>4906</c:v>
                </c:pt>
                <c:pt idx="2454">
                  <c:v>4908</c:v>
                </c:pt>
                <c:pt idx="2455">
                  <c:v>4910</c:v>
                </c:pt>
                <c:pt idx="2456">
                  <c:v>4912</c:v>
                </c:pt>
                <c:pt idx="2457">
                  <c:v>4914</c:v>
                </c:pt>
                <c:pt idx="2458">
                  <c:v>4916</c:v>
                </c:pt>
                <c:pt idx="2459">
                  <c:v>4918</c:v>
                </c:pt>
                <c:pt idx="2460">
                  <c:v>4920</c:v>
                </c:pt>
                <c:pt idx="2461">
                  <c:v>4922</c:v>
                </c:pt>
                <c:pt idx="2462">
                  <c:v>4924</c:v>
                </c:pt>
                <c:pt idx="2463">
                  <c:v>4926</c:v>
                </c:pt>
                <c:pt idx="2464">
                  <c:v>4928</c:v>
                </c:pt>
                <c:pt idx="2465">
                  <c:v>4930</c:v>
                </c:pt>
                <c:pt idx="2466">
                  <c:v>4932</c:v>
                </c:pt>
                <c:pt idx="2467">
                  <c:v>4934</c:v>
                </c:pt>
                <c:pt idx="2468">
                  <c:v>4936</c:v>
                </c:pt>
                <c:pt idx="2469">
                  <c:v>4938</c:v>
                </c:pt>
                <c:pt idx="2470">
                  <c:v>4940</c:v>
                </c:pt>
                <c:pt idx="2471">
                  <c:v>4942</c:v>
                </c:pt>
                <c:pt idx="2472">
                  <c:v>4944</c:v>
                </c:pt>
                <c:pt idx="2473">
                  <c:v>4946</c:v>
                </c:pt>
                <c:pt idx="2474">
                  <c:v>4948</c:v>
                </c:pt>
                <c:pt idx="2475">
                  <c:v>4950</c:v>
                </c:pt>
                <c:pt idx="2476">
                  <c:v>4952</c:v>
                </c:pt>
                <c:pt idx="2477">
                  <c:v>4954</c:v>
                </c:pt>
                <c:pt idx="2478">
                  <c:v>4956</c:v>
                </c:pt>
                <c:pt idx="2479">
                  <c:v>4958</c:v>
                </c:pt>
                <c:pt idx="2480">
                  <c:v>4960</c:v>
                </c:pt>
                <c:pt idx="2481">
                  <c:v>4962</c:v>
                </c:pt>
                <c:pt idx="2482">
                  <c:v>4964</c:v>
                </c:pt>
                <c:pt idx="2483">
                  <c:v>4966</c:v>
                </c:pt>
                <c:pt idx="2484">
                  <c:v>4968</c:v>
                </c:pt>
                <c:pt idx="2485">
                  <c:v>4970</c:v>
                </c:pt>
                <c:pt idx="2486">
                  <c:v>4972</c:v>
                </c:pt>
                <c:pt idx="2487">
                  <c:v>4974</c:v>
                </c:pt>
                <c:pt idx="2488">
                  <c:v>4976</c:v>
                </c:pt>
                <c:pt idx="2489">
                  <c:v>4978</c:v>
                </c:pt>
                <c:pt idx="2490">
                  <c:v>4980</c:v>
                </c:pt>
                <c:pt idx="2491">
                  <c:v>4982</c:v>
                </c:pt>
                <c:pt idx="2492">
                  <c:v>4984</c:v>
                </c:pt>
                <c:pt idx="2493">
                  <c:v>4986</c:v>
                </c:pt>
                <c:pt idx="2494">
                  <c:v>4988</c:v>
                </c:pt>
                <c:pt idx="2495">
                  <c:v>4990</c:v>
                </c:pt>
                <c:pt idx="2496">
                  <c:v>4992</c:v>
                </c:pt>
                <c:pt idx="2497">
                  <c:v>4994</c:v>
                </c:pt>
                <c:pt idx="2498">
                  <c:v>4996</c:v>
                </c:pt>
                <c:pt idx="2499">
                  <c:v>4998</c:v>
                </c:pt>
                <c:pt idx="2500">
                  <c:v>5000</c:v>
                </c:pt>
                <c:pt idx="2501">
                  <c:v>5002</c:v>
                </c:pt>
                <c:pt idx="2502">
                  <c:v>5004</c:v>
                </c:pt>
                <c:pt idx="2503">
                  <c:v>5006</c:v>
                </c:pt>
                <c:pt idx="2504">
                  <c:v>5008</c:v>
                </c:pt>
                <c:pt idx="2505">
                  <c:v>5010</c:v>
                </c:pt>
                <c:pt idx="2506">
                  <c:v>5012</c:v>
                </c:pt>
                <c:pt idx="2507">
                  <c:v>5014</c:v>
                </c:pt>
                <c:pt idx="2508">
                  <c:v>5016</c:v>
                </c:pt>
                <c:pt idx="2509">
                  <c:v>5018</c:v>
                </c:pt>
                <c:pt idx="2510">
                  <c:v>5020</c:v>
                </c:pt>
                <c:pt idx="2511">
                  <c:v>5022</c:v>
                </c:pt>
                <c:pt idx="2512">
                  <c:v>5024</c:v>
                </c:pt>
                <c:pt idx="2513">
                  <c:v>5026</c:v>
                </c:pt>
                <c:pt idx="2514">
                  <c:v>5028</c:v>
                </c:pt>
                <c:pt idx="2515">
                  <c:v>5030</c:v>
                </c:pt>
                <c:pt idx="2516">
                  <c:v>5032</c:v>
                </c:pt>
                <c:pt idx="2517">
                  <c:v>5034</c:v>
                </c:pt>
                <c:pt idx="2518">
                  <c:v>5036</c:v>
                </c:pt>
                <c:pt idx="2519">
                  <c:v>5038</c:v>
                </c:pt>
                <c:pt idx="2520">
                  <c:v>5040</c:v>
                </c:pt>
                <c:pt idx="2521">
                  <c:v>5042</c:v>
                </c:pt>
                <c:pt idx="2522">
                  <c:v>5044</c:v>
                </c:pt>
                <c:pt idx="2523">
                  <c:v>5046</c:v>
                </c:pt>
                <c:pt idx="2524">
                  <c:v>5048</c:v>
                </c:pt>
                <c:pt idx="2525">
                  <c:v>5050</c:v>
                </c:pt>
                <c:pt idx="2526">
                  <c:v>5052</c:v>
                </c:pt>
                <c:pt idx="2527">
                  <c:v>5054</c:v>
                </c:pt>
                <c:pt idx="2528">
                  <c:v>5056</c:v>
                </c:pt>
                <c:pt idx="2529">
                  <c:v>5058</c:v>
                </c:pt>
                <c:pt idx="2530">
                  <c:v>5060</c:v>
                </c:pt>
                <c:pt idx="2531">
                  <c:v>5062</c:v>
                </c:pt>
                <c:pt idx="2532">
                  <c:v>5064</c:v>
                </c:pt>
                <c:pt idx="2533">
                  <c:v>5066</c:v>
                </c:pt>
                <c:pt idx="2534">
                  <c:v>5068</c:v>
                </c:pt>
                <c:pt idx="2535">
                  <c:v>5070</c:v>
                </c:pt>
                <c:pt idx="2536">
                  <c:v>5072</c:v>
                </c:pt>
                <c:pt idx="2537">
                  <c:v>5074</c:v>
                </c:pt>
                <c:pt idx="2538">
                  <c:v>5076</c:v>
                </c:pt>
                <c:pt idx="2539">
                  <c:v>5078</c:v>
                </c:pt>
                <c:pt idx="2540">
                  <c:v>5080</c:v>
                </c:pt>
                <c:pt idx="2541">
                  <c:v>5082</c:v>
                </c:pt>
                <c:pt idx="2542">
                  <c:v>5084</c:v>
                </c:pt>
                <c:pt idx="2543">
                  <c:v>5086</c:v>
                </c:pt>
                <c:pt idx="2544">
                  <c:v>5088</c:v>
                </c:pt>
                <c:pt idx="2545">
                  <c:v>5090</c:v>
                </c:pt>
                <c:pt idx="2546">
                  <c:v>5092</c:v>
                </c:pt>
                <c:pt idx="2547">
                  <c:v>5094</c:v>
                </c:pt>
                <c:pt idx="2548">
                  <c:v>5096</c:v>
                </c:pt>
                <c:pt idx="2549">
                  <c:v>5098</c:v>
                </c:pt>
                <c:pt idx="2550">
                  <c:v>5100</c:v>
                </c:pt>
                <c:pt idx="2551">
                  <c:v>5102</c:v>
                </c:pt>
                <c:pt idx="2552">
                  <c:v>5104</c:v>
                </c:pt>
                <c:pt idx="2553">
                  <c:v>5106</c:v>
                </c:pt>
                <c:pt idx="2554">
                  <c:v>5108</c:v>
                </c:pt>
                <c:pt idx="2555">
                  <c:v>5110</c:v>
                </c:pt>
                <c:pt idx="2556">
                  <c:v>5112</c:v>
                </c:pt>
                <c:pt idx="2557">
                  <c:v>5114</c:v>
                </c:pt>
                <c:pt idx="2558">
                  <c:v>5116</c:v>
                </c:pt>
                <c:pt idx="2559">
                  <c:v>5118</c:v>
                </c:pt>
                <c:pt idx="2560">
                  <c:v>5120</c:v>
                </c:pt>
                <c:pt idx="2561">
                  <c:v>5122</c:v>
                </c:pt>
                <c:pt idx="2562">
                  <c:v>5124</c:v>
                </c:pt>
                <c:pt idx="2563">
                  <c:v>5126</c:v>
                </c:pt>
                <c:pt idx="2564">
                  <c:v>5128</c:v>
                </c:pt>
                <c:pt idx="2565">
                  <c:v>5130</c:v>
                </c:pt>
                <c:pt idx="2566">
                  <c:v>5132</c:v>
                </c:pt>
                <c:pt idx="2567">
                  <c:v>5134</c:v>
                </c:pt>
                <c:pt idx="2568">
                  <c:v>5136</c:v>
                </c:pt>
                <c:pt idx="2569">
                  <c:v>5138</c:v>
                </c:pt>
                <c:pt idx="2570">
                  <c:v>5140</c:v>
                </c:pt>
                <c:pt idx="2571">
                  <c:v>5142</c:v>
                </c:pt>
                <c:pt idx="2572">
                  <c:v>5144</c:v>
                </c:pt>
                <c:pt idx="2573">
                  <c:v>5146</c:v>
                </c:pt>
                <c:pt idx="2574">
                  <c:v>5148</c:v>
                </c:pt>
                <c:pt idx="2575">
                  <c:v>5150</c:v>
                </c:pt>
                <c:pt idx="2576">
                  <c:v>5152</c:v>
                </c:pt>
                <c:pt idx="2577">
                  <c:v>5154</c:v>
                </c:pt>
                <c:pt idx="2578">
                  <c:v>5156</c:v>
                </c:pt>
                <c:pt idx="2579">
                  <c:v>5158</c:v>
                </c:pt>
                <c:pt idx="2580">
                  <c:v>5160</c:v>
                </c:pt>
                <c:pt idx="2581">
                  <c:v>5162</c:v>
                </c:pt>
                <c:pt idx="2582">
                  <c:v>5164</c:v>
                </c:pt>
                <c:pt idx="2583">
                  <c:v>5166</c:v>
                </c:pt>
                <c:pt idx="2584">
                  <c:v>5168</c:v>
                </c:pt>
                <c:pt idx="2585">
                  <c:v>5170</c:v>
                </c:pt>
                <c:pt idx="2586">
                  <c:v>5172</c:v>
                </c:pt>
                <c:pt idx="2587">
                  <c:v>5174</c:v>
                </c:pt>
                <c:pt idx="2588">
                  <c:v>5176</c:v>
                </c:pt>
                <c:pt idx="2589">
                  <c:v>5178</c:v>
                </c:pt>
                <c:pt idx="2590">
                  <c:v>5180</c:v>
                </c:pt>
                <c:pt idx="2591">
                  <c:v>5182</c:v>
                </c:pt>
                <c:pt idx="2592">
                  <c:v>5184</c:v>
                </c:pt>
                <c:pt idx="2593">
                  <c:v>5186</c:v>
                </c:pt>
                <c:pt idx="2594">
                  <c:v>5188</c:v>
                </c:pt>
                <c:pt idx="2595">
                  <c:v>5190</c:v>
                </c:pt>
                <c:pt idx="2596">
                  <c:v>5192</c:v>
                </c:pt>
                <c:pt idx="2597">
                  <c:v>5194</c:v>
                </c:pt>
                <c:pt idx="2598">
                  <c:v>5196</c:v>
                </c:pt>
                <c:pt idx="2599">
                  <c:v>5198</c:v>
                </c:pt>
                <c:pt idx="2600">
                  <c:v>5200</c:v>
                </c:pt>
                <c:pt idx="2601">
                  <c:v>5202</c:v>
                </c:pt>
                <c:pt idx="2602">
                  <c:v>5204</c:v>
                </c:pt>
                <c:pt idx="2603">
                  <c:v>5206</c:v>
                </c:pt>
                <c:pt idx="2604">
                  <c:v>5208</c:v>
                </c:pt>
                <c:pt idx="2605">
                  <c:v>5210</c:v>
                </c:pt>
                <c:pt idx="2606">
                  <c:v>5212</c:v>
                </c:pt>
                <c:pt idx="2607">
                  <c:v>5214</c:v>
                </c:pt>
                <c:pt idx="2608">
                  <c:v>5216</c:v>
                </c:pt>
                <c:pt idx="2609">
                  <c:v>5218</c:v>
                </c:pt>
                <c:pt idx="2610">
                  <c:v>5220</c:v>
                </c:pt>
                <c:pt idx="2611">
                  <c:v>5222</c:v>
                </c:pt>
                <c:pt idx="2612">
                  <c:v>5224</c:v>
                </c:pt>
                <c:pt idx="2613">
                  <c:v>5226</c:v>
                </c:pt>
                <c:pt idx="2614">
                  <c:v>5228</c:v>
                </c:pt>
                <c:pt idx="2615">
                  <c:v>5230</c:v>
                </c:pt>
                <c:pt idx="2616">
                  <c:v>5232</c:v>
                </c:pt>
                <c:pt idx="2617">
                  <c:v>5234</c:v>
                </c:pt>
                <c:pt idx="2618">
                  <c:v>5236</c:v>
                </c:pt>
                <c:pt idx="2619">
                  <c:v>5238</c:v>
                </c:pt>
                <c:pt idx="2620">
                  <c:v>5240</c:v>
                </c:pt>
                <c:pt idx="2621">
                  <c:v>5242</c:v>
                </c:pt>
                <c:pt idx="2622">
                  <c:v>5244</c:v>
                </c:pt>
                <c:pt idx="2623">
                  <c:v>5246</c:v>
                </c:pt>
                <c:pt idx="2624">
                  <c:v>5248</c:v>
                </c:pt>
                <c:pt idx="2625">
                  <c:v>5250</c:v>
                </c:pt>
                <c:pt idx="2626">
                  <c:v>5252</c:v>
                </c:pt>
                <c:pt idx="2627">
                  <c:v>5254</c:v>
                </c:pt>
                <c:pt idx="2628">
                  <c:v>5256</c:v>
                </c:pt>
                <c:pt idx="2629">
                  <c:v>5258</c:v>
                </c:pt>
                <c:pt idx="2630">
                  <c:v>5260</c:v>
                </c:pt>
                <c:pt idx="2631">
                  <c:v>5262</c:v>
                </c:pt>
                <c:pt idx="2632">
                  <c:v>5264</c:v>
                </c:pt>
                <c:pt idx="2633">
                  <c:v>5266</c:v>
                </c:pt>
                <c:pt idx="2634">
                  <c:v>5268</c:v>
                </c:pt>
                <c:pt idx="2635">
                  <c:v>5270</c:v>
                </c:pt>
                <c:pt idx="2636">
                  <c:v>5272</c:v>
                </c:pt>
                <c:pt idx="2637">
                  <c:v>5274</c:v>
                </c:pt>
                <c:pt idx="2638">
                  <c:v>5276</c:v>
                </c:pt>
                <c:pt idx="2639">
                  <c:v>5278</c:v>
                </c:pt>
                <c:pt idx="2640">
                  <c:v>5280</c:v>
                </c:pt>
                <c:pt idx="2641">
                  <c:v>5282</c:v>
                </c:pt>
                <c:pt idx="2642">
                  <c:v>5284</c:v>
                </c:pt>
                <c:pt idx="2643">
                  <c:v>5286</c:v>
                </c:pt>
                <c:pt idx="2644">
                  <c:v>5288</c:v>
                </c:pt>
                <c:pt idx="2645">
                  <c:v>5290</c:v>
                </c:pt>
                <c:pt idx="2646">
                  <c:v>5292</c:v>
                </c:pt>
                <c:pt idx="2647">
                  <c:v>5294</c:v>
                </c:pt>
                <c:pt idx="2648">
                  <c:v>5296</c:v>
                </c:pt>
                <c:pt idx="2649">
                  <c:v>5298</c:v>
                </c:pt>
                <c:pt idx="2650">
                  <c:v>5300</c:v>
                </c:pt>
                <c:pt idx="2651">
                  <c:v>5302</c:v>
                </c:pt>
                <c:pt idx="2652">
                  <c:v>5304</c:v>
                </c:pt>
                <c:pt idx="2653">
                  <c:v>5306</c:v>
                </c:pt>
                <c:pt idx="2654">
                  <c:v>5308</c:v>
                </c:pt>
                <c:pt idx="2655">
                  <c:v>5310</c:v>
                </c:pt>
                <c:pt idx="2656">
                  <c:v>5312</c:v>
                </c:pt>
                <c:pt idx="2657">
                  <c:v>5314</c:v>
                </c:pt>
                <c:pt idx="2658">
                  <c:v>5316</c:v>
                </c:pt>
                <c:pt idx="2659">
                  <c:v>5318</c:v>
                </c:pt>
                <c:pt idx="2660">
                  <c:v>5320</c:v>
                </c:pt>
                <c:pt idx="2661">
                  <c:v>5322</c:v>
                </c:pt>
                <c:pt idx="2662">
                  <c:v>5324</c:v>
                </c:pt>
                <c:pt idx="2663">
                  <c:v>5326</c:v>
                </c:pt>
                <c:pt idx="2664">
                  <c:v>5328</c:v>
                </c:pt>
                <c:pt idx="2665">
                  <c:v>5330</c:v>
                </c:pt>
                <c:pt idx="2666">
                  <c:v>5332</c:v>
                </c:pt>
                <c:pt idx="2667">
                  <c:v>5334</c:v>
                </c:pt>
                <c:pt idx="2668">
                  <c:v>5336</c:v>
                </c:pt>
                <c:pt idx="2669">
                  <c:v>5338</c:v>
                </c:pt>
                <c:pt idx="2670">
                  <c:v>5340</c:v>
                </c:pt>
                <c:pt idx="2671">
                  <c:v>5342</c:v>
                </c:pt>
                <c:pt idx="2672">
                  <c:v>5344</c:v>
                </c:pt>
                <c:pt idx="2673">
                  <c:v>5346</c:v>
                </c:pt>
                <c:pt idx="2674">
                  <c:v>5348</c:v>
                </c:pt>
                <c:pt idx="2675">
                  <c:v>5350</c:v>
                </c:pt>
                <c:pt idx="2676">
                  <c:v>5352</c:v>
                </c:pt>
                <c:pt idx="2677">
                  <c:v>5354</c:v>
                </c:pt>
                <c:pt idx="2678">
                  <c:v>5356</c:v>
                </c:pt>
                <c:pt idx="2679">
                  <c:v>5358</c:v>
                </c:pt>
                <c:pt idx="2680">
                  <c:v>5360</c:v>
                </c:pt>
                <c:pt idx="2681">
                  <c:v>5362</c:v>
                </c:pt>
                <c:pt idx="2682">
                  <c:v>5364</c:v>
                </c:pt>
                <c:pt idx="2683">
                  <c:v>5366</c:v>
                </c:pt>
                <c:pt idx="2684">
                  <c:v>5368</c:v>
                </c:pt>
                <c:pt idx="2685">
                  <c:v>5370</c:v>
                </c:pt>
                <c:pt idx="2686">
                  <c:v>5372</c:v>
                </c:pt>
                <c:pt idx="2687">
                  <c:v>5374</c:v>
                </c:pt>
                <c:pt idx="2688">
                  <c:v>5376</c:v>
                </c:pt>
                <c:pt idx="2689">
                  <c:v>5378</c:v>
                </c:pt>
                <c:pt idx="2690">
                  <c:v>5380</c:v>
                </c:pt>
                <c:pt idx="2691">
                  <c:v>5382</c:v>
                </c:pt>
                <c:pt idx="2692">
                  <c:v>5384</c:v>
                </c:pt>
                <c:pt idx="2693">
                  <c:v>5386</c:v>
                </c:pt>
                <c:pt idx="2694">
                  <c:v>5388</c:v>
                </c:pt>
                <c:pt idx="2695">
                  <c:v>5390</c:v>
                </c:pt>
                <c:pt idx="2696">
                  <c:v>5392</c:v>
                </c:pt>
                <c:pt idx="2697">
                  <c:v>5394</c:v>
                </c:pt>
                <c:pt idx="2698">
                  <c:v>5396</c:v>
                </c:pt>
                <c:pt idx="2699">
                  <c:v>5398</c:v>
                </c:pt>
                <c:pt idx="2700">
                  <c:v>5400</c:v>
                </c:pt>
                <c:pt idx="2701">
                  <c:v>5402</c:v>
                </c:pt>
                <c:pt idx="2702">
                  <c:v>5404</c:v>
                </c:pt>
                <c:pt idx="2703">
                  <c:v>5406</c:v>
                </c:pt>
                <c:pt idx="2704">
                  <c:v>5408</c:v>
                </c:pt>
                <c:pt idx="2705">
                  <c:v>5410</c:v>
                </c:pt>
                <c:pt idx="2706">
                  <c:v>5412</c:v>
                </c:pt>
                <c:pt idx="2707">
                  <c:v>5414</c:v>
                </c:pt>
                <c:pt idx="2708">
                  <c:v>5416</c:v>
                </c:pt>
                <c:pt idx="2709">
                  <c:v>5418</c:v>
                </c:pt>
                <c:pt idx="2710">
                  <c:v>5420</c:v>
                </c:pt>
                <c:pt idx="2711">
                  <c:v>5422</c:v>
                </c:pt>
                <c:pt idx="2712">
                  <c:v>5424</c:v>
                </c:pt>
                <c:pt idx="2713">
                  <c:v>5426</c:v>
                </c:pt>
                <c:pt idx="2714">
                  <c:v>5428</c:v>
                </c:pt>
                <c:pt idx="2715">
                  <c:v>5430</c:v>
                </c:pt>
                <c:pt idx="2716">
                  <c:v>5432</c:v>
                </c:pt>
                <c:pt idx="2717">
                  <c:v>5434</c:v>
                </c:pt>
                <c:pt idx="2718">
                  <c:v>5436</c:v>
                </c:pt>
                <c:pt idx="2719">
                  <c:v>5438</c:v>
                </c:pt>
                <c:pt idx="2720">
                  <c:v>5440</c:v>
                </c:pt>
                <c:pt idx="2721">
                  <c:v>5442</c:v>
                </c:pt>
                <c:pt idx="2722">
                  <c:v>5444</c:v>
                </c:pt>
                <c:pt idx="2723">
                  <c:v>5446</c:v>
                </c:pt>
                <c:pt idx="2724">
                  <c:v>5448</c:v>
                </c:pt>
                <c:pt idx="2725">
                  <c:v>5450</c:v>
                </c:pt>
                <c:pt idx="2726">
                  <c:v>5452</c:v>
                </c:pt>
                <c:pt idx="2727">
                  <c:v>5454</c:v>
                </c:pt>
                <c:pt idx="2728">
                  <c:v>5456</c:v>
                </c:pt>
                <c:pt idx="2729">
                  <c:v>5458</c:v>
                </c:pt>
                <c:pt idx="2730">
                  <c:v>5460</c:v>
                </c:pt>
                <c:pt idx="2731">
                  <c:v>5462</c:v>
                </c:pt>
                <c:pt idx="2732">
                  <c:v>5464</c:v>
                </c:pt>
                <c:pt idx="2733">
                  <c:v>5466</c:v>
                </c:pt>
                <c:pt idx="2734">
                  <c:v>5468</c:v>
                </c:pt>
                <c:pt idx="2735">
                  <c:v>5470</c:v>
                </c:pt>
                <c:pt idx="2736">
                  <c:v>5472</c:v>
                </c:pt>
                <c:pt idx="2737">
                  <c:v>5474</c:v>
                </c:pt>
                <c:pt idx="2738">
                  <c:v>5476</c:v>
                </c:pt>
                <c:pt idx="2739">
                  <c:v>5478</c:v>
                </c:pt>
                <c:pt idx="2740">
                  <c:v>5480</c:v>
                </c:pt>
                <c:pt idx="2741">
                  <c:v>5482</c:v>
                </c:pt>
                <c:pt idx="2742">
                  <c:v>5484</c:v>
                </c:pt>
                <c:pt idx="2743">
                  <c:v>5486</c:v>
                </c:pt>
                <c:pt idx="2744">
                  <c:v>5488</c:v>
                </c:pt>
                <c:pt idx="2745">
                  <c:v>5490</c:v>
                </c:pt>
                <c:pt idx="2746">
                  <c:v>5492</c:v>
                </c:pt>
                <c:pt idx="2747">
                  <c:v>5494</c:v>
                </c:pt>
                <c:pt idx="2748">
                  <c:v>5496</c:v>
                </c:pt>
                <c:pt idx="2749">
                  <c:v>5498</c:v>
                </c:pt>
                <c:pt idx="2750">
                  <c:v>5500</c:v>
                </c:pt>
                <c:pt idx="2751">
                  <c:v>5502</c:v>
                </c:pt>
                <c:pt idx="2752">
                  <c:v>5504</c:v>
                </c:pt>
                <c:pt idx="2753">
                  <c:v>5506</c:v>
                </c:pt>
                <c:pt idx="2754">
                  <c:v>5508</c:v>
                </c:pt>
                <c:pt idx="2755">
                  <c:v>5510</c:v>
                </c:pt>
                <c:pt idx="2756">
                  <c:v>5512</c:v>
                </c:pt>
                <c:pt idx="2757">
                  <c:v>5514</c:v>
                </c:pt>
                <c:pt idx="2758">
                  <c:v>5516</c:v>
                </c:pt>
                <c:pt idx="2759">
                  <c:v>5518</c:v>
                </c:pt>
                <c:pt idx="2760">
                  <c:v>5520</c:v>
                </c:pt>
                <c:pt idx="2761">
                  <c:v>5522</c:v>
                </c:pt>
                <c:pt idx="2762">
                  <c:v>5524</c:v>
                </c:pt>
                <c:pt idx="2763">
                  <c:v>5526</c:v>
                </c:pt>
                <c:pt idx="2764">
                  <c:v>5528</c:v>
                </c:pt>
                <c:pt idx="2765">
                  <c:v>5530</c:v>
                </c:pt>
                <c:pt idx="2766">
                  <c:v>5532</c:v>
                </c:pt>
                <c:pt idx="2767">
                  <c:v>5534</c:v>
                </c:pt>
                <c:pt idx="2768">
                  <c:v>5536</c:v>
                </c:pt>
                <c:pt idx="2769">
                  <c:v>5538</c:v>
                </c:pt>
                <c:pt idx="2770">
                  <c:v>5540</c:v>
                </c:pt>
                <c:pt idx="2771">
                  <c:v>5542</c:v>
                </c:pt>
                <c:pt idx="2772">
                  <c:v>5544</c:v>
                </c:pt>
                <c:pt idx="2773">
                  <c:v>5546</c:v>
                </c:pt>
                <c:pt idx="2774">
                  <c:v>5548</c:v>
                </c:pt>
                <c:pt idx="2775">
                  <c:v>5550</c:v>
                </c:pt>
                <c:pt idx="2776">
                  <c:v>5552</c:v>
                </c:pt>
                <c:pt idx="2777">
                  <c:v>5554</c:v>
                </c:pt>
                <c:pt idx="2778">
                  <c:v>5556</c:v>
                </c:pt>
                <c:pt idx="2779">
                  <c:v>5558</c:v>
                </c:pt>
                <c:pt idx="2780">
                  <c:v>5560</c:v>
                </c:pt>
                <c:pt idx="2781">
                  <c:v>5562</c:v>
                </c:pt>
                <c:pt idx="2782">
                  <c:v>5564</c:v>
                </c:pt>
                <c:pt idx="2783">
                  <c:v>5566</c:v>
                </c:pt>
                <c:pt idx="2784">
                  <c:v>5568</c:v>
                </c:pt>
                <c:pt idx="2785">
                  <c:v>5570</c:v>
                </c:pt>
                <c:pt idx="2786">
                  <c:v>5572</c:v>
                </c:pt>
                <c:pt idx="2787">
                  <c:v>5574</c:v>
                </c:pt>
                <c:pt idx="2788">
                  <c:v>5576</c:v>
                </c:pt>
                <c:pt idx="2789">
                  <c:v>5578</c:v>
                </c:pt>
                <c:pt idx="2790">
                  <c:v>5580</c:v>
                </c:pt>
                <c:pt idx="2791">
                  <c:v>5582</c:v>
                </c:pt>
                <c:pt idx="2792">
                  <c:v>5584</c:v>
                </c:pt>
                <c:pt idx="2793">
                  <c:v>5586</c:v>
                </c:pt>
                <c:pt idx="2794">
                  <c:v>5588</c:v>
                </c:pt>
                <c:pt idx="2795">
                  <c:v>5590</c:v>
                </c:pt>
                <c:pt idx="2796">
                  <c:v>5592</c:v>
                </c:pt>
                <c:pt idx="2797">
                  <c:v>5594</c:v>
                </c:pt>
                <c:pt idx="2798">
                  <c:v>5596</c:v>
                </c:pt>
                <c:pt idx="2799">
                  <c:v>5598</c:v>
                </c:pt>
                <c:pt idx="2800">
                  <c:v>5600</c:v>
                </c:pt>
                <c:pt idx="2801">
                  <c:v>5602</c:v>
                </c:pt>
                <c:pt idx="2802">
                  <c:v>5604</c:v>
                </c:pt>
                <c:pt idx="2803">
                  <c:v>5606</c:v>
                </c:pt>
                <c:pt idx="2804">
                  <c:v>5608</c:v>
                </c:pt>
                <c:pt idx="2805">
                  <c:v>5610</c:v>
                </c:pt>
                <c:pt idx="2806">
                  <c:v>5612</c:v>
                </c:pt>
                <c:pt idx="2807">
                  <c:v>5614</c:v>
                </c:pt>
                <c:pt idx="2808">
                  <c:v>5616</c:v>
                </c:pt>
                <c:pt idx="2809">
                  <c:v>5618</c:v>
                </c:pt>
                <c:pt idx="2810">
                  <c:v>5620</c:v>
                </c:pt>
                <c:pt idx="2811">
                  <c:v>5622</c:v>
                </c:pt>
                <c:pt idx="2812">
                  <c:v>5624</c:v>
                </c:pt>
                <c:pt idx="2813">
                  <c:v>5626</c:v>
                </c:pt>
                <c:pt idx="2814">
                  <c:v>5628</c:v>
                </c:pt>
                <c:pt idx="2815">
                  <c:v>5630</c:v>
                </c:pt>
                <c:pt idx="2816">
                  <c:v>5632</c:v>
                </c:pt>
                <c:pt idx="2817">
                  <c:v>5634</c:v>
                </c:pt>
                <c:pt idx="2818">
                  <c:v>5636</c:v>
                </c:pt>
                <c:pt idx="2819">
                  <c:v>5638</c:v>
                </c:pt>
                <c:pt idx="2820">
                  <c:v>5640</c:v>
                </c:pt>
                <c:pt idx="2821">
                  <c:v>5642</c:v>
                </c:pt>
                <c:pt idx="2822">
                  <c:v>5644</c:v>
                </c:pt>
                <c:pt idx="2823">
                  <c:v>5646</c:v>
                </c:pt>
                <c:pt idx="2824">
                  <c:v>5648</c:v>
                </c:pt>
                <c:pt idx="2825">
                  <c:v>5650</c:v>
                </c:pt>
                <c:pt idx="2826">
                  <c:v>5652</c:v>
                </c:pt>
                <c:pt idx="2827">
                  <c:v>5654</c:v>
                </c:pt>
                <c:pt idx="2828">
                  <c:v>5656</c:v>
                </c:pt>
                <c:pt idx="2829">
                  <c:v>5658</c:v>
                </c:pt>
                <c:pt idx="2830">
                  <c:v>5660</c:v>
                </c:pt>
                <c:pt idx="2831">
                  <c:v>5662</c:v>
                </c:pt>
                <c:pt idx="2832">
                  <c:v>5664</c:v>
                </c:pt>
                <c:pt idx="2833">
                  <c:v>5666</c:v>
                </c:pt>
                <c:pt idx="2834">
                  <c:v>5668</c:v>
                </c:pt>
                <c:pt idx="2835">
                  <c:v>5670</c:v>
                </c:pt>
                <c:pt idx="2836">
                  <c:v>5672</c:v>
                </c:pt>
                <c:pt idx="2837">
                  <c:v>5674</c:v>
                </c:pt>
                <c:pt idx="2838">
                  <c:v>5676</c:v>
                </c:pt>
                <c:pt idx="2839">
                  <c:v>5678</c:v>
                </c:pt>
                <c:pt idx="2840">
                  <c:v>5680</c:v>
                </c:pt>
                <c:pt idx="2841">
                  <c:v>5682</c:v>
                </c:pt>
                <c:pt idx="2842">
                  <c:v>5684</c:v>
                </c:pt>
                <c:pt idx="2843">
                  <c:v>5686</c:v>
                </c:pt>
                <c:pt idx="2844">
                  <c:v>5688</c:v>
                </c:pt>
                <c:pt idx="2845">
                  <c:v>5690</c:v>
                </c:pt>
                <c:pt idx="2846">
                  <c:v>5692</c:v>
                </c:pt>
                <c:pt idx="2847">
                  <c:v>5694</c:v>
                </c:pt>
                <c:pt idx="2848">
                  <c:v>5696</c:v>
                </c:pt>
                <c:pt idx="2849">
                  <c:v>5698</c:v>
                </c:pt>
                <c:pt idx="2850">
                  <c:v>5700</c:v>
                </c:pt>
                <c:pt idx="2851">
                  <c:v>5702</c:v>
                </c:pt>
                <c:pt idx="2852">
                  <c:v>5704</c:v>
                </c:pt>
                <c:pt idx="2853">
                  <c:v>5706</c:v>
                </c:pt>
                <c:pt idx="2854">
                  <c:v>5708</c:v>
                </c:pt>
                <c:pt idx="2855">
                  <c:v>5710</c:v>
                </c:pt>
                <c:pt idx="2856">
                  <c:v>5712</c:v>
                </c:pt>
                <c:pt idx="2857">
                  <c:v>5714</c:v>
                </c:pt>
                <c:pt idx="2858">
                  <c:v>5716</c:v>
                </c:pt>
                <c:pt idx="2859">
                  <c:v>5718</c:v>
                </c:pt>
                <c:pt idx="2860">
                  <c:v>5720</c:v>
                </c:pt>
                <c:pt idx="2861">
                  <c:v>5722</c:v>
                </c:pt>
                <c:pt idx="2862">
                  <c:v>5724</c:v>
                </c:pt>
                <c:pt idx="2863">
                  <c:v>5726</c:v>
                </c:pt>
                <c:pt idx="2864">
                  <c:v>5728</c:v>
                </c:pt>
                <c:pt idx="2865">
                  <c:v>5730</c:v>
                </c:pt>
                <c:pt idx="2866">
                  <c:v>5732</c:v>
                </c:pt>
                <c:pt idx="2867">
                  <c:v>5734</c:v>
                </c:pt>
                <c:pt idx="2868">
                  <c:v>5736</c:v>
                </c:pt>
                <c:pt idx="2869">
                  <c:v>5738</c:v>
                </c:pt>
                <c:pt idx="2870">
                  <c:v>5740</c:v>
                </c:pt>
                <c:pt idx="2871">
                  <c:v>5742</c:v>
                </c:pt>
                <c:pt idx="2872">
                  <c:v>5744</c:v>
                </c:pt>
                <c:pt idx="2873">
                  <c:v>5746</c:v>
                </c:pt>
                <c:pt idx="2874">
                  <c:v>5748</c:v>
                </c:pt>
                <c:pt idx="2875">
                  <c:v>5750</c:v>
                </c:pt>
                <c:pt idx="2876">
                  <c:v>5752</c:v>
                </c:pt>
                <c:pt idx="2877">
                  <c:v>5754</c:v>
                </c:pt>
                <c:pt idx="2878">
                  <c:v>5756</c:v>
                </c:pt>
                <c:pt idx="2879">
                  <c:v>5758</c:v>
                </c:pt>
                <c:pt idx="2880">
                  <c:v>5760</c:v>
                </c:pt>
                <c:pt idx="2881">
                  <c:v>5762</c:v>
                </c:pt>
                <c:pt idx="2882">
                  <c:v>5764</c:v>
                </c:pt>
                <c:pt idx="2883">
                  <c:v>5766</c:v>
                </c:pt>
                <c:pt idx="2884">
                  <c:v>5768</c:v>
                </c:pt>
                <c:pt idx="2885">
                  <c:v>5770</c:v>
                </c:pt>
                <c:pt idx="2886">
                  <c:v>5772</c:v>
                </c:pt>
                <c:pt idx="2887">
                  <c:v>5774</c:v>
                </c:pt>
                <c:pt idx="2888">
                  <c:v>5776</c:v>
                </c:pt>
                <c:pt idx="2889">
                  <c:v>5778</c:v>
                </c:pt>
                <c:pt idx="2890">
                  <c:v>5780</c:v>
                </c:pt>
                <c:pt idx="2891">
                  <c:v>5782</c:v>
                </c:pt>
                <c:pt idx="2892">
                  <c:v>5784</c:v>
                </c:pt>
                <c:pt idx="2893">
                  <c:v>5786</c:v>
                </c:pt>
                <c:pt idx="2894">
                  <c:v>5788</c:v>
                </c:pt>
                <c:pt idx="2895">
                  <c:v>5790</c:v>
                </c:pt>
                <c:pt idx="2896">
                  <c:v>5792</c:v>
                </c:pt>
                <c:pt idx="2897">
                  <c:v>5794</c:v>
                </c:pt>
                <c:pt idx="2898">
                  <c:v>5796</c:v>
                </c:pt>
                <c:pt idx="2899">
                  <c:v>5798</c:v>
                </c:pt>
                <c:pt idx="2900">
                  <c:v>5800</c:v>
                </c:pt>
                <c:pt idx="2901">
                  <c:v>5802</c:v>
                </c:pt>
                <c:pt idx="2902">
                  <c:v>5804</c:v>
                </c:pt>
                <c:pt idx="2903">
                  <c:v>5806</c:v>
                </c:pt>
                <c:pt idx="2904">
                  <c:v>5808</c:v>
                </c:pt>
                <c:pt idx="2905">
                  <c:v>5810</c:v>
                </c:pt>
                <c:pt idx="2906">
                  <c:v>5812</c:v>
                </c:pt>
                <c:pt idx="2907">
                  <c:v>5814</c:v>
                </c:pt>
                <c:pt idx="2908">
                  <c:v>5816</c:v>
                </c:pt>
                <c:pt idx="2909">
                  <c:v>5818</c:v>
                </c:pt>
                <c:pt idx="2910">
                  <c:v>5820</c:v>
                </c:pt>
                <c:pt idx="2911">
                  <c:v>5822</c:v>
                </c:pt>
                <c:pt idx="2912">
                  <c:v>5824</c:v>
                </c:pt>
                <c:pt idx="2913">
                  <c:v>5826</c:v>
                </c:pt>
                <c:pt idx="2914">
                  <c:v>5828</c:v>
                </c:pt>
                <c:pt idx="2915">
                  <c:v>5830</c:v>
                </c:pt>
                <c:pt idx="2916">
                  <c:v>5832</c:v>
                </c:pt>
                <c:pt idx="2917">
                  <c:v>5834</c:v>
                </c:pt>
                <c:pt idx="2918">
                  <c:v>5836</c:v>
                </c:pt>
                <c:pt idx="2919">
                  <c:v>5838</c:v>
                </c:pt>
                <c:pt idx="2920">
                  <c:v>5840</c:v>
                </c:pt>
                <c:pt idx="2921">
                  <c:v>5842</c:v>
                </c:pt>
                <c:pt idx="2922">
                  <c:v>5844</c:v>
                </c:pt>
                <c:pt idx="2923">
                  <c:v>5846</c:v>
                </c:pt>
                <c:pt idx="2924">
                  <c:v>5848</c:v>
                </c:pt>
                <c:pt idx="2925">
                  <c:v>5850</c:v>
                </c:pt>
                <c:pt idx="2926">
                  <c:v>5852</c:v>
                </c:pt>
                <c:pt idx="2927">
                  <c:v>5854</c:v>
                </c:pt>
                <c:pt idx="2928">
                  <c:v>5856</c:v>
                </c:pt>
                <c:pt idx="2929">
                  <c:v>5858</c:v>
                </c:pt>
                <c:pt idx="2930">
                  <c:v>5860</c:v>
                </c:pt>
                <c:pt idx="2931">
                  <c:v>5862</c:v>
                </c:pt>
                <c:pt idx="2932">
                  <c:v>5864</c:v>
                </c:pt>
                <c:pt idx="2933">
                  <c:v>5866</c:v>
                </c:pt>
                <c:pt idx="2934">
                  <c:v>5868</c:v>
                </c:pt>
                <c:pt idx="2935">
                  <c:v>5870</c:v>
                </c:pt>
                <c:pt idx="2936">
                  <c:v>5872</c:v>
                </c:pt>
                <c:pt idx="2937">
                  <c:v>5874</c:v>
                </c:pt>
                <c:pt idx="2938">
                  <c:v>5876</c:v>
                </c:pt>
                <c:pt idx="2939">
                  <c:v>5878</c:v>
                </c:pt>
                <c:pt idx="2940">
                  <c:v>5880</c:v>
                </c:pt>
                <c:pt idx="2941">
                  <c:v>5882</c:v>
                </c:pt>
                <c:pt idx="2942">
                  <c:v>5884</c:v>
                </c:pt>
                <c:pt idx="2943">
                  <c:v>5886</c:v>
                </c:pt>
                <c:pt idx="2944">
                  <c:v>5888</c:v>
                </c:pt>
                <c:pt idx="2945">
                  <c:v>5890</c:v>
                </c:pt>
                <c:pt idx="2946">
                  <c:v>5892</c:v>
                </c:pt>
                <c:pt idx="2947">
                  <c:v>5894</c:v>
                </c:pt>
                <c:pt idx="2948">
                  <c:v>5896</c:v>
                </c:pt>
                <c:pt idx="2949">
                  <c:v>5898</c:v>
                </c:pt>
                <c:pt idx="2950">
                  <c:v>5900</c:v>
                </c:pt>
                <c:pt idx="2951">
                  <c:v>5902</c:v>
                </c:pt>
                <c:pt idx="2952">
                  <c:v>5904</c:v>
                </c:pt>
                <c:pt idx="2953">
                  <c:v>5906</c:v>
                </c:pt>
                <c:pt idx="2954">
                  <c:v>5908</c:v>
                </c:pt>
                <c:pt idx="2955">
                  <c:v>5910</c:v>
                </c:pt>
                <c:pt idx="2956">
                  <c:v>5912</c:v>
                </c:pt>
                <c:pt idx="2957">
                  <c:v>5914</c:v>
                </c:pt>
                <c:pt idx="2958">
                  <c:v>5916</c:v>
                </c:pt>
                <c:pt idx="2959">
                  <c:v>5918</c:v>
                </c:pt>
                <c:pt idx="2960">
                  <c:v>5920</c:v>
                </c:pt>
                <c:pt idx="2961">
                  <c:v>5922</c:v>
                </c:pt>
                <c:pt idx="2962">
                  <c:v>5924</c:v>
                </c:pt>
                <c:pt idx="2963">
                  <c:v>5926</c:v>
                </c:pt>
                <c:pt idx="2964">
                  <c:v>5928</c:v>
                </c:pt>
                <c:pt idx="2965">
                  <c:v>5930</c:v>
                </c:pt>
                <c:pt idx="2966">
                  <c:v>5932</c:v>
                </c:pt>
                <c:pt idx="2967">
                  <c:v>5934</c:v>
                </c:pt>
                <c:pt idx="2968">
                  <c:v>5936</c:v>
                </c:pt>
                <c:pt idx="2969">
                  <c:v>5938</c:v>
                </c:pt>
                <c:pt idx="2970">
                  <c:v>5940</c:v>
                </c:pt>
                <c:pt idx="2971">
                  <c:v>5942</c:v>
                </c:pt>
                <c:pt idx="2972">
                  <c:v>5944</c:v>
                </c:pt>
                <c:pt idx="2973">
                  <c:v>5946</c:v>
                </c:pt>
                <c:pt idx="2974">
                  <c:v>5948</c:v>
                </c:pt>
                <c:pt idx="2975">
                  <c:v>5950</c:v>
                </c:pt>
                <c:pt idx="2976">
                  <c:v>5952</c:v>
                </c:pt>
                <c:pt idx="2977">
                  <c:v>5954</c:v>
                </c:pt>
                <c:pt idx="2978">
                  <c:v>5956</c:v>
                </c:pt>
                <c:pt idx="2979">
                  <c:v>5958</c:v>
                </c:pt>
                <c:pt idx="2980">
                  <c:v>5960</c:v>
                </c:pt>
                <c:pt idx="2981">
                  <c:v>5962</c:v>
                </c:pt>
                <c:pt idx="2982">
                  <c:v>5964</c:v>
                </c:pt>
                <c:pt idx="2983">
                  <c:v>5966</c:v>
                </c:pt>
                <c:pt idx="2984">
                  <c:v>5968</c:v>
                </c:pt>
                <c:pt idx="2985">
                  <c:v>5970</c:v>
                </c:pt>
                <c:pt idx="2986">
                  <c:v>5972</c:v>
                </c:pt>
                <c:pt idx="2987">
                  <c:v>5974</c:v>
                </c:pt>
                <c:pt idx="2988">
                  <c:v>5976</c:v>
                </c:pt>
                <c:pt idx="2989">
                  <c:v>5978</c:v>
                </c:pt>
                <c:pt idx="2990">
                  <c:v>5980</c:v>
                </c:pt>
                <c:pt idx="2991">
                  <c:v>5982</c:v>
                </c:pt>
                <c:pt idx="2992">
                  <c:v>5984</c:v>
                </c:pt>
                <c:pt idx="2993">
                  <c:v>5986</c:v>
                </c:pt>
                <c:pt idx="2994">
                  <c:v>5988</c:v>
                </c:pt>
                <c:pt idx="2995">
                  <c:v>5990</c:v>
                </c:pt>
                <c:pt idx="2996">
                  <c:v>5992</c:v>
                </c:pt>
                <c:pt idx="2997">
                  <c:v>5994</c:v>
                </c:pt>
                <c:pt idx="2998">
                  <c:v>5996</c:v>
                </c:pt>
                <c:pt idx="2999">
                  <c:v>5998</c:v>
                </c:pt>
                <c:pt idx="3000">
                  <c:v>6000</c:v>
                </c:pt>
                <c:pt idx="3001">
                  <c:v>6002</c:v>
                </c:pt>
                <c:pt idx="3002">
                  <c:v>6004</c:v>
                </c:pt>
                <c:pt idx="3003">
                  <c:v>6006</c:v>
                </c:pt>
                <c:pt idx="3004">
                  <c:v>6008</c:v>
                </c:pt>
                <c:pt idx="3005">
                  <c:v>6010</c:v>
                </c:pt>
                <c:pt idx="3006">
                  <c:v>6012</c:v>
                </c:pt>
                <c:pt idx="3007">
                  <c:v>6014</c:v>
                </c:pt>
                <c:pt idx="3008">
                  <c:v>6016</c:v>
                </c:pt>
                <c:pt idx="3009">
                  <c:v>6018</c:v>
                </c:pt>
                <c:pt idx="3010">
                  <c:v>6020</c:v>
                </c:pt>
                <c:pt idx="3011">
                  <c:v>6022</c:v>
                </c:pt>
                <c:pt idx="3012">
                  <c:v>6024</c:v>
                </c:pt>
                <c:pt idx="3013">
                  <c:v>6026</c:v>
                </c:pt>
                <c:pt idx="3014">
                  <c:v>6028</c:v>
                </c:pt>
                <c:pt idx="3015">
                  <c:v>6030</c:v>
                </c:pt>
                <c:pt idx="3016">
                  <c:v>6032</c:v>
                </c:pt>
                <c:pt idx="3017">
                  <c:v>6034</c:v>
                </c:pt>
                <c:pt idx="3018">
                  <c:v>6036</c:v>
                </c:pt>
                <c:pt idx="3019">
                  <c:v>6038</c:v>
                </c:pt>
                <c:pt idx="3020">
                  <c:v>6040</c:v>
                </c:pt>
                <c:pt idx="3021">
                  <c:v>6042</c:v>
                </c:pt>
                <c:pt idx="3022">
                  <c:v>6044</c:v>
                </c:pt>
                <c:pt idx="3023">
                  <c:v>6046</c:v>
                </c:pt>
                <c:pt idx="3024">
                  <c:v>6048</c:v>
                </c:pt>
                <c:pt idx="3025">
                  <c:v>6050</c:v>
                </c:pt>
                <c:pt idx="3026">
                  <c:v>6052</c:v>
                </c:pt>
                <c:pt idx="3027">
                  <c:v>6054</c:v>
                </c:pt>
                <c:pt idx="3028">
                  <c:v>6056</c:v>
                </c:pt>
                <c:pt idx="3029">
                  <c:v>6058</c:v>
                </c:pt>
                <c:pt idx="3030">
                  <c:v>6060</c:v>
                </c:pt>
                <c:pt idx="3031">
                  <c:v>6062</c:v>
                </c:pt>
                <c:pt idx="3032">
                  <c:v>6064</c:v>
                </c:pt>
                <c:pt idx="3033">
                  <c:v>6066</c:v>
                </c:pt>
                <c:pt idx="3034">
                  <c:v>6068</c:v>
                </c:pt>
                <c:pt idx="3035">
                  <c:v>6070</c:v>
                </c:pt>
                <c:pt idx="3036">
                  <c:v>6072</c:v>
                </c:pt>
                <c:pt idx="3037">
                  <c:v>6074</c:v>
                </c:pt>
                <c:pt idx="3038">
                  <c:v>6076</c:v>
                </c:pt>
                <c:pt idx="3039">
                  <c:v>6078</c:v>
                </c:pt>
                <c:pt idx="3040">
                  <c:v>6080</c:v>
                </c:pt>
                <c:pt idx="3041">
                  <c:v>6082</c:v>
                </c:pt>
                <c:pt idx="3042">
                  <c:v>6084</c:v>
                </c:pt>
                <c:pt idx="3043">
                  <c:v>6086</c:v>
                </c:pt>
                <c:pt idx="3044">
                  <c:v>6088</c:v>
                </c:pt>
                <c:pt idx="3045">
                  <c:v>6090</c:v>
                </c:pt>
                <c:pt idx="3046">
                  <c:v>6092</c:v>
                </c:pt>
                <c:pt idx="3047">
                  <c:v>6094</c:v>
                </c:pt>
                <c:pt idx="3048">
                  <c:v>6096</c:v>
                </c:pt>
                <c:pt idx="3049">
                  <c:v>6098</c:v>
                </c:pt>
                <c:pt idx="3050">
                  <c:v>6100</c:v>
                </c:pt>
                <c:pt idx="3051">
                  <c:v>6102</c:v>
                </c:pt>
                <c:pt idx="3052">
                  <c:v>6104</c:v>
                </c:pt>
                <c:pt idx="3053">
                  <c:v>6106</c:v>
                </c:pt>
                <c:pt idx="3054">
                  <c:v>6108</c:v>
                </c:pt>
                <c:pt idx="3055">
                  <c:v>6110</c:v>
                </c:pt>
                <c:pt idx="3056">
                  <c:v>6112</c:v>
                </c:pt>
                <c:pt idx="3057">
                  <c:v>6114</c:v>
                </c:pt>
                <c:pt idx="3058">
                  <c:v>6116</c:v>
                </c:pt>
                <c:pt idx="3059">
                  <c:v>6118</c:v>
                </c:pt>
                <c:pt idx="3060">
                  <c:v>6120</c:v>
                </c:pt>
                <c:pt idx="3061">
                  <c:v>6122</c:v>
                </c:pt>
                <c:pt idx="3062">
                  <c:v>6124</c:v>
                </c:pt>
                <c:pt idx="3063">
                  <c:v>6126</c:v>
                </c:pt>
                <c:pt idx="3064">
                  <c:v>6128</c:v>
                </c:pt>
                <c:pt idx="3065">
                  <c:v>6130</c:v>
                </c:pt>
                <c:pt idx="3066">
                  <c:v>6132</c:v>
                </c:pt>
                <c:pt idx="3067">
                  <c:v>6134</c:v>
                </c:pt>
                <c:pt idx="3068">
                  <c:v>6136</c:v>
                </c:pt>
                <c:pt idx="3069">
                  <c:v>6138</c:v>
                </c:pt>
                <c:pt idx="3070">
                  <c:v>6140</c:v>
                </c:pt>
                <c:pt idx="3071">
                  <c:v>6142</c:v>
                </c:pt>
                <c:pt idx="3072">
                  <c:v>6144</c:v>
                </c:pt>
                <c:pt idx="3073">
                  <c:v>6146</c:v>
                </c:pt>
                <c:pt idx="3074">
                  <c:v>6148</c:v>
                </c:pt>
                <c:pt idx="3075">
                  <c:v>6150</c:v>
                </c:pt>
                <c:pt idx="3076">
                  <c:v>6152</c:v>
                </c:pt>
                <c:pt idx="3077">
                  <c:v>6154</c:v>
                </c:pt>
                <c:pt idx="3078">
                  <c:v>6156</c:v>
                </c:pt>
                <c:pt idx="3079">
                  <c:v>6158</c:v>
                </c:pt>
                <c:pt idx="3080">
                  <c:v>6160</c:v>
                </c:pt>
                <c:pt idx="3081">
                  <c:v>6162</c:v>
                </c:pt>
                <c:pt idx="3082">
                  <c:v>6164</c:v>
                </c:pt>
                <c:pt idx="3083">
                  <c:v>6166</c:v>
                </c:pt>
                <c:pt idx="3084">
                  <c:v>6168</c:v>
                </c:pt>
                <c:pt idx="3085">
                  <c:v>6170</c:v>
                </c:pt>
                <c:pt idx="3086">
                  <c:v>6172</c:v>
                </c:pt>
                <c:pt idx="3087">
                  <c:v>6174</c:v>
                </c:pt>
                <c:pt idx="3088">
                  <c:v>6176</c:v>
                </c:pt>
                <c:pt idx="3089">
                  <c:v>6178</c:v>
                </c:pt>
                <c:pt idx="3090">
                  <c:v>6180</c:v>
                </c:pt>
                <c:pt idx="3091">
                  <c:v>6182</c:v>
                </c:pt>
                <c:pt idx="3092">
                  <c:v>6184</c:v>
                </c:pt>
                <c:pt idx="3093">
                  <c:v>6186</c:v>
                </c:pt>
                <c:pt idx="3094">
                  <c:v>6188</c:v>
                </c:pt>
                <c:pt idx="3095">
                  <c:v>6190</c:v>
                </c:pt>
                <c:pt idx="3096">
                  <c:v>6192</c:v>
                </c:pt>
                <c:pt idx="3097">
                  <c:v>6194</c:v>
                </c:pt>
                <c:pt idx="3098">
                  <c:v>6196</c:v>
                </c:pt>
                <c:pt idx="3099">
                  <c:v>6198</c:v>
                </c:pt>
                <c:pt idx="3100">
                  <c:v>6200</c:v>
                </c:pt>
                <c:pt idx="3101">
                  <c:v>6202</c:v>
                </c:pt>
                <c:pt idx="3102">
                  <c:v>6204</c:v>
                </c:pt>
                <c:pt idx="3103">
                  <c:v>6206</c:v>
                </c:pt>
                <c:pt idx="3104">
                  <c:v>6208</c:v>
                </c:pt>
                <c:pt idx="3105">
                  <c:v>6210</c:v>
                </c:pt>
                <c:pt idx="3106">
                  <c:v>6212</c:v>
                </c:pt>
                <c:pt idx="3107">
                  <c:v>6214</c:v>
                </c:pt>
                <c:pt idx="3108">
                  <c:v>6216</c:v>
                </c:pt>
                <c:pt idx="3109">
                  <c:v>6218</c:v>
                </c:pt>
                <c:pt idx="3110">
                  <c:v>6220</c:v>
                </c:pt>
                <c:pt idx="3111">
                  <c:v>6222</c:v>
                </c:pt>
                <c:pt idx="3112">
                  <c:v>6224</c:v>
                </c:pt>
                <c:pt idx="3113">
                  <c:v>6226</c:v>
                </c:pt>
                <c:pt idx="3114">
                  <c:v>6228</c:v>
                </c:pt>
                <c:pt idx="3115">
                  <c:v>6230</c:v>
                </c:pt>
                <c:pt idx="3116">
                  <c:v>6232</c:v>
                </c:pt>
                <c:pt idx="3117">
                  <c:v>6234</c:v>
                </c:pt>
                <c:pt idx="3118">
                  <c:v>6236</c:v>
                </c:pt>
                <c:pt idx="3119">
                  <c:v>6238</c:v>
                </c:pt>
                <c:pt idx="3120">
                  <c:v>6240</c:v>
                </c:pt>
                <c:pt idx="3121">
                  <c:v>6242</c:v>
                </c:pt>
                <c:pt idx="3122">
                  <c:v>6244</c:v>
                </c:pt>
                <c:pt idx="3123">
                  <c:v>6246</c:v>
                </c:pt>
                <c:pt idx="3124">
                  <c:v>6248</c:v>
                </c:pt>
                <c:pt idx="3125">
                  <c:v>6250</c:v>
                </c:pt>
                <c:pt idx="3126">
                  <c:v>6252</c:v>
                </c:pt>
                <c:pt idx="3127">
                  <c:v>6254</c:v>
                </c:pt>
                <c:pt idx="3128">
                  <c:v>6256</c:v>
                </c:pt>
                <c:pt idx="3129">
                  <c:v>6258</c:v>
                </c:pt>
                <c:pt idx="3130">
                  <c:v>6260</c:v>
                </c:pt>
                <c:pt idx="3131">
                  <c:v>6262</c:v>
                </c:pt>
                <c:pt idx="3132">
                  <c:v>6264</c:v>
                </c:pt>
                <c:pt idx="3133">
                  <c:v>6266</c:v>
                </c:pt>
                <c:pt idx="3134">
                  <c:v>6268</c:v>
                </c:pt>
                <c:pt idx="3135">
                  <c:v>6270</c:v>
                </c:pt>
                <c:pt idx="3136">
                  <c:v>6272</c:v>
                </c:pt>
                <c:pt idx="3137">
                  <c:v>6274</c:v>
                </c:pt>
                <c:pt idx="3138">
                  <c:v>6276</c:v>
                </c:pt>
                <c:pt idx="3139">
                  <c:v>6278</c:v>
                </c:pt>
                <c:pt idx="3140">
                  <c:v>6280</c:v>
                </c:pt>
                <c:pt idx="3141">
                  <c:v>6282</c:v>
                </c:pt>
                <c:pt idx="3142">
                  <c:v>6284</c:v>
                </c:pt>
                <c:pt idx="3143">
                  <c:v>6286</c:v>
                </c:pt>
                <c:pt idx="3144">
                  <c:v>6288</c:v>
                </c:pt>
                <c:pt idx="3145">
                  <c:v>6290</c:v>
                </c:pt>
                <c:pt idx="3146">
                  <c:v>6292</c:v>
                </c:pt>
                <c:pt idx="3147">
                  <c:v>6294</c:v>
                </c:pt>
                <c:pt idx="3148">
                  <c:v>6296</c:v>
                </c:pt>
                <c:pt idx="3149">
                  <c:v>6298</c:v>
                </c:pt>
                <c:pt idx="3150">
                  <c:v>6300</c:v>
                </c:pt>
                <c:pt idx="3151">
                  <c:v>6302</c:v>
                </c:pt>
                <c:pt idx="3152">
                  <c:v>6304</c:v>
                </c:pt>
                <c:pt idx="3153">
                  <c:v>6306</c:v>
                </c:pt>
                <c:pt idx="3154">
                  <c:v>6308</c:v>
                </c:pt>
                <c:pt idx="3155">
                  <c:v>6310</c:v>
                </c:pt>
                <c:pt idx="3156">
                  <c:v>6312</c:v>
                </c:pt>
                <c:pt idx="3157">
                  <c:v>6314</c:v>
                </c:pt>
                <c:pt idx="3158">
                  <c:v>6316</c:v>
                </c:pt>
                <c:pt idx="3159">
                  <c:v>6318</c:v>
                </c:pt>
                <c:pt idx="3160">
                  <c:v>6320</c:v>
                </c:pt>
                <c:pt idx="3161">
                  <c:v>6322</c:v>
                </c:pt>
                <c:pt idx="3162">
                  <c:v>6324</c:v>
                </c:pt>
                <c:pt idx="3163">
                  <c:v>6326</c:v>
                </c:pt>
                <c:pt idx="3164">
                  <c:v>6328</c:v>
                </c:pt>
                <c:pt idx="3165">
                  <c:v>6330</c:v>
                </c:pt>
                <c:pt idx="3166">
                  <c:v>6332</c:v>
                </c:pt>
                <c:pt idx="3167">
                  <c:v>6334</c:v>
                </c:pt>
                <c:pt idx="3168">
                  <c:v>6336</c:v>
                </c:pt>
                <c:pt idx="3169">
                  <c:v>6338</c:v>
                </c:pt>
                <c:pt idx="3170">
                  <c:v>6340</c:v>
                </c:pt>
                <c:pt idx="3171">
                  <c:v>6342</c:v>
                </c:pt>
                <c:pt idx="3172">
                  <c:v>6344</c:v>
                </c:pt>
                <c:pt idx="3173">
                  <c:v>6346</c:v>
                </c:pt>
                <c:pt idx="3174">
                  <c:v>6348</c:v>
                </c:pt>
                <c:pt idx="3175">
                  <c:v>6350</c:v>
                </c:pt>
                <c:pt idx="3176">
                  <c:v>6352</c:v>
                </c:pt>
                <c:pt idx="3177">
                  <c:v>6354</c:v>
                </c:pt>
                <c:pt idx="3178">
                  <c:v>6356</c:v>
                </c:pt>
                <c:pt idx="3179">
                  <c:v>6358</c:v>
                </c:pt>
                <c:pt idx="3180">
                  <c:v>6360</c:v>
                </c:pt>
                <c:pt idx="3181">
                  <c:v>6362</c:v>
                </c:pt>
                <c:pt idx="3182">
                  <c:v>6364</c:v>
                </c:pt>
                <c:pt idx="3183">
                  <c:v>6366</c:v>
                </c:pt>
                <c:pt idx="3184">
                  <c:v>6368</c:v>
                </c:pt>
                <c:pt idx="3185">
                  <c:v>6370</c:v>
                </c:pt>
                <c:pt idx="3186">
                  <c:v>6372</c:v>
                </c:pt>
                <c:pt idx="3187">
                  <c:v>6374</c:v>
                </c:pt>
                <c:pt idx="3188">
                  <c:v>6376</c:v>
                </c:pt>
                <c:pt idx="3189">
                  <c:v>6378</c:v>
                </c:pt>
                <c:pt idx="3190">
                  <c:v>6380</c:v>
                </c:pt>
                <c:pt idx="3191">
                  <c:v>6382</c:v>
                </c:pt>
                <c:pt idx="3192">
                  <c:v>6384</c:v>
                </c:pt>
                <c:pt idx="3193">
                  <c:v>6386</c:v>
                </c:pt>
                <c:pt idx="3194">
                  <c:v>6388</c:v>
                </c:pt>
                <c:pt idx="3195">
                  <c:v>6390</c:v>
                </c:pt>
                <c:pt idx="3196">
                  <c:v>6392</c:v>
                </c:pt>
                <c:pt idx="3197">
                  <c:v>6394</c:v>
                </c:pt>
                <c:pt idx="3198">
                  <c:v>6396</c:v>
                </c:pt>
                <c:pt idx="3199">
                  <c:v>6398</c:v>
                </c:pt>
                <c:pt idx="3200">
                  <c:v>6400</c:v>
                </c:pt>
                <c:pt idx="3201">
                  <c:v>6402</c:v>
                </c:pt>
                <c:pt idx="3202">
                  <c:v>6404</c:v>
                </c:pt>
                <c:pt idx="3203">
                  <c:v>6406</c:v>
                </c:pt>
                <c:pt idx="3204">
                  <c:v>6408</c:v>
                </c:pt>
                <c:pt idx="3205">
                  <c:v>6410</c:v>
                </c:pt>
                <c:pt idx="3206">
                  <c:v>6412</c:v>
                </c:pt>
                <c:pt idx="3207">
                  <c:v>6414</c:v>
                </c:pt>
                <c:pt idx="3208">
                  <c:v>6416</c:v>
                </c:pt>
                <c:pt idx="3209">
                  <c:v>6418</c:v>
                </c:pt>
                <c:pt idx="3210">
                  <c:v>6420</c:v>
                </c:pt>
                <c:pt idx="3211">
                  <c:v>6422</c:v>
                </c:pt>
                <c:pt idx="3212">
                  <c:v>6424</c:v>
                </c:pt>
                <c:pt idx="3213">
                  <c:v>6426</c:v>
                </c:pt>
                <c:pt idx="3214">
                  <c:v>6428</c:v>
                </c:pt>
                <c:pt idx="3215">
                  <c:v>6430</c:v>
                </c:pt>
                <c:pt idx="3216">
                  <c:v>6432</c:v>
                </c:pt>
                <c:pt idx="3217">
                  <c:v>6434</c:v>
                </c:pt>
                <c:pt idx="3218">
                  <c:v>6436</c:v>
                </c:pt>
                <c:pt idx="3219">
                  <c:v>6438</c:v>
                </c:pt>
                <c:pt idx="3220">
                  <c:v>6440</c:v>
                </c:pt>
                <c:pt idx="3221">
                  <c:v>6442</c:v>
                </c:pt>
                <c:pt idx="3222">
                  <c:v>6444</c:v>
                </c:pt>
                <c:pt idx="3223">
                  <c:v>6446</c:v>
                </c:pt>
                <c:pt idx="3224">
                  <c:v>6448</c:v>
                </c:pt>
                <c:pt idx="3225">
                  <c:v>6450</c:v>
                </c:pt>
                <c:pt idx="3226">
                  <c:v>6452</c:v>
                </c:pt>
                <c:pt idx="3227">
                  <c:v>6454</c:v>
                </c:pt>
                <c:pt idx="3228">
                  <c:v>6456</c:v>
                </c:pt>
                <c:pt idx="3229">
                  <c:v>6458</c:v>
                </c:pt>
                <c:pt idx="3230">
                  <c:v>6460</c:v>
                </c:pt>
                <c:pt idx="3231">
                  <c:v>6462</c:v>
                </c:pt>
                <c:pt idx="3232">
                  <c:v>6464</c:v>
                </c:pt>
                <c:pt idx="3233">
                  <c:v>6466</c:v>
                </c:pt>
                <c:pt idx="3234">
                  <c:v>6468</c:v>
                </c:pt>
                <c:pt idx="3235">
                  <c:v>6470</c:v>
                </c:pt>
                <c:pt idx="3236">
                  <c:v>6472</c:v>
                </c:pt>
                <c:pt idx="3237">
                  <c:v>6474</c:v>
                </c:pt>
                <c:pt idx="3238">
                  <c:v>6476</c:v>
                </c:pt>
                <c:pt idx="3239">
                  <c:v>6478</c:v>
                </c:pt>
                <c:pt idx="3240">
                  <c:v>6480</c:v>
                </c:pt>
                <c:pt idx="3241">
                  <c:v>6482</c:v>
                </c:pt>
                <c:pt idx="3242">
                  <c:v>6484</c:v>
                </c:pt>
                <c:pt idx="3243">
                  <c:v>6486</c:v>
                </c:pt>
                <c:pt idx="3244">
                  <c:v>6488</c:v>
                </c:pt>
                <c:pt idx="3245">
                  <c:v>6490</c:v>
                </c:pt>
                <c:pt idx="3246">
                  <c:v>6492</c:v>
                </c:pt>
                <c:pt idx="3247">
                  <c:v>6494</c:v>
                </c:pt>
                <c:pt idx="3248">
                  <c:v>6496</c:v>
                </c:pt>
                <c:pt idx="3249">
                  <c:v>6498</c:v>
                </c:pt>
                <c:pt idx="3250">
                  <c:v>6500</c:v>
                </c:pt>
                <c:pt idx="3251">
                  <c:v>6502</c:v>
                </c:pt>
                <c:pt idx="3252">
                  <c:v>6504</c:v>
                </c:pt>
                <c:pt idx="3253">
                  <c:v>6506</c:v>
                </c:pt>
                <c:pt idx="3254">
                  <c:v>6508</c:v>
                </c:pt>
                <c:pt idx="3255">
                  <c:v>6510</c:v>
                </c:pt>
                <c:pt idx="3256">
                  <c:v>6512</c:v>
                </c:pt>
                <c:pt idx="3257">
                  <c:v>6514</c:v>
                </c:pt>
                <c:pt idx="3258">
                  <c:v>6516</c:v>
                </c:pt>
                <c:pt idx="3259">
                  <c:v>6518</c:v>
                </c:pt>
                <c:pt idx="3260">
                  <c:v>6520</c:v>
                </c:pt>
                <c:pt idx="3261">
                  <c:v>6522</c:v>
                </c:pt>
                <c:pt idx="3262">
                  <c:v>6524</c:v>
                </c:pt>
                <c:pt idx="3263">
                  <c:v>6526</c:v>
                </c:pt>
                <c:pt idx="3264">
                  <c:v>6528</c:v>
                </c:pt>
                <c:pt idx="3265">
                  <c:v>6530</c:v>
                </c:pt>
                <c:pt idx="3266">
                  <c:v>6532</c:v>
                </c:pt>
                <c:pt idx="3267">
                  <c:v>6534</c:v>
                </c:pt>
                <c:pt idx="3268">
                  <c:v>6536</c:v>
                </c:pt>
                <c:pt idx="3269">
                  <c:v>6538</c:v>
                </c:pt>
                <c:pt idx="3270">
                  <c:v>6540</c:v>
                </c:pt>
                <c:pt idx="3271">
                  <c:v>6542</c:v>
                </c:pt>
                <c:pt idx="3272">
                  <c:v>6544</c:v>
                </c:pt>
                <c:pt idx="3273">
                  <c:v>6546</c:v>
                </c:pt>
                <c:pt idx="3274">
                  <c:v>6548</c:v>
                </c:pt>
                <c:pt idx="3275">
                  <c:v>6550</c:v>
                </c:pt>
                <c:pt idx="3276">
                  <c:v>6552</c:v>
                </c:pt>
                <c:pt idx="3277">
                  <c:v>6554</c:v>
                </c:pt>
                <c:pt idx="3278">
                  <c:v>6556</c:v>
                </c:pt>
                <c:pt idx="3279">
                  <c:v>6558</c:v>
                </c:pt>
                <c:pt idx="3280">
                  <c:v>6560</c:v>
                </c:pt>
                <c:pt idx="3281">
                  <c:v>6562</c:v>
                </c:pt>
                <c:pt idx="3282">
                  <c:v>6564</c:v>
                </c:pt>
                <c:pt idx="3283">
                  <c:v>6566</c:v>
                </c:pt>
                <c:pt idx="3284">
                  <c:v>6568</c:v>
                </c:pt>
                <c:pt idx="3285">
                  <c:v>6570</c:v>
                </c:pt>
                <c:pt idx="3286">
                  <c:v>6572</c:v>
                </c:pt>
                <c:pt idx="3287">
                  <c:v>6574</c:v>
                </c:pt>
                <c:pt idx="3288">
                  <c:v>6576</c:v>
                </c:pt>
                <c:pt idx="3289">
                  <c:v>6578</c:v>
                </c:pt>
                <c:pt idx="3290">
                  <c:v>6580</c:v>
                </c:pt>
                <c:pt idx="3291">
                  <c:v>6582</c:v>
                </c:pt>
                <c:pt idx="3292">
                  <c:v>6584</c:v>
                </c:pt>
                <c:pt idx="3293">
                  <c:v>6586</c:v>
                </c:pt>
                <c:pt idx="3294">
                  <c:v>6588</c:v>
                </c:pt>
                <c:pt idx="3295">
                  <c:v>6590</c:v>
                </c:pt>
                <c:pt idx="3296">
                  <c:v>6592</c:v>
                </c:pt>
                <c:pt idx="3297">
                  <c:v>6594</c:v>
                </c:pt>
                <c:pt idx="3298">
                  <c:v>6596</c:v>
                </c:pt>
                <c:pt idx="3299">
                  <c:v>6598</c:v>
                </c:pt>
                <c:pt idx="3300">
                  <c:v>6600</c:v>
                </c:pt>
                <c:pt idx="3301">
                  <c:v>6602</c:v>
                </c:pt>
                <c:pt idx="3302">
                  <c:v>6604</c:v>
                </c:pt>
                <c:pt idx="3303">
                  <c:v>6606</c:v>
                </c:pt>
                <c:pt idx="3304">
                  <c:v>6608</c:v>
                </c:pt>
                <c:pt idx="3305">
                  <c:v>6610</c:v>
                </c:pt>
                <c:pt idx="3306">
                  <c:v>6612</c:v>
                </c:pt>
                <c:pt idx="3307">
                  <c:v>6614</c:v>
                </c:pt>
                <c:pt idx="3308">
                  <c:v>6616</c:v>
                </c:pt>
                <c:pt idx="3309">
                  <c:v>6618</c:v>
                </c:pt>
                <c:pt idx="3310">
                  <c:v>6620</c:v>
                </c:pt>
                <c:pt idx="3311">
                  <c:v>6622</c:v>
                </c:pt>
                <c:pt idx="3312">
                  <c:v>6624</c:v>
                </c:pt>
                <c:pt idx="3313">
                  <c:v>6626</c:v>
                </c:pt>
                <c:pt idx="3314">
                  <c:v>6628</c:v>
                </c:pt>
                <c:pt idx="3315">
                  <c:v>6630</c:v>
                </c:pt>
                <c:pt idx="3316">
                  <c:v>6632</c:v>
                </c:pt>
                <c:pt idx="3317">
                  <c:v>6634</c:v>
                </c:pt>
                <c:pt idx="3318">
                  <c:v>6636</c:v>
                </c:pt>
                <c:pt idx="3319">
                  <c:v>6638</c:v>
                </c:pt>
                <c:pt idx="3320">
                  <c:v>6640</c:v>
                </c:pt>
                <c:pt idx="3321">
                  <c:v>6642</c:v>
                </c:pt>
                <c:pt idx="3322">
                  <c:v>6644</c:v>
                </c:pt>
                <c:pt idx="3323">
                  <c:v>6646</c:v>
                </c:pt>
                <c:pt idx="3324">
                  <c:v>6648</c:v>
                </c:pt>
                <c:pt idx="3325">
                  <c:v>6650</c:v>
                </c:pt>
                <c:pt idx="3326">
                  <c:v>6652</c:v>
                </c:pt>
                <c:pt idx="3327">
                  <c:v>6654</c:v>
                </c:pt>
                <c:pt idx="3328">
                  <c:v>6656</c:v>
                </c:pt>
                <c:pt idx="3329">
                  <c:v>6658</c:v>
                </c:pt>
                <c:pt idx="3330">
                  <c:v>6660</c:v>
                </c:pt>
                <c:pt idx="3331">
                  <c:v>6662</c:v>
                </c:pt>
                <c:pt idx="3332">
                  <c:v>6664</c:v>
                </c:pt>
                <c:pt idx="3333">
                  <c:v>6666</c:v>
                </c:pt>
                <c:pt idx="3334">
                  <c:v>6668</c:v>
                </c:pt>
                <c:pt idx="3335">
                  <c:v>6670</c:v>
                </c:pt>
                <c:pt idx="3336">
                  <c:v>6672</c:v>
                </c:pt>
                <c:pt idx="3337">
                  <c:v>6674</c:v>
                </c:pt>
                <c:pt idx="3338">
                  <c:v>6676</c:v>
                </c:pt>
                <c:pt idx="3339">
                  <c:v>6678</c:v>
                </c:pt>
                <c:pt idx="3340">
                  <c:v>6680</c:v>
                </c:pt>
                <c:pt idx="3341">
                  <c:v>6682</c:v>
                </c:pt>
                <c:pt idx="3342">
                  <c:v>6684</c:v>
                </c:pt>
                <c:pt idx="3343">
                  <c:v>6686</c:v>
                </c:pt>
                <c:pt idx="3344">
                  <c:v>6688</c:v>
                </c:pt>
                <c:pt idx="3345">
                  <c:v>6690</c:v>
                </c:pt>
                <c:pt idx="3346">
                  <c:v>6692</c:v>
                </c:pt>
                <c:pt idx="3347">
                  <c:v>6694</c:v>
                </c:pt>
                <c:pt idx="3348">
                  <c:v>6696</c:v>
                </c:pt>
                <c:pt idx="3349">
                  <c:v>6698</c:v>
                </c:pt>
                <c:pt idx="3350">
                  <c:v>6700</c:v>
                </c:pt>
                <c:pt idx="3351">
                  <c:v>6702</c:v>
                </c:pt>
                <c:pt idx="3352">
                  <c:v>6704</c:v>
                </c:pt>
                <c:pt idx="3353">
                  <c:v>6706</c:v>
                </c:pt>
                <c:pt idx="3354">
                  <c:v>6708</c:v>
                </c:pt>
                <c:pt idx="3355">
                  <c:v>6710</c:v>
                </c:pt>
                <c:pt idx="3356">
                  <c:v>6712</c:v>
                </c:pt>
                <c:pt idx="3357">
                  <c:v>6714</c:v>
                </c:pt>
                <c:pt idx="3358">
                  <c:v>6716</c:v>
                </c:pt>
                <c:pt idx="3359">
                  <c:v>6718</c:v>
                </c:pt>
                <c:pt idx="3360">
                  <c:v>6720</c:v>
                </c:pt>
                <c:pt idx="3361">
                  <c:v>6722</c:v>
                </c:pt>
                <c:pt idx="3362">
                  <c:v>6724</c:v>
                </c:pt>
                <c:pt idx="3363">
                  <c:v>6726</c:v>
                </c:pt>
                <c:pt idx="3364">
                  <c:v>6728</c:v>
                </c:pt>
                <c:pt idx="3365">
                  <c:v>6730</c:v>
                </c:pt>
                <c:pt idx="3366">
                  <c:v>6732</c:v>
                </c:pt>
                <c:pt idx="3367">
                  <c:v>6734</c:v>
                </c:pt>
                <c:pt idx="3368">
                  <c:v>6736</c:v>
                </c:pt>
                <c:pt idx="3369">
                  <c:v>6738</c:v>
                </c:pt>
                <c:pt idx="3370">
                  <c:v>6740</c:v>
                </c:pt>
                <c:pt idx="3371">
                  <c:v>6742</c:v>
                </c:pt>
                <c:pt idx="3372">
                  <c:v>6744</c:v>
                </c:pt>
                <c:pt idx="3373">
                  <c:v>6746</c:v>
                </c:pt>
                <c:pt idx="3374">
                  <c:v>6748</c:v>
                </c:pt>
                <c:pt idx="3375">
                  <c:v>6750</c:v>
                </c:pt>
                <c:pt idx="3376">
                  <c:v>6752</c:v>
                </c:pt>
                <c:pt idx="3377">
                  <c:v>6754</c:v>
                </c:pt>
                <c:pt idx="3378">
                  <c:v>6756</c:v>
                </c:pt>
                <c:pt idx="3379">
                  <c:v>6758</c:v>
                </c:pt>
                <c:pt idx="3380">
                  <c:v>6760</c:v>
                </c:pt>
                <c:pt idx="3381">
                  <c:v>6762</c:v>
                </c:pt>
                <c:pt idx="3382">
                  <c:v>6764</c:v>
                </c:pt>
                <c:pt idx="3383">
                  <c:v>6766</c:v>
                </c:pt>
                <c:pt idx="3384">
                  <c:v>6768</c:v>
                </c:pt>
                <c:pt idx="3385">
                  <c:v>6770</c:v>
                </c:pt>
                <c:pt idx="3386">
                  <c:v>6772</c:v>
                </c:pt>
                <c:pt idx="3387">
                  <c:v>6774</c:v>
                </c:pt>
                <c:pt idx="3388">
                  <c:v>6776</c:v>
                </c:pt>
                <c:pt idx="3389">
                  <c:v>6778</c:v>
                </c:pt>
                <c:pt idx="3390">
                  <c:v>6780</c:v>
                </c:pt>
                <c:pt idx="3391">
                  <c:v>6782</c:v>
                </c:pt>
                <c:pt idx="3392">
                  <c:v>6784</c:v>
                </c:pt>
                <c:pt idx="3393">
                  <c:v>6786</c:v>
                </c:pt>
                <c:pt idx="3394">
                  <c:v>6788</c:v>
                </c:pt>
                <c:pt idx="3395">
                  <c:v>6790</c:v>
                </c:pt>
                <c:pt idx="3396">
                  <c:v>6792</c:v>
                </c:pt>
                <c:pt idx="3397">
                  <c:v>6794</c:v>
                </c:pt>
                <c:pt idx="3398">
                  <c:v>6796</c:v>
                </c:pt>
                <c:pt idx="3399">
                  <c:v>6798</c:v>
                </c:pt>
                <c:pt idx="3400">
                  <c:v>6800</c:v>
                </c:pt>
                <c:pt idx="3401">
                  <c:v>6802</c:v>
                </c:pt>
                <c:pt idx="3402">
                  <c:v>6804</c:v>
                </c:pt>
                <c:pt idx="3403">
                  <c:v>6806</c:v>
                </c:pt>
                <c:pt idx="3404">
                  <c:v>6808</c:v>
                </c:pt>
                <c:pt idx="3405">
                  <c:v>6810</c:v>
                </c:pt>
                <c:pt idx="3406">
                  <c:v>6812</c:v>
                </c:pt>
                <c:pt idx="3407">
                  <c:v>6814</c:v>
                </c:pt>
                <c:pt idx="3408">
                  <c:v>6816</c:v>
                </c:pt>
                <c:pt idx="3409">
                  <c:v>6818</c:v>
                </c:pt>
                <c:pt idx="3410">
                  <c:v>6820</c:v>
                </c:pt>
                <c:pt idx="3411">
                  <c:v>6822</c:v>
                </c:pt>
                <c:pt idx="3412">
                  <c:v>6824</c:v>
                </c:pt>
                <c:pt idx="3413">
                  <c:v>6826</c:v>
                </c:pt>
                <c:pt idx="3414">
                  <c:v>6828</c:v>
                </c:pt>
                <c:pt idx="3415">
                  <c:v>6830</c:v>
                </c:pt>
                <c:pt idx="3416">
                  <c:v>6832</c:v>
                </c:pt>
                <c:pt idx="3417">
                  <c:v>6834</c:v>
                </c:pt>
                <c:pt idx="3418">
                  <c:v>6836</c:v>
                </c:pt>
                <c:pt idx="3419">
                  <c:v>6838</c:v>
                </c:pt>
                <c:pt idx="3420">
                  <c:v>6840</c:v>
                </c:pt>
                <c:pt idx="3421">
                  <c:v>6842</c:v>
                </c:pt>
                <c:pt idx="3422">
                  <c:v>6844</c:v>
                </c:pt>
                <c:pt idx="3423">
                  <c:v>6846</c:v>
                </c:pt>
                <c:pt idx="3424">
                  <c:v>6848</c:v>
                </c:pt>
                <c:pt idx="3425">
                  <c:v>6850</c:v>
                </c:pt>
                <c:pt idx="3426">
                  <c:v>6852</c:v>
                </c:pt>
                <c:pt idx="3427">
                  <c:v>6854</c:v>
                </c:pt>
                <c:pt idx="3428">
                  <c:v>6856</c:v>
                </c:pt>
                <c:pt idx="3429">
                  <c:v>6858</c:v>
                </c:pt>
                <c:pt idx="3430">
                  <c:v>6860</c:v>
                </c:pt>
                <c:pt idx="3431">
                  <c:v>6862</c:v>
                </c:pt>
                <c:pt idx="3432">
                  <c:v>6864</c:v>
                </c:pt>
                <c:pt idx="3433">
                  <c:v>6866</c:v>
                </c:pt>
                <c:pt idx="3434">
                  <c:v>6868</c:v>
                </c:pt>
                <c:pt idx="3435">
                  <c:v>6870</c:v>
                </c:pt>
                <c:pt idx="3436">
                  <c:v>6872</c:v>
                </c:pt>
                <c:pt idx="3437">
                  <c:v>6874</c:v>
                </c:pt>
                <c:pt idx="3438">
                  <c:v>6876</c:v>
                </c:pt>
                <c:pt idx="3439">
                  <c:v>6878</c:v>
                </c:pt>
                <c:pt idx="3440">
                  <c:v>6880</c:v>
                </c:pt>
                <c:pt idx="3441">
                  <c:v>6882</c:v>
                </c:pt>
                <c:pt idx="3442">
                  <c:v>6884</c:v>
                </c:pt>
                <c:pt idx="3443">
                  <c:v>6886</c:v>
                </c:pt>
                <c:pt idx="3444">
                  <c:v>6888</c:v>
                </c:pt>
                <c:pt idx="3445">
                  <c:v>6890</c:v>
                </c:pt>
                <c:pt idx="3446">
                  <c:v>6892</c:v>
                </c:pt>
                <c:pt idx="3447">
                  <c:v>6894</c:v>
                </c:pt>
                <c:pt idx="3448">
                  <c:v>6896</c:v>
                </c:pt>
                <c:pt idx="3449">
                  <c:v>6898</c:v>
                </c:pt>
                <c:pt idx="3450">
                  <c:v>6900</c:v>
                </c:pt>
                <c:pt idx="3451">
                  <c:v>6902</c:v>
                </c:pt>
                <c:pt idx="3452">
                  <c:v>6904</c:v>
                </c:pt>
                <c:pt idx="3453">
                  <c:v>6906</c:v>
                </c:pt>
                <c:pt idx="3454">
                  <c:v>6908</c:v>
                </c:pt>
                <c:pt idx="3455">
                  <c:v>6910</c:v>
                </c:pt>
                <c:pt idx="3456">
                  <c:v>6912</c:v>
                </c:pt>
                <c:pt idx="3457">
                  <c:v>6914</c:v>
                </c:pt>
                <c:pt idx="3458">
                  <c:v>6916</c:v>
                </c:pt>
                <c:pt idx="3459">
                  <c:v>6918</c:v>
                </c:pt>
                <c:pt idx="3460">
                  <c:v>6920</c:v>
                </c:pt>
                <c:pt idx="3461">
                  <c:v>6922</c:v>
                </c:pt>
                <c:pt idx="3462">
                  <c:v>6924</c:v>
                </c:pt>
                <c:pt idx="3463">
                  <c:v>6926</c:v>
                </c:pt>
                <c:pt idx="3464">
                  <c:v>6928</c:v>
                </c:pt>
                <c:pt idx="3465">
                  <c:v>6930</c:v>
                </c:pt>
                <c:pt idx="3466">
                  <c:v>6932</c:v>
                </c:pt>
                <c:pt idx="3467">
                  <c:v>6934</c:v>
                </c:pt>
                <c:pt idx="3468">
                  <c:v>6936</c:v>
                </c:pt>
                <c:pt idx="3469">
                  <c:v>6938</c:v>
                </c:pt>
                <c:pt idx="3470">
                  <c:v>6940</c:v>
                </c:pt>
                <c:pt idx="3471">
                  <c:v>6942</c:v>
                </c:pt>
                <c:pt idx="3472">
                  <c:v>6944</c:v>
                </c:pt>
                <c:pt idx="3473">
                  <c:v>6946</c:v>
                </c:pt>
                <c:pt idx="3474">
                  <c:v>6948</c:v>
                </c:pt>
                <c:pt idx="3475">
                  <c:v>6950</c:v>
                </c:pt>
                <c:pt idx="3476">
                  <c:v>6952</c:v>
                </c:pt>
                <c:pt idx="3477">
                  <c:v>6954</c:v>
                </c:pt>
                <c:pt idx="3478">
                  <c:v>6956</c:v>
                </c:pt>
                <c:pt idx="3479">
                  <c:v>6958</c:v>
                </c:pt>
                <c:pt idx="3480">
                  <c:v>6960</c:v>
                </c:pt>
                <c:pt idx="3481">
                  <c:v>6962</c:v>
                </c:pt>
                <c:pt idx="3482">
                  <c:v>6964</c:v>
                </c:pt>
                <c:pt idx="3483">
                  <c:v>6966</c:v>
                </c:pt>
                <c:pt idx="3484">
                  <c:v>6968</c:v>
                </c:pt>
                <c:pt idx="3485">
                  <c:v>6970</c:v>
                </c:pt>
                <c:pt idx="3486">
                  <c:v>6972</c:v>
                </c:pt>
                <c:pt idx="3487">
                  <c:v>6974</c:v>
                </c:pt>
                <c:pt idx="3488">
                  <c:v>6976</c:v>
                </c:pt>
                <c:pt idx="3489">
                  <c:v>6978</c:v>
                </c:pt>
                <c:pt idx="3490">
                  <c:v>6980</c:v>
                </c:pt>
                <c:pt idx="3491">
                  <c:v>6982</c:v>
                </c:pt>
                <c:pt idx="3492">
                  <c:v>6984</c:v>
                </c:pt>
                <c:pt idx="3493">
                  <c:v>6986</c:v>
                </c:pt>
                <c:pt idx="3494">
                  <c:v>6988</c:v>
                </c:pt>
                <c:pt idx="3495">
                  <c:v>6990</c:v>
                </c:pt>
                <c:pt idx="3496">
                  <c:v>6992</c:v>
                </c:pt>
                <c:pt idx="3497">
                  <c:v>6994</c:v>
                </c:pt>
                <c:pt idx="3498">
                  <c:v>6996</c:v>
                </c:pt>
                <c:pt idx="3499">
                  <c:v>6998</c:v>
                </c:pt>
                <c:pt idx="3500">
                  <c:v>7000</c:v>
                </c:pt>
                <c:pt idx="3501">
                  <c:v>7002</c:v>
                </c:pt>
                <c:pt idx="3502">
                  <c:v>7004</c:v>
                </c:pt>
                <c:pt idx="3503">
                  <c:v>7006</c:v>
                </c:pt>
                <c:pt idx="3504">
                  <c:v>7008</c:v>
                </c:pt>
                <c:pt idx="3505">
                  <c:v>7010</c:v>
                </c:pt>
                <c:pt idx="3506">
                  <c:v>7012</c:v>
                </c:pt>
                <c:pt idx="3507">
                  <c:v>7014</c:v>
                </c:pt>
                <c:pt idx="3508">
                  <c:v>7016</c:v>
                </c:pt>
                <c:pt idx="3509">
                  <c:v>7018</c:v>
                </c:pt>
                <c:pt idx="3510">
                  <c:v>7020</c:v>
                </c:pt>
                <c:pt idx="3511">
                  <c:v>7022</c:v>
                </c:pt>
                <c:pt idx="3512">
                  <c:v>7024</c:v>
                </c:pt>
                <c:pt idx="3513">
                  <c:v>7026</c:v>
                </c:pt>
                <c:pt idx="3514">
                  <c:v>7028</c:v>
                </c:pt>
                <c:pt idx="3515">
                  <c:v>7030</c:v>
                </c:pt>
                <c:pt idx="3516">
                  <c:v>7032</c:v>
                </c:pt>
                <c:pt idx="3517">
                  <c:v>7034</c:v>
                </c:pt>
                <c:pt idx="3518">
                  <c:v>7036</c:v>
                </c:pt>
                <c:pt idx="3519">
                  <c:v>7038</c:v>
                </c:pt>
                <c:pt idx="3520">
                  <c:v>7040</c:v>
                </c:pt>
                <c:pt idx="3521">
                  <c:v>7042</c:v>
                </c:pt>
                <c:pt idx="3522">
                  <c:v>7044</c:v>
                </c:pt>
                <c:pt idx="3523">
                  <c:v>7046</c:v>
                </c:pt>
                <c:pt idx="3524">
                  <c:v>7048</c:v>
                </c:pt>
                <c:pt idx="3525">
                  <c:v>7050</c:v>
                </c:pt>
                <c:pt idx="3526">
                  <c:v>7052</c:v>
                </c:pt>
                <c:pt idx="3527">
                  <c:v>7054</c:v>
                </c:pt>
                <c:pt idx="3528">
                  <c:v>7056</c:v>
                </c:pt>
                <c:pt idx="3529">
                  <c:v>7058</c:v>
                </c:pt>
                <c:pt idx="3530">
                  <c:v>7060</c:v>
                </c:pt>
                <c:pt idx="3531">
                  <c:v>7062</c:v>
                </c:pt>
                <c:pt idx="3532">
                  <c:v>7064</c:v>
                </c:pt>
                <c:pt idx="3533">
                  <c:v>7066</c:v>
                </c:pt>
                <c:pt idx="3534">
                  <c:v>7068</c:v>
                </c:pt>
                <c:pt idx="3535">
                  <c:v>7070</c:v>
                </c:pt>
                <c:pt idx="3536">
                  <c:v>7072</c:v>
                </c:pt>
                <c:pt idx="3537">
                  <c:v>7074</c:v>
                </c:pt>
                <c:pt idx="3538">
                  <c:v>7076</c:v>
                </c:pt>
                <c:pt idx="3539">
                  <c:v>7078</c:v>
                </c:pt>
                <c:pt idx="3540">
                  <c:v>7080</c:v>
                </c:pt>
                <c:pt idx="3541">
                  <c:v>7082</c:v>
                </c:pt>
                <c:pt idx="3542">
                  <c:v>7084</c:v>
                </c:pt>
                <c:pt idx="3543">
                  <c:v>7086</c:v>
                </c:pt>
                <c:pt idx="3544">
                  <c:v>7088</c:v>
                </c:pt>
                <c:pt idx="3545">
                  <c:v>7090</c:v>
                </c:pt>
                <c:pt idx="3546">
                  <c:v>7092</c:v>
                </c:pt>
                <c:pt idx="3547">
                  <c:v>7094</c:v>
                </c:pt>
                <c:pt idx="3548">
                  <c:v>7096</c:v>
                </c:pt>
                <c:pt idx="3549">
                  <c:v>7098</c:v>
                </c:pt>
                <c:pt idx="3550">
                  <c:v>7100</c:v>
                </c:pt>
                <c:pt idx="3551">
                  <c:v>7102</c:v>
                </c:pt>
                <c:pt idx="3552">
                  <c:v>7104</c:v>
                </c:pt>
                <c:pt idx="3553">
                  <c:v>7106</c:v>
                </c:pt>
                <c:pt idx="3554">
                  <c:v>7108</c:v>
                </c:pt>
                <c:pt idx="3555">
                  <c:v>7110</c:v>
                </c:pt>
                <c:pt idx="3556">
                  <c:v>7112</c:v>
                </c:pt>
                <c:pt idx="3557">
                  <c:v>7114</c:v>
                </c:pt>
                <c:pt idx="3558">
                  <c:v>7116</c:v>
                </c:pt>
                <c:pt idx="3559">
                  <c:v>7118</c:v>
                </c:pt>
                <c:pt idx="3560">
                  <c:v>7120</c:v>
                </c:pt>
                <c:pt idx="3561">
                  <c:v>7122</c:v>
                </c:pt>
                <c:pt idx="3562">
                  <c:v>7124</c:v>
                </c:pt>
                <c:pt idx="3563">
                  <c:v>7126</c:v>
                </c:pt>
                <c:pt idx="3564">
                  <c:v>7128</c:v>
                </c:pt>
                <c:pt idx="3565">
                  <c:v>7130</c:v>
                </c:pt>
                <c:pt idx="3566">
                  <c:v>7132</c:v>
                </c:pt>
                <c:pt idx="3567">
                  <c:v>7134</c:v>
                </c:pt>
                <c:pt idx="3568">
                  <c:v>7136</c:v>
                </c:pt>
                <c:pt idx="3569">
                  <c:v>7138</c:v>
                </c:pt>
                <c:pt idx="3570">
                  <c:v>7140</c:v>
                </c:pt>
                <c:pt idx="3571">
                  <c:v>7142</c:v>
                </c:pt>
                <c:pt idx="3572">
                  <c:v>7144</c:v>
                </c:pt>
                <c:pt idx="3573">
                  <c:v>7146</c:v>
                </c:pt>
                <c:pt idx="3574">
                  <c:v>7148</c:v>
                </c:pt>
                <c:pt idx="3575">
                  <c:v>7150</c:v>
                </c:pt>
                <c:pt idx="3576">
                  <c:v>7152</c:v>
                </c:pt>
                <c:pt idx="3577">
                  <c:v>7154</c:v>
                </c:pt>
                <c:pt idx="3578">
                  <c:v>7156</c:v>
                </c:pt>
                <c:pt idx="3579">
                  <c:v>7158</c:v>
                </c:pt>
                <c:pt idx="3580">
                  <c:v>7160</c:v>
                </c:pt>
                <c:pt idx="3581">
                  <c:v>7162</c:v>
                </c:pt>
                <c:pt idx="3582">
                  <c:v>7164</c:v>
                </c:pt>
                <c:pt idx="3583">
                  <c:v>7166</c:v>
                </c:pt>
                <c:pt idx="3584">
                  <c:v>7168</c:v>
                </c:pt>
                <c:pt idx="3585">
                  <c:v>7170</c:v>
                </c:pt>
                <c:pt idx="3586">
                  <c:v>7172</c:v>
                </c:pt>
                <c:pt idx="3587">
                  <c:v>7174</c:v>
                </c:pt>
                <c:pt idx="3588">
                  <c:v>7176</c:v>
                </c:pt>
                <c:pt idx="3589">
                  <c:v>7178</c:v>
                </c:pt>
                <c:pt idx="3590">
                  <c:v>7180</c:v>
                </c:pt>
                <c:pt idx="3591">
                  <c:v>7182</c:v>
                </c:pt>
                <c:pt idx="3592">
                  <c:v>7184</c:v>
                </c:pt>
                <c:pt idx="3593">
                  <c:v>7186</c:v>
                </c:pt>
                <c:pt idx="3594">
                  <c:v>7188</c:v>
                </c:pt>
                <c:pt idx="3595">
                  <c:v>7190</c:v>
                </c:pt>
                <c:pt idx="3596">
                  <c:v>7192</c:v>
                </c:pt>
                <c:pt idx="3597">
                  <c:v>7194</c:v>
                </c:pt>
                <c:pt idx="3598">
                  <c:v>7196</c:v>
                </c:pt>
                <c:pt idx="3599">
                  <c:v>7198</c:v>
                </c:pt>
                <c:pt idx="3600">
                  <c:v>7200</c:v>
                </c:pt>
                <c:pt idx="3601">
                  <c:v>7202</c:v>
                </c:pt>
                <c:pt idx="3602">
                  <c:v>7204</c:v>
                </c:pt>
                <c:pt idx="3603">
                  <c:v>7206</c:v>
                </c:pt>
                <c:pt idx="3604">
                  <c:v>7208</c:v>
                </c:pt>
                <c:pt idx="3605">
                  <c:v>7210</c:v>
                </c:pt>
                <c:pt idx="3606">
                  <c:v>7212</c:v>
                </c:pt>
                <c:pt idx="3607">
                  <c:v>7214</c:v>
                </c:pt>
                <c:pt idx="3608">
                  <c:v>7216</c:v>
                </c:pt>
                <c:pt idx="3609">
                  <c:v>7218</c:v>
                </c:pt>
                <c:pt idx="3610">
                  <c:v>7220</c:v>
                </c:pt>
                <c:pt idx="3611">
                  <c:v>7222</c:v>
                </c:pt>
                <c:pt idx="3612">
                  <c:v>7224</c:v>
                </c:pt>
                <c:pt idx="3613">
                  <c:v>7226</c:v>
                </c:pt>
                <c:pt idx="3614">
                  <c:v>7228</c:v>
                </c:pt>
                <c:pt idx="3615">
                  <c:v>7230</c:v>
                </c:pt>
                <c:pt idx="3616">
                  <c:v>7232</c:v>
                </c:pt>
                <c:pt idx="3617">
                  <c:v>7234</c:v>
                </c:pt>
                <c:pt idx="3618">
                  <c:v>7236</c:v>
                </c:pt>
                <c:pt idx="3619">
                  <c:v>7238</c:v>
                </c:pt>
                <c:pt idx="3620">
                  <c:v>7240</c:v>
                </c:pt>
                <c:pt idx="3621">
                  <c:v>7242</c:v>
                </c:pt>
                <c:pt idx="3622">
                  <c:v>7244</c:v>
                </c:pt>
                <c:pt idx="3623">
                  <c:v>7246</c:v>
                </c:pt>
                <c:pt idx="3624">
                  <c:v>7248</c:v>
                </c:pt>
                <c:pt idx="3625">
                  <c:v>7250</c:v>
                </c:pt>
                <c:pt idx="3626">
                  <c:v>7252</c:v>
                </c:pt>
                <c:pt idx="3627">
                  <c:v>7254</c:v>
                </c:pt>
                <c:pt idx="3628">
                  <c:v>7256</c:v>
                </c:pt>
                <c:pt idx="3629">
                  <c:v>7258</c:v>
                </c:pt>
                <c:pt idx="3630">
                  <c:v>7260</c:v>
                </c:pt>
                <c:pt idx="3631">
                  <c:v>7262</c:v>
                </c:pt>
                <c:pt idx="3632">
                  <c:v>7264</c:v>
                </c:pt>
                <c:pt idx="3633">
                  <c:v>7266</c:v>
                </c:pt>
                <c:pt idx="3634">
                  <c:v>7268</c:v>
                </c:pt>
                <c:pt idx="3635">
                  <c:v>7270</c:v>
                </c:pt>
                <c:pt idx="3636">
                  <c:v>7272</c:v>
                </c:pt>
                <c:pt idx="3637">
                  <c:v>7274</c:v>
                </c:pt>
                <c:pt idx="3638">
                  <c:v>7276</c:v>
                </c:pt>
                <c:pt idx="3639">
                  <c:v>7278</c:v>
                </c:pt>
                <c:pt idx="3640">
                  <c:v>7280</c:v>
                </c:pt>
                <c:pt idx="3641">
                  <c:v>7282</c:v>
                </c:pt>
                <c:pt idx="3642">
                  <c:v>7284</c:v>
                </c:pt>
                <c:pt idx="3643">
                  <c:v>7286</c:v>
                </c:pt>
                <c:pt idx="3644">
                  <c:v>7288</c:v>
                </c:pt>
                <c:pt idx="3645">
                  <c:v>7290</c:v>
                </c:pt>
                <c:pt idx="3646">
                  <c:v>7292</c:v>
                </c:pt>
                <c:pt idx="3647">
                  <c:v>7294</c:v>
                </c:pt>
                <c:pt idx="3648">
                  <c:v>7296</c:v>
                </c:pt>
                <c:pt idx="3649">
                  <c:v>7298</c:v>
                </c:pt>
                <c:pt idx="3650">
                  <c:v>7300</c:v>
                </c:pt>
                <c:pt idx="3651">
                  <c:v>7302</c:v>
                </c:pt>
                <c:pt idx="3652">
                  <c:v>7304</c:v>
                </c:pt>
                <c:pt idx="3653">
                  <c:v>7306</c:v>
                </c:pt>
                <c:pt idx="3654">
                  <c:v>7308</c:v>
                </c:pt>
                <c:pt idx="3655">
                  <c:v>7310</c:v>
                </c:pt>
                <c:pt idx="3656">
                  <c:v>7312</c:v>
                </c:pt>
                <c:pt idx="3657">
                  <c:v>7314</c:v>
                </c:pt>
                <c:pt idx="3658">
                  <c:v>7316</c:v>
                </c:pt>
                <c:pt idx="3659">
                  <c:v>7318</c:v>
                </c:pt>
                <c:pt idx="3660">
                  <c:v>7320</c:v>
                </c:pt>
                <c:pt idx="3661">
                  <c:v>7322</c:v>
                </c:pt>
                <c:pt idx="3662">
                  <c:v>7324</c:v>
                </c:pt>
                <c:pt idx="3663">
                  <c:v>7326</c:v>
                </c:pt>
                <c:pt idx="3664">
                  <c:v>7328</c:v>
                </c:pt>
                <c:pt idx="3665">
                  <c:v>7330</c:v>
                </c:pt>
                <c:pt idx="3666">
                  <c:v>7332</c:v>
                </c:pt>
                <c:pt idx="3667">
                  <c:v>7334</c:v>
                </c:pt>
                <c:pt idx="3668">
                  <c:v>7336</c:v>
                </c:pt>
                <c:pt idx="3669">
                  <c:v>7338</c:v>
                </c:pt>
                <c:pt idx="3670">
                  <c:v>7340</c:v>
                </c:pt>
                <c:pt idx="3671">
                  <c:v>7342</c:v>
                </c:pt>
                <c:pt idx="3672">
                  <c:v>7344</c:v>
                </c:pt>
                <c:pt idx="3673">
                  <c:v>7346</c:v>
                </c:pt>
                <c:pt idx="3674">
                  <c:v>7348</c:v>
                </c:pt>
                <c:pt idx="3675">
                  <c:v>7350</c:v>
                </c:pt>
                <c:pt idx="3676">
                  <c:v>7352</c:v>
                </c:pt>
                <c:pt idx="3677">
                  <c:v>7354</c:v>
                </c:pt>
                <c:pt idx="3678">
                  <c:v>7356</c:v>
                </c:pt>
                <c:pt idx="3679">
                  <c:v>7358</c:v>
                </c:pt>
                <c:pt idx="3680">
                  <c:v>7360</c:v>
                </c:pt>
                <c:pt idx="3681">
                  <c:v>7362</c:v>
                </c:pt>
                <c:pt idx="3682">
                  <c:v>7364</c:v>
                </c:pt>
                <c:pt idx="3683">
                  <c:v>7366</c:v>
                </c:pt>
                <c:pt idx="3684">
                  <c:v>7368</c:v>
                </c:pt>
                <c:pt idx="3685">
                  <c:v>7370</c:v>
                </c:pt>
                <c:pt idx="3686">
                  <c:v>7372</c:v>
                </c:pt>
                <c:pt idx="3687">
                  <c:v>7374</c:v>
                </c:pt>
                <c:pt idx="3688">
                  <c:v>7376</c:v>
                </c:pt>
                <c:pt idx="3689">
                  <c:v>7378</c:v>
                </c:pt>
                <c:pt idx="3690">
                  <c:v>7380</c:v>
                </c:pt>
                <c:pt idx="3691">
                  <c:v>7382</c:v>
                </c:pt>
                <c:pt idx="3692">
                  <c:v>7384</c:v>
                </c:pt>
                <c:pt idx="3693">
                  <c:v>7386</c:v>
                </c:pt>
                <c:pt idx="3694">
                  <c:v>7388</c:v>
                </c:pt>
                <c:pt idx="3695">
                  <c:v>7390</c:v>
                </c:pt>
                <c:pt idx="3696">
                  <c:v>7392</c:v>
                </c:pt>
                <c:pt idx="3697">
                  <c:v>7394</c:v>
                </c:pt>
                <c:pt idx="3698">
                  <c:v>7396</c:v>
                </c:pt>
                <c:pt idx="3699">
                  <c:v>7398</c:v>
                </c:pt>
                <c:pt idx="3700">
                  <c:v>7400</c:v>
                </c:pt>
                <c:pt idx="3701">
                  <c:v>7402</c:v>
                </c:pt>
                <c:pt idx="3702">
                  <c:v>7404</c:v>
                </c:pt>
                <c:pt idx="3703">
                  <c:v>7406</c:v>
                </c:pt>
                <c:pt idx="3704">
                  <c:v>7408</c:v>
                </c:pt>
                <c:pt idx="3705">
                  <c:v>7410</c:v>
                </c:pt>
                <c:pt idx="3706">
                  <c:v>7412</c:v>
                </c:pt>
                <c:pt idx="3707">
                  <c:v>7414</c:v>
                </c:pt>
                <c:pt idx="3708">
                  <c:v>7416</c:v>
                </c:pt>
                <c:pt idx="3709">
                  <c:v>7418</c:v>
                </c:pt>
                <c:pt idx="3710">
                  <c:v>7420</c:v>
                </c:pt>
                <c:pt idx="3711">
                  <c:v>7422</c:v>
                </c:pt>
                <c:pt idx="3712">
                  <c:v>7424</c:v>
                </c:pt>
                <c:pt idx="3713">
                  <c:v>7426</c:v>
                </c:pt>
                <c:pt idx="3714">
                  <c:v>7428</c:v>
                </c:pt>
                <c:pt idx="3715">
                  <c:v>7430</c:v>
                </c:pt>
                <c:pt idx="3716">
                  <c:v>7432</c:v>
                </c:pt>
                <c:pt idx="3717">
                  <c:v>7434</c:v>
                </c:pt>
                <c:pt idx="3718">
                  <c:v>7436</c:v>
                </c:pt>
                <c:pt idx="3719">
                  <c:v>7438</c:v>
                </c:pt>
                <c:pt idx="3720">
                  <c:v>7440</c:v>
                </c:pt>
                <c:pt idx="3721">
                  <c:v>7442</c:v>
                </c:pt>
                <c:pt idx="3722">
                  <c:v>7444</c:v>
                </c:pt>
                <c:pt idx="3723">
                  <c:v>7446</c:v>
                </c:pt>
                <c:pt idx="3724">
                  <c:v>7448</c:v>
                </c:pt>
                <c:pt idx="3725">
                  <c:v>7450</c:v>
                </c:pt>
                <c:pt idx="3726">
                  <c:v>7452</c:v>
                </c:pt>
                <c:pt idx="3727">
                  <c:v>7454</c:v>
                </c:pt>
                <c:pt idx="3728">
                  <c:v>7456</c:v>
                </c:pt>
                <c:pt idx="3729">
                  <c:v>7458</c:v>
                </c:pt>
                <c:pt idx="3730">
                  <c:v>7460</c:v>
                </c:pt>
                <c:pt idx="3731">
                  <c:v>7462</c:v>
                </c:pt>
                <c:pt idx="3732">
                  <c:v>7464</c:v>
                </c:pt>
                <c:pt idx="3733">
                  <c:v>7466</c:v>
                </c:pt>
                <c:pt idx="3734">
                  <c:v>7468</c:v>
                </c:pt>
                <c:pt idx="3735">
                  <c:v>7470</c:v>
                </c:pt>
                <c:pt idx="3736">
                  <c:v>7472</c:v>
                </c:pt>
                <c:pt idx="3737">
                  <c:v>7474</c:v>
                </c:pt>
                <c:pt idx="3738">
                  <c:v>7476</c:v>
                </c:pt>
                <c:pt idx="3739">
                  <c:v>7478</c:v>
                </c:pt>
                <c:pt idx="3740">
                  <c:v>7480</c:v>
                </c:pt>
                <c:pt idx="3741">
                  <c:v>7482</c:v>
                </c:pt>
                <c:pt idx="3742">
                  <c:v>7484</c:v>
                </c:pt>
                <c:pt idx="3743">
                  <c:v>7486</c:v>
                </c:pt>
                <c:pt idx="3744">
                  <c:v>7488</c:v>
                </c:pt>
                <c:pt idx="3745">
                  <c:v>7490</c:v>
                </c:pt>
                <c:pt idx="3746">
                  <c:v>7492</c:v>
                </c:pt>
                <c:pt idx="3747">
                  <c:v>7494</c:v>
                </c:pt>
                <c:pt idx="3748">
                  <c:v>7496</c:v>
                </c:pt>
                <c:pt idx="3749">
                  <c:v>7498</c:v>
                </c:pt>
                <c:pt idx="3750">
                  <c:v>7500</c:v>
                </c:pt>
                <c:pt idx="3751">
                  <c:v>7502</c:v>
                </c:pt>
                <c:pt idx="3752">
                  <c:v>7504</c:v>
                </c:pt>
                <c:pt idx="3753">
                  <c:v>7506</c:v>
                </c:pt>
                <c:pt idx="3754">
                  <c:v>7508</c:v>
                </c:pt>
                <c:pt idx="3755">
                  <c:v>7510</c:v>
                </c:pt>
                <c:pt idx="3756">
                  <c:v>7512</c:v>
                </c:pt>
                <c:pt idx="3757">
                  <c:v>7514</c:v>
                </c:pt>
                <c:pt idx="3758">
                  <c:v>7516</c:v>
                </c:pt>
                <c:pt idx="3759">
                  <c:v>7518</c:v>
                </c:pt>
                <c:pt idx="3760">
                  <c:v>7520</c:v>
                </c:pt>
                <c:pt idx="3761">
                  <c:v>7522</c:v>
                </c:pt>
                <c:pt idx="3762">
                  <c:v>7524</c:v>
                </c:pt>
                <c:pt idx="3763">
                  <c:v>7526</c:v>
                </c:pt>
                <c:pt idx="3764">
                  <c:v>7528</c:v>
                </c:pt>
                <c:pt idx="3765">
                  <c:v>7530</c:v>
                </c:pt>
                <c:pt idx="3766">
                  <c:v>7532</c:v>
                </c:pt>
                <c:pt idx="3767">
                  <c:v>7534</c:v>
                </c:pt>
                <c:pt idx="3768">
                  <c:v>7536</c:v>
                </c:pt>
                <c:pt idx="3769">
                  <c:v>7538</c:v>
                </c:pt>
                <c:pt idx="3770">
                  <c:v>7540</c:v>
                </c:pt>
                <c:pt idx="3771">
                  <c:v>7542</c:v>
                </c:pt>
                <c:pt idx="3772">
                  <c:v>7544</c:v>
                </c:pt>
                <c:pt idx="3773">
                  <c:v>7546</c:v>
                </c:pt>
                <c:pt idx="3774">
                  <c:v>7548</c:v>
                </c:pt>
                <c:pt idx="3775">
                  <c:v>7550</c:v>
                </c:pt>
                <c:pt idx="3776">
                  <c:v>7552</c:v>
                </c:pt>
                <c:pt idx="3777">
                  <c:v>7554</c:v>
                </c:pt>
                <c:pt idx="3778">
                  <c:v>7556</c:v>
                </c:pt>
                <c:pt idx="3779">
                  <c:v>7558</c:v>
                </c:pt>
                <c:pt idx="3780">
                  <c:v>7560</c:v>
                </c:pt>
                <c:pt idx="3781">
                  <c:v>7562</c:v>
                </c:pt>
                <c:pt idx="3782">
                  <c:v>7564</c:v>
                </c:pt>
                <c:pt idx="3783">
                  <c:v>7566</c:v>
                </c:pt>
                <c:pt idx="3784">
                  <c:v>7568</c:v>
                </c:pt>
                <c:pt idx="3785">
                  <c:v>7570</c:v>
                </c:pt>
                <c:pt idx="3786">
                  <c:v>7572</c:v>
                </c:pt>
                <c:pt idx="3787">
                  <c:v>7574</c:v>
                </c:pt>
                <c:pt idx="3788">
                  <c:v>7576</c:v>
                </c:pt>
                <c:pt idx="3789">
                  <c:v>7578</c:v>
                </c:pt>
                <c:pt idx="3790">
                  <c:v>7580</c:v>
                </c:pt>
                <c:pt idx="3791">
                  <c:v>7582</c:v>
                </c:pt>
                <c:pt idx="3792">
                  <c:v>7584</c:v>
                </c:pt>
                <c:pt idx="3793">
                  <c:v>7586</c:v>
                </c:pt>
                <c:pt idx="3794">
                  <c:v>7588</c:v>
                </c:pt>
                <c:pt idx="3795">
                  <c:v>7590</c:v>
                </c:pt>
                <c:pt idx="3796">
                  <c:v>7592</c:v>
                </c:pt>
                <c:pt idx="3797">
                  <c:v>7594</c:v>
                </c:pt>
                <c:pt idx="3798">
                  <c:v>7596</c:v>
                </c:pt>
                <c:pt idx="3799">
                  <c:v>7598</c:v>
                </c:pt>
                <c:pt idx="3800">
                  <c:v>7600</c:v>
                </c:pt>
                <c:pt idx="3801">
                  <c:v>7602</c:v>
                </c:pt>
                <c:pt idx="3802">
                  <c:v>7604</c:v>
                </c:pt>
                <c:pt idx="3803">
                  <c:v>7606</c:v>
                </c:pt>
                <c:pt idx="3804">
                  <c:v>7608</c:v>
                </c:pt>
                <c:pt idx="3805">
                  <c:v>7610</c:v>
                </c:pt>
                <c:pt idx="3806">
                  <c:v>7612</c:v>
                </c:pt>
                <c:pt idx="3807">
                  <c:v>7614</c:v>
                </c:pt>
                <c:pt idx="3808">
                  <c:v>7616</c:v>
                </c:pt>
                <c:pt idx="3809">
                  <c:v>7618</c:v>
                </c:pt>
                <c:pt idx="3810">
                  <c:v>7620</c:v>
                </c:pt>
                <c:pt idx="3811">
                  <c:v>7622</c:v>
                </c:pt>
                <c:pt idx="3812">
                  <c:v>7624</c:v>
                </c:pt>
                <c:pt idx="3813">
                  <c:v>7626</c:v>
                </c:pt>
                <c:pt idx="3814">
                  <c:v>7628</c:v>
                </c:pt>
                <c:pt idx="3815">
                  <c:v>7630</c:v>
                </c:pt>
                <c:pt idx="3816">
                  <c:v>7632</c:v>
                </c:pt>
                <c:pt idx="3817">
                  <c:v>7634</c:v>
                </c:pt>
                <c:pt idx="3818">
                  <c:v>7636</c:v>
                </c:pt>
                <c:pt idx="3819">
                  <c:v>7638</c:v>
                </c:pt>
                <c:pt idx="3820">
                  <c:v>7640</c:v>
                </c:pt>
                <c:pt idx="3821">
                  <c:v>7642</c:v>
                </c:pt>
                <c:pt idx="3822">
                  <c:v>7644</c:v>
                </c:pt>
                <c:pt idx="3823">
                  <c:v>7646</c:v>
                </c:pt>
                <c:pt idx="3824">
                  <c:v>7648</c:v>
                </c:pt>
                <c:pt idx="3825">
                  <c:v>7650</c:v>
                </c:pt>
                <c:pt idx="3826">
                  <c:v>7652</c:v>
                </c:pt>
                <c:pt idx="3827">
                  <c:v>7654</c:v>
                </c:pt>
                <c:pt idx="3828">
                  <c:v>7656</c:v>
                </c:pt>
                <c:pt idx="3829">
                  <c:v>7658</c:v>
                </c:pt>
                <c:pt idx="3830">
                  <c:v>7660</c:v>
                </c:pt>
                <c:pt idx="3831">
                  <c:v>7662</c:v>
                </c:pt>
                <c:pt idx="3832">
                  <c:v>7664</c:v>
                </c:pt>
                <c:pt idx="3833">
                  <c:v>7666</c:v>
                </c:pt>
                <c:pt idx="3834">
                  <c:v>7668</c:v>
                </c:pt>
                <c:pt idx="3835">
                  <c:v>7670</c:v>
                </c:pt>
                <c:pt idx="3836">
                  <c:v>7672</c:v>
                </c:pt>
                <c:pt idx="3837">
                  <c:v>7674</c:v>
                </c:pt>
                <c:pt idx="3838">
                  <c:v>7676</c:v>
                </c:pt>
                <c:pt idx="3839">
                  <c:v>7678</c:v>
                </c:pt>
                <c:pt idx="3840">
                  <c:v>7680</c:v>
                </c:pt>
                <c:pt idx="3841">
                  <c:v>7682</c:v>
                </c:pt>
                <c:pt idx="3842">
                  <c:v>7684</c:v>
                </c:pt>
                <c:pt idx="3843">
                  <c:v>7686</c:v>
                </c:pt>
                <c:pt idx="3844">
                  <c:v>7688</c:v>
                </c:pt>
                <c:pt idx="3845">
                  <c:v>7690</c:v>
                </c:pt>
                <c:pt idx="3846">
                  <c:v>7692</c:v>
                </c:pt>
                <c:pt idx="3847">
                  <c:v>7694</c:v>
                </c:pt>
                <c:pt idx="3848">
                  <c:v>7696</c:v>
                </c:pt>
                <c:pt idx="3849">
                  <c:v>7698</c:v>
                </c:pt>
                <c:pt idx="3850">
                  <c:v>7700</c:v>
                </c:pt>
                <c:pt idx="3851">
                  <c:v>7702</c:v>
                </c:pt>
                <c:pt idx="3852">
                  <c:v>7704</c:v>
                </c:pt>
                <c:pt idx="3853">
                  <c:v>7706</c:v>
                </c:pt>
                <c:pt idx="3854">
                  <c:v>7708</c:v>
                </c:pt>
                <c:pt idx="3855">
                  <c:v>7710</c:v>
                </c:pt>
                <c:pt idx="3856">
                  <c:v>7712</c:v>
                </c:pt>
                <c:pt idx="3857">
                  <c:v>7714</c:v>
                </c:pt>
                <c:pt idx="3858">
                  <c:v>7716</c:v>
                </c:pt>
                <c:pt idx="3859">
                  <c:v>7718</c:v>
                </c:pt>
                <c:pt idx="3860">
                  <c:v>7720</c:v>
                </c:pt>
                <c:pt idx="3861">
                  <c:v>7722</c:v>
                </c:pt>
                <c:pt idx="3862">
                  <c:v>7724</c:v>
                </c:pt>
                <c:pt idx="3863">
                  <c:v>7726</c:v>
                </c:pt>
                <c:pt idx="3864">
                  <c:v>7728</c:v>
                </c:pt>
                <c:pt idx="3865">
                  <c:v>7730</c:v>
                </c:pt>
                <c:pt idx="3866">
                  <c:v>7732</c:v>
                </c:pt>
                <c:pt idx="3867">
                  <c:v>7734</c:v>
                </c:pt>
                <c:pt idx="3868">
                  <c:v>7736</c:v>
                </c:pt>
                <c:pt idx="3869">
                  <c:v>7738</c:v>
                </c:pt>
                <c:pt idx="3870">
                  <c:v>7740</c:v>
                </c:pt>
                <c:pt idx="3871">
                  <c:v>7742</c:v>
                </c:pt>
                <c:pt idx="3872">
                  <c:v>7744</c:v>
                </c:pt>
                <c:pt idx="3873">
                  <c:v>7746</c:v>
                </c:pt>
                <c:pt idx="3874">
                  <c:v>7748</c:v>
                </c:pt>
                <c:pt idx="3875">
                  <c:v>7750</c:v>
                </c:pt>
                <c:pt idx="3876">
                  <c:v>7752</c:v>
                </c:pt>
                <c:pt idx="3877">
                  <c:v>7754</c:v>
                </c:pt>
                <c:pt idx="3878">
                  <c:v>7756</c:v>
                </c:pt>
                <c:pt idx="3879">
                  <c:v>7758</c:v>
                </c:pt>
                <c:pt idx="3880">
                  <c:v>7760</c:v>
                </c:pt>
                <c:pt idx="3881">
                  <c:v>7762</c:v>
                </c:pt>
                <c:pt idx="3882">
                  <c:v>7764</c:v>
                </c:pt>
                <c:pt idx="3883">
                  <c:v>7766</c:v>
                </c:pt>
                <c:pt idx="3884">
                  <c:v>7768</c:v>
                </c:pt>
                <c:pt idx="3885">
                  <c:v>7770</c:v>
                </c:pt>
                <c:pt idx="3886">
                  <c:v>7772</c:v>
                </c:pt>
                <c:pt idx="3887">
                  <c:v>7774</c:v>
                </c:pt>
                <c:pt idx="3888">
                  <c:v>7776</c:v>
                </c:pt>
                <c:pt idx="3889">
                  <c:v>7778</c:v>
                </c:pt>
                <c:pt idx="3890">
                  <c:v>7780</c:v>
                </c:pt>
                <c:pt idx="3891">
                  <c:v>7782</c:v>
                </c:pt>
                <c:pt idx="3892">
                  <c:v>7784</c:v>
                </c:pt>
                <c:pt idx="3893">
                  <c:v>7786</c:v>
                </c:pt>
                <c:pt idx="3894">
                  <c:v>7788</c:v>
                </c:pt>
                <c:pt idx="3895">
                  <c:v>7790</c:v>
                </c:pt>
                <c:pt idx="3896">
                  <c:v>7792</c:v>
                </c:pt>
                <c:pt idx="3897">
                  <c:v>7794</c:v>
                </c:pt>
                <c:pt idx="3898">
                  <c:v>7796</c:v>
                </c:pt>
                <c:pt idx="3899">
                  <c:v>7798</c:v>
                </c:pt>
                <c:pt idx="3900">
                  <c:v>7800</c:v>
                </c:pt>
                <c:pt idx="3901">
                  <c:v>7802</c:v>
                </c:pt>
                <c:pt idx="3902">
                  <c:v>7804</c:v>
                </c:pt>
                <c:pt idx="3903">
                  <c:v>7806</c:v>
                </c:pt>
                <c:pt idx="3904">
                  <c:v>7808</c:v>
                </c:pt>
                <c:pt idx="3905">
                  <c:v>7810</c:v>
                </c:pt>
                <c:pt idx="3906">
                  <c:v>7812</c:v>
                </c:pt>
                <c:pt idx="3907">
                  <c:v>7814</c:v>
                </c:pt>
                <c:pt idx="3908">
                  <c:v>7816</c:v>
                </c:pt>
                <c:pt idx="3909">
                  <c:v>7818</c:v>
                </c:pt>
                <c:pt idx="3910">
                  <c:v>7820</c:v>
                </c:pt>
                <c:pt idx="3911">
                  <c:v>7822</c:v>
                </c:pt>
                <c:pt idx="3912">
                  <c:v>7824</c:v>
                </c:pt>
                <c:pt idx="3913">
                  <c:v>7826</c:v>
                </c:pt>
                <c:pt idx="3914">
                  <c:v>7828</c:v>
                </c:pt>
                <c:pt idx="3915">
                  <c:v>7830</c:v>
                </c:pt>
                <c:pt idx="3916">
                  <c:v>7832</c:v>
                </c:pt>
                <c:pt idx="3917">
                  <c:v>7834</c:v>
                </c:pt>
                <c:pt idx="3918">
                  <c:v>7836</c:v>
                </c:pt>
                <c:pt idx="3919">
                  <c:v>7838</c:v>
                </c:pt>
                <c:pt idx="3920">
                  <c:v>7840</c:v>
                </c:pt>
                <c:pt idx="3921">
                  <c:v>7842</c:v>
                </c:pt>
                <c:pt idx="3922">
                  <c:v>7844</c:v>
                </c:pt>
                <c:pt idx="3923">
                  <c:v>7846</c:v>
                </c:pt>
                <c:pt idx="3924">
                  <c:v>7848</c:v>
                </c:pt>
                <c:pt idx="3925">
                  <c:v>7850</c:v>
                </c:pt>
                <c:pt idx="3926">
                  <c:v>7852</c:v>
                </c:pt>
                <c:pt idx="3927">
                  <c:v>7854</c:v>
                </c:pt>
                <c:pt idx="3928">
                  <c:v>7856</c:v>
                </c:pt>
                <c:pt idx="3929">
                  <c:v>7858</c:v>
                </c:pt>
                <c:pt idx="3930">
                  <c:v>7860</c:v>
                </c:pt>
                <c:pt idx="3931">
                  <c:v>7862</c:v>
                </c:pt>
                <c:pt idx="3932">
                  <c:v>7864</c:v>
                </c:pt>
                <c:pt idx="3933">
                  <c:v>7866</c:v>
                </c:pt>
                <c:pt idx="3934">
                  <c:v>7868</c:v>
                </c:pt>
                <c:pt idx="3935">
                  <c:v>7870</c:v>
                </c:pt>
                <c:pt idx="3936">
                  <c:v>7872</c:v>
                </c:pt>
                <c:pt idx="3937">
                  <c:v>7874</c:v>
                </c:pt>
                <c:pt idx="3938">
                  <c:v>7876</c:v>
                </c:pt>
                <c:pt idx="3939">
                  <c:v>7878</c:v>
                </c:pt>
                <c:pt idx="3940">
                  <c:v>7880</c:v>
                </c:pt>
                <c:pt idx="3941">
                  <c:v>7882</c:v>
                </c:pt>
                <c:pt idx="3942">
                  <c:v>7884</c:v>
                </c:pt>
                <c:pt idx="3943">
                  <c:v>7886</c:v>
                </c:pt>
                <c:pt idx="3944">
                  <c:v>7888</c:v>
                </c:pt>
                <c:pt idx="3945">
                  <c:v>7890</c:v>
                </c:pt>
                <c:pt idx="3946">
                  <c:v>7892</c:v>
                </c:pt>
                <c:pt idx="3947">
                  <c:v>7894</c:v>
                </c:pt>
                <c:pt idx="3948">
                  <c:v>7896</c:v>
                </c:pt>
                <c:pt idx="3949">
                  <c:v>7898</c:v>
                </c:pt>
                <c:pt idx="3950">
                  <c:v>7900</c:v>
                </c:pt>
                <c:pt idx="3951">
                  <c:v>7902</c:v>
                </c:pt>
                <c:pt idx="3952">
                  <c:v>7904</c:v>
                </c:pt>
                <c:pt idx="3953">
                  <c:v>7906</c:v>
                </c:pt>
                <c:pt idx="3954">
                  <c:v>7908</c:v>
                </c:pt>
                <c:pt idx="3955">
                  <c:v>7910</c:v>
                </c:pt>
                <c:pt idx="3956">
                  <c:v>7912</c:v>
                </c:pt>
                <c:pt idx="3957">
                  <c:v>7914</c:v>
                </c:pt>
                <c:pt idx="3958">
                  <c:v>7916</c:v>
                </c:pt>
                <c:pt idx="3959">
                  <c:v>7918</c:v>
                </c:pt>
                <c:pt idx="3960">
                  <c:v>7920</c:v>
                </c:pt>
                <c:pt idx="3961">
                  <c:v>7922</c:v>
                </c:pt>
                <c:pt idx="3962">
                  <c:v>7924</c:v>
                </c:pt>
                <c:pt idx="3963">
                  <c:v>7926</c:v>
                </c:pt>
                <c:pt idx="3964">
                  <c:v>7928</c:v>
                </c:pt>
                <c:pt idx="3965">
                  <c:v>7930</c:v>
                </c:pt>
                <c:pt idx="3966">
                  <c:v>7932</c:v>
                </c:pt>
                <c:pt idx="3967">
                  <c:v>7934</c:v>
                </c:pt>
                <c:pt idx="3968">
                  <c:v>7936</c:v>
                </c:pt>
                <c:pt idx="3969">
                  <c:v>7938</c:v>
                </c:pt>
                <c:pt idx="3970">
                  <c:v>7940</c:v>
                </c:pt>
                <c:pt idx="3971">
                  <c:v>7942</c:v>
                </c:pt>
                <c:pt idx="3972">
                  <c:v>7944</c:v>
                </c:pt>
                <c:pt idx="3973">
                  <c:v>7946</c:v>
                </c:pt>
                <c:pt idx="3974">
                  <c:v>7948</c:v>
                </c:pt>
                <c:pt idx="3975">
                  <c:v>7950</c:v>
                </c:pt>
                <c:pt idx="3976">
                  <c:v>7952</c:v>
                </c:pt>
                <c:pt idx="3977">
                  <c:v>7954</c:v>
                </c:pt>
                <c:pt idx="3978">
                  <c:v>7956</c:v>
                </c:pt>
                <c:pt idx="3979">
                  <c:v>7958</c:v>
                </c:pt>
                <c:pt idx="3980">
                  <c:v>7960</c:v>
                </c:pt>
                <c:pt idx="3981">
                  <c:v>7962</c:v>
                </c:pt>
                <c:pt idx="3982">
                  <c:v>7964</c:v>
                </c:pt>
                <c:pt idx="3983">
                  <c:v>7966</c:v>
                </c:pt>
                <c:pt idx="3984">
                  <c:v>7968</c:v>
                </c:pt>
                <c:pt idx="3985">
                  <c:v>7970</c:v>
                </c:pt>
                <c:pt idx="3986">
                  <c:v>7972</c:v>
                </c:pt>
                <c:pt idx="3987">
                  <c:v>7974</c:v>
                </c:pt>
                <c:pt idx="3988">
                  <c:v>7976</c:v>
                </c:pt>
                <c:pt idx="3989">
                  <c:v>7978</c:v>
                </c:pt>
                <c:pt idx="3990">
                  <c:v>7980</c:v>
                </c:pt>
                <c:pt idx="3991">
                  <c:v>7982</c:v>
                </c:pt>
                <c:pt idx="3992">
                  <c:v>7984</c:v>
                </c:pt>
                <c:pt idx="3993">
                  <c:v>7986</c:v>
                </c:pt>
                <c:pt idx="3994">
                  <c:v>7988</c:v>
                </c:pt>
                <c:pt idx="3995">
                  <c:v>7990</c:v>
                </c:pt>
                <c:pt idx="3996">
                  <c:v>7992</c:v>
                </c:pt>
                <c:pt idx="3997">
                  <c:v>7994</c:v>
                </c:pt>
                <c:pt idx="3998">
                  <c:v>7996</c:v>
                </c:pt>
                <c:pt idx="3999">
                  <c:v>7998</c:v>
                </c:pt>
                <c:pt idx="4000">
                  <c:v>8000</c:v>
                </c:pt>
                <c:pt idx="4001">
                  <c:v>8002</c:v>
                </c:pt>
                <c:pt idx="4002">
                  <c:v>8004</c:v>
                </c:pt>
                <c:pt idx="4003">
                  <c:v>8006</c:v>
                </c:pt>
                <c:pt idx="4004">
                  <c:v>8008</c:v>
                </c:pt>
                <c:pt idx="4005">
                  <c:v>8010</c:v>
                </c:pt>
                <c:pt idx="4006">
                  <c:v>8012</c:v>
                </c:pt>
                <c:pt idx="4007">
                  <c:v>8014</c:v>
                </c:pt>
                <c:pt idx="4008">
                  <c:v>8016</c:v>
                </c:pt>
                <c:pt idx="4009">
                  <c:v>8018</c:v>
                </c:pt>
                <c:pt idx="4010">
                  <c:v>8020</c:v>
                </c:pt>
                <c:pt idx="4011">
                  <c:v>8022</c:v>
                </c:pt>
                <c:pt idx="4012">
                  <c:v>8024</c:v>
                </c:pt>
                <c:pt idx="4013">
                  <c:v>8026</c:v>
                </c:pt>
                <c:pt idx="4014">
                  <c:v>8028</c:v>
                </c:pt>
                <c:pt idx="4015">
                  <c:v>8030</c:v>
                </c:pt>
                <c:pt idx="4016">
                  <c:v>8032</c:v>
                </c:pt>
                <c:pt idx="4017">
                  <c:v>8034</c:v>
                </c:pt>
                <c:pt idx="4018">
                  <c:v>8036</c:v>
                </c:pt>
                <c:pt idx="4019">
                  <c:v>8038</c:v>
                </c:pt>
                <c:pt idx="4020">
                  <c:v>8040</c:v>
                </c:pt>
                <c:pt idx="4021">
                  <c:v>8042</c:v>
                </c:pt>
                <c:pt idx="4022">
                  <c:v>8044</c:v>
                </c:pt>
                <c:pt idx="4023">
                  <c:v>8046</c:v>
                </c:pt>
                <c:pt idx="4024">
                  <c:v>8048</c:v>
                </c:pt>
                <c:pt idx="4025">
                  <c:v>8050</c:v>
                </c:pt>
                <c:pt idx="4026">
                  <c:v>8052</c:v>
                </c:pt>
                <c:pt idx="4027">
                  <c:v>8054</c:v>
                </c:pt>
                <c:pt idx="4028">
                  <c:v>8056</c:v>
                </c:pt>
                <c:pt idx="4029">
                  <c:v>8058</c:v>
                </c:pt>
                <c:pt idx="4030">
                  <c:v>8060</c:v>
                </c:pt>
                <c:pt idx="4031">
                  <c:v>8062</c:v>
                </c:pt>
                <c:pt idx="4032">
                  <c:v>8064</c:v>
                </c:pt>
                <c:pt idx="4033">
                  <c:v>8066</c:v>
                </c:pt>
                <c:pt idx="4034">
                  <c:v>8068</c:v>
                </c:pt>
                <c:pt idx="4035">
                  <c:v>8070</c:v>
                </c:pt>
                <c:pt idx="4036">
                  <c:v>8072</c:v>
                </c:pt>
                <c:pt idx="4037">
                  <c:v>8074</c:v>
                </c:pt>
                <c:pt idx="4038">
                  <c:v>8076</c:v>
                </c:pt>
                <c:pt idx="4039">
                  <c:v>8078</c:v>
                </c:pt>
                <c:pt idx="4040">
                  <c:v>8080</c:v>
                </c:pt>
                <c:pt idx="4041">
                  <c:v>8082</c:v>
                </c:pt>
                <c:pt idx="4042">
                  <c:v>8084</c:v>
                </c:pt>
                <c:pt idx="4043">
                  <c:v>8086</c:v>
                </c:pt>
                <c:pt idx="4044">
                  <c:v>8088</c:v>
                </c:pt>
                <c:pt idx="4045">
                  <c:v>8090</c:v>
                </c:pt>
                <c:pt idx="4046">
                  <c:v>8092</c:v>
                </c:pt>
                <c:pt idx="4047">
                  <c:v>8094</c:v>
                </c:pt>
                <c:pt idx="4048">
                  <c:v>8096</c:v>
                </c:pt>
                <c:pt idx="4049">
                  <c:v>8098</c:v>
                </c:pt>
                <c:pt idx="4050">
                  <c:v>8100</c:v>
                </c:pt>
                <c:pt idx="4051">
                  <c:v>8102</c:v>
                </c:pt>
                <c:pt idx="4052">
                  <c:v>8104</c:v>
                </c:pt>
                <c:pt idx="4053">
                  <c:v>8106</c:v>
                </c:pt>
                <c:pt idx="4054">
                  <c:v>8108</c:v>
                </c:pt>
                <c:pt idx="4055">
                  <c:v>8110</c:v>
                </c:pt>
                <c:pt idx="4056">
                  <c:v>8112</c:v>
                </c:pt>
                <c:pt idx="4057">
                  <c:v>8114</c:v>
                </c:pt>
                <c:pt idx="4058">
                  <c:v>8116</c:v>
                </c:pt>
                <c:pt idx="4059">
                  <c:v>8118</c:v>
                </c:pt>
                <c:pt idx="4060">
                  <c:v>8120</c:v>
                </c:pt>
                <c:pt idx="4061">
                  <c:v>8122</c:v>
                </c:pt>
                <c:pt idx="4062">
                  <c:v>8124</c:v>
                </c:pt>
                <c:pt idx="4063">
                  <c:v>8126</c:v>
                </c:pt>
                <c:pt idx="4064">
                  <c:v>8128</c:v>
                </c:pt>
                <c:pt idx="4065">
                  <c:v>8130</c:v>
                </c:pt>
                <c:pt idx="4066">
                  <c:v>8132</c:v>
                </c:pt>
                <c:pt idx="4067">
                  <c:v>8134</c:v>
                </c:pt>
                <c:pt idx="4068">
                  <c:v>8136</c:v>
                </c:pt>
                <c:pt idx="4069">
                  <c:v>8138</c:v>
                </c:pt>
                <c:pt idx="4070">
                  <c:v>8140</c:v>
                </c:pt>
                <c:pt idx="4071">
                  <c:v>8142</c:v>
                </c:pt>
                <c:pt idx="4072">
                  <c:v>8144</c:v>
                </c:pt>
                <c:pt idx="4073">
                  <c:v>8146</c:v>
                </c:pt>
                <c:pt idx="4074">
                  <c:v>8148</c:v>
                </c:pt>
                <c:pt idx="4075">
                  <c:v>8150</c:v>
                </c:pt>
                <c:pt idx="4076">
                  <c:v>8152</c:v>
                </c:pt>
                <c:pt idx="4077">
                  <c:v>8154</c:v>
                </c:pt>
                <c:pt idx="4078">
                  <c:v>8156</c:v>
                </c:pt>
                <c:pt idx="4079">
                  <c:v>8158</c:v>
                </c:pt>
                <c:pt idx="4080">
                  <c:v>8160</c:v>
                </c:pt>
                <c:pt idx="4081">
                  <c:v>8162</c:v>
                </c:pt>
                <c:pt idx="4082">
                  <c:v>8164</c:v>
                </c:pt>
                <c:pt idx="4083">
                  <c:v>8166</c:v>
                </c:pt>
                <c:pt idx="4084">
                  <c:v>8168</c:v>
                </c:pt>
                <c:pt idx="4085">
                  <c:v>8170</c:v>
                </c:pt>
                <c:pt idx="4086">
                  <c:v>8172</c:v>
                </c:pt>
                <c:pt idx="4087">
                  <c:v>8174</c:v>
                </c:pt>
                <c:pt idx="4088">
                  <c:v>8176</c:v>
                </c:pt>
                <c:pt idx="4089">
                  <c:v>8178</c:v>
                </c:pt>
                <c:pt idx="4090">
                  <c:v>8180</c:v>
                </c:pt>
                <c:pt idx="4091">
                  <c:v>8182</c:v>
                </c:pt>
                <c:pt idx="4092">
                  <c:v>8184</c:v>
                </c:pt>
                <c:pt idx="4093">
                  <c:v>8186</c:v>
                </c:pt>
                <c:pt idx="4094">
                  <c:v>8188</c:v>
                </c:pt>
                <c:pt idx="4095">
                  <c:v>8190</c:v>
                </c:pt>
                <c:pt idx="4096">
                  <c:v>8192</c:v>
                </c:pt>
                <c:pt idx="4097">
                  <c:v>8194</c:v>
                </c:pt>
                <c:pt idx="4098">
                  <c:v>8196</c:v>
                </c:pt>
                <c:pt idx="4099">
                  <c:v>8198</c:v>
                </c:pt>
                <c:pt idx="4100">
                  <c:v>8200</c:v>
                </c:pt>
                <c:pt idx="4101">
                  <c:v>8202</c:v>
                </c:pt>
                <c:pt idx="4102">
                  <c:v>8204</c:v>
                </c:pt>
                <c:pt idx="4103">
                  <c:v>8206</c:v>
                </c:pt>
                <c:pt idx="4104">
                  <c:v>8208</c:v>
                </c:pt>
                <c:pt idx="4105">
                  <c:v>8210</c:v>
                </c:pt>
                <c:pt idx="4106">
                  <c:v>8212</c:v>
                </c:pt>
                <c:pt idx="4107">
                  <c:v>8214</c:v>
                </c:pt>
                <c:pt idx="4108">
                  <c:v>8216</c:v>
                </c:pt>
                <c:pt idx="4109">
                  <c:v>8218</c:v>
                </c:pt>
                <c:pt idx="4110">
                  <c:v>8220</c:v>
                </c:pt>
                <c:pt idx="4111">
                  <c:v>8222</c:v>
                </c:pt>
                <c:pt idx="4112">
                  <c:v>8224</c:v>
                </c:pt>
                <c:pt idx="4113">
                  <c:v>8226</c:v>
                </c:pt>
                <c:pt idx="4114">
                  <c:v>8228</c:v>
                </c:pt>
                <c:pt idx="4115">
                  <c:v>8230</c:v>
                </c:pt>
                <c:pt idx="4116">
                  <c:v>8232</c:v>
                </c:pt>
                <c:pt idx="4117">
                  <c:v>8234</c:v>
                </c:pt>
                <c:pt idx="4118">
                  <c:v>8236</c:v>
                </c:pt>
                <c:pt idx="4119">
                  <c:v>8238</c:v>
                </c:pt>
                <c:pt idx="4120">
                  <c:v>8240</c:v>
                </c:pt>
                <c:pt idx="4121">
                  <c:v>8242</c:v>
                </c:pt>
                <c:pt idx="4122">
                  <c:v>8244</c:v>
                </c:pt>
                <c:pt idx="4123">
                  <c:v>8246</c:v>
                </c:pt>
                <c:pt idx="4124">
                  <c:v>8248</c:v>
                </c:pt>
                <c:pt idx="4125">
                  <c:v>8250</c:v>
                </c:pt>
                <c:pt idx="4126">
                  <c:v>8252</c:v>
                </c:pt>
                <c:pt idx="4127">
                  <c:v>8254</c:v>
                </c:pt>
                <c:pt idx="4128">
                  <c:v>8256</c:v>
                </c:pt>
                <c:pt idx="4129">
                  <c:v>8258</c:v>
                </c:pt>
                <c:pt idx="4130">
                  <c:v>8260</c:v>
                </c:pt>
                <c:pt idx="4131">
                  <c:v>8262</c:v>
                </c:pt>
                <c:pt idx="4132">
                  <c:v>8264</c:v>
                </c:pt>
                <c:pt idx="4133">
                  <c:v>8266</c:v>
                </c:pt>
                <c:pt idx="4134">
                  <c:v>8268</c:v>
                </c:pt>
                <c:pt idx="4135">
                  <c:v>8270</c:v>
                </c:pt>
                <c:pt idx="4136">
                  <c:v>8272</c:v>
                </c:pt>
                <c:pt idx="4137">
                  <c:v>8274</c:v>
                </c:pt>
                <c:pt idx="4138">
                  <c:v>8276</c:v>
                </c:pt>
                <c:pt idx="4139">
                  <c:v>8278</c:v>
                </c:pt>
                <c:pt idx="4140">
                  <c:v>8280</c:v>
                </c:pt>
                <c:pt idx="4141">
                  <c:v>8282</c:v>
                </c:pt>
                <c:pt idx="4142">
                  <c:v>8284</c:v>
                </c:pt>
                <c:pt idx="4143">
                  <c:v>8286</c:v>
                </c:pt>
                <c:pt idx="4144">
                  <c:v>8288</c:v>
                </c:pt>
                <c:pt idx="4145">
                  <c:v>8290</c:v>
                </c:pt>
                <c:pt idx="4146">
                  <c:v>8292</c:v>
                </c:pt>
                <c:pt idx="4147">
                  <c:v>8294</c:v>
                </c:pt>
                <c:pt idx="4148">
                  <c:v>8296</c:v>
                </c:pt>
                <c:pt idx="4149">
                  <c:v>8298</c:v>
                </c:pt>
                <c:pt idx="4150">
                  <c:v>8300</c:v>
                </c:pt>
                <c:pt idx="4151">
                  <c:v>8302</c:v>
                </c:pt>
                <c:pt idx="4152">
                  <c:v>8304</c:v>
                </c:pt>
                <c:pt idx="4153">
                  <c:v>8306</c:v>
                </c:pt>
                <c:pt idx="4154">
                  <c:v>8308</c:v>
                </c:pt>
                <c:pt idx="4155">
                  <c:v>8310</c:v>
                </c:pt>
                <c:pt idx="4156">
                  <c:v>8312</c:v>
                </c:pt>
                <c:pt idx="4157">
                  <c:v>8314</c:v>
                </c:pt>
                <c:pt idx="4158">
                  <c:v>8316</c:v>
                </c:pt>
                <c:pt idx="4159">
                  <c:v>8318</c:v>
                </c:pt>
                <c:pt idx="4160">
                  <c:v>8320</c:v>
                </c:pt>
                <c:pt idx="4161">
                  <c:v>8322</c:v>
                </c:pt>
                <c:pt idx="4162">
                  <c:v>8324</c:v>
                </c:pt>
                <c:pt idx="4163">
                  <c:v>8326</c:v>
                </c:pt>
                <c:pt idx="4164">
                  <c:v>8328</c:v>
                </c:pt>
                <c:pt idx="4165">
                  <c:v>8330</c:v>
                </c:pt>
                <c:pt idx="4166">
                  <c:v>8332</c:v>
                </c:pt>
                <c:pt idx="4167">
                  <c:v>8334</c:v>
                </c:pt>
                <c:pt idx="4168">
                  <c:v>8336</c:v>
                </c:pt>
                <c:pt idx="4169">
                  <c:v>8338</c:v>
                </c:pt>
                <c:pt idx="4170">
                  <c:v>8340</c:v>
                </c:pt>
                <c:pt idx="4171">
                  <c:v>8342</c:v>
                </c:pt>
                <c:pt idx="4172">
                  <c:v>8344</c:v>
                </c:pt>
                <c:pt idx="4173">
                  <c:v>8346</c:v>
                </c:pt>
                <c:pt idx="4174">
                  <c:v>8348</c:v>
                </c:pt>
                <c:pt idx="4175">
                  <c:v>8350</c:v>
                </c:pt>
                <c:pt idx="4176">
                  <c:v>8352</c:v>
                </c:pt>
                <c:pt idx="4177">
                  <c:v>8354</c:v>
                </c:pt>
                <c:pt idx="4178">
                  <c:v>8356</c:v>
                </c:pt>
                <c:pt idx="4179">
                  <c:v>8358</c:v>
                </c:pt>
                <c:pt idx="4180">
                  <c:v>8360</c:v>
                </c:pt>
                <c:pt idx="4181">
                  <c:v>8362</c:v>
                </c:pt>
                <c:pt idx="4182">
                  <c:v>8364</c:v>
                </c:pt>
                <c:pt idx="4183">
                  <c:v>8366</c:v>
                </c:pt>
                <c:pt idx="4184">
                  <c:v>8368</c:v>
                </c:pt>
                <c:pt idx="4185">
                  <c:v>8370</c:v>
                </c:pt>
                <c:pt idx="4186">
                  <c:v>8372</c:v>
                </c:pt>
                <c:pt idx="4187">
                  <c:v>8374</c:v>
                </c:pt>
                <c:pt idx="4188">
                  <c:v>8376</c:v>
                </c:pt>
                <c:pt idx="4189">
                  <c:v>8378</c:v>
                </c:pt>
                <c:pt idx="4190">
                  <c:v>8380</c:v>
                </c:pt>
                <c:pt idx="4191">
                  <c:v>8382</c:v>
                </c:pt>
                <c:pt idx="4192">
                  <c:v>8384</c:v>
                </c:pt>
                <c:pt idx="4193">
                  <c:v>8386</c:v>
                </c:pt>
                <c:pt idx="4194">
                  <c:v>8388</c:v>
                </c:pt>
                <c:pt idx="4195">
                  <c:v>8390</c:v>
                </c:pt>
                <c:pt idx="4196">
                  <c:v>8392</c:v>
                </c:pt>
                <c:pt idx="4197">
                  <c:v>8394</c:v>
                </c:pt>
                <c:pt idx="4198">
                  <c:v>8396</c:v>
                </c:pt>
                <c:pt idx="4199">
                  <c:v>8398</c:v>
                </c:pt>
                <c:pt idx="4200">
                  <c:v>8400</c:v>
                </c:pt>
                <c:pt idx="4201">
                  <c:v>8402</c:v>
                </c:pt>
                <c:pt idx="4202">
                  <c:v>8404</c:v>
                </c:pt>
                <c:pt idx="4203">
                  <c:v>8406</c:v>
                </c:pt>
                <c:pt idx="4204">
                  <c:v>8408</c:v>
                </c:pt>
                <c:pt idx="4205">
                  <c:v>8410</c:v>
                </c:pt>
                <c:pt idx="4206">
                  <c:v>8412</c:v>
                </c:pt>
                <c:pt idx="4207">
                  <c:v>8414</c:v>
                </c:pt>
                <c:pt idx="4208">
                  <c:v>8416</c:v>
                </c:pt>
                <c:pt idx="4209">
                  <c:v>8418</c:v>
                </c:pt>
                <c:pt idx="4210">
                  <c:v>8420</c:v>
                </c:pt>
                <c:pt idx="4211">
                  <c:v>8422</c:v>
                </c:pt>
                <c:pt idx="4212">
                  <c:v>8424</c:v>
                </c:pt>
                <c:pt idx="4213">
                  <c:v>8426</c:v>
                </c:pt>
                <c:pt idx="4214">
                  <c:v>8428</c:v>
                </c:pt>
                <c:pt idx="4215">
                  <c:v>8430</c:v>
                </c:pt>
                <c:pt idx="4216">
                  <c:v>8432</c:v>
                </c:pt>
                <c:pt idx="4217">
                  <c:v>8434</c:v>
                </c:pt>
                <c:pt idx="4218">
                  <c:v>8436</c:v>
                </c:pt>
                <c:pt idx="4219">
                  <c:v>8438</c:v>
                </c:pt>
                <c:pt idx="4220">
                  <c:v>8440</c:v>
                </c:pt>
                <c:pt idx="4221">
                  <c:v>8442</c:v>
                </c:pt>
                <c:pt idx="4222">
                  <c:v>8444</c:v>
                </c:pt>
                <c:pt idx="4223">
                  <c:v>8446</c:v>
                </c:pt>
                <c:pt idx="4224">
                  <c:v>8448</c:v>
                </c:pt>
                <c:pt idx="4225">
                  <c:v>8450</c:v>
                </c:pt>
                <c:pt idx="4226">
                  <c:v>8452</c:v>
                </c:pt>
                <c:pt idx="4227">
                  <c:v>8454</c:v>
                </c:pt>
                <c:pt idx="4228">
                  <c:v>8456</c:v>
                </c:pt>
                <c:pt idx="4229">
                  <c:v>8458</c:v>
                </c:pt>
                <c:pt idx="4230">
                  <c:v>8460</c:v>
                </c:pt>
                <c:pt idx="4231">
                  <c:v>8462</c:v>
                </c:pt>
                <c:pt idx="4232">
                  <c:v>8464</c:v>
                </c:pt>
                <c:pt idx="4233">
                  <c:v>8466</c:v>
                </c:pt>
                <c:pt idx="4234">
                  <c:v>8468</c:v>
                </c:pt>
                <c:pt idx="4235">
                  <c:v>8470</c:v>
                </c:pt>
                <c:pt idx="4236">
                  <c:v>8472</c:v>
                </c:pt>
                <c:pt idx="4237">
                  <c:v>8474</c:v>
                </c:pt>
                <c:pt idx="4238">
                  <c:v>8476</c:v>
                </c:pt>
                <c:pt idx="4239">
                  <c:v>8478</c:v>
                </c:pt>
                <c:pt idx="4240">
                  <c:v>8480</c:v>
                </c:pt>
                <c:pt idx="4241">
                  <c:v>8482</c:v>
                </c:pt>
                <c:pt idx="4242">
                  <c:v>8484</c:v>
                </c:pt>
                <c:pt idx="4243">
                  <c:v>8486</c:v>
                </c:pt>
                <c:pt idx="4244">
                  <c:v>8488</c:v>
                </c:pt>
                <c:pt idx="4245">
                  <c:v>8490</c:v>
                </c:pt>
                <c:pt idx="4246">
                  <c:v>8492</c:v>
                </c:pt>
                <c:pt idx="4247">
                  <c:v>8494</c:v>
                </c:pt>
                <c:pt idx="4248">
                  <c:v>8496</c:v>
                </c:pt>
                <c:pt idx="4249">
                  <c:v>8498</c:v>
                </c:pt>
                <c:pt idx="4250">
                  <c:v>8500</c:v>
                </c:pt>
                <c:pt idx="4251">
                  <c:v>8502</c:v>
                </c:pt>
                <c:pt idx="4252">
                  <c:v>8504</c:v>
                </c:pt>
                <c:pt idx="4253">
                  <c:v>8506</c:v>
                </c:pt>
                <c:pt idx="4254">
                  <c:v>8508</c:v>
                </c:pt>
                <c:pt idx="4255">
                  <c:v>8510</c:v>
                </c:pt>
                <c:pt idx="4256">
                  <c:v>8512</c:v>
                </c:pt>
                <c:pt idx="4257">
                  <c:v>8514</c:v>
                </c:pt>
                <c:pt idx="4258">
                  <c:v>8516</c:v>
                </c:pt>
                <c:pt idx="4259">
                  <c:v>8518</c:v>
                </c:pt>
                <c:pt idx="4260">
                  <c:v>8520</c:v>
                </c:pt>
                <c:pt idx="4261">
                  <c:v>8522</c:v>
                </c:pt>
                <c:pt idx="4262">
                  <c:v>8524</c:v>
                </c:pt>
                <c:pt idx="4263">
                  <c:v>8526</c:v>
                </c:pt>
                <c:pt idx="4264">
                  <c:v>8528</c:v>
                </c:pt>
                <c:pt idx="4265">
                  <c:v>8530</c:v>
                </c:pt>
                <c:pt idx="4266">
                  <c:v>8532</c:v>
                </c:pt>
                <c:pt idx="4267">
                  <c:v>8534</c:v>
                </c:pt>
                <c:pt idx="4268">
                  <c:v>8536</c:v>
                </c:pt>
                <c:pt idx="4269">
                  <c:v>8538</c:v>
                </c:pt>
                <c:pt idx="4270">
                  <c:v>8540</c:v>
                </c:pt>
                <c:pt idx="4271">
                  <c:v>8542</c:v>
                </c:pt>
                <c:pt idx="4272">
                  <c:v>8544</c:v>
                </c:pt>
                <c:pt idx="4273">
                  <c:v>8546</c:v>
                </c:pt>
                <c:pt idx="4274">
                  <c:v>8548</c:v>
                </c:pt>
                <c:pt idx="4275">
                  <c:v>8550</c:v>
                </c:pt>
                <c:pt idx="4276">
                  <c:v>8552</c:v>
                </c:pt>
                <c:pt idx="4277">
                  <c:v>8554</c:v>
                </c:pt>
                <c:pt idx="4278">
                  <c:v>8556</c:v>
                </c:pt>
                <c:pt idx="4279">
                  <c:v>8558</c:v>
                </c:pt>
                <c:pt idx="4280">
                  <c:v>8560</c:v>
                </c:pt>
                <c:pt idx="4281">
                  <c:v>8562</c:v>
                </c:pt>
                <c:pt idx="4282">
                  <c:v>8564</c:v>
                </c:pt>
                <c:pt idx="4283">
                  <c:v>8566</c:v>
                </c:pt>
                <c:pt idx="4284">
                  <c:v>8568</c:v>
                </c:pt>
                <c:pt idx="4285">
                  <c:v>8570</c:v>
                </c:pt>
                <c:pt idx="4286">
                  <c:v>8572</c:v>
                </c:pt>
                <c:pt idx="4287">
                  <c:v>8574</c:v>
                </c:pt>
                <c:pt idx="4288">
                  <c:v>8576</c:v>
                </c:pt>
                <c:pt idx="4289">
                  <c:v>8578</c:v>
                </c:pt>
                <c:pt idx="4290">
                  <c:v>8580</c:v>
                </c:pt>
                <c:pt idx="4291">
                  <c:v>8582</c:v>
                </c:pt>
                <c:pt idx="4292">
                  <c:v>8584</c:v>
                </c:pt>
                <c:pt idx="4293">
                  <c:v>8586</c:v>
                </c:pt>
                <c:pt idx="4294">
                  <c:v>8588</c:v>
                </c:pt>
                <c:pt idx="4295">
                  <c:v>8590</c:v>
                </c:pt>
                <c:pt idx="4296">
                  <c:v>8592</c:v>
                </c:pt>
                <c:pt idx="4297">
                  <c:v>8594</c:v>
                </c:pt>
                <c:pt idx="4298">
                  <c:v>8596</c:v>
                </c:pt>
                <c:pt idx="4299">
                  <c:v>8598</c:v>
                </c:pt>
                <c:pt idx="4300">
                  <c:v>8600</c:v>
                </c:pt>
                <c:pt idx="4301">
                  <c:v>8602</c:v>
                </c:pt>
                <c:pt idx="4302">
                  <c:v>8604</c:v>
                </c:pt>
                <c:pt idx="4303">
                  <c:v>8606</c:v>
                </c:pt>
                <c:pt idx="4304">
                  <c:v>8608</c:v>
                </c:pt>
                <c:pt idx="4305">
                  <c:v>8610</c:v>
                </c:pt>
                <c:pt idx="4306">
                  <c:v>8612</c:v>
                </c:pt>
                <c:pt idx="4307">
                  <c:v>8614</c:v>
                </c:pt>
                <c:pt idx="4308">
                  <c:v>8616</c:v>
                </c:pt>
                <c:pt idx="4309">
                  <c:v>8618</c:v>
                </c:pt>
                <c:pt idx="4310">
                  <c:v>8620</c:v>
                </c:pt>
                <c:pt idx="4311">
                  <c:v>8622</c:v>
                </c:pt>
                <c:pt idx="4312">
                  <c:v>8624</c:v>
                </c:pt>
                <c:pt idx="4313">
                  <c:v>8626</c:v>
                </c:pt>
                <c:pt idx="4314">
                  <c:v>8628</c:v>
                </c:pt>
                <c:pt idx="4315">
                  <c:v>8630</c:v>
                </c:pt>
                <c:pt idx="4316">
                  <c:v>8632</c:v>
                </c:pt>
                <c:pt idx="4317">
                  <c:v>8634</c:v>
                </c:pt>
                <c:pt idx="4318">
                  <c:v>8636</c:v>
                </c:pt>
                <c:pt idx="4319">
                  <c:v>8638</c:v>
                </c:pt>
                <c:pt idx="4320">
                  <c:v>8640</c:v>
                </c:pt>
                <c:pt idx="4321">
                  <c:v>8642</c:v>
                </c:pt>
                <c:pt idx="4322">
                  <c:v>8644</c:v>
                </c:pt>
                <c:pt idx="4323">
                  <c:v>8646</c:v>
                </c:pt>
                <c:pt idx="4324">
                  <c:v>8648</c:v>
                </c:pt>
                <c:pt idx="4325">
                  <c:v>8650</c:v>
                </c:pt>
                <c:pt idx="4326">
                  <c:v>8652</c:v>
                </c:pt>
                <c:pt idx="4327">
                  <c:v>8654</c:v>
                </c:pt>
                <c:pt idx="4328">
                  <c:v>8656</c:v>
                </c:pt>
                <c:pt idx="4329">
                  <c:v>8658</c:v>
                </c:pt>
                <c:pt idx="4330">
                  <c:v>8660</c:v>
                </c:pt>
                <c:pt idx="4331">
                  <c:v>8662</c:v>
                </c:pt>
                <c:pt idx="4332">
                  <c:v>8664</c:v>
                </c:pt>
                <c:pt idx="4333">
                  <c:v>8666</c:v>
                </c:pt>
                <c:pt idx="4334">
                  <c:v>8668</c:v>
                </c:pt>
                <c:pt idx="4335">
                  <c:v>8670</c:v>
                </c:pt>
                <c:pt idx="4336">
                  <c:v>8672</c:v>
                </c:pt>
                <c:pt idx="4337">
                  <c:v>8674</c:v>
                </c:pt>
                <c:pt idx="4338">
                  <c:v>8676</c:v>
                </c:pt>
                <c:pt idx="4339">
                  <c:v>8678</c:v>
                </c:pt>
                <c:pt idx="4340">
                  <c:v>8680</c:v>
                </c:pt>
                <c:pt idx="4341">
                  <c:v>8682</c:v>
                </c:pt>
                <c:pt idx="4342">
                  <c:v>8684</c:v>
                </c:pt>
                <c:pt idx="4343">
                  <c:v>8686</c:v>
                </c:pt>
                <c:pt idx="4344">
                  <c:v>8688</c:v>
                </c:pt>
                <c:pt idx="4345">
                  <c:v>8690</c:v>
                </c:pt>
                <c:pt idx="4346">
                  <c:v>8692</c:v>
                </c:pt>
                <c:pt idx="4347">
                  <c:v>8694</c:v>
                </c:pt>
                <c:pt idx="4348">
                  <c:v>8696</c:v>
                </c:pt>
                <c:pt idx="4349">
                  <c:v>8698</c:v>
                </c:pt>
                <c:pt idx="4350">
                  <c:v>8700</c:v>
                </c:pt>
                <c:pt idx="4351">
                  <c:v>8702</c:v>
                </c:pt>
                <c:pt idx="4352">
                  <c:v>8704</c:v>
                </c:pt>
                <c:pt idx="4353">
                  <c:v>8706</c:v>
                </c:pt>
                <c:pt idx="4354">
                  <c:v>8708</c:v>
                </c:pt>
                <c:pt idx="4355">
                  <c:v>8710</c:v>
                </c:pt>
                <c:pt idx="4356">
                  <c:v>8712</c:v>
                </c:pt>
                <c:pt idx="4357">
                  <c:v>8714</c:v>
                </c:pt>
                <c:pt idx="4358">
                  <c:v>8716</c:v>
                </c:pt>
                <c:pt idx="4359">
                  <c:v>8718</c:v>
                </c:pt>
                <c:pt idx="4360">
                  <c:v>8720</c:v>
                </c:pt>
                <c:pt idx="4361">
                  <c:v>8722</c:v>
                </c:pt>
                <c:pt idx="4362">
                  <c:v>8724</c:v>
                </c:pt>
                <c:pt idx="4363">
                  <c:v>8726</c:v>
                </c:pt>
                <c:pt idx="4364">
                  <c:v>8728</c:v>
                </c:pt>
                <c:pt idx="4365">
                  <c:v>8730</c:v>
                </c:pt>
                <c:pt idx="4366">
                  <c:v>8732</c:v>
                </c:pt>
                <c:pt idx="4367">
                  <c:v>8734</c:v>
                </c:pt>
                <c:pt idx="4368">
                  <c:v>8736</c:v>
                </c:pt>
                <c:pt idx="4369">
                  <c:v>8738</c:v>
                </c:pt>
                <c:pt idx="4370">
                  <c:v>8740</c:v>
                </c:pt>
                <c:pt idx="4371">
                  <c:v>8742</c:v>
                </c:pt>
                <c:pt idx="4372">
                  <c:v>8744</c:v>
                </c:pt>
                <c:pt idx="4373">
                  <c:v>8746</c:v>
                </c:pt>
                <c:pt idx="4374">
                  <c:v>8748</c:v>
                </c:pt>
                <c:pt idx="4375">
                  <c:v>8750</c:v>
                </c:pt>
                <c:pt idx="4376">
                  <c:v>8752</c:v>
                </c:pt>
                <c:pt idx="4377">
                  <c:v>8754</c:v>
                </c:pt>
                <c:pt idx="4378">
                  <c:v>8756</c:v>
                </c:pt>
                <c:pt idx="4379">
                  <c:v>8758</c:v>
                </c:pt>
                <c:pt idx="4380">
                  <c:v>8760</c:v>
                </c:pt>
                <c:pt idx="4381">
                  <c:v>8762</c:v>
                </c:pt>
                <c:pt idx="4382">
                  <c:v>8764</c:v>
                </c:pt>
                <c:pt idx="4383">
                  <c:v>8766</c:v>
                </c:pt>
                <c:pt idx="4384">
                  <c:v>8768</c:v>
                </c:pt>
                <c:pt idx="4385">
                  <c:v>8770</c:v>
                </c:pt>
                <c:pt idx="4386">
                  <c:v>8772</c:v>
                </c:pt>
                <c:pt idx="4387">
                  <c:v>8774</c:v>
                </c:pt>
                <c:pt idx="4388">
                  <c:v>8776</c:v>
                </c:pt>
                <c:pt idx="4389">
                  <c:v>8778</c:v>
                </c:pt>
                <c:pt idx="4390">
                  <c:v>8780</c:v>
                </c:pt>
                <c:pt idx="4391">
                  <c:v>8782</c:v>
                </c:pt>
                <c:pt idx="4392">
                  <c:v>8784</c:v>
                </c:pt>
                <c:pt idx="4393">
                  <c:v>8786</c:v>
                </c:pt>
                <c:pt idx="4394">
                  <c:v>8788</c:v>
                </c:pt>
                <c:pt idx="4395">
                  <c:v>8790</c:v>
                </c:pt>
                <c:pt idx="4396">
                  <c:v>8792</c:v>
                </c:pt>
                <c:pt idx="4397">
                  <c:v>8794</c:v>
                </c:pt>
                <c:pt idx="4398">
                  <c:v>8796</c:v>
                </c:pt>
                <c:pt idx="4399">
                  <c:v>8798</c:v>
                </c:pt>
                <c:pt idx="4400">
                  <c:v>8800</c:v>
                </c:pt>
                <c:pt idx="4401">
                  <c:v>8802</c:v>
                </c:pt>
                <c:pt idx="4402">
                  <c:v>8804</c:v>
                </c:pt>
                <c:pt idx="4403">
                  <c:v>8806</c:v>
                </c:pt>
                <c:pt idx="4404">
                  <c:v>8808</c:v>
                </c:pt>
                <c:pt idx="4405">
                  <c:v>8810</c:v>
                </c:pt>
                <c:pt idx="4406">
                  <c:v>8812</c:v>
                </c:pt>
                <c:pt idx="4407">
                  <c:v>8814</c:v>
                </c:pt>
                <c:pt idx="4408">
                  <c:v>8816</c:v>
                </c:pt>
                <c:pt idx="4409">
                  <c:v>8818</c:v>
                </c:pt>
                <c:pt idx="4410">
                  <c:v>8820</c:v>
                </c:pt>
                <c:pt idx="4411">
                  <c:v>8822</c:v>
                </c:pt>
                <c:pt idx="4412">
                  <c:v>8824</c:v>
                </c:pt>
                <c:pt idx="4413">
                  <c:v>8826</c:v>
                </c:pt>
                <c:pt idx="4414">
                  <c:v>8828</c:v>
                </c:pt>
                <c:pt idx="4415">
                  <c:v>8830</c:v>
                </c:pt>
                <c:pt idx="4416">
                  <c:v>8832</c:v>
                </c:pt>
                <c:pt idx="4417">
                  <c:v>8834</c:v>
                </c:pt>
                <c:pt idx="4418">
                  <c:v>8836</c:v>
                </c:pt>
                <c:pt idx="4419">
                  <c:v>8838</c:v>
                </c:pt>
                <c:pt idx="4420">
                  <c:v>8840</c:v>
                </c:pt>
                <c:pt idx="4421">
                  <c:v>8842</c:v>
                </c:pt>
                <c:pt idx="4422">
                  <c:v>8844</c:v>
                </c:pt>
                <c:pt idx="4423">
                  <c:v>8846</c:v>
                </c:pt>
                <c:pt idx="4424">
                  <c:v>8848</c:v>
                </c:pt>
                <c:pt idx="4425">
                  <c:v>8850</c:v>
                </c:pt>
                <c:pt idx="4426">
                  <c:v>8852</c:v>
                </c:pt>
                <c:pt idx="4427">
                  <c:v>8854</c:v>
                </c:pt>
                <c:pt idx="4428">
                  <c:v>8856</c:v>
                </c:pt>
                <c:pt idx="4429">
                  <c:v>8858</c:v>
                </c:pt>
                <c:pt idx="4430">
                  <c:v>8860</c:v>
                </c:pt>
                <c:pt idx="4431">
                  <c:v>8862</c:v>
                </c:pt>
                <c:pt idx="4432">
                  <c:v>8864</c:v>
                </c:pt>
                <c:pt idx="4433">
                  <c:v>8866</c:v>
                </c:pt>
                <c:pt idx="4434">
                  <c:v>8868</c:v>
                </c:pt>
                <c:pt idx="4435">
                  <c:v>8870</c:v>
                </c:pt>
                <c:pt idx="4436">
                  <c:v>8872</c:v>
                </c:pt>
                <c:pt idx="4437">
                  <c:v>8874</c:v>
                </c:pt>
                <c:pt idx="4438">
                  <c:v>8876</c:v>
                </c:pt>
                <c:pt idx="4439">
                  <c:v>8878</c:v>
                </c:pt>
                <c:pt idx="4440">
                  <c:v>8880</c:v>
                </c:pt>
                <c:pt idx="4441">
                  <c:v>8882</c:v>
                </c:pt>
                <c:pt idx="4442">
                  <c:v>8884</c:v>
                </c:pt>
                <c:pt idx="4443">
                  <c:v>8886</c:v>
                </c:pt>
                <c:pt idx="4444">
                  <c:v>8888</c:v>
                </c:pt>
                <c:pt idx="4445">
                  <c:v>8890</c:v>
                </c:pt>
                <c:pt idx="4446">
                  <c:v>8892</c:v>
                </c:pt>
                <c:pt idx="4447">
                  <c:v>8894</c:v>
                </c:pt>
                <c:pt idx="4448">
                  <c:v>8896</c:v>
                </c:pt>
                <c:pt idx="4449">
                  <c:v>8898</c:v>
                </c:pt>
                <c:pt idx="4450">
                  <c:v>8900</c:v>
                </c:pt>
                <c:pt idx="4451">
                  <c:v>8902</c:v>
                </c:pt>
                <c:pt idx="4452">
                  <c:v>8904</c:v>
                </c:pt>
                <c:pt idx="4453">
                  <c:v>8906</c:v>
                </c:pt>
                <c:pt idx="4454">
                  <c:v>8908</c:v>
                </c:pt>
                <c:pt idx="4455">
                  <c:v>8910</c:v>
                </c:pt>
                <c:pt idx="4456">
                  <c:v>8912</c:v>
                </c:pt>
                <c:pt idx="4457">
                  <c:v>8914</c:v>
                </c:pt>
                <c:pt idx="4458">
                  <c:v>8916</c:v>
                </c:pt>
                <c:pt idx="4459">
                  <c:v>8918</c:v>
                </c:pt>
                <c:pt idx="4460">
                  <c:v>8920</c:v>
                </c:pt>
                <c:pt idx="4461">
                  <c:v>8922</c:v>
                </c:pt>
                <c:pt idx="4462">
                  <c:v>8924</c:v>
                </c:pt>
                <c:pt idx="4463">
                  <c:v>8926</c:v>
                </c:pt>
                <c:pt idx="4464">
                  <c:v>8928</c:v>
                </c:pt>
                <c:pt idx="4465">
                  <c:v>8930</c:v>
                </c:pt>
                <c:pt idx="4466">
                  <c:v>8932</c:v>
                </c:pt>
                <c:pt idx="4467">
                  <c:v>8934</c:v>
                </c:pt>
                <c:pt idx="4468">
                  <c:v>8936</c:v>
                </c:pt>
                <c:pt idx="4469">
                  <c:v>8938</c:v>
                </c:pt>
                <c:pt idx="4470">
                  <c:v>8940</c:v>
                </c:pt>
                <c:pt idx="4471">
                  <c:v>8942</c:v>
                </c:pt>
                <c:pt idx="4472">
                  <c:v>8944</c:v>
                </c:pt>
                <c:pt idx="4473">
                  <c:v>8946</c:v>
                </c:pt>
                <c:pt idx="4474">
                  <c:v>8948</c:v>
                </c:pt>
                <c:pt idx="4475">
                  <c:v>8950</c:v>
                </c:pt>
                <c:pt idx="4476">
                  <c:v>8952</c:v>
                </c:pt>
                <c:pt idx="4477">
                  <c:v>8954</c:v>
                </c:pt>
                <c:pt idx="4478">
                  <c:v>8956</c:v>
                </c:pt>
                <c:pt idx="4479">
                  <c:v>8958</c:v>
                </c:pt>
                <c:pt idx="4480">
                  <c:v>8960</c:v>
                </c:pt>
                <c:pt idx="4481">
                  <c:v>8962</c:v>
                </c:pt>
                <c:pt idx="4482">
                  <c:v>8964</c:v>
                </c:pt>
                <c:pt idx="4483">
                  <c:v>8966</c:v>
                </c:pt>
                <c:pt idx="4484">
                  <c:v>8968</c:v>
                </c:pt>
                <c:pt idx="4485">
                  <c:v>8970</c:v>
                </c:pt>
                <c:pt idx="4486">
                  <c:v>8972</c:v>
                </c:pt>
                <c:pt idx="4487">
                  <c:v>8974</c:v>
                </c:pt>
                <c:pt idx="4488">
                  <c:v>8976</c:v>
                </c:pt>
                <c:pt idx="4489">
                  <c:v>8978</c:v>
                </c:pt>
                <c:pt idx="4490">
                  <c:v>8980</c:v>
                </c:pt>
                <c:pt idx="4491">
                  <c:v>8982</c:v>
                </c:pt>
                <c:pt idx="4492">
                  <c:v>8984</c:v>
                </c:pt>
                <c:pt idx="4493">
                  <c:v>8986</c:v>
                </c:pt>
                <c:pt idx="4494">
                  <c:v>8988</c:v>
                </c:pt>
                <c:pt idx="4495">
                  <c:v>8990</c:v>
                </c:pt>
                <c:pt idx="4496">
                  <c:v>8992</c:v>
                </c:pt>
                <c:pt idx="4497">
                  <c:v>8994</c:v>
                </c:pt>
                <c:pt idx="4498">
                  <c:v>8996</c:v>
                </c:pt>
                <c:pt idx="4499">
                  <c:v>8998</c:v>
                </c:pt>
                <c:pt idx="4500">
                  <c:v>9000</c:v>
                </c:pt>
                <c:pt idx="4501">
                  <c:v>9002</c:v>
                </c:pt>
                <c:pt idx="4502">
                  <c:v>9004</c:v>
                </c:pt>
                <c:pt idx="4503">
                  <c:v>9006</c:v>
                </c:pt>
                <c:pt idx="4504">
                  <c:v>9008</c:v>
                </c:pt>
                <c:pt idx="4505">
                  <c:v>9010</c:v>
                </c:pt>
                <c:pt idx="4506">
                  <c:v>9012</c:v>
                </c:pt>
                <c:pt idx="4507">
                  <c:v>9014</c:v>
                </c:pt>
                <c:pt idx="4508">
                  <c:v>9016</c:v>
                </c:pt>
                <c:pt idx="4509">
                  <c:v>9018</c:v>
                </c:pt>
                <c:pt idx="4510">
                  <c:v>9020</c:v>
                </c:pt>
                <c:pt idx="4511">
                  <c:v>9022</c:v>
                </c:pt>
                <c:pt idx="4512">
                  <c:v>9024</c:v>
                </c:pt>
                <c:pt idx="4513">
                  <c:v>9026</c:v>
                </c:pt>
                <c:pt idx="4514">
                  <c:v>9028</c:v>
                </c:pt>
                <c:pt idx="4515">
                  <c:v>9030</c:v>
                </c:pt>
                <c:pt idx="4516">
                  <c:v>9032</c:v>
                </c:pt>
                <c:pt idx="4517">
                  <c:v>9034</c:v>
                </c:pt>
                <c:pt idx="4518">
                  <c:v>9036</c:v>
                </c:pt>
                <c:pt idx="4519">
                  <c:v>9038</c:v>
                </c:pt>
                <c:pt idx="4520">
                  <c:v>9040</c:v>
                </c:pt>
                <c:pt idx="4521">
                  <c:v>9042</c:v>
                </c:pt>
                <c:pt idx="4522">
                  <c:v>9044</c:v>
                </c:pt>
                <c:pt idx="4523">
                  <c:v>9046</c:v>
                </c:pt>
                <c:pt idx="4524">
                  <c:v>9048</c:v>
                </c:pt>
                <c:pt idx="4525">
                  <c:v>9050</c:v>
                </c:pt>
                <c:pt idx="4526">
                  <c:v>9052</c:v>
                </c:pt>
                <c:pt idx="4527">
                  <c:v>9054</c:v>
                </c:pt>
                <c:pt idx="4528">
                  <c:v>9056</c:v>
                </c:pt>
                <c:pt idx="4529">
                  <c:v>9058</c:v>
                </c:pt>
                <c:pt idx="4530">
                  <c:v>9060</c:v>
                </c:pt>
                <c:pt idx="4531">
                  <c:v>9062</c:v>
                </c:pt>
                <c:pt idx="4532">
                  <c:v>9064</c:v>
                </c:pt>
                <c:pt idx="4533">
                  <c:v>9066</c:v>
                </c:pt>
                <c:pt idx="4534">
                  <c:v>9068</c:v>
                </c:pt>
                <c:pt idx="4535">
                  <c:v>9070</c:v>
                </c:pt>
                <c:pt idx="4536">
                  <c:v>9072</c:v>
                </c:pt>
                <c:pt idx="4537">
                  <c:v>9074</c:v>
                </c:pt>
                <c:pt idx="4538">
                  <c:v>9076</c:v>
                </c:pt>
                <c:pt idx="4539">
                  <c:v>9078</c:v>
                </c:pt>
                <c:pt idx="4540">
                  <c:v>9080</c:v>
                </c:pt>
                <c:pt idx="4541">
                  <c:v>9082</c:v>
                </c:pt>
                <c:pt idx="4542">
                  <c:v>9084</c:v>
                </c:pt>
                <c:pt idx="4543">
                  <c:v>9086</c:v>
                </c:pt>
                <c:pt idx="4544">
                  <c:v>9088</c:v>
                </c:pt>
                <c:pt idx="4545">
                  <c:v>9090</c:v>
                </c:pt>
                <c:pt idx="4546">
                  <c:v>9092</c:v>
                </c:pt>
                <c:pt idx="4547">
                  <c:v>9094</c:v>
                </c:pt>
                <c:pt idx="4548">
                  <c:v>9096</c:v>
                </c:pt>
                <c:pt idx="4549">
                  <c:v>9098</c:v>
                </c:pt>
                <c:pt idx="4550">
                  <c:v>9100</c:v>
                </c:pt>
                <c:pt idx="4551">
                  <c:v>9102</c:v>
                </c:pt>
                <c:pt idx="4552">
                  <c:v>9104</c:v>
                </c:pt>
                <c:pt idx="4553">
                  <c:v>9106</c:v>
                </c:pt>
                <c:pt idx="4554">
                  <c:v>9108</c:v>
                </c:pt>
                <c:pt idx="4555">
                  <c:v>9110</c:v>
                </c:pt>
                <c:pt idx="4556">
                  <c:v>9112</c:v>
                </c:pt>
                <c:pt idx="4557">
                  <c:v>9114</c:v>
                </c:pt>
                <c:pt idx="4558">
                  <c:v>9116</c:v>
                </c:pt>
                <c:pt idx="4559">
                  <c:v>9118</c:v>
                </c:pt>
                <c:pt idx="4560">
                  <c:v>9120</c:v>
                </c:pt>
                <c:pt idx="4561">
                  <c:v>9122</c:v>
                </c:pt>
                <c:pt idx="4562">
                  <c:v>9124</c:v>
                </c:pt>
                <c:pt idx="4563">
                  <c:v>9126</c:v>
                </c:pt>
                <c:pt idx="4564">
                  <c:v>9128</c:v>
                </c:pt>
                <c:pt idx="4565">
                  <c:v>9130</c:v>
                </c:pt>
                <c:pt idx="4566">
                  <c:v>9132</c:v>
                </c:pt>
                <c:pt idx="4567">
                  <c:v>9134</c:v>
                </c:pt>
                <c:pt idx="4568">
                  <c:v>9136</c:v>
                </c:pt>
                <c:pt idx="4569">
                  <c:v>9138</c:v>
                </c:pt>
                <c:pt idx="4570">
                  <c:v>9140</c:v>
                </c:pt>
                <c:pt idx="4571">
                  <c:v>9142</c:v>
                </c:pt>
                <c:pt idx="4572">
                  <c:v>9144</c:v>
                </c:pt>
                <c:pt idx="4573">
                  <c:v>9146</c:v>
                </c:pt>
                <c:pt idx="4574">
                  <c:v>9148</c:v>
                </c:pt>
                <c:pt idx="4575">
                  <c:v>9150</c:v>
                </c:pt>
                <c:pt idx="4576">
                  <c:v>9152</c:v>
                </c:pt>
                <c:pt idx="4577">
                  <c:v>9154</c:v>
                </c:pt>
                <c:pt idx="4578">
                  <c:v>9156</c:v>
                </c:pt>
                <c:pt idx="4579">
                  <c:v>9158</c:v>
                </c:pt>
                <c:pt idx="4580">
                  <c:v>9160</c:v>
                </c:pt>
                <c:pt idx="4581">
                  <c:v>9162</c:v>
                </c:pt>
                <c:pt idx="4582">
                  <c:v>9164</c:v>
                </c:pt>
                <c:pt idx="4583">
                  <c:v>9166</c:v>
                </c:pt>
                <c:pt idx="4584">
                  <c:v>9168</c:v>
                </c:pt>
                <c:pt idx="4585">
                  <c:v>9170</c:v>
                </c:pt>
                <c:pt idx="4586">
                  <c:v>9172</c:v>
                </c:pt>
                <c:pt idx="4587">
                  <c:v>9174</c:v>
                </c:pt>
                <c:pt idx="4588">
                  <c:v>9176</c:v>
                </c:pt>
                <c:pt idx="4589">
                  <c:v>9178</c:v>
                </c:pt>
                <c:pt idx="4590">
                  <c:v>9180</c:v>
                </c:pt>
                <c:pt idx="4591">
                  <c:v>9182</c:v>
                </c:pt>
                <c:pt idx="4592">
                  <c:v>9184</c:v>
                </c:pt>
                <c:pt idx="4593">
                  <c:v>9186</c:v>
                </c:pt>
                <c:pt idx="4594">
                  <c:v>9188</c:v>
                </c:pt>
                <c:pt idx="4595">
                  <c:v>9190</c:v>
                </c:pt>
                <c:pt idx="4596">
                  <c:v>9192</c:v>
                </c:pt>
                <c:pt idx="4597">
                  <c:v>9194</c:v>
                </c:pt>
                <c:pt idx="4598">
                  <c:v>9196</c:v>
                </c:pt>
                <c:pt idx="4599">
                  <c:v>9198</c:v>
                </c:pt>
                <c:pt idx="4600">
                  <c:v>9200</c:v>
                </c:pt>
                <c:pt idx="4601">
                  <c:v>9202</c:v>
                </c:pt>
                <c:pt idx="4602">
                  <c:v>9204</c:v>
                </c:pt>
                <c:pt idx="4603">
                  <c:v>9206</c:v>
                </c:pt>
                <c:pt idx="4604">
                  <c:v>9208</c:v>
                </c:pt>
                <c:pt idx="4605">
                  <c:v>9210</c:v>
                </c:pt>
                <c:pt idx="4606">
                  <c:v>9212</c:v>
                </c:pt>
                <c:pt idx="4607">
                  <c:v>9214</c:v>
                </c:pt>
                <c:pt idx="4608">
                  <c:v>9216</c:v>
                </c:pt>
                <c:pt idx="4609">
                  <c:v>9218</c:v>
                </c:pt>
                <c:pt idx="4610">
                  <c:v>9220</c:v>
                </c:pt>
                <c:pt idx="4611">
                  <c:v>9222</c:v>
                </c:pt>
                <c:pt idx="4612">
                  <c:v>9224</c:v>
                </c:pt>
                <c:pt idx="4613">
                  <c:v>9226</c:v>
                </c:pt>
                <c:pt idx="4614">
                  <c:v>9228</c:v>
                </c:pt>
                <c:pt idx="4615">
                  <c:v>9230</c:v>
                </c:pt>
                <c:pt idx="4616">
                  <c:v>9232</c:v>
                </c:pt>
                <c:pt idx="4617">
                  <c:v>9234</c:v>
                </c:pt>
                <c:pt idx="4618">
                  <c:v>9236</c:v>
                </c:pt>
                <c:pt idx="4619">
                  <c:v>9238</c:v>
                </c:pt>
                <c:pt idx="4620">
                  <c:v>9240</c:v>
                </c:pt>
                <c:pt idx="4621">
                  <c:v>9242</c:v>
                </c:pt>
                <c:pt idx="4622">
                  <c:v>9244</c:v>
                </c:pt>
                <c:pt idx="4623">
                  <c:v>9246</c:v>
                </c:pt>
                <c:pt idx="4624">
                  <c:v>9248</c:v>
                </c:pt>
                <c:pt idx="4625">
                  <c:v>9250</c:v>
                </c:pt>
                <c:pt idx="4626">
                  <c:v>9252</c:v>
                </c:pt>
                <c:pt idx="4627">
                  <c:v>9254</c:v>
                </c:pt>
                <c:pt idx="4628">
                  <c:v>9256</c:v>
                </c:pt>
                <c:pt idx="4629">
                  <c:v>9258</c:v>
                </c:pt>
                <c:pt idx="4630">
                  <c:v>9260</c:v>
                </c:pt>
                <c:pt idx="4631">
                  <c:v>9262</c:v>
                </c:pt>
                <c:pt idx="4632">
                  <c:v>9264</c:v>
                </c:pt>
                <c:pt idx="4633">
                  <c:v>9266</c:v>
                </c:pt>
                <c:pt idx="4634">
                  <c:v>9268</c:v>
                </c:pt>
                <c:pt idx="4635">
                  <c:v>9270</c:v>
                </c:pt>
                <c:pt idx="4636">
                  <c:v>9272</c:v>
                </c:pt>
                <c:pt idx="4637">
                  <c:v>9274</c:v>
                </c:pt>
                <c:pt idx="4638">
                  <c:v>9276</c:v>
                </c:pt>
                <c:pt idx="4639">
                  <c:v>9278</c:v>
                </c:pt>
                <c:pt idx="4640">
                  <c:v>9280</c:v>
                </c:pt>
                <c:pt idx="4641">
                  <c:v>9282</c:v>
                </c:pt>
                <c:pt idx="4642">
                  <c:v>9284</c:v>
                </c:pt>
                <c:pt idx="4643">
                  <c:v>9286</c:v>
                </c:pt>
                <c:pt idx="4644">
                  <c:v>9288</c:v>
                </c:pt>
                <c:pt idx="4645">
                  <c:v>9290</c:v>
                </c:pt>
                <c:pt idx="4646">
                  <c:v>9292</c:v>
                </c:pt>
                <c:pt idx="4647">
                  <c:v>9294</c:v>
                </c:pt>
                <c:pt idx="4648">
                  <c:v>9296</c:v>
                </c:pt>
                <c:pt idx="4649">
                  <c:v>9298</c:v>
                </c:pt>
                <c:pt idx="4650">
                  <c:v>9300</c:v>
                </c:pt>
                <c:pt idx="4651">
                  <c:v>9302</c:v>
                </c:pt>
                <c:pt idx="4652">
                  <c:v>9304</c:v>
                </c:pt>
                <c:pt idx="4653">
                  <c:v>9306</c:v>
                </c:pt>
                <c:pt idx="4654">
                  <c:v>9308</c:v>
                </c:pt>
                <c:pt idx="4655">
                  <c:v>9310</c:v>
                </c:pt>
                <c:pt idx="4656">
                  <c:v>9312</c:v>
                </c:pt>
                <c:pt idx="4657">
                  <c:v>9314</c:v>
                </c:pt>
                <c:pt idx="4658">
                  <c:v>9316</c:v>
                </c:pt>
                <c:pt idx="4659">
                  <c:v>9318</c:v>
                </c:pt>
                <c:pt idx="4660">
                  <c:v>9320</c:v>
                </c:pt>
                <c:pt idx="4661">
                  <c:v>9322</c:v>
                </c:pt>
                <c:pt idx="4662">
                  <c:v>9324</c:v>
                </c:pt>
                <c:pt idx="4663">
                  <c:v>9326</c:v>
                </c:pt>
                <c:pt idx="4664">
                  <c:v>9328</c:v>
                </c:pt>
                <c:pt idx="4665">
                  <c:v>9330</c:v>
                </c:pt>
                <c:pt idx="4666">
                  <c:v>9332</c:v>
                </c:pt>
                <c:pt idx="4667">
                  <c:v>9334</c:v>
                </c:pt>
                <c:pt idx="4668">
                  <c:v>9336</c:v>
                </c:pt>
                <c:pt idx="4669">
                  <c:v>9338</c:v>
                </c:pt>
                <c:pt idx="4670">
                  <c:v>9340</c:v>
                </c:pt>
                <c:pt idx="4671">
                  <c:v>9342</c:v>
                </c:pt>
                <c:pt idx="4672">
                  <c:v>9344</c:v>
                </c:pt>
                <c:pt idx="4673">
                  <c:v>9346</c:v>
                </c:pt>
                <c:pt idx="4674">
                  <c:v>9348</c:v>
                </c:pt>
                <c:pt idx="4675">
                  <c:v>9350</c:v>
                </c:pt>
                <c:pt idx="4676">
                  <c:v>9352</c:v>
                </c:pt>
                <c:pt idx="4677">
                  <c:v>9354</c:v>
                </c:pt>
                <c:pt idx="4678">
                  <c:v>9356</c:v>
                </c:pt>
                <c:pt idx="4679">
                  <c:v>9358</c:v>
                </c:pt>
                <c:pt idx="4680">
                  <c:v>9360</c:v>
                </c:pt>
                <c:pt idx="4681">
                  <c:v>9362</c:v>
                </c:pt>
                <c:pt idx="4682">
                  <c:v>9364</c:v>
                </c:pt>
                <c:pt idx="4683">
                  <c:v>9366</c:v>
                </c:pt>
                <c:pt idx="4684">
                  <c:v>9368</c:v>
                </c:pt>
                <c:pt idx="4685">
                  <c:v>9370</c:v>
                </c:pt>
                <c:pt idx="4686">
                  <c:v>9372</c:v>
                </c:pt>
                <c:pt idx="4687">
                  <c:v>9374</c:v>
                </c:pt>
                <c:pt idx="4688">
                  <c:v>9376</c:v>
                </c:pt>
                <c:pt idx="4689">
                  <c:v>9378</c:v>
                </c:pt>
                <c:pt idx="4690">
                  <c:v>9380</c:v>
                </c:pt>
                <c:pt idx="4691">
                  <c:v>9382</c:v>
                </c:pt>
                <c:pt idx="4692">
                  <c:v>9384</c:v>
                </c:pt>
                <c:pt idx="4693">
                  <c:v>9386</c:v>
                </c:pt>
                <c:pt idx="4694">
                  <c:v>9388</c:v>
                </c:pt>
                <c:pt idx="4695">
                  <c:v>9390</c:v>
                </c:pt>
                <c:pt idx="4696">
                  <c:v>9392</c:v>
                </c:pt>
                <c:pt idx="4697">
                  <c:v>9394</c:v>
                </c:pt>
                <c:pt idx="4698">
                  <c:v>9396</c:v>
                </c:pt>
                <c:pt idx="4699">
                  <c:v>9398</c:v>
                </c:pt>
                <c:pt idx="4700">
                  <c:v>9400</c:v>
                </c:pt>
                <c:pt idx="4701">
                  <c:v>9402</c:v>
                </c:pt>
                <c:pt idx="4702">
                  <c:v>9404</c:v>
                </c:pt>
                <c:pt idx="4703">
                  <c:v>9406</c:v>
                </c:pt>
                <c:pt idx="4704">
                  <c:v>9408</c:v>
                </c:pt>
                <c:pt idx="4705">
                  <c:v>9410</c:v>
                </c:pt>
                <c:pt idx="4706">
                  <c:v>9412</c:v>
                </c:pt>
                <c:pt idx="4707">
                  <c:v>9414</c:v>
                </c:pt>
                <c:pt idx="4708">
                  <c:v>9416</c:v>
                </c:pt>
                <c:pt idx="4709">
                  <c:v>9418</c:v>
                </c:pt>
                <c:pt idx="4710">
                  <c:v>9420</c:v>
                </c:pt>
                <c:pt idx="4711">
                  <c:v>9422</c:v>
                </c:pt>
                <c:pt idx="4712">
                  <c:v>9424</c:v>
                </c:pt>
                <c:pt idx="4713">
                  <c:v>9426</c:v>
                </c:pt>
                <c:pt idx="4714">
                  <c:v>9428</c:v>
                </c:pt>
                <c:pt idx="4715">
                  <c:v>9430</c:v>
                </c:pt>
                <c:pt idx="4716">
                  <c:v>9432</c:v>
                </c:pt>
                <c:pt idx="4717">
                  <c:v>9434</c:v>
                </c:pt>
                <c:pt idx="4718">
                  <c:v>9436</c:v>
                </c:pt>
                <c:pt idx="4719">
                  <c:v>9438</c:v>
                </c:pt>
                <c:pt idx="4720">
                  <c:v>9440</c:v>
                </c:pt>
                <c:pt idx="4721">
                  <c:v>9442</c:v>
                </c:pt>
                <c:pt idx="4722">
                  <c:v>9444</c:v>
                </c:pt>
                <c:pt idx="4723">
                  <c:v>9446</c:v>
                </c:pt>
                <c:pt idx="4724">
                  <c:v>9448</c:v>
                </c:pt>
                <c:pt idx="4725">
                  <c:v>9450</c:v>
                </c:pt>
                <c:pt idx="4726">
                  <c:v>9452</c:v>
                </c:pt>
                <c:pt idx="4727">
                  <c:v>9454</c:v>
                </c:pt>
                <c:pt idx="4728">
                  <c:v>9456</c:v>
                </c:pt>
                <c:pt idx="4729">
                  <c:v>9458</c:v>
                </c:pt>
                <c:pt idx="4730">
                  <c:v>9460</c:v>
                </c:pt>
                <c:pt idx="4731">
                  <c:v>9462</c:v>
                </c:pt>
                <c:pt idx="4732">
                  <c:v>9464</c:v>
                </c:pt>
                <c:pt idx="4733">
                  <c:v>9466</c:v>
                </c:pt>
                <c:pt idx="4734">
                  <c:v>9468</c:v>
                </c:pt>
                <c:pt idx="4735">
                  <c:v>9470</c:v>
                </c:pt>
                <c:pt idx="4736">
                  <c:v>9472</c:v>
                </c:pt>
                <c:pt idx="4737">
                  <c:v>9474</c:v>
                </c:pt>
                <c:pt idx="4738">
                  <c:v>9476</c:v>
                </c:pt>
                <c:pt idx="4739">
                  <c:v>9478</c:v>
                </c:pt>
                <c:pt idx="4740">
                  <c:v>9480</c:v>
                </c:pt>
                <c:pt idx="4741">
                  <c:v>9482</c:v>
                </c:pt>
                <c:pt idx="4742">
                  <c:v>9484</c:v>
                </c:pt>
                <c:pt idx="4743">
                  <c:v>9486</c:v>
                </c:pt>
                <c:pt idx="4744">
                  <c:v>9488</c:v>
                </c:pt>
                <c:pt idx="4745">
                  <c:v>9490</c:v>
                </c:pt>
                <c:pt idx="4746">
                  <c:v>9492</c:v>
                </c:pt>
                <c:pt idx="4747">
                  <c:v>9494</c:v>
                </c:pt>
                <c:pt idx="4748">
                  <c:v>9496</c:v>
                </c:pt>
                <c:pt idx="4749">
                  <c:v>9498</c:v>
                </c:pt>
                <c:pt idx="4750">
                  <c:v>9500</c:v>
                </c:pt>
                <c:pt idx="4751">
                  <c:v>9502</c:v>
                </c:pt>
                <c:pt idx="4752">
                  <c:v>9504</c:v>
                </c:pt>
                <c:pt idx="4753">
                  <c:v>9506</c:v>
                </c:pt>
                <c:pt idx="4754">
                  <c:v>9508</c:v>
                </c:pt>
                <c:pt idx="4755">
                  <c:v>9510</c:v>
                </c:pt>
                <c:pt idx="4756">
                  <c:v>9512</c:v>
                </c:pt>
                <c:pt idx="4757">
                  <c:v>9514</c:v>
                </c:pt>
                <c:pt idx="4758">
                  <c:v>9516</c:v>
                </c:pt>
                <c:pt idx="4759">
                  <c:v>9518</c:v>
                </c:pt>
                <c:pt idx="4760">
                  <c:v>9520</c:v>
                </c:pt>
                <c:pt idx="4761">
                  <c:v>9522</c:v>
                </c:pt>
                <c:pt idx="4762">
                  <c:v>9524</c:v>
                </c:pt>
                <c:pt idx="4763">
                  <c:v>9526</c:v>
                </c:pt>
                <c:pt idx="4764">
                  <c:v>9528</c:v>
                </c:pt>
                <c:pt idx="4765">
                  <c:v>9530</c:v>
                </c:pt>
                <c:pt idx="4766">
                  <c:v>9532</c:v>
                </c:pt>
                <c:pt idx="4767">
                  <c:v>9534</c:v>
                </c:pt>
                <c:pt idx="4768">
                  <c:v>9536</c:v>
                </c:pt>
                <c:pt idx="4769">
                  <c:v>9538</c:v>
                </c:pt>
                <c:pt idx="4770">
                  <c:v>9540</c:v>
                </c:pt>
                <c:pt idx="4771">
                  <c:v>9542</c:v>
                </c:pt>
                <c:pt idx="4772">
                  <c:v>9544</c:v>
                </c:pt>
                <c:pt idx="4773">
                  <c:v>9546</c:v>
                </c:pt>
                <c:pt idx="4774">
                  <c:v>9548</c:v>
                </c:pt>
                <c:pt idx="4775">
                  <c:v>9550</c:v>
                </c:pt>
                <c:pt idx="4776">
                  <c:v>9552</c:v>
                </c:pt>
                <c:pt idx="4777">
                  <c:v>9554</c:v>
                </c:pt>
                <c:pt idx="4778">
                  <c:v>9556</c:v>
                </c:pt>
                <c:pt idx="4779">
                  <c:v>9558</c:v>
                </c:pt>
                <c:pt idx="4780">
                  <c:v>9560</c:v>
                </c:pt>
                <c:pt idx="4781">
                  <c:v>9562</c:v>
                </c:pt>
                <c:pt idx="4782">
                  <c:v>9564</c:v>
                </c:pt>
                <c:pt idx="4783">
                  <c:v>9566</c:v>
                </c:pt>
                <c:pt idx="4784">
                  <c:v>9568</c:v>
                </c:pt>
                <c:pt idx="4785">
                  <c:v>9570</c:v>
                </c:pt>
                <c:pt idx="4786">
                  <c:v>9572</c:v>
                </c:pt>
                <c:pt idx="4787">
                  <c:v>9574</c:v>
                </c:pt>
                <c:pt idx="4788">
                  <c:v>9576</c:v>
                </c:pt>
                <c:pt idx="4789">
                  <c:v>9578</c:v>
                </c:pt>
                <c:pt idx="4790">
                  <c:v>9580</c:v>
                </c:pt>
                <c:pt idx="4791">
                  <c:v>9582</c:v>
                </c:pt>
                <c:pt idx="4792">
                  <c:v>9584</c:v>
                </c:pt>
                <c:pt idx="4793">
                  <c:v>9586</c:v>
                </c:pt>
                <c:pt idx="4794">
                  <c:v>9588</c:v>
                </c:pt>
                <c:pt idx="4795">
                  <c:v>9590</c:v>
                </c:pt>
                <c:pt idx="4796">
                  <c:v>9592</c:v>
                </c:pt>
                <c:pt idx="4797">
                  <c:v>9594</c:v>
                </c:pt>
                <c:pt idx="4798">
                  <c:v>9596</c:v>
                </c:pt>
                <c:pt idx="4799">
                  <c:v>9598</c:v>
                </c:pt>
                <c:pt idx="4800">
                  <c:v>9600</c:v>
                </c:pt>
                <c:pt idx="4801">
                  <c:v>9602</c:v>
                </c:pt>
                <c:pt idx="4802">
                  <c:v>9604</c:v>
                </c:pt>
                <c:pt idx="4803">
                  <c:v>9606</c:v>
                </c:pt>
                <c:pt idx="4804">
                  <c:v>9608</c:v>
                </c:pt>
                <c:pt idx="4805">
                  <c:v>9610</c:v>
                </c:pt>
                <c:pt idx="4806">
                  <c:v>9612</c:v>
                </c:pt>
                <c:pt idx="4807">
                  <c:v>9614</c:v>
                </c:pt>
                <c:pt idx="4808">
                  <c:v>9616</c:v>
                </c:pt>
                <c:pt idx="4809">
                  <c:v>9618</c:v>
                </c:pt>
                <c:pt idx="4810">
                  <c:v>9620</c:v>
                </c:pt>
                <c:pt idx="4811">
                  <c:v>9622</c:v>
                </c:pt>
                <c:pt idx="4812">
                  <c:v>9624</c:v>
                </c:pt>
                <c:pt idx="4813">
                  <c:v>9626</c:v>
                </c:pt>
                <c:pt idx="4814">
                  <c:v>9628</c:v>
                </c:pt>
                <c:pt idx="4815">
                  <c:v>9630</c:v>
                </c:pt>
                <c:pt idx="4816">
                  <c:v>9632</c:v>
                </c:pt>
                <c:pt idx="4817">
                  <c:v>9634</c:v>
                </c:pt>
                <c:pt idx="4818">
                  <c:v>9636</c:v>
                </c:pt>
                <c:pt idx="4819">
                  <c:v>9638</c:v>
                </c:pt>
                <c:pt idx="4820">
                  <c:v>9640</c:v>
                </c:pt>
                <c:pt idx="4821">
                  <c:v>9642</c:v>
                </c:pt>
                <c:pt idx="4822">
                  <c:v>9644</c:v>
                </c:pt>
                <c:pt idx="4823">
                  <c:v>9646</c:v>
                </c:pt>
                <c:pt idx="4824">
                  <c:v>9648</c:v>
                </c:pt>
                <c:pt idx="4825">
                  <c:v>9650</c:v>
                </c:pt>
                <c:pt idx="4826">
                  <c:v>9652</c:v>
                </c:pt>
                <c:pt idx="4827">
                  <c:v>9654</c:v>
                </c:pt>
                <c:pt idx="4828">
                  <c:v>9656</c:v>
                </c:pt>
                <c:pt idx="4829">
                  <c:v>9658</c:v>
                </c:pt>
                <c:pt idx="4830">
                  <c:v>9660</c:v>
                </c:pt>
                <c:pt idx="4831">
                  <c:v>9662</c:v>
                </c:pt>
                <c:pt idx="4832">
                  <c:v>9664</c:v>
                </c:pt>
                <c:pt idx="4833">
                  <c:v>9666</c:v>
                </c:pt>
                <c:pt idx="4834">
                  <c:v>9668</c:v>
                </c:pt>
                <c:pt idx="4835">
                  <c:v>9670</c:v>
                </c:pt>
                <c:pt idx="4836">
                  <c:v>9672</c:v>
                </c:pt>
                <c:pt idx="4837">
                  <c:v>9674</c:v>
                </c:pt>
                <c:pt idx="4838">
                  <c:v>9676</c:v>
                </c:pt>
                <c:pt idx="4839">
                  <c:v>9678</c:v>
                </c:pt>
                <c:pt idx="4840">
                  <c:v>9680</c:v>
                </c:pt>
                <c:pt idx="4841">
                  <c:v>9682</c:v>
                </c:pt>
                <c:pt idx="4842">
                  <c:v>9684</c:v>
                </c:pt>
                <c:pt idx="4843">
                  <c:v>9686</c:v>
                </c:pt>
                <c:pt idx="4844">
                  <c:v>9688</c:v>
                </c:pt>
                <c:pt idx="4845">
                  <c:v>9690</c:v>
                </c:pt>
                <c:pt idx="4846">
                  <c:v>9692</c:v>
                </c:pt>
                <c:pt idx="4847">
                  <c:v>9694</c:v>
                </c:pt>
                <c:pt idx="4848">
                  <c:v>9696</c:v>
                </c:pt>
                <c:pt idx="4849">
                  <c:v>9698</c:v>
                </c:pt>
                <c:pt idx="4850">
                  <c:v>9700</c:v>
                </c:pt>
                <c:pt idx="4851">
                  <c:v>9702</c:v>
                </c:pt>
                <c:pt idx="4852">
                  <c:v>9704</c:v>
                </c:pt>
                <c:pt idx="4853">
                  <c:v>9706</c:v>
                </c:pt>
                <c:pt idx="4854">
                  <c:v>9708</c:v>
                </c:pt>
                <c:pt idx="4855">
                  <c:v>9710</c:v>
                </c:pt>
                <c:pt idx="4856">
                  <c:v>9712</c:v>
                </c:pt>
                <c:pt idx="4857">
                  <c:v>9714</c:v>
                </c:pt>
                <c:pt idx="4858">
                  <c:v>9716</c:v>
                </c:pt>
                <c:pt idx="4859">
                  <c:v>9718</c:v>
                </c:pt>
                <c:pt idx="4860">
                  <c:v>9720</c:v>
                </c:pt>
                <c:pt idx="4861">
                  <c:v>9722</c:v>
                </c:pt>
                <c:pt idx="4862">
                  <c:v>9724</c:v>
                </c:pt>
                <c:pt idx="4863">
                  <c:v>9726</c:v>
                </c:pt>
                <c:pt idx="4864">
                  <c:v>9728</c:v>
                </c:pt>
                <c:pt idx="4865">
                  <c:v>9730</c:v>
                </c:pt>
                <c:pt idx="4866">
                  <c:v>9732</c:v>
                </c:pt>
                <c:pt idx="4867">
                  <c:v>9734</c:v>
                </c:pt>
                <c:pt idx="4868">
                  <c:v>9736</c:v>
                </c:pt>
                <c:pt idx="4869">
                  <c:v>9738</c:v>
                </c:pt>
                <c:pt idx="4870">
                  <c:v>9740</c:v>
                </c:pt>
                <c:pt idx="4871">
                  <c:v>9742</c:v>
                </c:pt>
                <c:pt idx="4872">
                  <c:v>9744</c:v>
                </c:pt>
                <c:pt idx="4873">
                  <c:v>9746</c:v>
                </c:pt>
                <c:pt idx="4874">
                  <c:v>9748</c:v>
                </c:pt>
                <c:pt idx="4875">
                  <c:v>9750</c:v>
                </c:pt>
                <c:pt idx="4876">
                  <c:v>9752</c:v>
                </c:pt>
                <c:pt idx="4877">
                  <c:v>9754</c:v>
                </c:pt>
                <c:pt idx="4878">
                  <c:v>9756</c:v>
                </c:pt>
                <c:pt idx="4879">
                  <c:v>9758</c:v>
                </c:pt>
                <c:pt idx="4880">
                  <c:v>9760</c:v>
                </c:pt>
                <c:pt idx="4881">
                  <c:v>9762</c:v>
                </c:pt>
                <c:pt idx="4882">
                  <c:v>9764</c:v>
                </c:pt>
                <c:pt idx="4883">
                  <c:v>9766</c:v>
                </c:pt>
                <c:pt idx="4884">
                  <c:v>9768</c:v>
                </c:pt>
                <c:pt idx="4885">
                  <c:v>9770</c:v>
                </c:pt>
                <c:pt idx="4886">
                  <c:v>9772</c:v>
                </c:pt>
                <c:pt idx="4887">
                  <c:v>9774</c:v>
                </c:pt>
                <c:pt idx="4888">
                  <c:v>9776</c:v>
                </c:pt>
                <c:pt idx="4889">
                  <c:v>9778</c:v>
                </c:pt>
                <c:pt idx="4890">
                  <c:v>9780</c:v>
                </c:pt>
                <c:pt idx="4891">
                  <c:v>9782</c:v>
                </c:pt>
                <c:pt idx="4892">
                  <c:v>9784</c:v>
                </c:pt>
                <c:pt idx="4893">
                  <c:v>9786</c:v>
                </c:pt>
                <c:pt idx="4894">
                  <c:v>9788</c:v>
                </c:pt>
                <c:pt idx="4895">
                  <c:v>9790</c:v>
                </c:pt>
                <c:pt idx="4896">
                  <c:v>9792</c:v>
                </c:pt>
                <c:pt idx="4897">
                  <c:v>9794</c:v>
                </c:pt>
                <c:pt idx="4898">
                  <c:v>9796</c:v>
                </c:pt>
                <c:pt idx="4899">
                  <c:v>9798</c:v>
                </c:pt>
                <c:pt idx="4900">
                  <c:v>9800</c:v>
                </c:pt>
                <c:pt idx="4901">
                  <c:v>9802</c:v>
                </c:pt>
                <c:pt idx="4902">
                  <c:v>9804</c:v>
                </c:pt>
                <c:pt idx="4903">
                  <c:v>9806</c:v>
                </c:pt>
                <c:pt idx="4904">
                  <c:v>9808</c:v>
                </c:pt>
                <c:pt idx="4905">
                  <c:v>9810</c:v>
                </c:pt>
                <c:pt idx="4906">
                  <c:v>9812</c:v>
                </c:pt>
                <c:pt idx="4907">
                  <c:v>9814</c:v>
                </c:pt>
                <c:pt idx="4908">
                  <c:v>9816</c:v>
                </c:pt>
                <c:pt idx="4909">
                  <c:v>9818</c:v>
                </c:pt>
                <c:pt idx="4910">
                  <c:v>9820</c:v>
                </c:pt>
                <c:pt idx="4911">
                  <c:v>9822</c:v>
                </c:pt>
                <c:pt idx="4912">
                  <c:v>9824</c:v>
                </c:pt>
                <c:pt idx="4913">
                  <c:v>9826</c:v>
                </c:pt>
                <c:pt idx="4914">
                  <c:v>9828</c:v>
                </c:pt>
                <c:pt idx="4915">
                  <c:v>9830</c:v>
                </c:pt>
                <c:pt idx="4916">
                  <c:v>9832</c:v>
                </c:pt>
                <c:pt idx="4917">
                  <c:v>9834</c:v>
                </c:pt>
                <c:pt idx="4918">
                  <c:v>9836</c:v>
                </c:pt>
                <c:pt idx="4919">
                  <c:v>9838</c:v>
                </c:pt>
                <c:pt idx="4920">
                  <c:v>9840</c:v>
                </c:pt>
                <c:pt idx="4921">
                  <c:v>9842</c:v>
                </c:pt>
                <c:pt idx="4922">
                  <c:v>9844</c:v>
                </c:pt>
                <c:pt idx="4923">
                  <c:v>9846</c:v>
                </c:pt>
                <c:pt idx="4924">
                  <c:v>9848</c:v>
                </c:pt>
                <c:pt idx="4925">
                  <c:v>9850</c:v>
                </c:pt>
                <c:pt idx="4926">
                  <c:v>9852</c:v>
                </c:pt>
                <c:pt idx="4927">
                  <c:v>9854</c:v>
                </c:pt>
                <c:pt idx="4928">
                  <c:v>9856</c:v>
                </c:pt>
                <c:pt idx="4929">
                  <c:v>9858</c:v>
                </c:pt>
                <c:pt idx="4930">
                  <c:v>9860</c:v>
                </c:pt>
                <c:pt idx="4931">
                  <c:v>9862</c:v>
                </c:pt>
                <c:pt idx="4932">
                  <c:v>9864</c:v>
                </c:pt>
                <c:pt idx="4933">
                  <c:v>9866</c:v>
                </c:pt>
                <c:pt idx="4934">
                  <c:v>9868</c:v>
                </c:pt>
                <c:pt idx="4935">
                  <c:v>9870</c:v>
                </c:pt>
                <c:pt idx="4936">
                  <c:v>9872</c:v>
                </c:pt>
                <c:pt idx="4937">
                  <c:v>9874</c:v>
                </c:pt>
                <c:pt idx="4938">
                  <c:v>9876</c:v>
                </c:pt>
                <c:pt idx="4939">
                  <c:v>9878</c:v>
                </c:pt>
                <c:pt idx="4940">
                  <c:v>9880</c:v>
                </c:pt>
                <c:pt idx="4941">
                  <c:v>9882</c:v>
                </c:pt>
                <c:pt idx="4942">
                  <c:v>9884</c:v>
                </c:pt>
                <c:pt idx="4943">
                  <c:v>9886</c:v>
                </c:pt>
                <c:pt idx="4944">
                  <c:v>9888</c:v>
                </c:pt>
                <c:pt idx="4945">
                  <c:v>9890</c:v>
                </c:pt>
                <c:pt idx="4946">
                  <c:v>9892</c:v>
                </c:pt>
                <c:pt idx="4947">
                  <c:v>9894</c:v>
                </c:pt>
                <c:pt idx="4948">
                  <c:v>9896</c:v>
                </c:pt>
                <c:pt idx="4949">
                  <c:v>9898</c:v>
                </c:pt>
                <c:pt idx="4950">
                  <c:v>9900</c:v>
                </c:pt>
                <c:pt idx="4951">
                  <c:v>9902</c:v>
                </c:pt>
                <c:pt idx="4952">
                  <c:v>9904</c:v>
                </c:pt>
                <c:pt idx="4953">
                  <c:v>9906</c:v>
                </c:pt>
                <c:pt idx="4954">
                  <c:v>9908</c:v>
                </c:pt>
                <c:pt idx="4955">
                  <c:v>9910</c:v>
                </c:pt>
                <c:pt idx="4956">
                  <c:v>9912</c:v>
                </c:pt>
                <c:pt idx="4957">
                  <c:v>9914</c:v>
                </c:pt>
                <c:pt idx="4958">
                  <c:v>9916</c:v>
                </c:pt>
                <c:pt idx="4959">
                  <c:v>9918</c:v>
                </c:pt>
                <c:pt idx="4960">
                  <c:v>9920</c:v>
                </c:pt>
                <c:pt idx="4961">
                  <c:v>9922</c:v>
                </c:pt>
                <c:pt idx="4962">
                  <c:v>9924</c:v>
                </c:pt>
                <c:pt idx="4963">
                  <c:v>9926</c:v>
                </c:pt>
                <c:pt idx="4964">
                  <c:v>9928</c:v>
                </c:pt>
                <c:pt idx="4965">
                  <c:v>9930</c:v>
                </c:pt>
                <c:pt idx="4966">
                  <c:v>9932</c:v>
                </c:pt>
                <c:pt idx="4967">
                  <c:v>9934</c:v>
                </c:pt>
                <c:pt idx="4968">
                  <c:v>9936</c:v>
                </c:pt>
                <c:pt idx="4969">
                  <c:v>9938</c:v>
                </c:pt>
                <c:pt idx="4970">
                  <c:v>9940</c:v>
                </c:pt>
                <c:pt idx="4971">
                  <c:v>9942</c:v>
                </c:pt>
                <c:pt idx="4972">
                  <c:v>9944</c:v>
                </c:pt>
                <c:pt idx="4973">
                  <c:v>9946</c:v>
                </c:pt>
                <c:pt idx="4974">
                  <c:v>9948</c:v>
                </c:pt>
                <c:pt idx="4975">
                  <c:v>9950</c:v>
                </c:pt>
                <c:pt idx="4976">
                  <c:v>9952</c:v>
                </c:pt>
                <c:pt idx="4977">
                  <c:v>9954</c:v>
                </c:pt>
                <c:pt idx="4978">
                  <c:v>9956</c:v>
                </c:pt>
                <c:pt idx="4979">
                  <c:v>9958</c:v>
                </c:pt>
                <c:pt idx="4980">
                  <c:v>9960</c:v>
                </c:pt>
                <c:pt idx="4981">
                  <c:v>9962</c:v>
                </c:pt>
                <c:pt idx="4982">
                  <c:v>9964</c:v>
                </c:pt>
                <c:pt idx="4983">
                  <c:v>9966</c:v>
                </c:pt>
                <c:pt idx="4984">
                  <c:v>9968</c:v>
                </c:pt>
                <c:pt idx="4985">
                  <c:v>9970</c:v>
                </c:pt>
                <c:pt idx="4986">
                  <c:v>9972</c:v>
                </c:pt>
                <c:pt idx="4987">
                  <c:v>9974</c:v>
                </c:pt>
                <c:pt idx="4988">
                  <c:v>9976</c:v>
                </c:pt>
                <c:pt idx="4989">
                  <c:v>9978</c:v>
                </c:pt>
                <c:pt idx="4990">
                  <c:v>9980</c:v>
                </c:pt>
                <c:pt idx="4991">
                  <c:v>9982</c:v>
                </c:pt>
                <c:pt idx="4992">
                  <c:v>9984</c:v>
                </c:pt>
                <c:pt idx="4993">
                  <c:v>9986</c:v>
                </c:pt>
                <c:pt idx="4994">
                  <c:v>9988</c:v>
                </c:pt>
                <c:pt idx="4995">
                  <c:v>9990</c:v>
                </c:pt>
                <c:pt idx="4996">
                  <c:v>9992</c:v>
                </c:pt>
                <c:pt idx="4997">
                  <c:v>9994</c:v>
                </c:pt>
                <c:pt idx="4998">
                  <c:v>9996</c:v>
                </c:pt>
                <c:pt idx="4999">
                  <c:v>9998</c:v>
                </c:pt>
                <c:pt idx="5000">
                  <c:v>10000</c:v>
                </c:pt>
                <c:pt idx="5001">
                  <c:v>10002</c:v>
                </c:pt>
                <c:pt idx="5002">
                  <c:v>10004</c:v>
                </c:pt>
                <c:pt idx="5003">
                  <c:v>10006</c:v>
                </c:pt>
                <c:pt idx="5004">
                  <c:v>10008</c:v>
                </c:pt>
                <c:pt idx="5005">
                  <c:v>10010</c:v>
                </c:pt>
                <c:pt idx="5006">
                  <c:v>10012</c:v>
                </c:pt>
                <c:pt idx="5007">
                  <c:v>10014</c:v>
                </c:pt>
                <c:pt idx="5008">
                  <c:v>10016</c:v>
                </c:pt>
                <c:pt idx="5009">
                  <c:v>10018</c:v>
                </c:pt>
                <c:pt idx="5010">
                  <c:v>10020</c:v>
                </c:pt>
                <c:pt idx="5011">
                  <c:v>10022</c:v>
                </c:pt>
                <c:pt idx="5012">
                  <c:v>10024</c:v>
                </c:pt>
                <c:pt idx="5013">
                  <c:v>10026</c:v>
                </c:pt>
                <c:pt idx="5014">
                  <c:v>10028</c:v>
                </c:pt>
                <c:pt idx="5015">
                  <c:v>10030</c:v>
                </c:pt>
                <c:pt idx="5016">
                  <c:v>10032</c:v>
                </c:pt>
                <c:pt idx="5017">
                  <c:v>10034</c:v>
                </c:pt>
                <c:pt idx="5018">
                  <c:v>10036</c:v>
                </c:pt>
                <c:pt idx="5019">
                  <c:v>10038</c:v>
                </c:pt>
                <c:pt idx="5020">
                  <c:v>10040</c:v>
                </c:pt>
                <c:pt idx="5021">
                  <c:v>10042</c:v>
                </c:pt>
                <c:pt idx="5022">
                  <c:v>10044</c:v>
                </c:pt>
                <c:pt idx="5023">
                  <c:v>10046</c:v>
                </c:pt>
                <c:pt idx="5024">
                  <c:v>10048</c:v>
                </c:pt>
                <c:pt idx="5025">
                  <c:v>10050</c:v>
                </c:pt>
                <c:pt idx="5026">
                  <c:v>10052</c:v>
                </c:pt>
                <c:pt idx="5027">
                  <c:v>10054</c:v>
                </c:pt>
                <c:pt idx="5028">
                  <c:v>10056</c:v>
                </c:pt>
                <c:pt idx="5029">
                  <c:v>10058</c:v>
                </c:pt>
                <c:pt idx="5030">
                  <c:v>10060</c:v>
                </c:pt>
                <c:pt idx="5031">
                  <c:v>10062</c:v>
                </c:pt>
                <c:pt idx="5032">
                  <c:v>10064</c:v>
                </c:pt>
                <c:pt idx="5033">
                  <c:v>10066</c:v>
                </c:pt>
                <c:pt idx="5034">
                  <c:v>10068</c:v>
                </c:pt>
                <c:pt idx="5035">
                  <c:v>10070</c:v>
                </c:pt>
                <c:pt idx="5036">
                  <c:v>10072</c:v>
                </c:pt>
                <c:pt idx="5037">
                  <c:v>10074</c:v>
                </c:pt>
                <c:pt idx="5038">
                  <c:v>10076</c:v>
                </c:pt>
                <c:pt idx="5039">
                  <c:v>10078</c:v>
                </c:pt>
                <c:pt idx="5040">
                  <c:v>10080</c:v>
                </c:pt>
                <c:pt idx="5041">
                  <c:v>10082</c:v>
                </c:pt>
                <c:pt idx="5042">
                  <c:v>10084</c:v>
                </c:pt>
                <c:pt idx="5043">
                  <c:v>10086</c:v>
                </c:pt>
                <c:pt idx="5044">
                  <c:v>10088</c:v>
                </c:pt>
                <c:pt idx="5045">
                  <c:v>10090</c:v>
                </c:pt>
                <c:pt idx="5046">
                  <c:v>10092</c:v>
                </c:pt>
                <c:pt idx="5047">
                  <c:v>10094</c:v>
                </c:pt>
                <c:pt idx="5048">
                  <c:v>10096</c:v>
                </c:pt>
                <c:pt idx="5049">
                  <c:v>10098</c:v>
                </c:pt>
                <c:pt idx="5050">
                  <c:v>10100</c:v>
                </c:pt>
                <c:pt idx="5051">
                  <c:v>10102</c:v>
                </c:pt>
                <c:pt idx="5052">
                  <c:v>10104</c:v>
                </c:pt>
                <c:pt idx="5053">
                  <c:v>10106</c:v>
                </c:pt>
                <c:pt idx="5054">
                  <c:v>10108</c:v>
                </c:pt>
                <c:pt idx="5055">
                  <c:v>10110</c:v>
                </c:pt>
                <c:pt idx="5056">
                  <c:v>10112</c:v>
                </c:pt>
                <c:pt idx="5057">
                  <c:v>10114</c:v>
                </c:pt>
                <c:pt idx="5058">
                  <c:v>10116</c:v>
                </c:pt>
                <c:pt idx="5059">
                  <c:v>10118</c:v>
                </c:pt>
                <c:pt idx="5060">
                  <c:v>10120</c:v>
                </c:pt>
                <c:pt idx="5061">
                  <c:v>10122</c:v>
                </c:pt>
                <c:pt idx="5062">
                  <c:v>10124</c:v>
                </c:pt>
                <c:pt idx="5063">
                  <c:v>10126</c:v>
                </c:pt>
                <c:pt idx="5064">
                  <c:v>10128</c:v>
                </c:pt>
                <c:pt idx="5065">
                  <c:v>10130</c:v>
                </c:pt>
                <c:pt idx="5066">
                  <c:v>10132</c:v>
                </c:pt>
                <c:pt idx="5067">
                  <c:v>10134</c:v>
                </c:pt>
                <c:pt idx="5068">
                  <c:v>10136</c:v>
                </c:pt>
                <c:pt idx="5069">
                  <c:v>10138</c:v>
                </c:pt>
                <c:pt idx="5070">
                  <c:v>10140</c:v>
                </c:pt>
                <c:pt idx="5071">
                  <c:v>10142</c:v>
                </c:pt>
                <c:pt idx="5072">
                  <c:v>10144</c:v>
                </c:pt>
                <c:pt idx="5073">
                  <c:v>10146</c:v>
                </c:pt>
                <c:pt idx="5074">
                  <c:v>10148</c:v>
                </c:pt>
                <c:pt idx="5075">
                  <c:v>10150</c:v>
                </c:pt>
                <c:pt idx="5076">
                  <c:v>10152</c:v>
                </c:pt>
                <c:pt idx="5077">
                  <c:v>10154</c:v>
                </c:pt>
                <c:pt idx="5078">
                  <c:v>10156</c:v>
                </c:pt>
                <c:pt idx="5079">
                  <c:v>10158</c:v>
                </c:pt>
                <c:pt idx="5080">
                  <c:v>10160</c:v>
                </c:pt>
                <c:pt idx="5081">
                  <c:v>10162</c:v>
                </c:pt>
                <c:pt idx="5082">
                  <c:v>10164</c:v>
                </c:pt>
                <c:pt idx="5083">
                  <c:v>10166</c:v>
                </c:pt>
                <c:pt idx="5084">
                  <c:v>10168</c:v>
                </c:pt>
                <c:pt idx="5085">
                  <c:v>10170</c:v>
                </c:pt>
                <c:pt idx="5086">
                  <c:v>10172</c:v>
                </c:pt>
                <c:pt idx="5087">
                  <c:v>10174</c:v>
                </c:pt>
                <c:pt idx="5088">
                  <c:v>10176</c:v>
                </c:pt>
                <c:pt idx="5089">
                  <c:v>10178</c:v>
                </c:pt>
                <c:pt idx="5090">
                  <c:v>10180</c:v>
                </c:pt>
                <c:pt idx="5091">
                  <c:v>10182</c:v>
                </c:pt>
                <c:pt idx="5092">
                  <c:v>10184</c:v>
                </c:pt>
                <c:pt idx="5093">
                  <c:v>10186</c:v>
                </c:pt>
                <c:pt idx="5094">
                  <c:v>10188</c:v>
                </c:pt>
                <c:pt idx="5095">
                  <c:v>10190</c:v>
                </c:pt>
                <c:pt idx="5096">
                  <c:v>10192</c:v>
                </c:pt>
                <c:pt idx="5097">
                  <c:v>10194</c:v>
                </c:pt>
                <c:pt idx="5098">
                  <c:v>10196</c:v>
                </c:pt>
                <c:pt idx="5099">
                  <c:v>10198</c:v>
                </c:pt>
                <c:pt idx="5100">
                  <c:v>10200</c:v>
                </c:pt>
                <c:pt idx="5101">
                  <c:v>10202</c:v>
                </c:pt>
                <c:pt idx="5102">
                  <c:v>10204</c:v>
                </c:pt>
                <c:pt idx="5103">
                  <c:v>10206</c:v>
                </c:pt>
                <c:pt idx="5104">
                  <c:v>10208</c:v>
                </c:pt>
                <c:pt idx="5105">
                  <c:v>10210</c:v>
                </c:pt>
                <c:pt idx="5106">
                  <c:v>10212</c:v>
                </c:pt>
                <c:pt idx="5107">
                  <c:v>10214</c:v>
                </c:pt>
                <c:pt idx="5108">
                  <c:v>10216</c:v>
                </c:pt>
                <c:pt idx="5109">
                  <c:v>10218</c:v>
                </c:pt>
                <c:pt idx="5110">
                  <c:v>10220</c:v>
                </c:pt>
                <c:pt idx="5111">
                  <c:v>10222</c:v>
                </c:pt>
                <c:pt idx="5112">
                  <c:v>10224</c:v>
                </c:pt>
                <c:pt idx="5113">
                  <c:v>10226</c:v>
                </c:pt>
                <c:pt idx="5114">
                  <c:v>10228</c:v>
                </c:pt>
                <c:pt idx="5115">
                  <c:v>10230</c:v>
                </c:pt>
                <c:pt idx="5116">
                  <c:v>10232</c:v>
                </c:pt>
                <c:pt idx="5117">
                  <c:v>10234</c:v>
                </c:pt>
                <c:pt idx="5118">
                  <c:v>10236</c:v>
                </c:pt>
                <c:pt idx="5119">
                  <c:v>10238</c:v>
                </c:pt>
                <c:pt idx="5120">
                  <c:v>10240</c:v>
                </c:pt>
                <c:pt idx="5121">
                  <c:v>10242</c:v>
                </c:pt>
                <c:pt idx="5122">
                  <c:v>10244</c:v>
                </c:pt>
                <c:pt idx="5123">
                  <c:v>10246</c:v>
                </c:pt>
                <c:pt idx="5124">
                  <c:v>10248</c:v>
                </c:pt>
                <c:pt idx="5125">
                  <c:v>10250</c:v>
                </c:pt>
                <c:pt idx="5126">
                  <c:v>10252</c:v>
                </c:pt>
                <c:pt idx="5127">
                  <c:v>10254</c:v>
                </c:pt>
                <c:pt idx="5128">
                  <c:v>10256</c:v>
                </c:pt>
                <c:pt idx="5129">
                  <c:v>10258</c:v>
                </c:pt>
                <c:pt idx="5130">
                  <c:v>10260</c:v>
                </c:pt>
                <c:pt idx="5131">
                  <c:v>10262</c:v>
                </c:pt>
                <c:pt idx="5132">
                  <c:v>10264</c:v>
                </c:pt>
                <c:pt idx="5133">
                  <c:v>10266</c:v>
                </c:pt>
                <c:pt idx="5134">
                  <c:v>10268</c:v>
                </c:pt>
                <c:pt idx="5135">
                  <c:v>10270</c:v>
                </c:pt>
                <c:pt idx="5136">
                  <c:v>10272</c:v>
                </c:pt>
                <c:pt idx="5137">
                  <c:v>10274</c:v>
                </c:pt>
                <c:pt idx="5138">
                  <c:v>10276</c:v>
                </c:pt>
                <c:pt idx="5139">
                  <c:v>10278</c:v>
                </c:pt>
                <c:pt idx="5140">
                  <c:v>10280</c:v>
                </c:pt>
                <c:pt idx="5141">
                  <c:v>10282</c:v>
                </c:pt>
                <c:pt idx="5142">
                  <c:v>10284</c:v>
                </c:pt>
                <c:pt idx="5143">
                  <c:v>10286</c:v>
                </c:pt>
                <c:pt idx="5144">
                  <c:v>10288</c:v>
                </c:pt>
                <c:pt idx="5145">
                  <c:v>10290</c:v>
                </c:pt>
                <c:pt idx="5146">
                  <c:v>10292</c:v>
                </c:pt>
                <c:pt idx="5147">
                  <c:v>10294</c:v>
                </c:pt>
                <c:pt idx="5148">
                  <c:v>10296</c:v>
                </c:pt>
                <c:pt idx="5149">
                  <c:v>10298</c:v>
                </c:pt>
                <c:pt idx="5150">
                  <c:v>10300</c:v>
                </c:pt>
                <c:pt idx="5151">
                  <c:v>10302</c:v>
                </c:pt>
                <c:pt idx="5152">
                  <c:v>10304</c:v>
                </c:pt>
                <c:pt idx="5153">
                  <c:v>10306</c:v>
                </c:pt>
                <c:pt idx="5154">
                  <c:v>10308</c:v>
                </c:pt>
                <c:pt idx="5155">
                  <c:v>10310</c:v>
                </c:pt>
                <c:pt idx="5156">
                  <c:v>10312</c:v>
                </c:pt>
                <c:pt idx="5157">
                  <c:v>10314</c:v>
                </c:pt>
                <c:pt idx="5158">
                  <c:v>10316</c:v>
                </c:pt>
                <c:pt idx="5159">
                  <c:v>10318</c:v>
                </c:pt>
                <c:pt idx="5160">
                  <c:v>10320</c:v>
                </c:pt>
                <c:pt idx="5161">
                  <c:v>10322</c:v>
                </c:pt>
                <c:pt idx="5162">
                  <c:v>10324</c:v>
                </c:pt>
                <c:pt idx="5163">
                  <c:v>10326</c:v>
                </c:pt>
                <c:pt idx="5164">
                  <c:v>10328</c:v>
                </c:pt>
                <c:pt idx="5165">
                  <c:v>10330</c:v>
                </c:pt>
                <c:pt idx="5166">
                  <c:v>10332</c:v>
                </c:pt>
                <c:pt idx="5167">
                  <c:v>10334</c:v>
                </c:pt>
                <c:pt idx="5168">
                  <c:v>10336</c:v>
                </c:pt>
                <c:pt idx="5169">
                  <c:v>10338</c:v>
                </c:pt>
                <c:pt idx="5170">
                  <c:v>10340</c:v>
                </c:pt>
                <c:pt idx="5171">
                  <c:v>10342</c:v>
                </c:pt>
                <c:pt idx="5172">
                  <c:v>10344</c:v>
                </c:pt>
                <c:pt idx="5173">
                  <c:v>10346</c:v>
                </c:pt>
                <c:pt idx="5174">
                  <c:v>10348</c:v>
                </c:pt>
                <c:pt idx="5175">
                  <c:v>10350</c:v>
                </c:pt>
                <c:pt idx="5176">
                  <c:v>10352</c:v>
                </c:pt>
                <c:pt idx="5177">
                  <c:v>10354</c:v>
                </c:pt>
                <c:pt idx="5178">
                  <c:v>10356</c:v>
                </c:pt>
                <c:pt idx="5179">
                  <c:v>10358</c:v>
                </c:pt>
                <c:pt idx="5180">
                  <c:v>10360</c:v>
                </c:pt>
                <c:pt idx="5181">
                  <c:v>10362</c:v>
                </c:pt>
                <c:pt idx="5182">
                  <c:v>10364</c:v>
                </c:pt>
                <c:pt idx="5183">
                  <c:v>10366</c:v>
                </c:pt>
                <c:pt idx="5184">
                  <c:v>10368</c:v>
                </c:pt>
                <c:pt idx="5185">
                  <c:v>10370</c:v>
                </c:pt>
                <c:pt idx="5186">
                  <c:v>10372</c:v>
                </c:pt>
                <c:pt idx="5187">
                  <c:v>10374</c:v>
                </c:pt>
                <c:pt idx="5188">
                  <c:v>10376</c:v>
                </c:pt>
                <c:pt idx="5189">
                  <c:v>10378</c:v>
                </c:pt>
                <c:pt idx="5190">
                  <c:v>10380</c:v>
                </c:pt>
                <c:pt idx="5191">
                  <c:v>10382</c:v>
                </c:pt>
                <c:pt idx="5192">
                  <c:v>10384</c:v>
                </c:pt>
                <c:pt idx="5193">
                  <c:v>10386</c:v>
                </c:pt>
                <c:pt idx="5194">
                  <c:v>10388</c:v>
                </c:pt>
                <c:pt idx="5195">
                  <c:v>10390</c:v>
                </c:pt>
                <c:pt idx="5196">
                  <c:v>10392</c:v>
                </c:pt>
                <c:pt idx="5197">
                  <c:v>10394</c:v>
                </c:pt>
                <c:pt idx="5198">
                  <c:v>10396</c:v>
                </c:pt>
                <c:pt idx="5199">
                  <c:v>10398</c:v>
                </c:pt>
                <c:pt idx="5200">
                  <c:v>10400</c:v>
                </c:pt>
                <c:pt idx="5201">
                  <c:v>10402</c:v>
                </c:pt>
                <c:pt idx="5202">
                  <c:v>10404</c:v>
                </c:pt>
                <c:pt idx="5203">
                  <c:v>10406</c:v>
                </c:pt>
                <c:pt idx="5204">
                  <c:v>10408</c:v>
                </c:pt>
                <c:pt idx="5205">
                  <c:v>10410</c:v>
                </c:pt>
                <c:pt idx="5206">
                  <c:v>10412</c:v>
                </c:pt>
                <c:pt idx="5207">
                  <c:v>10414</c:v>
                </c:pt>
                <c:pt idx="5208">
                  <c:v>10416</c:v>
                </c:pt>
                <c:pt idx="5209">
                  <c:v>10418</c:v>
                </c:pt>
                <c:pt idx="5210">
                  <c:v>10420</c:v>
                </c:pt>
                <c:pt idx="5211">
                  <c:v>10422</c:v>
                </c:pt>
                <c:pt idx="5212">
                  <c:v>10424</c:v>
                </c:pt>
                <c:pt idx="5213">
                  <c:v>10426</c:v>
                </c:pt>
                <c:pt idx="5214">
                  <c:v>10428</c:v>
                </c:pt>
                <c:pt idx="5215">
                  <c:v>10430</c:v>
                </c:pt>
                <c:pt idx="5216">
                  <c:v>10432</c:v>
                </c:pt>
                <c:pt idx="5217">
                  <c:v>10434</c:v>
                </c:pt>
                <c:pt idx="5218">
                  <c:v>10436</c:v>
                </c:pt>
                <c:pt idx="5219">
                  <c:v>10438</c:v>
                </c:pt>
                <c:pt idx="5220">
                  <c:v>10440</c:v>
                </c:pt>
                <c:pt idx="5221">
                  <c:v>10442</c:v>
                </c:pt>
                <c:pt idx="5222">
                  <c:v>10444</c:v>
                </c:pt>
                <c:pt idx="5223">
                  <c:v>10446</c:v>
                </c:pt>
                <c:pt idx="5224">
                  <c:v>10448</c:v>
                </c:pt>
                <c:pt idx="5225">
                  <c:v>10450</c:v>
                </c:pt>
                <c:pt idx="5226">
                  <c:v>10452</c:v>
                </c:pt>
                <c:pt idx="5227">
                  <c:v>10454</c:v>
                </c:pt>
                <c:pt idx="5228">
                  <c:v>10456</c:v>
                </c:pt>
                <c:pt idx="5229">
                  <c:v>10458</c:v>
                </c:pt>
                <c:pt idx="5230">
                  <c:v>10460</c:v>
                </c:pt>
                <c:pt idx="5231">
                  <c:v>10462</c:v>
                </c:pt>
                <c:pt idx="5232">
                  <c:v>10464</c:v>
                </c:pt>
                <c:pt idx="5233">
                  <c:v>10466</c:v>
                </c:pt>
                <c:pt idx="5234">
                  <c:v>10468</c:v>
                </c:pt>
                <c:pt idx="5235">
                  <c:v>10470</c:v>
                </c:pt>
                <c:pt idx="5236">
                  <c:v>10472</c:v>
                </c:pt>
                <c:pt idx="5237">
                  <c:v>10474</c:v>
                </c:pt>
                <c:pt idx="5238">
                  <c:v>10476</c:v>
                </c:pt>
                <c:pt idx="5239">
                  <c:v>10478</c:v>
                </c:pt>
                <c:pt idx="5240">
                  <c:v>10480</c:v>
                </c:pt>
                <c:pt idx="5241">
                  <c:v>10482</c:v>
                </c:pt>
                <c:pt idx="5242">
                  <c:v>10484</c:v>
                </c:pt>
                <c:pt idx="5243">
                  <c:v>10486</c:v>
                </c:pt>
                <c:pt idx="5244">
                  <c:v>10488</c:v>
                </c:pt>
                <c:pt idx="5245">
                  <c:v>10490</c:v>
                </c:pt>
                <c:pt idx="5246">
                  <c:v>10492</c:v>
                </c:pt>
                <c:pt idx="5247">
                  <c:v>10494</c:v>
                </c:pt>
                <c:pt idx="5248">
                  <c:v>10496</c:v>
                </c:pt>
                <c:pt idx="5249">
                  <c:v>10498</c:v>
                </c:pt>
                <c:pt idx="5250">
                  <c:v>10500</c:v>
                </c:pt>
                <c:pt idx="5251">
                  <c:v>10502</c:v>
                </c:pt>
                <c:pt idx="5252">
                  <c:v>10504</c:v>
                </c:pt>
                <c:pt idx="5253">
                  <c:v>10506</c:v>
                </c:pt>
                <c:pt idx="5254">
                  <c:v>10508</c:v>
                </c:pt>
                <c:pt idx="5255">
                  <c:v>10510</c:v>
                </c:pt>
                <c:pt idx="5256">
                  <c:v>10512</c:v>
                </c:pt>
                <c:pt idx="5257">
                  <c:v>10514</c:v>
                </c:pt>
                <c:pt idx="5258">
                  <c:v>10516</c:v>
                </c:pt>
                <c:pt idx="5259">
                  <c:v>10518</c:v>
                </c:pt>
                <c:pt idx="5260">
                  <c:v>10520</c:v>
                </c:pt>
                <c:pt idx="5261">
                  <c:v>10522</c:v>
                </c:pt>
                <c:pt idx="5262">
                  <c:v>10524</c:v>
                </c:pt>
                <c:pt idx="5263">
                  <c:v>10526</c:v>
                </c:pt>
                <c:pt idx="5264">
                  <c:v>10528</c:v>
                </c:pt>
                <c:pt idx="5265">
                  <c:v>10530</c:v>
                </c:pt>
                <c:pt idx="5266">
                  <c:v>10532</c:v>
                </c:pt>
                <c:pt idx="5267">
                  <c:v>10534</c:v>
                </c:pt>
                <c:pt idx="5268">
                  <c:v>10536</c:v>
                </c:pt>
                <c:pt idx="5269">
                  <c:v>10538</c:v>
                </c:pt>
                <c:pt idx="5270">
                  <c:v>10540</c:v>
                </c:pt>
                <c:pt idx="5271">
                  <c:v>10542</c:v>
                </c:pt>
                <c:pt idx="5272">
                  <c:v>10544</c:v>
                </c:pt>
                <c:pt idx="5273">
                  <c:v>10546</c:v>
                </c:pt>
                <c:pt idx="5274">
                  <c:v>10548</c:v>
                </c:pt>
                <c:pt idx="5275">
                  <c:v>10550</c:v>
                </c:pt>
                <c:pt idx="5276">
                  <c:v>10552</c:v>
                </c:pt>
                <c:pt idx="5277">
                  <c:v>10554</c:v>
                </c:pt>
                <c:pt idx="5278">
                  <c:v>10556</c:v>
                </c:pt>
                <c:pt idx="5279">
                  <c:v>10558</c:v>
                </c:pt>
                <c:pt idx="5280">
                  <c:v>10560</c:v>
                </c:pt>
                <c:pt idx="5281">
                  <c:v>10562</c:v>
                </c:pt>
                <c:pt idx="5282">
                  <c:v>10564</c:v>
                </c:pt>
                <c:pt idx="5283">
                  <c:v>10566</c:v>
                </c:pt>
                <c:pt idx="5284">
                  <c:v>10568</c:v>
                </c:pt>
                <c:pt idx="5285">
                  <c:v>10570</c:v>
                </c:pt>
                <c:pt idx="5286">
                  <c:v>10572</c:v>
                </c:pt>
                <c:pt idx="5287">
                  <c:v>10574</c:v>
                </c:pt>
                <c:pt idx="5288">
                  <c:v>10576</c:v>
                </c:pt>
                <c:pt idx="5289">
                  <c:v>10578</c:v>
                </c:pt>
                <c:pt idx="5290">
                  <c:v>10580</c:v>
                </c:pt>
                <c:pt idx="5291">
                  <c:v>10582</c:v>
                </c:pt>
                <c:pt idx="5292">
                  <c:v>10584</c:v>
                </c:pt>
                <c:pt idx="5293">
                  <c:v>10586</c:v>
                </c:pt>
                <c:pt idx="5294">
                  <c:v>10588</c:v>
                </c:pt>
                <c:pt idx="5295">
                  <c:v>10590</c:v>
                </c:pt>
                <c:pt idx="5296">
                  <c:v>10592</c:v>
                </c:pt>
                <c:pt idx="5297">
                  <c:v>10594</c:v>
                </c:pt>
                <c:pt idx="5298">
                  <c:v>10596</c:v>
                </c:pt>
                <c:pt idx="5299">
                  <c:v>10598</c:v>
                </c:pt>
                <c:pt idx="5300">
                  <c:v>10600</c:v>
                </c:pt>
                <c:pt idx="5301">
                  <c:v>10602</c:v>
                </c:pt>
                <c:pt idx="5302">
                  <c:v>10604</c:v>
                </c:pt>
                <c:pt idx="5303">
                  <c:v>10606</c:v>
                </c:pt>
                <c:pt idx="5304">
                  <c:v>10608</c:v>
                </c:pt>
                <c:pt idx="5305">
                  <c:v>10610</c:v>
                </c:pt>
                <c:pt idx="5306">
                  <c:v>10612</c:v>
                </c:pt>
                <c:pt idx="5307">
                  <c:v>10614</c:v>
                </c:pt>
                <c:pt idx="5308">
                  <c:v>10616</c:v>
                </c:pt>
                <c:pt idx="5309">
                  <c:v>10618</c:v>
                </c:pt>
                <c:pt idx="5310">
                  <c:v>10620</c:v>
                </c:pt>
                <c:pt idx="5311">
                  <c:v>10622</c:v>
                </c:pt>
                <c:pt idx="5312">
                  <c:v>10624</c:v>
                </c:pt>
                <c:pt idx="5313">
                  <c:v>10626</c:v>
                </c:pt>
                <c:pt idx="5314">
                  <c:v>10628</c:v>
                </c:pt>
                <c:pt idx="5315">
                  <c:v>10630</c:v>
                </c:pt>
                <c:pt idx="5316">
                  <c:v>10632</c:v>
                </c:pt>
                <c:pt idx="5317">
                  <c:v>10634</c:v>
                </c:pt>
                <c:pt idx="5318">
                  <c:v>10636</c:v>
                </c:pt>
                <c:pt idx="5319">
                  <c:v>10638</c:v>
                </c:pt>
                <c:pt idx="5320">
                  <c:v>10640</c:v>
                </c:pt>
                <c:pt idx="5321">
                  <c:v>10642</c:v>
                </c:pt>
                <c:pt idx="5322">
                  <c:v>10644</c:v>
                </c:pt>
                <c:pt idx="5323">
                  <c:v>10646</c:v>
                </c:pt>
                <c:pt idx="5324">
                  <c:v>10648</c:v>
                </c:pt>
                <c:pt idx="5325">
                  <c:v>10650</c:v>
                </c:pt>
                <c:pt idx="5326">
                  <c:v>10652</c:v>
                </c:pt>
                <c:pt idx="5327">
                  <c:v>10654</c:v>
                </c:pt>
                <c:pt idx="5328">
                  <c:v>10656</c:v>
                </c:pt>
                <c:pt idx="5329">
                  <c:v>10658</c:v>
                </c:pt>
                <c:pt idx="5330">
                  <c:v>10660</c:v>
                </c:pt>
                <c:pt idx="5331">
                  <c:v>10662</c:v>
                </c:pt>
                <c:pt idx="5332">
                  <c:v>10664</c:v>
                </c:pt>
                <c:pt idx="5333">
                  <c:v>10666</c:v>
                </c:pt>
                <c:pt idx="5334">
                  <c:v>10668</c:v>
                </c:pt>
                <c:pt idx="5335">
                  <c:v>10670</c:v>
                </c:pt>
                <c:pt idx="5336">
                  <c:v>10672</c:v>
                </c:pt>
                <c:pt idx="5337">
                  <c:v>10674</c:v>
                </c:pt>
                <c:pt idx="5338">
                  <c:v>10676</c:v>
                </c:pt>
                <c:pt idx="5339">
                  <c:v>10678</c:v>
                </c:pt>
                <c:pt idx="5340">
                  <c:v>10680</c:v>
                </c:pt>
                <c:pt idx="5341">
                  <c:v>10682</c:v>
                </c:pt>
                <c:pt idx="5342">
                  <c:v>10684</c:v>
                </c:pt>
                <c:pt idx="5343">
                  <c:v>10686</c:v>
                </c:pt>
                <c:pt idx="5344">
                  <c:v>10688</c:v>
                </c:pt>
                <c:pt idx="5345">
                  <c:v>10690</c:v>
                </c:pt>
                <c:pt idx="5346">
                  <c:v>10692</c:v>
                </c:pt>
                <c:pt idx="5347">
                  <c:v>10694</c:v>
                </c:pt>
                <c:pt idx="5348">
                  <c:v>10696</c:v>
                </c:pt>
                <c:pt idx="5349">
                  <c:v>10698</c:v>
                </c:pt>
                <c:pt idx="5350">
                  <c:v>10700</c:v>
                </c:pt>
                <c:pt idx="5351">
                  <c:v>10702</c:v>
                </c:pt>
                <c:pt idx="5352">
                  <c:v>10704</c:v>
                </c:pt>
                <c:pt idx="5353">
                  <c:v>10706</c:v>
                </c:pt>
                <c:pt idx="5354">
                  <c:v>10708</c:v>
                </c:pt>
                <c:pt idx="5355">
                  <c:v>10710</c:v>
                </c:pt>
                <c:pt idx="5356">
                  <c:v>10712</c:v>
                </c:pt>
                <c:pt idx="5357">
                  <c:v>10714</c:v>
                </c:pt>
                <c:pt idx="5358">
                  <c:v>10716</c:v>
                </c:pt>
                <c:pt idx="5359">
                  <c:v>10718</c:v>
                </c:pt>
                <c:pt idx="5360">
                  <c:v>10720</c:v>
                </c:pt>
                <c:pt idx="5361">
                  <c:v>10722</c:v>
                </c:pt>
                <c:pt idx="5362">
                  <c:v>10724</c:v>
                </c:pt>
                <c:pt idx="5363">
                  <c:v>10726</c:v>
                </c:pt>
                <c:pt idx="5364">
                  <c:v>10728</c:v>
                </c:pt>
                <c:pt idx="5365">
                  <c:v>10730</c:v>
                </c:pt>
                <c:pt idx="5366">
                  <c:v>10732</c:v>
                </c:pt>
                <c:pt idx="5367">
                  <c:v>10734</c:v>
                </c:pt>
                <c:pt idx="5368">
                  <c:v>10736</c:v>
                </c:pt>
                <c:pt idx="5369">
                  <c:v>10738</c:v>
                </c:pt>
                <c:pt idx="5370">
                  <c:v>10740</c:v>
                </c:pt>
                <c:pt idx="5371">
                  <c:v>10742</c:v>
                </c:pt>
                <c:pt idx="5372">
                  <c:v>10744</c:v>
                </c:pt>
                <c:pt idx="5373">
                  <c:v>10746</c:v>
                </c:pt>
                <c:pt idx="5374">
                  <c:v>10748</c:v>
                </c:pt>
                <c:pt idx="5375">
                  <c:v>10750</c:v>
                </c:pt>
                <c:pt idx="5376">
                  <c:v>10752</c:v>
                </c:pt>
                <c:pt idx="5377">
                  <c:v>10754</c:v>
                </c:pt>
                <c:pt idx="5378">
                  <c:v>10756</c:v>
                </c:pt>
                <c:pt idx="5379">
                  <c:v>10758</c:v>
                </c:pt>
                <c:pt idx="5380">
                  <c:v>10760</c:v>
                </c:pt>
                <c:pt idx="5381">
                  <c:v>10762</c:v>
                </c:pt>
                <c:pt idx="5382">
                  <c:v>10764</c:v>
                </c:pt>
                <c:pt idx="5383">
                  <c:v>10766</c:v>
                </c:pt>
                <c:pt idx="5384">
                  <c:v>10768</c:v>
                </c:pt>
                <c:pt idx="5385">
                  <c:v>10770</c:v>
                </c:pt>
                <c:pt idx="5386">
                  <c:v>10772</c:v>
                </c:pt>
                <c:pt idx="5387">
                  <c:v>10774</c:v>
                </c:pt>
                <c:pt idx="5388">
                  <c:v>10776</c:v>
                </c:pt>
                <c:pt idx="5389">
                  <c:v>10778</c:v>
                </c:pt>
                <c:pt idx="5390">
                  <c:v>10780</c:v>
                </c:pt>
                <c:pt idx="5391">
                  <c:v>10782</c:v>
                </c:pt>
                <c:pt idx="5392">
                  <c:v>10784</c:v>
                </c:pt>
                <c:pt idx="5393">
                  <c:v>10786</c:v>
                </c:pt>
                <c:pt idx="5394">
                  <c:v>10788</c:v>
                </c:pt>
                <c:pt idx="5395">
                  <c:v>10790</c:v>
                </c:pt>
                <c:pt idx="5396">
                  <c:v>10792</c:v>
                </c:pt>
                <c:pt idx="5397">
                  <c:v>10794</c:v>
                </c:pt>
                <c:pt idx="5398">
                  <c:v>10796</c:v>
                </c:pt>
                <c:pt idx="5399">
                  <c:v>10798</c:v>
                </c:pt>
                <c:pt idx="5400">
                  <c:v>10800</c:v>
                </c:pt>
                <c:pt idx="5401">
                  <c:v>10802</c:v>
                </c:pt>
                <c:pt idx="5402">
                  <c:v>10804</c:v>
                </c:pt>
                <c:pt idx="5403">
                  <c:v>10806</c:v>
                </c:pt>
                <c:pt idx="5404">
                  <c:v>10808</c:v>
                </c:pt>
                <c:pt idx="5405">
                  <c:v>10810</c:v>
                </c:pt>
                <c:pt idx="5406">
                  <c:v>10812</c:v>
                </c:pt>
                <c:pt idx="5407">
                  <c:v>10814</c:v>
                </c:pt>
                <c:pt idx="5408">
                  <c:v>10816</c:v>
                </c:pt>
                <c:pt idx="5409">
                  <c:v>10818</c:v>
                </c:pt>
                <c:pt idx="5410">
                  <c:v>10820</c:v>
                </c:pt>
                <c:pt idx="5411">
                  <c:v>10822</c:v>
                </c:pt>
                <c:pt idx="5412">
                  <c:v>10824</c:v>
                </c:pt>
                <c:pt idx="5413">
                  <c:v>10826</c:v>
                </c:pt>
                <c:pt idx="5414">
                  <c:v>10828</c:v>
                </c:pt>
                <c:pt idx="5415">
                  <c:v>10830</c:v>
                </c:pt>
                <c:pt idx="5416">
                  <c:v>10832</c:v>
                </c:pt>
                <c:pt idx="5417">
                  <c:v>10834</c:v>
                </c:pt>
                <c:pt idx="5418">
                  <c:v>10836</c:v>
                </c:pt>
                <c:pt idx="5419">
                  <c:v>10838</c:v>
                </c:pt>
                <c:pt idx="5420">
                  <c:v>10840</c:v>
                </c:pt>
                <c:pt idx="5421">
                  <c:v>10842</c:v>
                </c:pt>
                <c:pt idx="5422">
                  <c:v>10844</c:v>
                </c:pt>
                <c:pt idx="5423">
                  <c:v>10846</c:v>
                </c:pt>
                <c:pt idx="5424">
                  <c:v>10848</c:v>
                </c:pt>
                <c:pt idx="5425">
                  <c:v>10850</c:v>
                </c:pt>
                <c:pt idx="5426">
                  <c:v>10852</c:v>
                </c:pt>
                <c:pt idx="5427">
                  <c:v>10854</c:v>
                </c:pt>
                <c:pt idx="5428">
                  <c:v>10856</c:v>
                </c:pt>
                <c:pt idx="5429">
                  <c:v>10858</c:v>
                </c:pt>
                <c:pt idx="5430">
                  <c:v>10860</c:v>
                </c:pt>
                <c:pt idx="5431">
                  <c:v>10862</c:v>
                </c:pt>
                <c:pt idx="5432">
                  <c:v>10864</c:v>
                </c:pt>
                <c:pt idx="5433">
                  <c:v>10866</c:v>
                </c:pt>
                <c:pt idx="5434">
                  <c:v>10868</c:v>
                </c:pt>
                <c:pt idx="5435">
                  <c:v>10870</c:v>
                </c:pt>
                <c:pt idx="5436">
                  <c:v>10872</c:v>
                </c:pt>
                <c:pt idx="5437">
                  <c:v>10874</c:v>
                </c:pt>
                <c:pt idx="5438">
                  <c:v>10876</c:v>
                </c:pt>
                <c:pt idx="5439">
                  <c:v>10878</c:v>
                </c:pt>
                <c:pt idx="5440">
                  <c:v>10880</c:v>
                </c:pt>
                <c:pt idx="5441">
                  <c:v>10882</c:v>
                </c:pt>
                <c:pt idx="5442">
                  <c:v>10884</c:v>
                </c:pt>
                <c:pt idx="5443">
                  <c:v>10886</c:v>
                </c:pt>
                <c:pt idx="5444">
                  <c:v>10888</c:v>
                </c:pt>
                <c:pt idx="5445">
                  <c:v>10890</c:v>
                </c:pt>
                <c:pt idx="5446">
                  <c:v>10892</c:v>
                </c:pt>
                <c:pt idx="5447">
                  <c:v>10894</c:v>
                </c:pt>
                <c:pt idx="5448">
                  <c:v>10896</c:v>
                </c:pt>
                <c:pt idx="5449">
                  <c:v>10898</c:v>
                </c:pt>
                <c:pt idx="5450">
                  <c:v>10900</c:v>
                </c:pt>
                <c:pt idx="5451">
                  <c:v>10902</c:v>
                </c:pt>
                <c:pt idx="5452">
                  <c:v>10904</c:v>
                </c:pt>
                <c:pt idx="5453">
                  <c:v>10906</c:v>
                </c:pt>
                <c:pt idx="5454">
                  <c:v>10908</c:v>
                </c:pt>
                <c:pt idx="5455">
                  <c:v>10910</c:v>
                </c:pt>
                <c:pt idx="5456">
                  <c:v>10912</c:v>
                </c:pt>
                <c:pt idx="5457">
                  <c:v>10914</c:v>
                </c:pt>
                <c:pt idx="5458">
                  <c:v>10916</c:v>
                </c:pt>
                <c:pt idx="5459">
                  <c:v>10918</c:v>
                </c:pt>
                <c:pt idx="5460">
                  <c:v>10920</c:v>
                </c:pt>
                <c:pt idx="5461">
                  <c:v>10922</c:v>
                </c:pt>
                <c:pt idx="5462">
                  <c:v>10924</c:v>
                </c:pt>
                <c:pt idx="5463">
                  <c:v>10926</c:v>
                </c:pt>
                <c:pt idx="5464">
                  <c:v>10928</c:v>
                </c:pt>
                <c:pt idx="5465">
                  <c:v>10930</c:v>
                </c:pt>
                <c:pt idx="5466">
                  <c:v>10932</c:v>
                </c:pt>
                <c:pt idx="5467">
                  <c:v>10934</c:v>
                </c:pt>
                <c:pt idx="5468">
                  <c:v>10936</c:v>
                </c:pt>
                <c:pt idx="5469">
                  <c:v>10938</c:v>
                </c:pt>
                <c:pt idx="5470">
                  <c:v>10940</c:v>
                </c:pt>
                <c:pt idx="5471">
                  <c:v>10942</c:v>
                </c:pt>
                <c:pt idx="5472">
                  <c:v>10944</c:v>
                </c:pt>
                <c:pt idx="5473">
                  <c:v>10946</c:v>
                </c:pt>
                <c:pt idx="5474">
                  <c:v>10948</c:v>
                </c:pt>
                <c:pt idx="5475">
                  <c:v>10950</c:v>
                </c:pt>
                <c:pt idx="5476">
                  <c:v>10952</c:v>
                </c:pt>
                <c:pt idx="5477">
                  <c:v>10954</c:v>
                </c:pt>
                <c:pt idx="5478">
                  <c:v>10956</c:v>
                </c:pt>
                <c:pt idx="5479">
                  <c:v>10958</c:v>
                </c:pt>
                <c:pt idx="5480">
                  <c:v>10960</c:v>
                </c:pt>
                <c:pt idx="5481">
                  <c:v>10962</c:v>
                </c:pt>
                <c:pt idx="5482">
                  <c:v>10964</c:v>
                </c:pt>
                <c:pt idx="5483">
                  <c:v>10966</c:v>
                </c:pt>
                <c:pt idx="5484">
                  <c:v>10968</c:v>
                </c:pt>
                <c:pt idx="5485">
                  <c:v>10970</c:v>
                </c:pt>
                <c:pt idx="5486">
                  <c:v>10972</c:v>
                </c:pt>
                <c:pt idx="5487">
                  <c:v>10974</c:v>
                </c:pt>
                <c:pt idx="5488">
                  <c:v>10976</c:v>
                </c:pt>
                <c:pt idx="5489">
                  <c:v>10978</c:v>
                </c:pt>
                <c:pt idx="5490">
                  <c:v>10980</c:v>
                </c:pt>
                <c:pt idx="5491">
                  <c:v>10982</c:v>
                </c:pt>
                <c:pt idx="5492">
                  <c:v>10984</c:v>
                </c:pt>
                <c:pt idx="5493">
                  <c:v>10986</c:v>
                </c:pt>
                <c:pt idx="5494">
                  <c:v>10988</c:v>
                </c:pt>
                <c:pt idx="5495">
                  <c:v>10990</c:v>
                </c:pt>
                <c:pt idx="5496">
                  <c:v>10992</c:v>
                </c:pt>
                <c:pt idx="5497">
                  <c:v>10994</c:v>
                </c:pt>
                <c:pt idx="5498">
                  <c:v>10996</c:v>
                </c:pt>
                <c:pt idx="5499">
                  <c:v>10998</c:v>
                </c:pt>
                <c:pt idx="5500">
                  <c:v>11000</c:v>
                </c:pt>
                <c:pt idx="5501">
                  <c:v>11002</c:v>
                </c:pt>
                <c:pt idx="5502">
                  <c:v>11004</c:v>
                </c:pt>
                <c:pt idx="5503">
                  <c:v>11006</c:v>
                </c:pt>
                <c:pt idx="5504">
                  <c:v>11008</c:v>
                </c:pt>
                <c:pt idx="5505">
                  <c:v>11010</c:v>
                </c:pt>
                <c:pt idx="5506">
                  <c:v>11012</c:v>
                </c:pt>
                <c:pt idx="5507">
                  <c:v>11014</c:v>
                </c:pt>
                <c:pt idx="5508">
                  <c:v>11016</c:v>
                </c:pt>
                <c:pt idx="5509">
                  <c:v>11018</c:v>
                </c:pt>
                <c:pt idx="5510">
                  <c:v>11020</c:v>
                </c:pt>
                <c:pt idx="5511">
                  <c:v>11022</c:v>
                </c:pt>
                <c:pt idx="5512">
                  <c:v>11024</c:v>
                </c:pt>
                <c:pt idx="5513">
                  <c:v>11026</c:v>
                </c:pt>
                <c:pt idx="5514">
                  <c:v>11028</c:v>
                </c:pt>
                <c:pt idx="5515">
                  <c:v>11030</c:v>
                </c:pt>
                <c:pt idx="5516">
                  <c:v>11032</c:v>
                </c:pt>
                <c:pt idx="5517">
                  <c:v>11034</c:v>
                </c:pt>
                <c:pt idx="5518">
                  <c:v>11036</c:v>
                </c:pt>
                <c:pt idx="5519">
                  <c:v>11038</c:v>
                </c:pt>
                <c:pt idx="5520">
                  <c:v>11040</c:v>
                </c:pt>
                <c:pt idx="5521">
                  <c:v>11042</c:v>
                </c:pt>
                <c:pt idx="5522">
                  <c:v>11044</c:v>
                </c:pt>
                <c:pt idx="5523">
                  <c:v>11046</c:v>
                </c:pt>
                <c:pt idx="5524">
                  <c:v>11048</c:v>
                </c:pt>
                <c:pt idx="5525">
                  <c:v>11050</c:v>
                </c:pt>
                <c:pt idx="5526">
                  <c:v>11052</c:v>
                </c:pt>
                <c:pt idx="5527">
                  <c:v>11054</c:v>
                </c:pt>
                <c:pt idx="5528">
                  <c:v>11056</c:v>
                </c:pt>
                <c:pt idx="5529">
                  <c:v>11058</c:v>
                </c:pt>
                <c:pt idx="5530">
                  <c:v>11060</c:v>
                </c:pt>
                <c:pt idx="5531">
                  <c:v>11062</c:v>
                </c:pt>
                <c:pt idx="5532">
                  <c:v>11064</c:v>
                </c:pt>
                <c:pt idx="5533">
                  <c:v>11066</c:v>
                </c:pt>
                <c:pt idx="5534">
                  <c:v>11068</c:v>
                </c:pt>
                <c:pt idx="5535">
                  <c:v>11070</c:v>
                </c:pt>
                <c:pt idx="5536">
                  <c:v>11072</c:v>
                </c:pt>
                <c:pt idx="5537">
                  <c:v>11074</c:v>
                </c:pt>
                <c:pt idx="5538">
                  <c:v>11076</c:v>
                </c:pt>
                <c:pt idx="5539">
                  <c:v>11078</c:v>
                </c:pt>
                <c:pt idx="5540">
                  <c:v>11080</c:v>
                </c:pt>
                <c:pt idx="5541">
                  <c:v>11082</c:v>
                </c:pt>
                <c:pt idx="5542">
                  <c:v>11084</c:v>
                </c:pt>
                <c:pt idx="5543">
                  <c:v>11086</c:v>
                </c:pt>
                <c:pt idx="5544">
                  <c:v>11088</c:v>
                </c:pt>
                <c:pt idx="5545">
                  <c:v>11090</c:v>
                </c:pt>
                <c:pt idx="5546">
                  <c:v>11092</c:v>
                </c:pt>
                <c:pt idx="5547">
                  <c:v>11094</c:v>
                </c:pt>
                <c:pt idx="5548">
                  <c:v>11096</c:v>
                </c:pt>
                <c:pt idx="5549">
                  <c:v>11098</c:v>
                </c:pt>
                <c:pt idx="5550">
                  <c:v>11100</c:v>
                </c:pt>
                <c:pt idx="5551">
                  <c:v>11102</c:v>
                </c:pt>
                <c:pt idx="5552">
                  <c:v>11104</c:v>
                </c:pt>
                <c:pt idx="5553">
                  <c:v>11106</c:v>
                </c:pt>
                <c:pt idx="5554">
                  <c:v>11108</c:v>
                </c:pt>
                <c:pt idx="5555">
                  <c:v>11110</c:v>
                </c:pt>
                <c:pt idx="5556">
                  <c:v>11112</c:v>
                </c:pt>
                <c:pt idx="5557">
                  <c:v>11114</c:v>
                </c:pt>
                <c:pt idx="5558">
                  <c:v>11116</c:v>
                </c:pt>
                <c:pt idx="5559">
                  <c:v>11118</c:v>
                </c:pt>
                <c:pt idx="5560">
                  <c:v>11120</c:v>
                </c:pt>
                <c:pt idx="5561">
                  <c:v>11122</c:v>
                </c:pt>
                <c:pt idx="5562">
                  <c:v>11124</c:v>
                </c:pt>
                <c:pt idx="5563">
                  <c:v>11126</c:v>
                </c:pt>
                <c:pt idx="5564">
                  <c:v>11128</c:v>
                </c:pt>
                <c:pt idx="5565">
                  <c:v>11130</c:v>
                </c:pt>
                <c:pt idx="5566">
                  <c:v>11132</c:v>
                </c:pt>
                <c:pt idx="5567">
                  <c:v>11134</c:v>
                </c:pt>
                <c:pt idx="5568">
                  <c:v>11136</c:v>
                </c:pt>
                <c:pt idx="5569">
                  <c:v>11138</c:v>
                </c:pt>
                <c:pt idx="5570">
                  <c:v>11140</c:v>
                </c:pt>
                <c:pt idx="5571">
                  <c:v>11142</c:v>
                </c:pt>
                <c:pt idx="5572">
                  <c:v>11144</c:v>
                </c:pt>
                <c:pt idx="5573">
                  <c:v>11146</c:v>
                </c:pt>
                <c:pt idx="5574">
                  <c:v>11148</c:v>
                </c:pt>
                <c:pt idx="5575">
                  <c:v>11150</c:v>
                </c:pt>
                <c:pt idx="5576">
                  <c:v>11152</c:v>
                </c:pt>
                <c:pt idx="5577">
                  <c:v>11154</c:v>
                </c:pt>
                <c:pt idx="5578">
                  <c:v>11156</c:v>
                </c:pt>
                <c:pt idx="5579">
                  <c:v>11158</c:v>
                </c:pt>
                <c:pt idx="5580">
                  <c:v>11160</c:v>
                </c:pt>
                <c:pt idx="5581">
                  <c:v>11162</c:v>
                </c:pt>
                <c:pt idx="5582">
                  <c:v>11164</c:v>
                </c:pt>
                <c:pt idx="5583">
                  <c:v>11166</c:v>
                </c:pt>
                <c:pt idx="5584">
                  <c:v>11168</c:v>
                </c:pt>
                <c:pt idx="5585">
                  <c:v>11170</c:v>
                </c:pt>
                <c:pt idx="5586">
                  <c:v>11172</c:v>
                </c:pt>
                <c:pt idx="5587">
                  <c:v>11174</c:v>
                </c:pt>
                <c:pt idx="5588">
                  <c:v>11176</c:v>
                </c:pt>
                <c:pt idx="5589">
                  <c:v>11178</c:v>
                </c:pt>
                <c:pt idx="5590">
                  <c:v>11180</c:v>
                </c:pt>
                <c:pt idx="5591">
                  <c:v>11182</c:v>
                </c:pt>
                <c:pt idx="5592">
                  <c:v>11184</c:v>
                </c:pt>
                <c:pt idx="5593">
                  <c:v>11186</c:v>
                </c:pt>
                <c:pt idx="5594">
                  <c:v>11188</c:v>
                </c:pt>
                <c:pt idx="5595">
                  <c:v>11190</c:v>
                </c:pt>
                <c:pt idx="5596">
                  <c:v>11192</c:v>
                </c:pt>
                <c:pt idx="5597">
                  <c:v>11194</c:v>
                </c:pt>
                <c:pt idx="5598">
                  <c:v>11196</c:v>
                </c:pt>
                <c:pt idx="5599">
                  <c:v>11198</c:v>
                </c:pt>
                <c:pt idx="5600">
                  <c:v>11200</c:v>
                </c:pt>
                <c:pt idx="5601">
                  <c:v>11202</c:v>
                </c:pt>
                <c:pt idx="5602">
                  <c:v>11204</c:v>
                </c:pt>
                <c:pt idx="5603">
                  <c:v>11206</c:v>
                </c:pt>
                <c:pt idx="5604">
                  <c:v>11208</c:v>
                </c:pt>
                <c:pt idx="5605">
                  <c:v>11210</c:v>
                </c:pt>
                <c:pt idx="5606">
                  <c:v>11212</c:v>
                </c:pt>
                <c:pt idx="5607">
                  <c:v>11214</c:v>
                </c:pt>
                <c:pt idx="5608">
                  <c:v>11216</c:v>
                </c:pt>
                <c:pt idx="5609">
                  <c:v>11218</c:v>
                </c:pt>
                <c:pt idx="5610">
                  <c:v>11220</c:v>
                </c:pt>
                <c:pt idx="5611">
                  <c:v>11222</c:v>
                </c:pt>
                <c:pt idx="5612">
                  <c:v>11224</c:v>
                </c:pt>
                <c:pt idx="5613">
                  <c:v>11226</c:v>
                </c:pt>
                <c:pt idx="5614">
                  <c:v>11228</c:v>
                </c:pt>
                <c:pt idx="5615">
                  <c:v>11230</c:v>
                </c:pt>
                <c:pt idx="5616">
                  <c:v>11232</c:v>
                </c:pt>
                <c:pt idx="5617">
                  <c:v>11234</c:v>
                </c:pt>
                <c:pt idx="5618">
                  <c:v>11236</c:v>
                </c:pt>
                <c:pt idx="5619">
                  <c:v>11238</c:v>
                </c:pt>
                <c:pt idx="5620">
                  <c:v>11240</c:v>
                </c:pt>
                <c:pt idx="5621">
                  <c:v>11242</c:v>
                </c:pt>
                <c:pt idx="5622">
                  <c:v>11244</c:v>
                </c:pt>
                <c:pt idx="5623">
                  <c:v>11246</c:v>
                </c:pt>
                <c:pt idx="5624">
                  <c:v>11248</c:v>
                </c:pt>
                <c:pt idx="5625">
                  <c:v>11250</c:v>
                </c:pt>
                <c:pt idx="5626">
                  <c:v>11252</c:v>
                </c:pt>
                <c:pt idx="5627">
                  <c:v>11254</c:v>
                </c:pt>
                <c:pt idx="5628">
                  <c:v>11256</c:v>
                </c:pt>
                <c:pt idx="5629">
                  <c:v>11258</c:v>
                </c:pt>
                <c:pt idx="5630">
                  <c:v>11260</c:v>
                </c:pt>
                <c:pt idx="5631">
                  <c:v>11262</c:v>
                </c:pt>
                <c:pt idx="5632">
                  <c:v>11264</c:v>
                </c:pt>
                <c:pt idx="5633">
                  <c:v>11266</c:v>
                </c:pt>
                <c:pt idx="5634">
                  <c:v>11268</c:v>
                </c:pt>
                <c:pt idx="5635">
                  <c:v>11270</c:v>
                </c:pt>
                <c:pt idx="5636">
                  <c:v>11272</c:v>
                </c:pt>
                <c:pt idx="5637">
                  <c:v>11274</c:v>
                </c:pt>
                <c:pt idx="5638">
                  <c:v>11276</c:v>
                </c:pt>
                <c:pt idx="5639">
                  <c:v>11278</c:v>
                </c:pt>
                <c:pt idx="5640">
                  <c:v>11280</c:v>
                </c:pt>
                <c:pt idx="5641">
                  <c:v>11282</c:v>
                </c:pt>
                <c:pt idx="5642">
                  <c:v>11284</c:v>
                </c:pt>
                <c:pt idx="5643">
                  <c:v>11286</c:v>
                </c:pt>
                <c:pt idx="5644">
                  <c:v>11288</c:v>
                </c:pt>
                <c:pt idx="5645">
                  <c:v>11290</c:v>
                </c:pt>
                <c:pt idx="5646">
                  <c:v>11292</c:v>
                </c:pt>
                <c:pt idx="5647">
                  <c:v>11294</c:v>
                </c:pt>
                <c:pt idx="5648">
                  <c:v>11296</c:v>
                </c:pt>
                <c:pt idx="5649">
                  <c:v>11298</c:v>
                </c:pt>
                <c:pt idx="5650">
                  <c:v>11300</c:v>
                </c:pt>
                <c:pt idx="5651">
                  <c:v>11302</c:v>
                </c:pt>
                <c:pt idx="5652">
                  <c:v>11304</c:v>
                </c:pt>
                <c:pt idx="5653">
                  <c:v>11306</c:v>
                </c:pt>
                <c:pt idx="5654">
                  <c:v>11308</c:v>
                </c:pt>
                <c:pt idx="5655">
                  <c:v>11310</c:v>
                </c:pt>
                <c:pt idx="5656">
                  <c:v>11312</c:v>
                </c:pt>
                <c:pt idx="5657">
                  <c:v>11314</c:v>
                </c:pt>
                <c:pt idx="5658">
                  <c:v>11316</c:v>
                </c:pt>
                <c:pt idx="5659">
                  <c:v>11318</c:v>
                </c:pt>
                <c:pt idx="5660">
                  <c:v>11320</c:v>
                </c:pt>
                <c:pt idx="5661">
                  <c:v>11322</c:v>
                </c:pt>
                <c:pt idx="5662">
                  <c:v>11324</c:v>
                </c:pt>
                <c:pt idx="5663">
                  <c:v>11326</c:v>
                </c:pt>
                <c:pt idx="5664">
                  <c:v>11328</c:v>
                </c:pt>
                <c:pt idx="5665">
                  <c:v>11330</c:v>
                </c:pt>
                <c:pt idx="5666">
                  <c:v>11332</c:v>
                </c:pt>
                <c:pt idx="5667">
                  <c:v>11334</c:v>
                </c:pt>
                <c:pt idx="5668">
                  <c:v>11336</c:v>
                </c:pt>
                <c:pt idx="5669">
                  <c:v>11338</c:v>
                </c:pt>
                <c:pt idx="5670">
                  <c:v>11340</c:v>
                </c:pt>
                <c:pt idx="5671">
                  <c:v>11342</c:v>
                </c:pt>
                <c:pt idx="5672">
                  <c:v>11344</c:v>
                </c:pt>
                <c:pt idx="5673">
                  <c:v>11346</c:v>
                </c:pt>
                <c:pt idx="5674">
                  <c:v>11348</c:v>
                </c:pt>
                <c:pt idx="5675">
                  <c:v>11350</c:v>
                </c:pt>
                <c:pt idx="5676">
                  <c:v>11352</c:v>
                </c:pt>
                <c:pt idx="5677">
                  <c:v>11354</c:v>
                </c:pt>
                <c:pt idx="5678">
                  <c:v>11356</c:v>
                </c:pt>
                <c:pt idx="5679">
                  <c:v>11358</c:v>
                </c:pt>
                <c:pt idx="5680">
                  <c:v>11360</c:v>
                </c:pt>
                <c:pt idx="5681">
                  <c:v>11362</c:v>
                </c:pt>
                <c:pt idx="5682">
                  <c:v>11364</c:v>
                </c:pt>
                <c:pt idx="5683">
                  <c:v>11366</c:v>
                </c:pt>
                <c:pt idx="5684">
                  <c:v>11368</c:v>
                </c:pt>
                <c:pt idx="5685">
                  <c:v>11370</c:v>
                </c:pt>
                <c:pt idx="5686">
                  <c:v>11372</c:v>
                </c:pt>
                <c:pt idx="5687">
                  <c:v>11374</c:v>
                </c:pt>
                <c:pt idx="5688">
                  <c:v>11376</c:v>
                </c:pt>
                <c:pt idx="5689">
                  <c:v>11378</c:v>
                </c:pt>
                <c:pt idx="5690">
                  <c:v>11380</c:v>
                </c:pt>
                <c:pt idx="5691">
                  <c:v>11382</c:v>
                </c:pt>
                <c:pt idx="5692">
                  <c:v>11384</c:v>
                </c:pt>
                <c:pt idx="5693">
                  <c:v>11386</c:v>
                </c:pt>
                <c:pt idx="5694">
                  <c:v>11388</c:v>
                </c:pt>
                <c:pt idx="5695">
                  <c:v>11390</c:v>
                </c:pt>
                <c:pt idx="5696">
                  <c:v>11392</c:v>
                </c:pt>
                <c:pt idx="5697">
                  <c:v>11394</c:v>
                </c:pt>
                <c:pt idx="5698">
                  <c:v>11396</c:v>
                </c:pt>
                <c:pt idx="5699">
                  <c:v>11398</c:v>
                </c:pt>
                <c:pt idx="5700">
                  <c:v>11400</c:v>
                </c:pt>
                <c:pt idx="5701">
                  <c:v>11402</c:v>
                </c:pt>
                <c:pt idx="5702">
                  <c:v>11404</c:v>
                </c:pt>
                <c:pt idx="5703">
                  <c:v>11406</c:v>
                </c:pt>
                <c:pt idx="5704">
                  <c:v>11408</c:v>
                </c:pt>
                <c:pt idx="5705">
                  <c:v>11410</c:v>
                </c:pt>
                <c:pt idx="5706">
                  <c:v>11412</c:v>
                </c:pt>
                <c:pt idx="5707">
                  <c:v>11414</c:v>
                </c:pt>
                <c:pt idx="5708">
                  <c:v>11416</c:v>
                </c:pt>
                <c:pt idx="5709">
                  <c:v>11418</c:v>
                </c:pt>
                <c:pt idx="5710">
                  <c:v>11420</c:v>
                </c:pt>
                <c:pt idx="5711">
                  <c:v>11422</c:v>
                </c:pt>
                <c:pt idx="5712">
                  <c:v>11424</c:v>
                </c:pt>
                <c:pt idx="5713">
                  <c:v>11426</c:v>
                </c:pt>
                <c:pt idx="5714">
                  <c:v>11428</c:v>
                </c:pt>
                <c:pt idx="5715">
                  <c:v>11430</c:v>
                </c:pt>
                <c:pt idx="5716">
                  <c:v>11432</c:v>
                </c:pt>
                <c:pt idx="5717">
                  <c:v>11434</c:v>
                </c:pt>
                <c:pt idx="5718">
                  <c:v>11436</c:v>
                </c:pt>
                <c:pt idx="5719">
                  <c:v>11438</c:v>
                </c:pt>
                <c:pt idx="5720">
                  <c:v>11440</c:v>
                </c:pt>
                <c:pt idx="5721">
                  <c:v>11442</c:v>
                </c:pt>
                <c:pt idx="5722">
                  <c:v>11444</c:v>
                </c:pt>
                <c:pt idx="5723">
                  <c:v>11446</c:v>
                </c:pt>
                <c:pt idx="5724">
                  <c:v>11448</c:v>
                </c:pt>
                <c:pt idx="5725">
                  <c:v>11450</c:v>
                </c:pt>
                <c:pt idx="5726">
                  <c:v>11452</c:v>
                </c:pt>
                <c:pt idx="5727">
                  <c:v>11454</c:v>
                </c:pt>
                <c:pt idx="5728">
                  <c:v>11456</c:v>
                </c:pt>
                <c:pt idx="5729">
                  <c:v>11458</c:v>
                </c:pt>
                <c:pt idx="5730">
                  <c:v>11460</c:v>
                </c:pt>
                <c:pt idx="5731">
                  <c:v>11462</c:v>
                </c:pt>
                <c:pt idx="5732">
                  <c:v>11464</c:v>
                </c:pt>
                <c:pt idx="5733">
                  <c:v>11466</c:v>
                </c:pt>
                <c:pt idx="5734">
                  <c:v>11468</c:v>
                </c:pt>
                <c:pt idx="5735">
                  <c:v>11470</c:v>
                </c:pt>
                <c:pt idx="5736">
                  <c:v>11472</c:v>
                </c:pt>
                <c:pt idx="5737">
                  <c:v>11474</c:v>
                </c:pt>
                <c:pt idx="5738">
                  <c:v>11476</c:v>
                </c:pt>
                <c:pt idx="5739">
                  <c:v>11478</c:v>
                </c:pt>
                <c:pt idx="5740">
                  <c:v>11480</c:v>
                </c:pt>
                <c:pt idx="5741">
                  <c:v>11482</c:v>
                </c:pt>
                <c:pt idx="5742">
                  <c:v>11484</c:v>
                </c:pt>
                <c:pt idx="5743">
                  <c:v>11486</c:v>
                </c:pt>
                <c:pt idx="5744">
                  <c:v>11488</c:v>
                </c:pt>
                <c:pt idx="5745">
                  <c:v>11490</c:v>
                </c:pt>
                <c:pt idx="5746">
                  <c:v>11492</c:v>
                </c:pt>
                <c:pt idx="5747">
                  <c:v>11494</c:v>
                </c:pt>
                <c:pt idx="5748">
                  <c:v>11496</c:v>
                </c:pt>
                <c:pt idx="5749">
                  <c:v>11498</c:v>
                </c:pt>
                <c:pt idx="5750">
                  <c:v>11500</c:v>
                </c:pt>
                <c:pt idx="5751">
                  <c:v>11502</c:v>
                </c:pt>
                <c:pt idx="5752">
                  <c:v>11504</c:v>
                </c:pt>
                <c:pt idx="5753">
                  <c:v>11506</c:v>
                </c:pt>
                <c:pt idx="5754">
                  <c:v>11508</c:v>
                </c:pt>
                <c:pt idx="5755">
                  <c:v>11510</c:v>
                </c:pt>
                <c:pt idx="5756">
                  <c:v>11512</c:v>
                </c:pt>
                <c:pt idx="5757">
                  <c:v>11514</c:v>
                </c:pt>
                <c:pt idx="5758">
                  <c:v>11516</c:v>
                </c:pt>
                <c:pt idx="5759">
                  <c:v>11518</c:v>
                </c:pt>
                <c:pt idx="5760">
                  <c:v>11520</c:v>
                </c:pt>
                <c:pt idx="5761">
                  <c:v>11522</c:v>
                </c:pt>
                <c:pt idx="5762">
                  <c:v>11524</c:v>
                </c:pt>
                <c:pt idx="5763">
                  <c:v>11526</c:v>
                </c:pt>
                <c:pt idx="5764">
                  <c:v>11528</c:v>
                </c:pt>
                <c:pt idx="5765">
                  <c:v>11530</c:v>
                </c:pt>
                <c:pt idx="5766">
                  <c:v>11532</c:v>
                </c:pt>
                <c:pt idx="5767">
                  <c:v>11534</c:v>
                </c:pt>
                <c:pt idx="5768">
                  <c:v>11536</c:v>
                </c:pt>
                <c:pt idx="5769">
                  <c:v>11538</c:v>
                </c:pt>
                <c:pt idx="5770">
                  <c:v>11540</c:v>
                </c:pt>
                <c:pt idx="5771">
                  <c:v>11542</c:v>
                </c:pt>
                <c:pt idx="5772">
                  <c:v>11544</c:v>
                </c:pt>
                <c:pt idx="5773">
                  <c:v>11546</c:v>
                </c:pt>
                <c:pt idx="5774">
                  <c:v>11548</c:v>
                </c:pt>
                <c:pt idx="5775">
                  <c:v>11550</c:v>
                </c:pt>
                <c:pt idx="5776">
                  <c:v>11552</c:v>
                </c:pt>
                <c:pt idx="5777">
                  <c:v>11554</c:v>
                </c:pt>
                <c:pt idx="5778">
                  <c:v>11556</c:v>
                </c:pt>
                <c:pt idx="5779">
                  <c:v>11558</c:v>
                </c:pt>
                <c:pt idx="5780">
                  <c:v>11560</c:v>
                </c:pt>
                <c:pt idx="5781">
                  <c:v>11562</c:v>
                </c:pt>
                <c:pt idx="5782">
                  <c:v>11564</c:v>
                </c:pt>
                <c:pt idx="5783">
                  <c:v>11566</c:v>
                </c:pt>
                <c:pt idx="5784">
                  <c:v>11568</c:v>
                </c:pt>
                <c:pt idx="5785">
                  <c:v>11570</c:v>
                </c:pt>
                <c:pt idx="5786">
                  <c:v>11572</c:v>
                </c:pt>
                <c:pt idx="5787">
                  <c:v>11574</c:v>
                </c:pt>
                <c:pt idx="5788">
                  <c:v>11576</c:v>
                </c:pt>
                <c:pt idx="5789">
                  <c:v>11578</c:v>
                </c:pt>
                <c:pt idx="5790">
                  <c:v>11580</c:v>
                </c:pt>
                <c:pt idx="5791">
                  <c:v>11582</c:v>
                </c:pt>
                <c:pt idx="5792">
                  <c:v>11584</c:v>
                </c:pt>
                <c:pt idx="5793">
                  <c:v>11586</c:v>
                </c:pt>
                <c:pt idx="5794">
                  <c:v>11588</c:v>
                </c:pt>
                <c:pt idx="5795">
                  <c:v>11590</c:v>
                </c:pt>
                <c:pt idx="5796">
                  <c:v>11592</c:v>
                </c:pt>
                <c:pt idx="5797">
                  <c:v>11594</c:v>
                </c:pt>
                <c:pt idx="5798">
                  <c:v>11596</c:v>
                </c:pt>
                <c:pt idx="5799">
                  <c:v>11598</c:v>
                </c:pt>
                <c:pt idx="5800">
                  <c:v>11600</c:v>
                </c:pt>
                <c:pt idx="5801">
                  <c:v>11602</c:v>
                </c:pt>
                <c:pt idx="5802">
                  <c:v>11604</c:v>
                </c:pt>
                <c:pt idx="5803">
                  <c:v>11606</c:v>
                </c:pt>
                <c:pt idx="5804">
                  <c:v>11608</c:v>
                </c:pt>
                <c:pt idx="5805">
                  <c:v>11610</c:v>
                </c:pt>
                <c:pt idx="5806">
                  <c:v>11612</c:v>
                </c:pt>
                <c:pt idx="5807">
                  <c:v>11614</c:v>
                </c:pt>
                <c:pt idx="5808">
                  <c:v>11616</c:v>
                </c:pt>
                <c:pt idx="5809">
                  <c:v>11618</c:v>
                </c:pt>
                <c:pt idx="5810">
                  <c:v>11620</c:v>
                </c:pt>
                <c:pt idx="5811">
                  <c:v>11622</c:v>
                </c:pt>
                <c:pt idx="5812">
                  <c:v>11624</c:v>
                </c:pt>
                <c:pt idx="5813">
                  <c:v>11626</c:v>
                </c:pt>
                <c:pt idx="5814">
                  <c:v>11628</c:v>
                </c:pt>
                <c:pt idx="5815">
                  <c:v>11630</c:v>
                </c:pt>
                <c:pt idx="5816">
                  <c:v>11632</c:v>
                </c:pt>
                <c:pt idx="5817">
                  <c:v>11634</c:v>
                </c:pt>
                <c:pt idx="5818">
                  <c:v>11636</c:v>
                </c:pt>
                <c:pt idx="5819">
                  <c:v>11638</c:v>
                </c:pt>
                <c:pt idx="5820">
                  <c:v>11640</c:v>
                </c:pt>
                <c:pt idx="5821">
                  <c:v>11642</c:v>
                </c:pt>
                <c:pt idx="5822">
                  <c:v>11644</c:v>
                </c:pt>
                <c:pt idx="5823">
                  <c:v>11646</c:v>
                </c:pt>
                <c:pt idx="5824">
                  <c:v>11648</c:v>
                </c:pt>
                <c:pt idx="5825">
                  <c:v>11650</c:v>
                </c:pt>
                <c:pt idx="5826">
                  <c:v>11652</c:v>
                </c:pt>
                <c:pt idx="5827">
                  <c:v>11654</c:v>
                </c:pt>
                <c:pt idx="5828">
                  <c:v>11656</c:v>
                </c:pt>
                <c:pt idx="5829">
                  <c:v>11658</c:v>
                </c:pt>
                <c:pt idx="5830">
                  <c:v>11660</c:v>
                </c:pt>
                <c:pt idx="5831">
                  <c:v>11662</c:v>
                </c:pt>
                <c:pt idx="5832">
                  <c:v>11664</c:v>
                </c:pt>
                <c:pt idx="5833">
                  <c:v>11666</c:v>
                </c:pt>
                <c:pt idx="5834">
                  <c:v>11668</c:v>
                </c:pt>
                <c:pt idx="5835">
                  <c:v>11670</c:v>
                </c:pt>
                <c:pt idx="5836">
                  <c:v>11672</c:v>
                </c:pt>
                <c:pt idx="5837">
                  <c:v>11674</c:v>
                </c:pt>
                <c:pt idx="5838">
                  <c:v>11676</c:v>
                </c:pt>
                <c:pt idx="5839">
                  <c:v>11678</c:v>
                </c:pt>
                <c:pt idx="5840">
                  <c:v>11680</c:v>
                </c:pt>
                <c:pt idx="5841">
                  <c:v>11682</c:v>
                </c:pt>
                <c:pt idx="5842">
                  <c:v>11684</c:v>
                </c:pt>
                <c:pt idx="5843">
                  <c:v>11686</c:v>
                </c:pt>
                <c:pt idx="5844">
                  <c:v>11688</c:v>
                </c:pt>
                <c:pt idx="5845">
                  <c:v>11690</c:v>
                </c:pt>
                <c:pt idx="5846">
                  <c:v>11692</c:v>
                </c:pt>
                <c:pt idx="5847">
                  <c:v>11694</c:v>
                </c:pt>
                <c:pt idx="5848">
                  <c:v>11696</c:v>
                </c:pt>
                <c:pt idx="5849">
                  <c:v>11698</c:v>
                </c:pt>
                <c:pt idx="5850">
                  <c:v>11700</c:v>
                </c:pt>
                <c:pt idx="5851">
                  <c:v>11702</c:v>
                </c:pt>
                <c:pt idx="5852">
                  <c:v>11704</c:v>
                </c:pt>
                <c:pt idx="5853">
                  <c:v>11706</c:v>
                </c:pt>
                <c:pt idx="5854">
                  <c:v>11708</c:v>
                </c:pt>
                <c:pt idx="5855">
                  <c:v>11710</c:v>
                </c:pt>
                <c:pt idx="5856">
                  <c:v>11712</c:v>
                </c:pt>
                <c:pt idx="5857">
                  <c:v>11714</c:v>
                </c:pt>
                <c:pt idx="5858">
                  <c:v>11716</c:v>
                </c:pt>
                <c:pt idx="5859">
                  <c:v>11718</c:v>
                </c:pt>
                <c:pt idx="5860">
                  <c:v>11720</c:v>
                </c:pt>
                <c:pt idx="5861">
                  <c:v>11722</c:v>
                </c:pt>
                <c:pt idx="5862">
                  <c:v>11724</c:v>
                </c:pt>
                <c:pt idx="5863">
                  <c:v>11726</c:v>
                </c:pt>
                <c:pt idx="5864">
                  <c:v>11728</c:v>
                </c:pt>
                <c:pt idx="5865">
                  <c:v>11730</c:v>
                </c:pt>
                <c:pt idx="5866">
                  <c:v>11732</c:v>
                </c:pt>
                <c:pt idx="5867">
                  <c:v>11734</c:v>
                </c:pt>
                <c:pt idx="5868">
                  <c:v>11736</c:v>
                </c:pt>
                <c:pt idx="5869">
                  <c:v>11738</c:v>
                </c:pt>
                <c:pt idx="5870">
                  <c:v>11740</c:v>
                </c:pt>
                <c:pt idx="5871">
                  <c:v>11742</c:v>
                </c:pt>
                <c:pt idx="5872">
                  <c:v>11744</c:v>
                </c:pt>
                <c:pt idx="5873">
                  <c:v>11746</c:v>
                </c:pt>
                <c:pt idx="5874">
                  <c:v>11748</c:v>
                </c:pt>
                <c:pt idx="5875">
                  <c:v>11750</c:v>
                </c:pt>
                <c:pt idx="5876">
                  <c:v>11752</c:v>
                </c:pt>
                <c:pt idx="5877">
                  <c:v>11754</c:v>
                </c:pt>
                <c:pt idx="5878">
                  <c:v>11756</c:v>
                </c:pt>
                <c:pt idx="5879">
                  <c:v>11758</c:v>
                </c:pt>
                <c:pt idx="5880">
                  <c:v>11760</c:v>
                </c:pt>
                <c:pt idx="5881">
                  <c:v>11762</c:v>
                </c:pt>
                <c:pt idx="5882">
                  <c:v>11764</c:v>
                </c:pt>
                <c:pt idx="5883">
                  <c:v>11766</c:v>
                </c:pt>
                <c:pt idx="5884">
                  <c:v>11768</c:v>
                </c:pt>
                <c:pt idx="5885">
                  <c:v>11770</c:v>
                </c:pt>
                <c:pt idx="5886">
                  <c:v>11772</c:v>
                </c:pt>
                <c:pt idx="5887">
                  <c:v>11774</c:v>
                </c:pt>
                <c:pt idx="5888">
                  <c:v>11776</c:v>
                </c:pt>
                <c:pt idx="5889">
                  <c:v>11778</c:v>
                </c:pt>
                <c:pt idx="5890">
                  <c:v>11780</c:v>
                </c:pt>
                <c:pt idx="5891">
                  <c:v>11782</c:v>
                </c:pt>
                <c:pt idx="5892">
                  <c:v>11784</c:v>
                </c:pt>
                <c:pt idx="5893">
                  <c:v>11786</c:v>
                </c:pt>
                <c:pt idx="5894">
                  <c:v>11788</c:v>
                </c:pt>
                <c:pt idx="5895">
                  <c:v>11790</c:v>
                </c:pt>
                <c:pt idx="5896">
                  <c:v>11792</c:v>
                </c:pt>
                <c:pt idx="5897">
                  <c:v>11794</c:v>
                </c:pt>
                <c:pt idx="5898">
                  <c:v>11796</c:v>
                </c:pt>
                <c:pt idx="5899">
                  <c:v>11798</c:v>
                </c:pt>
                <c:pt idx="5900">
                  <c:v>11800</c:v>
                </c:pt>
                <c:pt idx="5901">
                  <c:v>11802</c:v>
                </c:pt>
                <c:pt idx="5902">
                  <c:v>11804</c:v>
                </c:pt>
                <c:pt idx="5903">
                  <c:v>11806</c:v>
                </c:pt>
                <c:pt idx="5904">
                  <c:v>11808</c:v>
                </c:pt>
                <c:pt idx="5905">
                  <c:v>11810</c:v>
                </c:pt>
                <c:pt idx="5906">
                  <c:v>11812</c:v>
                </c:pt>
                <c:pt idx="5907">
                  <c:v>11814</c:v>
                </c:pt>
                <c:pt idx="5908">
                  <c:v>11816</c:v>
                </c:pt>
                <c:pt idx="5909">
                  <c:v>11818</c:v>
                </c:pt>
                <c:pt idx="5910">
                  <c:v>11820</c:v>
                </c:pt>
                <c:pt idx="5911">
                  <c:v>11822</c:v>
                </c:pt>
                <c:pt idx="5912">
                  <c:v>11824</c:v>
                </c:pt>
                <c:pt idx="5913">
                  <c:v>11826</c:v>
                </c:pt>
                <c:pt idx="5914">
                  <c:v>11828</c:v>
                </c:pt>
                <c:pt idx="5915">
                  <c:v>11830</c:v>
                </c:pt>
                <c:pt idx="5916">
                  <c:v>11832</c:v>
                </c:pt>
                <c:pt idx="5917">
                  <c:v>11834</c:v>
                </c:pt>
                <c:pt idx="5918">
                  <c:v>11836</c:v>
                </c:pt>
                <c:pt idx="5919">
                  <c:v>11838</c:v>
                </c:pt>
                <c:pt idx="5920">
                  <c:v>11840</c:v>
                </c:pt>
                <c:pt idx="5921">
                  <c:v>11842</c:v>
                </c:pt>
                <c:pt idx="5922">
                  <c:v>11844</c:v>
                </c:pt>
                <c:pt idx="5923">
                  <c:v>11846</c:v>
                </c:pt>
                <c:pt idx="5924">
                  <c:v>11848</c:v>
                </c:pt>
                <c:pt idx="5925">
                  <c:v>11850</c:v>
                </c:pt>
                <c:pt idx="5926">
                  <c:v>11852</c:v>
                </c:pt>
                <c:pt idx="5927">
                  <c:v>11854</c:v>
                </c:pt>
                <c:pt idx="5928">
                  <c:v>11856</c:v>
                </c:pt>
                <c:pt idx="5929">
                  <c:v>11858</c:v>
                </c:pt>
                <c:pt idx="5930">
                  <c:v>11860</c:v>
                </c:pt>
                <c:pt idx="5931">
                  <c:v>11862</c:v>
                </c:pt>
                <c:pt idx="5932">
                  <c:v>11864</c:v>
                </c:pt>
                <c:pt idx="5933">
                  <c:v>11866</c:v>
                </c:pt>
                <c:pt idx="5934">
                  <c:v>11868</c:v>
                </c:pt>
                <c:pt idx="5935">
                  <c:v>11870</c:v>
                </c:pt>
                <c:pt idx="5936">
                  <c:v>11872</c:v>
                </c:pt>
                <c:pt idx="5937">
                  <c:v>11874</c:v>
                </c:pt>
                <c:pt idx="5938">
                  <c:v>11876</c:v>
                </c:pt>
                <c:pt idx="5939">
                  <c:v>11878</c:v>
                </c:pt>
                <c:pt idx="5940">
                  <c:v>11880</c:v>
                </c:pt>
                <c:pt idx="5941">
                  <c:v>11882</c:v>
                </c:pt>
                <c:pt idx="5942">
                  <c:v>11884</c:v>
                </c:pt>
                <c:pt idx="5943">
                  <c:v>11886</c:v>
                </c:pt>
                <c:pt idx="5944">
                  <c:v>11888</c:v>
                </c:pt>
                <c:pt idx="5945">
                  <c:v>11890</c:v>
                </c:pt>
                <c:pt idx="5946">
                  <c:v>11892</c:v>
                </c:pt>
                <c:pt idx="5947">
                  <c:v>11894</c:v>
                </c:pt>
                <c:pt idx="5948">
                  <c:v>11896</c:v>
                </c:pt>
                <c:pt idx="5949">
                  <c:v>11898</c:v>
                </c:pt>
                <c:pt idx="5950">
                  <c:v>11900</c:v>
                </c:pt>
                <c:pt idx="5951">
                  <c:v>11902</c:v>
                </c:pt>
                <c:pt idx="5952">
                  <c:v>11904</c:v>
                </c:pt>
                <c:pt idx="5953">
                  <c:v>11906</c:v>
                </c:pt>
                <c:pt idx="5954">
                  <c:v>11908</c:v>
                </c:pt>
                <c:pt idx="5955">
                  <c:v>11910</c:v>
                </c:pt>
                <c:pt idx="5956">
                  <c:v>11912</c:v>
                </c:pt>
                <c:pt idx="5957">
                  <c:v>11914</c:v>
                </c:pt>
                <c:pt idx="5958">
                  <c:v>11916</c:v>
                </c:pt>
                <c:pt idx="5959">
                  <c:v>11918</c:v>
                </c:pt>
                <c:pt idx="5960">
                  <c:v>11920</c:v>
                </c:pt>
                <c:pt idx="5961">
                  <c:v>11922</c:v>
                </c:pt>
                <c:pt idx="5962">
                  <c:v>11924</c:v>
                </c:pt>
                <c:pt idx="5963">
                  <c:v>11926</c:v>
                </c:pt>
                <c:pt idx="5964">
                  <c:v>11928</c:v>
                </c:pt>
                <c:pt idx="5965">
                  <c:v>11930</c:v>
                </c:pt>
                <c:pt idx="5966">
                  <c:v>11932</c:v>
                </c:pt>
                <c:pt idx="5967">
                  <c:v>11934</c:v>
                </c:pt>
                <c:pt idx="5968">
                  <c:v>11936</c:v>
                </c:pt>
                <c:pt idx="5969">
                  <c:v>11938</c:v>
                </c:pt>
                <c:pt idx="5970">
                  <c:v>11940</c:v>
                </c:pt>
                <c:pt idx="5971">
                  <c:v>11942</c:v>
                </c:pt>
                <c:pt idx="5972">
                  <c:v>11944</c:v>
                </c:pt>
                <c:pt idx="5973">
                  <c:v>11946</c:v>
                </c:pt>
                <c:pt idx="5974">
                  <c:v>11948</c:v>
                </c:pt>
                <c:pt idx="5975">
                  <c:v>11950</c:v>
                </c:pt>
                <c:pt idx="5976">
                  <c:v>11952</c:v>
                </c:pt>
                <c:pt idx="5977">
                  <c:v>11954</c:v>
                </c:pt>
                <c:pt idx="5978">
                  <c:v>11956</c:v>
                </c:pt>
                <c:pt idx="5979">
                  <c:v>11958</c:v>
                </c:pt>
                <c:pt idx="5980">
                  <c:v>11960</c:v>
                </c:pt>
                <c:pt idx="5981">
                  <c:v>11962</c:v>
                </c:pt>
                <c:pt idx="5982">
                  <c:v>11964</c:v>
                </c:pt>
                <c:pt idx="5983">
                  <c:v>11966</c:v>
                </c:pt>
                <c:pt idx="5984">
                  <c:v>11968</c:v>
                </c:pt>
                <c:pt idx="5985">
                  <c:v>11970</c:v>
                </c:pt>
                <c:pt idx="5986">
                  <c:v>11972</c:v>
                </c:pt>
                <c:pt idx="5987">
                  <c:v>11974</c:v>
                </c:pt>
                <c:pt idx="5988">
                  <c:v>11976</c:v>
                </c:pt>
                <c:pt idx="5989">
                  <c:v>11978</c:v>
                </c:pt>
                <c:pt idx="5990">
                  <c:v>11980</c:v>
                </c:pt>
                <c:pt idx="5991">
                  <c:v>11982</c:v>
                </c:pt>
                <c:pt idx="5992">
                  <c:v>11984</c:v>
                </c:pt>
                <c:pt idx="5993">
                  <c:v>11986</c:v>
                </c:pt>
                <c:pt idx="5994">
                  <c:v>11988</c:v>
                </c:pt>
                <c:pt idx="5995">
                  <c:v>11990</c:v>
                </c:pt>
                <c:pt idx="5996">
                  <c:v>11992</c:v>
                </c:pt>
                <c:pt idx="5997">
                  <c:v>11994</c:v>
                </c:pt>
                <c:pt idx="5998">
                  <c:v>11996</c:v>
                </c:pt>
                <c:pt idx="5999">
                  <c:v>11998</c:v>
                </c:pt>
                <c:pt idx="6000">
                  <c:v>12000</c:v>
                </c:pt>
                <c:pt idx="6001">
                  <c:v>12002</c:v>
                </c:pt>
                <c:pt idx="6002">
                  <c:v>12004</c:v>
                </c:pt>
                <c:pt idx="6003">
                  <c:v>12006</c:v>
                </c:pt>
                <c:pt idx="6004">
                  <c:v>12008</c:v>
                </c:pt>
                <c:pt idx="6005">
                  <c:v>12010</c:v>
                </c:pt>
                <c:pt idx="6006">
                  <c:v>12012</c:v>
                </c:pt>
                <c:pt idx="6007">
                  <c:v>12014</c:v>
                </c:pt>
                <c:pt idx="6008">
                  <c:v>12016</c:v>
                </c:pt>
                <c:pt idx="6009">
                  <c:v>12018</c:v>
                </c:pt>
                <c:pt idx="6010">
                  <c:v>12020</c:v>
                </c:pt>
                <c:pt idx="6011">
                  <c:v>12022</c:v>
                </c:pt>
                <c:pt idx="6012">
                  <c:v>12024</c:v>
                </c:pt>
                <c:pt idx="6013">
                  <c:v>12026</c:v>
                </c:pt>
                <c:pt idx="6014">
                  <c:v>12028</c:v>
                </c:pt>
                <c:pt idx="6015">
                  <c:v>12030</c:v>
                </c:pt>
                <c:pt idx="6016">
                  <c:v>12032</c:v>
                </c:pt>
                <c:pt idx="6017">
                  <c:v>12034</c:v>
                </c:pt>
                <c:pt idx="6018">
                  <c:v>12036</c:v>
                </c:pt>
                <c:pt idx="6019">
                  <c:v>12038</c:v>
                </c:pt>
                <c:pt idx="6020">
                  <c:v>12040</c:v>
                </c:pt>
                <c:pt idx="6021">
                  <c:v>12042</c:v>
                </c:pt>
                <c:pt idx="6022">
                  <c:v>12044</c:v>
                </c:pt>
                <c:pt idx="6023">
                  <c:v>12046</c:v>
                </c:pt>
                <c:pt idx="6024">
                  <c:v>12048</c:v>
                </c:pt>
                <c:pt idx="6025">
                  <c:v>12050</c:v>
                </c:pt>
                <c:pt idx="6026">
                  <c:v>12052</c:v>
                </c:pt>
                <c:pt idx="6027">
                  <c:v>12054</c:v>
                </c:pt>
                <c:pt idx="6028">
                  <c:v>12056</c:v>
                </c:pt>
                <c:pt idx="6029">
                  <c:v>12058</c:v>
                </c:pt>
                <c:pt idx="6030">
                  <c:v>12060</c:v>
                </c:pt>
                <c:pt idx="6031">
                  <c:v>12062</c:v>
                </c:pt>
                <c:pt idx="6032">
                  <c:v>12064</c:v>
                </c:pt>
                <c:pt idx="6033">
                  <c:v>12066</c:v>
                </c:pt>
                <c:pt idx="6034">
                  <c:v>12068</c:v>
                </c:pt>
                <c:pt idx="6035">
                  <c:v>12070</c:v>
                </c:pt>
                <c:pt idx="6036">
                  <c:v>12072</c:v>
                </c:pt>
                <c:pt idx="6037">
                  <c:v>12074</c:v>
                </c:pt>
                <c:pt idx="6038">
                  <c:v>12076</c:v>
                </c:pt>
                <c:pt idx="6039">
                  <c:v>12078</c:v>
                </c:pt>
                <c:pt idx="6040">
                  <c:v>12080</c:v>
                </c:pt>
                <c:pt idx="6041">
                  <c:v>12082</c:v>
                </c:pt>
                <c:pt idx="6042">
                  <c:v>12084</c:v>
                </c:pt>
                <c:pt idx="6043">
                  <c:v>12086</c:v>
                </c:pt>
                <c:pt idx="6044">
                  <c:v>12088</c:v>
                </c:pt>
                <c:pt idx="6045">
                  <c:v>12090</c:v>
                </c:pt>
                <c:pt idx="6046">
                  <c:v>12092</c:v>
                </c:pt>
                <c:pt idx="6047">
                  <c:v>12094</c:v>
                </c:pt>
                <c:pt idx="6048">
                  <c:v>12096</c:v>
                </c:pt>
                <c:pt idx="6049">
                  <c:v>12098</c:v>
                </c:pt>
                <c:pt idx="6050">
                  <c:v>12100</c:v>
                </c:pt>
                <c:pt idx="6051">
                  <c:v>12102</c:v>
                </c:pt>
                <c:pt idx="6052">
                  <c:v>12104</c:v>
                </c:pt>
                <c:pt idx="6053">
                  <c:v>12106</c:v>
                </c:pt>
                <c:pt idx="6054">
                  <c:v>12108</c:v>
                </c:pt>
                <c:pt idx="6055">
                  <c:v>12110</c:v>
                </c:pt>
                <c:pt idx="6056">
                  <c:v>12112</c:v>
                </c:pt>
                <c:pt idx="6057">
                  <c:v>12114</c:v>
                </c:pt>
                <c:pt idx="6058">
                  <c:v>12116</c:v>
                </c:pt>
                <c:pt idx="6059">
                  <c:v>12118</c:v>
                </c:pt>
                <c:pt idx="6060">
                  <c:v>12120</c:v>
                </c:pt>
                <c:pt idx="6061">
                  <c:v>12122</c:v>
                </c:pt>
                <c:pt idx="6062">
                  <c:v>12124</c:v>
                </c:pt>
                <c:pt idx="6063">
                  <c:v>12126</c:v>
                </c:pt>
                <c:pt idx="6064">
                  <c:v>12128</c:v>
                </c:pt>
                <c:pt idx="6065">
                  <c:v>12130</c:v>
                </c:pt>
                <c:pt idx="6066">
                  <c:v>12132</c:v>
                </c:pt>
                <c:pt idx="6067">
                  <c:v>12134</c:v>
                </c:pt>
                <c:pt idx="6068">
                  <c:v>12136</c:v>
                </c:pt>
                <c:pt idx="6069">
                  <c:v>12138</c:v>
                </c:pt>
                <c:pt idx="6070">
                  <c:v>12140</c:v>
                </c:pt>
                <c:pt idx="6071">
                  <c:v>12142</c:v>
                </c:pt>
                <c:pt idx="6072">
                  <c:v>12144</c:v>
                </c:pt>
                <c:pt idx="6073">
                  <c:v>12146</c:v>
                </c:pt>
                <c:pt idx="6074">
                  <c:v>12148</c:v>
                </c:pt>
                <c:pt idx="6075">
                  <c:v>12150</c:v>
                </c:pt>
                <c:pt idx="6076">
                  <c:v>12152</c:v>
                </c:pt>
                <c:pt idx="6077">
                  <c:v>12154</c:v>
                </c:pt>
                <c:pt idx="6078">
                  <c:v>12156</c:v>
                </c:pt>
                <c:pt idx="6079">
                  <c:v>12158</c:v>
                </c:pt>
                <c:pt idx="6080">
                  <c:v>12160</c:v>
                </c:pt>
                <c:pt idx="6081">
                  <c:v>12162</c:v>
                </c:pt>
                <c:pt idx="6082">
                  <c:v>12164</c:v>
                </c:pt>
                <c:pt idx="6083">
                  <c:v>12166</c:v>
                </c:pt>
                <c:pt idx="6084">
                  <c:v>12168</c:v>
                </c:pt>
                <c:pt idx="6085">
                  <c:v>12170</c:v>
                </c:pt>
                <c:pt idx="6086">
                  <c:v>12172</c:v>
                </c:pt>
                <c:pt idx="6087">
                  <c:v>12174</c:v>
                </c:pt>
                <c:pt idx="6088">
                  <c:v>12176</c:v>
                </c:pt>
                <c:pt idx="6089">
                  <c:v>12178</c:v>
                </c:pt>
                <c:pt idx="6090">
                  <c:v>12180</c:v>
                </c:pt>
                <c:pt idx="6091">
                  <c:v>12182</c:v>
                </c:pt>
                <c:pt idx="6092">
                  <c:v>12184</c:v>
                </c:pt>
                <c:pt idx="6093">
                  <c:v>12186</c:v>
                </c:pt>
                <c:pt idx="6094">
                  <c:v>12188</c:v>
                </c:pt>
                <c:pt idx="6095">
                  <c:v>12190</c:v>
                </c:pt>
                <c:pt idx="6096">
                  <c:v>12192</c:v>
                </c:pt>
                <c:pt idx="6097">
                  <c:v>12194</c:v>
                </c:pt>
                <c:pt idx="6098">
                  <c:v>12196</c:v>
                </c:pt>
                <c:pt idx="6099">
                  <c:v>12198</c:v>
                </c:pt>
                <c:pt idx="6100">
                  <c:v>12200</c:v>
                </c:pt>
                <c:pt idx="6101">
                  <c:v>12202</c:v>
                </c:pt>
                <c:pt idx="6102">
                  <c:v>12204</c:v>
                </c:pt>
                <c:pt idx="6103">
                  <c:v>12206</c:v>
                </c:pt>
                <c:pt idx="6104">
                  <c:v>12208</c:v>
                </c:pt>
                <c:pt idx="6105">
                  <c:v>12210</c:v>
                </c:pt>
                <c:pt idx="6106">
                  <c:v>12212</c:v>
                </c:pt>
                <c:pt idx="6107">
                  <c:v>12214</c:v>
                </c:pt>
                <c:pt idx="6108">
                  <c:v>12216</c:v>
                </c:pt>
                <c:pt idx="6109">
                  <c:v>12218</c:v>
                </c:pt>
                <c:pt idx="6110">
                  <c:v>12220</c:v>
                </c:pt>
                <c:pt idx="6111">
                  <c:v>12222</c:v>
                </c:pt>
                <c:pt idx="6112">
                  <c:v>12224</c:v>
                </c:pt>
                <c:pt idx="6113">
                  <c:v>12226</c:v>
                </c:pt>
                <c:pt idx="6114">
                  <c:v>12228</c:v>
                </c:pt>
                <c:pt idx="6115">
                  <c:v>12230</c:v>
                </c:pt>
                <c:pt idx="6116">
                  <c:v>12232</c:v>
                </c:pt>
                <c:pt idx="6117">
                  <c:v>12234</c:v>
                </c:pt>
                <c:pt idx="6118">
                  <c:v>12236</c:v>
                </c:pt>
                <c:pt idx="6119">
                  <c:v>12238</c:v>
                </c:pt>
                <c:pt idx="6120">
                  <c:v>12240</c:v>
                </c:pt>
                <c:pt idx="6121">
                  <c:v>12242</c:v>
                </c:pt>
                <c:pt idx="6122">
                  <c:v>12244</c:v>
                </c:pt>
                <c:pt idx="6123">
                  <c:v>12246</c:v>
                </c:pt>
                <c:pt idx="6124">
                  <c:v>12248</c:v>
                </c:pt>
                <c:pt idx="6125">
                  <c:v>12250</c:v>
                </c:pt>
                <c:pt idx="6126">
                  <c:v>12252</c:v>
                </c:pt>
                <c:pt idx="6127">
                  <c:v>12254</c:v>
                </c:pt>
                <c:pt idx="6128">
                  <c:v>12256</c:v>
                </c:pt>
                <c:pt idx="6129">
                  <c:v>12258</c:v>
                </c:pt>
                <c:pt idx="6130">
                  <c:v>12260</c:v>
                </c:pt>
                <c:pt idx="6131">
                  <c:v>12262</c:v>
                </c:pt>
                <c:pt idx="6132">
                  <c:v>12264</c:v>
                </c:pt>
                <c:pt idx="6133">
                  <c:v>12266</c:v>
                </c:pt>
                <c:pt idx="6134">
                  <c:v>12268</c:v>
                </c:pt>
                <c:pt idx="6135">
                  <c:v>12270</c:v>
                </c:pt>
                <c:pt idx="6136">
                  <c:v>12272</c:v>
                </c:pt>
                <c:pt idx="6137">
                  <c:v>12274</c:v>
                </c:pt>
                <c:pt idx="6138">
                  <c:v>12276</c:v>
                </c:pt>
                <c:pt idx="6139">
                  <c:v>12278</c:v>
                </c:pt>
                <c:pt idx="6140">
                  <c:v>12280</c:v>
                </c:pt>
                <c:pt idx="6141">
                  <c:v>12282</c:v>
                </c:pt>
                <c:pt idx="6142">
                  <c:v>12284</c:v>
                </c:pt>
                <c:pt idx="6143">
                  <c:v>12286</c:v>
                </c:pt>
                <c:pt idx="6144">
                  <c:v>12288</c:v>
                </c:pt>
                <c:pt idx="6145">
                  <c:v>12290</c:v>
                </c:pt>
                <c:pt idx="6146">
                  <c:v>12292</c:v>
                </c:pt>
                <c:pt idx="6147">
                  <c:v>12294</c:v>
                </c:pt>
                <c:pt idx="6148">
                  <c:v>12296</c:v>
                </c:pt>
                <c:pt idx="6149">
                  <c:v>12298</c:v>
                </c:pt>
                <c:pt idx="6150">
                  <c:v>12300</c:v>
                </c:pt>
                <c:pt idx="6151">
                  <c:v>12302</c:v>
                </c:pt>
                <c:pt idx="6152">
                  <c:v>12304</c:v>
                </c:pt>
                <c:pt idx="6153">
                  <c:v>12306</c:v>
                </c:pt>
                <c:pt idx="6154">
                  <c:v>12308</c:v>
                </c:pt>
                <c:pt idx="6155">
                  <c:v>12310</c:v>
                </c:pt>
                <c:pt idx="6156">
                  <c:v>12312</c:v>
                </c:pt>
                <c:pt idx="6157">
                  <c:v>12314</c:v>
                </c:pt>
                <c:pt idx="6158">
                  <c:v>12316</c:v>
                </c:pt>
                <c:pt idx="6159">
                  <c:v>12318</c:v>
                </c:pt>
                <c:pt idx="6160">
                  <c:v>12320</c:v>
                </c:pt>
                <c:pt idx="6161">
                  <c:v>12322</c:v>
                </c:pt>
                <c:pt idx="6162">
                  <c:v>12324</c:v>
                </c:pt>
                <c:pt idx="6163">
                  <c:v>12326</c:v>
                </c:pt>
                <c:pt idx="6164">
                  <c:v>12328</c:v>
                </c:pt>
                <c:pt idx="6165">
                  <c:v>12330</c:v>
                </c:pt>
                <c:pt idx="6166">
                  <c:v>12332</c:v>
                </c:pt>
                <c:pt idx="6167">
                  <c:v>12334</c:v>
                </c:pt>
                <c:pt idx="6168">
                  <c:v>12336</c:v>
                </c:pt>
                <c:pt idx="6169">
                  <c:v>12338</c:v>
                </c:pt>
                <c:pt idx="6170">
                  <c:v>12340</c:v>
                </c:pt>
                <c:pt idx="6171">
                  <c:v>12342</c:v>
                </c:pt>
                <c:pt idx="6172">
                  <c:v>12344</c:v>
                </c:pt>
                <c:pt idx="6173">
                  <c:v>12346</c:v>
                </c:pt>
                <c:pt idx="6174">
                  <c:v>12348</c:v>
                </c:pt>
                <c:pt idx="6175">
                  <c:v>12350</c:v>
                </c:pt>
                <c:pt idx="6176">
                  <c:v>12352</c:v>
                </c:pt>
                <c:pt idx="6177">
                  <c:v>12354</c:v>
                </c:pt>
                <c:pt idx="6178">
                  <c:v>12356</c:v>
                </c:pt>
                <c:pt idx="6179">
                  <c:v>12358</c:v>
                </c:pt>
                <c:pt idx="6180">
                  <c:v>12360</c:v>
                </c:pt>
                <c:pt idx="6181">
                  <c:v>12362</c:v>
                </c:pt>
                <c:pt idx="6182">
                  <c:v>12364</c:v>
                </c:pt>
                <c:pt idx="6183">
                  <c:v>12366</c:v>
                </c:pt>
                <c:pt idx="6184">
                  <c:v>12368</c:v>
                </c:pt>
                <c:pt idx="6185">
                  <c:v>12370</c:v>
                </c:pt>
                <c:pt idx="6186">
                  <c:v>12372</c:v>
                </c:pt>
                <c:pt idx="6187">
                  <c:v>12374</c:v>
                </c:pt>
                <c:pt idx="6188">
                  <c:v>12376</c:v>
                </c:pt>
                <c:pt idx="6189">
                  <c:v>12378</c:v>
                </c:pt>
                <c:pt idx="6190">
                  <c:v>12380</c:v>
                </c:pt>
                <c:pt idx="6191">
                  <c:v>12382</c:v>
                </c:pt>
                <c:pt idx="6192">
                  <c:v>12384</c:v>
                </c:pt>
                <c:pt idx="6193">
                  <c:v>12386</c:v>
                </c:pt>
                <c:pt idx="6194">
                  <c:v>12388</c:v>
                </c:pt>
                <c:pt idx="6195">
                  <c:v>12390</c:v>
                </c:pt>
                <c:pt idx="6196">
                  <c:v>12392</c:v>
                </c:pt>
                <c:pt idx="6197">
                  <c:v>12394</c:v>
                </c:pt>
                <c:pt idx="6198">
                  <c:v>12396</c:v>
                </c:pt>
                <c:pt idx="6199">
                  <c:v>12398</c:v>
                </c:pt>
                <c:pt idx="6200">
                  <c:v>12400</c:v>
                </c:pt>
                <c:pt idx="6201">
                  <c:v>12402</c:v>
                </c:pt>
                <c:pt idx="6202">
                  <c:v>12404</c:v>
                </c:pt>
                <c:pt idx="6203">
                  <c:v>12406</c:v>
                </c:pt>
                <c:pt idx="6204">
                  <c:v>12408</c:v>
                </c:pt>
                <c:pt idx="6205">
                  <c:v>12410</c:v>
                </c:pt>
                <c:pt idx="6206">
                  <c:v>12412</c:v>
                </c:pt>
                <c:pt idx="6207">
                  <c:v>12414</c:v>
                </c:pt>
                <c:pt idx="6208">
                  <c:v>12416</c:v>
                </c:pt>
                <c:pt idx="6209">
                  <c:v>12418</c:v>
                </c:pt>
                <c:pt idx="6210">
                  <c:v>12420</c:v>
                </c:pt>
                <c:pt idx="6211">
                  <c:v>12422</c:v>
                </c:pt>
                <c:pt idx="6212">
                  <c:v>12424</c:v>
                </c:pt>
                <c:pt idx="6213">
                  <c:v>12426</c:v>
                </c:pt>
                <c:pt idx="6214">
                  <c:v>12428</c:v>
                </c:pt>
                <c:pt idx="6215">
                  <c:v>12430</c:v>
                </c:pt>
                <c:pt idx="6216">
                  <c:v>12432</c:v>
                </c:pt>
                <c:pt idx="6217">
                  <c:v>12434</c:v>
                </c:pt>
                <c:pt idx="6218">
                  <c:v>12436</c:v>
                </c:pt>
                <c:pt idx="6219">
                  <c:v>12438</c:v>
                </c:pt>
                <c:pt idx="6220">
                  <c:v>12440</c:v>
                </c:pt>
                <c:pt idx="6221">
                  <c:v>12442</c:v>
                </c:pt>
                <c:pt idx="6222">
                  <c:v>12444</c:v>
                </c:pt>
                <c:pt idx="6223">
                  <c:v>12446</c:v>
                </c:pt>
                <c:pt idx="6224">
                  <c:v>12448</c:v>
                </c:pt>
                <c:pt idx="6225">
                  <c:v>12450</c:v>
                </c:pt>
                <c:pt idx="6226">
                  <c:v>12452</c:v>
                </c:pt>
                <c:pt idx="6227">
                  <c:v>12454</c:v>
                </c:pt>
                <c:pt idx="6228">
                  <c:v>12456</c:v>
                </c:pt>
                <c:pt idx="6229">
                  <c:v>12458</c:v>
                </c:pt>
                <c:pt idx="6230">
                  <c:v>12460</c:v>
                </c:pt>
                <c:pt idx="6231">
                  <c:v>12462</c:v>
                </c:pt>
                <c:pt idx="6232">
                  <c:v>12464</c:v>
                </c:pt>
                <c:pt idx="6233">
                  <c:v>12466</c:v>
                </c:pt>
                <c:pt idx="6234">
                  <c:v>12468</c:v>
                </c:pt>
                <c:pt idx="6235">
                  <c:v>12470</c:v>
                </c:pt>
                <c:pt idx="6236">
                  <c:v>12472</c:v>
                </c:pt>
                <c:pt idx="6237">
                  <c:v>12474</c:v>
                </c:pt>
                <c:pt idx="6238">
                  <c:v>12476</c:v>
                </c:pt>
                <c:pt idx="6239">
                  <c:v>12478</c:v>
                </c:pt>
                <c:pt idx="6240">
                  <c:v>12480</c:v>
                </c:pt>
                <c:pt idx="6241">
                  <c:v>12482</c:v>
                </c:pt>
                <c:pt idx="6242">
                  <c:v>12484</c:v>
                </c:pt>
                <c:pt idx="6243">
                  <c:v>12486</c:v>
                </c:pt>
                <c:pt idx="6244">
                  <c:v>12488</c:v>
                </c:pt>
                <c:pt idx="6245">
                  <c:v>12490</c:v>
                </c:pt>
                <c:pt idx="6246">
                  <c:v>12492</c:v>
                </c:pt>
                <c:pt idx="6247">
                  <c:v>12494</c:v>
                </c:pt>
                <c:pt idx="6248">
                  <c:v>12496</c:v>
                </c:pt>
                <c:pt idx="6249">
                  <c:v>12498</c:v>
                </c:pt>
                <c:pt idx="6250">
                  <c:v>12500</c:v>
                </c:pt>
                <c:pt idx="6251">
                  <c:v>12502</c:v>
                </c:pt>
                <c:pt idx="6252">
                  <c:v>12504</c:v>
                </c:pt>
                <c:pt idx="6253">
                  <c:v>12506</c:v>
                </c:pt>
                <c:pt idx="6254">
                  <c:v>12508</c:v>
                </c:pt>
                <c:pt idx="6255">
                  <c:v>12510</c:v>
                </c:pt>
                <c:pt idx="6256">
                  <c:v>12512</c:v>
                </c:pt>
                <c:pt idx="6257">
                  <c:v>12514</c:v>
                </c:pt>
                <c:pt idx="6258">
                  <c:v>12516</c:v>
                </c:pt>
                <c:pt idx="6259">
                  <c:v>12518</c:v>
                </c:pt>
                <c:pt idx="6260">
                  <c:v>12520</c:v>
                </c:pt>
                <c:pt idx="6261">
                  <c:v>12522</c:v>
                </c:pt>
                <c:pt idx="6262">
                  <c:v>12524</c:v>
                </c:pt>
                <c:pt idx="6263">
                  <c:v>12526</c:v>
                </c:pt>
                <c:pt idx="6264">
                  <c:v>12528</c:v>
                </c:pt>
                <c:pt idx="6265">
                  <c:v>12530</c:v>
                </c:pt>
                <c:pt idx="6266">
                  <c:v>12532</c:v>
                </c:pt>
                <c:pt idx="6267">
                  <c:v>12534</c:v>
                </c:pt>
                <c:pt idx="6268">
                  <c:v>12536</c:v>
                </c:pt>
                <c:pt idx="6269">
                  <c:v>12538</c:v>
                </c:pt>
                <c:pt idx="6270">
                  <c:v>12540</c:v>
                </c:pt>
                <c:pt idx="6271">
                  <c:v>12542</c:v>
                </c:pt>
                <c:pt idx="6272">
                  <c:v>12544</c:v>
                </c:pt>
                <c:pt idx="6273">
                  <c:v>12546</c:v>
                </c:pt>
                <c:pt idx="6274">
                  <c:v>12548</c:v>
                </c:pt>
                <c:pt idx="6275">
                  <c:v>12550</c:v>
                </c:pt>
                <c:pt idx="6276">
                  <c:v>12552</c:v>
                </c:pt>
                <c:pt idx="6277">
                  <c:v>12554</c:v>
                </c:pt>
                <c:pt idx="6278">
                  <c:v>12556</c:v>
                </c:pt>
                <c:pt idx="6279">
                  <c:v>12558</c:v>
                </c:pt>
                <c:pt idx="6280">
                  <c:v>12560</c:v>
                </c:pt>
                <c:pt idx="6281">
                  <c:v>12562</c:v>
                </c:pt>
                <c:pt idx="6282">
                  <c:v>12564</c:v>
                </c:pt>
                <c:pt idx="6283">
                  <c:v>12566</c:v>
                </c:pt>
                <c:pt idx="6284">
                  <c:v>12568</c:v>
                </c:pt>
                <c:pt idx="6285">
                  <c:v>12570</c:v>
                </c:pt>
                <c:pt idx="6286">
                  <c:v>12572</c:v>
                </c:pt>
                <c:pt idx="6287">
                  <c:v>12574</c:v>
                </c:pt>
                <c:pt idx="6288">
                  <c:v>12576</c:v>
                </c:pt>
                <c:pt idx="6289">
                  <c:v>12578</c:v>
                </c:pt>
                <c:pt idx="6290">
                  <c:v>12580</c:v>
                </c:pt>
                <c:pt idx="6291">
                  <c:v>12582</c:v>
                </c:pt>
                <c:pt idx="6292">
                  <c:v>12584</c:v>
                </c:pt>
                <c:pt idx="6293">
                  <c:v>12586</c:v>
                </c:pt>
                <c:pt idx="6294">
                  <c:v>12588</c:v>
                </c:pt>
                <c:pt idx="6295">
                  <c:v>12590</c:v>
                </c:pt>
                <c:pt idx="6296">
                  <c:v>12592</c:v>
                </c:pt>
                <c:pt idx="6297">
                  <c:v>12594</c:v>
                </c:pt>
                <c:pt idx="6298">
                  <c:v>12596</c:v>
                </c:pt>
                <c:pt idx="6299">
                  <c:v>12598</c:v>
                </c:pt>
                <c:pt idx="6300">
                  <c:v>12600</c:v>
                </c:pt>
                <c:pt idx="6301">
                  <c:v>12602</c:v>
                </c:pt>
                <c:pt idx="6302">
                  <c:v>12604</c:v>
                </c:pt>
                <c:pt idx="6303">
                  <c:v>12606</c:v>
                </c:pt>
                <c:pt idx="6304">
                  <c:v>12608</c:v>
                </c:pt>
                <c:pt idx="6305">
                  <c:v>12610</c:v>
                </c:pt>
                <c:pt idx="6306">
                  <c:v>12612</c:v>
                </c:pt>
                <c:pt idx="6307">
                  <c:v>12614</c:v>
                </c:pt>
                <c:pt idx="6308">
                  <c:v>12616</c:v>
                </c:pt>
                <c:pt idx="6309">
                  <c:v>12618</c:v>
                </c:pt>
                <c:pt idx="6310">
                  <c:v>12620</c:v>
                </c:pt>
                <c:pt idx="6311">
                  <c:v>12622</c:v>
                </c:pt>
                <c:pt idx="6312">
                  <c:v>12624</c:v>
                </c:pt>
                <c:pt idx="6313">
                  <c:v>12626</c:v>
                </c:pt>
                <c:pt idx="6314">
                  <c:v>12628</c:v>
                </c:pt>
                <c:pt idx="6315">
                  <c:v>12630</c:v>
                </c:pt>
                <c:pt idx="6316">
                  <c:v>12632</c:v>
                </c:pt>
                <c:pt idx="6317">
                  <c:v>12634</c:v>
                </c:pt>
                <c:pt idx="6318">
                  <c:v>12636</c:v>
                </c:pt>
                <c:pt idx="6319">
                  <c:v>12638</c:v>
                </c:pt>
                <c:pt idx="6320">
                  <c:v>12640</c:v>
                </c:pt>
                <c:pt idx="6321">
                  <c:v>12642</c:v>
                </c:pt>
                <c:pt idx="6322">
                  <c:v>12644</c:v>
                </c:pt>
                <c:pt idx="6323">
                  <c:v>12646</c:v>
                </c:pt>
                <c:pt idx="6324">
                  <c:v>12648</c:v>
                </c:pt>
                <c:pt idx="6325">
                  <c:v>12650</c:v>
                </c:pt>
                <c:pt idx="6326">
                  <c:v>12652</c:v>
                </c:pt>
                <c:pt idx="6327">
                  <c:v>12654</c:v>
                </c:pt>
                <c:pt idx="6328">
                  <c:v>12656</c:v>
                </c:pt>
                <c:pt idx="6329">
                  <c:v>12658</c:v>
                </c:pt>
                <c:pt idx="6330">
                  <c:v>12660</c:v>
                </c:pt>
                <c:pt idx="6331">
                  <c:v>12662</c:v>
                </c:pt>
                <c:pt idx="6332">
                  <c:v>12664</c:v>
                </c:pt>
                <c:pt idx="6333">
                  <c:v>12666</c:v>
                </c:pt>
                <c:pt idx="6334">
                  <c:v>12668</c:v>
                </c:pt>
                <c:pt idx="6335">
                  <c:v>12670</c:v>
                </c:pt>
                <c:pt idx="6336">
                  <c:v>12672</c:v>
                </c:pt>
                <c:pt idx="6337">
                  <c:v>12674</c:v>
                </c:pt>
                <c:pt idx="6338">
                  <c:v>12676</c:v>
                </c:pt>
                <c:pt idx="6339">
                  <c:v>12678</c:v>
                </c:pt>
                <c:pt idx="6340">
                  <c:v>12680</c:v>
                </c:pt>
                <c:pt idx="6341">
                  <c:v>12682</c:v>
                </c:pt>
                <c:pt idx="6342">
                  <c:v>12684</c:v>
                </c:pt>
                <c:pt idx="6343">
                  <c:v>12686</c:v>
                </c:pt>
                <c:pt idx="6344">
                  <c:v>12688</c:v>
                </c:pt>
                <c:pt idx="6345">
                  <c:v>12690</c:v>
                </c:pt>
                <c:pt idx="6346">
                  <c:v>12692</c:v>
                </c:pt>
                <c:pt idx="6347">
                  <c:v>12694</c:v>
                </c:pt>
                <c:pt idx="6348">
                  <c:v>12696</c:v>
                </c:pt>
                <c:pt idx="6349">
                  <c:v>12698</c:v>
                </c:pt>
                <c:pt idx="6350">
                  <c:v>12700</c:v>
                </c:pt>
                <c:pt idx="6351">
                  <c:v>12702</c:v>
                </c:pt>
                <c:pt idx="6352">
                  <c:v>12704</c:v>
                </c:pt>
                <c:pt idx="6353">
                  <c:v>12706</c:v>
                </c:pt>
                <c:pt idx="6354">
                  <c:v>12708</c:v>
                </c:pt>
                <c:pt idx="6355">
                  <c:v>12710</c:v>
                </c:pt>
                <c:pt idx="6356">
                  <c:v>12712</c:v>
                </c:pt>
                <c:pt idx="6357">
                  <c:v>12714</c:v>
                </c:pt>
                <c:pt idx="6358">
                  <c:v>12716</c:v>
                </c:pt>
                <c:pt idx="6359">
                  <c:v>12718</c:v>
                </c:pt>
                <c:pt idx="6360">
                  <c:v>12720</c:v>
                </c:pt>
                <c:pt idx="6361">
                  <c:v>12722</c:v>
                </c:pt>
                <c:pt idx="6362">
                  <c:v>12724</c:v>
                </c:pt>
                <c:pt idx="6363">
                  <c:v>12726</c:v>
                </c:pt>
                <c:pt idx="6364">
                  <c:v>12728</c:v>
                </c:pt>
                <c:pt idx="6365">
                  <c:v>12730</c:v>
                </c:pt>
                <c:pt idx="6366">
                  <c:v>12732</c:v>
                </c:pt>
                <c:pt idx="6367">
                  <c:v>12734</c:v>
                </c:pt>
                <c:pt idx="6368">
                  <c:v>12736</c:v>
                </c:pt>
                <c:pt idx="6369">
                  <c:v>12738</c:v>
                </c:pt>
                <c:pt idx="6370">
                  <c:v>12740</c:v>
                </c:pt>
                <c:pt idx="6371">
                  <c:v>12742</c:v>
                </c:pt>
                <c:pt idx="6372">
                  <c:v>12744</c:v>
                </c:pt>
                <c:pt idx="6373">
                  <c:v>12746</c:v>
                </c:pt>
                <c:pt idx="6374">
                  <c:v>12748</c:v>
                </c:pt>
                <c:pt idx="6375">
                  <c:v>12750</c:v>
                </c:pt>
                <c:pt idx="6376">
                  <c:v>12752</c:v>
                </c:pt>
                <c:pt idx="6377">
                  <c:v>12754</c:v>
                </c:pt>
                <c:pt idx="6378">
                  <c:v>12756</c:v>
                </c:pt>
                <c:pt idx="6379">
                  <c:v>12758</c:v>
                </c:pt>
                <c:pt idx="6380">
                  <c:v>12760</c:v>
                </c:pt>
                <c:pt idx="6381">
                  <c:v>12762</c:v>
                </c:pt>
                <c:pt idx="6382">
                  <c:v>12764</c:v>
                </c:pt>
                <c:pt idx="6383">
                  <c:v>12766</c:v>
                </c:pt>
                <c:pt idx="6384">
                  <c:v>12768</c:v>
                </c:pt>
                <c:pt idx="6385">
                  <c:v>12770</c:v>
                </c:pt>
                <c:pt idx="6386">
                  <c:v>12772</c:v>
                </c:pt>
                <c:pt idx="6387">
                  <c:v>12774</c:v>
                </c:pt>
                <c:pt idx="6388">
                  <c:v>12776</c:v>
                </c:pt>
                <c:pt idx="6389">
                  <c:v>12778</c:v>
                </c:pt>
                <c:pt idx="6390">
                  <c:v>12780</c:v>
                </c:pt>
                <c:pt idx="6391">
                  <c:v>12782</c:v>
                </c:pt>
                <c:pt idx="6392">
                  <c:v>12784</c:v>
                </c:pt>
                <c:pt idx="6393">
                  <c:v>12786</c:v>
                </c:pt>
                <c:pt idx="6394">
                  <c:v>12788</c:v>
                </c:pt>
                <c:pt idx="6395">
                  <c:v>12790</c:v>
                </c:pt>
                <c:pt idx="6396">
                  <c:v>12792</c:v>
                </c:pt>
                <c:pt idx="6397">
                  <c:v>12794</c:v>
                </c:pt>
                <c:pt idx="6398">
                  <c:v>12796</c:v>
                </c:pt>
                <c:pt idx="6399">
                  <c:v>12798</c:v>
                </c:pt>
                <c:pt idx="6400">
                  <c:v>12800</c:v>
                </c:pt>
                <c:pt idx="6401">
                  <c:v>12802</c:v>
                </c:pt>
                <c:pt idx="6402">
                  <c:v>12804</c:v>
                </c:pt>
                <c:pt idx="6403">
                  <c:v>12806</c:v>
                </c:pt>
                <c:pt idx="6404">
                  <c:v>12808</c:v>
                </c:pt>
                <c:pt idx="6405">
                  <c:v>12810</c:v>
                </c:pt>
                <c:pt idx="6406">
                  <c:v>12812</c:v>
                </c:pt>
                <c:pt idx="6407">
                  <c:v>12814</c:v>
                </c:pt>
                <c:pt idx="6408">
                  <c:v>12816</c:v>
                </c:pt>
                <c:pt idx="6409">
                  <c:v>12818</c:v>
                </c:pt>
                <c:pt idx="6410">
                  <c:v>12820</c:v>
                </c:pt>
                <c:pt idx="6411">
                  <c:v>12822</c:v>
                </c:pt>
                <c:pt idx="6412">
                  <c:v>12824</c:v>
                </c:pt>
                <c:pt idx="6413">
                  <c:v>12826</c:v>
                </c:pt>
                <c:pt idx="6414">
                  <c:v>12828</c:v>
                </c:pt>
                <c:pt idx="6415">
                  <c:v>12830</c:v>
                </c:pt>
                <c:pt idx="6416">
                  <c:v>12832</c:v>
                </c:pt>
                <c:pt idx="6417">
                  <c:v>12834</c:v>
                </c:pt>
                <c:pt idx="6418">
                  <c:v>12836</c:v>
                </c:pt>
                <c:pt idx="6419">
                  <c:v>12838</c:v>
                </c:pt>
                <c:pt idx="6420">
                  <c:v>12840</c:v>
                </c:pt>
                <c:pt idx="6421">
                  <c:v>12842</c:v>
                </c:pt>
                <c:pt idx="6422">
                  <c:v>12844</c:v>
                </c:pt>
                <c:pt idx="6423">
                  <c:v>12846</c:v>
                </c:pt>
                <c:pt idx="6424">
                  <c:v>12848</c:v>
                </c:pt>
                <c:pt idx="6425">
                  <c:v>12850</c:v>
                </c:pt>
                <c:pt idx="6426">
                  <c:v>12852</c:v>
                </c:pt>
                <c:pt idx="6427">
                  <c:v>12854</c:v>
                </c:pt>
                <c:pt idx="6428">
                  <c:v>12856</c:v>
                </c:pt>
                <c:pt idx="6429">
                  <c:v>12858</c:v>
                </c:pt>
                <c:pt idx="6430">
                  <c:v>12860</c:v>
                </c:pt>
                <c:pt idx="6431">
                  <c:v>12862</c:v>
                </c:pt>
                <c:pt idx="6432">
                  <c:v>12864</c:v>
                </c:pt>
                <c:pt idx="6433">
                  <c:v>12866</c:v>
                </c:pt>
                <c:pt idx="6434">
                  <c:v>12868</c:v>
                </c:pt>
                <c:pt idx="6435">
                  <c:v>12870</c:v>
                </c:pt>
                <c:pt idx="6436">
                  <c:v>12872</c:v>
                </c:pt>
                <c:pt idx="6437">
                  <c:v>12874</c:v>
                </c:pt>
                <c:pt idx="6438">
                  <c:v>12876</c:v>
                </c:pt>
                <c:pt idx="6439">
                  <c:v>12878</c:v>
                </c:pt>
                <c:pt idx="6440">
                  <c:v>12880</c:v>
                </c:pt>
                <c:pt idx="6441">
                  <c:v>12882</c:v>
                </c:pt>
                <c:pt idx="6442">
                  <c:v>12884</c:v>
                </c:pt>
                <c:pt idx="6443">
                  <c:v>12886</c:v>
                </c:pt>
                <c:pt idx="6444">
                  <c:v>12888</c:v>
                </c:pt>
                <c:pt idx="6445">
                  <c:v>12890</c:v>
                </c:pt>
                <c:pt idx="6446">
                  <c:v>12892</c:v>
                </c:pt>
                <c:pt idx="6447">
                  <c:v>12894</c:v>
                </c:pt>
                <c:pt idx="6448">
                  <c:v>12896</c:v>
                </c:pt>
                <c:pt idx="6449">
                  <c:v>12898</c:v>
                </c:pt>
                <c:pt idx="6450">
                  <c:v>12900</c:v>
                </c:pt>
                <c:pt idx="6451">
                  <c:v>12902</c:v>
                </c:pt>
                <c:pt idx="6452">
                  <c:v>12904</c:v>
                </c:pt>
                <c:pt idx="6453">
                  <c:v>12906</c:v>
                </c:pt>
                <c:pt idx="6454">
                  <c:v>12908</c:v>
                </c:pt>
                <c:pt idx="6455">
                  <c:v>12910</c:v>
                </c:pt>
                <c:pt idx="6456">
                  <c:v>12912</c:v>
                </c:pt>
                <c:pt idx="6457">
                  <c:v>12914</c:v>
                </c:pt>
                <c:pt idx="6458">
                  <c:v>12916</c:v>
                </c:pt>
                <c:pt idx="6459">
                  <c:v>12918</c:v>
                </c:pt>
                <c:pt idx="6460">
                  <c:v>12920</c:v>
                </c:pt>
                <c:pt idx="6461">
                  <c:v>12922</c:v>
                </c:pt>
                <c:pt idx="6462">
                  <c:v>12924</c:v>
                </c:pt>
                <c:pt idx="6463">
                  <c:v>12926</c:v>
                </c:pt>
                <c:pt idx="6464">
                  <c:v>12928</c:v>
                </c:pt>
                <c:pt idx="6465">
                  <c:v>12930</c:v>
                </c:pt>
                <c:pt idx="6466">
                  <c:v>12932</c:v>
                </c:pt>
                <c:pt idx="6467">
                  <c:v>12934</c:v>
                </c:pt>
                <c:pt idx="6468">
                  <c:v>12936</c:v>
                </c:pt>
                <c:pt idx="6469">
                  <c:v>12938</c:v>
                </c:pt>
                <c:pt idx="6470">
                  <c:v>12940</c:v>
                </c:pt>
                <c:pt idx="6471">
                  <c:v>12942</c:v>
                </c:pt>
                <c:pt idx="6472">
                  <c:v>12944</c:v>
                </c:pt>
                <c:pt idx="6473">
                  <c:v>12946</c:v>
                </c:pt>
                <c:pt idx="6474">
                  <c:v>12948</c:v>
                </c:pt>
                <c:pt idx="6475">
                  <c:v>12950</c:v>
                </c:pt>
                <c:pt idx="6476">
                  <c:v>12952</c:v>
                </c:pt>
                <c:pt idx="6477">
                  <c:v>12954</c:v>
                </c:pt>
                <c:pt idx="6478">
                  <c:v>12956</c:v>
                </c:pt>
                <c:pt idx="6479">
                  <c:v>12958</c:v>
                </c:pt>
                <c:pt idx="6480">
                  <c:v>12960</c:v>
                </c:pt>
                <c:pt idx="6481">
                  <c:v>12962</c:v>
                </c:pt>
                <c:pt idx="6482">
                  <c:v>12964</c:v>
                </c:pt>
                <c:pt idx="6483">
                  <c:v>12966</c:v>
                </c:pt>
                <c:pt idx="6484">
                  <c:v>12968</c:v>
                </c:pt>
                <c:pt idx="6485">
                  <c:v>12970</c:v>
                </c:pt>
                <c:pt idx="6486">
                  <c:v>12972</c:v>
                </c:pt>
                <c:pt idx="6487">
                  <c:v>12974</c:v>
                </c:pt>
                <c:pt idx="6488">
                  <c:v>12976</c:v>
                </c:pt>
                <c:pt idx="6489">
                  <c:v>12978</c:v>
                </c:pt>
                <c:pt idx="6490">
                  <c:v>12980</c:v>
                </c:pt>
                <c:pt idx="6491">
                  <c:v>12982</c:v>
                </c:pt>
                <c:pt idx="6492">
                  <c:v>12984</c:v>
                </c:pt>
                <c:pt idx="6493">
                  <c:v>12986</c:v>
                </c:pt>
                <c:pt idx="6494">
                  <c:v>12988</c:v>
                </c:pt>
                <c:pt idx="6495">
                  <c:v>12990</c:v>
                </c:pt>
                <c:pt idx="6496">
                  <c:v>12992</c:v>
                </c:pt>
                <c:pt idx="6497">
                  <c:v>12994</c:v>
                </c:pt>
                <c:pt idx="6498">
                  <c:v>12996</c:v>
                </c:pt>
                <c:pt idx="6499">
                  <c:v>12998</c:v>
                </c:pt>
                <c:pt idx="6500">
                  <c:v>13000</c:v>
                </c:pt>
                <c:pt idx="6501">
                  <c:v>13002</c:v>
                </c:pt>
                <c:pt idx="6502">
                  <c:v>13004</c:v>
                </c:pt>
                <c:pt idx="6503">
                  <c:v>13006</c:v>
                </c:pt>
                <c:pt idx="6504">
                  <c:v>13008</c:v>
                </c:pt>
                <c:pt idx="6505">
                  <c:v>13010</c:v>
                </c:pt>
                <c:pt idx="6506">
                  <c:v>13012</c:v>
                </c:pt>
                <c:pt idx="6507">
                  <c:v>13014</c:v>
                </c:pt>
                <c:pt idx="6508">
                  <c:v>13016</c:v>
                </c:pt>
                <c:pt idx="6509">
                  <c:v>13018</c:v>
                </c:pt>
                <c:pt idx="6510">
                  <c:v>13020</c:v>
                </c:pt>
                <c:pt idx="6511">
                  <c:v>13022</c:v>
                </c:pt>
                <c:pt idx="6512">
                  <c:v>13024</c:v>
                </c:pt>
                <c:pt idx="6513">
                  <c:v>13026</c:v>
                </c:pt>
                <c:pt idx="6514">
                  <c:v>13028</c:v>
                </c:pt>
                <c:pt idx="6515">
                  <c:v>13030</c:v>
                </c:pt>
                <c:pt idx="6516">
                  <c:v>13032</c:v>
                </c:pt>
                <c:pt idx="6517">
                  <c:v>13034</c:v>
                </c:pt>
                <c:pt idx="6518">
                  <c:v>13036</c:v>
                </c:pt>
                <c:pt idx="6519">
                  <c:v>13038</c:v>
                </c:pt>
                <c:pt idx="6520">
                  <c:v>13040</c:v>
                </c:pt>
                <c:pt idx="6521">
                  <c:v>13042</c:v>
                </c:pt>
                <c:pt idx="6522">
                  <c:v>13044</c:v>
                </c:pt>
                <c:pt idx="6523">
                  <c:v>13046</c:v>
                </c:pt>
                <c:pt idx="6524">
                  <c:v>13048</c:v>
                </c:pt>
                <c:pt idx="6525">
                  <c:v>13050</c:v>
                </c:pt>
                <c:pt idx="6526">
                  <c:v>13052</c:v>
                </c:pt>
                <c:pt idx="6527">
                  <c:v>13054</c:v>
                </c:pt>
                <c:pt idx="6528">
                  <c:v>13056</c:v>
                </c:pt>
                <c:pt idx="6529">
                  <c:v>13058</c:v>
                </c:pt>
                <c:pt idx="6530">
                  <c:v>13060</c:v>
                </c:pt>
                <c:pt idx="6531">
                  <c:v>13062</c:v>
                </c:pt>
                <c:pt idx="6532">
                  <c:v>13064</c:v>
                </c:pt>
                <c:pt idx="6533">
                  <c:v>13066</c:v>
                </c:pt>
                <c:pt idx="6534">
                  <c:v>13068</c:v>
                </c:pt>
                <c:pt idx="6535">
                  <c:v>13070</c:v>
                </c:pt>
                <c:pt idx="6536">
                  <c:v>13072</c:v>
                </c:pt>
                <c:pt idx="6537">
                  <c:v>13074</c:v>
                </c:pt>
                <c:pt idx="6538">
                  <c:v>13076</c:v>
                </c:pt>
                <c:pt idx="6539">
                  <c:v>13078</c:v>
                </c:pt>
                <c:pt idx="6540">
                  <c:v>13080</c:v>
                </c:pt>
                <c:pt idx="6541">
                  <c:v>13082</c:v>
                </c:pt>
                <c:pt idx="6542">
                  <c:v>13084</c:v>
                </c:pt>
                <c:pt idx="6543">
                  <c:v>13086</c:v>
                </c:pt>
                <c:pt idx="6544">
                  <c:v>13088</c:v>
                </c:pt>
                <c:pt idx="6545">
                  <c:v>13090</c:v>
                </c:pt>
                <c:pt idx="6546">
                  <c:v>13092</c:v>
                </c:pt>
                <c:pt idx="6547">
                  <c:v>13094</c:v>
                </c:pt>
                <c:pt idx="6548">
                  <c:v>13096</c:v>
                </c:pt>
                <c:pt idx="6549">
                  <c:v>13098</c:v>
                </c:pt>
                <c:pt idx="6550">
                  <c:v>13100</c:v>
                </c:pt>
                <c:pt idx="6551">
                  <c:v>13102</c:v>
                </c:pt>
                <c:pt idx="6552">
                  <c:v>13104</c:v>
                </c:pt>
                <c:pt idx="6553">
                  <c:v>13106</c:v>
                </c:pt>
                <c:pt idx="6554">
                  <c:v>13108</c:v>
                </c:pt>
                <c:pt idx="6555">
                  <c:v>13110</c:v>
                </c:pt>
                <c:pt idx="6556">
                  <c:v>13112</c:v>
                </c:pt>
                <c:pt idx="6557">
                  <c:v>13114</c:v>
                </c:pt>
                <c:pt idx="6558">
                  <c:v>13116</c:v>
                </c:pt>
                <c:pt idx="6559">
                  <c:v>13118</c:v>
                </c:pt>
                <c:pt idx="6560">
                  <c:v>13120</c:v>
                </c:pt>
                <c:pt idx="6561">
                  <c:v>13122</c:v>
                </c:pt>
                <c:pt idx="6562">
                  <c:v>13124</c:v>
                </c:pt>
                <c:pt idx="6563">
                  <c:v>13126</c:v>
                </c:pt>
                <c:pt idx="6564">
                  <c:v>13128</c:v>
                </c:pt>
                <c:pt idx="6565">
                  <c:v>13130</c:v>
                </c:pt>
                <c:pt idx="6566">
                  <c:v>13132</c:v>
                </c:pt>
                <c:pt idx="6567">
                  <c:v>13134</c:v>
                </c:pt>
                <c:pt idx="6568">
                  <c:v>13136</c:v>
                </c:pt>
                <c:pt idx="6569">
                  <c:v>13138</c:v>
                </c:pt>
                <c:pt idx="6570">
                  <c:v>13140</c:v>
                </c:pt>
                <c:pt idx="6571">
                  <c:v>13142</c:v>
                </c:pt>
                <c:pt idx="6572">
                  <c:v>13144</c:v>
                </c:pt>
                <c:pt idx="6573">
                  <c:v>13146</c:v>
                </c:pt>
                <c:pt idx="6574">
                  <c:v>13148</c:v>
                </c:pt>
                <c:pt idx="6575">
                  <c:v>13150</c:v>
                </c:pt>
                <c:pt idx="6576">
                  <c:v>13152</c:v>
                </c:pt>
                <c:pt idx="6577">
                  <c:v>13154</c:v>
                </c:pt>
                <c:pt idx="6578">
                  <c:v>13156</c:v>
                </c:pt>
                <c:pt idx="6579">
                  <c:v>13158</c:v>
                </c:pt>
                <c:pt idx="6580">
                  <c:v>13160</c:v>
                </c:pt>
                <c:pt idx="6581">
                  <c:v>13162</c:v>
                </c:pt>
                <c:pt idx="6582">
                  <c:v>13164</c:v>
                </c:pt>
                <c:pt idx="6583">
                  <c:v>13166</c:v>
                </c:pt>
                <c:pt idx="6584">
                  <c:v>13168</c:v>
                </c:pt>
                <c:pt idx="6585">
                  <c:v>13170</c:v>
                </c:pt>
                <c:pt idx="6586">
                  <c:v>13172</c:v>
                </c:pt>
                <c:pt idx="6587">
                  <c:v>13174</c:v>
                </c:pt>
                <c:pt idx="6588">
                  <c:v>13176</c:v>
                </c:pt>
                <c:pt idx="6589">
                  <c:v>13178</c:v>
                </c:pt>
                <c:pt idx="6590">
                  <c:v>13180</c:v>
                </c:pt>
                <c:pt idx="6591">
                  <c:v>13182</c:v>
                </c:pt>
                <c:pt idx="6592">
                  <c:v>13184</c:v>
                </c:pt>
                <c:pt idx="6593">
                  <c:v>13186</c:v>
                </c:pt>
                <c:pt idx="6594">
                  <c:v>13188</c:v>
                </c:pt>
                <c:pt idx="6595">
                  <c:v>13190</c:v>
                </c:pt>
                <c:pt idx="6596">
                  <c:v>13192</c:v>
                </c:pt>
                <c:pt idx="6597">
                  <c:v>13194</c:v>
                </c:pt>
                <c:pt idx="6598">
                  <c:v>13196</c:v>
                </c:pt>
                <c:pt idx="6599">
                  <c:v>13198</c:v>
                </c:pt>
                <c:pt idx="6600">
                  <c:v>13200</c:v>
                </c:pt>
                <c:pt idx="6601">
                  <c:v>13202</c:v>
                </c:pt>
                <c:pt idx="6602">
                  <c:v>13204</c:v>
                </c:pt>
                <c:pt idx="6603">
                  <c:v>13206</c:v>
                </c:pt>
                <c:pt idx="6604">
                  <c:v>13208</c:v>
                </c:pt>
                <c:pt idx="6605">
                  <c:v>13210</c:v>
                </c:pt>
                <c:pt idx="6606">
                  <c:v>13212</c:v>
                </c:pt>
                <c:pt idx="6607">
                  <c:v>13214</c:v>
                </c:pt>
                <c:pt idx="6608">
                  <c:v>13216</c:v>
                </c:pt>
                <c:pt idx="6609">
                  <c:v>13218</c:v>
                </c:pt>
                <c:pt idx="6610">
                  <c:v>13220</c:v>
                </c:pt>
                <c:pt idx="6611">
                  <c:v>13222</c:v>
                </c:pt>
                <c:pt idx="6612">
                  <c:v>13224</c:v>
                </c:pt>
                <c:pt idx="6613">
                  <c:v>13226</c:v>
                </c:pt>
                <c:pt idx="6614">
                  <c:v>13228</c:v>
                </c:pt>
                <c:pt idx="6615">
                  <c:v>13230</c:v>
                </c:pt>
                <c:pt idx="6616">
                  <c:v>13232</c:v>
                </c:pt>
                <c:pt idx="6617">
                  <c:v>13234</c:v>
                </c:pt>
                <c:pt idx="6618">
                  <c:v>13236</c:v>
                </c:pt>
                <c:pt idx="6619">
                  <c:v>13238</c:v>
                </c:pt>
                <c:pt idx="6620">
                  <c:v>13240</c:v>
                </c:pt>
                <c:pt idx="6621">
                  <c:v>13242</c:v>
                </c:pt>
                <c:pt idx="6622">
                  <c:v>13244</c:v>
                </c:pt>
                <c:pt idx="6623">
                  <c:v>13246</c:v>
                </c:pt>
                <c:pt idx="6624">
                  <c:v>13248</c:v>
                </c:pt>
                <c:pt idx="6625">
                  <c:v>13250</c:v>
                </c:pt>
                <c:pt idx="6626">
                  <c:v>13252</c:v>
                </c:pt>
                <c:pt idx="6627">
                  <c:v>13254</c:v>
                </c:pt>
                <c:pt idx="6628">
                  <c:v>13256</c:v>
                </c:pt>
                <c:pt idx="6629">
                  <c:v>13258</c:v>
                </c:pt>
                <c:pt idx="6630">
                  <c:v>13260</c:v>
                </c:pt>
                <c:pt idx="6631">
                  <c:v>13262</c:v>
                </c:pt>
                <c:pt idx="6632">
                  <c:v>13264</c:v>
                </c:pt>
                <c:pt idx="6633">
                  <c:v>13266</c:v>
                </c:pt>
                <c:pt idx="6634">
                  <c:v>13268</c:v>
                </c:pt>
                <c:pt idx="6635">
                  <c:v>13270</c:v>
                </c:pt>
                <c:pt idx="6636">
                  <c:v>13272</c:v>
                </c:pt>
                <c:pt idx="6637">
                  <c:v>13274</c:v>
                </c:pt>
                <c:pt idx="6638">
                  <c:v>13276</c:v>
                </c:pt>
                <c:pt idx="6639">
                  <c:v>13278</c:v>
                </c:pt>
                <c:pt idx="6640">
                  <c:v>13280</c:v>
                </c:pt>
                <c:pt idx="6641">
                  <c:v>13282</c:v>
                </c:pt>
                <c:pt idx="6642">
                  <c:v>13284</c:v>
                </c:pt>
                <c:pt idx="6643">
                  <c:v>13286</c:v>
                </c:pt>
                <c:pt idx="6644">
                  <c:v>13288</c:v>
                </c:pt>
                <c:pt idx="6645">
                  <c:v>13290</c:v>
                </c:pt>
                <c:pt idx="6646">
                  <c:v>13292</c:v>
                </c:pt>
                <c:pt idx="6647">
                  <c:v>13294</c:v>
                </c:pt>
                <c:pt idx="6648">
                  <c:v>13296</c:v>
                </c:pt>
                <c:pt idx="6649">
                  <c:v>13298</c:v>
                </c:pt>
                <c:pt idx="6650">
                  <c:v>13300</c:v>
                </c:pt>
                <c:pt idx="6651">
                  <c:v>13302</c:v>
                </c:pt>
                <c:pt idx="6652">
                  <c:v>13304</c:v>
                </c:pt>
                <c:pt idx="6653">
                  <c:v>13306</c:v>
                </c:pt>
                <c:pt idx="6654">
                  <c:v>13308</c:v>
                </c:pt>
                <c:pt idx="6655">
                  <c:v>13310</c:v>
                </c:pt>
                <c:pt idx="6656">
                  <c:v>13312</c:v>
                </c:pt>
                <c:pt idx="6657">
                  <c:v>13314</c:v>
                </c:pt>
                <c:pt idx="6658">
                  <c:v>13316</c:v>
                </c:pt>
                <c:pt idx="6659">
                  <c:v>13318</c:v>
                </c:pt>
                <c:pt idx="6660">
                  <c:v>13320</c:v>
                </c:pt>
                <c:pt idx="6661">
                  <c:v>13322</c:v>
                </c:pt>
                <c:pt idx="6662">
                  <c:v>13324</c:v>
                </c:pt>
                <c:pt idx="6663">
                  <c:v>13326</c:v>
                </c:pt>
                <c:pt idx="6664">
                  <c:v>13328</c:v>
                </c:pt>
                <c:pt idx="6665">
                  <c:v>13330</c:v>
                </c:pt>
                <c:pt idx="6666">
                  <c:v>13332</c:v>
                </c:pt>
                <c:pt idx="6667">
                  <c:v>13334</c:v>
                </c:pt>
                <c:pt idx="6668">
                  <c:v>13336</c:v>
                </c:pt>
                <c:pt idx="6669">
                  <c:v>13338</c:v>
                </c:pt>
                <c:pt idx="6670">
                  <c:v>13340</c:v>
                </c:pt>
                <c:pt idx="6671">
                  <c:v>13342</c:v>
                </c:pt>
                <c:pt idx="6672">
                  <c:v>13344</c:v>
                </c:pt>
                <c:pt idx="6673">
                  <c:v>13346</c:v>
                </c:pt>
                <c:pt idx="6674">
                  <c:v>13348</c:v>
                </c:pt>
                <c:pt idx="6675">
                  <c:v>13350</c:v>
                </c:pt>
                <c:pt idx="6676">
                  <c:v>13352</c:v>
                </c:pt>
                <c:pt idx="6677">
                  <c:v>13354</c:v>
                </c:pt>
                <c:pt idx="6678">
                  <c:v>13356</c:v>
                </c:pt>
                <c:pt idx="6679">
                  <c:v>13358</c:v>
                </c:pt>
                <c:pt idx="6680">
                  <c:v>13360</c:v>
                </c:pt>
                <c:pt idx="6681">
                  <c:v>13362</c:v>
                </c:pt>
                <c:pt idx="6682">
                  <c:v>13364</c:v>
                </c:pt>
                <c:pt idx="6683">
                  <c:v>13366</c:v>
                </c:pt>
                <c:pt idx="6684">
                  <c:v>13368</c:v>
                </c:pt>
                <c:pt idx="6685">
                  <c:v>13370</c:v>
                </c:pt>
                <c:pt idx="6686">
                  <c:v>13372</c:v>
                </c:pt>
                <c:pt idx="6687">
                  <c:v>13374</c:v>
                </c:pt>
                <c:pt idx="6688">
                  <c:v>13376</c:v>
                </c:pt>
                <c:pt idx="6689">
                  <c:v>13378</c:v>
                </c:pt>
                <c:pt idx="6690">
                  <c:v>13380</c:v>
                </c:pt>
                <c:pt idx="6691">
                  <c:v>13382</c:v>
                </c:pt>
                <c:pt idx="6692">
                  <c:v>13384</c:v>
                </c:pt>
                <c:pt idx="6693">
                  <c:v>13386</c:v>
                </c:pt>
                <c:pt idx="6694">
                  <c:v>13388</c:v>
                </c:pt>
                <c:pt idx="6695">
                  <c:v>13390</c:v>
                </c:pt>
                <c:pt idx="6696">
                  <c:v>13392</c:v>
                </c:pt>
                <c:pt idx="6697">
                  <c:v>13394</c:v>
                </c:pt>
                <c:pt idx="6698">
                  <c:v>13396</c:v>
                </c:pt>
                <c:pt idx="6699">
                  <c:v>13398</c:v>
                </c:pt>
                <c:pt idx="6700">
                  <c:v>13400</c:v>
                </c:pt>
                <c:pt idx="6701">
                  <c:v>13402</c:v>
                </c:pt>
                <c:pt idx="6702">
                  <c:v>13404</c:v>
                </c:pt>
                <c:pt idx="6703">
                  <c:v>13406</c:v>
                </c:pt>
                <c:pt idx="6704">
                  <c:v>13408</c:v>
                </c:pt>
                <c:pt idx="6705">
                  <c:v>13410</c:v>
                </c:pt>
                <c:pt idx="6706">
                  <c:v>13412</c:v>
                </c:pt>
                <c:pt idx="6707">
                  <c:v>13414</c:v>
                </c:pt>
                <c:pt idx="6708">
                  <c:v>13416</c:v>
                </c:pt>
                <c:pt idx="6709">
                  <c:v>13418</c:v>
                </c:pt>
                <c:pt idx="6710">
                  <c:v>13420</c:v>
                </c:pt>
                <c:pt idx="6711">
                  <c:v>13422</c:v>
                </c:pt>
                <c:pt idx="6712">
                  <c:v>13424</c:v>
                </c:pt>
                <c:pt idx="6713">
                  <c:v>13426</c:v>
                </c:pt>
                <c:pt idx="6714">
                  <c:v>13428</c:v>
                </c:pt>
                <c:pt idx="6715">
                  <c:v>13430</c:v>
                </c:pt>
                <c:pt idx="6716">
                  <c:v>13432</c:v>
                </c:pt>
                <c:pt idx="6717">
                  <c:v>13434</c:v>
                </c:pt>
                <c:pt idx="6718">
                  <c:v>13436</c:v>
                </c:pt>
                <c:pt idx="6719">
                  <c:v>13438</c:v>
                </c:pt>
                <c:pt idx="6720">
                  <c:v>13440</c:v>
                </c:pt>
                <c:pt idx="6721">
                  <c:v>13442</c:v>
                </c:pt>
                <c:pt idx="6722">
                  <c:v>13444</c:v>
                </c:pt>
                <c:pt idx="6723">
                  <c:v>13446</c:v>
                </c:pt>
                <c:pt idx="6724">
                  <c:v>13448</c:v>
                </c:pt>
                <c:pt idx="6725">
                  <c:v>13450</c:v>
                </c:pt>
                <c:pt idx="6726">
                  <c:v>13452</c:v>
                </c:pt>
                <c:pt idx="6727">
                  <c:v>13454</c:v>
                </c:pt>
                <c:pt idx="6728">
                  <c:v>13456</c:v>
                </c:pt>
                <c:pt idx="6729">
                  <c:v>13458</c:v>
                </c:pt>
                <c:pt idx="6730">
                  <c:v>13460</c:v>
                </c:pt>
                <c:pt idx="6731">
                  <c:v>13462</c:v>
                </c:pt>
                <c:pt idx="6732">
                  <c:v>13464</c:v>
                </c:pt>
                <c:pt idx="6733">
                  <c:v>13466</c:v>
                </c:pt>
                <c:pt idx="6734">
                  <c:v>13468</c:v>
                </c:pt>
                <c:pt idx="6735">
                  <c:v>13470</c:v>
                </c:pt>
                <c:pt idx="6736">
                  <c:v>13472</c:v>
                </c:pt>
                <c:pt idx="6737">
                  <c:v>13474</c:v>
                </c:pt>
                <c:pt idx="6738">
                  <c:v>13476</c:v>
                </c:pt>
                <c:pt idx="6739">
                  <c:v>13478</c:v>
                </c:pt>
                <c:pt idx="6740">
                  <c:v>13480</c:v>
                </c:pt>
                <c:pt idx="6741">
                  <c:v>13482</c:v>
                </c:pt>
                <c:pt idx="6742">
                  <c:v>13484</c:v>
                </c:pt>
                <c:pt idx="6743">
                  <c:v>13486</c:v>
                </c:pt>
                <c:pt idx="6744">
                  <c:v>13488</c:v>
                </c:pt>
                <c:pt idx="6745">
                  <c:v>13490</c:v>
                </c:pt>
                <c:pt idx="6746">
                  <c:v>13492</c:v>
                </c:pt>
                <c:pt idx="6747">
                  <c:v>13494</c:v>
                </c:pt>
                <c:pt idx="6748">
                  <c:v>13496</c:v>
                </c:pt>
                <c:pt idx="6749">
                  <c:v>13498</c:v>
                </c:pt>
                <c:pt idx="6750">
                  <c:v>13500</c:v>
                </c:pt>
                <c:pt idx="6751">
                  <c:v>13502</c:v>
                </c:pt>
                <c:pt idx="6752">
                  <c:v>13504</c:v>
                </c:pt>
                <c:pt idx="6753">
                  <c:v>13506</c:v>
                </c:pt>
                <c:pt idx="6754">
                  <c:v>13508</c:v>
                </c:pt>
                <c:pt idx="6755">
                  <c:v>13510</c:v>
                </c:pt>
                <c:pt idx="6756">
                  <c:v>13512</c:v>
                </c:pt>
                <c:pt idx="6757">
                  <c:v>13514</c:v>
                </c:pt>
                <c:pt idx="6758">
                  <c:v>13516</c:v>
                </c:pt>
                <c:pt idx="6759">
                  <c:v>13518</c:v>
                </c:pt>
                <c:pt idx="6760">
                  <c:v>13520</c:v>
                </c:pt>
                <c:pt idx="6761">
                  <c:v>13522</c:v>
                </c:pt>
                <c:pt idx="6762">
                  <c:v>13524</c:v>
                </c:pt>
                <c:pt idx="6763">
                  <c:v>13526</c:v>
                </c:pt>
                <c:pt idx="6764">
                  <c:v>13528</c:v>
                </c:pt>
                <c:pt idx="6765">
                  <c:v>13530</c:v>
                </c:pt>
                <c:pt idx="6766">
                  <c:v>13532</c:v>
                </c:pt>
                <c:pt idx="6767">
                  <c:v>13534</c:v>
                </c:pt>
                <c:pt idx="6768">
                  <c:v>13536</c:v>
                </c:pt>
                <c:pt idx="6769">
                  <c:v>13538</c:v>
                </c:pt>
                <c:pt idx="6770">
                  <c:v>13540</c:v>
                </c:pt>
                <c:pt idx="6771">
                  <c:v>13542</c:v>
                </c:pt>
                <c:pt idx="6772">
                  <c:v>13544</c:v>
                </c:pt>
                <c:pt idx="6773">
                  <c:v>13546</c:v>
                </c:pt>
                <c:pt idx="6774">
                  <c:v>13548</c:v>
                </c:pt>
                <c:pt idx="6775">
                  <c:v>13550</c:v>
                </c:pt>
                <c:pt idx="6776">
                  <c:v>13552</c:v>
                </c:pt>
                <c:pt idx="6777">
                  <c:v>13554</c:v>
                </c:pt>
                <c:pt idx="6778">
                  <c:v>13556</c:v>
                </c:pt>
                <c:pt idx="6779">
                  <c:v>13558</c:v>
                </c:pt>
                <c:pt idx="6780">
                  <c:v>13560</c:v>
                </c:pt>
                <c:pt idx="6781">
                  <c:v>13562</c:v>
                </c:pt>
                <c:pt idx="6782">
                  <c:v>13564</c:v>
                </c:pt>
                <c:pt idx="6783">
                  <c:v>13566</c:v>
                </c:pt>
                <c:pt idx="6784">
                  <c:v>13568</c:v>
                </c:pt>
                <c:pt idx="6785">
                  <c:v>13570</c:v>
                </c:pt>
                <c:pt idx="6786">
                  <c:v>13572</c:v>
                </c:pt>
                <c:pt idx="6787">
                  <c:v>13574</c:v>
                </c:pt>
                <c:pt idx="6788">
                  <c:v>13576</c:v>
                </c:pt>
                <c:pt idx="6789">
                  <c:v>13578</c:v>
                </c:pt>
                <c:pt idx="6790">
                  <c:v>13580</c:v>
                </c:pt>
                <c:pt idx="6791">
                  <c:v>13582</c:v>
                </c:pt>
                <c:pt idx="6792">
                  <c:v>13584</c:v>
                </c:pt>
                <c:pt idx="6793">
                  <c:v>13586</c:v>
                </c:pt>
                <c:pt idx="6794">
                  <c:v>13588</c:v>
                </c:pt>
                <c:pt idx="6795">
                  <c:v>13590</c:v>
                </c:pt>
                <c:pt idx="6796">
                  <c:v>13592</c:v>
                </c:pt>
                <c:pt idx="6797">
                  <c:v>13594</c:v>
                </c:pt>
                <c:pt idx="6798">
                  <c:v>13596</c:v>
                </c:pt>
                <c:pt idx="6799">
                  <c:v>13598</c:v>
                </c:pt>
                <c:pt idx="6800">
                  <c:v>13600</c:v>
                </c:pt>
                <c:pt idx="6801">
                  <c:v>13602</c:v>
                </c:pt>
                <c:pt idx="6802">
                  <c:v>13604</c:v>
                </c:pt>
                <c:pt idx="6803">
                  <c:v>13606</c:v>
                </c:pt>
                <c:pt idx="6804">
                  <c:v>13608</c:v>
                </c:pt>
                <c:pt idx="6805">
                  <c:v>13610</c:v>
                </c:pt>
                <c:pt idx="6806">
                  <c:v>13612</c:v>
                </c:pt>
                <c:pt idx="6807">
                  <c:v>13614</c:v>
                </c:pt>
                <c:pt idx="6808">
                  <c:v>13616</c:v>
                </c:pt>
                <c:pt idx="6809">
                  <c:v>13618</c:v>
                </c:pt>
                <c:pt idx="6810">
                  <c:v>13620</c:v>
                </c:pt>
                <c:pt idx="6811">
                  <c:v>13622</c:v>
                </c:pt>
                <c:pt idx="6812">
                  <c:v>13624</c:v>
                </c:pt>
                <c:pt idx="6813">
                  <c:v>13626</c:v>
                </c:pt>
                <c:pt idx="6814">
                  <c:v>13628</c:v>
                </c:pt>
                <c:pt idx="6815">
                  <c:v>13630</c:v>
                </c:pt>
                <c:pt idx="6816">
                  <c:v>13632</c:v>
                </c:pt>
                <c:pt idx="6817">
                  <c:v>13634</c:v>
                </c:pt>
                <c:pt idx="6818">
                  <c:v>13636</c:v>
                </c:pt>
                <c:pt idx="6819">
                  <c:v>13638</c:v>
                </c:pt>
                <c:pt idx="6820">
                  <c:v>13640</c:v>
                </c:pt>
                <c:pt idx="6821">
                  <c:v>13642</c:v>
                </c:pt>
                <c:pt idx="6822">
                  <c:v>13644</c:v>
                </c:pt>
                <c:pt idx="6823">
                  <c:v>13646</c:v>
                </c:pt>
                <c:pt idx="6824">
                  <c:v>13648</c:v>
                </c:pt>
                <c:pt idx="6825">
                  <c:v>13650</c:v>
                </c:pt>
                <c:pt idx="6826">
                  <c:v>13652</c:v>
                </c:pt>
                <c:pt idx="6827">
                  <c:v>13654</c:v>
                </c:pt>
                <c:pt idx="6828">
                  <c:v>13656</c:v>
                </c:pt>
                <c:pt idx="6829">
                  <c:v>13658</c:v>
                </c:pt>
                <c:pt idx="6830">
                  <c:v>13660</c:v>
                </c:pt>
                <c:pt idx="6831">
                  <c:v>13662</c:v>
                </c:pt>
                <c:pt idx="6832">
                  <c:v>13664</c:v>
                </c:pt>
                <c:pt idx="6833">
                  <c:v>13666</c:v>
                </c:pt>
                <c:pt idx="6834">
                  <c:v>13668</c:v>
                </c:pt>
                <c:pt idx="6835">
                  <c:v>13670</c:v>
                </c:pt>
                <c:pt idx="6836">
                  <c:v>13672</c:v>
                </c:pt>
                <c:pt idx="6837">
                  <c:v>13674</c:v>
                </c:pt>
                <c:pt idx="6838">
                  <c:v>13676</c:v>
                </c:pt>
                <c:pt idx="6839">
                  <c:v>13678</c:v>
                </c:pt>
                <c:pt idx="6840">
                  <c:v>13680</c:v>
                </c:pt>
                <c:pt idx="6841">
                  <c:v>13682</c:v>
                </c:pt>
                <c:pt idx="6842">
                  <c:v>13684</c:v>
                </c:pt>
                <c:pt idx="6843">
                  <c:v>13686</c:v>
                </c:pt>
                <c:pt idx="6844">
                  <c:v>13688</c:v>
                </c:pt>
                <c:pt idx="6845">
                  <c:v>13690</c:v>
                </c:pt>
                <c:pt idx="6846">
                  <c:v>13692</c:v>
                </c:pt>
                <c:pt idx="6847">
                  <c:v>13694</c:v>
                </c:pt>
                <c:pt idx="6848">
                  <c:v>13696</c:v>
                </c:pt>
                <c:pt idx="6849">
                  <c:v>13698</c:v>
                </c:pt>
                <c:pt idx="6850">
                  <c:v>13700</c:v>
                </c:pt>
                <c:pt idx="6851">
                  <c:v>13702</c:v>
                </c:pt>
                <c:pt idx="6852">
                  <c:v>13704</c:v>
                </c:pt>
                <c:pt idx="6853">
                  <c:v>13706</c:v>
                </c:pt>
                <c:pt idx="6854">
                  <c:v>13708</c:v>
                </c:pt>
                <c:pt idx="6855">
                  <c:v>13710</c:v>
                </c:pt>
                <c:pt idx="6856">
                  <c:v>13712</c:v>
                </c:pt>
                <c:pt idx="6857">
                  <c:v>13714</c:v>
                </c:pt>
                <c:pt idx="6858">
                  <c:v>13716</c:v>
                </c:pt>
                <c:pt idx="6859">
                  <c:v>13718</c:v>
                </c:pt>
                <c:pt idx="6860">
                  <c:v>13720</c:v>
                </c:pt>
                <c:pt idx="6861">
                  <c:v>13722</c:v>
                </c:pt>
                <c:pt idx="6862">
                  <c:v>13724</c:v>
                </c:pt>
                <c:pt idx="6863">
                  <c:v>13726</c:v>
                </c:pt>
                <c:pt idx="6864">
                  <c:v>13728</c:v>
                </c:pt>
                <c:pt idx="6865">
                  <c:v>13730</c:v>
                </c:pt>
                <c:pt idx="6866">
                  <c:v>13732</c:v>
                </c:pt>
                <c:pt idx="6867">
                  <c:v>13734</c:v>
                </c:pt>
                <c:pt idx="6868">
                  <c:v>13736</c:v>
                </c:pt>
                <c:pt idx="6869">
                  <c:v>13738</c:v>
                </c:pt>
                <c:pt idx="6870">
                  <c:v>13740</c:v>
                </c:pt>
                <c:pt idx="6871">
                  <c:v>13742</c:v>
                </c:pt>
                <c:pt idx="6872">
                  <c:v>13744</c:v>
                </c:pt>
                <c:pt idx="6873">
                  <c:v>13746</c:v>
                </c:pt>
                <c:pt idx="6874">
                  <c:v>13748</c:v>
                </c:pt>
                <c:pt idx="6875">
                  <c:v>13750</c:v>
                </c:pt>
                <c:pt idx="6876">
                  <c:v>13752</c:v>
                </c:pt>
                <c:pt idx="6877">
                  <c:v>13754</c:v>
                </c:pt>
                <c:pt idx="6878">
                  <c:v>13756</c:v>
                </c:pt>
                <c:pt idx="6879">
                  <c:v>13758</c:v>
                </c:pt>
                <c:pt idx="6880">
                  <c:v>13760</c:v>
                </c:pt>
                <c:pt idx="6881">
                  <c:v>13762</c:v>
                </c:pt>
                <c:pt idx="6882">
                  <c:v>13764</c:v>
                </c:pt>
                <c:pt idx="6883">
                  <c:v>13766</c:v>
                </c:pt>
                <c:pt idx="6884">
                  <c:v>13768</c:v>
                </c:pt>
                <c:pt idx="6885">
                  <c:v>13770</c:v>
                </c:pt>
                <c:pt idx="6886">
                  <c:v>13772</c:v>
                </c:pt>
                <c:pt idx="6887">
                  <c:v>13774</c:v>
                </c:pt>
                <c:pt idx="6888">
                  <c:v>13776</c:v>
                </c:pt>
                <c:pt idx="6889">
                  <c:v>13778</c:v>
                </c:pt>
                <c:pt idx="6890">
                  <c:v>13780</c:v>
                </c:pt>
                <c:pt idx="6891">
                  <c:v>13782</c:v>
                </c:pt>
                <c:pt idx="6892">
                  <c:v>13784</c:v>
                </c:pt>
                <c:pt idx="6893">
                  <c:v>13786</c:v>
                </c:pt>
                <c:pt idx="6894">
                  <c:v>13788</c:v>
                </c:pt>
                <c:pt idx="6895">
                  <c:v>13790</c:v>
                </c:pt>
                <c:pt idx="6896">
                  <c:v>13792</c:v>
                </c:pt>
                <c:pt idx="6897">
                  <c:v>13794</c:v>
                </c:pt>
                <c:pt idx="6898">
                  <c:v>13796</c:v>
                </c:pt>
                <c:pt idx="6899">
                  <c:v>13798</c:v>
                </c:pt>
                <c:pt idx="6900">
                  <c:v>13800</c:v>
                </c:pt>
                <c:pt idx="6901">
                  <c:v>13802</c:v>
                </c:pt>
                <c:pt idx="6902">
                  <c:v>13804</c:v>
                </c:pt>
                <c:pt idx="6903">
                  <c:v>13806</c:v>
                </c:pt>
                <c:pt idx="6904">
                  <c:v>13808</c:v>
                </c:pt>
                <c:pt idx="6905">
                  <c:v>13810</c:v>
                </c:pt>
                <c:pt idx="6906">
                  <c:v>13812</c:v>
                </c:pt>
                <c:pt idx="6907">
                  <c:v>13814</c:v>
                </c:pt>
                <c:pt idx="6908">
                  <c:v>13816</c:v>
                </c:pt>
                <c:pt idx="6909">
                  <c:v>13818</c:v>
                </c:pt>
                <c:pt idx="6910">
                  <c:v>13820</c:v>
                </c:pt>
                <c:pt idx="6911">
                  <c:v>13822</c:v>
                </c:pt>
                <c:pt idx="6912">
                  <c:v>13824</c:v>
                </c:pt>
                <c:pt idx="6913">
                  <c:v>13826</c:v>
                </c:pt>
                <c:pt idx="6914">
                  <c:v>13828</c:v>
                </c:pt>
                <c:pt idx="6915">
                  <c:v>13830</c:v>
                </c:pt>
                <c:pt idx="6916">
                  <c:v>13832</c:v>
                </c:pt>
                <c:pt idx="6917">
                  <c:v>13834</c:v>
                </c:pt>
                <c:pt idx="6918">
                  <c:v>13836</c:v>
                </c:pt>
                <c:pt idx="6919">
                  <c:v>13838</c:v>
                </c:pt>
                <c:pt idx="6920">
                  <c:v>13840</c:v>
                </c:pt>
                <c:pt idx="6921">
                  <c:v>13842</c:v>
                </c:pt>
                <c:pt idx="6922">
                  <c:v>13844</c:v>
                </c:pt>
                <c:pt idx="6923">
                  <c:v>13846</c:v>
                </c:pt>
                <c:pt idx="6924">
                  <c:v>13848</c:v>
                </c:pt>
                <c:pt idx="6925">
                  <c:v>13850</c:v>
                </c:pt>
                <c:pt idx="6926">
                  <c:v>13852</c:v>
                </c:pt>
                <c:pt idx="6927">
                  <c:v>13854</c:v>
                </c:pt>
                <c:pt idx="6928">
                  <c:v>13856</c:v>
                </c:pt>
                <c:pt idx="6929">
                  <c:v>13858</c:v>
                </c:pt>
                <c:pt idx="6930">
                  <c:v>13860</c:v>
                </c:pt>
                <c:pt idx="6931">
                  <c:v>13862</c:v>
                </c:pt>
                <c:pt idx="6932">
                  <c:v>13864</c:v>
                </c:pt>
                <c:pt idx="6933">
                  <c:v>13866</c:v>
                </c:pt>
                <c:pt idx="6934">
                  <c:v>13868</c:v>
                </c:pt>
                <c:pt idx="6935">
                  <c:v>13870</c:v>
                </c:pt>
                <c:pt idx="6936">
                  <c:v>13872</c:v>
                </c:pt>
                <c:pt idx="6937">
                  <c:v>13874</c:v>
                </c:pt>
                <c:pt idx="6938">
                  <c:v>13876</c:v>
                </c:pt>
                <c:pt idx="6939">
                  <c:v>13878</c:v>
                </c:pt>
                <c:pt idx="6940">
                  <c:v>13880</c:v>
                </c:pt>
                <c:pt idx="6941">
                  <c:v>13882</c:v>
                </c:pt>
                <c:pt idx="6942">
                  <c:v>13884</c:v>
                </c:pt>
                <c:pt idx="6943">
                  <c:v>13886</c:v>
                </c:pt>
                <c:pt idx="6944">
                  <c:v>13888</c:v>
                </c:pt>
                <c:pt idx="6945">
                  <c:v>13890</c:v>
                </c:pt>
                <c:pt idx="6946">
                  <c:v>13892</c:v>
                </c:pt>
                <c:pt idx="6947">
                  <c:v>13894</c:v>
                </c:pt>
                <c:pt idx="6948">
                  <c:v>13896</c:v>
                </c:pt>
                <c:pt idx="6949">
                  <c:v>13898</c:v>
                </c:pt>
                <c:pt idx="6950">
                  <c:v>13900</c:v>
                </c:pt>
                <c:pt idx="6951">
                  <c:v>13902</c:v>
                </c:pt>
                <c:pt idx="6952">
                  <c:v>13904</c:v>
                </c:pt>
                <c:pt idx="6953">
                  <c:v>13906</c:v>
                </c:pt>
                <c:pt idx="6954">
                  <c:v>13908</c:v>
                </c:pt>
                <c:pt idx="6955">
                  <c:v>13910</c:v>
                </c:pt>
                <c:pt idx="6956">
                  <c:v>13912</c:v>
                </c:pt>
                <c:pt idx="6957">
                  <c:v>13914</c:v>
                </c:pt>
                <c:pt idx="6958">
                  <c:v>13916</c:v>
                </c:pt>
                <c:pt idx="6959">
                  <c:v>13918</c:v>
                </c:pt>
                <c:pt idx="6960">
                  <c:v>13920</c:v>
                </c:pt>
                <c:pt idx="6961">
                  <c:v>13922</c:v>
                </c:pt>
                <c:pt idx="6962">
                  <c:v>13924</c:v>
                </c:pt>
                <c:pt idx="6963">
                  <c:v>13926</c:v>
                </c:pt>
                <c:pt idx="6964">
                  <c:v>13928</c:v>
                </c:pt>
                <c:pt idx="6965">
                  <c:v>13930</c:v>
                </c:pt>
                <c:pt idx="6966">
                  <c:v>13932</c:v>
                </c:pt>
                <c:pt idx="6967">
                  <c:v>13934</c:v>
                </c:pt>
                <c:pt idx="6968">
                  <c:v>13936</c:v>
                </c:pt>
                <c:pt idx="6969">
                  <c:v>13938</c:v>
                </c:pt>
                <c:pt idx="6970">
                  <c:v>13940</c:v>
                </c:pt>
                <c:pt idx="6971">
                  <c:v>13942</c:v>
                </c:pt>
                <c:pt idx="6972">
                  <c:v>13944</c:v>
                </c:pt>
                <c:pt idx="6973">
                  <c:v>13946</c:v>
                </c:pt>
                <c:pt idx="6974">
                  <c:v>13948</c:v>
                </c:pt>
                <c:pt idx="6975">
                  <c:v>13950</c:v>
                </c:pt>
                <c:pt idx="6976">
                  <c:v>13952</c:v>
                </c:pt>
                <c:pt idx="6977">
                  <c:v>13954</c:v>
                </c:pt>
                <c:pt idx="6978">
                  <c:v>13956</c:v>
                </c:pt>
                <c:pt idx="6979">
                  <c:v>13958</c:v>
                </c:pt>
                <c:pt idx="6980">
                  <c:v>13960</c:v>
                </c:pt>
                <c:pt idx="6981">
                  <c:v>13962</c:v>
                </c:pt>
                <c:pt idx="6982">
                  <c:v>13964</c:v>
                </c:pt>
                <c:pt idx="6983">
                  <c:v>13966</c:v>
                </c:pt>
                <c:pt idx="6984">
                  <c:v>13968</c:v>
                </c:pt>
                <c:pt idx="6985">
                  <c:v>13970</c:v>
                </c:pt>
                <c:pt idx="6986">
                  <c:v>13972</c:v>
                </c:pt>
                <c:pt idx="6987">
                  <c:v>13974</c:v>
                </c:pt>
                <c:pt idx="6988">
                  <c:v>13976</c:v>
                </c:pt>
                <c:pt idx="6989">
                  <c:v>13978</c:v>
                </c:pt>
                <c:pt idx="6990">
                  <c:v>13980</c:v>
                </c:pt>
                <c:pt idx="6991">
                  <c:v>13982</c:v>
                </c:pt>
                <c:pt idx="6992">
                  <c:v>13984</c:v>
                </c:pt>
                <c:pt idx="6993">
                  <c:v>13986</c:v>
                </c:pt>
                <c:pt idx="6994">
                  <c:v>13988</c:v>
                </c:pt>
                <c:pt idx="6995">
                  <c:v>13990</c:v>
                </c:pt>
                <c:pt idx="6996">
                  <c:v>13992</c:v>
                </c:pt>
                <c:pt idx="6997">
                  <c:v>13994</c:v>
                </c:pt>
                <c:pt idx="6998">
                  <c:v>13996</c:v>
                </c:pt>
                <c:pt idx="6999">
                  <c:v>13998</c:v>
                </c:pt>
                <c:pt idx="7000">
                  <c:v>14000</c:v>
                </c:pt>
                <c:pt idx="7001">
                  <c:v>14002</c:v>
                </c:pt>
                <c:pt idx="7002">
                  <c:v>14004</c:v>
                </c:pt>
                <c:pt idx="7003">
                  <c:v>14006</c:v>
                </c:pt>
                <c:pt idx="7004">
                  <c:v>14008</c:v>
                </c:pt>
                <c:pt idx="7005">
                  <c:v>14010</c:v>
                </c:pt>
                <c:pt idx="7006">
                  <c:v>14012</c:v>
                </c:pt>
                <c:pt idx="7007">
                  <c:v>14014</c:v>
                </c:pt>
                <c:pt idx="7008">
                  <c:v>14016</c:v>
                </c:pt>
                <c:pt idx="7009">
                  <c:v>14018</c:v>
                </c:pt>
                <c:pt idx="7010">
                  <c:v>14020</c:v>
                </c:pt>
                <c:pt idx="7011">
                  <c:v>14022</c:v>
                </c:pt>
                <c:pt idx="7012">
                  <c:v>14024</c:v>
                </c:pt>
                <c:pt idx="7013">
                  <c:v>14026</c:v>
                </c:pt>
                <c:pt idx="7014">
                  <c:v>14028</c:v>
                </c:pt>
                <c:pt idx="7015">
                  <c:v>14030</c:v>
                </c:pt>
                <c:pt idx="7016">
                  <c:v>14032</c:v>
                </c:pt>
                <c:pt idx="7017">
                  <c:v>14034</c:v>
                </c:pt>
                <c:pt idx="7018">
                  <c:v>14036</c:v>
                </c:pt>
                <c:pt idx="7019">
                  <c:v>14038</c:v>
                </c:pt>
                <c:pt idx="7020">
                  <c:v>14040</c:v>
                </c:pt>
                <c:pt idx="7021">
                  <c:v>14042</c:v>
                </c:pt>
                <c:pt idx="7022">
                  <c:v>14044</c:v>
                </c:pt>
                <c:pt idx="7023">
                  <c:v>14046</c:v>
                </c:pt>
                <c:pt idx="7024">
                  <c:v>14048</c:v>
                </c:pt>
                <c:pt idx="7025">
                  <c:v>14050</c:v>
                </c:pt>
                <c:pt idx="7026">
                  <c:v>14052</c:v>
                </c:pt>
                <c:pt idx="7027">
                  <c:v>14054</c:v>
                </c:pt>
                <c:pt idx="7028">
                  <c:v>14056</c:v>
                </c:pt>
                <c:pt idx="7029">
                  <c:v>14058</c:v>
                </c:pt>
                <c:pt idx="7030">
                  <c:v>14060</c:v>
                </c:pt>
                <c:pt idx="7031">
                  <c:v>14062</c:v>
                </c:pt>
                <c:pt idx="7032">
                  <c:v>14064</c:v>
                </c:pt>
                <c:pt idx="7033">
                  <c:v>14066</c:v>
                </c:pt>
                <c:pt idx="7034">
                  <c:v>14068</c:v>
                </c:pt>
                <c:pt idx="7035">
                  <c:v>14070</c:v>
                </c:pt>
                <c:pt idx="7036">
                  <c:v>14072</c:v>
                </c:pt>
                <c:pt idx="7037">
                  <c:v>14074</c:v>
                </c:pt>
                <c:pt idx="7038">
                  <c:v>14076</c:v>
                </c:pt>
                <c:pt idx="7039">
                  <c:v>14078</c:v>
                </c:pt>
                <c:pt idx="7040">
                  <c:v>14080</c:v>
                </c:pt>
                <c:pt idx="7041">
                  <c:v>14082</c:v>
                </c:pt>
                <c:pt idx="7042">
                  <c:v>14084</c:v>
                </c:pt>
                <c:pt idx="7043">
                  <c:v>14086</c:v>
                </c:pt>
                <c:pt idx="7044">
                  <c:v>14088</c:v>
                </c:pt>
                <c:pt idx="7045">
                  <c:v>14090</c:v>
                </c:pt>
                <c:pt idx="7046">
                  <c:v>14092</c:v>
                </c:pt>
                <c:pt idx="7047">
                  <c:v>14094</c:v>
                </c:pt>
                <c:pt idx="7048">
                  <c:v>14096</c:v>
                </c:pt>
                <c:pt idx="7049">
                  <c:v>14098</c:v>
                </c:pt>
                <c:pt idx="7050">
                  <c:v>14100</c:v>
                </c:pt>
                <c:pt idx="7051">
                  <c:v>14102</c:v>
                </c:pt>
                <c:pt idx="7052">
                  <c:v>14104</c:v>
                </c:pt>
                <c:pt idx="7053">
                  <c:v>14106</c:v>
                </c:pt>
                <c:pt idx="7054">
                  <c:v>14108</c:v>
                </c:pt>
                <c:pt idx="7055">
                  <c:v>14110</c:v>
                </c:pt>
                <c:pt idx="7056">
                  <c:v>14112</c:v>
                </c:pt>
                <c:pt idx="7057">
                  <c:v>14114</c:v>
                </c:pt>
                <c:pt idx="7058">
                  <c:v>14116</c:v>
                </c:pt>
                <c:pt idx="7059">
                  <c:v>14118</c:v>
                </c:pt>
                <c:pt idx="7060">
                  <c:v>14120</c:v>
                </c:pt>
                <c:pt idx="7061">
                  <c:v>14122</c:v>
                </c:pt>
                <c:pt idx="7062">
                  <c:v>14124</c:v>
                </c:pt>
                <c:pt idx="7063">
                  <c:v>14126</c:v>
                </c:pt>
                <c:pt idx="7064">
                  <c:v>14128</c:v>
                </c:pt>
                <c:pt idx="7065">
                  <c:v>14130</c:v>
                </c:pt>
                <c:pt idx="7066">
                  <c:v>14132</c:v>
                </c:pt>
                <c:pt idx="7067">
                  <c:v>14134</c:v>
                </c:pt>
                <c:pt idx="7068">
                  <c:v>14136</c:v>
                </c:pt>
                <c:pt idx="7069">
                  <c:v>14138</c:v>
                </c:pt>
                <c:pt idx="7070">
                  <c:v>14140</c:v>
                </c:pt>
                <c:pt idx="7071">
                  <c:v>14142</c:v>
                </c:pt>
                <c:pt idx="7072">
                  <c:v>14144</c:v>
                </c:pt>
                <c:pt idx="7073">
                  <c:v>14146</c:v>
                </c:pt>
                <c:pt idx="7074">
                  <c:v>14148</c:v>
                </c:pt>
                <c:pt idx="7075">
                  <c:v>14150</c:v>
                </c:pt>
                <c:pt idx="7076">
                  <c:v>14152</c:v>
                </c:pt>
                <c:pt idx="7077">
                  <c:v>14154</c:v>
                </c:pt>
                <c:pt idx="7078">
                  <c:v>14156</c:v>
                </c:pt>
                <c:pt idx="7079">
                  <c:v>14158</c:v>
                </c:pt>
                <c:pt idx="7080">
                  <c:v>14160</c:v>
                </c:pt>
                <c:pt idx="7081">
                  <c:v>14162</c:v>
                </c:pt>
                <c:pt idx="7082">
                  <c:v>14164</c:v>
                </c:pt>
                <c:pt idx="7083">
                  <c:v>14166</c:v>
                </c:pt>
                <c:pt idx="7084">
                  <c:v>14168</c:v>
                </c:pt>
                <c:pt idx="7085">
                  <c:v>14170</c:v>
                </c:pt>
                <c:pt idx="7086">
                  <c:v>14172</c:v>
                </c:pt>
                <c:pt idx="7087">
                  <c:v>14174</c:v>
                </c:pt>
                <c:pt idx="7088">
                  <c:v>14176</c:v>
                </c:pt>
                <c:pt idx="7089">
                  <c:v>14178</c:v>
                </c:pt>
                <c:pt idx="7090">
                  <c:v>14180</c:v>
                </c:pt>
                <c:pt idx="7091">
                  <c:v>14182</c:v>
                </c:pt>
                <c:pt idx="7092">
                  <c:v>14184</c:v>
                </c:pt>
                <c:pt idx="7093">
                  <c:v>14186</c:v>
                </c:pt>
                <c:pt idx="7094">
                  <c:v>14188</c:v>
                </c:pt>
                <c:pt idx="7095">
                  <c:v>14190</c:v>
                </c:pt>
                <c:pt idx="7096">
                  <c:v>14192</c:v>
                </c:pt>
                <c:pt idx="7097">
                  <c:v>14194</c:v>
                </c:pt>
                <c:pt idx="7098">
                  <c:v>14196</c:v>
                </c:pt>
                <c:pt idx="7099">
                  <c:v>14198</c:v>
                </c:pt>
                <c:pt idx="7100">
                  <c:v>14200</c:v>
                </c:pt>
                <c:pt idx="7101">
                  <c:v>14202</c:v>
                </c:pt>
                <c:pt idx="7102">
                  <c:v>14204</c:v>
                </c:pt>
                <c:pt idx="7103">
                  <c:v>14206</c:v>
                </c:pt>
                <c:pt idx="7104">
                  <c:v>14208</c:v>
                </c:pt>
                <c:pt idx="7105">
                  <c:v>14210</c:v>
                </c:pt>
                <c:pt idx="7106">
                  <c:v>14212</c:v>
                </c:pt>
                <c:pt idx="7107">
                  <c:v>14214</c:v>
                </c:pt>
                <c:pt idx="7108">
                  <c:v>14216</c:v>
                </c:pt>
                <c:pt idx="7109">
                  <c:v>14218</c:v>
                </c:pt>
                <c:pt idx="7110">
                  <c:v>14220</c:v>
                </c:pt>
                <c:pt idx="7111">
                  <c:v>14222</c:v>
                </c:pt>
                <c:pt idx="7112">
                  <c:v>14224</c:v>
                </c:pt>
                <c:pt idx="7113">
                  <c:v>14226</c:v>
                </c:pt>
                <c:pt idx="7114">
                  <c:v>14228</c:v>
                </c:pt>
                <c:pt idx="7115">
                  <c:v>14230</c:v>
                </c:pt>
                <c:pt idx="7116">
                  <c:v>14232</c:v>
                </c:pt>
                <c:pt idx="7117">
                  <c:v>14234</c:v>
                </c:pt>
                <c:pt idx="7118">
                  <c:v>14236</c:v>
                </c:pt>
                <c:pt idx="7119">
                  <c:v>14238</c:v>
                </c:pt>
                <c:pt idx="7120">
                  <c:v>14240</c:v>
                </c:pt>
                <c:pt idx="7121">
                  <c:v>14242</c:v>
                </c:pt>
                <c:pt idx="7122">
                  <c:v>14244</c:v>
                </c:pt>
                <c:pt idx="7123">
                  <c:v>14246</c:v>
                </c:pt>
                <c:pt idx="7124">
                  <c:v>14248</c:v>
                </c:pt>
                <c:pt idx="7125">
                  <c:v>14250</c:v>
                </c:pt>
                <c:pt idx="7126">
                  <c:v>14252</c:v>
                </c:pt>
                <c:pt idx="7127">
                  <c:v>14254</c:v>
                </c:pt>
                <c:pt idx="7128">
                  <c:v>14256</c:v>
                </c:pt>
                <c:pt idx="7129">
                  <c:v>14258</c:v>
                </c:pt>
                <c:pt idx="7130">
                  <c:v>14260</c:v>
                </c:pt>
                <c:pt idx="7131">
                  <c:v>14262</c:v>
                </c:pt>
                <c:pt idx="7132">
                  <c:v>14264</c:v>
                </c:pt>
                <c:pt idx="7133">
                  <c:v>14266</c:v>
                </c:pt>
                <c:pt idx="7134">
                  <c:v>14268</c:v>
                </c:pt>
                <c:pt idx="7135">
                  <c:v>14270</c:v>
                </c:pt>
                <c:pt idx="7136">
                  <c:v>14272</c:v>
                </c:pt>
                <c:pt idx="7137">
                  <c:v>14274</c:v>
                </c:pt>
                <c:pt idx="7138">
                  <c:v>14276</c:v>
                </c:pt>
                <c:pt idx="7139">
                  <c:v>14278</c:v>
                </c:pt>
                <c:pt idx="7140">
                  <c:v>14280</c:v>
                </c:pt>
                <c:pt idx="7141">
                  <c:v>14282</c:v>
                </c:pt>
                <c:pt idx="7142">
                  <c:v>14284</c:v>
                </c:pt>
                <c:pt idx="7143">
                  <c:v>14286</c:v>
                </c:pt>
                <c:pt idx="7144">
                  <c:v>14288</c:v>
                </c:pt>
                <c:pt idx="7145">
                  <c:v>14290</c:v>
                </c:pt>
                <c:pt idx="7146">
                  <c:v>14292</c:v>
                </c:pt>
                <c:pt idx="7147">
                  <c:v>14294</c:v>
                </c:pt>
                <c:pt idx="7148">
                  <c:v>14296</c:v>
                </c:pt>
                <c:pt idx="7149">
                  <c:v>14298</c:v>
                </c:pt>
                <c:pt idx="7150">
                  <c:v>14300</c:v>
                </c:pt>
                <c:pt idx="7151">
                  <c:v>14302</c:v>
                </c:pt>
                <c:pt idx="7152">
                  <c:v>14304</c:v>
                </c:pt>
                <c:pt idx="7153">
                  <c:v>14306</c:v>
                </c:pt>
                <c:pt idx="7154">
                  <c:v>14308</c:v>
                </c:pt>
                <c:pt idx="7155">
                  <c:v>14310</c:v>
                </c:pt>
                <c:pt idx="7156">
                  <c:v>14312</c:v>
                </c:pt>
                <c:pt idx="7157">
                  <c:v>14314</c:v>
                </c:pt>
                <c:pt idx="7158">
                  <c:v>14316</c:v>
                </c:pt>
                <c:pt idx="7159">
                  <c:v>14318</c:v>
                </c:pt>
                <c:pt idx="7160">
                  <c:v>14320</c:v>
                </c:pt>
                <c:pt idx="7161">
                  <c:v>14322</c:v>
                </c:pt>
                <c:pt idx="7162">
                  <c:v>14324</c:v>
                </c:pt>
                <c:pt idx="7163">
                  <c:v>14326</c:v>
                </c:pt>
                <c:pt idx="7164">
                  <c:v>14328</c:v>
                </c:pt>
                <c:pt idx="7165">
                  <c:v>14330</c:v>
                </c:pt>
                <c:pt idx="7166">
                  <c:v>14332</c:v>
                </c:pt>
                <c:pt idx="7167">
                  <c:v>14334</c:v>
                </c:pt>
                <c:pt idx="7168">
                  <c:v>14336</c:v>
                </c:pt>
                <c:pt idx="7169">
                  <c:v>14338</c:v>
                </c:pt>
                <c:pt idx="7170">
                  <c:v>14340</c:v>
                </c:pt>
                <c:pt idx="7171">
                  <c:v>14342</c:v>
                </c:pt>
                <c:pt idx="7172">
                  <c:v>14344</c:v>
                </c:pt>
                <c:pt idx="7173">
                  <c:v>14346</c:v>
                </c:pt>
                <c:pt idx="7174">
                  <c:v>14348</c:v>
                </c:pt>
                <c:pt idx="7175">
                  <c:v>14350</c:v>
                </c:pt>
                <c:pt idx="7176">
                  <c:v>14352</c:v>
                </c:pt>
                <c:pt idx="7177">
                  <c:v>14354</c:v>
                </c:pt>
                <c:pt idx="7178">
                  <c:v>14356</c:v>
                </c:pt>
                <c:pt idx="7179">
                  <c:v>14358</c:v>
                </c:pt>
                <c:pt idx="7180">
                  <c:v>14360</c:v>
                </c:pt>
                <c:pt idx="7181">
                  <c:v>14362</c:v>
                </c:pt>
                <c:pt idx="7182">
                  <c:v>14364</c:v>
                </c:pt>
                <c:pt idx="7183">
                  <c:v>14366</c:v>
                </c:pt>
                <c:pt idx="7184">
                  <c:v>14368</c:v>
                </c:pt>
                <c:pt idx="7185">
                  <c:v>14370</c:v>
                </c:pt>
                <c:pt idx="7186">
                  <c:v>14372</c:v>
                </c:pt>
                <c:pt idx="7187">
                  <c:v>14374</c:v>
                </c:pt>
                <c:pt idx="7188">
                  <c:v>14376</c:v>
                </c:pt>
                <c:pt idx="7189">
                  <c:v>14378</c:v>
                </c:pt>
                <c:pt idx="7190">
                  <c:v>14380</c:v>
                </c:pt>
                <c:pt idx="7191">
                  <c:v>14382</c:v>
                </c:pt>
                <c:pt idx="7192">
                  <c:v>14384</c:v>
                </c:pt>
                <c:pt idx="7193">
                  <c:v>14386</c:v>
                </c:pt>
                <c:pt idx="7194">
                  <c:v>14388</c:v>
                </c:pt>
                <c:pt idx="7195">
                  <c:v>14390</c:v>
                </c:pt>
                <c:pt idx="7196">
                  <c:v>14392</c:v>
                </c:pt>
                <c:pt idx="7197">
                  <c:v>14394</c:v>
                </c:pt>
                <c:pt idx="7198">
                  <c:v>14396</c:v>
                </c:pt>
                <c:pt idx="7199">
                  <c:v>14398</c:v>
                </c:pt>
                <c:pt idx="7200">
                  <c:v>14400</c:v>
                </c:pt>
                <c:pt idx="7201">
                  <c:v>14402</c:v>
                </c:pt>
                <c:pt idx="7202">
                  <c:v>14404</c:v>
                </c:pt>
                <c:pt idx="7203">
                  <c:v>14406</c:v>
                </c:pt>
                <c:pt idx="7204">
                  <c:v>14408</c:v>
                </c:pt>
                <c:pt idx="7205">
                  <c:v>14410</c:v>
                </c:pt>
                <c:pt idx="7206">
                  <c:v>14412</c:v>
                </c:pt>
                <c:pt idx="7207">
                  <c:v>14414</c:v>
                </c:pt>
                <c:pt idx="7208">
                  <c:v>14416</c:v>
                </c:pt>
                <c:pt idx="7209">
                  <c:v>14418</c:v>
                </c:pt>
                <c:pt idx="7210">
                  <c:v>14420</c:v>
                </c:pt>
                <c:pt idx="7211">
                  <c:v>14422</c:v>
                </c:pt>
                <c:pt idx="7212">
                  <c:v>14424</c:v>
                </c:pt>
                <c:pt idx="7213">
                  <c:v>14426</c:v>
                </c:pt>
                <c:pt idx="7214">
                  <c:v>14428</c:v>
                </c:pt>
                <c:pt idx="7215">
                  <c:v>14430</c:v>
                </c:pt>
                <c:pt idx="7216">
                  <c:v>14432</c:v>
                </c:pt>
                <c:pt idx="7217">
                  <c:v>14434</c:v>
                </c:pt>
                <c:pt idx="7218">
                  <c:v>14436</c:v>
                </c:pt>
                <c:pt idx="7219">
                  <c:v>14438</c:v>
                </c:pt>
                <c:pt idx="7220">
                  <c:v>14440</c:v>
                </c:pt>
                <c:pt idx="7221">
                  <c:v>14442</c:v>
                </c:pt>
                <c:pt idx="7222">
                  <c:v>14444</c:v>
                </c:pt>
                <c:pt idx="7223">
                  <c:v>14446</c:v>
                </c:pt>
                <c:pt idx="7224">
                  <c:v>14448</c:v>
                </c:pt>
                <c:pt idx="7225">
                  <c:v>14450</c:v>
                </c:pt>
                <c:pt idx="7226">
                  <c:v>14452</c:v>
                </c:pt>
                <c:pt idx="7227">
                  <c:v>14454</c:v>
                </c:pt>
                <c:pt idx="7228">
                  <c:v>14456</c:v>
                </c:pt>
                <c:pt idx="7229">
                  <c:v>14458</c:v>
                </c:pt>
                <c:pt idx="7230">
                  <c:v>14460</c:v>
                </c:pt>
                <c:pt idx="7231">
                  <c:v>14462</c:v>
                </c:pt>
                <c:pt idx="7232">
                  <c:v>14464</c:v>
                </c:pt>
                <c:pt idx="7233">
                  <c:v>14466</c:v>
                </c:pt>
                <c:pt idx="7234">
                  <c:v>14468</c:v>
                </c:pt>
                <c:pt idx="7235">
                  <c:v>14470</c:v>
                </c:pt>
                <c:pt idx="7236">
                  <c:v>14472</c:v>
                </c:pt>
                <c:pt idx="7237">
                  <c:v>14474</c:v>
                </c:pt>
                <c:pt idx="7238">
                  <c:v>14476</c:v>
                </c:pt>
                <c:pt idx="7239">
                  <c:v>14478</c:v>
                </c:pt>
                <c:pt idx="7240">
                  <c:v>14480</c:v>
                </c:pt>
                <c:pt idx="7241">
                  <c:v>14482</c:v>
                </c:pt>
                <c:pt idx="7242">
                  <c:v>14484</c:v>
                </c:pt>
                <c:pt idx="7243">
                  <c:v>14486</c:v>
                </c:pt>
                <c:pt idx="7244">
                  <c:v>14488</c:v>
                </c:pt>
                <c:pt idx="7245">
                  <c:v>14490</c:v>
                </c:pt>
                <c:pt idx="7246">
                  <c:v>14492</c:v>
                </c:pt>
                <c:pt idx="7247">
                  <c:v>14494</c:v>
                </c:pt>
                <c:pt idx="7248">
                  <c:v>14496</c:v>
                </c:pt>
                <c:pt idx="7249">
                  <c:v>14498</c:v>
                </c:pt>
                <c:pt idx="7250">
                  <c:v>14500</c:v>
                </c:pt>
                <c:pt idx="7251">
                  <c:v>14502</c:v>
                </c:pt>
                <c:pt idx="7252">
                  <c:v>14504</c:v>
                </c:pt>
                <c:pt idx="7253">
                  <c:v>14506</c:v>
                </c:pt>
                <c:pt idx="7254">
                  <c:v>14508</c:v>
                </c:pt>
                <c:pt idx="7255">
                  <c:v>14510</c:v>
                </c:pt>
                <c:pt idx="7256">
                  <c:v>14512</c:v>
                </c:pt>
                <c:pt idx="7257">
                  <c:v>14514</c:v>
                </c:pt>
                <c:pt idx="7258">
                  <c:v>14516</c:v>
                </c:pt>
                <c:pt idx="7259">
                  <c:v>14518</c:v>
                </c:pt>
                <c:pt idx="7260">
                  <c:v>14520</c:v>
                </c:pt>
                <c:pt idx="7261">
                  <c:v>14522</c:v>
                </c:pt>
                <c:pt idx="7262">
                  <c:v>14524</c:v>
                </c:pt>
                <c:pt idx="7263">
                  <c:v>14526</c:v>
                </c:pt>
                <c:pt idx="7264">
                  <c:v>14528</c:v>
                </c:pt>
                <c:pt idx="7265">
                  <c:v>14530</c:v>
                </c:pt>
                <c:pt idx="7266">
                  <c:v>14532</c:v>
                </c:pt>
                <c:pt idx="7267">
                  <c:v>14534</c:v>
                </c:pt>
                <c:pt idx="7268">
                  <c:v>14536</c:v>
                </c:pt>
                <c:pt idx="7269">
                  <c:v>14538</c:v>
                </c:pt>
                <c:pt idx="7270">
                  <c:v>14540</c:v>
                </c:pt>
                <c:pt idx="7271">
                  <c:v>14542</c:v>
                </c:pt>
                <c:pt idx="7272">
                  <c:v>14544</c:v>
                </c:pt>
                <c:pt idx="7273">
                  <c:v>14546</c:v>
                </c:pt>
                <c:pt idx="7274">
                  <c:v>14548</c:v>
                </c:pt>
                <c:pt idx="7275">
                  <c:v>14550</c:v>
                </c:pt>
                <c:pt idx="7276">
                  <c:v>14552</c:v>
                </c:pt>
                <c:pt idx="7277">
                  <c:v>14554</c:v>
                </c:pt>
                <c:pt idx="7278">
                  <c:v>14556</c:v>
                </c:pt>
                <c:pt idx="7279">
                  <c:v>14558</c:v>
                </c:pt>
                <c:pt idx="7280">
                  <c:v>14560</c:v>
                </c:pt>
                <c:pt idx="7281">
                  <c:v>14562</c:v>
                </c:pt>
                <c:pt idx="7282">
                  <c:v>14564</c:v>
                </c:pt>
                <c:pt idx="7283">
                  <c:v>14566</c:v>
                </c:pt>
                <c:pt idx="7284">
                  <c:v>14568</c:v>
                </c:pt>
                <c:pt idx="7285">
                  <c:v>14570</c:v>
                </c:pt>
                <c:pt idx="7286">
                  <c:v>14572</c:v>
                </c:pt>
                <c:pt idx="7287">
                  <c:v>14574</c:v>
                </c:pt>
                <c:pt idx="7288">
                  <c:v>14576</c:v>
                </c:pt>
                <c:pt idx="7289">
                  <c:v>14578</c:v>
                </c:pt>
                <c:pt idx="7290">
                  <c:v>14580</c:v>
                </c:pt>
                <c:pt idx="7291">
                  <c:v>14582</c:v>
                </c:pt>
                <c:pt idx="7292">
                  <c:v>14584</c:v>
                </c:pt>
                <c:pt idx="7293">
                  <c:v>14586</c:v>
                </c:pt>
                <c:pt idx="7294">
                  <c:v>14588</c:v>
                </c:pt>
                <c:pt idx="7295">
                  <c:v>14590</c:v>
                </c:pt>
                <c:pt idx="7296">
                  <c:v>14592</c:v>
                </c:pt>
                <c:pt idx="7297">
                  <c:v>14594</c:v>
                </c:pt>
                <c:pt idx="7298">
                  <c:v>14596</c:v>
                </c:pt>
                <c:pt idx="7299">
                  <c:v>14598</c:v>
                </c:pt>
                <c:pt idx="7300">
                  <c:v>14600</c:v>
                </c:pt>
                <c:pt idx="7301">
                  <c:v>14602</c:v>
                </c:pt>
                <c:pt idx="7302">
                  <c:v>14604</c:v>
                </c:pt>
                <c:pt idx="7303">
                  <c:v>14606</c:v>
                </c:pt>
                <c:pt idx="7304">
                  <c:v>14608</c:v>
                </c:pt>
                <c:pt idx="7305">
                  <c:v>14610</c:v>
                </c:pt>
                <c:pt idx="7306">
                  <c:v>14612</c:v>
                </c:pt>
                <c:pt idx="7307">
                  <c:v>14614</c:v>
                </c:pt>
                <c:pt idx="7308">
                  <c:v>14616</c:v>
                </c:pt>
                <c:pt idx="7309">
                  <c:v>14618</c:v>
                </c:pt>
                <c:pt idx="7310">
                  <c:v>14620</c:v>
                </c:pt>
                <c:pt idx="7311">
                  <c:v>14622</c:v>
                </c:pt>
                <c:pt idx="7312">
                  <c:v>14624</c:v>
                </c:pt>
                <c:pt idx="7313">
                  <c:v>14626</c:v>
                </c:pt>
                <c:pt idx="7314">
                  <c:v>14628</c:v>
                </c:pt>
                <c:pt idx="7315">
                  <c:v>14630</c:v>
                </c:pt>
                <c:pt idx="7316">
                  <c:v>14632</c:v>
                </c:pt>
                <c:pt idx="7317">
                  <c:v>14634</c:v>
                </c:pt>
                <c:pt idx="7318">
                  <c:v>14636</c:v>
                </c:pt>
                <c:pt idx="7319">
                  <c:v>14638</c:v>
                </c:pt>
                <c:pt idx="7320">
                  <c:v>14640</c:v>
                </c:pt>
                <c:pt idx="7321">
                  <c:v>14642</c:v>
                </c:pt>
                <c:pt idx="7322">
                  <c:v>14644</c:v>
                </c:pt>
                <c:pt idx="7323">
                  <c:v>14646</c:v>
                </c:pt>
                <c:pt idx="7324">
                  <c:v>14648</c:v>
                </c:pt>
                <c:pt idx="7325">
                  <c:v>14650</c:v>
                </c:pt>
                <c:pt idx="7326">
                  <c:v>14652</c:v>
                </c:pt>
                <c:pt idx="7327">
                  <c:v>14654</c:v>
                </c:pt>
                <c:pt idx="7328">
                  <c:v>14656</c:v>
                </c:pt>
                <c:pt idx="7329">
                  <c:v>14658</c:v>
                </c:pt>
                <c:pt idx="7330">
                  <c:v>14660</c:v>
                </c:pt>
                <c:pt idx="7331">
                  <c:v>14662</c:v>
                </c:pt>
                <c:pt idx="7332">
                  <c:v>14664</c:v>
                </c:pt>
                <c:pt idx="7333">
                  <c:v>14666</c:v>
                </c:pt>
                <c:pt idx="7334">
                  <c:v>14668</c:v>
                </c:pt>
                <c:pt idx="7335">
                  <c:v>14670</c:v>
                </c:pt>
                <c:pt idx="7336">
                  <c:v>14672</c:v>
                </c:pt>
                <c:pt idx="7337">
                  <c:v>14674</c:v>
                </c:pt>
                <c:pt idx="7338">
                  <c:v>14676</c:v>
                </c:pt>
                <c:pt idx="7339">
                  <c:v>14678</c:v>
                </c:pt>
                <c:pt idx="7340">
                  <c:v>14680</c:v>
                </c:pt>
                <c:pt idx="7341">
                  <c:v>14682</c:v>
                </c:pt>
                <c:pt idx="7342">
                  <c:v>14684</c:v>
                </c:pt>
                <c:pt idx="7343">
                  <c:v>14686</c:v>
                </c:pt>
                <c:pt idx="7344">
                  <c:v>14688</c:v>
                </c:pt>
                <c:pt idx="7345">
                  <c:v>14690</c:v>
                </c:pt>
                <c:pt idx="7346">
                  <c:v>14692</c:v>
                </c:pt>
                <c:pt idx="7347">
                  <c:v>14694</c:v>
                </c:pt>
                <c:pt idx="7348">
                  <c:v>14696</c:v>
                </c:pt>
                <c:pt idx="7349">
                  <c:v>14698</c:v>
                </c:pt>
                <c:pt idx="7350">
                  <c:v>14700</c:v>
                </c:pt>
                <c:pt idx="7351">
                  <c:v>14702</c:v>
                </c:pt>
                <c:pt idx="7352">
                  <c:v>14704</c:v>
                </c:pt>
                <c:pt idx="7353">
                  <c:v>14706</c:v>
                </c:pt>
                <c:pt idx="7354">
                  <c:v>14708</c:v>
                </c:pt>
                <c:pt idx="7355">
                  <c:v>14710</c:v>
                </c:pt>
                <c:pt idx="7356">
                  <c:v>14712</c:v>
                </c:pt>
                <c:pt idx="7357">
                  <c:v>14714</c:v>
                </c:pt>
                <c:pt idx="7358">
                  <c:v>14716</c:v>
                </c:pt>
                <c:pt idx="7359">
                  <c:v>14718</c:v>
                </c:pt>
                <c:pt idx="7360">
                  <c:v>14720</c:v>
                </c:pt>
                <c:pt idx="7361">
                  <c:v>14722</c:v>
                </c:pt>
                <c:pt idx="7362">
                  <c:v>14724</c:v>
                </c:pt>
                <c:pt idx="7363">
                  <c:v>14726</c:v>
                </c:pt>
                <c:pt idx="7364">
                  <c:v>14728</c:v>
                </c:pt>
                <c:pt idx="7365">
                  <c:v>14730</c:v>
                </c:pt>
                <c:pt idx="7366">
                  <c:v>14732</c:v>
                </c:pt>
                <c:pt idx="7367">
                  <c:v>14734</c:v>
                </c:pt>
                <c:pt idx="7368">
                  <c:v>14736</c:v>
                </c:pt>
                <c:pt idx="7369">
                  <c:v>14738</c:v>
                </c:pt>
                <c:pt idx="7370">
                  <c:v>14740</c:v>
                </c:pt>
                <c:pt idx="7371">
                  <c:v>14742</c:v>
                </c:pt>
                <c:pt idx="7372">
                  <c:v>14744</c:v>
                </c:pt>
                <c:pt idx="7373">
                  <c:v>14746</c:v>
                </c:pt>
                <c:pt idx="7374">
                  <c:v>14748</c:v>
                </c:pt>
                <c:pt idx="7375">
                  <c:v>14750</c:v>
                </c:pt>
                <c:pt idx="7376">
                  <c:v>14752</c:v>
                </c:pt>
                <c:pt idx="7377">
                  <c:v>14754</c:v>
                </c:pt>
                <c:pt idx="7378">
                  <c:v>14756</c:v>
                </c:pt>
                <c:pt idx="7379">
                  <c:v>14758</c:v>
                </c:pt>
                <c:pt idx="7380">
                  <c:v>14760</c:v>
                </c:pt>
                <c:pt idx="7381">
                  <c:v>14762</c:v>
                </c:pt>
                <c:pt idx="7382">
                  <c:v>14764</c:v>
                </c:pt>
                <c:pt idx="7383">
                  <c:v>14766</c:v>
                </c:pt>
                <c:pt idx="7384">
                  <c:v>14768</c:v>
                </c:pt>
                <c:pt idx="7385">
                  <c:v>14770</c:v>
                </c:pt>
                <c:pt idx="7386">
                  <c:v>14772</c:v>
                </c:pt>
                <c:pt idx="7387">
                  <c:v>14774</c:v>
                </c:pt>
                <c:pt idx="7388">
                  <c:v>14776</c:v>
                </c:pt>
                <c:pt idx="7389">
                  <c:v>14778</c:v>
                </c:pt>
                <c:pt idx="7390">
                  <c:v>14780</c:v>
                </c:pt>
                <c:pt idx="7391">
                  <c:v>14782</c:v>
                </c:pt>
                <c:pt idx="7392">
                  <c:v>14784</c:v>
                </c:pt>
                <c:pt idx="7393">
                  <c:v>14786</c:v>
                </c:pt>
                <c:pt idx="7394">
                  <c:v>14788</c:v>
                </c:pt>
                <c:pt idx="7395">
                  <c:v>14790</c:v>
                </c:pt>
                <c:pt idx="7396">
                  <c:v>14792</c:v>
                </c:pt>
                <c:pt idx="7397">
                  <c:v>14794</c:v>
                </c:pt>
                <c:pt idx="7398">
                  <c:v>14796</c:v>
                </c:pt>
                <c:pt idx="7399">
                  <c:v>14798</c:v>
                </c:pt>
                <c:pt idx="7400">
                  <c:v>14800</c:v>
                </c:pt>
                <c:pt idx="7401">
                  <c:v>14802</c:v>
                </c:pt>
                <c:pt idx="7402">
                  <c:v>14804</c:v>
                </c:pt>
                <c:pt idx="7403">
                  <c:v>14806</c:v>
                </c:pt>
                <c:pt idx="7404">
                  <c:v>14808</c:v>
                </c:pt>
                <c:pt idx="7405">
                  <c:v>14810</c:v>
                </c:pt>
                <c:pt idx="7406">
                  <c:v>14812</c:v>
                </c:pt>
                <c:pt idx="7407">
                  <c:v>14814</c:v>
                </c:pt>
                <c:pt idx="7408">
                  <c:v>14816</c:v>
                </c:pt>
                <c:pt idx="7409">
                  <c:v>14818</c:v>
                </c:pt>
                <c:pt idx="7410">
                  <c:v>14820</c:v>
                </c:pt>
                <c:pt idx="7411">
                  <c:v>14822</c:v>
                </c:pt>
                <c:pt idx="7412">
                  <c:v>14824</c:v>
                </c:pt>
                <c:pt idx="7413">
                  <c:v>14826</c:v>
                </c:pt>
                <c:pt idx="7414">
                  <c:v>14828</c:v>
                </c:pt>
                <c:pt idx="7415">
                  <c:v>14830</c:v>
                </c:pt>
                <c:pt idx="7416">
                  <c:v>14832</c:v>
                </c:pt>
                <c:pt idx="7417">
                  <c:v>14834</c:v>
                </c:pt>
                <c:pt idx="7418">
                  <c:v>14836</c:v>
                </c:pt>
                <c:pt idx="7419">
                  <c:v>14838</c:v>
                </c:pt>
                <c:pt idx="7420">
                  <c:v>14840</c:v>
                </c:pt>
                <c:pt idx="7421">
                  <c:v>14842</c:v>
                </c:pt>
                <c:pt idx="7422">
                  <c:v>14844</c:v>
                </c:pt>
                <c:pt idx="7423">
                  <c:v>14846</c:v>
                </c:pt>
                <c:pt idx="7424">
                  <c:v>14848</c:v>
                </c:pt>
                <c:pt idx="7425">
                  <c:v>14850</c:v>
                </c:pt>
                <c:pt idx="7426">
                  <c:v>14852</c:v>
                </c:pt>
                <c:pt idx="7427">
                  <c:v>14854</c:v>
                </c:pt>
                <c:pt idx="7428">
                  <c:v>14856</c:v>
                </c:pt>
                <c:pt idx="7429">
                  <c:v>14858</c:v>
                </c:pt>
                <c:pt idx="7430">
                  <c:v>14860</c:v>
                </c:pt>
                <c:pt idx="7431">
                  <c:v>14862</c:v>
                </c:pt>
                <c:pt idx="7432">
                  <c:v>14864</c:v>
                </c:pt>
                <c:pt idx="7433">
                  <c:v>14866</c:v>
                </c:pt>
                <c:pt idx="7434">
                  <c:v>14868</c:v>
                </c:pt>
                <c:pt idx="7435">
                  <c:v>14870</c:v>
                </c:pt>
                <c:pt idx="7436">
                  <c:v>14872</c:v>
                </c:pt>
                <c:pt idx="7437">
                  <c:v>14874</c:v>
                </c:pt>
                <c:pt idx="7438">
                  <c:v>14876</c:v>
                </c:pt>
                <c:pt idx="7439">
                  <c:v>14878</c:v>
                </c:pt>
                <c:pt idx="7440">
                  <c:v>14880</c:v>
                </c:pt>
                <c:pt idx="7441">
                  <c:v>14882</c:v>
                </c:pt>
                <c:pt idx="7442">
                  <c:v>14884</c:v>
                </c:pt>
                <c:pt idx="7443">
                  <c:v>14886</c:v>
                </c:pt>
                <c:pt idx="7444">
                  <c:v>14888</c:v>
                </c:pt>
                <c:pt idx="7445">
                  <c:v>14890</c:v>
                </c:pt>
                <c:pt idx="7446">
                  <c:v>14892</c:v>
                </c:pt>
                <c:pt idx="7447">
                  <c:v>14894</c:v>
                </c:pt>
                <c:pt idx="7448">
                  <c:v>14896</c:v>
                </c:pt>
                <c:pt idx="7449">
                  <c:v>14898</c:v>
                </c:pt>
                <c:pt idx="7450">
                  <c:v>14900</c:v>
                </c:pt>
                <c:pt idx="7451">
                  <c:v>14902</c:v>
                </c:pt>
                <c:pt idx="7452">
                  <c:v>14904</c:v>
                </c:pt>
                <c:pt idx="7453">
                  <c:v>14906</c:v>
                </c:pt>
                <c:pt idx="7454">
                  <c:v>14908</c:v>
                </c:pt>
                <c:pt idx="7455">
                  <c:v>14910</c:v>
                </c:pt>
                <c:pt idx="7456">
                  <c:v>14912</c:v>
                </c:pt>
                <c:pt idx="7457">
                  <c:v>14914</c:v>
                </c:pt>
                <c:pt idx="7458">
                  <c:v>14916</c:v>
                </c:pt>
                <c:pt idx="7459">
                  <c:v>14918</c:v>
                </c:pt>
                <c:pt idx="7460">
                  <c:v>14920</c:v>
                </c:pt>
                <c:pt idx="7461">
                  <c:v>14922</c:v>
                </c:pt>
                <c:pt idx="7462">
                  <c:v>14924</c:v>
                </c:pt>
                <c:pt idx="7463">
                  <c:v>14926</c:v>
                </c:pt>
                <c:pt idx="7464">
                  <c:v>14928</c:v>
                </c:pt>
                <c:pt idx="7465">
                  <c:v>14930</c:v>
                </c:pt>
                <c:pt idx="7466">
                  <c:v>14932</c:v>
                </c:pt>
                <c:pt idx="7467">
                  <c:v>14934</c:v>
                </c:pt>
                <c:pt idx="7468">
                  <c:v>14936</c:v>
                </c:pt>
                <c:pt idx="7469">
                  <c:v>14938</c:v>
                </c:pt>
                <c:pt idx="7470">
                  <c:v>14940</c:v>
                </c:pt>
                <c:pt idx="7471">
                  <c:v>14942</c:v>
                </c:pt>
                <c:pt idx="7472">
                  <c:v>14944</c:v>
                </c:pt>
                <c:pt idx="7473">
                  <c:v>14946</c:v>
                </c:pt>
                <c:pt idx="7474">
                  <c:v>14948</c:v>
                </c:pt>
                <c:pt idx="7475">
                  <c:v>14950</c:v>
                </c:pt>
                <c:pt idx="7476">
                  <c:v>14952</c:v>
                </c:pt>
                <c:pt idx="7477">
                  <c:v>14954</c:v>
                </c:pt>
                <c:pt idx="7478">
                  <c:v>14956</c:v>
                </c:pt>
                <c:pt idx="7479">
                  <c:v>14958</c:v>
                </c:pt>
                <c:pt idx="7480">
                  <c:v>14960</c:v>
                </c:pt>
                <c:pt idx="7481">
                  <c:v>14962</c:v>
                </c:pt>
                <c:pt idx="7482">
                  <c:v>14964</c:v>
                </c:pt>
                <c:pt idx="7483">
                  <c:v>14966</c:v>
                </c:pt>
                <c:pt idx="7484">
                  <c:v>14968</c:v>
                </c:pt>
                <c:pt idx="7485">
                  <c:v>14970</c:v>
                </c:pt>
                <c:pt idx="7486">
                  <c:v>14972</c:v>
                </c:pt>
                <c:pt idx="7487">
                  <c:v>14974</c:v>
                </c:pt>
                <c:pt idx="7488">
                  <c:v>14976</c:v>
                </c:pt>
                <c:pt idx="7489">
                  <c:v>14978</c:v>
                </c:pt>
                <c:pt idx="7490">
                  <c:v>14980</c:v>
                </c:pt>
                <c:pt idx="7491">
                  <c:v>14982</c:v>
                </c:pt>
                <c:pt idx="7492">
                  <c:v>14984</c:v>
                </c:pt>
                <c:pt idx="7493">
                  <c:v>14986</c:v>
                </c:pt>
                <c:pt idx="7494">
                  <c:v>14988</c:v>
                </c:pt>
                <c:pt idx="7495">
                  <c:v>14990</c:v>
                </c:pt>
                <c:pt idx="7496">
                  <c:v>14992</c:v>
                </c:pt>
                <c:pt idx="7497">
                  <c:v>14994</c:v>
                </c:pt>
                <c:pt idx="7498">
                  <c:v>14996</c:v>
                </c:pt>
                <c:pt idx="7499">
                  <c:v>14998</c:v>
                </c:pt>
                <c:pt idx="7500">
                  <c:v>15000</c:v>
                </c:pt>
                <c:pt idx="7501">
                  <c:v>15002</c:v>
                </c:pt>
                <c:pt idx="7502">
                  <c:v>15004</c:v>
                </c:pt>
                <c:pt idx="7503">
                  <c:v>15006</c:v>
                </c:pt>
                <c:pt idx="7504">
                  <c:v>15008</c:v>
                </c:pt>
                <c:pt idx="7505">
                  <c:v>15010</c:v>
                </c:pt>
                <c:pt idx="7506">
                  <c:v>15012</c:v>
                </c:pt>
                <c:pt idx="7507">
                  <c:v>15014</c:v>
                </c:pt>
                <c:pt idx="7508">
                  <c:v>15016</c:v>
                </c:pt>
                <c:pt idx="7509">
                  <c:v>15018</c:v>
                </c:pt>
                <c:pt idx="7510">
                  <c:v>15020</c:v>
                </c:pt>
                <c:pt idx="7511">
                  <c:v>15022</c:v>
                </c:pt>
                <c:pt idx="7512">
                  <c:v>15024</c:v>
                </c:pt>
                <c:pt idx="7513">
                  <c:v>15026</c:v>
                </c:pt>
                <c:pt idx="7514">
                  <c:v>15028</c:v>
                </c:pt>
                <c:pt idx="7515">
                  <c:v>15030</c:v>
                </c:pt>
                <c:pt idx="7516">
                  <c:v>15032</c:v>
                </c:pt>
                <c:pt idx="7517">
                  <c:v>15034</c:v>
                </c:pt>
                <c:pt idx="7518">
                  <c:v>15036</c:v>
                </c:pt>
                <c:pt idx="7519">
                  <c:v>15038</c:v>
                </c:pt>
                <c:pt idx="7520">
                  <c:v>15040</c:v>
                </c:pt>
                <c:pt idx="7521">
                  <c:v>15042</c:v>
                </c:pt>
                <c:pt idx="7522">
                  <c:v>15044</c:v>
                </c:pt>
                <c:pt idx="7523">
                  <c:v>15046</c:v>
                </c:pt>
                <c:pt idx="7524">
                  <c:v>15048</c:v>
                </c:pt>
                <c:pt idx="7525">
                  <c:v>15050</c:v>
                </c:pt>
                <c:pt idx="7526">
                  <c:v>15052</c:v>
                </c:pt>
                <c:pt idx="7527">
                  <c:v>15054</c:v>
                </c:pt>
                <c:pt idx="7528">
                  <c:v>15056</c:v>
                </c:pt>
                <c:pt idx="7529">
                  <c:v>15058</c:v>
                </c:pt>
                <c:pt idx="7530">
                  <c:v>15060</c:v>
                </c:pt>
                <c:pt idx="7531">
                  <c:v>15062</c:v>
                </c:pt>
                <c:pt idx="7532">
                  <c:v>15064</c:v>
                </c:pt>
                <c:pt idx="7533">
                  <c:v>15066</c:v>
                </c:pt>
                <c:pt idx="7534">
                  <c:v>15068</c:v>
                </c:pt>
                <c:pt idx="7535">
                  <c:v>15070</c:v>
                </c:pt>
                <c:pt idx="7536">
                  <c:v>15072</c:v>
                </c:pt>
                <c:pt idx="7537">
                  <c:v>15074</c:v>
                </c:pt>
                <c:pt idx="7538">
                  <c:v>15076</c:v>
                </c:pt>
                <c:pt idx="7539">
                  <c:v>15078</c:v>
                </c:pt>
                <c:pt idx="7540">
                  <c:v>15080</c:v>
                </c:pt>
                <c:pt idx="7541">
                  <c:v>15082</c:v>
                </c:pt>
                <c:pt idx="7542">
                  <c:v>15084</c:v>
                </c:pt>
                <c:pt idx="7543">
                  <c:v>15086</c:v>
                </c:pt>
                <c:pt idx="7544">
                  <c:v>15088</c:v>
                </c:pt>
                <c:pt idx="7545">
                  <c:v>15090</c:v>
                </c:pt>
                <c:pt idx="7546">
                  <c:v>15092</c:v>
                </c:pt>
                <c:pt idx="7547">
                  <c:v>15094</c:v>
                </c:pt>
                <c:pt idx="7548">
                  <c:v>15096</c:v>
                </c:pt>
                <c:pt idx="7549">
                  <c:v>15098</c:v>
                </c:pt>
                <c:pt idx="7550">
                  <c:v>15100</c:v>
                </c:pt>
                <c:pt idx="7551">
                  <c:v>15102</c:v>
                </c:pt>
                <c:pt idx="7552">
                  <c:v>15104</c:v>
                </c:pt>
                <c:pt idx="7553">
                  <c:v>15106</c:v>
                </c:pt>
                <c:pt idx="7554">
                  <c:v>15108</c:v>
                </c:pt>
                <c:pt idx="7555">
                  <c:v>15110</c:v>
                </c:pt>
                <c:pt idx="7556">
                  <c:v>15112</c:v>
                </c:pt>
                <c:pt idx="7557">
                  <c:v>15114</c:v>
                </c:pt>
                <c:pt idx="7558">
                  <c:v>15116</c:v>
                </c:pt>
                <c:pt idx="7559">
                  <c:v>15118</c:v>
                </c:pt>
                <c:pt idx="7560">
                  <c:v>15120</c:v>
                </c:pt>
                <c:pt idx="7561">
                  <c:v>15122</c:v>
                </c:pt>
                <c:pt idx="7562">
                  <c:v>15124</c:v>
                </c:pt>
                <c:pt idx="7563">
                  <c:v>15126</c:v>
                </c:pt>
                <c:pt idx="7564">
                  <c:v>15128</c:v>
                </c:pt>
                <c:pt idx="7565">
                  <c:v>15130</c:v>
                </c:pt>
                <c:pt idx="7566">
                  <c:v>15132</c:v>
                </c:pt>
                <c:pt idx="7567">
                  <c:v>15134</c:v>
                </c:pt>
                <c:pt idx="7568">
                  <c:v>15136</c:v>
                </c:pt>
                <c:pt idx="7569">
                  <c:v>15138</c:v>
                </c:pt>
                <c:pt idx="7570">
                  <c:v>15140</c:v>
                </c:pt>
                <c:pt idx="7571">
                  <c:v>15142</c:v>
                </c:pt>
                <c:pt idx="7572">
                  <c:v>15144</c:v>
                </c:pt>
                <c:pt idx="7573">
                  <c:v>15146</c:v>
                </c:pt>
                <c:pt idx="7574">
                  <c:v>15148</c:v>
                </c:pt>
                <c:pt idx="7575">
                  <c:v>15150</c:v>
                </c:pt>
                <c:pt idx="7576">
                  <c:v>15152</c:v>
                </c:pt>
                <c:pt idx="7577">
                  <c:v>15154</c:v>
                </c:pt>
                <c:pt idx="7578">
                  <c:v>15156</c:v>
                </c:pt>
                <c:pt idx="7579">
                  <c:v>15158</c:v>
                </c:pt>
                <c:pt idx="7580">
                  <c:v>15160</c:v>
                </c:pt>
                <c:pt idx="7581">
                  <c:v>15162</c:v>
                </c:pt>
                <c:pt idx="7582">
                  <c:v>15164</c:v>
                </c:pt>
                <c:pt idx="7583">
                  <c:v>15166</c:v>
                </c:pt>
                <c:pt idx="7584">
                  <c:v>15168</c:v>
                </c:pt>
                <c:pt idx="7585">
                  <c:v>15170</c:v>
                </c:pt>
                <c:pt idx="7586">
                  <c:v>15172</c:v>
                </c:pt>
                <c:pt idx="7587">
                  <c:v>15174</c:v>
                </c:pt>
                <c:pt idx="7588">
                  <c:v>15176</c:v>
                </c:pt>
                <c:pt idx="7589">
                  <c:v>15178</c:v>
                </c:pt>
                <c:pt idx="7590">
                  <c:v>15180</c:v>
                </c:pt>
                <c:pt idx="7591">
                  <c:v>15182</c:v>
                </c:pt>
                <c:pt idx="7592">
                  <c:v>15184</c:v>
                </c:pt>
                <c:pt idx="7593">
                  <c:v>15186</c:v>
                </c:pt>
                <c:pt idx="7594">
                  <c:v>15188</c:v>
                </c:pt>
                <c:pt idx="7595">
                  <c:v>15190</c:v>
                </c:pt>
                <c:pt idx="7596">
                  <c:v>15192</c:v>
                </c:pt>
                <c:pt idx="7597">
                  <c:v>15194</c:v>
                </c:pt>
                <c:pt idx="7598">
                  <c:v>15196</c:v>
                </c:pt>
                <c:pt idx="7599">
                  <c:v>15198</c:v>
                </c:pt>
                <c:pt idx="7600">
                  <c:v>15200</c:v>
                </c:pt>
                <c:pt idx="7601">
                  <c:v>15202</c:v>
                </c:pt>
                <c:pt idx="7602">
                  <c:v>15204</c:v>
                </c:pt>
                <c:pt idx="7603">
                  <c:v>15206</c:v>
                </c:pt>
                <c:pt idx="7604">
                  <c:v>15208</c:v>
                </c:pt>
                <c:pt idx="7605">
                  <c:v>15210</c:v>
                </c:pt>
                <c:pt idx="7606">
                  <c:v>15212</c:v>
                </c:pt>
                <c:pt idx="7607">
                  <c:v>15214</c:v>
                </c:pt>
                <c:pt idx="7608">
                  <c:v>15216</c:v>
                </c:pt>
                <c:pt idx="7609">
                  <c:v>15218</c:v>
                </c:pt>
                <c:pt idx="7610">
                  <c:v>15220</c:v>
                </c:pt>
                <c:pt idx="7611">
                  <c:v>15222</c:v>
                </c:pt>
                <c:pt idx="7612">
                  <c:v>15224</c:v>
                </c:pt>
                <c:pt idx="7613">
                  <c:v>15226</c:v>
                </c:pt>
                <c:pt idx="7614">
                  <c:v>15228</c:v>
                </c:pt>
                <c:pt idx="7615">
                  <c:v>15230</c:v>
                </c:pt>
                <c:pt idx="7616">
                  <c:v>15232</c:v>
                </c:pt>
                <c:pt idx="7617">
                  <c:v>15234</c:v>
                </c:pt>
                <c:pt idx="7618">
                  <c:v>15236</c:v>
                </c:pt>
                <c:pt idx="7619">
                  <c:v>15238</c:v>
                </c:pt>
                <c:pt idx="7620">
                  <c:v>15240</c:v>
                </c:pt>
                <c:pt idx="7621">
                  <c:v>15242</c:v>
                </c:pt>
                <c:pt idx="7622">
                  <c:v>15244</c:v>
                </c:pt>
                <c:pt idx="7623">
                  <c:v>15246</c:v>
                </c:pt>
                <c:pt idx="7624">
                  <c:v>15248</c:v>
                </c:pt>
                <c:pt idx="7625">
                  <c:v>15250</c:v>
                </c:pt>
                <c:pt idx="7626">
                  <c:v>15252</c:v>
                </c:pt>
                <c:pt idx="7627">
                  <c:v>15254</c:v>
                </c:pt>
                <c:pt idx="7628">
                  <c:v>15256</c:v>
                </c:pt>
                <c:pt idx="7629">
                  <c:v>15258</c:v>
                </c:pt>
                <c:pt idx="7630">
                  <c:v>15260</c:v>
                </c:pt>
                <c:pt idx="7631">
                  <c:v>15262</c:v>
                </c:pt>
                <c:pt idx="7632">
                  <c:v>15264</c:v>
                </c:pt>
                <c:pt idx="7633">
                  <c:v>15266</c:v>
                </c:pt>
                <c:pt idx="7634">
                  <c:v>15268</c:v>
                </c:pt>
                <c:pt idx="7635">
                  <c:v>15270</c:v>
                </c:pt>
                <c:pt idx="7636">
                  <c:v>15272</c:v>
                </c:pt>
                <c:pt idx="7637">
                  <c:v>15274</c:v>
                </c:pt>
                <c:pt idx="7638">
                  <c:v>15276</c:v>
                </c:pt>
                <c:pt idx="7639">
                  <c:v>15278</c:v>
                </c:pt>
                <c:pt idx="7640">
                  <c:v>15280</c:v>
                </c:pt>
                <c:pt idx="7641">
                  <c:v>15282</c:v>
                </c:pt>
                <c:pt idx="7642">
                  <c:v>15284</c:v>
                </c:pt>
                <c:pt idx="7643">
                  <c:v>15286</c:v>
                </c:pt>
                <c:pt idx="7644">
                  <c:v>15288</c:v>
                </c:pt>
                <c:pt idx="7645">
                  <c:v>15290</c:v>
                </c:pt>
                <c:pt idx="7646">
                  <c:v>15292</c:v>
                </c:pt>
                <c:pt idx="7647">
                  <c:v>15294</c:v>
                </c:pt>
                <c:pt idx="7648">
                  <c:v>15296</c:v>
                </c:pt>
                <c:pt idx="7649">
                  <c:v>15298</c:v>
                </c:pt>
                <c:pt idx="7650">
                  <c:v>15300</c:v>
                </c:pt>
                <c:pt idx="7651">
                  <c:v>15302</c:v>
                </c:pt>
                <c:pt idx="7652">
                  <c:v>15304</c:v>
                </c:pt>
                <c:pt idx="7653">
                  <c:v>15306</c:v>
                </c:pt>
                <c:pt idx="7654">
                  <c:v>15308</c:v>
                </c:pt>
                <c:pt idx="7655">
                  <c:v>15310</c:v>
                </c:pt>
                <c:pt idx="7656">
                  <c:v>15312</c:v>
                </c:pt>
                <c:pt idx="7657">
                  <c:v>15314</c:v>
                </c:pt>
                <c:pt idx="7658">
                  <c:v>15316</c:v>
                </c:pt>
                <c:pt idx="7659">
                  <c:v>15318</c:v>
                </c:pt>
                <c:pt idx="7660">
                  <c:v>15320</c:v>
                </c:pt>
                <c:pt idx="7661">
                  <c:v>15322</c:v>
                </c:pt>
                <c:pt idx="7662">
                  <c:v>15324</c:v>
                </c:pt>
                <c:pt idx="7663">
                  <c:v>15326</c:v>
                </c:pt>
                <c:pt idx="7664">
                  <c:v>15328</c:v>
                </c:pt>
                <c:pt idx="7665">
                  <c:v>15330</c:v>
                </c:pt>
                <c:pt idx="7666">
                  <c:v>15332</c:v>
                </c:pt>
                <c:pt idx="7667">
                  <c:v>15334</c:v>
                </c:pt>
                <c:pt idx="7668">
                  <c:v>15336</c:v>
                </c:pt>
                <c:pt idx="7669">
                  <c:v>15338</c:v>
                </c:pt>
                <c:pt idx="7670">
                  <c:v>15340</c:v>
                </c:pt>
                <c:pt idx="7671">
                  <c:v>15342</c:v>
                </c:pt>
                <c:pt idx="7672">
                  <c:v>15344</c:v>
                </c:pt>
                <c:pt idx="7673">
                  <c:v>15346</c:v>
                </c:pt>
                <c:pt idx="7674">
                  <c:v>15348</c:v>
                </c:pt>
                <c:pt idx="7675">
                  <c:v>15350</c:v>
                </c:pt>
                <c:pt idx="7676">
                  <c:v>15352</c:v>
                </c:pt>
                <c:pt idx="7677">
                  <c:v>15354</c:v>
                </c:pt>
                <c:pt idx="7678">
                  <c:v>15356</c:v>
                </c:pt>
                <c:pt idx="7679">
                  <c:v>15358</c:v>
                </c:pt>
                <c:pt idx="7680">
                  <c:v>15360</c:v>
                </c:pt>
                <c:pt idx="7681">
                  <c:v>15362</c:v>
                </c:pt>
                <c:pt idx="7682">
                  <c:v>15364</c:v>
                </c:pt>
                <c:pt idx="7683">
                  <c:v>15366</c:v>
                </c:pt>
                <c:pt idx="7684">
                  <c:v>15368</c:v>
                </c:pt>
                <c:pt idx="7685">
                  <c:v>15370</c:v>
                </c:pt>
                <c:pt idx="7686">
                  <c:v>15372</c:v>
                </c:pt>
                <c:pt idx="7687">
                  <c:v>15374</c:v>
                </c:pt>
                <c:pt idx="7688">
                  <c:v>15376</c:v>
                </c:pt>
                <c:pt idx="7689">
                  <c:v>15378</c:v>
                </c:pt>
                <c:pt idx="7690">
                  <c:v>15380</c:v>
                </c:pt>
                <c:pt idx="7691">
                  <c:v>15382</c:v>
                </c:pt>
                <c:pt idx="7692">
                  <c:v>15384</c:v>
                </c:pt>
                <c:pt idx="7693">
                  <c:v>15386</c:v>
                </c:pt>
                <c:pt idx="7694">
                  <c:v>15388</c:v>
                </c:pt>
                <c:pt idx="7695">
                  <c:v>15390</c:v>
                </c:pt>
                <c:pt idx="7696">
                  <c:v>15392</c:v>
                </c:pt>
                <c:pt idx="7697">
                  <c:v>15394</c:v>
                </c:pt>
                <c:pt idx="7698">
                  <c:v>15396</c:v>
                </c:pt>
                <c:pt idx="7699">
                  <c:v>15398</c:v>
                </c:pt>
                <c:pt idx="7700">
                  <c:v>15400</c:v>
                </c:pt>
                <c:pt idx="7701">
                  <c:v>15402</c:v>
                </c:pt>
                <c:pt idx="7702">
                  <c:v>15404</c:v>
                </c:pt>
                <c:pt idx="7703">
                  <c:v>15406</c:v>
                </c:pt>
                <c:pt idx="7704">
                  <c:v>15408</c:v>
                </c:pt>
                <c:pt idx="7705">
                  <c:v>15410</c:v>
                </c:pt>
                <c:pt idx="7706">
                  <c:v>15412</c:v>
                </c:pt>
                <c:pt idx="7707">
                  <c:v>15414</c:v>
                </c:pt>
                <c:pt idx="7708">
                  <c:v>15416</c:v>
                </c:pt>
                <c:pt idx="7709">
                  <c:v>15418</c:v>
                </c:pt>
                <c:pt idx="7710">
                  <c:v>15420</c:v>
                </c:pt>
                <c:pt idx="7711">
                  <c:v>15422</c:v>
                </c:pt>
                <c:pt idx="7712">
                  <c:v>15424</c:v>
                </c:pt>
                <c:pt idx="7713">
                  <c:v>15426</c:v>
                </c:pt>
                <c:pt idx="7714">
                  <c:v>15428</c:v>
                </c:pt>
                <c:pt idx="7715">
                  <c:v>15430</c:v>
                </c:pt>
                <c:pt idx="7716">
                  <c:v>15432</c:v>
                </c:pt>
                <c:pt idx="7717">
                  <c:v>15434</c:v>
                </c:pt>
                <c:pt idx="7718">
                  <c:v>15436</c:v>
                </c:pt>
                <c:pt idx="7719">
                  <c:v>15438</c:v>
                </c:pt>
                <c:pt idx="7720">
                  <c:v>15440</c:v>
                </c:pt>
                <c:pt idx="7721">
                  <c:v>15442</c:v>
                </c:pt>
                <c:pt idx="7722">
                  <c:v>15444</c:v>
                </c:pt>
                <c:pt idx="7723">
                  <c:v>15446</c:v>
                </c:pt>
                <c:pt idx="7724">
                  <c:v>15448</c:v>
                </c:pt>
                <c:pt idx="7725">
                  <c:v>15450</c:v>
                </c:pt>
                <c:pt idx="7726">
                  <c:v>15452</c:v>
                </c:pt>
                <c:pt idx="7727">
                  <c:v>15454</c:v>
                </c:pt>
                <c:pt idx="7728">
                  <c:v>15456</c:v>
                </c:pt>
                <c:pt idx="7729">
                  <c:v>15458</c:v>
                </c:pt>
                <c:pt idx="7730">
                  <c:v>15460</c:v>
                </c:pt>
                <c:pt idx="7731">
                  <c:v>15462</c:v>
                </c:pt>
                <c:pt idx="7732">
                  <c:v>15464</c:v>
                </c:pt>
                <c:pt idx="7733">
                  <c:v>15466</c:v>
                </c:pt>
                <c:pt idx="7734">
                  <c:v>15468</c:v>
                </c:pt>
                <c:pt idx="7735">
                  <c:v>15470</c:v>
                </c:pt>
                <c:pt idx="7736">
                  <c:v>15472</c:v>
                </c:pt>
                <c:pt idx="7737">
                  <c:v>15474</c:v>
                </c:pt>
                <c:pt idx="7738">
                  <c:v>15476</c:v>
                </c:pt>
                <c:pt idx="7739">
                  <c:v>15478</c:v>
                </c:pt>
                <c:pt idx="7740">
                  <c:v>15480</c:v>
                </c:pt>
                <c:pt idx="7741">
                  <c:v>15482</c:v>
                </c:pt>
                <c:pt idx="7742">
                  <c:v>15484</c:v>
                </c:pt>
                <c:pt idx="7743">
                  <c:v>15486</c:v>
                </c:pt>
                <c:pt idx="7744">
                  <c:v>15488</c:v>
                </c:pt>
                <c:pt idx="7745">
                  <c:v>15490</c:v>
                </c:pt>
                <c:pt idx="7746">
                  <c:v>15492</c:v>
                </c:pt>
                <c:pt idx="7747">
                  <c:v>15494</c:v>
                </c:pt>
                <c:pt idx="7748">
                  <c:v>15496</c:v>
                </c:pt>
                <c:pt idx="7749">
                  <c:v>15498</c:v>
                </c:pt>
                <c:pt idx="7750">
                  <c:v>15500</c:v>
                </c:pt>
                <c:pt idx="7751">
                  <c:v>15502</c:v>
                </c:pt>
                <c:pt idx="7752">
                  <c:v>15504</c:v>
                </c:pt>
                <c:pt idx="7753">
                  <c:v>15506</c:v>
                </c:pt>
                <c:pt idx="7754">
                  <c:v>15508</c:v>
                </c:pt>
                <c:pt idx="7755">
                  <c:v>15510</c:v>
                </c:pt>
                <c:pt idx="7756">
                  <c:v>15512</c:v>
                </c:pt>
                <c:pt idx="7757">
                  <c:v>15514</c:v>
                </c:pt>
                <c:pt idx="7758">
                  <c:v>15516</c:v>
                </c:pt>
                <c:pt idx="7759">
                  <c:v>15518</c:v>
                </c:pt>
                <c:pt idx="7760">
                  <c:v>15520</c:v>
                </c:pt>
                <c:pt idx="7761">
                  <c:v>15522</c:v>
                </c:pt>
                <c:pt idx="7762">
                  <c:v>15524</c:v>
                </c:pt>
                <c:pt idx="7763">
                  <c:v>15526</c:v>
                </c:pt>
                <c:pt idx="7764">
                  <c:v>15528</c:v>
                </c:pt>
                <c:pt idx="7765">
                  <c:v>15530</c:v>
                </c:pt>
                <c:pt idx="7766">
                  <c:v>15532</c:v>
                </c:pt>
                <c:pt idx="7767">
                  <c:v>15534</c:v>
                </c:pt>
                <c:pt idx="7768">
                  <c:v>15536</c:v>
                </c:pt>
                <c:pt idx="7769">
                  <c:v>15538</c:v>
                </c:pt>
                <c:pt idx="7770">
                  <c:v>15540</c:v>
                </c:pt>
                <c:pt idx="7771">
                  <c:v>15542</c:v>
                </c:pt>
                <c:pt idx="7772">
                  <c:v>15544</c:v>
                </c:pt>
                <c:pt idx="7773">
                  <c:v>15546</c:v>
                </c:pt>
                <c:pt idx="7774">
                  <c:v>15548</c:v>
                </c:pt>
                <c:pt idx="7775">
                  <c:v>15550</c:v>
                </c:pt>
                <c:pt idx="7776">
                  <c:v>15552</c:v>
                </c:pt>
                <c:pt idx="7777">
                  <c:v>15554</c:v>
                </c:pt>
                <c:pt idx="7778">
                  <c:v>15556</c:v>
                </c:pt>
                <c:pt idx="7779">
                  <c:v>15558</c:v>
                </c:pt>
                <c:pt idx="7780">
                  <c:v>15560</c:v>
                </c:pt>
                <c:pt idx="7781">
                  <c:v>15562</c:v>
                </c:pt>
                <c:pt idx="7782">
                  <c:v>15564</c:v>
                </c:pt>
                <c:pt idx="7783">
                  <c:v>15566</c:v>
                </c:pt>
                <c:pt idx="7784">
                  <c:v>15568</c:v>
                </c:pt>
                <c:pt idx="7785">
                  <c:v>15570</c:v>
                </c:pt>
                <c:pt idx="7786">
                  <c:v>15572</c:v>
                </c:pt>
                <c:pt idx="7787">
                  <c:v>15574</c:v>
                </c:pt>
                <c:pt idx="7788">
                  <c:v>15576</c:v>
                </c:pt>
                <c:pt idx="7789">
                  <c:v>15578</c:v>
                </c:pt>
                <c:pt idx="7790">
                  <c:v>15580</c:v>
                </c:pt>
                <c:pt idx="7791">
                  <c:v>15582</c:v>
                </c:pt>
                <c:pt idx="7792">
                  <c:v>15584</c:v>
                </c:pt>
                <c:pt idx="7793">
                  <c:v>15586</c:v>
                </c:pt>
                <c:pt idx="7794">
                  <c:v>15588</c:v>
                </c:pt>
                <c:pt idx="7795">
                  <c:v>15590</c:v>
                </c:pt>
                <c:pt idx="7796">
                  <c:v>15592</c:v>
                </c:pt>
                <c:pt idx="7797">
                  <c:v>15594</c:v>
                </c:pt>
                <c:pt idx="7798">
                  <c:v>15596</c:v>
                </c:pt>
                <c:pt idx="7799">
                  <c:v>15598</c:v>
                </c:pt>
                <c:pt idx="7800">
                  <c:v>15600</c:v>
                </c:pt>
                <c:pt idx="7801">
                  <c:v>15602</c:v>
                </c:pt>
                <c:pt idx="7802">
                  <c:v>15604</c:v>
                </c:pt>
                <c:pt idx="7803">
                  <c:v>15606</c:v>
                </c:pt>
                <c:pt idx="7804">
                  <c:v>15608</c:v>
                </c:pt>
                <c:pt idx="7805">
                  <c:v>15610</c:v>
                </c:pt>
                <c:pt idx="7806">
                  <c:v>15612</c:v>
                </c:pt>
                <c:pt idx="7807">
                  <c:v>15614</c:v>
                </c:pt>
                <c:pt idx="7808">
                  <c:v>15616</c:v>
                </c:pt>
                <c:pt idx="7809">
                  <c:v>15618</c:v>
                </c:pt>
                <c:pt idx="7810">
                  <c:v>15620</c:v>
                </c:pt>
                <c:pt idx="7811">
                  <c:v>15622</c:v>
                </c:pt>
                <c:pt idx="7812">
                  <c:v>15624</c:v>
                </c:pt>
                <c:pt idx="7813">
                  <c:v>15626</c:v>
                </c:pt>
                <c:pt idx="7814">
                  <c:v>15628</c:v>
                </c:pt>
                <c:pt idx="7815">
                  <c:v>15630</c:v>
                </c:pt>
                <c:pt idx="7816">
                  <c:v>15632</c:v>
                </c:pt>
                <c:pt idx="7817">
                  <c:v>15634</c:v>
                </c:pt>
                <c:pt idx="7818">
                  <c:v>15636</c:v>
                </c:pt>
                <c:pt idx="7819">
                  <c:v>15638</c:v>
                </c:pt>
                <c:pt idx="7820">
                  <c:v>15640</c:v>
                </c:pt>
                <c:pt idx="7821">
                  <c:v>15642</c:v>
                </c:pt>
                <c:pt idx="7822">
                  <c:v>15644</c:v>
                </c:pt>
                <c:pt idx="7823">
                  <c:v>15646</c:v>
                </c:pt>
                <c:pt idx="7824">
                  <c:v>15648</c:v>
                </c:pt>
                <c:pt idx="7825">
                  <c:v>15650</c:v>
                </c:pt>
                <c:pt idx="7826">
                  <c:v>15652</c:v>
                </c:pt>
                <c:pt idx="7827">
                  <c:v>15654</c:v>
                </c:pt>
                <c:pt idx="7828">
                  <c:v>15656</c:v>
                </c:pt>
                <c:pt idx="7829">
                  <c:v>15658</c:v>
                </c:pt>
                <c:pt idx="7830">
                  <c:v>15660</c:v>
                </c:pt>
                <c:pt idx="7831">
                  <c:v>15662</c:v>
                </c:pt>
                <c:pt idx="7832">
                  <c:v>15664</c:v>
                </c:pt>
                <c:pt idx="7833">
                  <c:v>15666</c:v>
                </c:pt>
                <c:pt idx="7834">
                  <c:v>15668</c:v>
                </c:pt>
                <c:pt idx="7835">
                  <c:v>15670</c:v>
                </c:pt>
                <c:pt idx="7836">
                  <c:v>15672</c:v>
                </c:pt>
                <c:pt idx="7837">
                  <c:v>15674</c:v>
                </c:pt>
                <c:pt idx="7838">
                  <c:v>15676</c:v>
                </c:pt>
                <c:pt idx="7839">
                  <c:v>15678</c:v>
                </c:pt>
                <c:pt idx="7840">
                  <c:v>15680</c:v>
                </c:pt>
                <c:pt idx="7841">
                  <c:v>15682</c:v>
                </c:pt>
                <c:pt idx="7842">
                  <c:v>15684</c:v>
                </c:pt>
                <c:pt idx="7843">
                  <c:v>15686</c:v>
                </c:pt>
                <c:pt idx="7844">
                  <c:v>15688</c:v>
                </c:pt>
                <c:pt idx="7845">
                  <c:v>15690</c:v>
                </c:pt>
                <c:pt idx="7846">
                  <c:v>15692</c:v>
                </c:pt>
                <c:pt idx="7847">
                  <c:v>15694</c:v>
                </c:pt>
                <c:pt idx="7848">
                  <c:v>15696</c:v>
                </c:pt>
                <c:pt idx="7849">
                  <c:v>15698</c:v>
                </c:pt>
                <c:pt idx="7850">
                  <c:v>15700</c:v>
                </c:pt>
                <c:pt idx="7851">
                  <c:v>15702</c:v>
                </c:pt>
                <c:pt idx="7852">
                  <c:v>15704</c:v>
                </c:pt>
                <c:pt idx="7853">
                  <c:v>15706</c:v>
                </c:pt>
                <c:pt idx="7854">
                  <c:v>15708</c:v>
                </c:pt>
                <c:pt idx="7855">
                  <c:v>15710</c:v>
                </c:pt>
                <c:pt idx="7856">
                  <c:v>15712</c:v>
                </c:pt>
                <c:pt idx="7857">
                  <c:v>15714</c:v>
                </c:pt>
                <c:pt idx="7858">
                  <c:v>15716</c:v>
                </c:pt>
                <c:pt idx="7859">
                  <c:v>15718</c:v>
                </c:pt>
                <c:pt idx="7860">
                  <c:v>15720</c:v>
                </c:pt>
                <c:pt idx="7861">
                  <c:v>15722</c:v>
                </c:pt>
                <c:pt idx="7862">
                  <c:v>15724</c:v>
                </c:pt>
                <c:pt idx="7863">
                  <c:v>15726</c:v>
                </c:pt>
                <c:pt idx="7864">
                  <c:v>15728</c:v>
                </c:pt>
                <c:pt idx="7865">
                  <c:v>15730</c:v>
                </c:pt>
                <c:pt idx="7866">
                  <c:v>15732</c:v>
                </c:pt>
                <c:pt idx="7867">
                  <c:v>15734</c:v>
                </c:pt>
                <c:pt idx="7868">
                  <c:v>15736</c:v>
                </c:pt>
                <c:pt idx="7869">
                  <c:v>15738</c:v>
                </c:pt>
                <c:pt idx="7870">
                  <c:v>15740</c:v>
                </c:pt>
                <c:pt idx="7871">
                  <c:v>15742</c:v>
                </c:pt>
                <c:pt idx="7872">
                  <c:v>15744</c:v>
                </c:pt>
                <c:pt idx="7873">
                  <c:v>15746</c:v>
                </c:pt>
                <c:pt idx="7874">
                  <c:v>15748</c:v>
                </c:pt>
                <c:pt idx="7875">
                  <c:v>15750</c:v>
                </c:pt>
                <c:pt idx="7876">
                  <c:v>15752</c:v>
                </c:pt>
                <c:pt idx="7877">
                  <c:v>15754</c:v>
                </c:pt>
                <c:pt idx="7878">
                  <c:v>15756</c:v>
                </c:pt>
                <c:pt idx="7879">
                  <c:v>15758</c:v>
                </c:pt>
                <c:pt idx="7880">
                  <c:v>15760</c:v>
                </c:pt>
                <c:pt idx="7881">
                  <c:v>15762</c:v>
                </c:pt>
                <c:pt idx="7882">
                  <c:v>15764</c:v>
                </c:pt>
                <c:pt idx="7883">
                  <c:v>15766</c:v>
                </c:pt>
                <c:pt idx="7884">
                  <c:v>15768</c:v>
                </c:pt>
                <c:pt idx="7885">
                  <c:v>15770</c:v>
                </c:pt>
                <c:pt idx="7886">
                  <c:v>15772</c:v>
                </c:pt>
                <c:pt idx="7887">
                  <c:v>15774</c:v>
                </c:pt>
                <c:pt idx="7888">
                  <c:v>15776</c:v>
                </c:pt>
                <c:pt idx="7889">
                  <c:v>15778</c:v>
                </c:pt>
                <c:pt idx="7890">
                  <c:v>15780</c:v>
                </c:pt>
                <c:pt idx="7891">
                  <c:v>15782</c:v>
                </c:pt>
                <c:pt idx="7892">
                  <c:v>15784</c:v>
                </c:pt>
                <c:pt idx="7893">
                  <c:v>15786</c:v>
                </c:pt>
                <c:pt idx="7894">
                  <c:v>15788</c:v>
                </c:pt>
                <c:pt idx="7895">
                  <c:v>15790</c:v>
                </c:pt>
                <c:pt idx="7896">
                  <c:v>15792</c:v>
                </c:pt>
                <c:pt idx="7897">
                  <c:v>15794</c:v>
                </c:pt>
                <c:pt idx="7898">
                  <c:v>15796</c:v>
                </c:pt>
                <c:pt idx="7899">
                  <c:v>15798</c:v>
                </c:pt>
                <c:pt idx="7900">
                  <c:v>15800</c:v>
                </c:pt>
                <c:pt idx="7901">
                  <c:v>15802</c:v>
                </c:pt>
                <c:pt idx="7902">
                  <c:v>15804</c:v>
                </c:pt>
                <c:pt idx="7903">
                  <c:v>15806</c:v>
                </c:pt>
                <c:pt idx="7904">
                  <c:v>15808</c:v>
                </c:pt>
                <c:pt idx="7905">
                  <c:v>15810</c:v>
                </c:pt>
                <c:pt idx="7906">
                  <c:v>15812</c:v>
                </c:pt>
                <c:pt idx="7907">
                  <c:v>15814</c:v>
                </c:pt>
                <c:pt idx="7908">
                  <c:v>15816</c:v>
                </c:pt>
                <c:pt idx="7909">
                  <c:v>15818</c:v>
                </c:pt>
                <c:pt idx="7910">
                  <c:v>15820</c:v>
                </c:pt>
                <c:pt idx="7911">
                  <c:v>15822</c:v>
                </c:pt>
                <c:pt idx="7912">
                  <c:v>15824</c:v>
                </c:pt>
                <c:pt idx="7913">
                  <c:v>15826</c:v>
                </c:pt>
                <c:pt idx="7914">
                  <c:v>15828</c:v>
                </c:pt>
                <c:pt idx="7915">
                  <c:v>15830</c:v>
                </c:pt>
                <c:pt idx="7916">
                  <c:v>15832</c:v>
                </c:pt>
                <c:pt idx="7917">
                  <c:v>15834</c:v>
                </c:pt>
                <c:pt idx="7918">
                  <c:v>15836</c:v>
                </c:pt>
                <c:pt idx="7919">
                  <c:v>15838</c:v>
                </c:pt>
                <c:pt idx="7920">
                  <c:v>15840</c:v>
                </c:pt>
                <c:pt idx="7921">
                  <c:v>15842</c:v>
                </c:pt>
                <c:pt idx="7922">
                  <c:v>15844</c:v>
                </c:pt>
                <c:pt idx="7923">
                  <c:v>15846</c:v>
                </c:pt>
                <c:pt idx="7924">
                  <c:v>15848</c:v>
                </c:pt>
                <c:pt idx="7925">
                  <c:v>15850</c:v>
                </c:pt>
                <c:pt idx="7926">
                  <c:v>15852</c:v>
                </c:pt>
                <c:pt idx="7927">
                  <c:v>15854</c:v>
                </c:pt>
                <c:pt idx="7928">
                  <c:v>15856</c:v>
                </c:pt>
                <c:pt idx="7929">
                  <c:v>15858</c:v>
                </c:pt>
                <c:pt idx="7930">
                  <c:v>15860</c:v>
                </c:pt>
                <c:pt idx="7931">
                  <c:v>15862</c:v>
                </c:pt>
                <c:pt idx="7932">
                  <c:v>15864</c:v>
                </c:pt>
                <c:pt idx="7933">
                  <c:v>15866</c:v>
                </c:pt>
                <c:pt idx="7934">
                  <c:v>15868</c:v>
                </c:pt>
                <c:pt idx="7935">
                  <c:v>15870</c:v>
                </c:pt>
                <c:pt idx="7936">
                  <c:v>15872</c:v>
                </c:pt>
                <c:pt idx="7937">
                  <c:v>15874</c:v>
                </c:pt>
                <c:pt idx="7938">
                  <c:v>15876</c:v>
                </c:pt>
                <c:pt idx="7939">
                  <c:v>15878</c:v>
                </c:pt>
                <c:pt idx="7940">
                  <c:v>15880</c:v>
                </c:pt>
                <c:pt idx="7941">
                  <c:v>15882</c:v>
                </c:pt>
                <c:pt idx="7942">
                  <c:v>15884</c:v>
                </c:pt>
                <c:pt idx="7943">
                  <c:v>15886</c:v>
                </c:pt>
                <c:pt idx="7944">
                  <c:v>15888</c:v>
                </c:pt>
                <c:pt idx="7945">
                  <c:v>15890</c:v>
                </c:pt>
                <c:pt idx="7946">
                  <c:v>15892</c:v>
                </c:pt>
                <c:pt idx="7947">
                  <c:v>15894</c:v>
                </c:pt>
                <c:pt idx="7948">
                  <c:v>15896</c:v>
                </c:pt>
                <c:pt idx="7949">
                  <c:v>15898</c:v>
                </c:pt>
                <c:pt idx="7950">
                  <c:v>15900</c:v>
                </c:pt>
                <c:pt idx="7951">
                  <c:v>15902</c:v>
                </c:pt>
                <c:pt idx="7952">
                  <c:v>15904</c:v>
                </c:pt>
                <c:pt idx="7953">
                  <c:v>15906</c:v>
                </c:pt>
                <c:pt idx="7954">
                  <c:v>15908</c:v>
                </c:pt>
                <c:pt idx="7955">
                  <c:v>15910</c:v>
                </c:pt>
                <c:pt idx="7956">
                  <c:v>15912</c:v>
                </c:pt>
                <c:pt idx="7957">
                  <c:v>15914</c:v>
                </c:pt>
                <c:pt idx="7958">
                  <c:v>15916</c:v>
                </c:pt>
                <c:pt idx="7959">
                  <c:v>15918</c:v>
                </c:pt>
                <c:pt idx="7960">
                  <c:v>15920</c:v>
                </c:pt>
                <c:pt idx="7961">
                  <c:v>15922</c:v>
                </c:pt>
                <c:pt idx="7962">
                  <c:v>15924</c:v>
                </c:pt>
                <c:pt idx="7963">
                  <c:v>15926</c:v>
                </c:pt>
                <c:pt idx="7964">
                  <c:v>15928</c:v>
                </c:pt>
                <c:pt idx="7965">
                  <c:v>15930</c:v>
                </c:pt>
                <c:pt idx="7966">
                  <c:v>15932</c:v>
                </c:pt>
                <c:pt idx="7967">
                  <c:v>15934</c:v>
                </c:pt>
                <c:pt idx="7968">
                  <c:v>15936</c:v>
                </c:pt>
                <c:pt idx="7969">
                  <c:v>15938</c:v>
                </c:pt>
                <c:pt idx="7970">
                  <c:v>15940</c:v>
                </c:pt>
                <c:pt idx="7971">
                  <c:v>15942</c:v>
                </c:pt>
                <c:pt idx="7972">
                  <c:v>15944</c:v>
                </c:pt>
                <c:pt idx="7973">
                  <c:v>15946</c:v>
                </c:pt>
                <c:pt idx="7974">
                  <c:v>15948</c:v>
                </c:pt>
                <c:pt idx="7975">
                  <c:v>15950</c:v>
                </c:pt>
                <c:pt idx="7976">
                  <c:v>15952</c:v>
                </c:pt>
                <c:pt idx="7977">
                  <c:v>15954</c:v>
                </c:pt>
                <c:pt idx="7978">
                  <c:v>15956</c:v>
                </c:pt>
                <c:pt idx="7979">
                  <c:v>15958</c:v>
                </c:pt>
                <c:pt idx="7980">
                  <c:v>15960</c:v>
                </c:pt>
                <c:pt idx="7981">
                  <c:v>15962</c:v>
                </c:pt>
                <c:pt idx="7982">
                  <c:v>15964</c:v>
                </c:pt>
                <c:pt idx="7983">
                  <c:v>15966</c:v>
                </c:pt>
                <c:pt idx="7984">
                  <c:v>15968</c:v>
                </c:pt>
                <c:pt idx="7985">
                  <c:v>15970</c:v>
                </c:pt>
                <c:pt idx="7986">
                  <c:v>15972</c:v>
                </c:pt>
                <c:pt idx="7987">
                  <c:v>15974</c:v>
                </c:pt>
                <c:pt idx="7988">
                  <c:v>15976</c:v>
                </c:pt>
                <c:pt idx="7989">
                  <c:v>15978</c:v>
                </c:pt>
                <c:pt idx="7990">
                  <c:v>15980</c:v>
                </c:pt>
                <c:pt idx="7991">
                  <c:v>15982</c:v>
                </c:pt>
                <c:pt idx="7992">
                  <c:v>15984</c:v>
                </c:pt>
                <c:pt idx="7993">
                  <c:v>15986</c:v>
                </c:pt>
                <c:pt idx="7994">
                  <c:v>15988</c:v>
                </c:pt>
                <c:pt idx="7995">
                  <c:v>15990</c:v>
                </c:pt>
                <c:pt idx="7996">
                  <c:v>15992</c:v>
                </c:pt>
                <c:pt idx="7997">
                  <c:v>15994</c:v>
                </c:pt>
                <c:pt idx="7998">
                  <c:v>15996</c:v>
                </c:pt>
                <c:pt idx="7999">
                  <c:v>15998</c:v>
                </c:pt>
                <c:pt idx="8000">
                  <c:v>16000</c:v>
                </c:pt>
                <c:pt idx="8001">
                  <c:v>16002</c:v>
                </c:pt>
                <c:pt idx="8002">
                  <c:v>16004</c:v>
                </c:pt>
                <c:pt idx="8003">
                  <c:v>16006</c:v>
                </c:pt>
                <c:pt idx="8004">
                  <c:v>16008</c:v>
                </c:pt>
                <c:pt idx="8005">
                  <c:v>16010</c:v>
                </c:pt>
                <c:pt idx="8006">
                  <c:v>16012</c:v>
                </c:pt>
                <c:pt idx="8007">
                  <c:v>16014</c:v>
                </c:pt>
                <c:pt idx="8008">
                  <c:v>16016</c:v>
                </c:pt>
                <c:pt idx="8009">
                  <c:v>16018</c:v>
                </c:pt>
                <c:pt idx="8010">
                  <c:v>16020</c:v>
                </c:pt>
                <c:pt idx="8011">
                  <c:v>16022</c:v>
                </c:pt>
                <c:pt idx="8012">
                  <c:v>16024</c:v>
                </c:pt>
                <c:pt idx="8013">
                  <c:v>16026</c:v>
                </c:pt>
                <c:pt idx="8014">
                  <c:v>16028</c:v>
                </c:pt>
                <c:pt idx="8015">
                  <c:v>16030</c:v>
                </c:pt>
                <c:pt idx="8016">
                  <c:v>16032</c:v>
                </c:pt>
                <c:pt idx="8017">
                  <c:v>16034</c:v>
                </c:pt>
                <c:pt idx="8018">
                  <c:v>16036</c:v>
                </c:pt>
                <c:pt idx="8019">
                  <c:v>16038</c:v>
                </c:pt>
                <c:pt idx="8020">
                  <c:v>16040</c:v>
                </c:pt>
                <c:pt idx="8021">
                  <c:v>16042</c:v>
                </c:pt>
                <c:pt idx="8022">
                  <c:v>16044</c:v>
                </c:pt>
                <c:pt idx="8023">
                  <c:v>16046</c:v>
                </c:pt>
                <c:pt idx="8024">
                  <c:v>16048</c:v>
                </c:pt>
                <c:pt idx="8025">
                  <c:v>16050</c:v>
                </c:pt>
                <c:pt idx="8026">
                  <c:v>16052</c:v>
                </c:pt>
                <c:pt idx="8027">
                  <c:v>16054</c:v>
                </c:pt>
                <c:pt idx="8028">
                  <c:v>16056</c:v>
                </c:pt>
                <c:pt idx="8029">
                  <c:v>16058</c:v>
                </c:pt>
                <c:pt idx="8030">
                  <c:v>16060</c:v>
                </c:pt>
                <c:pt idx="8031">
                  <c:v>16062</c:v>
                </c:pt>
                <c:pt idx="8032">
                  <c:v>16064</c:v>
                </c:pt>
                <c:pt idx="8033">
                  <c:v>16066</c:v>
                </c:pt>
                <c:pt idx="8034">
                  <c:v>16068</c:v>
                </c:pt>
                <c:pt idx="8035">
                  <c:v>16070</c:v>
                </c:pt>
                <c:pt idx="8036">
                  <c:v>16072</c:v>
                </c:pt>
                <c:pt idx="8037">
                  <c:v>16074</c:v>
                </c:pt>
                <c:pt idx="8038">
                  <c:v>16076</c:v>
                </c:pt>
                <c:pt idx="8039">
                  <c:v>16078</c:v>
                </c:pt>
                <c:pt idx="8040">
                  <c:v>16080</c:v>
                </c:pt>
                <c:pt idx="8041">
                  <c:v>16082</c:v>
                </c:pt>
                <c:pt idx="8042">
                  <c:v>16084</c:v>
                </c:pt>
                <c:pt idx="8043">
                  <c:v>16086</c:v>
                </c:pt>
                <c:pt idx="8044">
                  <c:v>16088</c:v>
                </c:pt>
                <c:pt idx="8045">
                  <c:v>16090</c:v>
                </c:pt>
                <c:pt idx="8046">
                  <c:v>16092</c:v>
                </c:pt>
                <c:pt idx="8047">
                  <c:v>16094</c:v>
                </c:pt>
                <c:pt idx="8048">
                  <c:v>16096</c:v>
                </c:pt>
                <c:pt idx="8049">
                  <c:v>16098</c:v>
                </c:pt>
                <c:pt idx="8050">
                  <c:v>16100</c:v>
                </c:pt>
                <c:pt idx="8051">
                  <c:v>16102</c:v>
                </c:pt>
                <c:pt idx="8052">
                  <c:v>16104</c:v>
                </c:pt>
                <c:pt idx="8053">
                  <c:v>16106</c:v>
                </c:pt>
                <c:pt idx="8054">
                  <c:v>16108</c:v>
                </c:pt>
                <c:pt idx="8055">
                  <c:v>16110</c:v>
                </c:pt>
                <c:pt idx="8056">
                  <c:v>16112</c:v>
                </c:pt>
                <c:pt idx="8057">
                  <c:v>16114</c:v>
                </c:pt>
                <c:pt idx="8058">
                  <c:v>16116</c:v>
                </c:pt>
                <c:pt idx="8059">
                  <c:v>16118</c:v>
                </c:pt>
                <c:pt idx="8060">
                  <c:v>16120</c:v>
                </c:pt>
                <c:pt idx="8061">
                  <c:v>16122</c:v>
                </c:pt>
                <c:pt idx="8062">
                  <c:v>16124</c:v>
                </c:pt>
                <c:pt idx="8063">
                  <c:v>16126</c:v>
                </c:pt>
                <c:pt idx="8064">
                  <c:v>16128</c:v>
                </c:pt>
                <c:pt idx="8065">
                  <c:v>16130</c:v>
                </c:pt>
                <c:pt idx="8066">
                  <c:v>16132</c:v>
                </c:pt>
                <c:pt idx="8067">
                  <c:v>16134</c:v>
                </c:pt>
                <c:pt idx="8068">
                  <c:v>16136</c:v>
                </c:pt>
                <c:pt idx="8069">
                  <c:v>16138</c:v>
                </c:pt>
                <c:pt idx="8070">
                  <c:v>16140</c:v>
                </c:pt>
                <c:pt idx="8071">
                  <c:v>16142</c:v>
                </c:pt>
                <c:pt idx="8072">
                  <c:v>16144</c:v>
                </c:pt>
                <c:pt idx="8073">
                  <c:v>16146</c:v>
                </c:pt>
                <c:pt idx="8074">
                  <c:v>16148</c:v>
                </c:pt>
                <c:pt idx="8075">
                  <c:v>16150</c:v>
                </c:pt>
                <c:pt idx="8076">
                  <c:v>16152</c:v>
                </c:pt>
                <c:pt idx="8077">
                  <c:v>16154</c:v>
                </c:pt>
                <c:pt idx="8078">
                  <c:v>16156</c:v>
                </c:pt>
                <c:pt idx="8079">
                  <c:v>16158</c:v>
                </c:pt>
                <c:pt idx="8080">
                  <c:v>16160</c:v>
                </c:pt>
                <c:pt idx="8081">
                  <c:v>16162</c:v>
                </c:pt>
                <c:pt idx="8082">
                  <c:v>16164</c:v>
                </c:pt>
                <c:pt idx="8083">
                  <c:v>16166</c:v>
                </c:pt>
                <c:pt idx="8084">
                  <c:v>16168</c:v>
                </c:pt>
                <c:pt idx="8085">
                  <c:v>16170</c:v>
                </c:pt>
                <c:pt idx="8086">
                  <c:v>16172</c:v>
                </c:pt>
                <c:pt idx="8087">
                  <c:v>16174</c:v>
                </c:pt>
                <c:pt idx="8088">
                  <c:v>16176</c:v>
                </c:pt>
                <c:pt idx="8089">
                  <c:v>16178</c:v>
                </c:pt>
                <c:pt idx="8090">
                  <c:v>16180</c:v>
                </c:pt>
                <c:pt idx="8091">
                  <c:v>16182</c:v>
                </c:pt>
                <c:pt idx="8092">
                  <c:v>16184</c:v>
                </c:pt>
                <c:pt idx="8093">
                  <c:v>16186</c:v>
                </c:pt>
                <c:pt idx="8094">
                  <c:v>16188</c:v>
                </c:pt>
                <c:pt idx="8095">
                  <c:v>16190</c:v>
                </c:pt>
                <c:pt idx="8096">
                  <c:v>16192</c:v>
                </c:pt>
                <c:pt idx="8097">
                  <c:v>16194</c:v>
                </c:pt>
                <c:pt idx="8098">
                  <c:v>16196</c:v>
                </c:pt>
                <c:pt idx="8099">
                  <c:v>16198</c:v>
                </c:pt>
                <c:pt idx="8100">
                  <c:v>16200</c:v>
                </c:pt>
                <c:pt idx="8101">
                  <c:v>16202</c:v>
                </c:pt>
                <c:pt idx="8102">
                  <c:v>16204</c:v>
                </c:pt>
                <c:pt idx="8103">
                  <c:v>16206</c:v>
                </c:pt>
                <c:pt idx="8104">
                  <c:v>16208</c:v>
                </c:pt>
                <c:pt idx="8105">
                  <c:v>16210</c:v>
                </c:pt>
                <c:pt idx="8106">
                  <c:v>16212</c:v>
                </c:pt>
                <c:pt idx="8107">
                  <c:v>16214</c:v>
                </c:pt>
                <c:pt idx="8108">
                  <c:v>16216</c:v>
                </c:pt>
                <c:pt idx="8109">
                  <c:v>16218</c:v>
                </c:pt>
                <c:pt idx="8110">
                  <c:v>16220</c:v>
                </c:pt>
                <c:pt idx="8111">
                  <c:v>16222</c:v>
                </c:pt>
                <c:pt idx="8112">
                  <c:v>16224</c:v>
                </c:pt>
                <c:pt idx="8113">
                  <c:v>16226</c:v>
                </c:pt>
                <c:pt idx="8114">
                  <c:v>16228</c:v>
                </c:pt>
                <c:pt idx="8115">
                  <c:v>16230</c:v>
                </c:pt>
                <c:pt idx="8116">
                  <c:v>16232</c:v>
                </c:pt>
                <c:pt idx="8117">
                  <c:v>16234</c:v>
                </c:pt>
                <c:pt idx="8118">
                  <c:v>16236</c:v>
                </c:pt>
                <c:pt idx="8119">
                  <c:v>16238</c:v>
                </c:pt>
                <c:pt idx="8120">
                  <c:v>16240</c:v>
                </c:pt>
                <c:pt idx="8121">
                  <c:v>16242</c:v>
                </c:pt>
                <c:pt idx="8122">
                  <c:v>16244</c:v>
                </c:pt>
                <c:pt idx="8123">
                  <c:v>16246</c:v>
                </c:pt>
                <c:pt idx="8124">
                  <c:v>16248</c:v>
                </c:pt>
                <c:pt idx="8125">
                  <c:v>16250</c:v>
                </c:pt>
                <c:pt idx="8126">
                  <c:v>16252</c:v>
                </c:pt>
                <c:pt idx="8127">
                  <c:v>16254</c:v>
                </c:pt>
                <c:pt idx="8128">
                  <c:v>16256</c:v>
                </c:pt>
                <c:pt idx="8129">
                  <c:v>16258</c:v>
                </c:pt>
                <c:pt idx="8130">
                  <c:v>16260</c:v>
                </c:pt>
                <c:pt idx="8131">
                  <c:v>16262</c:v>
                </c:pt>
                <c:pt idx="8132">
                  <c:v>16264</c:v>
                </c:pt>
                <c:pt idx="8133">
                  <c:v>16266</c:v>
                </c:pt>
                <c:pt idx="8134">
                  <c:v>16268</c:v>
                </c:pt>
                <c:pt idx="8135">
                  <c:v>16270</c:v>
                </c:pt>
                <c:pt idx="8136">
                  <c:v>16272</c:v>
                </c:pt>
                <c:pt idx="8137">
                  <c:v>16274</c:v>
                </c:pt>
                <c:pt idx="8138">
                  <c:v>16276</c:v>
                </c:pt>
                <c:pt idx="8139">
                  <c:v>16278</c:v>
                </c:pt>
                <c:pt idx="8140">
                  <c:v>16280</c:v>
                </c:pt>
                <c:pt idx="8141">
                  <c:v>16282</c:v>
                </c:pt>
                <c:pt idx="8142">
                  <c:v>16284</c:v>
                </c:pt>
                <c:pt idx="8143">
                  <c:v>16286</c:v>
                </c:pt>
                <c:pt idx="8144">
                  <c:v>16288</c:v>
                </c:pt>
                <c:pt idx="8145">
                  <c:v>16290</c:v>
                </c:pt>
                <c:pt idx="8146">
                  <c:v>16292</c:v>
                </c:pt>
                <c:pt idx="8147">
                  <c:v>16294</c:v>
                </c:pt>
                <c:pt idx="8148">
                  <c:v>16296</c:v>
                </c:pt>
                <c:pt idx="8149">
                  <c:v>16298</c:v>
                </c:pt>
                <c:pt idx="8150">
                  <c:v>16300</c:v>
                </c:pt>
                <c:pt idx="8151">
                  <c:v>16302</c:v>
                </c:pt>
                <c:pt idx="8152">
                  <c:v>16304</c:v>
                </c:pt>
                <c:pt idx="8153">
                  <c:v>16306</c:v>
                </c:pt>
                <c:pt idx="8154">
                  <c:v>16308</c:v>
                </c:pt>
                <c:pt idx="8155">
                  <c:v>16310</c:v>
                </c:pt>
                <c:pt idx="8156">
                  <c:v>16312</c:v>
                </c:pt>
                <c:pt idx="8157">
                  <c:v>16314</c:v>
                </c:pt>
                <c:pt idx="8158">
                  <c:v>16316</c:v>
                </c:pt>
                <c:pt idx="8159">
                  <c:v>16318</c:v>
                </c:pt>
                <c:pt idx="8160">
                  <c:v>16320</c:v>
                </c:pt>
                <c:pt idx="8161">
                  <c:v>16322</c:v>
                </c:pt>
                <c:pt idx="8162">
                  <c:v>16324</c:v>
                </c:pt>
                <c:pt idx="8163">
                  <c:v>16326</c:v>
                </c:pt>
                <c:pt idx="8164">
                  <c:v>16328</c:v>
                </c:pt>
                <c:pt idx="8165">
                  <c:v>16330</c:v>
                </c:pt>
                <c:pt idx="8166">
                  <c:v>16332</c:v>
                </c:pt>
                <c:pt idx="8167">
                  <c:v>16334</c:v>
                </c:pt>
                <c:pt idx="8168">
                  <c:v>16336</c:v>
                </c:pt>
                <c:pt idx="8169">
                  <c:v>16338</c:v>
                </c:pt>
                <c:pt idx="8170">
                  <c:v>16340</c:v>
                </c:pt>
                <c:pt idx="8171">
                  <c:v>16342</c:v>
                </c:pt>
                <c:pt idx="8172">
                  <c:v>16344</c:v>
                </c:pt>
                <c:pt idx="8173">
                  <c:v>16346</c:v>
                </c:pt>
                <c:pt idx="8174">
                  <c:v>16348</c:v>
                </c:pt>
                <c:pt idx="8175">
                  <c:v>16350</c:v>
                </c:pt>
                <c:pt idx="8176">
                  <c:v>16352</c:v>
                </c:pt>
                <c:pt idx="8177">
                  <c:v>16354</c:v>
                </c:pt>
                <c:pt idx="8178">
                  <c:v>16356</c:v>
                </c:pt>
                <c:pt idx="8179">
                  <c:v>16358</c:v>
                </c:pt>
                <c:pt idx="8180">
                  <c:v>16360</c:v>
                </c:pt>
                <c:pt idx="8181">
                  <c:v>16362</c:v>
                </c:pt>
                <c:pt idx="8182">
                  <c:v>16364</c:v>
                </c:pt>
                <c:pt idx="8183">
                  <c:v>16366</c:v>
                </c:pt>
                <c:pt idx="8184">
                  <c:v>16368</c:v>
                </c:pt>
                <c:pt idx="8185">
                  <c:v>16370</c:v>
                </c:pt>
                <c:pt idx="8186">
                  <c:v>16372</c:v>
                </c:pt>
                <c:pt idx="8187">
                  <c:v>16374</c:v>
                </c:pt>
                <c:pt idx="8188">
                  <c:v>16376</c:v>
                </c:pt>
                <c:pt idx="8189">
                  <c:v>16378</c:v>
                </c:pt>
                <c:pt idx="8190">
                  <c:v>16380</c:v>
                </c:pt>
                <c:pt idx="8191">
                  <c:v>16382</c:v>
                </c:pt>
                <c:pt idx="8192">
                  <c:v>16384</c:v>
                </c:pt>
                <c:pt idx="8193">
                  <c:v>16386</c:v>
                </c:pt>
                <c:pt idx="8194">
                  <c:v>16388</c:v>
                </c:pt>
                <c:pt idx="8195">
                  <c:v>16390</c:v>
                </c:pt>
                <c:pt idx="8196">
                  <c:v>16392</c:v>
                </c:pt>
                <c:pt idx="8197">
                  <c:v>16394</c:v>
                </c:pt>
                <c:pt idx="8198">
                  <c:v>16396</c:v>
                </c:pt>
                <c:pt idx="8199">
                  <c:v>16398</c:v>
                </c:pt>
                <c:pt idx="8200">
                  <c:v>16400</c:v>
                </c:pt>
                <c:pt idx="8201">
                  <c:v>16402</c:v>
                </c:pt>
                <c:pt idx="8202">
                  <c:v>16404</c:v>
                </c:pt>
                <c:pt idx="8203">
                  <c:v>16406</c:v>
                </c:pt>
                <c:pt idx="8204">
                  <c:v>16408</c:v>
                </c:pt>
                <c:pt idx="8205">
                  <c:v>16410</c:v>
                </c:pt>
                <c:pt idx="8206">
                  <c:v>16412</c:v>
                </c:pt>
                <c:pt idx="8207">
                  <c:v>16414</c:v>
                </c:pt>
                <c:pt idx="8208">
                  <c:v>16416</c:v>
                </c:pt>
                <c:pt idx="8209">
                  <c:v>16418</c:v>
                </c:pt>
                <c:pt idx="8210">
                  <c:v>16420</c:v>
                </c:pt>
                <c:pt idx="8211">
                  <c:v>16422</c:v>
                </c:pt>
                <c:pt idx="8212">
                  <c:v>16424</c:v>
                </c:pt>
                <c:pt idx="8213">
                  <c:v>16426</c:v>
                </c:pt>
                <c:pt idx="8214">
                  <c:v>16428</c:v>
                </c:pt>
                <c:pt idx="8215">
                  <c:v>16430</c:v>
                </c:pt>
                <c:pt idx="8216">
                  <c:v>16432</c:v>
                </c:pt>
                <c:pt idx="8217">
                  <c:v>16434</c:v>
                </c:pt>
                <c:pt idx="8218">
                  <c:v>16436</c:v>
                </c:pt>
                <c:pt idx="8219">
                  <c:v>16438</c:v>
                </c:pt>
                <c:pt idx="8220">
                  <c:v>16440</c:v>
                </c:pt>
                <c:pt idx="8221">
                  <c:v>16442</c:v>
                </c:pt>
                <c:pt idx="8222">
                  <c:v>16444</c:v>
                </c:pt>
                <c:pt idx="8223">
                  <c:v>16446</c:v>
                </c:pt>
                <c:pt idx="8224">
                  <c:v>16448</c:v>
                </c:pt>
                <c:pt idx="8225">
                  <c:v>16450</c:v>
                </c:pt>
                <c:pt idx="8226">
                  <c:v>16452</c:v>
                </c:pt>
                <c:pt idx="8227">
                  <c:v>16454</c:v>
                </c:pt>
                <c:pt idx="8228">
                  <c:v>16456</c:v>
                </c:pt>
                <c:pt idx="8229">
                  <c:v>16458</c:v>
                </c:pt>
                <c:pt idx="8230">
                  <c:v>16460</c:v>
                </c:pt>
                <c:pt idx="8231">
                  <c:v>16462</c:v>
                </c:pt>
                <c:pt idx="8232">
                  <c:v>16464</c:v>
                </c:pt>
                <c:pt idx="8233">
                  <c:v>16466</c:v>
                </c:pt>
                <c:pt idx="8234">
                  <c:v>16468</c:v>
                </c:pt>
                <c:pt idx="8235">
                  <c:v>16470</c:v>
                </c:pt>
                <c:pt idx="8236">
                  <c:v>16472</c:v>
                </c:pt>
                <c:pt idx="8237">
                  <c:v>16474</c:v>
                </c:pt>
                <c:pt idx="8238">
                  <c:v>16476</c:v>
                </c:pt>
                <c:pt idx="8239">
                  <c:v>16478</c:v>
                </c:pt>
                <c:pt idx="8240">
                  <c:v>16480</c:v>
                </c:pt>
                <c:pt idx="8241">
                  <c:v>16482</c:v>
                </c:pt>
                <c:pt idx="8242">
                  <c:v>16484</c:v>
                </c:pt>
                <c:pt idx="8243">
                  <c:v>16486</c:v>
                </c:pt>
                <c:pt idx="8244">
                  <c:v>16488</c:v>
                </c:pt>
                <c:pt idx="8245">
                  <c:v>16490</c:v>
                </c:pt>
                <c:pt idx="8246">
                  <c:v>16492</c:v>
                </c:pt>
                <c:pt idx="8247">
                  <c:v>16494</c:v>
                </c:pt>
                <c:pt idx="8248">
                  <c:v>16496</c:v>
                </c:pt>
                <c:pt idx="8249">
                  <c:v>16498</c:v>
                </c:pt>
                <c:pt idx="8250">
                  <c:v>16500</c:v>
                </c:pt>
                <c:pt idx="8251">
                  <c:v>16502</c:v>
                </c:pt>
                <c:pt idx="8252">
                  <c:v>16504</c:v>
                </c:pt>
                <c:pt idx="8253">
                  <c:v>16506</c:v>
                </c:pt>
                <c:pt idx="8254">
                  <c:v>16508</c:v>
                </c:pt>
                <c:pt idx="8255">
                  <c:v>16510</c:v>
                </c:pt>
                <c:pt idx="8256">
                  <c:v>16512</c:v>
                </c:pt>
                <c:pt idx="8257">
                  <c:v>16514</c:v>
                </c:pt>
                <c:pt idx="8258">
                  <c:v>16516</c:v>
                </c:pt>
                <c:pt idx="8259">
                  <c:v>16518</c:v>
                </c:pt>
                <c:pt idx="8260">
                  <c:v>16520</c:v>
                </c:pt>
                <c:pt idx="8261">
                  <c:v>16522</c:v>
                </c:pt>
                <c:pt idx="8262">
                  <c:v>16524</c:v>
                </c:pt>
                <c:pt idx="8263">
                  <c:v>16526</c:v>
                </c:pt>
                <c:pt idx="8264">
                  <c:v>16528</c:v>
                </c:pt>
                <c:pt idx="8265">
                  <c:v>16530</c:v>
                </c:pt>
                <c:pt idx="8266">
                  <c:v>16532</c:v>
                </c:pt>
                <c:pt idx="8267">
                  <c:v>16534</c:v>
                </c:pt>
                <c:pt idx="8268">
                  <c:v>16536</c:v>
                </c:pt>
                <c:pt idx="8269">
                  <c:v>16538</c:v>
                </c:pt>
                <c:pt idx="8270">
                  <c:v>16540</c:v>
                </c:pt>
                <c:pt idx="8271">
                  <c:v>16542</c:v>
                </c:pt>
                <c:pt idx="8272">
                  <c:v>16544</c:v>
                </c:pt>
                <c:pt idx="8273">
                  <c:v>16546</c:v>
                </c:pt>
                <c:pt idx="8274">
                  <c:v>16548</c:v>
                </c:pt>
                <c:pt idx="8275">
                  <c:v>16550</c:v>
                </c:pt>
                <c:pt idx="8276">
                  <c:v>16552</c:v>
                </c:pt>
                <c:pt idx="8277">
                  <c:v>16554</c:v>
                </c:pt>
                <c:pt idx="8278">
                  <c:v>16556</c:v>
                </c:pt>
                <c:pt idx="8279">
                  <c:v>16558</c:v>
                </c:pt>
                <c:pt idx="8280">
                  <c:v>16560</c:v>
                </c:pt>
                <c:pt idx="8281">
                  <c:v>16562</c:v>
                </c:pt>
                <c:pt idx="8282">
                  <c:v>16564</c:v>
                </c:pt>
                <c:pt idx="8283">
                  <c:v>16566</c:v>
                </c:pt>
                <c:pt idx="8284">
                  <c:v>16568</c:v>
                </c:pt>
                <c:pt idx="8285">
                  <c:v>16570</c:v>
                </c:pt>
                <c:pt idx="8286">
                  <c:v>16572</c:v>
                </c:pt>
                <c:pt idx="8287">
                  <c:v>16574</c:v>
                </c:pt>
                <c:pt idx="8288">
                  <c:v>16576</c:v>
                </c:pt>
                <c:pt idx="8289">
                  <c:v>16578</c:v>
                </c:pt>
                <c:pt idx="8290">
                  <c:v>16580</c:v>
                </c:pt>
                <c:pt idx="8291">
                  <c:v>16582</c:v>
                </c:pt>
                <c:pt idx="8292">
                  <c:v>16584</c:v>
                </c:pt>
                <c:pt idx="8293">
                  <c:v>16586</c:v>
                </c:pt>
                <c:pt idx="8294">
                  <c:v>16588</c:v>
                </c:pt>
                <c:pt idx="8295">
                  <c:v>16590</c:v>
                </c:pt>
                <c:pt idx="8296">
                  <c:v>16592</c:v>
                </c:pt>
                <c:pt idx="8297">
                  <c:v>16594</c:v>
                </c:pt>
                <c:pt idx="8298">
                  <c:v>16596</c:v>
                </c:pt>
                <c:pt idx="8299">
                  <c:v>16598</c:v>
                </c:pt>
                <c:pt idx="8300">
                  <c:v>16600</c:v>
                </c:pt>
                <c:pt idx="8301">
                  <c:v>16602</c:v>
                </c:pt>
                <c:pt idx="8302">
                  <c:v>16604</c:v>
                </c:pt>
                <c:pt idx="8303">
                  <c:v>16606</c:v>
                </c:pt>
                <c:pt idx="8304">
                  <c:v>16608</c:v>
                </c:pt>
                <c:pt idx="8305">
                  <c:v>16610</c:v>
                </c:pt>
                <c:pt idx="8306">
                  <c:v>16612</c:v>
                </c:pt>
                <c:pt idx="8307">
                  <c:v>16614</c:v>
                </c:pt>
                <c:pt idx="8308">
                  <c:v>16616</c:v>
                </c:pt>
                <c:pt idx="8309">
                  <c:v>16618</c:v>
                </c:pt>
                <c:pt idx="8310">
                  <c:v>16620</c:v>
                </c:pt>
                <c:pt idx="8311">
                  <c:v>16622</c:v>
                </c:pt>
                <c:pt idx="8312">
                  <c:v>16624</c:v>
                </c:pt>
                <c:pt idx="8313">
                  <c:v>16626</c:v>
                </c:pt>
                <c:pt idx="8314">
                  <c:v>16628</c:v>
                </c:pt>
                <c:pt idx="8315">
                  <c:v>16630</c:v>
                </c:pt>
                <c:pt idx="8316">
                  <c:v>16632</c:v>
                </c:pt>
                <c:pt idx="8317">
                  <c:v>16634</c:v>
                </c:pt>
                <c:pt idx="8318">
                  <c:v>16636</c:v>
                </c:pt>
                <c:pt idx="8319">
                  <c:v>16638</c:v>
                </c:pt>
                <c:pt idx="8320">
                  <c:v>16640</c:v>
                </c:pt>
                <c:pt idx="8321">
                  <c:v>16642</c:v>
                </c:pt>
                <c:pt idx="8322">
                  <c:v>16644</c:v>
                </c:pt>
                <c:pt idx="8323">
                  <c:v>16646</c:v>
                </c:pt>
                <c:pt idx="8324">
                  <c:v>16648</c:v>
                </c:pt>
                <c:pt idx="8325">
                  <c:v>16650</c:v>
                </c:pt>
                <c:pt idx="8326">
                  <c:v>16652</c:v>
                </c:pt>
                <c:pt idx="8327">
                  <c:v>16654</c:v>
                </c:pt>
                <c:pt idx="8328">
                  <c:v>16656</c:v>
                </c:pt>
                <c:pt idx="8329">
                  <c:v>16658</c:v>
                </c:pt>
                <c:pt idx="8330">
                  <c:v>16660</c:v>
                </c:pt>
                <c:pt idx="8331">
                  <c:v>16662</c:v>
                </c:pt>
                <c:pt idx="8332">
                  <c:v>16664</c:v>
                </c:pt>
                <c:pt idx="8333">
                  <c:v>16666</c:v>
                </c:pt>
                <c:pt idx="8334">
                  <c:v>16668</c:v>
                </c:pt>
                <c:pt idx="8335">
                  <c:v>16670</c:v>
                </c:pt>
                <c:pt idx="8336">
                  <c:v>16672</c:v>
                </c:pt>
                <c:pt idx="8337">
                  <c:v>16674</c:v>
                </c:pt>
                <c:pt idx="8338">
                  <c:v>16676</c:v>
                </c:pt>
                <c:pt idx="8339">
                  <c:v>16678</c:v>
                </c:pt>
                <c:pt idx="8340">
                  <c:v>16680</c:v>
                </c:pt>
                <c:pt idx="8341">
                  <c:v>16682</c:v>
                </c:pt>
                <c:pt idx="8342">
                  <c:v>16684</c:v>
                </c:pt>
                <c:pt idx="8343">
                  <c:v>16686</c:v>
                </c:pt>
                <c:pt idx="8344">
                  <c:v>16688</c:v>
                </c:pt>
                <c:pt idx="8345">
                  <c:v>16690</c:v>
                </c:pt>
                <c:pt idx="8346">
                  <c:v>16692</c:v>
                </c:pt>
                <c:pt idx="8347">
                  <c:v>16694</c:v>
                </c:pt>
                <c:pt idx="8348">
                  <c:v>16696</c:v>
                </c:pt>
                <c:pt idx="8349">
                  <c:v>16698</c:v>
                </c:pt>
                <c:pt idx="8350">
                  <c:v>16700</c:v>
                </c:pt>
                <c:pt idx="8351">
                  <c:v>16702</c:v>
                </c:pt>
                <c:pt idx="8352">
                  <c:v>16704</c:v>
                </c:pt>
                <c:pt idx="8353">
                  <c:v>16706</c:v>
                </c:pt>
                <c:pt idx="8354">
                  <c:v>16708</c:v>
                </c:pt>
                <c:pt idx="8355">
                  <c:v>16710</c:v>
                </c:pt>
                <c:pt idx="8356">
                  <c:v>16712</c:v>
                </c:pt>
                <c:pt idx="8357">
                  <c:v>16714</c:v>
                </c:pt>
                <c:pt idx="8358">
                  <c:v>16716</c:v>
                </c:pt>
                <c:pt idx="8359">
                  <c:v>16718</c:v>
                </c:pt>
                <c:pt idx="8360">
                  <c:v>16720</c:v>
                </c:pt>
                <c:pt idx="8361">
                  <c:v>16722</c:v>
                </c:pt>
                <c:pt idx="8362">
                  <c:v>16724</c:v>
                </c:pt>
                <c:pt idx="8363">
                  <c:v>16726</c:v>
                </c:pt>
                <c:pt idx="8364">
                  <c:v>16728</c:v>
                </c:pt>
                <c:pt idx="8365">
                  <c:v>16730</c:v>
                </c:pt>
                <c:pt idx="8366">
                  <c:v>16732</c:v>
                </c:pt>
                <c:pt idx="8367">
                  <c:v>16734</c:v>
                </c:pt>
                <c:pt idx="8368">
                  <c:v>16736</c:v>
                </c:pt>
                <c:pt idx="8369">
                  <c:v>16738</c:v>
                </c:pt>
                <c:pt idx="8370">
                  <c:v>16740</c:v>
                </c:pt>
                <c:pt idx="8371">
                  <c:v>16742</c:v>
                </c:pt>
                <c:pt idx="8372">
                  <c:v>16744</c:v>
                </c:pt>
                <c:pt idx="8373">
                  <c:v>16746</c:v>
                </c:pt>
                <c:pt idx="8374">
                  <c:v>16748</c:v>
                </c:pt>
                <c:pt idx="8375">
                  <c:v>16750</c:v>
                </c:pt>
                <c:pt idx="8376">
                  <c:v>16752</c:v>
                </c:pt>
                <c:pt idx="8377">
                  <c:v>16754</c:v>
                </c:pt>
                <c:pt idx="8378">
                  <c:v>16756</c:v>
                </c:pt>
                <c:pt idx="8379">
                  <c:v>16758</c:v>
                </c:pt>
                <c:pt idx="8380">
                  <c:v>16760</c:v>
                </c:pt>
                <c:pt idx="8381">
                  <c:v>16762</c:v>
                </c:pt>
                <c:pt idx="8382">
                  <c:v>16764</c:v>
                </c:pt>
                <c:pt idx="8383">
                  <c:v>16766</c:v>
                </c:pt>
                <c:pt idx="8384">
                  <c:v>16768</c:v>
                </c:pt>
                <c:pt idx="8385">
                  <c:v>16770</c:v>
                </c:pt>
                <c:pt idx="8386">
                  <c:v>16772</c:v>
                </c:pt>
                <c:pt idx="8387">
                  <c:v>16774</c:v>
                </c:pt>
                <c:pt idx="8388">
                  <c:v>16776</c:v>
                </c:pt>
                <c:pt idx="8389">
                  <c:v>16778</c:v>
                </c:pt>
                <c:pt idx="8390">
                  <c:v>16780</c:v>
                </c:pt>
                <c:pt idx="8391">
                  <c:v>16782</c:v>
                </c:pt>
                <c:pt idx="8392">
                  <c:v>16784</c:v>
                </c:pt>
                <c:pt idx="8393">
                  <c:v>16786</c:v>
                </c:pt>
                <c:pt idx="8394">
                  <c:v>16788</c:v>
                </c:pt>
                <c:pt idx="8395">
                  <c:v>16790</c:v>
                </c:pt>
                <c:pt idx="8396">
                  <c:v>16792</c:v>
                </c:pt>
                <c:pt idx="8397">
                  <c:v>16794</c:v>
                </c:pt>
                <c:pt idx="8398">
                  <c:v>16796</c:v>
                </c:pt>
                <c:pt idx="8399">
                  <c:v>16798</c:v>
                </c:pt>
                <c:pt idx="8400">
                  <c:v>16800</c:v>
                </c:pt>
                <c:pt idx="8401">
                  <c:v>16802</c:v>
                </c:pt>
                <c:pt idx="8402">
                  <c:v>16804</c:v>
                </c:pt>
                <c:pt idx="8403">
                  <c:v>16806</c:v>
                </c:pt>
                <c:pt idx="8404">
                  <c:v>16808</c:v>
                </c:pt>
                <c:pt idx="8405">
                  <c:v>16810</c:v>
                </c:pt>
                <c:pt idx="8406">
                  <c:v>16812</c:v>
                </c:pt>
                <c:pt idx="8407">
                  <c:v>16814</c:v>
                </c:pt>
                <c:pt idx="8408">
                  <c:v>16816</c:v>
                </c:pt>
                <c:pt idx="8409">
                  <c:v>16818</c:v>
                </c:pt>
                <c:pt idx="8410">
                  <c:v>16820</c:v>
                </c:pt>
                <c:pt idx="8411">
                  <c:v>16822</c:v>
                </c:pt>
                <c:pt idx="8412">
                  <c:v>16824</c:v>
                </c:pt>
                <c:pt idx="8413">
                  <c:v>16826</c:v>
                </c:pt>
                <c:pt idx="8414">
                  <c:v>16828</c:v>
                </c:pt>
                <c:pt idx="8415">
                  <c:v>16830</c:v>
                </c:pt>
                <c:pt idx="8416">
                  <c:v>16832</c:v>
                </c:pt>
                <c:pt idx="8417">
                  <c:v>16834</c:v>
                </c:pt>
                <c:pt idx="8418">
                  <c:v>16836</c:v>
                </c:pt>
                <c:pt idx="8419">
                  <c:v>16838</c:v>
                </c:pt>
                <c:pt idx="8420">
                  <c:v>16840</c:v>
                </c:pt>
                <c:pt idx="8421">
                  <c:v>16842</c:v>
                </c:pt>
                <c:pt idx="8422">
                  <c:v>16844</c:v>
                </c:pt>
                <c:pt idx="8423">
                  <c:v>16846</c:v>
                </c:pt>
                <c:pt idx="8424">
                  <c:v>16848</c:v>
                </c:pt>
                <c:pt idx="8425">
                  <c:v>16850</c:v>
                </c:pt>
                <c:pt idx="8426">
                  <c:v>16852</c:v>
                </c:pt>
                <c:pt idx="8427">
                  <c:v>16854</c:v>
                </c:pt>
                <c:pt idx="8428">
                  <c:v>16856</c:v>
                </c:pt>
                <c:pt idx="8429">
                  <c:v>16858</c:v>
                </c:pt>
                <c:pt idx="8430">
                  <c:v>16860</c:v>
                </c:pt>
                <c:pt idx="8431">
                  <c:v>16862</c:v>
                </c:pt>
                <c:pt idx="8432">
                  <c:v>16864</c:v>
                </c:pt>
                <c:pt idx="8433">
                  <c:v>16866</c:v>
                </c:pt>
                <c:pt idx="8434">
                  <c:v>16868</c:v>
                </c:pt>
                <c:pt idx="8435">
                  <c:v>16870</c:v>
                </c:pt>
                <c:pt idx="8436">
                  <c:v>16872</c:v>
                </c:pt>
                <c:pt idx="8437">
                  <c:v>16874</c:v>
                </c:pt>
                <c:pt idx="8438">
                  <c:v>16876</c:v>
                </c:pt>
                <c:pt idx="8439">
                  <c:v>16878</c:v>
                </c:pt>
                <c:pt idx="8440">
                  <c:v>16880</c:v>
                </c:pt>
                <c:pt idx="8441">
                  <c:v>16882</c:v>
                </c:pt>
                <c:pt idx="8442">
                  <c:v>16884</c:v>
                </c:pt>
                <c:pt idx="8443">
                  <c:v>16886</c:v>
                </c:pt>
                <c:pt idx="8444">
                  <c:v>16888</c:v>
                </c:pt>
                <c:pt idx="8445">
                  <c:v>16890</c:v>
                </c:pt>
                <c:pt idx="8446">
                  <c:v>16892</c:v>
                </c:pt>
                <c:pt idx="8447">
                  <c:v>16894</c:v>
                </c:pt>
                <c:pt idx="8448">
                  <c:v>16896</c:v>
                </c:pt>
                <c:pt idx="8449">
                  <c:v>16898</c:v>
                </c:pt>
                <c:pt idx="8450">
                  <c:v>16900</c:v>
                </c:pt>
                <c:pt idx="8451">
                  <c:v>16902</c:v>
                </c:pt>
                <c:pt idx="8452">
                  <c:v>16904</c:v>
                </c:pt>
                <c:pt idx="8453">
                  <c:v>16906</c:v>
                </c:pt>
                <c:pt idx="8454">
                  <c:v>16908</c:v>
                </c:pt>
                <c:pt idx="8455">
                  <c:v>16910</c:v>
                </c:pt>
                <c:pt idx="8456">
                  <c:v>16912</c:v>
                </c:pt>
                <c:pt idx="8457">
                  <c:v>16914</c:v>
                </c:pt>
                <c:pt idx="8458">
                  <c:v>16916</c:v>
                </c:pt>
                <c:pt idx="8459">
                  <c:v>16918</c:v>
                </c:pt>
                <c:pt idx="8460">
                  <c:v>16920</c:v>
                </c:pt>
                <c:pt idx="8461">
                  <c:v>16922</c:v>
                </c:pt>
                <c:pt idx="8462">
                  <c:v>16924</c:v>
                </c:pt>
                <c:pt idx="8463">
                  <c:v>16926</c:v>
                </c:pt>
                <c:pt idx="8464">
                  <c:v>16928</c:v>
                </c:pt>
                <c:pt idx="8465">
                  <c:v>16930</c:v>
                </c:pt>
                <c:pt idx="8466">
                  <c:v>16932</c:v>
                </c:pt>
                <c:pt idx="8467">
                  <c:v>16934</c:v>
                </c:pt>
                <c:pt idx="8468">
                  <c:v>16936</c:v>
                </c:pt>
                <c:pt idx="8469">
                  <c:v>16938</c:v>
                </c:pt>
                <c:pt idx="8470">
                  <c:v>16940</c:v>
                </c:pt>
                <c:pt idx="8471">
                  <c:v>16942</c:v>
                </c:pt>
                <c:pt idx="8472">
                  <c:v>16944</c:v>
                </c:pt>
                <c:pt idx="8473">
                  <c:v>16946</c:v>
                </c:pt>
                <c:pt idx="8474">
                  <c:v>16948</c:v>
                </c:pt>
                <c:pt idx="8475">
                  <c:v>16950</c:v>
                </c:pt>
                <c:pt idx="8476">
                  <c:v>16952</c:v>
                </c:pt>
                <c:pt idx="8477">
                  <c:v>16954</c:v>
                </c:pt>
                <c:pt idx="8478">
                  <c:v>16956</c:v>
                </c:pt>
                <c:pt idx="8479">
                  <c:v>16958</c:v>
                </c:pt>
                <c:pt idx="8480">
                  <c:v>16960</c:v>
                </c:pt>
                <c:pt idx="8481">
                  <c:v>16962</c:v>
                </c:pt>
                <c:pt idx="8482">
                  <c:v>16964</c:v>
                </c:pt>
                <c:pt idx="8483">
                  <c:v>16966</c:v>
                </c:pt>
                <c:pt idx="8484">
                  <c:v>16968</c:v>
                </c:pt>
                <c:pt idx="8485">
                  <c:v>16970</c:v>
                </c:pt>
                <c:pt idx="8486">
                  <c:v>16972</c:v>
                </c:pt>
                <c:pt idx="8487">
                  <c:v>16974</c:v>
                </c:pt>
                <c:pt idx="8488">
                  <c:v>16976</c:v>
                </c:pt>
                <c:pt idx="8489">
                  <c:v>16978</c:v>
                </c:pt>
                <c:pt idx="8490">
                  <c:v>16980</c:v>
                </c:pt>
                <c:pt idx="8491">
                  <c:v>16982</c:v>
                </c:pt>
                <c:pt idx="8492">
                  <c:v>16984</c:v>
                </c:pt>
                <c:pt idx="8493">
                  <c:v>16986</c:v>
                </c:pt>
                <c:pt idx="8494">
                  <c:v>16988</c:v>
                </c:pt>
                <c:pt idx="8495">
                  <c:v>16990</c:v>
                </c:pt>
                <c:pt idx="8496">
                  <c:v>16992</c:v>
                </c:pt>
                <c:pt idx="8497">
                  <c:v>16994</c:v>
                </c:pt>
                <c:pt idx="8498">
                  <c:v>16996</c:v>
                </c:pt>
                <c:pt idx="8499">
                  <c:v>16998</c:v>
                </c:pt>
                <c:pt idx="8500">
                  <c:v>17000</c:v>
                </c:pt>
                <c:pt idx="8501">
                  <c:v>17002</c:v>
                </c:pt>
                <c:pt idx="8502">
                  <c:v>17004</c:v>
                </c:pt>
                <c:pt idx="8503">
                  <c:v>17006</c:v>
                </c:pt>
                <c:pt idx="8504">
                  <c:v>17008</c:v>
                </c:pt>
                <c:pt idx="8505">
                  <c:v>17010</c:v>
                </c:pt>
                <c:pt idx="8506">
                  <c:v>17012</c:v>
                </c:pt>
                <c:pt idx="8507">
                  <c:v>17014</c:v>
                </c:pt>
                <c:pt idx="8508">
                  <c:v>17016</c:v>
                </c:pt>
                <c:pt idx="8509">
                  <c:v>17018</c:v>
                </c:pt>
                <c:pt idx="8510">
                  <c:v>17020</c:v>
                </c:pt>
                <c:pt idx="8511">
                  <c:v>17022</c:v>
                </c:pt>
                <c:pt idx="8512">
                  <c:v>17024</c:v>
                </c:pt>
                <c:pt idx="8513">
                  <c:v>17026</c:v>
                </c:pt>
                <c:pt idx="8514">
                  <c:v>17028</c:v>
                </c:pt>
                <c:pt idx="8515">
                  <c:v>17030</c:v>
                </c:pt>
                <c:pt idx="8516">
                  <c:v>17032</c:v>
                </c:pt>
                <c:pt idx="8517">
                  <c:v>17034</c:v>
                </c:pt>
                <c:pt idx="8518">
                  <c:v>17036</c:v>
                </c:pt>
                <c:pt idx="8519">
                  <c:v>17038</c:v>
                </c:pt>
                <c:pt idx="8520">
                  <c:v>17040</c:v>
                </c:pt>
                <c:pt idx="8521">
                  <c:v>17042</c:v>
                </c:pt>
                <c:pt idx="8522">
                  <c:v>17044</c:v>
                </c:pt>
                <c:pt idx="8523">
                  <c:v>17046</c:v>
                </c:pt>
                <c:pt idx="8524">
                  <c:v>17048</c:v>
                </c:pt>
                <c:pt idx="8525">
                  <c:v>17050</c:v>
                </c:pt>
                <c:pt idx="8526">
                  <c:v>17052</c:v>
                </c:pt>
                <c:pt idx="8527">
                  <c:v>17054</c:v>
                </c:pt>
                <c:pt idx="8528">
                  <c:v>17056</c:v>
                </c:pt>
                <c:pt idx="8529">
                  <c:v>17058</c:v>
                </c:pt>
                <c:pt idx="8530">
                  <c:v>17060</c:v>
                </c:pt>
                <c:pt idx="8531">
                  <c:v>17062</c:v>
                </c:pt>
                <c:pt idx="8532">
                  <c:v>17064</c:v>
                </c:pt>
                <c:pt idx="8533">
                  <c:v>17066</c:v>
                </c:pt>
                <c:pt idx="8534">
                  <c:v>17068</c:v>
                </c:pt>
                <c:pt idx="8535">
                  <c:v>17070</c:v>
                </c:pt>
                <c:pt idx="8536">
                  <c:v>17072</c:v>
                </c:pt>
                <c:pt idx="8537">
                  <c:v>17074</c:v>
                </c:pt>
                <c:pt idx="8538">
                  <c:v>17076</c:v>
                </c:pt>
                <c:pt idx="8539">
                  <c:v>17078</c:v>
                </c:pt>
                <c:pt idx="8540">
                  <c:v>17080</c:v>
                </c:pt>
                <c:pt idx="8541">
                  <c:v>17082</c:v>
                </c:pt>
                <c:pt idx="8542">
                  <c:v>17084</c:v>
                </c:pt>
                <c:pt idx="8543">
                  <c:v>17086</c:v>
                </c:pt>
                <c:pt idx="8544">
                  <c:v>17088</c:v>
                </c:pt>
                <c:pt idx="8545">
                  <c:v>17090</c:v>
                </c:pt>
                <c:pt idx="8546">
                  <c:v>17092</c:v>
                </c:pt>
                <c:pt idx="8547">
                  <c:v>17094</c:v>
                </c:pt>
                <c:pt idx="8548">
                  <c:v>17096</c:v>
                </c:pt>
                <c:pt idx="8549">
                  <c:v>17098</c:v>
                </c:pt>
                <c:pt idx="8550">
                  <c:v>17100</c:v>
                </c:pt>
                <c:pt idx="8551">
                  <c:v>17102</c:v>
                </c:pt>
                <c:pt idx="8552">
                  <c:v>17104</c:v>
                </c:pt>
                <c:pt idx="8553">
                  <c:v>17106</c:v>
                </c:pt>
                <c:pt idx="8554">
                  <c:v>17108</c:v>
                </c:pt>
                <c:pt idx="8555">
                  <c:v>17110</c:v>
                </c:pt>
                <c:pt idx="8556">
                  <c:v>17112</c:v>
                </c:pt>
                <c:pt idx="8557">
                  <c:v>17114</c:v>
                </c:pt>
                <c:pt idx="8558">
                  <c:v>17116</c:v>
                </c:pt>
                <c:pt idx="8559">
                  <c:v>17118</c:v>
                </c:pt>
                <c:pt idx="8560">
                  <c:v>17120</c:v>
                </c:pt>
                <c:pt idx="8561">
                  <c:v>17122</c:v>
                </c:pt>
                <c:pt idx="8562">
                  <c:v>17124</c:v>
                </c:pt>
                <c:pt idx="8563">
                  <c:v>17126</c:v>
                </c:pt>
                <c:pt idx="8564">
                  <c:v>17128</c:v>
                </c:pt>
                <c:pt idx="8565">
                  <c:v>17130</c:v>
                </c:pt>
                <c:pt idx="8566">
                  <c:v>17132</c:v>
                </c:pt>
                <c:pt idx="8567">
                  <c:v>17134</c:v>
                </c:pt>
                <c:pt idx="8568">
                  <c:v>17136</c:v>
                </c:pt>
                <c:pt idx="8569">
                  <c:v>17138</c:v>
                </c:pt>
                <c:pt idx="8570">
                  <c:v>17140</c:v>
                </c:pt>
                <c:pt idx="8571">
                  <c:v>17142</c:v>
                </c:pt>
                <c:pt idx="8572">
                  <c:v>17144</c:v>
                </c:pt>
                <c:pt idx="8573">
                  <c:v>17146</c:v>
                </c:pt>
                <c:pt idx="8574">
                  <c:v>17148</c:v>
                </c:pt>
                <c:pt idx="8575">
                  <c:v>17150</c:v>
                </c:pt>
                <c:pt idx="8576">
                  <c:v>17152</c:v>
                </c:pt>
                <c:pt idx="8577">
                  <c:v>17154</c:v>
                </c:pt>
                <c:pt idx="8578">
                  <c:v>17156</c:v>
                </c:pt>
                <c:pt idx="8579">
                  <c:v>17158</c:v>
                </c:pt>
                <c:pt idx="8580">
                  <c:v>17160</c:v>
                </c:pt>
                <c:pt idx="8581">
                  <c:v>17162</c:v>
                </c:pt>
                <c:pt idx="8582">
                  <c:v>17164</c:v>
                </c:pt>
                <c:pt idx="8583">
                  <c:v>17166</c:v>
                </c:pt>
                <c:pt idx="8584">
                  <c:v>17168</c:v>
                </c:pt>
                <c:pt idx="8585">
                  <c:v>17170</c:v>
                </c:pt>
                <c:pt idx="8586">
                  <c:v>17172</c:v>
                </c:pt>
                <c:pt idx="8587">
                  <c:v>17174</c:v>
                </c:pt>
                <c:pt idx="8588">
                  <c:v>17176</c:v>
                </c:pt>
                <c:pt idx="8589">
                  <c:v>17178</c:v>
                </c:pt>
                <c:pt idx="8590">
                  <c:v>17180</c:v>
                </c:pt>
                <c:pt idx="8591">
                  <c:v>17182</c:v>
                </c:pt>
                <c:pt idx="8592">
                  <c:v>17184</c:v>
                </c:pt>
                <c:pt idx="8593">
                  <c:v>17186</c:v>
                </c:pt>
                <c:pt idx="8594">
                  <c:v>17188</c:v>
                </c:pt>
                <c:pt idx="8595">
                  <c:v>17190</c:v>
                </c:pt>
                <c:pt idx="8596">
                  <c:v>17192</c:v>
                </c:pt>
                <c:pt idx="8597">
                  <c:v>17194</c:v>
                </c:pt>
                <c:pt idx="8598">
                  <c:v>17196</c:v>
                </c:pt>
                <c:pt idx="8599">
                  <c:v>17198</c:v>
                </c:pt>
                <c:pt idx="8600">
                  <c:v>17200</c:v>
                </c:pt>
                <c:pt idx="8601">
                  <c:v>17202</c:v>
                </c:pt>
                <c:pt idx="8602">
                  <c:v>17204</c:v>
                </c:pt>
                <c:pt idx="8603">
                  <c:v>17206</c:v>
                </c:pt>
                <c:pt idx="8604">
                  <c:v>17208</c:v>
                </c:pt>
                <c:pt idx="8605">
                  <c:v>17210</c:v>
                </c:pt>
                <c:pt idx="8606">
                  <c:v>17212</c:v>
                </c:pt>
                <c:pt idx="8607">
                  <c:v>17214</c:v>
                </c:pt>
                <c:pt idx="8608">
                  <c:v>17216</c:v>
                </c:pt>
                <c:pt idx="8609">
                  <c:v>17218</c:v>
                </c:pt>
                <c:pt idx="8610">
                  <c:v>17220</c:v>
                </c:pt>
                <c:pt idx="8611">
                  <c:v>17222</c:v>
                </c:pt>
                <c:pt idx="8612">
                  <c:v>17224</c:v>
                </c:pt>
                <c:pt idx="8613">
                  <c:v>17226</c:v>
                </c:pt>
                <c:pt idx="8614">
                  <c:v>17228</c:v>
                </c:pt>
                <c:pt idx="8615">
                  <c:v>17230</c:v>
                </c:pt>
                <c:pt idx="8616">
                  <c:v>17232</c:v>
                </c:pt>
                <c:pt idx="8617">
                  <c:v>17234</c:v>
                </c:pt>
                <c:pt idx="8618">
                  <c:v>17236</c:v>
                </c:pt>
                <c:pt idx="8619">
                  <c:v>17238</c:v>
                </c:pt>
                <c:pt idx="8620">
                  <c:v>17240</c:v>
                </c:pt>
                <c:pt idx="8621">
                  <c:v>17242</c:v>
                </c:pt>
                <c:pt idx="8622">
                  <c:v>17244</c:v>
                </c:pt>
                <c:pt idx="8623">
                  <c:v>17246</c:v>
                </c:pt>
                <c:pt idx="8624">
                  <c:v>17248</c:v>
                </c:pt>
                <c:pt idx="8625">
                  <c:v>17250</c:v>
                </c:pt>
                <c:pt idx="8626">
                  <c:v>17252</c:v>
                </c:pt>
                <c:pt idx="8627">
                  <c:v>17254</c:v>
                </c:pt>
                <c:pt idx="8628">
                  <c:v>17256</c:v>
                </c:pt>
                <c:pt idx="8629">
                  <c:v>17258</c:v>
                </c:pt>
                <c:pt idx="8630">
                  <c:v>17260</c:v>
                </c:pt>
                <c:pt idx="8631">
                  <c:v>17262</c:v>
                </c:pt>
                <c:pt idx="8632">
                  <c:v>17264</c:v>
                </c:pt>
                <c:pt idx="8633">
                  <c:v>17266</c:v>
                </c:pt>
                <c:pt idx="8634">
                  <c:v>17268</c:v>
                </c:pt>
                <c:pt idx="8635">
                  <c:v>17270</c:v>
                </c:pt>
                <c:pt idx="8636">
                  <c:v>17272</c:v>
                </c:pt>
                <c:pt idx="8637">
                  <c:v>17274</c:v>
                </c:pt>
                <c:pt idx="8638">
                  <c:v>17276</c:v>
                </c:pt>
                <c:pt idx="8639">
                  <c:v>17278</c:v>
                </c:pt>
                <c:pt idx="8640">
                  <c:v>17280</c:v>
                </c:pt>
                <c:pt idx="8641">
                  <c:v>17282</c:v>
                </c:pt>
                <c:pt idx="8642">
                  <c:v>17284</c:v>
                </c:pt>
                <c:pt idx="8643">
                  <c:v>17286</c:v>
                </c:pt>
                <c:pt idx="8644">
                  <c:v>17288</c:v>
                </c:pt>
                <c:pt idx="8645">
                  <c:v>17290</c:v>
                </c:pt>
                <c:pt idx="8646">
                  <c:v>17292</c:v>
                </c:pt>
                <c:pt idx="8647">
                  <c:v>17294</c:v>
                </c:pt>
                <c:pt idx="8648">
                  <c:v>17296</c:v>
                </c:pt>
                <c:pt idx="8649">
                  <c:v>17298</c:v>
                </c:pt>
                <c:pt idx="8650">
                  <c:v>17300</c:v>
                </c:pt>
                <c:pt idx="8651">
                  <c:v>17302</c:v>
                </c:pt>
                <c:pt idx="8652">
                  <c:v>17304</c:v>
                </c:pt>
                <c:pt idx="8653">
                  <c:v>17306</c:v>
                </c:pt>
                <c:pt idx="8654">
                  <c:v>17308</c:v>
                </c:pt>
                <c:pt idx="8655">
                  <c:v>17310</c:v>
                </c:pt>
                <c:pt idx="8656">
                  <c:v>17312</c:v>
                </c:pt>
                <c:pt idx="8657">
                  <c:v>17314</c:v>
                </c:pt>
                <c:pt idx="8658">
                  <c:v>17316</c:v>
                </c:pt>
                <c:pt idx="8659">
                  <c:v>17318</c:v>
                </c:pt>
                <c:pt idx="8660">
                  <c:v>17320</c:v>
                </c:pt>
                <c:pt idx="8661">
                  <c:v>17322</c:v>
                </c:pt>
                <c:pt idx="8662">
                  <c:v>17324</c:v>
                </c:pt>
                <c:pt idx="8663">
                  <c:v>17326</c:v>
                </c:pt>
                <c:pt idx="8664">
                  <c:v>17328</c:v>
                </c:pt>
                <c:pt idx="8665">
                  <c:v>17330</c:v>
                </c:pt>
                <c:pt idx="8666">
                  <c:v>17332</c:v>
                </c:pt>
                <c:pt idx="8667">
                  <c:v>17334</c:v>
                </c:pt>
                <c:pt idx="8668">
                  <c:v>17336</c:v>
                </c:pt>
                <c:pt idx="8669">
                  <c:v>17338</c:v>
                </c:pt>
                <c:pt idx="8670">
                  <c:v>17340</c:v>
                </c:pt>
                <c:pt idx="8671">
                  <c:v>17342</c:v>
                </c:pt>
                <c:pt idx="8672">
                  <c:v>17344</c:v>
                </c:pt>
                <c:pt idx="8673">
                  <c:v>17346</c:v>
                </c:pt>
                <c:pt idx="8674">
                  <c:v>17348</c:v>
                </c:pt>
                <c:pt idx="8675">
                  <c:v>17350</c:v>
                </c:pt>
                <c:pt idx="8676">
                  <c:v>17352</c:v>
                </c:pt>
                <c:pt idx="8677">
                  <c:v>17354</c:v>
                </c:pt>
                <c:pt idx="8678">
                  <c:v>17356</c:v>
                </c:pt>
                <c:pt idx="8679">
                  <c:v>17358</c:v>
                </c:pt>
                <c:pt idx="8680">
                  <c:v>17360</c:v>
                </c:pt>
                <c:pt idx="8681">
                  <c:v>17362</c:v>
                </c:pt>
                <c:pt idx="8682">
                  <c:v>17364</c:v>
                </c:pt>
                <c:pt idx="8683">
                  <c:v>17366</c:v>
                </c:pt>
                <c:pt idx="8684">
                  <c:v>17368</c:v>
                </c:pt>
                <c:pt idx="8685">
                  <c:v>17370</c:v>
                </c:pt>
                <c:pt idx="8686">
                  <c:v>17372</c:v>
                </c:pt>
                <c:pt idx="8687">
                  <c:v>17374</c:v>
                </c:pt>
                <c:pt idx="8688">
                  <c:v>17376</c:v>
                </c:pt>
                <c:pt idx="8689">
                  <c:v>17378</c:v>
                </c:pt>
                <c:pt idx="8690">
                  <c:v>17380</c:v>
                </c:pt>
                <c:pt idx="8691">
                  <c:v>17382</c:v>
                </c:pt>
                <c:pt idx="8692">
                  <c:v>17384</c:v>
                </c:pt>
                <c:pt idx="8693">
                  <c:v>17386</c:v>
                </c:pt>
                <c:pt idx="8694">
                  <c:v>17388</c:v>
                </c:pt>
                <c:pt idx="8695">
                  <c:v>17390</c:v>
                </c:pt>
                <c:pt idx="8696">
                  <c:v>17392</c:v>
                </c:pt>
                <c:pt idx="8697">
                  <c:v>17394</c:v>
                </c:pt>
                <c:pt idx="8698">
                  <c:v>17396</c:v>
                </c:pt>
                <c:pt idx="8699">
                  <c:v>17398</c:v>
                </c:pt>
                <c:pt idx="8700">
                  <c:v>17400</c:v>
                </c:pt>
                <c:pt idx="8701">
                  <c:v>17402</c:v>
                </c:pt>
                <c:pt idx="8702">
                  <c:v>17404</c:v>
                </c:pt>
                <c:pt idx="8703">
                  <c:v>17406</c:v>
                </c:pt>
                <c:pt idx="8704">
                  <c:v>17408</c:v>
                </c:pt>
                <c:pt idx="8705">
                  <c:v>17410</c:v>
                </c:pt>
                <c:pt idx="8706">
                  <c:v>17412</c:v>
                </c:pt>
                <c:pt idx="8707">
                  <c:v>17414</c:v>
                </c:pt>
                <c:pt idx="8708">
                  <c:v>17416</c:v>
                </c:pt>
                <c:pt idx="8709">
                  <c:v>17418</c:v>
                </c:pt>
                <c:pt idx="8710">
                  <c:v>17420</c:v>
                </c:pt>
                <c:pt idx="8711">
                  <c:v>17422</c:v>
                </c:pt>
                <c:pt idx="8712">
                  <c:v>17424</c:v>
                </c:pt>
                <c:pt idx="8713">
                  <c:v>17426</c:v>
                </c:pt>
                <c:pt idx="8714">
                  <c:v>17428</c:v>
                </c:pt>
                <c:pt idx="8715">
                  <c:v>17430</c:v>
                </c:pt>
                <c:pt idx="8716">
                  <c:v>17432</c:v>
                </c:pt>
                <c:pt idx="8717">
                  <c:v>17434</c:v>
                </c:pt>
                <c:pt idx="8718">
                  <c:v>17436</c:v>
                </c:pt>
                <c:pt idx="8719">
                  <c:v>17438</c:v>
                </c:pt>
                <c:pt idx="8720">
                  <c:v>17440</c:v>
                </c:pt>
                <c:pt idx="8721">
                  <c:v>17442</c:v>
                </c:pt>
                <c:pt idx="8722">
                  <c:v>17444</c:v>
                </c:pt>
                <c:pt idx="8723">
                  <c:v>17446</c:v>
                </c:pt>
                <c:pt idx="8724">
                  <c:v>17448</c:v>
                </c:pt>
                <c:pt idx="8725">
                  <c:v>17450</c:v>
                </c:pt>
                <c:pt idx="8726">
                  <c:v>17452</c:v>
                </c:pt>
                <c:pt idx="8727">
                  <c:v>17454</c:v>
                </c:pt>
                <c:pt idx="8728">
                  <c:v>17456</c:v>
                </c:pt>
                <c:pt idx="8729">
                  <c:v>17458</c:v>
                </c:pt>
                <c:pt idx="8730">
                  <c:v>17460</c:v>
                </c:pt>
                <c:pt idx="8731">
                  <c:v>17462</c:v>
                </c:pt>
                <c:pt idx="8732">
                  <c:v>17464</c:v>
                </c:pt>
                <c:pt idx="8733">
                  <c:v>17466</c:v>
                </c:pt>
                <c:pt idx="8734">
                  <c:v>17468</c:v>
                </c:pt>
                <c:pt idx="8735">
                  <c:v>17470</c:v>
                </c:pt>
                <c:pt idx="8736">
                  <c:v>17472</c:v>
                </c:pt>
                <c:pt idx="8737">
                  <c:v>17474</c:v>
                </c:pt>
                <c:pt idx="8738">
                  <c:v>17476</c:v>
                </c:pt>
                <c:pt idx="8739">
                  <c:v>17478</c:v>
                </c:pt>
                <c:pt idx="8740">
                  <c:v>17480</c:v>
                </c:pt>
                <c:pt idx="8741">
                  <c:v>17482</c:v>
                </c:pt>
                <c:pt idx="8742">
                  <c:v>17484</c:v>
                </c:pt>
                <c:pt idx="8743">
                  <c:v>17486</c:v>
                </c:pt>
                <c:pt idx="8744">
                  <c:v>17488</c:v>
                </c:pt>
                <c:pt idx="8745">
                  <c:v>17490</c:v>
                </c:pt>
                <c:pt idx="8746">
                  <c:v>17492</c:v>
                </c:pt>
                <c:pt idx="8747">
                  <c:v>17494</c:v>
                </c:pt>
                <c:pt idx="8748">
                  <c:v>17496</c:v>
                </c:pt>
                <c:pt idx="8749">
                  <c:v>17498</c:v>
                </c:pt>
                <c:pt idx="8750">
                  <c:v>17500</c:v>
                </c:pt>
                <c:pt idx="8751">
                  <c:v>17502</c:v>
                </c:pt>
                <c:pt idx="8752">
                  <c:v>17504</c:v>
                </c:pt>
                <c:pt idx="8753">
                  <c:v>17506</c:v>
                </c:pt>
                <c:pt idx="8754">
                  <c:v>17508</c:v>
                </c:pt>
                <c:pt idx="8755">
                  <c:v>17510</c:v>
                </c:pt>
                <c:pt idx="8756">
                  <c:v>17512</c:v>
                </c:pt>
                <c:pt idx="8757">
                  <c:v>17514</c:v>
                </c:pt>
                <c:pt idx="8758">
                  <c:v>17516</c:v>
                </c:pt>
                <c:pt idx="8759">
                  <c:v>17518</c:v>
                </c:pt>
                <c:pt idx="8760">
                  <c:v>17520</c:v>
                </c:pt>
                <c:pt idx="8761">
                  <c:v>17522</c:v>
                </c:pt>
                <c:pt idx="8762">
                  <c:v>17524</c:v>
                </c:pt>
                <c:pt idx="8763">
                  <c:v>17526</c:v>
                </c:pt>
                <c:pt idx="8764">
                  <c:v>17528</c:v>
                </c:pt>
                <c:pt idx="8765">
                  <c:v>17530</c:v>
                </c:pt>
                <c:pt idx="8766">
                  <c:v>17532</c:v>
                </c:pt>
                <c:pt idx="8767">
                  <c:v>17534</c:v>
                </c:pt>
                <c:pt idx="8768">
                  <c:v>17536</c:v>
                </c:pt>
                <c:pt idx="8769">
                  <c:v>17538</c:v>
                </c:pt>
                <c:pt idx="8770">
                  <c:v>17540</c:v>
                </c:pt>
                <c:pt idx="8771">
                  <c:v>17542</c:v>
                </c:pt>
                <c:pt idx="8772">
                  <c:v>17544</c:v>
                </c:pt>
                <c:pt idx="8773">
                  <c:v>17546</c:v>
                </c:pt>
                <c:pt idx="8774">
                  <c:v>17548</c:v>
                </c:pt>
                <c:pt idx="8775">
                  <c:v>17550</c:v>
                </c:pt>
                <c:pt idx="8776">
                  <c:v>17552</c:v>
                </c:pt>
                <c:pt idx="8777">
                  <c:v>17554</c:v>
                </c:pt>
                <c:pt idx="8778">
                  <c:v>17556</c:v>
                </c:pt>
                <c:pt idx="8779">
                  <c:v>17558</c:v>
                </c:pt>
                <c:pt idx="8780">
                  <c:v>17560</c:v>
                </c:pt>
                <c:pt idx="8781">
                  <c:v>17562</c:v>
                </c:pt>
                <c:pt idx="8782">
                  <c:v>17564</c:v>
                </c:pt>
                <c:pt idx="8783">
                  <c:v>17566</c:v>
                </c:pt>
                <c:pt idx="8784">
                  <c:v>17568</c:v>
                </c:pt>
                <c:pt idx="8785">
                  <c:v>17570</c:v>
                </c:pt>
                <c:pt idx="8786">
                  <c:v>17572</c:v>
                </c:pt>
                <c:pt idx="8787">
                  <c:v>17574</c:v>
                </c:pt>
                <c:pt idx="8788">
                  <c:v>17576</c:v>
                </c:pt>
                <c:pt idx="8789">
                  <c:v>17578</c:v>
                </c:pt>
                <c:pt idx="8790">
                  <c:v>17580</c:v>
                </c:pt>
                <c:pt idx="8791">
                  <c:v>17582</c:v>
                </c:pt>
                <c:pt idx="8792">
                  <c:v>17584</c:v>
                </c:pt>
                <c:pt idx="8793">
                  <c:v>17586</c:v>
                </c:pt>
                <c:pt idx="8794">
                  <c:v>17588</c:v>
                </c:pt>
                <c:pt idx="8795">
                  <c:v>17590</c:v>
                </c:pt>
                <c:pt idx="8796">
                  <c:v>17592</c:v>
                </c:pt>
                <c:pt idx="8797">
                  <c:v>17594</c:v>
                </c:pt>
                <c:pt idx="8798">
                  <c:v>17596</c:v>
                </c:pt>
                <c:pt idx="8799">
                  <c:v>17598</c:v>
                </c:pt>
                <c:pt idx="8800">
                  <c:v>17600</c:v>
                </c:pt>
                <c:pt idx="8801">
                  <c:v>17602</c:v>
                </c:pt>
                <c:pt idx="8802">
                  <c:v>17604</c:v>
                </c:pt>
                <c:pt idx="8803">
                  <c:v>17606</c:v>
                </c:pt>
                <c:pt idx="8804">
                  <c:v>17608</c:v>
                </c:pt>
                <c:pt idx="8805">
                  <c:v>17610</c:v>
                </c:pt>
                <c:pt idx="8806">
                  <c:v>17612</c:v>
                </c:pt>
                <c:pt idx="8807">
                  <c:v>17614</c:v>
                </c:pt>
                <c:pt idx="8808">
                  <c:v>17616</c:v>
                </c:pt>
                <c:pt idx="8809">
                  <c:v>17618</c:v>
                </c:pt>
                <c:pt idx="8810">
                  <c:v>17620</c:v>
                </c:pt>
                <c:pt idx="8811">
                  <c:v>17622</c:v>
                </c:pt>
                <c:pt idx="8812">
                  <c:v>17624</c:v>
                </c:pt>
                <c:pt idx="8813">
                  <c:v>17626</c:v>
                </c:pt>
                <c:pt idx="8814">
                  <c:v>17628</c:v>
                </c:pt>
                <c:pt idx="8815">
                  <c:v>17630</c:v>
                </c:pt>
                <c:pt idx="8816">
                  <c:v>17632</c:v>
                </c:pt>
                <c:pt idx="8817">
                  <c:v>17634</c:v>
                </c:pt>
                <c:pt idx="8818">
                  <c:v>17636</c:v>
                </c:pt>
                <c:pt idx="8819">
                  <c:v>17638</c:v>
                </c:pt>
                <c:pt idx="8820">
                  <c:v>17640</c:v>
                </c:pt>
                <c:pt idx="8821">
                  <c:v>17642</c:v>
                </c:pt>
                <c:pt idx="8822">
                  <c:v>17644</c:v>
                </c:pt>
                <c:pt idx="8823">
                  <c:v>17646</c:v>
                </c:pt>
                <c:pt idx="8824">
                  <c:v>17648</c:v>
                </c:pt>
                <c:pt idx="8825">
                  <c:v>17650</c:v>
                </c:pt>
                <c:pt idx="8826">
                  <c:v>17652</c:v>
                </c:pt>
                <c:pt idx="8827">
                  <c:v>17654</c:v>
                </c:pt>
                <c:pt idx="8828">
                  <c:v>17656</c:v>
                </c:pt>
                <c:pt idx="8829">
                  <c:v>17658</c:v>
                </c:pt>
                <c:pt idx="8830">
                  <c:v>17660</c:v>
                </c:pt>
                <c:pt idx="8831">
                  <c:v>17662</c:v>
                </c:pt>
                <c:pt idx="8832">
                  <c:v>17664</c:v>
                </c:pt>
                <c:pt idx="8833">
                  <c:v>17666</c:v>
                </c:pt>
                <c:pt idx="8834">
                  <c:v>17668</c:v>
                </c:pt>
                <c:pt idx="8835">
                  <c:v>17670</c:v>
                </c:pt>
                <c:pt idx="8836">
                  <c:v>17672</c:v>
                </c:pt>
                <c:pt idx="8837">
                  <c:v>17674</c:v>
                </c:pt>
                <c:pt idx="8838">
                  <c:v>17676</c:v>
                </c:pt>
                <c:pt idx="8839">
                  <c:v>17678</c:v>
                </c:pt>
                <c:pt idx="8840">
                  <c:v>17680</c:v>
                </c:pt>
                <c:pt idx="8841">
                  <c:v>17682</c:v>
                </c:pt>
                <c:pt idx="8842">
                  <c:v>17684</c:v>
                </c:pt>
                <c:pt idx="8843">
                  <c:v>17686</c:v>
                </c:pt>
                <c:pt idx="8844">
                  <c:v>17688</c:v>
                </c:pt>
                <c:pt idx="8845">
                  <c:v>17690</c:v>
                </c:pt>
                <c:pt idx="8846">
                  <c:v>17692</c:v>
                </c:pt>
                <c:pt idx="8847">
                  <c:v>17694</c:v>
                </c:pt>
                <c:pt idx="8848">
                  <c:v>17696</c:v>
                </c:pt>
                <c:pt idx="8849">
                  <c:v>17698</c:v>
                </c:pt>
                <c:pt idx="8850">
                  <c:v>17700</c:v>
                </c:pt>
                <c:pt idx="8851">
                  <c:v>17702</c:v>
                </c:pt>
                <c:pt idx="8852">
                  <c:v>17704</c:v>
                </c:pt>
                <c:pt idx="8853">
                  <c:v>17706</c:v>
                </c:pt>
                <c:pt idx="8854">
                  <c:v>17708</c:v>
                </c:pt>
                <c:pt idx="8855">
                  <c:v>17710</c:v>
                </c:pt>
                <c:pt idx="8856">
                  <c:v>17712</c:v>
                </c:pt>
                <c:pt idx="8857">
                  <c:v>17714</c:v>
                </c:pt>
                <c:pt idx="8858">
                  <c:v>17716</c:v>
                </c:pt>
                <c:pt idx="8859">
                  <c:v>17718</c:v>
                </c:pt>
                <c:pt idx="8860">
                  <c:v>17720</c:v>
                </c:pt>
                <c:pt idx="8861">
                  <c:v>17722</c:v>
                </c:pt>
                <c:pt idx="8862">
                  <c:v>17724</c:v>
                </c:pt>
                <c:pt idx="8863">
                  <c:v>17726</c:v>
                </c:pt>
                <c:pt idx="8864">
                  <c:v>17728</c:v>
                </c:pt>
                <c:pt idx="8865">
                  <c:v>17730</c:v>
                </c:pt>
                <c:pt idx="8866">
                  <c:v>17732</c:v>
                </c:pt>
                <c:pt idx="8867">
                  <c:v>17734</c:v>
                </c:pt>
                <c:pt idx="8868">
                  <c:v>17736</c:v>
                </c:pt>
                <c:pt idx="8869">
                  <c:v>17738</c:v>
                </c:pt>
                <c:pt idx="8870">
                  <c:v>17740</c:v>
                </c:pt>
                <c:pt idx="8871">
                  <c:v>17742</c:v>
                </c:pt>
                <c:pt idx="8872">
                  <c:v>17744</c:v>
                </c:pt>
                <c:pt idx="8873">
                  <c:v>17746</c:v>
                </c:pt>
                <c:pt idx="8874">
                  <c:v>17748</c:v>
                </c:pt>
                <c:pt idx="8875">
                  <c:v>17750</c:v>
                </c:pt>
                <c:pt idx="8876">
                  <c:v>17752</c:v>
                </c:pt>
                <c:pt idx="8877">
                  <c:v>17754</c:v>
                </c:pt>
                <c:pt idx="8878">
                  <c:v>17756</c:v>
                </c:pt>
                <c:pt idx="8879">
                  <c:v>17758</c:v>
                </c:pt>
                <c:pt idx="8880">
                  <c:v>17760</c:v>
                </c:pt>
                <c:pt idx="8881">
                  <c:v>17762</c:v>
                </c:pt>
                <c:pt idx="8882">
                  <c:v>17764</c:v>
                </c:pt>
                <c:pt idx="8883">
                  <c:v>17766</c:v>
                </c:pt>
                <c:pt idx="8884">
                  <c:v>17768</c:v>
                </c:pt>
                <c:pt idx="8885">
                  <c:v>17770</c:v>
                </c:pt>
                <c:pt idx="8886">
                  <c:v>17772</c:v>
                </c:pt>
                <c:pt idx="8887">
                  <c:v>17774</c:v>
                </c:pt>
                <c:pt idx="8888">
                  <c:v>17776</c:v>
                </c:pt>
                <c:pt idx="8889">
                  <c:v>17778</c:v>
                </c:pt>
                <c:pt idx="8890">
                  <c:v>17780</c:v>
                </c:pt>
                <c:pt idx="8891">
                  <c:v>17782</c:v>
                </c:pt>
                <c:pt idx="8892">
                  <c:v>17784</c:v>
                </c:pt>
                <c:pt idx="8893">
                  <c:v>17786</c:v>
                </c:pt>
                <c:pt idx="8894">
                  <c:v>17788</c:v>
                </c:pt>
                <c:pt idx="8895">
                  <c:v>17790</c:v>
                </c:pt>
                <c:pt idx="8896">
                  <c:v>17792</c:v>
                </c:pt>
                <c:pt idx="8897">
                  <c:v>17794</c:v>
                </c:pt>
                <c:pt idx="8898">
                  <c:v>17796</c:v>
                </c:pt>
                <c:pt idx="8899">
                  <c:v>17798</c:v>
                </c:pt>
                <c:pt idx="8900">
                  <c:v>17800</c:v>
                </c:pt>
                <c:pt idx="8901">
                  <c:v>17802</c:v>
                </c:pt>
                <c:pt idx="8902">
                  <c:v>17804</c:v>
                </c:pt>
                <c:pt idx="8903">
                  <c:v>17806</c:v>
                </c:pt>
                <c:pt idx="8904">
                  <c:v>17808</c:v>
                </c:pt>
                <c:pt idx="8905">
                  <c:v>17810</c:v>
                </c:pt>
                <c:pt idx="8906">
                  <c:v>17812</c:v>
                </c:pt>
                <c:pt idx="8907">
                  <c:v>17814</c:v>
                </c:pt>
                <c:pt idx="8908">
                  <c:v>17816</c:v>
                </c:pt>
                <c:pt idx="8909">
                  <c:v>17818</c:v>
                </c:pt>
                <c:pt idx="8910">
                  <c:v>17820</c:v>
                </c:pt>
                <c:pt idx="8911">
                  <c:v>17822</c:v>
                </c:pt>
                <c:pt idx="8912">
                  <c:v>17824</c:v>
                </c:pt>
                <c:pt idx="8913">
                  <c:v>17826</c:v>
                </c:pt>
                <c:pt idx="8914">
                  <c:v>17828</c:v>
                </c:pt>
                <c:pt idx="8915">
                  <c:v>17830</c:v>
                </c:pt>
                <c:pt idx="8916">
                  <c:v>17832</c:v>
                </c:pt>
                <c:pt idx="8917">
                  <c:v>17834</c:v>
                </c:pt>
                <c:pt idx="8918">
                  <c:v>17836</c:v>
                </c:pt>
                <c:pt idx="8919">
                  <c:v>17838</c:v>
                </c:pt>
                <c:pt idx="8920">
                  <c:v>17840</c:v>
                </c:pt>
                <c:pt idx="8921">
                  <c:v>17842</c:v>
                </c:pt>
                <c:pt idx="8922">
                  <c:v>17844</c:v>
                </c:pt>
                <c:pt idx="8923">
                  <c:v>17846</c:v>
                </c:pt>
                <c:pt idx="8924">
                  <c:v>17848</c:v>
                </c:pt>
                <c:pt idx="8925">
                  <c:v>17850</c:v>
                </c:pt>
                <c:pt idx="8926">
                  <c:v>17852</c:v>
                </c:pt>
                <c:pt idx="8927">
                  <c:v>17854</c:v>
                </c:pt>
                <c:pt idx="8928">
                  <c:v>17856</c:v>
                </c:pt>
                <c:pt idx="8929">
                  <c:v>17858</c:v>
                </c:pt>
                <c:pt idx="8930">
                  <c:v>17860</c:v>
                </c:pt>
                <c:pt idx="8931">
                  <c:v>17862</c:v>
                </c:pt>
                <c:pt idx="8932">
                  <c:v>17864</c:v>
                </c:pt>
                <c:pt idx="8933">
                  <c:v>17866</c:v>
                </c:pt>
                <c:pt idx="8934">
                  <c:v>17868</c:v>
                </c:pt>
                <c:pt idx="8935">
                  <c:v>17870</c:v>
                </c:pt>
                <c:pt idx="8936">
                  <c:v>17872</c:v>
                </c:pt>
                <c:pt idx="8937">
                  <c:v>17874</c:v>
                </c:pt>
                <c:pt idx="8938">
                  <c:v>17876</c:v>
                </c:pt>
                <c:pt idx="8939">
                  <c:v>17878</c:v>
                </c:pt>
                <c:pt idx="8940">
                  <c:v>17880</c:v>
                </c:pt>
                <c:pt idx="8941">
                  <c:v>17882</c:v>
                </c:pt>
                <c:pt idx="8942">
                  <c:v>17884</c:v>
                </c:pt>
                <c:pt idx="8943">
                  <c:v>17886</c:v>
                </c:pt>
                <c:pt idx="8944">
                  <c:v>17888</c:v>
                </c:pt>
                <c:pt idx="8945">
                  <c:v>17890</c:v>
                </c:pt>
                <c:pt idx="8946">
                  <c:v>17892</c:v>
                </c:pt>
                <c:pt idx="8947">
                  <c:v>17894</c:v>
                </c:pt>
                <c:pt idx="8948">
                  <c:v>17896</c:v>
                </c:pt>
                <c:pt idx="8949">
                  <c:v>17898</c:v>
                </c:pt>
                <c:pt idx="8950">
                  <c:v>17900</c:v>
                </c:pt>
                <c:pt idx="8951">
                  <c:v>17902</c:v>
                </c:pt>
                <c:pt idx="8952">
                  <c:v>17904</c:v>
                </c:pt>
                <c:pt idx="8953">
                  <c:v>17906</c:v>
                </c:pt>
                <c:pt idx="8954">
                  <c:v>17908</c:v>
                </c:pt>
                <c:pt idx="8955">
                  <c:v>17910</c:v>
                </c:pt>
                <c:pt idx="8956">
                  <c:v>17912</c:v>
                </c:pt>
                <c:pt idx="8957">
                  <c:v>17914</c:v>
                </c:pt>
                <c:pt idx="8958">
                  <c:v>17916</c:v>
                </c:pt>
                <c:pt idx="8959">
                  <c:v>17918</c:v>
                </c:pt>
                <c:pt idx="8960">
                  <c:v>17920</c:v>
                </c:pt>
                <c:pt idx="8961">
                  <c:v>17922</c:v>
                </c:pt>
                <c:pt idx="8962">
                  <c:v>17924</c:v>
                </c:pt>
                <c:pt idx="8963">
                  <c:v>17926</c:v>
                </c:pt>
                <c:pt idx="8964">
                  <c:v>17928</c:v>
                </c:pt>
                <c:pt idx="8965">
                  <c:v>17930</c:v>
                </c:pt>
                <c:pt idx="8966">
                  <c:v>17932</c:v>
                </c:pt>
                <c:pt idx="8967">
                  <c:v>17934</c:v>
                </c:pt>
                <c:pt idx="8968">
                  <c:v>17936</c:v>
                </c:pt>
                <c:pt idx="8969">
                  <c:v>17938</c:v>
                </c:pt>
                <c:pt idx="8970">
                  <c:v>17940</c:v>
                </c:pt>
                <c:pt idx="8971">
                  <c:v>17942</c:v>
                </c:pt>
                <c:pt idx="8972">
                  <c:v>17944</c:v>
                </c:pt>
                <c:pt idx="8973">
                  <c:v>17946</c:v>
                </c:pt>
                <c:pt idx="8974">
                  <c:v>17948</c:v>
                </c:pt>
                <c:pt idx="8975">
                  <c:v>17950</c:v>
                </c:pt>
                <c:pt idx="8976">
                  <c:v>17952</c:v>
                </c:pt>
                <c:pt idx="8977">
                  <c:v>17954</c:v>
                </c:pt>
                <c:pt idx="8978">
                  <c:v>17956</c:v>
                </c:pt>
                <c:pt idx="8979">
                  <c:v>17958</c:v>
                </c:pt>
                <c:pt idx="8980">
                  <c:v>17960</c:v>
                </c:pt>
                <c:pt idx="8981">
                  <c:v>17962</c:v>
                </c:pt>
                <c:pt idx="8982">
                  <c:v>17964</c:v>
                </c:pt>
                <c:pt idx="8983">
                  <c:v>17966</c:v>
                </c:pt>
                <c:pt idx="8984">
                  <c:v>17968</c:v>
                </c:pt>
                <c:pt idx="8985">
                  <c:v>17970</c:v>
                </c:pt>
                <c:pt idx="8986">
                  <c:v>17972</c:v>
                </c:pt>
                <c:pt idx="8987">
                  <c:v>17974</c:v>
                </c:pt>
                <c:pt idx="8988">
                  <c:v>17976</c:v>
                </c:pt>
                <c:pt idx="8989">
                  <c:v>17978</c:v>
                </c:pt>
                <c:pt idx="8990">
                  <c:v>17980</c:v>
                </c:pt>
                <c:pt idx="8991">
                  <c:v>17982</c:v>
                </c:pt>
                <c:pt idx="8992">
                  <c:v>17984</c:v>
                </c:pt>
                <c:pt idx="8993">
                  <c:v>17986</c:v>
                </c:pt>
                <c:pt idx="8994">
                  <c:v>17988</c:v>
                </c:pt>
                <c:pt idx="8995">
                  <c:v>17990</c:v>
                </c:pt>
                <c:pt idx="8996">
                  <c:v>17992</c:v>
                </c:pt>
                <c:pt idx="8997">
                  <c:v>17994</c:v>
                </c:pt>
                <c:pt idx="8998">
                  <c:v>17996</c:v>
                </c:pt>
                <c:pt idx="8999">
                  <c:v>17998</c:v>
                </c:pt>
                <c:pt idx="9000">
                  <c:v>18000</c:v>
                </c:pt>
                <c:pt idx="9001">
                  <c:v>18002</c:v>
                </c:pt>
                <c:pt idx="9002">
                  <c:v>18004</c:v>
                </c:pt>
                <c:pt idx="9003">
                  <c:v>18006</c:v>
                </c:pt>
                <c:pt idx="9004">
                  <c:v>18008</c:v>
                </c:pt>
                <c:pt idx="9005">
                  <c:v>18010</c:v>
                </c:pt>
                <c:pt idx="9006">
                  <c:v>18012</c:v>
                </c:pt>
                <c:pt idx="9007">
                  <c:v>18014</c:v>
                </c:pt>
                <c:pt idx="9008">
                  <c:v>18016</c:v>
                </c:pt>
                <c:pt idx="9009">
                  <c:v>18018</c:v>
                </c:pt>
                <c:pt idx="9010">
                  <c:v>18020</c:v>
                </c:pt>
                <c:pt idx="9011">
                  <c:v>18022</c:v>
                </c:pt>
                <c:pt idx="9012">
                  <c:v>18024</c:v>
                </c:pt>
                <c:pt idx="9013">
                  <c:v>18026</c:v>
                </c:pt>
                <c:pt idx="9014">
                  <c:v>18028</c:v>
                </c:pt>
                <c:pt idx="9015">
                  <c:v>18030</c:v>
                </c:pt>
                <c:pt idx="9016">
                  <c:v>18032</c:v>
                </c:pt>
                <c:pt idx="9017">
                  <c:v>18034</c:v>
                </c:pt>
                <c:pt idx="9018">
                  <c:v>18036</c:v>
                </c:pt>
                <c:pt idx="9019">
                  <c:v>18038</c:v>
                </c:pt>
                <c:pt idx="9020">
                  <c:v>18040</c:v>
                </c:pt>
                <c:pt idx="9021">
                  <c:v>18042</c:v>
                </c:pt>
                <c:pt idx="9022">
                  <c:v>18044</c:v>
                </c:pt>
                <c:pt idx="9023">
                  <c:v>18046</c:v>
                </c:pt>
                <c:pt idx="9024">
                  <c:v>18048</c:v>
                </c:pt>
                <c:pt idx="9025">
                  <c:v>18050</c:v>
                </c:pt>
                <c:pt idx="9026">
                  <c:v>18052</c:v>
                </c:pt>
                <c:pt idx="9027">
                  <c:v>18054</c:v>
                </c:pt>
                <c:pt idx="9028">
                  <c:v>18056</c:v>
                </c:pt>
                <c:pt idx="9029">
                  <c:v>18058</c:v>
                </c:pt>
                <c:pt idx="9030">
                  <c:v>18060</c:v>
                </c:pt>
                <c:pt idx="9031">
                  <c:v>18062</c:v>
                </c:pt>
                <c:pt idx="9032">
                  <c:v>18064</c:v>
                </c:pt>
                <c:pt idx="9033">
                  <c:v>18066</c:v>
                </c:pt>
                <c:pt idx="9034">
                  <c:v>18068</c:v>
                </c:pt>
                <c:pt idx="9035">
                  <c:v>18070</c:v>
                </c:pt>
                <c:pt idx="9036">
                  <c:v>18072</c:v>
                </c:pt>
                <c:pt idx="9037">
                  <c:v>18074</c:v>
                </c:pt>
                <c:pt idx="9038">
                  <c:v>18076</c:v>
                </c:pt>
                <c:pt idx="9039">
                  <c:v>18078</c:v>
                </c:pt>
                <c:pt idx="9040">
                  <c:v>18080</c:v>
                </c:pt>
                <c:pt idx="9041">
                  <c:v>18082</c:v>
                </c:pt>
                <c:pt idx="9042">
                  <c:v>18084</c:v>
                </c:pt>
                <c:pt idx="9043">
                  <c:v>18086</c:v>
                </c:pt>
                <c:pt idx="9044">
                  <c:v>18088</c:v>
                </c:pt>
                <c:pt idx="9045">
                  <c:v>18090</c:v>
                </c:pt>
                <c:pt idx="9046">
                  <c:v>18092</c:v>
                </c:pt>
                <c:pt idx="9047">
                  <c:v>18094</c:v>
                </c:pt>
                <c:pt idx="9048">
                  <c:v>18096</c:v>
                </c:pt>
                <c:pt idx="9049">
                  <c:v>18098</c:v>
                </c:pt>
                <c:pt idx="9050">
                  <c:v>18100</c:v>
                </c:pt>
                <c:pt idx="9051">
                  <c:v>18102</c:v>
                </c:pt>
                <c:pt idx="9052">
                  <c:v>18104</c:v>
                </c:pt>
                <c:pt idx="9053">
                  <c:v>18106</c:v>
                </c:pt>
                <c:pt idx="9054">
                  <c:v>18108</c:v>
                </c:pt>
                <c:pt idx="9055">
                  <c:v>18110</c:v>
                </c:pt>
                <c:pt idx="9056">
                  <c:v>18112</c:v>
                </c:pt>
                <c:pt idx="9057">
                  <c:v>18114</c:v>
                </c:pt>
                <c:pt idx="9058">
                  <c:v>18116</c:v>
                </c:pt>
                <c:pt idx="9059">
                  <c:v>18118</c:v>
                </c:pt>
                <c:pt idx="9060">
                  <c:v>18120</c:v>
                </c:pt>
                <c:pt idx="9061">
                  <c:v>18122</c:v>
                </c:pt>
                <c:pt idx="9062">
                  <c:v>18124</c:v>
                </c:pt>
                <c:pt idx="9063">
                  <c:v>18126</c:v>
                </c:pt>
                <c:pt idx="9064">
                  <c:v>18128</c:v>
                </c:pt>
                <c:pt idx="9065">
                  <c:v>18130</c:v>
                </c:pt>
                <c:pt idx="9066">
                  <c:v>18132</c:v>
                </c:pt>
                <c:pt idx="9067">
                  <c:v>18134</c:v>
                </c:pt>
                <c:pt idx="9068">
                  <c:v>18136</c:v>
                </c:pt>
                <c:pt idx="9069">
                  <c:v>18138</c:v>
                </c:pt>
                <c:pt idx="9070">
                  <c:v>18140</c:v>
                </c:pt>
                <c:pt idx="9071">
                  <c:v>18142</c:v>
                </c:pt>
                <c:pt idx="9072">
                  <c:v>18144</c:v>
                </c:pt>
                <c:pt idx="9073">
                  <c:v>18146</c:v>
                </c:pt>
                <c:pt idx="9074">
                  <c:v>18148</c:v>
                </c:pt>
                <c:pt idx="9075">
                  <c:v>18150</c:v>
                </c:pt>
                <c:pt idx="9076">
                  <c:v>18152</c:v>
                </c:pt>
                <c:pt idx="9077">
                  <c:v>18154</c:v>
                </c:pt>
                <c:pt idx="9078">
                  <c:v>18156</c:v>
                </c:pt>
                <c:pt idx="9079">
                  <c:v>18158</c:v>
                </c:pt>
                <c:pt idx="9080">
                  <c:v>18160</c:v>
                </c:pt>
                <c:pt idx="9081">
                  <c:v>18162</c:v>
                </c:pt>
                <c:pt idx="9082">
                  <c:v>18164</c:v>
                </c:pt>
                <c:pt idx="9083">
                  <c:v>18166</c:v>
                </c:pt>
                <c:pt idx="9084">
                  <c:v>18168</c:v>
                </c:pt>
                <c:pt idx="9085">
                  <c:v>18170</c:v>
                </c:pt>
                <c:pt idx="9086">
                  <c:v>18172</c:v>
                </c:pt>
                <c:pt idx="9087">
                  <c:v>18174</c:v>
                </c:pt>
                <c:pt idx="9088">
                  <c:v>18176</c:v>
                </c:pt>
                <c:pt idx="9089">
                  <c:v>18178</c:v>
                </c:pt>
                <c:pt idx="9090">
                  <c:v>18180</c:v>
                </c:pt>
                <c:pt idx="9091">
                  <c:v>18182</c:v>
                </c:pt>
                <c:pt idx="9092">
                  <c:v>18184</c:v>
                </c:pt>
                <c:pt idx="9093">
                  <c:v>18186</c:v>
                </c:pt>
                <c:pt idx="9094">
                  <c:v>18188</c:v>
                </c:pt>
                <c:pt idx="9095">
                  <c:v>18190</c:v>
                </c:pt>
                <c:pt idx="9096">
                  <c:v>18192</c:v>
                </c:pt>
                <c:pt idx="9097">
                  <c:v>18194</c:v>
                </c:pt>
                <c:pt idx="9098">
                  <c:v>18196</c:v>
                </c:pt>
                <c:pt idx="9099">
                  <c:v>18198</c:v>
                </c:pt>
                <c:pt idx="9100">
                  <c:v>18200</c:v>
                </c:pt>
                <c:pt idx="9101">
                  <c:v>18202</c:v>
                </c:pt>
                <c:pt idx="9102">
                  <c:v>18204</c:v>
                </c:pt>
                <c:pt idx="9103">
                  <c:v>18206</c:v>
                </c:pt>
                <c:pt idx="9104">
                  <c:v>18208</c:v>
                </c:pt>
                <c:pt idx="9105">
                  <c:v>18210</c:v>
                </c:pt>
                <c:pt idx="9106">
                  <c:v>18212</c:v>
                </c:pt>
                <c:pt idx="9107">
                  <c:v>18214</c:v>
                </c:pt>
                <c:pt idx="9108">
                  <c:v>18216</c:v>
                </c:pt>
                <c:pt idx="9109">
                  <c:v>18218</c:v>
                </c:pt>
                <c:pt idx="9110">
                  <c:v>18220</c:v>
                </c:pt>
                <c:pt idx="9111">
                  <c:v>18222</c:v>
                </c:pt>
                <c:pt idx="9112">
                  <c:v>18224</c:v>
                </c:pt>
                <c:pt idx="9113">
                  <c:v>18226</c:v>
                </c:pt>
                <c:pt idx="9114">
                  <c:v>18228</c:v>
                </c:pt>
                <c:pt idx="9115">
                  <c:v>18230</c:v>
                </c:pt>
                <c:pt idx="9116">
                  <c:v>18232</c:v>
                </c:pt>
                <c:pt idx="9117">
                  <c:v>18234</c:v>
                </c:pt>
                <c:pt idx="9118">
                  <c:v>18236</c:v>
                </c:pt>
                <c:pt idx="9119">
                  <c:v>18238</c:v>
                </c:pt>
                <c:pt idx="9120">
                  <c:v>18240</c:v>
                </c:pt>
                <c:pt idx="9121">
                  <c:v>18242</c:v>
                </c:pt>
                <c:pt idx="9122">
                  <c:v>18244</c:v>
                </c:pt>
                <c:pt idx="9123">
                  <c:v>18246</c:v>
                </c:pt>
                <c:pt idx="9124">
                  <c:v>18248</c:v>
                </c:pt>
                <c:pt idx="9125">
                  <c:v>18250</c:v>
                </c:pt>
                <c:pt idx="9126">
                  <c:v>18252</c:v>
                </c:pt>
                <c:pt idx="9127">
                  <c:v>18254</c:v>
                </c:pt>
                <c:pt idx="9128">
                  <c:v>18256</c:v>
                </c:pt>
                <c:pt idx="9129">
                  <c:v>18258</c:v>
                </c:pt>
                <c:pt idx="9130">
                  <c:v>18260</c:v>
                </c:pt>
                <c:pt idx="9131">
                  <c:v>18262</c:v>
                </c:pt>
                <c:pt idx="9132">
                  <c:v>18264</c:v>
                </c:pt>
                <c:pt idx="9133">
                  <c:v>18266</c:v>
                </c:pt>
                <c:pt idx="9134">
                  <c:v>18268</c:v>
                </c:pt>
                <c:pt idx="9135">
                  <c:v>18270</c:v>
                </c:pt>
                <c:pt idx="9136">
                  <c:v>18272</c:v>
                </c:pt>
                <c:pt idx="9137">
                  <c:v>18274</c:v>
                </c:pt>
                <c:pt idx="9138">
                  <c:v>18276</c:v>
                </c:pt>
                <c:pt idx="9139">
                  <c:v>18278</c:v>
                </c:pt>
                <c:pt idx="9140">
                  <c:v>18280</c:v>
                </c:pt>
                <c:pt idx="9141">
                  <c:v>18282</c:v>
                </c:pt>
                <c:pt idx="9142">
                  <c:v>18284</c:v>
                </c:pt>
                <c:pt idx="9143">
                  <c:v>18286</c:v>
                </c:pt>
                <c:pt idx="9144">
                  <c:v>18288</c:v>
                </c:pt>
                <c:pt idx="9145">
                  <c:v>18290</c:v>
                </c:pt>
                <c:pt idx="9146">
                  <c:v>18292</c:v>
                </c:pt>
                <c:pt idx="9147">
                  <c:v>18294</c:v>
                </c:pt>
                <c:pt idx="9148">
                  <c:v>18296</c:v>
                </c:pt>
                <c:pt idx="9149">
                  <c:v>18298</c:v>
                </c:pt>
                <c:pt idx="9150">
                  <c:v>18300</c:v>
                </c:pt>
                <c:pt idx="9151">
                  <c:v>18302</c:v>
                </c:pt>
                <c:pt idx="9152">
                  <c:v>18304</c:v>
                </c:pt>
                <c:pt idx="9153">
                  <c:v>18306</c:v>
                </c:pt>
                <c:pt idx="9154">
                  <c:v>18308</c:v>
                </c:pt>
                <c:pt idx="9155">
                  <c:v>18310</c:v>
                </c:pt>
                <c:pt idx="9156">
                  <c:v>18312</c:v>
                </c:pt>
                <c:pt idx="9157">
                  <c:v>18314</c:v>
                </c:pt>
                <c:pt idx="9158">
                  <c:v>18316</c:v>
                </c:pt>
                <c:pt idx="9159">
                  <c:v>18318</c:v>
                </c:pt>
                <c:pt idx="9160">
                  <c:v>18320</c:v>
                </c:pt>
                <c:pt idx="9161">
                  <c:v>18322</c:v>
                </c:pt>
                <c:pt idx="9162">
                  <c:v>18324</c:v>
                </c:pt>
                <c:pt idx="9163">
                  <c:v>18326</c:v>
                </c:pt>
                <c:pt idx="9164">
                  <c:v>18328</c:v>
                </c:pt>
                <c:pt idx="9165">
                  <c:v>18330</c:v>
                </c:pt>
                <c:pt idx="9166">
                  <c:v>18332</c:v>
                </c:pt>
                <c:pt idx="9167">
                  <c:v>18334</c:v>
                </c:pt>
                <c:pt idx="9168">
                  <c:v>18336</c:v>
                </c:pt>
                <c:pt idx="9169">
                  <c:v>18338</c:v>
                </c:pt>
                <c:pt idx="9170">
                  <c:v>18340</c:v>
                </c:pt>
                <c:pt idx="9171">
                  <c:v>18342</c:v>
                </c:pt>
                <c:pt idx="9172">
                  <c:v>18344</c:v>
                </c:pt>
                <c:pt idx="9173">
                  <c:v>18346</c:v>
                </c:pt>
                <c:pt idx="9174">
                  <c:v>18348</c:v>
                </c:pt>
                <c:pt idx="9175">
                  <c:v>18350</c:v>
                </c:pt>
                <c:pt idx="9176">
                  <c:v>18352</c:v>
                </c:pt>
                <c:pt idx="9177">
                  <c:v>18354</c:v>
                </c:pt>
                <c:pt idx="9178">
                  <c:v>18356</c:v>
                </c:pt>
                <c:pt idx="9179">
                  <c:v>18358</c:v>
                </c:pt>
                <c:pt idx="9180">
                  <c:v>18360</c:v>
                </c:pt>
                <c:pt idx="9181">
                  <c:v>18362</c:v>
                </c:pt>
                <c:pt idx="9182">
                  <c:v>18364</c:v>
                </c:pt>
                <c:pt idx="9183">
                  <c:v>18366</c:v>
                </c:pt>
                <c:pt idx="9184">
                  <c:v>18368</c:v>
                </c:pt>
                <c:pt idx="9185">
                  <c:v>18370</c:v>
                </c:pt>
                <c:pt idx="9186">
                  <c:v>18372</c:v>
                </c:pt>
                <c:pt idx="9187">
                  <c:v>18374</c:v>
                </c:pt>
                <c:pt idx="9188">
                  <c:v>18376</c:v>
                </c:pt>
                <c:pt idx="9189">
                  <c:v>18378</c:v>
                </c:pt>
                <c:pt idx="9190">
                  <c:v>18380</c:v>
                </c:pt>
                <c:pt idx="9191">
                  <c:v>18382</c:v>
                </c:pt>
                <c:pt idx="9192">
                  <c:v>18384</c:v>
                </c:pt>
                <c:pt idx="9193">
                  <c:v>18386</c:v>
                </c:pt>
                <c:pt idx="9194">
                  <c:v>18388</c:v>
                </c:pt>
                <c:pt idx="9195">
                  <c:v>18390</c:v>
                </c:pt>
                <c:pt idx="9196">
                  <c:v>18392</c:v>
                </c:pt>
                <c:pt idx="9197">
                  <c:v>18394</c:v>
                </c:pt>
                <c:pt idx="9198">
                  <c:v>18396</c:v>
                </c:pt>
                <c:pt idx="9199">
                  <c:v>18398</c:v>
                </c:pt>
                <c:pt idx="9200">
                  <c:v>18400</c:v>
                </c:pt>
                <c:pt idx="9201">
                  <c:v>18402</c:v>
                </c:pt>
                <c:pt idx="9202">
                  <c:v>18404</c:v>
                </c:pt>
                <c:pt idx="9203">
                  <c:v>18406</c:v>
                </c:pt>
                <c:pt idx="9204">
                  <c:v>18408</c:v>
                </c:pt>
                <c:pt idx="9205">
                  <c:v>18410</c:v>
                </c:pt>
                <c:pt idx="9206">
                  <c:v>18412</c:v>
                </c:pt>
                <c:pt idx="9207">
                  <c:v>18414</c:v>
                </c:pt>
                <c:pt idx="9208">
                  <c:v>18416</c:v>
                </c:pt>
                <c:pt idx="9209">
                  <c:v>18418</c:v>
                </c:pt>
                <c:pt idx="9210">
                  <c:v>18420</c:v>
                </c:pt>
                <c:pt idx="9211">
                  <c:v>18422</c:v>
                </c:pt>
                <c:pt idx="9212">
                  <c:v>18424</c:v>
                </c:pt>
                <c:pt idx="9213">
                  <c:v>18426</c:v>
                </c:pt>
                <c:pt idx="9214">
                  <c:v>18428</c:v>
                </c:pt>
                <c:pt idx="9215">
                  <c:v>18430</c:v>
                </c:pt>
                <c:pt idx="9216">
                  <c:v>18432</c:v>
                </c:pt>
                <c:pt idx="9217">
                  <c:v>18434</c:v>
                </c:pt>
                <c:pt idx="9218">
                  <c:v>18436</c:v>
                </c:pt>
                <c:pt idx="9219">
                  <c:v>18438</c:v>
                </c:pt>
                <c:pt idx="9220">
                  <c:v>18440</c:v>
                </c:pt>
                <c:pt idx="9221">
                  <c:v>18442</c:v>
                </c:pt>
                <c:pt idx="9222">
                  <c:v>18444</c:v>
                </c:pt>
                <c:pt idx="9223">
                  <c:v>18446</c:v>
                </c:pt>
                <c:pt idx="9224">
                  <c:v>18448</c:v>
                </c:pt>
                <c:pt idx="9225">
                  <c:v>18450</c:v>
                </c:pt>
                <c:pt idx="9226">
                  <c:v>18452</c:v>
                </c:pt>
                <c:pt idx="9227">
                  <c:v>18454</c:v>
                </c:pt>
                <c:pt idx="9228">
                  <c:v>18456</c:v>
                </c:pt>
                <c:pt idx="9229">
                  <c:v>18458</c:v>
                </c:pt>
                <c:pt idx="9230">
                  <c:v>18460</c:v>
                </c:pt>
                <c:pt idx="9231">
                  <c:v>18462</c:v>
                </c:pt>
                <c:pt idx="9232">
                  <c:v>18464</c:v>
                </c:pt>
                <c:pt idx="9233">
                  <c:v>18466</c:v>
                </c:pt>
                <c:pt idx="9234">
                  <c:v>18468</c:v>
                </c:pt>
                <c:pt idx="9235">
                  <c:v>18470</c:v>
                </c:pt>
                <c:pt idx="9236">
                  <c:v>18472</c:v>
                </c:pt>
                <c:pt idx="9237">
                  <c:v>18474</c:v>
                </c:pt>
                <c:pt idx="9238">
                  <c:v>18476</c:v>
                </c:pt>
                <c:pt idx="9239">
                  <c:v>18478</c:v>
                </c:pt>
                <c:pt idx="9240">
                  <c:v>18480</c:v>
                </c:pt>
                <c:pt idx="9241">
                  <c:v>18482</c:v>
                </c:pt>
                <c:pt idx="9242">
                  <c:v>18484</c:v>
                </c:pt>
                <c:pt idx="9243">
                  <c:v>18486</c:v>
                </c:pt>
                <c:pt idx="9244">
                  <c:v>18488</c:v>
                </c:pt>
                <c:pt idx="9245">
                  <c:v>18490</c:v>
                </c:pt>
                <c:pt idx="9246">
                  <c:v>18492</c:v>
                </c:pt>
                <c:pt idx="9247">
                  <c:v>18494</c:v>
                </c:pt>
                <c:pt idx="9248">
                  <c:v>18496</c:v>
                </c:pt>
                <c:pt idx="9249">
                  <c:v>18498</c:v>
                </c:pt>
                <c:pt idx="9250">
                  <c:v>18500</c:v>
                </c:pt>
                <c:pt idx="9251">
                  <c:v>18502</c:v>
                </c:pt>
                <c:pt idx="9252">
                  <c:v>18504</c:v>
                </c:pt>
                <c:pt idx="9253">
                  <c:v>18506</c:v>
                </c:pt>
                <c:pt idx="9254">
                  <c:v>18508</c:v>
                </c:pt>
                <c:pt idx="9255">
                  <c:v>18510</c:v>
                </c:pt>
                <c:pt idx="9256">
                  <c:v>18512</c:v>
                </c:pt>
                <c:pt idx="9257">
                  <c:v>18514</c:v>
                </c:pt>
                <c:pt idx="9258">
                  <c:v>18516</c:v>
                </c:pt>
                <c:pt idx="9259">
                  <c:v>18518</c:v>
                </c:pt>
                <c:pt idx="9260">
                  <c:v>18520</c:v>
                </c:pt>
                <c:pt idx="9261">
                  <c:v>18522</c:v>
                </c:pt>
                <c:pt idx="9262">
                  <c:v>18524</c:v>
                </c:pt>
                <c:pt idx="9263">
                  <c:v>18526</c:v>
                </c:pt>
                <c:pt idx="9264">
                  <c:v>18528</c:v>
                </c:pt>
                <c:pt idx="9265">
                  <c:v>18530</c:v>
                </c:pt>
                <c:pt idx="9266">
                  <c:v>18532</c:v>
                </c:pt>
                <c:pt idx="9267">
                  <c:v>18534</c:v>
                </c:pt>
                <c:pt idx="9268">
                  <c:v>18536</c:v>
                </c:pt>
                <c:pt idx="9269">
                  <c:v>18538</c:v>
                </c:pt>
                <c:pt idx="9270">
                  <c:v>18540</c:v>
                </c:pt>
                <c:pt idx="9271">
                  <c:v>18542</c:v>
                </c:pt>
                <c:pt idx="9272">
                  <c:v>18544</c:v>
                </c:pt>
                <c:pt idx="9273">
                  <c:v>18546</c:v>
                </c:pt>
                <c:pt idx="9274">
                  <c:v>18548</c:v>
                </c:pt>
                <c:pt idx="9275">
                  <c:v>18550</c:v>
                </c:pt>
                <c:pt idx="9276">
                  <c:v>18552</c:v>
                </c:pt>
                <c:pt idx="9277">
                  <c:v>18554</c:v>
                </c:pt>
                <c:pt idx="9278">
                  <c:v>18556</c:v>
                </c:pt>
                <c:pt idx="9279">
                  <c:v>18558</c:v>
                </c:pt>
                <c:pt idx="9280">
                  <c:v>18560</c:v>
                </c:pt>
                <c:pt idx="9281">
                  <c:v>18562</c:v>
                </c:pt>
                <c:pt idx="9282">
                  <c:v>18564</c:v>
                </c:pt>
                <c:pt idx="9283">
                  <c:v>18566</c:v>
                </c:pt>
                <c:pt idx="9284">
                  <c:v>18568</c:v>
                </c:pt>
                <c:pt idx="9285">
                  <c:v>18570</c:v>
                </c:pt>
                <c:pt idx="9286">
                  <c:v>18572</c:v>
                </c:pt>
                <c:pt idx="9287">
                  <c:v>18574</c:v>
                </c:pt>
                <c:pt idx="9288">
                  <c:v>18576</c:v>
                </c:pt>
                <c:pt idx="9289">
                  <c:v>18578</c:v>
                </c:pt>
                <c:pt idx="9290">
                  <c:v>18580</c:v>
                </c:pt>
                <c:pt idx="9291">
                  <c:v>18582</c:v>
                </c:pt>
                <c:pt idx="9292">
                  <c:v>18584</c:v>
                </c:pt>
                <c:pt idx="9293">
                  <c:v>18586</c:v>
                </c:pt>
                <c:pt idx="9294">
                  <c:v>18588</c:v>
                </c:pt>
                <c:pt idx="9295">
                  <c:v>18590</c:v>
                </c:pt>
                <c:pt idx="9296">
                  <c:v>18592</c:v>
                </c:pt>
                <c:pt idx="9297">
                  <c:v>18594</c:v>
                </c:pt>
                <c:pt idx="9298">
                  <c:v>18596</c:v>
                </c:pt>
                <c:pt idx="9299">
                  <c:v>18598</c:v>
                </c:pt>
                <c:pt idx="9300">
                  <c:v>18600</c:v>
                </c:pt>
                <c:pt idx="9301">
                  <c:v>18602</c:v>
                </c:pt>
                <c:pt idx="9302">
                  <c:v>18604</c:v>
                </c:pt>
                <c:pt idx="9303">
                  <c:v>18606</c:v>
                </c:pt>
                <c:pt idx="9304">
                  <c:v>18608</c:v>
                </c:pt>
                <c:pt idx="9305">
                  <c:v>18610</c:v>
                </c:pt>
                <c:pt idx="9306">
                  <c:v>18612</c:v>
                </c:pt>
                <c:pt idx="9307">
                  <c:v>18614</c:v>
                </c:pt>
                <c:pt idx="9308">
                  <c:v>18616</c:v>
                </c:pt>
                <c:pt idx="9309">
                  <c:v>18618</c:v>
                </c:pt>
                <c:pt idx="9310">
                  <c:v>18620</c:v>
                </c:pt>
                <c:pt idx="9311">
                  <c:v>18622</c:v>
                </c:pt>
                <c:pt idx="9312">
                  <c:v>18624</c:v>
                </c:pt>
                <c:pt idx="9313">
                  <c:v>18626</c:v>
                </c:pt>
                <c:pt idx="9314">
                  <c:v>18628</c:v>
                </c:pt>
                <c:pt idx="9315">
                  <c:v>18630</c:v>
                </c:pt>
                <c:pt idx="9316">
                  <c:v>18632</c:v>
                </c:pt>
                <c:pt idx="9317">
                  <c:v>18634</c:v>
                </c:pt>
                <c:pt idx="9318">
                  <c:v>18636</c:v>
                </c:pt>
                <c:pt idx="9319">
                  <c:v>18638</c:v>
                </c:pt>
                <c:pt idx="9320">
                  <c:v>18640</c:v>
                </c:pt>
                <c:pt idx="9321">
                  <c:v>18642</c:v>
                </c:pt>
                <c:pt idx="9322">
                  <c:v>18644</c:v>
                </c:pt>
                <c:pt idx="9323">
                  <c:v>18646</c:v>
                </c:pt>
                <c:pt idx="9324">
                  <c:v>18648</c:v>
                </c:pt>
                <c:pt idx="9325">
                  <c:v>18650</c:v>
                </c:pt>
                <c:pt idx="9326">
                  <c:v>18652</c:v>
                </c:pt>
                <c:pt idx="9327">
                  <c:v>18654</c:v>
                </c:pt>
                <c:pt idx="9328">
                  <c:v>18656</c:v>
                </c:pt>
                <c:pt idx="9329">
                  <c:v>18658</c:v>
                </c:pt>
                <c:pt idx="9330">
                  <c:v>18660</c:v>
                </c:pt>
                <c:pt idx="9331">
                  <c:v>18662</c:v>
                </c:pt>
                <c:pt idx="9332">
                  <c:v>18664</c:v>
                </c:pt>
                <c:pt idx="9333">
                  <c:v>18666</c:v>
                </c:pt>
                <c:pt idx="9334">
                  <c:v>18668</c:v>
                </c:pt>
                <c:pt idx="9335">
                  <c:v>18670</c:v>
                </c:pt>
                <c:pt idx="9336">
                  <c:v>18672</c:v>
                </c:pt>
                <c:pt idx="9337">
                  <c:v>18674</c:v>
                </c:pt>
                <c:pt idx="9338">
                  <c:v>18676</c:v>
                </c:pt>
                <c:pt idx="9339">
                  <c:v>18678</c:v>
                </c:pt>
                <c:pt idx="9340">
                  <c:v>18680</c:v>
                </c:pt>
                <c:pt idx="9341">
                  <c:v>18682</c:v>
                </c:pt>
                <c:pt idx="9342">
                  <c:v>18684</c:v>
                </c:pt>
                <c:pt idx="9343">
                  <c:v>18686</c:v>
                </c:pt>
                <c:pt idx="9344">
                  <c:v>18688</c:v>
                </c:pt>
                <c:pt idx="9345">
                  <c:v>18690</c:v>
                </c:pt>
                <c:pt idx="9346">
                  <c:v>18692</c:v>
                </c:pt>
                <c:pt idx="9347">
                  <c:v>18694</c:v>
                </c:pt>
                <c:pt idx="9348">
                  <c:v>18696</c:v>
                </c:pt>
                <c:pt idx="9349">
                  <c:v>18698</c:v>
                </c:pt>
                <c:pt idx="9350">
                  <c:v>18700</c:v>
                </c:pt>
                <c:pt idx="9351">
                  <c:v>18702</c:v>
                </c:pt>
                <c:pt idx="9352">
                  <c:v>18704</c:v>
                </c:pt>
                <c:pt idx="9353">
                  <c:v>18706</c:v>
                </c:pt>
                <c:pt idx="9354">
                  <c:v>18708</c:v>
                </c:pt>
                <c:pt idx="9355">
                  <c:v>18710</c:v>
                </c:pt>
                <c:pt idx="9356">
                  <c:v>18712</c:v>
                </c:pt>
                <c:pt idx="9357">
                  <c:v>18714</c:v>
                </c:pt>
                <c:pt idx="9358">
                  <c:v>18716</c:v>
                </c:pt>
                <c:pt idx="9359">
                  <c:v>18718</c:v>
                </c:pt>
                <c:pt idx="9360">
                  <c:v>18720</c:v>
                </c:pt>
                <c:pt idx="9361">
                  <c:v>18722</c:v>
                </c:pt>
                <c:pt idx="9362">
                  <c:v>18724</c:v>
                </c:pt>
                <c:pt idx="9363">
                  <c:v>18726</c:v>
                </c:pt>
                <c:pt idx="9364">
                  <c:v>18728</c:v>
                </c:pt>
                <c:pt idx="9365">
                  <c:v>18730</c:v>
                </c:pt>
                <c:pt idx="9366">
                  <c:v>18732</c:v>
                </c:pt>
                <c:pt idx="9367">
                  <c:v>18734</c:v>
                </c:pt>
                <c:pt idx="9368">
                  <c:v>18736</c:v>
                </c:pt>
                <c:pt idx="9369">
                  <c:v>18738</c:v>
                </c:pt>
                <c:pt idx="9370">
                  <c:v>18740</c:v>
                </c:pt>
                <c:pt idx="9371">
                  <c:v>18742</c:v>
                </c:pt>
                <c:pt idx="9372">
                  <c:v>18744</c:v>
                </c:pt>
                <c:pt idx="9373">
                  <c:v>18746</c:v>
                </c:pt>
                <c:pt idx="9374">
                  <c:v>18748</c:v>
                </c:pt>
                <c:pt idx="9375">
                  <c:v>18750</c:v>
                </c:pt>
                <c:pt idx="9376">
                  <c:v>18752</c:v>
                </c:pt>
                <c:pt idx="9377">
                  <c:v>18754</c:v>
                </c:pt>
                <c:pt idx="9378">
                  <c:v>18756</c:v>
                </c:pt>
                <c:pt idx="9379">
                  <c:v>18758</c:v>
                </c:pt>
                <c:pt idx="9380">
                  <c:v>18760</c:v>
                </c:pt>
                <c:pt idx="9381">
                  <c:v>18762</c:v>
                </c:pt>
                <c:pt idx="9382">
                  <c:v>18764</c:v>
                </c:pt>
                <c:pt idx="9383">
                  <c:v>18766</c:v>
                </c:pt>
                <c:pt idx="9384">
                  <c:v>18768</c:v>
                </c:pt>
                <c:pt idx="9385">
                  <c:v>18770</c:v>
                </c:pt>
                <c:pt idx="9386">
                  <c:v>18772</c:v>
                </c:pt>
                <c:pt idx="9387">
                  <c:v>18774</c:v>
                </c:pt>
                <c:pt idx="9388">
                  <c:v>18776</c:v>
                </c:pt>
                <c:pt idx="9389">
                  <c:v>18778</c:v>
                </c:pt>
                <c:pt idx="9390">
                  <c:v>18780</c:v>
                </c:pt>
                <c:pt idx="9391">
                  <c:v>18782</c:v>
                </c:pt>
                <c:pt idx="9392">
                  <c:v>18784</c:v>
                </c:pt>
                <c:pt idx="9393">
                  <c:v>18786</c:v>
                </c:pt>
                <c:pt idx="9394">
                  <c:v>18788</c:v>
                </c:pt>
                <c:pt idx="9395">
                  <c:v>18790</c:v>
                </c:pt>
                <c:pt idx="9396">
                  <c:v>18792</c:v>
                </c:pt>
                <c:pt idx="9397">
                  <c:v>18794</c:v>
                </c:pt>
                <c:pt idx="9398">
                  <c:v>18796</c:v>
                </c:pt>
                <c:pt idx="9399">
                  <c:v>18798</c:v>
                </c:pt>
                <c:pt idx="9400">
                  <c:v>18800</c:v>
                </c:pt>
                <c:pt idx="9401">
                  <c:v>18802</c:v>
                </c:pt>
                <c:pt idx="9402">
                  <c:v>18804</c:v>
                </c:pt>
                <c:pt idx="9403">
                  <c:v>18806</c:v>
                </c:pt>
                <c:pt idx="9404">
                  <c:v>18808</c:v>
                </c:pt>
                <c:pt idx="9405">
                  <c:v>18810</c:v>
                </c:pt>
                <c:pt idx="9406">
                  <c:v>18812</c:v>
                </c:pt>
                <c:pt idx="9407">
                  <c:v>18814</c:v>
                </c:pt>
                <c:pt idx="9408">
                  <c:v>18816</c:v>
                </c:pt>
                <c:pt idx="9409">
                  <c:v>18818</c:v>
                </c:pt>
                <c:pt idx="9410">
                  <c:v>18820</c:v>
                </c:pt>
                <c:pt idx="9411">
                  <c:v>18822</c:v>
                </c:pt>
                <c:pt idx="9412">
                  <c:v>18824</c:v>
                </c:pt>
                <c:pt idx="9413">
                  <c:v>18826</c:v>
                </c:pt>
                <c:pt idx="9414">
                  <c:v>18828</c:v>
                </c:pt>
                <c:pt idx="9415">
                  <c:v>18830</c:v>
                </c:pt>
                <c:pt idx="9416">
                  <c:v>18832</c:v>
                </c:pt>
                <c:pt idx="9417">
                  <c:v>18834</c:v>
                </c:pt>
                <c:pt idx="9418">
                  <c:v>18836</c:v>
                </c:pt>
                <c:pt idx="9419">
                  <c:v>18838</c:v>
                </c:pt>
                <c:pt idx="9420">
                  <c:v>18840</c:v>
                </c:pt>
                <c:pt idx="9421">
                  <c:v>18842</c:v>
                </c:pt>
                <c:pt idx="9422">
                  <c:v>18844</c:v>
                </c:pt>
                <c:pt idx="9423">
                  <c:v>18846</c:v>
                </c:pt>
                <c:pt idx="9424">
                  <c:v>18848</c:v>
                </c:pt>
                <c:pt idx="9425">
                  <c:v>18850</c:v>
                </c:pt>
                <c:pt idx="9426">
                  <c:v>18852</c:v>
                </c:pt>
                <c:pt idx="9427">
                  <c:v>18854</c:v>
                </c:pt>
                <c:pt idx="9428">
                  <c:v>18856</c:v>
                </c:pt>
                <c:pt idx="9429">
                  <c:v>18858</c:v>
                </c:pt>
                <c:pt idx="9430">
                  <c:v>18860</c:v>
                </c:pt>
                <c:pt idx="9431">
                  <c:v>18862</c:v>
                </c:pt>
                <c:pt idx="9432">
                  <c:v>18864</c:v>
                </c:pt>
                <c:pt idx="9433">
                  <c:v>18866</c:v>
                </c:pt>
                <c:pt idx="9434">
                  <c:v>18868</c:v>
                </c:pt>
                <c:pt idx="9435">
                  <c:v>18870</c:v>
                </c:pt>
                <c:pt idx="9436">
                  <c:v>18872</c:v>
                </c:pt>
                <c:pt idx="9437">
                  <c:v>18874</c:v>
                </c:pt>
                <c:pt idx="9438">
                  <c:v>18876</c:v>
                </c:pt>
                <c:pt idx="9439">
                  <c:v>18878</c:v>
                </c:pt>
                <c:pt idx="9440">
                  <c:v>18880</c:v>
                </c:pt>
                <c:pt idx="9441">
                  <c:v>18882</c:v>
                </c:pt>
                <c:pt idx="9442">
                  <c:v>18884</c:v>
                </c:pt>
                <c:pt idx="9443">
                  <c:v>18886</c:v>
                </c:pt>
                <c:pt idx="9444">
                  <c:v>18888</c:v>
                </c:pt>
                <c:pt idx="9445">
                  <c:v>18890</c:v>
                </c:pt>
                <c:pt idx="9446">
                  <c:v>18892</c:v>
                </c:pt>
                <c:pt idx="9447">
                  <c:v>18894</c:v>
                </c:pt>
                <c:pt idx="9448">
                  <c:v>18896</c:v>
                </c:pt>
                <c:pt idx="9449">
                  <c:v>18898</c:v>
                </c:pt>
                <c:pt idx="9450">
                  <c:v>18900</c:v>
                </c:pt>
                <c:pt idx="9451">
                  <c:v>18902</c:v>
                </c:pt>
                <c:pt idx="9452">
                  <c:v>18904</c:v>
                </c:pt>
                <c:pt idx="9453">
                  <c:v>18906</c:v>
                </c:pt>
                <c:pt idx="9454">
                  <c:v>18908</c:v>
                </c:pt>
                <c:pt idx="9455">
                  <c:v>18910</c:v>
                </c:pt>
                <c:pt idx="9456">
                  <c:v>18912</c:v>
                </c:pt>
                <c:pt idx="9457">
                  <c:v>18914</c:v>
                </c:pt>
                <c:pt idx="9458">
                  <c:v>18916</c:v>
                </c:pt>
                <c:pt idx="9459">
                  <c:v>18918</c:v>
                </c:pt>
                <c:pt idx="9460">
                  <c:v>18920</c:v>
                </c:pt>
                <c:pt idx="9461">
                  <c:v>18922</c:v>
                </c:pt>
                <c:pt idx="9462">
                  <c:v>18924</c:v>
                </c:pt>
                <c:pt idx="9463">
                  <c:v>18926</c:v>
                </c:pt>
                <c:pt idx="9464">
                  <c:v>18928</c:v>
                </c:pt>
                <c:pt idx="9465">
                  <c:v>18930</c:v>
                </c:pt>
                <c:pt idx="9466">
                  <c:v>18932</c:v>
                </c:pt>
                <c:pt idx="9467">
                  <c:v>18934</c:v>
                </c:pt>
                <c:pt idx="9468">
                  <c:v>18936</c:v>
                </c:pt>
                <c:pt idx="9469">
                  <c:v>18938</c:v>
                </c:pt>
                <c:pt idx="9470">
                  <c:v>18940</c:v>
                </c:pt>
                <c:pt idx="9471">
                  <c:v>18942</c:v>
                </c:pt>
                <c:pt idx="9472">
                  <c:v>18944</c:v>
                </c:pt>
                <c:pt idx="9473">
                  <c:v>18946</c:v>
                </c:pt>
                <c:pt idx="9474">
                  <c:v>18948</c:v>
                </c:pt>
                <c:pt idx="9475">
                  <c:v>18950</c:v>
                </c:pt>
                <c:pt idx="9476">
                  <c:v>18952</c:v>
                </c:pt>
                <c:pt idx="9477">
                  <c:v>18954</c:v>
                </c:pt>
                <c:pt idx="9478">
                  <c:v>18956</c:v>
                </c:pt>
                <c:pt idx="9479">
                  <c:v>18958</c:v>
                </c:pt>
                <c:pt idx="9480">
                  <c:v>18960</c:v>
                </c:pt>
                <c:pt idx="9481">
                  <c:v>18962</c:v>
                </c:pt>
                <c:pt idx="9482">
                  <c:v>18964</c:v>
                </c:pt>
                <c:pt idx="9483">
                  <c:v>18966</c:v>
                </c:pt>
                <c:pt idx="9484">
                  <c:v>18968</c:v>
                </c:pt>
                <c:pt idx="9485">
                  <c:v>18970</c:v>
                </c:pt>
                <c:pt idx="9486">
                  <c:v>18972</c:v>
                </c:pt>
                <c:pt idx="9487">
                  <c:v>18974</c:v>
                </c:pt>
                <c:pt idx="9488">
                  <c:v>18976</c:v>
                </c:pt>
                <c:pt idx="9489">
                  <c:v>18978</c:v>
                </c:pt>
                <c:pt idx="9490">
                  <c:v>18980</c:v>
                </c:pt>
                <c:pt idx="9491">
                  <c:v>18982</c:v>
                </c:pt>
                <c:pt idx="9492">
                  <c:v>18984</c:v>
                </c:pt>
                <c:pt idx="9493">
                  <c:v>18986</c:v>
                </c:pt>
                <c:pt idx="9494">
                  <c:v>18988</c:v>
                </c:pt>
                <c:pt idx="9495">
                  <c:v>18990</c:v>
                </c:pt>
                <c:pt idx="9496">
                  <c:v>18992</c:v>
                </c:pt>
                <c:pt idx="9497">
                  <c:v>18994</c:v>
                </c:pt>
                <c:pt idx="9498">
                  <c:v>18996</c:v>
                </c:pt>
                <c:pt idx="9499">
                  <c:v>18998</c:v>
                </c:pt>
                <c:pt idx="9500">
                  <c:v>19000</c:v>
                </c:pt>
                <c:pt idx="9501">
                  <c:v>19002</c:v>
                </c:pt>
                <c:pt idx="9502">
                  <c:v>19004</c:v>
                </c:pt>
                <c:pt idx="9503">
                  <c:v>19006</c:v>
                </c:pt>
                <c:pt idx="9504">
                  <c:v>19008</c:v>
                </c:pt>
                <c:pt idx="9505">
                  <c:v>19010</c:v>
                </c:pt>
                <c:pt idx="9506">
                  <c:v>19012</c:v>
                </c:pt>
                <c:pt idx="9507">
                  <c:v>19014</c:v>
                </c:pt>
                <c:pt idx="9508">
                  <c:v>19016</c:v>
                </c:pt>
                <c:pt idx="9509">
                  <c:v>19018</c:v>
                </c:pt>
                <c:pt idx="9510">
                  <c:v>19020</c:v>
                </c:pt>
                <c:pt idx="9511">
                  <c:v>19022</c:v>
                </c:pt>
                <c:pt idx="9512">
                  <c:v>19024</c:v>
                </c:pt>
                <c:pt idx="9513">
                  <c:v>19026</c:v>
                </c:pt>
                <c:pt idx="9514">
                  <c:v>19028</c:v>
                </c:pt>
                <c:pt idx="9515">
                  <c:v>19030</c:v>
                </c:pt>
                <c:pt idx="9516">
                  <c:v>19032</c:v>
                </c:pt>
                <c:pt idx="9517">
                  <c:v>19034</c:v>
                </c:pt>
                <c:pt idx="9518">
                  <c:v>19036</c:v>
                </c:pt>
                <c:pt idx="9519">
                  <c:v>19038</c:v>
                </c:pt>
                <c:pt idx="9520">
                  <c:v>19040</c:v>
                </c:pt>
                <c:pt idx="9521">
                  <c:v>19042</c:v>
                </c:pt>
                <c:pt idx="9522">
                  <c:v>19044</c:v>
                </c:pt>
                <c:pt idx="9523">
                  <c:v>19046</c:v>
                </c:pt>
                <c:pt idx="9524">
                  <c:v>19048</c:v>
                </c:pt>
                <c:pt idx="9525">
                  <c:v>19050</c:v>
                </c:pt>
                <c:pt idx="9526">
                  <c:v>19052</c:v>
                </c:pt>
                <c:pt idx="9527">
                  <c:v>19054</c:v>
                </c:pt>
                <c:pt idx="9528">
                  <c:v>19056</c:v>
                </c:pt>
                <c:pt idx="9529">
                  <c:v>19058</c:v>
                </c:pt>
                <c:pt idx="9530">
                  <c:v>19060</c:v>
                </c:pt>
                <c:pt idx="9531">
                  <c:v>19062</c:v>
                </c:pt>
                <c:pt idx="9532">
                  <c:v>19064</c:v>
                </c:pt>
                <c:pt idx="9533">
                  <c:v>19066</c:v>
                </c:pt>
                <c:pt idx="9534">
                  <c:v>19068</c:v>
                </c:pt>
                <c:pt idx="9535">
                  <c:v>19070</c:v>
                </c:pt>
                <c:pt idx="9536">
                  <c:v>19072</c:v>
                </c:pt>
                <c:pt idx="9537">
                  <c:v>19074</c:v>
                </c:pt>
                <c:pt idx="9538">
                  <c:v>19076</c:v>
                </c:pt>
                <c:pt idx="9539">
                  <c:v>19078</c:v>
                </c:pt>
                <c:pt idx="9540">
                  <c:v>19080</c:v>
                </c:pt>
                <c:pt idx="9541">
                  <c:v>19082</c:v>
                </c:pt>
                <c:pt idx="9542">
                  <c:v>19084</c:v>
                </c:pt>
                <c:pt idx="9543">
                  <c:v>19086</c:v>
                </c:pt>
                <c:pt idx="9544">
                  <c:v>19088</c:v>
                </c:pt>
                <c:pt idx="9545">
                  <c:v>19090</c:v>
                </c:pt>
                <c:pt idx="9546">
                  <c:v>19092</c:v>
                </c:pt>
                <c:pt idx="9547">
                  <c:v>19094</c:v>
                </c:pt>
                <c:pt idx="9548">
                  <c:v>19096</c:v>
                </c:pt>
                <c:pt idx="9549">
                  <c:v>19098</c:v>
                </c:pt>
                <c:pt idx="9550">
                  <c:v>19100</c:v>
                </c:pt>
                <c:pt idx="9551">
                  <c:v>19102</c:v>
                </c:pt>
                <c:pt idx="9552">
                  <c:v>19104</c:v>
                </c:pt>
                <c:pt idx="9553">
                  <c:v>19106</c:v>
                </c:pt>
                <c:pt idx="9554">
                  <c:v>19108</c:v>
                </c:pt>
                <c:pt idx="9555">
                  <c:v>19110</c:v>
                </c:pt>
                <c:pt idx="9556">
                  <c:v>19112</c:v>
                </c:pt>
                <c:pt idx="9557">
                  <c:v>19114</c:v>
                </c:pt>
                <c:pt idx="9558">
                  <c:v>19116</c:v>
                </c:pt>
                <c:pt idx="9559">
                  <c:v>19118</c:v>
                </c:pt>
                <c:pt idx="9560">
                  <c:v>19120</c:v>
                </c:pt>
                <c:pt idx="9561">
                  <c:v>19122</c:v>
                </c:pt>
                <c:pt idx="9562">
                  <c:v>19124</c:v>
                </c:pt>
                <c:pt idx="9563">
                  <c:v>19126</c:v>
                </c:pt>
                <c:pt idx="9564">
                  <c:v>19128</c:v>
                </c:pt>
                <c:pt idx="9565">
                  <c:v>19130</c:v>
                </c:pt>
                <c:pt idx="9566">
                  <c:v>19132</c:v>
                </c:pt>
                <c:pt idx="9567">
                  <c:v>19134</c:v>
                </c:pt>
                <c:pt idx="9568">
                  <c:v>19136</c:v>
                </c:pt>
                <c:pt idx="9569">
                  <c:v>19138</c:v>
                </c:pt>
                <c:pt idx="9570">
                  <c:v>19140</c:v>
                </c:pt>
                <c:pt idx="9571">
                  <c:v>19142</c:v>
                </c:pt>
                <c:pt idx="9572">
                  <c:v>19144</c:v>
                </c:pt>
                <c:pt idx="9573">
                  <c:v>19146</c:v>
                </c:pt>
                <c:pt idx="9574">
                  <c:v>19148</c:v>
                </c:pt>
                <c:pt idx="9575">
                  <c:v>19150</c:v>
                </c:pt>
                <c:pt idx="9576">
                  <c:v>19152</c:v>
                </c:pt>
                <c:pt idx="9577">
                  <c:v>19154</c:v>
                </c:pt>
                <c:pt idx="9578">
                  <c:v>19156</c:v>
                </c:pt>
                <c:pt idx="9579">
                  <c:v>19158</c:v>
                </c:pt>
                <c:pt idx="9580">
                  <c:v>19160</c:v>
                </c:pt>
                <c:pt idx="9581">
                  <c:v>19162</c:v>
                </c:pt>
                <c:pt idx="9582">
                  <c:v>19164</c:v>
                </c:pt>
                <c:pt idx="9583">
                  <c:v>19166</c:v>
                </c:pt>
                <c:pt idx="9584">
                  <c:v>19168</c:v>
                </c:pt>
                <c:pt idx="9585">
                  <c:v>19170</c:v>
                </c:pt>
                <c:pt idx="9586">
                  <c:v>19172</c:v>
                </c:pt>
                <c:pt idx="9587">
                  <c:v>19174</c:v>
                </c:pt>
                <c:pt idx="9588">
                  <c:v>19176</c:v>
                </c:pt>
                <c:pt idx="9589">
                  <c:v>19178</c:v>
                </c:pt>
                <c:pt idx="9590">
                  <c:v>19180</c:v>
                </c:pt>
                <c:pt idx="9591">
                  <c:v>19182</c:v>
                </c:pt>
                <c:pt idx="9592">
                  <c:v>19184</c:v>
                </c:pt>
                <c:pt idx="9593">
                  <c:v>19186</c:v>
                </c:pt>
                <c:pt idx="9594">
                  <c:v>19188</c:v>
                </c:pt>
                <c:pt idx="9595">
                  <c:v>19190</c:v>
                </c:pt>
                <c:pt idx="9596">
                  <c:v>19192</c:v>
                </c:pt>
                <c:pt idx="9597">
                  <c:v>19194</c:v>
                </c:pt>
                <c:pt idx="9598">
                  <c:v>19196</c:v>
                </c:pt>
                <c:pt idx="9599">
                  <c:v>19198</c:v>
                </c:pt>
                <c:pt idx="9600">
                  <c:v>19200</c:v>
                </c:pt>
                <c:pt idx="9601">
                  <c:v>19202</c:v>
                </c:pt>
                <c:pt idx="9602">
                  <c:v>19204</c:v>
                </c:pt>
                <c:pt idx="9603">
                  <c:v>19206</c:v>
                </c:pt>
                <c:pt idx="9604">
                  <c:v>19208</c:v>
                </c:pt>
                <c:pt idx="9605">
                  <c:v>19210</c:v>
                </c:pt>
                <c:pt idx="9606">
                  <c:v>19212</c:v>
                </c:pt>
                <c:pt idx="9607">
                  <c:v>19214</c:v>
                </c:pt>
                <c:pt idx="9608">
                  <c:v>19216</c:v>
                </c:pt>
                <c:pt idx="9609">
                  <c:v>19218</c:v>
                </c:pt>
                <c:pt idx="9610">
                  <c:v>19220</c:v>
                </c:pt>
                <c:pt idx="9611">
                  <c:v>19222</c:v>
                </c:pt>
                <c:pt idx="9612">
                  <c:v>19224</c:v>
                </c:pt>
                <c:pt idx="9613">
                  <c:v>19226</c:v>
                </c:pt>
                <c:pt idx="9614">
                  <c:v>19228</c:v>
                </c:pt>
                <c:pt idx="9615">
                  <c:v>19230</c:v>
                </c:pt>
                <c:pt idx="9616">
                  <c:v>19232</c:v>
                </c:pt>
                <c:pt idx="9617">
                  <c:v>19234</c:v>
                </c:pt>
                <c:pt idx="9618">
                  <c:v>19236</c:v>
                </c:pt>
                <c:pt idx="9619">
                  <c:v>19238</c:v>
                </c:pt>
                <c:pt idx="9620">
                  <c:v>19240</c:v>
                </c:pt>
                <c:pt idx="9621">
                  <c:v>19242</c:v>
                </c:pt>
                <c:pt idx="9622">
                  <c:v>19244</c:v>
                </c:pt>
                <c:pt idx="9623">
                  <c:v>19246</c:v>
                </c:pt>
                <c:pt idx="9624">
                  <c:v>19248</c:v>
                </c:pt>
                <c:pt idx="9625">
                  <c:v>19250</c:v>
                </c:pt>
                <c:pt idx="9626">
                  <c:v>19252</c:v>
                </c:pt>
                <c:pt idx="9627">
                  <c:v>19254</c:v>
                </c:pt>
                <c:pt idx="9628">
                  <c:v>19256</c:v>
                </c:pt>
                <c:pt idx="9629">
                  <c:v>19258</c:v>
                </c:pt>
                <c:pt idx="9630">
                  <c:v>19260</c:v>
                </c:pt>
                <c:pt idx="9631">
                  <c:v>19262</c:v>
                </c:pt>
                <c:pt idx="9632">
                  <c:v>19264</c:v>
                </c:pt>
                <c:pt idx="9633">
                  <c:v>19266</c:v>
                </c:pt>
                <c:pt idx="9634">
                  <c:v>19268</c:v>
                </c:pt>
                <c:pt idx="9635">
                  <c:v>19270</c:v>
                </c:pt>
                <c:pt idx="9636">
                  <c:v>19272</c:v>
                </c:pt>
                <c:pt idx="9637">
                  <c:v>19274</c:v>
                </c:pt>
                <c:pt idx="9638">
                  <c:v>19276</c:v>
                </c:pt>
                <c:pt idx="9639">
                  <c:v>19278</c:v>
                </c:pt>
                <c:pt idx="9640">
                  <c:v>19280</c:v>
                </c:pt>
                <c:pt idx="9641">
                  <c:v>19282</c:v>
                </c:pt>
                <c:pt idx="9642">
                  <c:v>19284</c:v>
                </c:pt>
                <c:pt idx="9643">
                  <c:v>19286</c:v>
                </c:pt>
                <c:pt idx="9644">
                  <c:v>19288</c:v>
                </c:pt>
                <c:pt idx="9645">
                  <c:v>19290</c:v>
                </c:pt>
                <c:pt idx="9646">
                  <c:v>19292</c:v>
                </c:pt>
                <c:pt idx="9647">
                  <c:v>19294</c:v>
                </c:pt>
                <c:pt idx="9648">
                  <c:v>19296</c:v>
                </c:pt>
                <c:pt idx="9649">
                  <c:v>19298</c:v>
                </c:pt>
                <c:pt idx="9650">
                  <c:v>19300</c:v>
                </c:pt>
                <c:pt idx="9651">
                  <c:v>19302</c:v>
                </c:pt>
                <c:pt idx="9652">
                  <c:v>19304</c:v>
                </c:pt>
                <c:pt idx="9653">
                  <c:v>19306</c:v>
                </c:pt>
                <c:pt idx="9654">
                  <c:v>19308</c:v>
                </c:pt>
                <c:pt idx="9655">
                  <c:v>19310</c:v>
                </c:pt>
                <c:pt idx="9656">
                  <c:v>19312</c:v>
                </c:pt>
                <c:pt idx="9657">
                  <c:v>19314</c:v>
                </c:pt>
                <c:pt idx="9658">
                  <c:v>19316</c:v>
                </c:pt>
                <c:pt idx="9659">
                  <c:v>19318</c:v>
                </c:pt>
                <c:pt idx="9660">
                  <c:v>19320</c:v>
                </c:pt>
                <c:pt idx="9661">
                  <c:v>19322</c:v>
                </c:pt>
                <c:pt idx="9662">
                  <c:v>19324</c:v>
                </c:pt>
                <c:pt idx="9663">
                  <c:v>19326</c:v>
                </c:pt>
                <c:pt idx="9664">
                  <c:v>19328</c:v>
                </c:pt>
                <c:pt idx="9665">
                  <c:v>19330</c:v>
                </c:pt>
                <c:pt idx="9666">
                  <c:v>19332</c:v>
                </c:pt>
                <c:pt idx="9667">
                  <c:v>19334</c:v>
                </c:pt>
                <c:pt idx="9668">
                  <c:v>19336</c:v>
                </c:pt>
                <c:pt idx="9669">
                  <c:v>19338</c:v>
                </c:pt>
                <c:pt idx="9670">
                  <c:v>19340</c:v>
                </c:pt>
                <c:pt idx="9671">
                  <c:v>19342</c:v>
                </c:pt>
                <c:pt idx="9672">
                  <c:v>19344</c:v>
                </c:pt>
                <c:pt idx="9673">
                  <c:v>19346</c:v>
                </c:pt>
                <c:pt idx="9674">
                  <c:v>19348</c:v>
                </c:pt>
                <c:pt idx="9675">
                  <c:v>19350</c:v>
                </c:pt>
                <c:pt idx="9676">
                  <c:v>19352</c:v>
                </c:pt>
                <c:pt idx="9677">
                  <c:v>19354</c:v>
                </c:pt>
                <c:pt idx="9678">
                  <c:v>19356</c:v>
                </c:pt>
                <c:pt idx="9679">
                  <c:v>19358</c:v>
                </c:pt>
                <c:pt idx="9680">
                  <c:v>19360</c:v>
                </c:pt>
                <c:pt idx="9681">
                  <c:v>19362</c:v>
                </c:pt>
                <c:pt idx="9682">
                  <c:v>19364</c:v>
                </c:pt>
                <c:pt idx="9683">
                  <c:v>19366</c:v>
                </c:pt>
                <c:pt idx="9684">
                  <c:v>19368</c:v>
                </c:pt>
                <c:pt idx="9685">
                  <c:v>19370</c:v>
                </c:pt>
                <c:pt idx="9686">
                  <c:v>19372</c:v>
                </c:pt>
                <c:pt idx="9687">
                  <c:v>19374</c:v>
                </c:pt>
                <c:pt idx="9688">
                  <c:v>19376</c:v>
                </c:pt>
                <c:pt idx="9689">
                  <c:v>19378</c:v>
                </c:pt>
                <c:pt idx="9690">
                  <c:v>19380</c:v>
                </c:pt>
                <c:pt idx="9691">
                  <c:v>19382</c:v>
                </c:pt>
                <c:pt idx="9692">
                  <c:v>19384</c:v>
                </c:pt>
                <c:pt idx="9693">
                  <c:v>19386</c:v>
                </c:pt>
                <c:pt idx="9694">
                  <c:v>19388</c:v>
                </c:pt>
                <c:pt idx="9695">
                  <c:v>19390</c:v>
                </c:pt>
                <c:pt idx="9696">
                  <c:v>19392</c:v>
                </c:pt>
                <c:pt idx="9697">
                  <c:v>19394</c:v>
                </c:pt>
                <c:pt idx="9698">
                  <c:v>19396</c:v>
                </c:pt>
                <c:pt idx="9699">
                  <c:v>19398</c:v>
                </c:pt>
                <c:pt idx="9700">
                  <c:v>19400</c:v>
                </c:pt>
                <c:pt idx="9701">
                  <c:v>19402</c:v>
                </c:pt>
                <c:pt idx="9702">
                  <c:v>19404</c:v>
                </c:pt>
                <c:pt idx="9703">
                  <c:v>19406</c:v>
                </c:pt>
                <c:pt idx="9704">
                  <c:v>19408</c:v>
                </c:pt>
                <c:pt idx="9705">
                  <c:v>19410</c:v>
                </c:pt>
                <c:pt idx="9706">
                  <c:v>19412</c:v>
                </c:pt>
                <c:pt idx="9707">
                  <c:v>19414</c:v>
                </c:pt>
                <c:pt idx="9708">
                  <c:v>19416</c:v>
                </c:pt>
                <c:pt idx="9709">
                  <c:v>19418</c:v>
                </c:pt>
                <c:pt idx="9710">
                  <c:v>19420</c:v>
                </c:pt>
                <c:pt idx="9711">
                  <c:v>19422</c:v>
                </c:pt>
                <c:pt idx="9712">
                  <c:v>19424</c:v>
                </c:pt>
                <c:pt idx="9713">
                  <c:v>19426</c:v>
                </c:pt>
                <c:pt idx="9714">
                  <c:v>19428</c:v>
                </c:pt>
                <c:pt idx="9715">
                  <c:v>19430</c:v>
                </c:pt>
                <c:pt idx="9716">
                  <c:v>19432</c:v>
                </c:pt>
                <c:pt idx="9717">
                  <c:v>19434</c:v>
                </c:pt>
                <c:pt idx="9718">
                  <c:v>19436</c:v>
                </c:pt>
                <c:pt idx="9719">
                  <c:v>19438</c:v>
                </c:pt>
                <c:pt idx="9720">
                  <c:v>19440</c:v>
                </c:pt>
                <c:pt idx="9721">
                  <c:v>19442</c:v>
                </c:pt>
                <c:pt idx="9722">
                  <c:v>19444</c:v>
                </c:pt>
                <c:pt idx="9723">
                  <c:v>19446</c:v>
                </c:pt>
                <c:pt idx="9724">
                  <c:v>19448</c:v>
                </c:pt>
                <c:pt idx="9725">
                  <c:v>19450</c:v>
                </c:pt>
                <c:pt idx="9726">
                  <c:v>19452</c:v>
                </c:pt>
                <c:pt idx="9727">
                  <c:v>19454</c:v>
                </c:pt>
                <c:pt idx="9728">
                  <c:v>19456</c:v>
                </c:pt>
                <c:pt idx="9729">
                  <c:v>19458</c:v>
                </c:pt>
                <c:pt idx="9730">
                  <c:v>19460</c:v>
                </c:pt>
                <c:pt idx="9731">
                  <c:v>19462</c:v>
                </c:pt>
                <c:pt idx="9732">
                  <c:v>19464</c:v>
                </c:pt>
                <c:pt idx="9733">
                  <c:v>19466</c:v>
                </c:pt>
                <c:pt idx="9734">
                  <c:v>19468</c:v>
                </c:pt>
                <c:pt idx="9735">
                  <c:v>19470</c:v>
                </c:pt>
                <c:pt idx="9736">
                  <c:v>19472</c:v>
                </c:pt>
                <c:pt idx="9737">
                  <c:v>19474</c:v>
                </c:pt>
                <c:pt idx="9738">
                  <c:v>19476</c:v>
                </c:pt>
                <c:pt idx="9739">
                  <c:v>19478</c:v>
                </c:pt>
                <c:pt idx="9740">
                  <c:v>19480</c:v>
                </c:pt>
                <c:pt idx="9741">
                  <c:v>19482</c:v>
                </c:pt>
                <c:pt idx="9742">
                  <c:v>19484</c:v>
                </c:pt>
                <c:pt idx="9743">
                  <c:v>19486</c:v>
                </c:pt>
                <c:pt idx="9744">
                  <c:v>19488</c:v>
                </c:pt>
                <c:pt idx="9745">
                  <c:v>19490</c:v>
                </c:pt>
                <c:pt idx="9746">
                  <c:v>19492</c:v>
                </c:pt>
                <c:pt idx="9747">
                  <c:v>19494</c:v>
                </c:pt>
                <c:pt idx="9748">
                  <c:v>19496</c:v>
                </c:pt>
                <c:pt idx="9749">
                  <c:v>19498</c:v>
                </c:pt>
                <c:pt idx="9750">
                  <c:v>19500</c:v>
                </c:pt>
                <c:pt idx="9751">
                  <c:v>19502</c:v>
                </c:pt>
                <c:pt idx="9752">
                  <c:v>19504</c:v>
                </c:pt>
                <c:pt idx="9753">
                  <c:v>19506</c:v>
                </c:pt>
                <c:pt idx="9754">
                  <c:v>19508</c:v>
                </c:pt>
                <c:pt idx="9755">
                  <c:v>19510</c:v>
                </c:pt>
                <c:pt idx="9756">
                  <c:v>19512</c:v>
                </c:pt>
                <c:pt idx="9757">
                  <c:v>19514</c:v>
                </c:pt>
                <c:pt idx="9758">
                  <c:v>19516</c:v>
                </c:pt>
                <c:pt idx="9759">
                  <c:v>19518</c:v>
                </c:pt>
                <c:pt idx="9760">
                  <c:v>19520</c:v>
                </c:pt>
                <c:pt idx="9761">
                  <c:v>19522</c:v>
                </c:pt>
                <c:pt idx="9762">
                  <c:v>19524</c:v>
                </c:pt>
                <c:pt idx="9763">
                  <c:v>19526</c:v>
                </c:pt>
                <c:pt idx="9764">
                  <c:v>19528</c:v>
                </c:pt>
                <c:pt idx="9765">
                  <c:v>19530</c:v>
                </c:pt>
                <c:pt idx="9766">
                  <c:v>19532</c:v>
                </c:pt>
                <c:pt idx="9767">
                  <c:v>19534</c:v>
                </c:pt>
                <c:pt idx="9768">
                  <c:v>19536</c:v>
                </c:pt>
                <c:pt idx="9769">
                  <c:v>19538</c:v>
                </c:pt>
                <c:pt idx="9770">
                  <c:v>19540</c:v>
                </c:pt>
                <c:pt idx="9771">
                  <c:v>19542</c:v>
                </c:pt>
                <c:pt idx="9772">
                  <c:v>19544</c:v>
                </c:pt>
                <c:pt idx="9773">
                  <c:v>19546</c:v>
                </c:pt>
                <c:pt idx="9774">
                  <c:v>19548</c:v>
                </c:pt>
                <c:pt idx="9775">
                  <c:v>19550</c:v>
                </c:pt>
                <c:pt idx="9776">
                  <c:v>19552</c:v>
                </c:pt>
                <c:pt idx="9777">
                  <c:v>19554</c:v>
                </c:pt>
                <c:pt idx="9778">
                  <c:v>19556</c:v>
                </c:pt>
                <c:pt idx="9779">
                  <c:v>19558</c:v>
                </c:pt>
                <c:pt idx="9780">
                  <c:v>19560</c:v>
                </c:pt>
                <c:pt idx="9781">
                  <c:v>19562</c:v>
                </c:pt>
                <c:pt idx="9782">
                  <c:v>19564</c:v>
                </c:pt>
                <c:pt idx="9783">
                  <c:v>19566</c:v>
                </c:pt>
                <c:pt idx="9784">
                  <c:v>19568</c:v>
                </c:pt>
                <c:pt idx="9785">
                  <c:v>19570</c:v>
                </c:pt>
                <c:pt idx="9786">
                  <c:v>19572</c:v>
                </c:pt>
                <c:pt idx="9787">
                  <c:v>19574</c:v>
                </c:pt>
                <c:pt idx="9788">
                  <c:v>19576</c:v>
                </c:pt>
                <c:pt idx="9789">
                  <c:v>19578</c:v>
                </c:pt>
                <c:pt idx="9790">
                  <c:v>19580</c:v>
                </c:pt>
                <c:pt idx="9791">
                  <c:v>19582</c:v>
                </c:pt>
                <c:pt idx="9792">
                  <c:v>19584</c:v>
                </c:pt>
                <c:pt idx="9793">
                  <c:v>19586</c:v>
                </c:pt>
                <c:pt idx="9794">
                  <c:v>19588</c:v>
                </c:pt>
                <c:pt idx="9795">
                  <c:v>19590</c:v>
                </c:pt>
                <c:pt idx="9796">
                  <c:v>19592</c:v>
                </c:pt>
                <c:pt idx="9797">
                  <c:v>19594</c:v>
                </c:pt>
                <c:pt idx="9798">
                  <c:v>19596</c:v>
                </c:pt>
                <c:pt idx="9799">
                  <c:v>19598</c:v>
                </c:pt>
                <c:pt idx="9800">
                  <c:v>19600</c:v>
                </c:pt>
                <c:pt idx="9801">
                  <c:v>19602</c:v>
                </c:pt>
                <c:pt idx="9802">
                  <c:v>19604</c:v>
                </c:pt>
                <c:pt idx="9803">
                  <c:v>19606</c:v>
                </c:pt>
                <c:pt idx="9804">
                  <c:v>19608</c:v>
                </c:pt>
                <c:pt idx="9805">
                  <c:v>19610</c:v>
                </c:pt>
                <c:pt idx="9806">
                  <c:v>19612</c:v>
                </c:pt>
                <c:pt idx="9807">
                  <c:v>19614</c:v>
                </c:pt>
                <c:pt idx="9808">
                  <c:v>19616</c:v>
                </c:pt>
                <c:pt idx="9809">
                  <c:v>19618</c:v>
                </c:pt>
                <c:pt idx="9810">
                  <c:v>19620</c:v>
                </c:pt>
                <c:pt idx="9811">
                  <c:v>19622</c:v>
                </c:pt>
                <c:pt idx="9812">
                  <c:v>19624</c:v>
                </c:pt>
                <c:pt idx="9813">
                  <c:v>19626</c:v>
                </c:pt>
                <c:pt idx="9814">
                  <c:v>19628</c:v>
                </c:pt>
                <c:pt idx="9815">
                  <c:v>19630</c:v>
                </c:pt>
                <c:pt idx="9816">
                  <c:v>19632</c:v>
                </c:pt>
                <c:pt idx="9817">
                  <c:v>19634</c:v>
                </c:pt>
                <c:pt idx="9818">
                  <c:v>19636</c:v>
                </c:pt>
                <c:pt idx="9819">
                  <c:v>19638</c:v>
                </c:pt>
                <c:pt idx="9820">
                  <c:v>19640</c:v>
                </c:pt>
                <c:pt idx="9821">
                  <c:v>19642</c:v>
                </c:pt>
                <c:pt idx="9822">
                  <c:v>19644</c:v>
                </c:pt>
                <c:pt idx="9823">
                  <c:v>19646</c:v>
                </c:pt>
                <c:pt idx="9824">
                  <c:v>19648</c:v>
                </c:pt>
                <c:pt idx="9825">
                  <c:v>19650</c:v>
                </c:pt>
                <c:pt idx="9826">
                  <c:v>19652</c:v>
                </c:pt>
                <c:pt idx="9827">
                  <c:v>19654</c:v>
                </c:pt>
                <c:pt idx="9828">
                  <c:v>19656</c:v>
                </c:pt>
                <c:pt idx="9829">
                  <c:v>19658</c:v>
                </c:pt>
                <c:pt idx="9830">
                  <c:v>19660</c:v>
                </c:pt>
                <c:pt idx="9831">
                  <c:v>19662</c:v>
                </c:pt>
                <c:pt idx="9832">
                  <c:v>19664</c:v>
                </c:pt>
                <c:pt idx="9833">
                  <c:v>19666</c:v>
                </c:pt>
                <c:pt idx="9834">
                  <c:v>19668</c:v>
                </c:pt>
                <c:pt idx="9835">
                  <c:v>19670</c:v>
                </c:pt>
                <c:pt idx="9836">
                  <c:v>19672</c:v>
                </c:pt>
                <c:pt idx="9837">
                  <c:v>19674</c:v>
                </c:pt>
                <c:pt idx="9838">
                  <c:v>19676</c:v>
                </c:pt>
                <c:pt idx="9839">
                  <c:v>19678</c:v>
                </c:pt>
                <c:pt idx="9840">
                  <c:v>19680</c:v>
                </c:pt>
                <c:pt idx="9841">
                  <c:v>19682</c:v>
                </c:pt>
                <c:pt idx="9842">
                  <c:v>19684</c:v>
                </c:pt>
                <c:pt idx="9843">
                  <c:v>19686</c:v>
                </c:pt>
                <c:pt idx="9844">
                  <c:v>19688</c:v>
                </c:pt>
                <c:pt idx="9845">
                  <c:v>19690</c:v>
                </c:pt>
                <c:pt idx="9846">
                  <c:v>19692</c:v>
                </c:pt>
                <c:pt idx="9847">
                  <c:v>19694</c:v>
                </c:pt>
                <c:pt idx="9848">
                  <c:v>19696</c:v>
                </c:pt>
                <c:pt idx="9849">
                  <c:v>19698</c:v>
                </c:pt>
                <c:pt idx="9850">
                  <c:v>19700</c:v>
                </c:pt>
                <c:pt idx="9851">
                  <c:v>19702</c:v>
                </c:pt>
                <c:pt idx="9852">
                  <c:v>19704</c:v>
                </c:pt>
                <c:pt idx="9853">
                  <c:v>19706</c:v>
                </c:pt>
                <c:pt idx="9854">
                  <c:v>19708</c:v>
                </c:pt>
                <c:pt idx="9855">
                  <c:v>19710</c:v>
                </c:pt>
                <c:pt idx="9856">
                  <c:v>19712</c:v>
                </c:pt>
                <c:pt idx="9857">
                  <c:v>19714</c:v>
                </c:pt>
                <c:pt idx="9858">
                  <c:v>19716</c:v>
                </c:pt>
                <c:pt idx="9859">
                  <c:v>19718</c:v>
                </c:pt>
                <c:pt idx="9860">
                  <c:v>19720</c:v>
                </c:pt>
                <c:pt idx="9861">
                  <c:v>19722</c:v>
                </c:pt>
                <c:pt idx="9862">
                  <c:v>19724</c:v>
                </c:pt>
                <c:pt idx="9863">
                  <c:v>19726</c:v>
                </c:pt>
                <c:pt idx="9864">
                  <c:v>19728</c:v>
                </c:pt>
                <c:pt idx="9865">
                  <c:v>19730</c:v>
                </c:pt>
                <c:pt idx="9866">
                  <c:v>19732</c:v>
                </c:pt>
                <c:pt idx="9867">
                  <c:v>19734</c:v>
                </c:pt>
                <c:pt idx="9868">
                  <c:v>19736</c:v>
                </c:pt>
                <c:pt idx="9869">
                  <c:v>19738</c:v>
                </c:pt>
                <c:pt idx="9870">
                  <c:v>19740</c:v>
                </c:pt>
                <c:pt idx="9871">
                  <c:v>19742</c:v>
                </c:pt>
                <c:pt idx="9872">
                  <c:v>19744</c:v>
                </c:pt>
                <c:pt idx="9873">
                  <c:v>19746</c:v>
                </c:pt>
                <c:pt idx="9874">
                  <c:v>19748</c:v>
                </c:pt>
                <c:pt idx="9875">
                  <c:v>19750</c:v>
                </c:pt>
                <c:pt idx="9876">
                  <c:v>19752</c:v>
                </c:pt>
                <c:pt idx="9877">
                  <c:v>19754</c:v>
                </c:pt>
                <c:pt idx="9878">
                  <c:v>19756</c:v>
                </c:pt>
                <c:pt idx="9879">
                  <c:v>19758</c:v>
                </c:pt>
                <c:pt idx="9880">
                  <c:v>19760</c:v>
                </c:pt>
                <c:pt idx="9881">
                  <c:v>19762</c:v>
                </c:pt>
                <c:pt idx="9882">
                  <c:v>19764</c:v>
                </c:pt>
                <c:pt idx="9883">
                  <c:v>19766</c:v>
                </c:pt>
                <c:pt idx="9884">
                  <c:v>19768</c:v>
                </c:pt>
                <c:pt idx="9885">
                  <c:v>19770</c:v>
                </c:pt>
                <c:pt idx="9886">
                  <c:v>19772</c:v>
                </c:pt>
                <c:pt idx="9887">
                  <c:v>19774</c:v>
                </c:pt>
                <c:pt idx="9888">
                  <c:v>19776</c:v>
                </c:pt>
                <c:pt idx="9889">
                  <c:v>19778</c:v>
                </c:pt>
                <c:pt idx="9890">
                  <c:v>19780</c:v>
                </c:pt>
                <c:pt idx="9891">
                  <c:v>19782</c:v>
                </c:pt>
                <c:pt idx="9892">
                  <c:v>19784</c:v>
                </c:pt>
                <c:pt idx="9893">
                  <c:v>19786</c:v>
                </c:pt>
                <c:pt idx="9894">
                  <c:v>19788</c:v>
                </c:pt>
                <c:pt idx="9895">
                  <c:v>19790</c:v>
                </c:pt>
                <c:pt idx="9896">
                  <c:v>19792</c:v>
                </c:pt>
                <c:pt idx="9897">
                  <c:v>19794</c:v>
                </c:pt>
                <c:pt idx="9898">
                  <c:v>19796</c:v>
                </c:pt>
                <c:pt idx="9899">
                  <c:v>19798</c:v>
                </c:pt>
                <c:pt idx="9900">
                  <c:v>19800</c:v>
                </c:pt>
                <c:pt idx="9901">
                  <c:v>19802</c:v>
                </c:pt>
                <c:pt idx="9902">
                  <c:v>19804</c:v>
                </c:pt>
                <c:pt idx="9903">
                  <c:v>19806</c:v>
                </c:pt>
                <c:pt idx="9904">
                  <c:v>19808</c:v>
                </c:pt>
                <c:pt idx="9905">
                  <c:v>19810</c:v>
                </c:pt>
                <c:pt idx="9906">
                  <c:v>19812</c:v>
                </c:pt>
                <c:pt idx="9907">
                  <c:v>19814</c:v>
                </c:pt>
                <c:pt idx="9908">
                  <c:v>19816</c:v>
                </c:pt>
                <c:pt idx="9909">
                  <c:v>19818</c:v>
                </c:pt>
                <c:pt idx="9910">
                  <c:v>19820</c:v>
                </c:pt>
                <c:pt idx="9911">
                  <c:v>19822</c:v>
                </c:pt>
                <c:pt idx="9912">
                  <c:v>19824</c:v>
                </c:pt>
                <c:pt idx="9913">
                  <c:v>19826</c:v>
                </c:pt>
                <c:pt idx="9914">
                  <c:v>19828</c:v>
                </c:pt>
                <c:pt idx="9915">
                  <c:v>19830</c:v>
                </c:pt>
                <c:pt idx="9916">
                  <c:v>19832</c:v>
                </c:pt>
                <c:pt idx="9917">
                  <c:v>19834</c:v>
                </c:pt>
                <c:pt idx="9918">
                  <c:v>19836</c:v>
                </c:pt>
                <c:pt idx="9919">
                  <c:v>19838</c:v>
                </c:pt>
                <c:pt idx="9920">
                  <c:v>19840</c:v>
                </c:pt>
                <c:pt idx="9921">
                  <c:v>19842</c:v>
                </c:pt>
                <c:pt idx="9922">
                  <c:v>19844</c:v>
                </c:pt>
                <c:pt idx="9923">
                  <c:v>19846</c:v>
                </c:pt>
                <c:pt idx="9924">
                  <c:v>19848</c:v>
                </c:pt>
                <c:pt idx="9925">
                  <c:v>19850</c:v>
                </c:pt>
                <c:pt idx="9926">
                  <c:v>19852</c:v>
                </c:pt>
                <c:pt idx="9927">
                  <c:v>19854</c:v>
                </c:pt>
                <c:pt idx="9928">
                  <c:v>19856</c:v>
                </c:pt>
                <c:pt idx="9929">
                  <c:v>19858</c:v>
                </c:pt>
                <c:pt idx="9930">
                  <c:v>19860</c:v>
                </c:pt>
                <c:pt idx="9931">
                  <c:v>19862</c:v>
                </c:pt>
                <c:pt idx="9932">
                  <c:v>19864</c:v>
                </c:pt>
                <c:pt idx="9933">
                  <c:v>19866</c:v>
                </c:pt>
                <c:pt idx="9934">
                  <c:v>19868</c:v>
                </c:pt>
                <c:pt idx="9935">
                  <c:v>19870</c:v>
                </c:pt>
                <c:pt idx="9936">
                  <c:v>19872</c:v>
                </c:pt>
                <c:pt idx="9937">
                  <c:v>19874</c:v>
                </c:pt>
                <c:pt idx="9938">
                  <c:v>19876</c:v>
                </c:pt>
                <c:pt idx="9939">
                  <c:v>19878</c:v>
                </c:pt>
                <c:pt idx="9940">
                  <c:v>19880</c:v>
                </c:pt>
                <c:pt idx="9941">
                  <c:v>19882</c:v>
                </c:pt>
                <c:pt idx="9942">
                  <c:v>19884</c:v>
                </c:pt>
                <c:pt idx="9943">
                  <c:v>19886</c:v>
                </c:pt>
                <c:pt idx="9944">
                  <c:v>19888</c:v>
                </c:pt>
                <c:pt idx="9945">
                  <c:v>19890</c:v>
                </c:pt>
                <c:pt idx="9946">
                  <c:v>19892</c:v>
                </c:pt>
                <c:pt idx="9947">
                  <c:v>19894</c:v>
                </c:pt>
                <c:pt idx="9948">
                  <c:v>19896</c:v>
                </c:pt>
                <c:pt idx="9949">
                  <c:v>19898</c:v>
                </c:pt>
                <c:pt idx="9950">
                  <c:v>19900</c:v>
                </c:pt>
                <c:pt idx="9951">
                  <c:v>19902</c:v>
                </c:pt>
                <c:pt idx="9952">
                  <c:v>19904</c:v>
                </c:pt>
                <c:pt idx="9953">
                  <c:v>19906</c:v>
                </c:pt>
                <c:pt idx="9954">
                  <c:v>19908</c:v>
                </c:pt>
                <c:pt idx="9955">
                  <c:v>19910</c:v>
                </c:pt>
                <c:pt idx="9956">
                  <c:v>19912</c:v>
                </c:pt>
                <c:pt idx="9957">
                  <c:v>19914</c:v>
                </c:pt>
                <c:pt idx="9958">
                  <c:v>19916</c:v>
                </c:pt>
                <c:pt idx="9959">
                  <c:v>19918</c:v>
                </c:pt>
                <c:pt idx="9960">
                  <c:v>19920</c:v>
                </c:pt>
                <c:pt idx="9961">
                  <c:v>19922</c:v>
                </c:pt>
                <c:pt idx="9962">
                  <c:v>19924</c:v>
                </c:pt>
                <c:pt idx="9963">
                  <c:v>19926</c:v>
                </c:pt>
                <c:pt idx="9964">
                  <c:v>19928</c:v>
                </c:pt>
                <c:pt idx="9965">
                  <c:v>19930</c:v>
                </c:pt>
                <c:pt idx="9966">
                  <c:v>19932</c:v>
                </c:pt>
                <c:pt idx="9967">
                  <c:v>19934</c:v>
                </c:pt>
                <c:pt idx="9968">
                  <c:v>19936</c:v>
                </c:pt>
                <c:pt idx="9969">
                  <c:v>19938</c:v>
                </c:pt>
                <c:pt idx="9970">
                  <c:v>19940</c:v>
                </c:pt>
                <c:pt idx="9971">
                  <c:v>19942</c:v>
                </c:pt>
                <c:pt idx="9972">
                  <c:v>19944</c:v>
                </c:pt>
                <c:pt idx="9973">
                  <c:v>19946</c:v>
                </c:pt>
                <c:pt idx="9974">
                  <c:v>19948</c:v>
                </c:pt>
                <c:pt idx="9975">
                  <c:v>19950</c:v>
                </c:pt>
                <c:pt idx="9976">
                  <c:v>19952</c:v>
                </c:pt>
                <c:pt idx="9977">
                  <c:v>19954</c:v>
                </c:pt>
                <c:pt idx="9978">
                  <c:v>19956</c:v>
                </c:pt>
                <c:pt idx="9979">
                  <c:v>19958</c:v>
                </c:pt>
                <c:pt idx="9980">
                  <c:v>19960</c:v>
                </c:pt>
                <c:pt idx="9981">
                  <c:v>19962</c:v>
                </c:pt>
                <c:pt idx="9982">
                  <c:v>19964</c:v>
                </c:pt>
                <c:pt idx="9983">
                  <c:v>19966</c:v>
                </c:pt>
                <c:pt idx="9984">
                  <c:v>19968</c:v>
                </c:pt>
                <c:pt idx="9985">
                  <c:v>19970</c:v>
                </c:pt>
                <c:pt idx="9986">
                  <c:v>19972</c:v>
                </c:pt>
                <c:pt idx="9987">
                  <c:v>19974</c:v>
                </c:pt>
                <c:pt idx="9988">
                  <c:v>19976</c:v>
                </c:pt>
                <c:pt idx="9989">
                  <c:v>19978</c:v>
                </c:pt>
                <c:pt idx="9990">
                  <c:v>19980</c:v>
                </c:pt>
                <c:pt idx="9991">
                  <c:v>19982</c:v>
                </c:pt>
                <c:pt idx="9992">
                  <c:v>19984</c:v>
                </c:pt>
                <c:pt idx="9993">
                  <c:v>19986</c:v>
                </c:pt>
                <c:pt idx="9994">
                  <c:v>19988</c:v>
                </c:pt>
                <c:pt idx="9995">
                  <c:v>19990</c:v>
                </c:pt>
                <c:pt idx="9996">
                  <c:v>19992</c:v>
                </c:pt>
                <c:pt idx="9997">
                  <c:v>19994</c:v>
                </c:pt>
                <c:pt idx="9998">
                  <c:v>19996</c:v>
                </c:pt>
                <c:pt idx="9999">
                  <c:v>19998</c:v>
                </c:pt>
                <c:pt idx="10000">
                  <c:v>20000</c:v>
                </c:pt>
                <c:pt idx="10001">
                  <c:v>20002</c:v>
                </c:pt>
                <c:pt idx="10002">
                  <c:v>20004</c:v>
                </c:pt>
                <c:pt idx="10003">
                  <c:v>20006</c:v>
                </c:pt>
                <c:pt idx="10004">
                  <c:v>20008</c:v>
                </c:pt>
                <c:pt idx="10005">
                  <c:v>20010</c:v>
                </c:pt>
                <c:pt idx="10006">
                  <c:v>20012</c:v>
                </c:pt>
                <c:pt idx="10007">
                  <c:v>20014</c:v>
                </c:pt>
                <c:pt idx="10008">
                  <c:v>20016</c:v>
                </c:pt>
                <c:pt idx="10009">
                  <c:v>20018</c:v>
                </c:pt>
                <c:pt idx="10010">
                  <c:v>20020</c:v>
                </c:pt>
                <c:pt idx="10011">
                  <c:v>20022</c:v>
                </c:pt>
                <c:pt idx="10012">
                  <c:v>20024</c:v>
                </c:pt>
                <c:pt idx="10013">
                  <c:v>20026</c:v>
                </c:pt>
                <c:pt idx="10014">
                  <c:v>20028</c:v>
                </c:pt>
                <c:pt idx="10015">
                  <c:v>20030</c:v>
                </c:pt>
                <c:pt idx="10016">
                  <c:v>20032</c:v>
                </c:pt>
                <c:pt idx="10017">
                  <c:v>20034</c:v>
                </c:pt>
                <c:pt idx="10018">
                  <c:v>20036</c:v>
                </c:pt>
                <c:pt idx="10019">
                  <c:v>20038</c:v>
                </c:pt>
                <c:pt idx="10020">
                  <c:v>20040</c:v>
                </c:pt>
                <c:pt idx="10021">
                  <c:v>20042</c:v>
                </c:pt>
                <c:pt idx="10022">
                  <c:v>20044</c:v>
                </c:pt>
                <c:pt idx="10023">
                  <c:v>20046</c:v>
                </c:pt>
                <c:pt idx="10024">
                  <c:v>20048</c:v>
                </c:pt>
                <c:pt idx="10025">
                  <c:v>20050</c:v>
                </c:pt>
                <c:pt idx="10026">
                  <c:v>20052</c:v>
                </c:pt>
                <c:pt idx="10027">
                  <c:v>20054</c:v>
                </c:pt>
                <c:pt idx="10028">
                  <c:v>20056</c:v>
                </c:pt>
                <c:pt idx="10029">
                  <c:v>20058</c:v>
                </c:pt>
                <c:pt idx="10030">
                  <c:v>20060</c:v>
                </c:pt>
                <c:pt idx="10031">
                  <c:v>20062</c:v>
                </c:pt>
                <c:pt idx="10032">
                  <c:v>20064</c:v>
                </c:pt>
                <c:pt idx="10033">
                  <c:v>20066</c:v>
                </c:pt>
                <c:pt idx="10034">
                  <c:v>20068</c:v>
                </c:pt>
                <c:pt idx="10035">
                  <c:v>20070</c:v>
                </c:pt>
                <c:pt idx="10036">
                  <c:v>20072</c:v>
                </c:pt>
                <c:pt idx="10037">
                  <c:v>20074</c:v>
                </c:pt>
                <c:pt idx="10038">
                  <c:v>20076</c:v>
                </c:pt>
                <c:pt idx="10039">
                  <c:v>20078</c:v>
                </c:pt>
                <c:pt idx="10040">
                  <c:v>20080</c:v>
                </c:pt>
                <c:pt idx="10041">
                  <c:v>20082</c:v>
                </c:pt>
                <c:pt idx="10042">
                  <c:v>20084</c:v>
                </c:pt>
                <c:pt idx="10043">
                  <c:v>20086</c:v>
                </c:pt>
                <c:pt idx="10044">
                  <c:v>20088</c:v>
                </c:pt>
                <c:pt idx="10045">
                  <c:v>20090</c:v>
                </c:pt>
                <c:pt idx="10046">
                  <c:v>20092</c:v>
                </c:pt>
                <c:pt idx="10047">
                  <c:v>20094</c:v>
                </c:pt>
                <c:pt idx="10048">
                  <c:v>20096</c:v>
                </c:pt>
                <c:pt idx="10049">
                  <c:v>20098</c:v>
                </c:pt>
                <c:pt idx="10050">
                  <c:v>20100</c:v>
                </c:pt>
                <c:pt idx="10051">
                  <c:v>20102</c:v>
                </c:pt>
                <c:pt idx="10052">
                  <c:v>20104</c:v>
                </c:pt>
                <c:pt idx="10053">
                  <c:v>20106</c:v>
                </c:pt>
                <c:pt idx="10054">
                  <c:v>20108</c:v>
                </c:pt>
                <c:pt idx="10055">
                  <c:v>20110</c:v>
                </c:pt>
                <c:pt idx="10056">
                  <c:v>20112</c:v>
                </c:pt>
                <c:pt idx="10057">
                  <c:v>20114</c:v>
                </c:pt>
                <c:pt idx="10058">
                  <c:v>20116</c:v>
                </c:pt>
                <c:pt idx="10059">
                  <c:v>20118</c:v>
                </c:pt>
                <c:pt idx="10060">
                  <c:v>20120</c:v>
                </c:pt>
                <c:pt idx="10061">
                  <c:v>20122</c:v>
                </c:pt>
                <c:pt idx="10062">
                  <c:v>20124</c:v>
                </c:pt>
                <c:pt idx="10063">
                  <c:v>20126</c:v>
                </c:pt>
                <c:pt idx="10064">
                  <c:v>20128</c:v>
                </c:pt>
                <c:pt idx="10065">
                  <c:v>20130</c:v>
                </c:pt>
                <c:pt idx="10066">
                  <c:v>20132</c:v>
                </c:pt>
                <c:pt idx="10067">
                  <c:v>20134</c:v>
                </c:pt>
                <c:pt idx="10068">
                  <c:v>20136</c:v>
                </c:pt>
                <c:pt idx="10069">
                  <c:v>20138</c:v>
                </c:pt>
                <c:pt idx="10070">
                  <c:v>20140</c:v>
                </c:pt>
                <c:pt idx="10071">
                  <c:v>20142</c:v>
                </c:pt>
                <c:pt idx="10072">
                  <c:v>20144</c:v>
                </c:pt>
                <c:pt idx="10073">
                  <c:v>20146</c:v>
                </c:pt>
                <c:pt idx="10074">
                  <c:v>20148</c:v>
                </c:pt>
                <c:pt idx="10075">
                  <c:v>20150</c:v>
                </c:pt>
                <c:pt idx="10076">
                  <c:v>20152</c:v>
                </c:pt>
                <c:pt idx="10077">
                  <c:v>20154</c:v>
                </c:pt>
                <c:pt idx="10078">
                  <c:v>20156</c:v>
                </c:pt>
                <c:pt idx="10079">
                  <c:v>20158</c:v>
                </c:pt>
                <c:pt idx="10080">
                  <c:v>20160</c:v>
                </c:pt>
                <c:pt idx="10081">
                  <c:v>20162</c:v>
                </c:pt>
                <c:pt idx="10082">
                  <c:v>20164</c:v>
                </c:pt>
                <c:pt idx="10083">
                  <c:v>20166</c:v>
                </c:pt>
                <c:pt idx="10084">
                  <c:v>20168</c:v>
                </c:pt>
                <c:pt idx="10085">
                  <c:v>20170</c:v>
                </c:pt>
                <c:pt idx="10086">
                  <c:v>20172</c:v>
                </c:pt>
                <c:pt idx="10087">
                  <c:v>20174</c:v>
                </c:pt>
                <c:pt idx="10088">
                  <c:v>20176</c:v>
                </c:pt>
                <c:pt idx="10089">
                  <c:v>20178</c:v>
                </c:pt>
                <c:pt idx="10090">
                  <c:v>20180</c:v>
                </c:pt>
                <c:pt idx="10091">
                  <c:v>20182</c:v>
                </c:pt>
                <c:pt idx="10092">
                  <c:v>20184</c:v>
                </c:pt>
                <c:pt idx="10093">
                  <c:v>20186</c:v>
                </c:pt>
                <c:pt idx="10094">
                  <c:v>20188</c:v>
                </c:pt>
                <c:pt idx="10095">
                  <c:v>20190</c:v>
                </c:pt>
                <c:pt idx="10096">
                  <c:v>20192</c:v>
                </c:pt>
                <c:pt idx="10097">
                  <c:v>20194</c:v>
                </c:pt>
                <c:pt idx="10098">
                  <c:v>20196</c:v>
                </c:pt>
                <c:pt idx="10099">
                  <c:v>20198</c:v>
                </c:pt>
                <c:pt idx="10100">
                  <c:v>20200</c:v>
                </c:pt>
                <c:pt idx="10101">
                  <c:v>20202</c:v>
                </c:pt>
                <c:pt idx="10102">
                  <c:v>20204</c:v>
                </c:pt>
                <c:pt idx="10103">
                  <c:v>20206</c:v>
                </c:pt>
                <c:pt idx="10104">
                  <c:v>20208</c:v>
                </c:pt>
                <c:pt idx="10105">
                  <c:v>20210</c:v>
                </c:pt>
                <c:pt idx="10106">
                  <c:v>20212</c:v>
                </c:pt>
                <c:pt idx="10107">
                  <c:v>20214</c:v>
                </c:pt>
                <c:pt idx="10108">
                  <c:v>20216</c:v>
                </c:pt>
                <c:pt idx="10109">
                  <c:v>20218</c:v>
                </c:pt>
                <c:pt idx="10110">
                  <c:v>20220</c:v>
                </c:pt>
                <c:pt idx="10111">
                  <c:v>20222</c:v>
                </c:pt>
                <c:pt idx="10112">
                  <c:v>20224</c:v>
                </c:pt>
                <c:pt idx="10113">
                  <c:v>20226</c:v>
                </c:pt>
                <c:pt idx="10114">
                  <c:v>20228</c:v>
                </c:pt>
                <c:pt idx="10115">
                  <c:v>20230</c:v>
                </c:pt>
                <c:pt idx="10116">
                  <c:v>20232</c:v>
                </c:pt>
                <c:pt idx="10117">
                  <c:v>20234</c:v>
                </c:pt>
                <c:pt idx="10118">
                  <c:v>20236</c:v>
                </c:pt>
                <c:pt idx="10119">
                  <c:v>20238</c:v>
                </c:pt>
                <c:pt idx="10120">
                  <c:v>20240</c:v>
                </c:pt>
                <c:pt idx="10121">
                  <c:v>20242</c:v>
                </c:pt>
                <c:pt idx="10122">
                  <c:v>20244</c:v>
                </c:pt>
                <c:pt idx="10123">
                  <c:v>20246</c:v>
                </c:pt>
                <c:pt idx="10124">
                  <c:v>20248</c:v>
                </c:pt>
                <c:pt idx="10125">
                  <c:v>20250</c:v>
                </c:pt>
                <c:pt idx="10126">
                  <c:v>20252</c:v>
                </c:pt>
                <c:pt idx="10127">
                  <c:v>20254</c:v>
                </c:pt>
                <c:pt idx="10128">
                  <c:v>20256</c:v>
                </c:pt>
                <c:pt idx="10129">
                  <c:v>20258</c:v>
                </c:pt>
                <c:pt idx="10130">
                  <c:v>20260</c:v>
                </c:pt>
                <c:pt idx="10131">
                  <c:v>20262</c:v>
                </c:pt>
                <c:pt idx="10132">
                  <c:v>20264</c:v>
                </c:pt>
                <c:pt idx="10133">
                  <c:v>20266</c:v>
                </c:pt>
                <c:pt idx="10134">
                  <c:v>20268</c:v>
                </c:pt>
                <c:pt idx="10135">
                  <c:v>20270</c:v>
                </c:pt>
                <c:pt idx="10136">
                  <c:v>20272</c:v>
                </c:pt>
                <c:pt idx="10137">
                  <c:v>20274</c:v>
                </c:pt>
                <c:pt idx="10138">
                  <c:v>20276</c:v>
                </c:pt>
                <c:pt idx="10139">
                  <c:v>20278</c:v>
                </c:pt>
                <c:pt idx="10140">
                  <c:v>20280</c:v>
                </c:pt>
                <c:pt idx="10141">
                  <c:v>20282</c:v>
                </c:pt>
                <c:pt idx="10142">
                  <c:v>20284</c:v>
                </c:pt>
                <c:pt idx="10143">
                  <c:v>20286</c:v>
                </c:pt>
                <c:pt idx="10144">
                  <c:v>20288</c:v>
                </c:pt>
                <c:pt idx="10145">
                  <c:v>20290</c:v>
                </c:pt>
                <c:pt idx="10146">
                  <c:v>20292</c:v>
                </c:pt>
                <c:pt idx="10147">
                  <c:v>20294</c:v>
                </c:pt>
                <c:pt idx="10148">
                  <c:v>20296</c:v>
                </c:pt>
                <c:pt idx="10149">
                  <c:v>20298</c:v>
                </c:pt>
                <c:pt idx="10150">
                  <c:v>20300</c:v>
                </c:pt>
                <c:pt idx="10151">
                  <c:v>20302</c:v>
                </c:pt>
                <c:pt idx="10152">
                  <c:v>20304</c:v>
                </c:pt>
                <c:pt idx="10153">
                  <c:v>20306</c:v>
                </c:pt>
                <c:pt idx="10154">
                  <c:v>20308</c:v>
                </c:pt>
                <c:pt idx="10155">
                  <c:v>20310</c:v>
                </c:pt>
                <c:pt idx="10156">
                  <c:v>20312</c:v>
                </c:pt>
                <c:pt idx="10157">
                  <c:v>20314</c:v>
                </c:pt>
                <c:pt idx="10158">
                  <c:v>20316</c:v>
                </c:pt>
                <c:pt idx="10159">
                  <c:v>20318</c:v>
                </c:pt>
                <c:pt idx="10160">
                  <c:v>20320</c:v>
                </c:pt>
                <c:pt idx="10161">
                  <c:v>20322</c:v>
                </c:pt>
                <c:pt idx="10162">
                  <c:v>20324</c:v>
                </c:pt>
                <c:pt idx="10163">
                  <c:v>20326</c:v>
                </c:pt>
                <c:pt idx="10164">
                  <c:v>20328</c:v>
                </c:pt>
                <c:pt idx="10165">
                  <c:v>20330</c:v>
                </c:pt>
                <c:pt idx="10166">
                  <c:v>20332</c:v>
                </c:pt>
                <c:pt idx="10167">
                  <c:v>20334</c:v>
                </c:pt>
                <c:pt idx="10168">
                  <c:v>20336</c:v>
                </c:pt>
                <c:pt idx="10169">
                  <c:v>20338</c:v>
                </c:pt>
                <c:pt idx="10170">
                  <c:v>20340</c:v>
                </c:pt>
                <c:pt idx="10171">
                  <c:v>20342</c:v>
                </c:pt>
                <c:pt idx="10172">
                  <c:v>20344</c:v>
                </c:pt>
                <c:pt idx="10173">
                  <c:v>20346</c:v>
                </c:pt>
                <c:pt idx="10174">
                  <c:v>20348</c:v>
                </c:pt>
                <c:pt idx="10175">
                  <c:v>20350</c:v>
                </c:pt>
                <c:pt idx="10176">
                  <c:v>20352</c:v>
                </c:pt>
                <c:pt idx="10177">
                  <c:v>20354</c:v>
                </c:pt>
                <c:pt idx="10178">
                  <c:v>20356</c:v>
                </c:pt>
                <c:pt idx="10179">
                  <c:v>20358</c:v>
                </c:pt>
                <c:pt idx="10180">
                  <c:v>20360</c:v>
                </c:pt>
                <c:pt idx="10181">
                  <c:v>20362</c:v>
                </c:pt>
                <c:pt idx="10182">
                  <c:v>20364</c:v>
                </c:pt>
                <c:pt idx="10183">
                  <c:v>20366</c:v>
                </c:pt>
                <c:pt idx="10184">
                  <c:v>20368</c:v>
                </c:pt>
                <c:pt idx="10185">
                  <c:v>20370</c:v>
                </c:pt>
                <c:pt idx="10186">
                  <c:v>20372</c:v>
                </c:pt>
                <c:pt idx="10187">
                  <c:v>20374</c:v>
                </c:pt>
                <c:pt idx="10188">
                  <c:v>20376</c:v>
                </c:pt>
                <c:pt idx="10189">
                  <c:v>20378</c:v>
                </c:pt>
                <c:pt idx="10190">
                  <c:v>20380</c:v>
                </c:pt>
                <c:pt idx="10191">
                  <c:v>20382</c:v>
                </c:pt>
                <c:pt idx="10192">
                  <c:v>20384</c:v>
                </c:pt>
                <c:pt idx="10193">
                  <c:v>20386</c:v>
                </c:pt>
                <c:pt idx="10194">
                  <c:v>20388</c:v>
                </c:pt>
                <c:pt idx="10195">
                  <c:v>20390</c:v>
                </c:pt>
                <c:pt idx="10196">
                  <c:v>20392</c:v>
                </c:pt>
                <c:pt idx="10197">
                  <c:v>20394</c:v>
                </c:pt>
                <c:pt idx="10198">
                  <c:v>20396</c:v>
                </c:pt>
                <c:pt idx="10199">
                  <c:v>20398</c:v>
                </c:pt>
                <c:pt idx="10200">
                  <c:v>20400</c:v>
                </c:pt>
                <c:pt idx="10201">
                  <c:v>20402</c:v>
                </c:pt>
                <c:pt idx="10202">
                  <c:v>20404</c:v>
                </c:pt>
                <c:pt idx="10203">
                  <c:v>20406</c:v>
                </c:pt>
                <c:pt idx="10204">
                  <c:v>20408</c:v>
                </c:pt>
                <c:pt idx="10205">
                  <c:v>20410</c:v>
                </c:pt>
                <c:pt idx="10206">
                  <c:v>20412</c:v>
                </c:pt>
                <c:pt idx="10207">
                  <c:v>20414</c:v>
                </c:pt>
                <c:pt idx="10208">
                  <c:v>20416</c:v>
                </c:pt>
                <c:pt idx="10209">
                  <c:v>20418</c:v>
                </c:pt>
                <c:pt idx="10210">
                  <c:v>20420</c:v>
                </c:pt>
                <c:pt idx="10211">
                  <c:v>20422</c:v>
                </c:pt>
                <c:pt idx="10212">
                  <c:v>20424</c:v>
                </c:pt>
                <c:pt idx="10213">
                  <c:v>20426</c:v>
                </c:pt>
                <c:pt idx="10214">
                  <c:v>20428</c:v>
                </c:pt>
                <c:pt idx="10215">
                  <c:v>20430</c:v>
                </c:pt>
                <c:pt idx="10216">
                  <c:v>20432</c:v>
                </c:pt>
                <c:pt idx="10217">
                  <c:v>20434</c:v>
                </c:pt>
                <c:pt idx="10218">
                  <c:v>20436</c:v>
                </c:pt>
                <c:pt idx="10219">
                  <c:v>20438</c:v>
                </c:pt>
                <c:pt idx="10220">
                  <c:v>20440</c:v>
                </c:pt>
                <c:pt idx="10221">
                  <c:v>20442</c:v>
                </c:pt>
                <c:pt idx="10222">
                  <c:v>20444</c:v>
                </c:pt>
                <c:pt idx="10223">
                  <c:v>20446</c:v>
                </c:pt>
                <c:pt idx="10224">
                  <c:v>20448</c:v>
                </c:pt>
                <c:pt idx="10225">
                  <c:v>20450</c:v>
                </c:pt>
                <c:pt idx="10226">
                  <c:v>20452</c:v>
                </c:pt>
                <c:pt idx="10227">
                  <c:v>20454</c:v>
                </c:pt>
                <c:pt idx="10228">
                  <c:v>20456</c:v>
                </c:pt>
                <c:pt idx="10229">
                  <c:v>20458</c:v>
                </c:pt>
                <c:pt idx="10230">
                  <c:v>20460</c:v>
                </c:pt>
                <c:pt idx="10231">
                  <c:v>20462</c:v>
                </c:pt>
                <c:pt idx="10232">
                  <c:v>20464</c:v>
                </c:pt>
                <c:pt idx="10233">
                  <c:v>20466</c:v>
                </c:pt>
                <c:pt idx="10234">
                  <c:v>20468</c:v>
                </c:pt>
                <c:pt idx="10235">
                  <c:v>20470</c:v>
                </c:pt>
                <c:pt idx="10236">
                  <c:v>20472</c:v>
                </c:pt>
                <c:pt idx="10237">
                  <c:v>20474</c:v>
                </c:pt>
                <c:pt idx="10238">
                  <c:v>20476</c:v>
                </c:pt>
                <c:pt idx="10239">
                  <c:v>20478</c:v>
                </c:pt>
                <c:pt idx="10240">
                  <c:v>20480</c:v>
                </c:pt>
                <c:pt idx="10241">
                  <c:v>20482</c:v>
                </c:pt>
                <c:pt idx="10242">
                  <c:v>20484</c:v>
                </c:pt>
                <c:pt idx="10243">
                  <c:v>20486</c:v>
                </c:pt>
                <c:pt idx="10244">
                  <c:v>20488</c:v>
                </c:pt>
                <c:pt idx="10245">
                  <c:v>20490</c:v>
                </c:pt>
                <c:pt idx="10246">
                  <c:v>20492</c:v>
                </c:pt>
                <c:pt idx="10247">
                  <c:v>20494</c:v>
                </c:pt>
                <c:pt idx="10248">
                  <c:v>20496</c:v>
                </c:pt>
                <c:pt idx="10249">
                  <c:v>20498</c:v>
                </c:pt>
                <c:pt idx="10250">
                  <c:v>20500</c:v>
                </c:pt>
                <c:pt idx="10251">
                  <c:v>20502</c:v>
                </c:pt>
                <c:pt idx="10252">
                  <c:v>20504</c:v>
                </c:pt>
                <c:pt idx="10253">
                  <c:v>20506</c:v>
                </c:pt>
                <c:pt idx="10254">
                  <c:v>20508</c:v>
                </c:pt>
                <c:pt idx="10255">
                  <c:v>20510</c:v>
                </c:pt>
                <c:pt idx="10256">
                  <c:v>20512</c:v>
                </c:pt>
                <c:pt idx="10257">
                  <c:v>20514</c:v>
                </c:pt>
                <c:pt idx="10258">
                  <c:v>20516</c:v>
                </c:pt>
                <c:pt idx="10259">
                  <c:v>20518</c:v>
                </c:pt>
                <c:pt idx="10260">
                  <c:v>20520</c:v>
                </c:pt>
                <c:pt idx="10261">
                  <c:v>20522</c:v>
                </c:pt>
                <c:pt idx="10262">
                  <c:v>20524</c:v>
                </c:pt>
                <c:pt idx="10263">
                  <c:v>20526</c:v>
                </c:pt>
                <c:pt idx="10264">
                  <c:v>20528</c:v>
                </c:pt>
                <c:pt idx="10265">
                  <c:v>20530</c:v>
                </c:pt>
                <c:pt idx="10266">
                  <c:v>20532</c:v>
                </c:pt>
                <c:pt idx="10267">
                  <c:v>20534</c:v>
                </c:pt>
                <c:pt idx="10268">
                  <c:v>20536</c:v>
                </c:pt>
                <c:pt idx="10269">
                  <c:v>20538</c:v>
                </c:pt>
                <c:pt idx="10270">
                  <c:v>20540</c:v>
                </c:pt>
                <c:pt idx="10271">
                  <c:v>20542</c:v>
                </c:pt>
                <c:pt idx="10272">
                  <c:v>20544</c:v>
                </c:pt>
                <c:pt idx="10273">
                  <c:v>20546</c:v>
                </c:pt>
                <c:pt idx="10274">
                  <c:v>20548</c:v>
                </c:pt>
                <c:pt idx="10275">
                  <c:v>20550</c:v>
                </c:pt>
                <c:pt idx="10276">
                  <c:v>20552</c:v>
                </c:pt>
                <c:pt idx="10277">
                  <c:v>20554</c:v>
                </c:pt>
                <c:pt idx="10278">
                  <c:v>20556</c:v>
                </c:pt>
                <c:pt idx="10279">
                  <c:v>20558</c:v>
                </c:pt>
                <c:pt idx="10280">
                  <c:v>20560</c:v>
                </c:pt>
                <c:pt idx="10281">
                  <c:v>20562</c:v>
                </c:pt>
                <c:pt idx="10282">
                  <c:v>20564</c:v>
                </c:pt>
                <c:pt idx="10283">
                  <c:v>20566</c:v>
                </c:pt>
                <c:pt idx="10284">
                  <c:v>20568</c:v>
                </c:pt>
                <c:pt idx="10285">
                  <c:v>20570</c:v>
                </c:pt>
                <c:pt idx="10286">
                  <c:v>20572</c:v>
                </c:pt>
                <c:pt idx="10287">
                  <c:v>20574</c:v>
                </c:pt>
                <c:pt idx="10288">
                  <c:v>20576</c:v>
                </c:pt>
                <c:pt idx="10289">
                  <c:v>20578</c:v>
                </c:pt>
                <c:pt idx="10290">
                  <c:v>20580</c:v>
                </c:pt>
                <c:pt idx="10291">
                  <c:v>20582</c:v>
                </c:pt>
                <c:pt idx="10292">
                  <c:v>20584</c:v>
                </c:pt>
                <c:pt idx="10293">
                  <c:v>20586</c:v>
                </c:pt>
                <c:pt idx="10294">
                  <c:v>20588</c:v>
                </c:pt>
                <c:pt idx="10295">
                  <c:v>20590</c:v>
                </c:pt>
                <c:pt idx="10296">
                  <c:v>20592</c:v>
                </c:pt>
                <c:pt idx="10297">
                  <c:v>20594</c:v>
                </c:pt>
                <c:pt idx="10298">
                  <c:v>20596</c:v>
                </c:pt>
                <c:pt idx="10299">
                  <c:v>20598</c:v>
                </c:pt>
                <c:pt idx="10300">
                  <c:v>20600</c:v>
                </c:pt>
                <c:pt idx="10301">
                  <c:v>20602</c:v>
                </c:pt>
                <c:pt idx="10302">
                  <c:v>20604</c:v>
                </c:pt>
                <c:pt idx="10303">
                  <c:v>20606</c:v>
                </c:pt>
                <c:pt idx="10304">
                  <c:v>20608</c:v>
                </c:pt>
                <c:pt idx="10305">
                  <c:v>20610</c:v>
                </c:pt>
                <c:pt idx="10306">
                  <c:v>20612</c:v>
                </c:pt>
                <c:pt idx="10307">
                  <c:v>20614</c:v>
                </c:pt>
                <c:pt idx="10308">
                  <c:v>20616</c:v>
                </c:pt>
                <c:pt idx="10309">
                  <c:v>20618</c:v>
                </c:pt>
                <c:pt idx="10310">
                  <c:v>20620</c:v>
                </c:pt>
                <c:pt idx="10311">
                  <c:v>20622</c:v>
                </c:pt>
                <c:pt idx="10312">
                  <c:v>20624</c:v>
                </c:pt>
                <c:pt idx="10313">
                  <c:v>20626</c:v>
                </c:pt>
                <c:pt idx="10314">
                  <c:v>20628</c:v>
                </c:pt>
                <c:pt idx="10315">
                  <c:v>20630</c:v>
                </c:pt>
                <c:pt idx="10316">
                  <c:v>20632</c:v>
                </c:pt>
                <c:pt idx="10317">
                  <c:v>20634</c:v>
                </c:pt>
                <c:pt idx="10318">
                  <c:v>20636</c:v>
                </c:pt>
                <c:pt idx="10319">
                  <c:v>20638</c:v>
                </c:pt>
                <c:pt idx="10320">
                  <c:v>20640</c:v>
                </c:pt>
                <c:pt idx="10321">
                  <c:v>20642</c:v>
                </c:pt>
                <c:pt idx="10322">
                  <c:v>20644</c:v>
                </c:pt>
                <c:pt idx="10323">
                  <c:v>20646</c:v>
                </c:pt>
                <c:pt idx="10324">
                  <c:v>20648</c:v>
                </c:pt>
                <c:pt idx="10325">
                  <c:v>20650</c:v>
                </c:pt>
                <c:pt idx="10326">
                  <c:v>20652</c:v>
                </c:pt>
                <c:pt idx="10327">
                  <c:v>20654</c:v>
                </c:pt>
                <c:pt idx="10328">
                  <c:v>20656</c:v>
                </c:pt>
                <c:pt idx="10329">
                  <c:v>20658</c:v>
                </c:pt>
                <c:pt idx="10330">
                  <c:v>20660</c:v>
                </c:pt>
                <c:pt idx="10331">
                  <c:v>20662</c:v>
                </c:pt>
                <c:pt idx="10332">
                  <c:v>20664</c:v>
                </c:pt>
                <c:pt idx="10333">
                  <c:v>20666</c:v>
                </c:pt>
                <c:pt idx="10334">
                  <c:v>20668</c:v>
                </c:pt>
                <c:pt idx="10335">
                  <c:v>20670</c:v>
                </c:pt>
                <c:pt idx="10336">
                  <c:v>20672</c:v>
                </c:pt>
                <c:pt idx="10337">
                  <c:v>20674</c:v>
                </c:pt>
                <c:pt idx="10338">
                  <c:v>20676</c:v>
                </c:pt>
                <c:pt idx="10339">
                  <c:v>20678</c:v>
                </c:pt>
                <c:pt idx="10340">
                  <c:v>20680</c:v>
                </c:pt>
                <c:pt idx="10341">
                  <c:v>20682</c:v>
                </c:pt>
                <c:pt idx="10342">
                  <c:v>20684</c:v>
                </c:pt>
                <c:pt idx="10343">
                  <c:v>20686</c:v>
                </c:pt>
                <c:pt idx="10344">
                  <c:v>20688</c:v>
                </c:pt>
                <c:pt idx="10345">
                  <c:v>20690</c:v>
                </c:pt>
                <c:pt idx="10346">
                  <c:v>20692</c:v>
                </c:pt>
                <c:pt idx="10347">
                  <c:v>20694</c:v>
                </c:pt>
                <c:pt idx="10348">
                  <c:v>20696</c:v>
                </c:pt>
                <c:pt idx="10349">
                  <c:v>20698</c:v>
                </c:pt>
                <c:pt idx="10350">
                  <c:v>20700</c:v>
                </c:pt>
                <c:pt idx="10351">
                  <c:v>20702</c:v>
                </c:pt>
                <c:pt idx="10352">
                  <c:v>20704</c:v>
                </c:pt>
                <c:pt idx="10353">
                  <c:v>20706</c:v>
                </c:pt>
                <c:pt idx="10354">
                  <c:v>20708</c:v>
                </c:pt>
                <c:pt idx="10355">
                  <c:v>20710</c:v>
                </c:pt>
                <c:pt idx="10356">
                  <c:v>20712</c:v>
                </c:pt>
                <c:pt idx="10357">
                  <c:v>20714</c:v>
                </c:pt>
                <c:pt idx="10358">
                  <c:v>20716</c:v>
                </c:pt>
                <c:pt idx="10359">
                  <c:v>20718</c:v>
                </c:pt>
                <c:pt idx="10360">
                  <c:v>20720</c:v>
                </c:pt>
                <c:pt idx="10361">
                  <c:v>20722</c:v>
                </c:pt>
                <c:pt idx="10362">
                  <c:v>20724</c:v>
                </c:pt>
                <c:pt idx="10363">
                  <c:v>20726</c:v>
                </c:pt>
                <c:pt idx="10364">
                  <c:v>20728</c:v>
                </c:pt>
                <c:pt idx="10365">
                  <c:v>20730</c:v>
                </c:pt>
                <c:pt idx="10366">
                  <c:v>20732</c:v>
                </c:pt>
                <c:pt idx="10367">
                  <c:v>20734</c:v>
                </c:pt>
                <c:pt idx="10368">
                  <c:v>20736</c:v>
                </c:pt>
                <c:pt idx="10369">
                  <c:v>20738</c:v>
                </c:pt>
                <c:pt idx="10370">
                  <c:v>20740</c:v>
                </c:pt>
                <c:pt idx="10371">
                  <c:v>20742</c:v>
                </c:pt>
                <c:pt idx="10372">
                  <c:v>20744</c:v>
                </c:pt>
                <c:pt idx="10373">
                  <c:v>20746</c:v>
                </c:pt>
                <c:pt idx="10374">
                  <c:v>20748</c:v>
                </c:pt>
                <c:pt idx="10375">
                  <c:v>20750</c:v>
                </c:pt>
                <c:pt idx="10376">
                  <c:v>20752</c:v>
                </c:pt>
                <c:pt idx="10377">
                  <c:v>20754</c:v>
                </c:pt>
                <c:pt idx="10378">
                  <c:v>20756</c:v>
                </c:pt>
                <c:pt idx="10379">
                  <c:v>20758</c:v>
                </c:pt>
                <c:pt idx="10380">
                  <c:v>20760</c:v>
                </c:pt>
                <c:pt idx="10381">
                  <c:v>20762</c:v>
                </c:pt>
                <c:pt idx="10382">
                  <c:v>20764</c:v>
                </c:pt>
                <c:pt idx="10383">
                  <c:v>20766</c:v>
                </c:pt>
                <c:pt idx="10384">
                  <c:v>20768</c:v>
                </c:pt>
                <c:pt idx="10385">
                  <c:v>20770</c:v>
                </c:pt>
                <c:pt idx="10386">
                  <c:v>20772</c:v>
                </c:pt>
                <c:pt idx="10387">
                  <c:v>20774</c:v>
                </c:pt>
                <c:pt idx="10388">
                  <c:v>20776</c:v>
                </c:pt>
                <c:pt idx="10389">
                  <c:v>20778</c:v>
                </c:pt>
                <c:pt idx="10390">
                  <c:v>20780</c:v>
                </c:pt>
                <c:pt idx="10391">
                  <c:v>20782</c:v>
                </c:pt>
                <c:pt idx="10392">
                  <c:v>20784</c:v>
                </c:pt>
                <c:pt idx="10393">
                  <c:v>20786</c:v>
                </c:pt>
                <c:pt idx="10394">
                  <c:v>20788</c:v>
                </c:pt>
                <c:pt idx="10395">
                  <c:v>20790</c:v>
                </c:pt>
                <c:pt idx="10396">
                  <c:v>20792</c:v>
                </c:pt>
                <c:pt idx="10397">
                  <c:v>20794</c:v>
                </c:pt>
                <c:pt idx="10398">
                  <c:v>20796</c:v>
                </c:pt>
                <c:pt idx="10399">
                  <c:v>20798</c:v>
                </c:pt>
                <c:pt idx="10400">
                  <c:v>20800</c:v>
                </c:pt>
                <c:pt idx="10401">
                  <c:v>20802</c:v>
                </c:pt>
                <c:pt idx="10402">
                  <c:v>20804</c:v>
                </c:pt>
                <c:pt idx="10403">
                  <c:v>20806</c:v>
                </c:pt>
                <c:pt idx="10404">
                  <c:v>20808</c:v>
                </c:pt>
                <c:pt idx="10405">
                  <c:v>20810</c:v>
                </c:pt>
                <c:pt idx="10406">
                  <c:v>20812</c:v>
                </c:pt>
                <c:pt idx="10407">
                  <c:v>20814</c:v>
                </c:pt>
                <c:pt idx="10408">
                  <c:v>20816</c:v>
                </c:pt>
                <c:pt idx="10409">
                  <c:v>20818</c:v>
                </c:pt>
                <c:pt idx="10410">
                  <c:v>20820</c:v>
                </c:pt>
                <c:pt idx="10411">
                  <c:v>20822</c:v>
                </c:pt>
                <c:pt idx="10412">
                  <c:v>20824</c:v>
                </c:pt>
                <c:pt idx="10413">
                  <c:v>20826</c:v>
                </c:pt>
                <c:pt idx="10414">
                  <c:v>20828</c:v>
                </c:pt>
                <c:pt idx="10415">
                  <c:v>20830</c:v>
                </c:pt>
                <c:pt idx="10416">
                  <c:v>20832</c:v>
                </c:pt>
                <c:pt idx="10417">
                  <c:v>20834</c:v>
                </c:pt>
                <c:pt idx="10418">
                  <c:v>20836</c:v>
                </c:pt>
                <c:pt idx="10419">
                  <c:v>20838</c:v>
                </c:pt>
                <c:pt idx="10420">
                  <c:v>20840</c:v>
                </c:pt>
                <c:pt idx="10421">
                  <c:v>20842</c:v>
                </c:pt>
                <c:pt idx="10422">
                  <c:v>20844</c:v>
                </c:pt>
                <c:pt idx="10423">
                  <c:v>20846</c:v>
                </c:pt>
                <c:pt idx="10424">
                  <c:v>20848</c:v>
                </c:pt>
                <c:pt idx="10425">
                  <c:v>20850</c:v>
                </c:pt>
                <c:pt idx="10426">
                  <c:v>20852</c:v>
                </c:pt>
                <c:pt idx="10427">
                  <c:v>20854</c:v>
                </c:pt>
                <c:pt idx="10428">
                  <c:v>20856</c:v>
                </c:pt>
                <c:pt idx="10429">
                  <c:v>20858</c:v>
                </c:pt>
                <c:pt idx="10430">
                  <c:v>20860</c:v>
                </c:pt>
                <c:pt idx="10431">
                  <c:v>20862</c:v>
                </c:pt>
                <c:pt idx="10432">
                  <c:v>20864</c:v>
                </c:pt>
                <c:pt idx="10433">
                  <c:v>20866</c:v>
                </c:pt>
                <c:pt idx="10434">
                  <c:v>20868</c:v>
                </c:pt>
                <c:pt idx="10435">
                  <c:v>20870</c:v>
                </c:pt>
                <c:pt idx="10436">
                  <c:v>20872</c:v>
                </c:pt>
                <c:pt idx="10437">
                  <c:v>20874</c:v>
                </c:pt>
                <c:pt idx="10438">
                  <c:v>20876</c:v>
                </c:pt>
                <c:pt idx="10439">
                  <c:v>20878</c:v>
                </c:pt>
                <c:pt idx="10440">
                  <c:v>20880</c:v>
                </c:pt>
                <c:pt idx="10441">
                  <c:v>20882</c:v>
                </c:pt>
                <c:pt idx="10442">
                  <c:v>20884</c:v>
                </c:pt>
                <c:pt idx="10443">
                  <c:v>20886</c:v>
                </c:pt>
                <c:pt idx="10444">
                  <c:v>20888</c:v>
                </c:pt>
                <c:pt idx="10445">
                  <c:v>20890</c:v>
                </c:pt>
                <c:pt idx="10446">
                  <c:v>20892</c:v>
                </c:pt>
                <c:pt idx="10447">
                  <c:v>20894</c:v>
                </c:pt>
                <c:pt idx="10448">
                  <c:v>20896</c:v>
                </c:pt>
                <c:pt idx="10449">
                  <c:v>20898</c:v>
                </c:pt>
                <c:pt idx="10450">
                  <c:v>20900</c:v>
                </c:pt>
                <c:pt idx="10451">
                  <c:v>20902</c:v>
                </c:pt>
                <c:pt idx="10452">
                  <c:v>20904</c:v>
                </c:pt>
                <c:pt idx="10453">
                  <c:v>20906</c:v>
                </c:pt>
                <c:pt idx="10454">
                  <c:v>20908</c:v>
                </c:pt>
                <c:pt idx="10455">
                  <c:v>20910</c:v>
                </c:pt>
                <c:pt idx="10456">
                  <c:v>20912</c:v>
                </c:pt>
                <c:pt idx="10457">
                  <c:v>20914</c:v>
                </c:pt>
                <c:pt idx="10458">
                  <c:v>20916</c:v>
                </c:pt>
                <c:pt idx="10459">
                  <c:v>20918</c:v>
                </c:pt>
                <c:pt idx="10460">
                  <c:v>20920</c:v>
                </c:pt>
                <c:pt idx="10461">
                  <c:v>20922</c:v>
                </c:pt>
                <c:pt idx="10462">
                  <c:v>20924</c:v>
                </c:pt>
                <c:pt idx="10463">
                  <c:v>20926</c:v>
                </c:pt>
                <c:pt idx="10464">
                  <c:v>20928</c:v>
                </c:pt>
                <c:pt idx="10465">
                  <c:v>20930</c:v>
                </c:pt>
                <c:pt idx="10466">
                  <c:v>20932</c:v>
                </c:pt>
                <c:pt idx="10467">
                  <c:v>20934</c:v>
                </c:pt>
                <c:pt idx="10468">
                  <c:v>20936</c:v>
                </c:pt>
                <c:pt idx="10469">
                  <c:v>20938</c:v>
                </c:pt>
                <c:pt idx="10470">
                  <c:v>20940</c:v>
                </c:pt>
                <c:pt idx="10471">
                  <c:v>20942</c:v>
                </c:pt>
                <c:pt idx="10472">
                  <c:v>20944</c:v>
                </c:pt>
                <c:pt idx="10473">
                  <c:v>20946</c:v>
                </c:pt>
                <c:pt idx="10474">
                  <c:v>20948</c:v>
                </c:pt>
                <c:pt idx="10475">
                  <c:v>20950</c:v>
                </c:pt>
                <c:pt idx="10476">
                  <c:v>20952</c:v>
                </c:pt>
                <c:pt idx="10477">
                  <c:v>20954</c:v>
                </c:pt>
                <c:pt idx="10478">
                  <c:v>20956</c:v>
                </c:pt>
                <c:pt idx="10479">
                  <c:v>20958</c:v>
                </c:pt>
                <c:pt idx="10480">
                  <c:v>20960</c:v>
                </c:pt>
                <c:pt idx="10481">
                  <c:v>20962</c:v>
                </c:pt>
                <c:pt idx="10482">
                  <c:v>20964</c:v>
                </c:pt>
                <c:pt idx="10483">
                  <c:v>20966</c:v>
                </c:pt>
                <c:pt idx="10484">
                  <c:v>20968</c:v>
                </c:pt>
                <c:pt idx="10485">
                  <c:v>20970</c:v>
                </c:pt>
                <c:pt idx="10486">
                  <c:v>20972</c:v>
                </c:pt>
                <c:pt idx="10487">
                  <c:v>20974</c:v>
                </c:pt>
                <c:pt idx="10488">
                  <c:v>20976</c:v>
                </c:pt>
                <c:pt idx="10489">
                  <c:v>20978</c:v>
                </c:pt>
                <c:pt idx="10490">
                  <c:v>20980</c:v>
                </c:pt>
                <c:pt idx="10491">
                  <c:v>20982</c:v>
                </c:pt>
                <c:pt idx="10492">
                  <c:v>20984</c:v>
                </c:pt>
                <c:pt idx="10493">
                  <c:v>20986</c:v>
                </c:pt>
                <c:pt idx="10494">
                  <c:v>20988</c:v>
                </c:pt>
                <c:pt idx="10495">
                  <c:v>20990</c:v>
                </c:pt>
                <c:pt idx="10496">
                  <c:v>20992</c:v>
                </c:pt>
                <c:pt idx="10497">
                  <c:v>20994</c:v>
                </c:pt>
                <c:pt idx="10498">
                  <c:v>20996</c:v>
                </c:pt>
                <c:pt idx="10499">
                  <c:v>20998</c:v>
                </c:pt>
                <c:pt idx="10500">
                  <c:v>21000</c:v>
                </c:pt>
                <c:pt idx="10501">
                  <c:v>21002</c:v>
                </c:pt>
                <c:pt idx="10502">
                  <c:v>21004</c:v>
                </c:pt>
                <c:pt idx="10503">
                  <c:v>21006</c:v>
                </c:pt>
                <c:pt idx="10504">
                  <c:v>21008</c:v>
                </c:pt>
                <c:pt idx="10505">
                  <c:v>21010</c:v>
                </c:pt>
                <c:pt idx="10506">
                  <c:v>21012</c:v>
                </c:pt>
                <c:pt idx="10507">
                  <c:v>21014</c:v>
                </c:pt>
                <c:pt idx="10508">
                  <c:v>21016</c:v>
                </c:pt>
                <c:pt idx="10509">
                  <c:v>21018</c:v>
                </c:pt>
                <c:pt idx="10510">
                  <c:v>21020</c:v>
                </c:pt>
                <c:pt idx="10511">
                  <c:v>21022</c:v>
                </c:pt>
                <c:pt idx="10512">
                  <c:v>21024</c:v>
                </c:pt>
                <c:pt idx="10513">
                  <c:v>21026</c:v>
                </c:pt>
                <c:pt idx="10514">
                  <c:v>21028</c:v>
                </c:pt>
                <c:pt idx="10515">
                  <c:v>21030</c:v>
                </c:pt>
                <c:pt idx="10516">
                  <c:v>21032</c:v>
                </c:pt>
                <c:pt idx="10517">
                  <c:v>21034</c:v>
                </c:pt>
                <c:pt idx="10518">
                  <c:v>21036</c:v>
                </c:pt>
                <c:pt idx="10519">
                  <c:v>21038</c:v>
                </c:pt>
                <c:pt idx="10520">
                  <c:v>21040</c:v>
                </c:pt>
                <c:pt idx="10521">
                  <c:v>21042</c:v>
                </c:pt>
                <c:pt idx="10522">
                  <c:v>21044</c:v>
                </c:pt>
                <c:pt idx="10523">
                  <c:v>21046</c:v>
                </c:pt>
                <c:pt idx="10524">
                  <c:v>21048</c:v>
                </c:pt>
                <c:pt idx="10525">
                  <c:v>21050</c:v>
                </c:pt>
                <c:pt idx="10526">
                  <c:v>21052</c:v>
                </c:pt>
                <c:pt idx="10527">
                  <c:v>21054</c:v>
                </c:pt>
                <c:pt idx="10528">
                  <c:v>21056</c:v>
                </c:pt>
                <c:pt idx="10529">
                  <c:v>21058</c:v>
                </c:pt>
                <c:pt idx="10530">
                  <c:v>21060</c:v>
                </c:pt>
                <c:pt idx="10531">
                  <c:v>21062</c:v>
                </c:pt>
                <c:pt idx="10532">
                  <c:v>21064</c:v>
                </c:pt>
                <c:pt idx="10533">
                  <c:v>21066</c:v>
                </c:pt>
                <c:pt idx="10534">
                  <c:v>21068</c:v>
                </c:pt>
                <c:pt idx="10535">
                  <c:v>21070</c:v>
                </c:pt>
                <c:pt idx="10536">
                  <c:v>21072</c:v>
                </c:pt>
                <c:pt idx="10537">
                  <c:v>21074</c:v>
                </c:pt>
                <c:pt idx="10538">
                  <c:v>21076</c:v>
                </c:pt>
                <c:pt idx="10539">
                  <c:v>21078</c:v>
                </c:pt>
                <c:pt idx="10540">
                  <c:v>21080</c:v>
                </c:pt>
                <c:pt idx="10541">
                  <c:v>21082</c:v>
                </c:pt>
                <c:pt idx="10542">
                  <c:v>21084</c:v>
                </c:pt>
                <c:pt idx="10543">
                  <c:v>21086</c:v>
                </c:pt>
                <c:pt idx="10544">
                  <c:v>21088</c:v>
                </c:pt>
                <c:pt idx="10545">
                  <c:v>21090</c:v>
                </c:pt>
                <c:pt idx="10546">
                  <c:v>21092</c:v>
                </c:pt>
                <c:pt idx="10547">
                  <c:v>21094</c:v>
                </c:pt>
                <c:pt idx="10548">
                  <c:v>21096</c:v>
                </c:pt>
                <c:pt idx="10549">
                  <c:v>21098</c:v>
                </c:pt>
                <c:pt idx="10550">
                  <c:v>21100</c:v>
                </c:pt>
                <c:pt idx="10551">
                  <c:v>21102</c:v>
                </c:pt>
                <c:pt idx="10552">
                  <c:v>21104</c:v>
                </c:pt>
                <c:pt idx="10553">
                  <c:v>21106</c:v>
                </c:pt>
                <c:pt idx="10554">
                  <c:v>21108</c:v>
                </c:pt>
                <c:pt idx="10555">
                  <c:v>21110</c:v>
                </c:pt>
                <c:pt idx="10556">
                  <c:v>21112</c:v>
                </c:pt>
                <c:pt idx="10557">
                  <c:v>21114</c:v>
                </c:pt>
                <c:pt idx="10558">
                  <c:v>21116</c:v>
                </c:pt>
                <c:pt idx="10559">
                  <c:v>21118</c:v>
                </c:pt>
                <c:pt idx="10560">
                  <c:v>21120</c:v>
                </c:pt>
                <c:pt idx="10561">
                  <c:v>21122</c:v>
                </c:pt>
                <c:pt idx="10562">
                  <c:v>21124</c:v>
                </c:pt>
                <c:pt idx="10563">
                  <c:v>21126</c:v>
                </c:pt>
                <c:pt idx="10564">
                  <c:v>21128</c:v>
                </c:pt>
                <c:pt idx="10565">
                  <c:v>21130</c:v>
                </c:pt>
                <c:pt idx="10566">
                  <c:v>21132</c:v>
                </c:pt>
                <c:pt idx="10567">
                  <c:v>21134</c:v>
                </c:pt>
                <c:pt idx="10568">
                  <c:v>21136</c:v>
                </c:pt>
                <c:pt idx="10569">
                  <c:v>21138</c:v>
                </c:pt>
                <c:pt idx="10570">
                  <c:v>21140</c:v>
                </c:pt>
                <c:pt idx="10571">
                  <c:v>21142</c:v>
                </c:pt>
                <c:pt idx="10572">
                  <c:v>21144</c:v>
                </c:pt>
                <c:pt idx="10573">
                  <c:v>21146</c:v>
                </c:pt>
                <c:pt idx="10574">
                  <c:v>21148</c:v>
                </c:pt>
                <c:pt idx="10575">
                  <c:v>21150</c:v>
                </c:pt>
                <c:pt idx="10576">
                  <c:v>21152</c:v>
                </c:pt>
                <c:pt idx="10577">
                  <c:v>21154</c:v>
                </c:pt>
                <c:pt idx="10578">
                  <c:v>21156</c:v>
                </c:pt>
                <c:pt idx="10579">
                  <c:v>21158</c:v>
                </c:pt>
                <c:pt idx="10580">
                  <c:v>21160</c:v>
                </c:pt>
                <c:pt idx="10581">
                  <c:v>21162</c:v>
                </c:pt>
                <c:pt idx="10582">
                  <c:v>21164</c:v>
                </c:pt>
                <c:pt idx="10583">
                  <c:v>21166</c:v>
                </c:pt>
                <c:pt idx="10584">
                  <c:v>21168</c:v>
                </c:pt>
                <c:pt idx="10585">
                  <c:v>21170</c:v>
                </c:pt>
                <c:pt idx="10586">
                  <c:v>21172</c:v>
                </c:pt>
                <c:pt idx="10587">
                  <c:v>21174</c:v>
                </c:pt>
                <c:pt idx="10588">
                  <c:v>21176</c:v>
                </c:pt>
                <c:pt idx="10589">
                  <c:v>21178</c:v>
                </c:pt>
                <c:pt idx="10590">
                  <c:v>21180</c:v>
                </c:pt>
                <c:pt idx="10591">
                  <c:v>21182</c:v>
                </c:pt>
                <c:pt idx="10592">
                  <c:v>21184</c:v>
                </c:pt>
                <c:pt idx="10593">
                  <c:v>21186</c:v>
                </c:pt>
                <c:pt idx="10594">
                  <c:v>21188</c:v>
                </c:pt>
                <c:pt idx="10595">
                  <c:v>21190</c:v>
                </c:pt>
                <c:pt idx="10596">
                  <c:v>21192</c:v>
                </c:pt>
                <c:pt idx="10597">
                  <c:v>21194</c:v>
                </c:pt>
                <c:pt idx="10598">
                  <c:v>21196</c:v>
                </c:pt>
                <c:pt idx="10599">
                  <c:v>21198</c:v>
                </c:pt>
                <c:pt idx="10600">
                  <c:v>21200</c:v>
                </c:pt>
                <c:pt idx="10601">
                  <c:v>21202</c:v>
                </c:pt>
                <c:pt idx="10602">
                  <c:v>21204</c:v>
                </c:pt>
                <c:pt idx="10603">
                  <c:v>21206</c:v>
                </c:pt>
                <c:pt idx="10604">
                  <c:v>21208</c:v>
                </c:pt>
                <c:pt idx="10605">
                  <c:v>21210</c:v>
                </c:pt>
                <c:pt idx="10606">
                  <c:v>21212</c:v>
                </c:pt>
                <c:pt idx="10607">
                  <c:v>21214</c:v>
                </c:pt>
                <c:pt idx="10608">
                  <c:v>21216</c:v>
                </c:pt>
                <c:pt idx="10609">
                  <c:v>21218</c:v>
                </c:pt>
                <c:pt idx="10610">
                  <c:v>21220</c:v>
                </c:pt>
                <c:pt idx="10611">
                  <c:v>21222</c:v>
                </c:pt>
                <c:pt idx="10612">
                  <c:v>21224</c:v>
                </c:pt>
                <c:pt idx="10613">
                  <c:v>21226</c:v>
                </c:pt>
                <c:pt idx="10614">
                  <c:v>21228</c:v>
                </c:pt>
                <c:pt idx="10615">
                  <c:v>21230</c:v>
                </c:pt>
                <c:pt idx="10616">
                  <c:v>21232</c:v>
                </c:pt>
                <c:pt idx="10617">
                  <c:v>21234</c:v>
                </c:pt>
                <c:pt idx="10618">
                  <c:v>21236</c:v>
                </c:pt>
                <c:pt idx="10619">
                  <c:v>21238</c:v>
                </c:pt>
                <c:pt idx="10620">
                  <c:v>21240</c:v>
                </c:pt>
                <c:pt idx="10621">
                  <c:v>21242</c:v>
                </c:pt>
                <c:pt idx="10622">
                  <c:v>21244</c:v>
                </c:pt>
                <c:pt idx="10623">
                  <c:v>21246</c:v>
                </c:pt>
                <c:pt idx="10624">
                  <c:v>21248</c:v>
                </c:pt>
                <c:pt idx="10625">
                  <c:v>21250</c:v>
                </c:pt>
                <c:pt idx="10626">
                  <c:v>21252</c:v>
                </c:pt>
                <c:pt idx="10627">
                  <c:v>21254</c:v>
                </c:pt>
                <c:pt idx="10628">
                  <c:v>21256</c:v>
                </c:pt>
                <c:pt idx="10629">
                  <c:v>21258</c:v>
                </c:pt>
                <c:pt idx="10630">
                  <c:v>21260</c:v>
                </c:pt>
                <c:pt idx="10631">
                  <c:v>21262</c:v>
                </c:pt>
                <c:pt idx="10632">
                  <c:v>21264</c:v>
                </c:pt>
                <c:pt idx="10633">
                  <c:v>21266</c:v>
                </c:pt>
                <c:pt idx="10634">
                  <c:v>21268</c:v>
                </c:pt>
                <c:pt idx="10635">
                  <c:v>21270</c:v>
                </c:pt>
                <c:pt idx="10636">
                  <c:v>21272</c:v>
                </c:pt>
                <c:pt idx="10637">
                  <c:v>21274</c:v>
                </c:pt>
                <c:pt idx="10638">
                  <c:v>21276</c:v>
                </c:pt>
                <c:pt idx="10639">
                  <c:v>21278</c:v>
                </c:pt>
                <c:pt idx="10640">
                  <c:v>21280</c:v>
                </c:pt>
                <c:pt idx="10641">
                  <c:v>21282</c:v>
                </c:pt>
                <c:pt idx="10642">
                  <c:v>21284</c:v>
                </c:pt>
                <c:pt idx="10643">
                  <c:v>21286</c:v>
                </c:pt>
                <c:pt idx="10644">
                  <c:v>21288</c:v>
                </c:pt>
                <c:pt idx="10645">
                  <c:v>21290</c:v>
                </c:pt>
                <c:pt idx="10646">
                  <c:v>21292</c:v>
                </c:pt>
                <c:pt idx="10647">
                  <c:v>21294</c:v>
                </c:pt>
                <c:pt idx="10648">
                  <c:v>21296</c:v>
                </c:pt>
                <c:pt idx="10649">
                  <c:v>21298</c:v>
                </c:pt>
                <c:pt idx="10650">
                  <c:v>21300</c:v>
                </c:pt>
                <c:pt idx="10651">
                  <c:v>21302</c:v>
                </c:pt>
                <c:pt idx="10652">
                  <c:v>21304</c:v>
                </c:pt>
                <c:pt idx="10653">
                  <c:v>21306</c:v>
                </c:pt>
                <c:pt idx="10654">
                  <c:v>21308</c:v>
                </c:pt>
                <c:pt idx="10655">
                  <c:v>21310</c:v>
                </c:pt>
                <c:pt idx="10656">
                  <c:v>21312</c:v>
                </c:pt>
                <c:pt idx="10657">
                  <c:v>21314</c:v>
                </c:pt>
                <c:pt idx="10658">
                  <c:v>21316</c:v>
                </c:pt>
                <c:pt idx="10659">
                  <c:v>21318</c:v>
                </c:pt>
                <c:pt idx="10660">
                  <c:v>21320</c:v>
                </c:pt>
                <c:pt idx="10661">
                  <c:v>21322</c:v>
                </c:pt>
                <c:pt idx="10662">
                  <c:v>21324</c:v>
                </c:pt>
                <c:pt idx="10663">
                  <c:v>21326</c:v>
                </c:pt>
                <c:pt idx="10664">
                  <c:v>21328</c:v>
                </c:pt>
                <c:pt idx="10665">
                  <c:v>21330</c:v>
                </c:pt>
                <c:pt idx="10666">
                  <c:v>21332</c:v>
                </c:pt>
                <c:pt idx="10667">
                  <c:v>21334</c:v>
                </c:pt>
                <c:pt idx="10668">
                  <c:v>21336</c:v>
                </c:pt>
                <c:pt idx="10669">
                  <c:v>21338</c:v>
                </c:pt>
                <c:pt idx="10670">
                  <c:v>21340</c:v>
                </c:pt>
                <c:pt idx="10671">
                  <c:v>21342</c:v>
                </c:pt>
                <c:pt idx="10672">
                  <c:v>21344</c:v>
                </c:pt>
                <c:pt idx="10673">
                  <c:v>21346</c:v>
                </c:pt>
                <c:pt idx="10674">
                  <c:v>21348</c:v>
                </c:pt>
                <c:pt idx="10675">
                  <c:v>21350</c:v>
                </c:pt>
                <c:pt idx="10676">
                  <c:v>21352</c:v>
                </c:pt>
                <c:pt idx="10677">
                  <c:v>21354</c:v>
                </c:pt>
                <c:pt idx="10678">
                  <c:v>21356</c:v>
                </c:pt>
                <c:pt idx="10679">
                  <c:v>21358</c:v>
                </c:pt>
                <c:pt idx="10680">
                  <c:v>21360</c:v>
                </c:pt>
                <c:pt idx="10681">
                  <c:v>21362</c:v>
                </c:pt>
                <c:pt idx="10682">
                  <c:v>21364</c:v>
                </c:pt>
                <c:pt idx="10683">
                  <c:v>21366</c:v>
                </c:pt>
                <c:pt idx="10684">
                  <c:v>21368</c:v>
                </c:pt>
                <c:pt idx="10685">
                  <c:v>21370</c:v>
                </c:pt>
                <c:pt idx="10686">
                  <c:v>21372</c:v>
                </c:pt>
                <c:pt idx="10687">
                  <c:v>21374</c:v>
                </c:pt>
                <c:pt idx="10688">
                  <c:v>21376</c:v>
                </c:pt>
                <c:pt idx="10689">
                  <c:v>21378</c:v>
                </c:pt>
                <c:pt idx="10690">
                  <c:v>21380</c:v>
                </c:pt>
                <c:pt idx="10691">
                  <c:v>21382</c:v>
                </c:pt>
                <c:pt idx="10692">
                  <c:v>21384</c:v>
                </c:pt>
                <c:pt idx="10693">
                  <c:v>21386</c:v>
                </c:pt>
                <c:pt idx="10694">
                  <c:v>21388</c:v>
                </c:pt>
                <c:pt idx="10695">
                  <c:v>21390</c:v>
                </c:pt>
                <c:pt idx="10696">
                  <c:v>21392</c:v>
                </c:pt>
                <c:pt idx="10697">
                  <c:v>21394</c:v>
                </c:pt>
                <c:pt idx="10698">
                  <c:v>21396</c:v>
                </c:pt>
                <c:pt idx="10699">
                  <c:v>21398</c:v>
                </c:pt>
                <c:pt idx="10700">
                  <c:v>21400</c:v>
                </c:pt>
                <c:pt idx="10701">
                  <c:v>21402</c:v>
                </c:pt>
                <c:pt idx="10702">
                  <c:v>21404</c:v>
                </c:pt>
                <c:pt idx="10703">
                  <c:v>21406</c:v>
                </c:pt>
                <c:pt idx="10704">
                  <c:v>21408</c:v>
                </c:pt>
                <c:pt idx="10705">
                  <c:v>21410</c:v>
                </c:pt>
                <c:pt idx="10706">
                  <c:v>21412</c:v>
                </c:pt>
                <c:pt idx="10707">
                  <c:v>21414</c:v>
                </c:pt>
                <c:pt idx="10708">
                  <c:v>21416</c:v>
                </c:pt>
                <c:pt idx="10709">
                  <c:v>21418</c:v>
                </c:pt>
                <c:pt idx="10710">
                  <c:v>21420</c:v>
                </c:pt>
                <c:pt idx="10711">
                  <c:v>21422</c:v>
                </c:pt>
                <c:pt idx="10712">
                  <c:v>21424</c:v>
                </c:pt>
                <c:pt idx="10713">
                  <c:v>21426</c:v>
                </c:pt>
                <c:pt idx="10714">
                  <c:v>21428</c:v>
                </c:pt>
                <c:pt idx="10715">
                  <c:v>21430</c:v>
                </c:pt>
                <c:pt idx="10716">
                  <c:v>21432</c:v>
                </c:pt>
                <c:pt idx="10717">
                  <c:v>21434</c:v>
                </c:pt>
                <c:pt idx="10718">
                  <c:v>21436</c:v>
                </c:pt>
                <c:pt idx="10719">
                  <c:v>21438</c:v>
                </c:pt>
                <c:pt idx="10720">
                  <c:v>21440</c:v>
                </c:pt>
                <c:pt idx="10721">
                  <c:v>21442</c:v>
                </c:pt>
                <c:pt idx="10722">
                  <c:v>21444</c:v>
                </c:pt>
                <c:pt idx="10723">
                  <c:v>21446</c:v>
                </c:pt>
                <c:pt idx="10724">
                  <c:v>21448</c:v>
                </c:pt>
                <c:pt idx="10725">
                  <c:v>21450</c:v>
                </c:pt>
                <c:pt idx="10726">
                  <c:v>21452</c:v>
                </c:pt>
                <c:pt idx="10727">
                  <c:v>21454</c:v>
                </c:pt>
                <c:pt idx="10728">
                  <c:v>21456</c:v>
                </c:pt>
                <c:pt idx="10729">
                  <c:v>21458</c:v>
                </c:pt>
                <c:pt idx="10730">
                  <c:v>21460</c:v>
                </c:pt>
                <c:pt idx="10731">
                  <c:v>21462</c:v>
                </c:pt>
                <c:pt idx="10732">
                  <c:v>21464</c:v>
                </c:pt>
                <c:pt idx="10733">
                  <c:v>21466</c:v>
                </c:pt>
                <c:pt idx="10734">
                  <c:v>21468</c:v>
                </c:pt>
                <c:pt idx="10735">
                  <c:v>21470</c:v>
                </c:pt>
                <c:pt idx="10736">
                  <c:v>21472</c:v>
                </c:pt>
                <c:pt idx="10737">
                  <c:v>21474</c:v>
                </c:pt>
                <c:pt idx="10738">
                  <c:v>21476</c:v>
                </c:pt>
                <c:pt idx="10739">
                  <c:v>21478</c:v>
                </c:pt>
                <c:pt idx="10740">
                  <c:v>21480</c:v>
                </c:pt>
                <c:pt idx="10741">
                  <c:v>21482</c:v>
                </c:pt>
                <c:pt idx="10742">
                  <c:v>21484</c:v>
                </c:pt>
                <c:pt idx="10743">
                  <c:v>21486</c:v>
                </c:pt>
                <c:pt idx="10744">
                  <c:v>21488</c:v>
                </c:pt>
                <c:pt idx="10745">
                  <c:v>21490</c:v>
                </c:pt>
                <c:pt idx="10746">
                  <c:v>21492</c:v>
                </c:pt>
                <c:pt idx="10747">
                  <c:v>21494</c:v>
                </c:pt>
                <c:pt idx="10748">
                  <c:v>21496</c:v>
                </c:pt>
                <c:pt idx="10749">
                  <c:v>21498</c:v>
                </c:pt>
                <c:pt idx="10750">
                  <c:v>21500</c:v>
                </c:pt>
                <c:pt idx="10751">
                  <c:v>21502</c:v>
                </c:pt>
                <c:pt idx="10752">
                  <c:v>21504</c:v>
                </c:pt>
                <c:pt idx="10753">
                  <c:v>21506</c:v>
                </c:pt>
                <c:pt idx="10754">
                  <c:v>21508</c:v>
                </c:pt>
                <c:pt idx="10755">
                  <c:v>21510</c:v>
                </c:pt>
                <c:pt idx="10756">
                  <c:v>21512</c:v>
                </c:pt>
                <c:pt idx="10757">
                  <c:v>21514</c:v>
                </c:pt>
                <c:pt idx="10758">
                  <c:v>21516</c:v>
                </c:pt>
                <c:pt idx="10759">
                  <c:v>21518</c:v>
                </c:pt>
                <c:pt idx="10760">
                  <c:v>21520</c:v>
                </c:pt>
                <c:pt idx="10761">
                  <c:v>21522</c:v>
                </c:pt>
                <c:pt idx="10762">
                  <c:v>21524</c:v>
                </c:pt>
                <c:pt idx="10763">
                  <c:v>21526</c:v>
                </c:pt>
                <c:pt idx="10764">
                  <c:v>21528</c:v>
                </c:pt>
                <c:pt idx="10765">
                  <c:v>21530</c:v>
                </c:pt>
                <c:pt idx="10766">
                  <c:v>21532</c:v>
                </c:pt>
                <c:pt idx="10767">
                  <c:v>21534</c:v>
                </c:pt>
                <c:pt idx="10768">
                  <c:v>21536</c:v>
                </c:pt>
                <c:pt idx="10769">
                  <c:v>21538</c:v>
                </c:pt>
                <c:pt idx="10770">
                  <c:v>21540</c:v>
                </c:pt>
                <c:pt idx="10771">
                  <c:v>21542</c:v>
                </c:pt>
                <c:pt idx="10772">
                  <c:v>21544</c:v>
                </c:pt>
                <c:pt idx="10773">
                  <c:v>21546</c:v>
                </c:pt>
                <c:pt idx="10774">
                  <c:v>21548</c:v>
                </c:pt>
                <c:pt idx="10775">
                  <c:v>21550</c:v>
                </c:pt>
                <c:pt idx="10776">
                  <c:v>21552</c:v>
                </c:pt>
                <c:pt idx="10777">
                  <c:v>21554</c:v>
                </c:pt>
                <c:pt idx="10778">
                  <c:v>21556</c:v>
                </c:pt>
                <c:pt idx="10779">
                  <c:v>21558</c:v>
                </c:pt>
                <c:pt idx="10780">
                  <c:v>21560</c:v>
                </c:pt>
                <c:pt idx="10781">
                  <c:v>21562</c:v>
                </c:pt>
                <c:pt idx="10782">
                  <c:v>21564</c:v>
                </c:pt>
                <c:pt idx="10783">
                  <c:v>21566</c:v>
                </c:pt>
                <c:pt idx="10784">
                  <c:v>21568</c:v>
                </c:pt>
                <c:pt idx="10785">
                  <c:v>21570</c:v>
                </c:pt>
                <c:pt idx="10786">
                  <c:v>21572</c:v>
                </c:pt>
                <c:pt idx="10787">
                  <c:v>21574</c:v>
                </c:pt>
                <c:pt idx="10788">
                  <c:v>21576</c:v>
                </c:pt>
                <c:pt idx="10789">
                  <c:v>21578</c:v>
                </c:pt>
                <c:pt idx="10790">
                  <c:v>21580</c:v>
                </c:pt>
                <c:pt idx="10791">
                  <c:v>21582</c:v>
                </c:pt>
                <c:pt idx="10792">
                  <c:v>21584</c:v>
                </c:pt>
                <c:pt idx="10793">
                  <c:v>21586</c:v>
                </c:pt>
                <c:pt idx="10794">
                  <c:v>21588</c:v>
                </c:pt>
                <c:pt idx="10795">
                  <c:v>21590</c:v>
                </c:pt>
                <c:pt idx="10796">
                  <c:v>21592</c:v>
                </c:pt>
                <c:pt idx="10797">
                  <c:v>21594</c:v>
                </c:pt>
                <c:pt idx="10798">
                  <c:v>21596</c:v>
                </c:pt>
                <c:pt idx="10799">
                  <c:v>21598</c:v>
                </c:pt>
                <c:pt idx="10800">
                  <c:v>21600</c:v>
                </c:pt>
                <c:pt idx="10801">
                  <c:v>21602</c:v>
                </c:pt>
                <c:pt idx="10802">
                  <c:v>21604</c:v>
                </c:pt>
                <c:pt idx="10803">
                  <c:v>21606</c:v>
                </c:pt>
                <c:pt idx="10804">
                  <c:v>21608</c:v>
                </c:pt>
                <c:pt idx="10805">
                  <c:v>21610</c:v>
                </c:pt>
                <c:pt idx="10806">
                  <c:v>21612</c:v>
                </c:pt>
                <c:pt idx="10807">
                  <c:v>21614</c:v>
                </c:pt>
                <c:pt idx="10808">
                  <c:v>21616</c:v>
                </c:pt>
                <c:pt idx="10809">
                  <c:v>21618</c:v>
                </c:pt>
                <c:pt idx="10810">
                  <c:v>21620</c:v>
                </c:pt>
                <c:pt idx="10811">
                  <c:v>21622</c:v>
                </c:pt>
                <c:pt idx="10812">
                  <c:v>21624</c:v>
                </c:pt>
                <c:pt idx="10813">
                  <c:v>21626</c:v>
                </c:pt>
                <c:pt idx="10814">
                  <c:v>21628</c:v>
                </c:pt>
                <c:pt idx="10815">
                  <c:v>21630</c:v>
                </c:pt>
                <c:pt idx="10816">
                  <c:v>21632</c:v>
                </c:pt>
                <c:pt idx="10817">
                  <c:v>21634</c:v>
                </c:pt>
                <c:pt idx="10818">
                  <c:v>21636</c:v>
                </c:pt>
                <c:pt idx="10819">
                  <c:v>21638</c:v>
                </c:pt>
                <c:pt idx="10820">
                  <c:v>21640</c:v>
                </c:pt>
                <c:pt idx="10821">
                  <c:v>21642</c:v>
                </c:pt>
                <c:pt idx="10822">
                  <c:v>21644</c:v>
                </c:pt>
                <c:pt idx="10823">
                  <c:v>21646</c:v>
                </c:pt>
                <c:pt idx="10824">
                  <c:v>21648</c:v>
                </c:pt>
                <c:pt idx="10825">
                  <c:v>21650</c:v>
                </c:pt>
                <c:pt idx="10826">
                  <c:v>21652</c:v>
                </c:pt>
                <c:pt idx="10827">
                  <c:v>21654</c:v>
                </c:pt>
                <c:pt idx="10828">
                  <c:v>21656</c:v>
                </c:pt>
                <c:pt idx="10829">
                  <c:v>21658</c:v>
                </c:pt>
                <c:pt idx="10830">
                  <c:v>21660</c:v>
                </c:pt>
                <c:pt idx="10831">
                  <c:v>21662</c:v>
                </c:pt>
                <c:pt idx="10832">
                  <c:v>21664</c:v>
                </c:pt>
                <c:pt idx="10833">
                  <c:v>21666</c:v>
                </c:pt>
                <c:pt idx="10834">
                  <c:v>21668</c:v>
                </c:pt>
                <c:pt idx="10835">
                  <c:v>21670</c:v>
                </c:pt>
                <c:pt idx="10836">
                  <c:v>21672</c:v>
                </c:pt>
                <c:pt idx="10837">
                  <c:v>21674</c:v>
                </c:pt>
                <c:pt idx="10838">
                  <c:v>21676</c:v>
                </c:pt>
                <c:pt idx="10839">
                  <c:v>21678</c:v>
                </c:pt>
                <c:pt idx="10840">
                  <c:v>21680</c:v>
                </c:pt>
                <c:pt idx="10841">
                  <c:v>21682</c:v>
                </c:pt>
                <c:pt idx="10842">
                  <c:v>21684</c:v>
                </c:pt>
                <c:pt idx="10843">
                  <c:v>21686</c:v>
                </c:pt>
                <c:pt idx="10844">
                  <c:v>21688</c:v>
                </c:pt>
                <c:pt idx="10845">
                  <c:v>21690</c:v>
                </c:pt>
                <c:pt idx="10846">
                  <c:v>21692</c:v>
                </c:pt>
                <c:pt idx="10847">
                  <c:v>21694</c:v>
                </c:pt>
                <c:pt idx="10848">
                  <c:v>21696</c:v>
                </c:pt>
                <c:pt idx="10849">
                  <c:v>21698</c:v>
                </c:pt>
                <c:pt idx="10850">
                  <c:v>21700</c:v>
                </c:pt>
                <c:pt idx="10851">
                  <c:v>21702</c:v>
                </c:pt>
                <c:pt idx="10852">
                  <c:v>21704</c:v>
                </c:pt>
                <c:pt idx="10853">
                  <c:v>21706</c:v>
                </c:pt>
                <c:pt idx="10854">
                  <c:v>21708</c:v>
                </c:pt>
                <c:pt idx="10855">
                  <c:v>21710</c:v>
                </c:pt>
                <c:pt idx="10856">
                  <c:v>21712</c:v>
                </c:pt>
                <c:pt idx="10857">
                  <c:v>21714</c:v>
                </c:pt>
                <c:pt idx="10858">
                  <c:v>21716</c:v>
                </c:pt>
                <c:pt idx="10859">
                  <c:v>21718</c:v>
                </c:pt>
                <c:pt idx="10860">
                  <c:v>21720</c:v>
                </c:pt>
                <c:pt idx="10861">
                  <c:v>21722</c:v>
                </c:pt>
                <c:pt idx="10862">
                  <c:v>21724</c:v>
                </c:pt>
                <c:pt idx="10863">
                  <c:v>21726</c:v>
                </c:pt>
                <c:pt idx="10864">
                  <c:v>21728</c:v>
                </c:pt>
                <c:pt idx="10865">
                  <c:v>21730</c:v>
                </c:pt>
                <c:pt idx="10866">
                  <c:v>21732</c:v>
                </c:pt>
                <c:pt idx="10867">
                  <c:v>21734</c:v>
                </c:pt>
                <c:pt idx="10868">
                  <c:v>21736</c:v>
                </c:pt>
                <c:pt idx="10869">
                  <c:v>21738</c:v>
                </c:pt>
                <c:pt idx="10870">
                  <c:v>21740</c:v>
                </c:pt>
                <c:pt idx="10871">
                  <c:v>21742</c:v>
                </c:pt>
                <c:pt idx="10872">
                  <c:v>21744</c:v>
                </c:pt>
                <c:pt idx="10873">
                  <c:v>21746</c:v>
                </c:pt>
                <c:pt idx="10874">
                  <c:v>21748</c:v>
                </c:pt>
                <c:pt idx="10875">
                  <c:v>21750</c:v>
                </c:pt>
                <c:pt idx="10876">
                  <c:v>21752</c:v>
                </c:pt>
                <c:pt idx="10877">
                  <c:v>21754</c:v>
                </c:pt>
                <c:pt idx="10878">
                  <c:v>21756</c:v>
                </c:pt>
                <c:pt idx="10879">
                  <c:v>21758</c:v>
                </c:pt>
                <c:pt idx="10880">
                  <c:v>21760</c:v>
                </c:pt>
                <c:pt idx="10881">
                  <c:v>21762</c:v>
                </c:pt>
                <c:pt idx="10882">
                  <c:v>21764</c:v>
                </c:pt>
                <c:pt idx="10883">
                  <c:v>21766</c:v>
                </c:pt>
                <c:pt idx="10884">
                  <c:v>21768</c:v>
                </c:pt>
                <c:pt idx="10885">
                  <c:v>21770</c:v>
                </c:pt>
                <c:pt idx="10886">
                  <c:v>21772</c:v>
                </c:pt>
                <c:pt idx="10887">
                  <c:v>21774</c:v>
                </c:pt>
                <c:pt idx="10888">
                  <c:v>21776</c:v>
                </c:pt>
                <c:pt idx="10889">
                  <c:v>21778</c:v>
                </c:pt>
                <c:pt idx="10890">
                  <c:v>21780</c:v>
                </c:pt>
                <c:pt idx="10891">
                  <c:v>21782</c:v>
                </c:pt>
                <c:pt idx="10892">
                  <c:v>21784</c:v>
                </c:pt>
                <c:pt idx="10893">
                  <c:v>21786</c:v>
                </c:pt>
                <c:pt idx="10894">
                  <c:v>21788</c:v>
                </c:pt>
                <c:pt idx="10895">
                  <c:v>21790</c:v>
                </c:pt>
                <c:pt idx="10896">
                  <c:v>21792</c:v>
                </c:pt>
                <c:pt idx="10897">
                  <c:v>21794</c:v>
                </c:pt>
                <c:pt idx="10898">
                  <c:v>21796</c:v>
                </c:pt>
                <c:pt idx="10899">
                  <c:v>21798</c:v>
                </c:pt>
                <c:pt idx="10900">
                  <c:v>21800</c:v>
                </c:pt>
                <c:pt idx="10901">
                  <c:v>21802</c:v>
                </c:pt>
                <c:pt idx="10902">
                  <c:v>21804</c:v>
                </c:pt>
                <c:pt idx="10903">
                  <c:v>21806</c:v>
                </c:pt>
                <c:pt idx="10904">
                  <c:v>21808</c:v>
                </c:pt>
                <c:pt idx="10905">
                  <c:v>21810</c:v>
                </c:pt>
                <c:pt idx="10906">
                  <c:v>21812</c:v>
                </c:pt>
                <c:pt idx="10907">
                  <c:v>21814</c:v>
                </c:pt>
                <c:pt idx="10908">
                  <c:v>21816</c:v>
                </c:pt>
                <c:pt idx="10909">
                  <c:v>21818</c:v>
                </c:pt>
                <c:pt idx="10910">
                  <c:v>21820</c:v>
                </c:pt>
                <c:pt idx="10911">
                  <c:v>21822</c:v>
                </c:pt>
                <c:pt idx="10912">
                  <c:v>21824</c:v>
                </c:pt>
                <c:pt idx="10913">
                  <c:v>21826</c:v>
                </c:pt>
                <c:pt idx="10914">
                  <c:v>21828</c:v>
                </c:pt>
                <c:pt idx="10915">
                  <c:v>21830</c:v>
                </c:pt>
                <c:pt idx="10916">
                  <c:v>21832</c:v>
                </c:pt>
                <c:pt idx="10917">
                  <c:v>21834</c:v>
                </c:pt>
                <c:pt idx="10918">
                  <c:v>21836</c:v>
                </c:pt>
                <c:pt idx="10919">
                  <c:v>21838</c:v>
                </c:pt>
                <c:pt idx="10920">
                  <c:v>21840</c:v>
                </c:pt>
                <c:pt idx="10921">
                  <c:v>21842</c:v>
                </c:pt>
                <c:pt idx="10922">
                  <c:v>21844</c:v>
                </c:pt>
                <c:pt idx="10923">
                  <c:v>21846</c:v>
                </c:pt>
                <c:pt idx="10924">
                  <c:v>21848</c:v>
                </c:pt>
                <c:pt idx="10925">
                  <c:v>21850</c:v>
                </c:pt>
                <c:pt idx="10926">
                  <c:v>21852</c:v>
                </c:pt>
                <c:pt idx="10927">
                  <c:v>21854</c:v>
                </c:pt>
                <c:pt idx="10928">
                  <c:v>21856</c:v>
                </c:pt>
                <c:pt idx="10929">
                  <c:v>21858</c:v>
                </c:pt>
                <c:pt idx="10930">
                  <c:v>21860</c:v>
                </c:pt>
                <c:pt idx="10931">
                  <c:v>21862</c:v>
                </c:pt>
                <c:pt idx="10932">
                  <c:v>21864</c:v>
                </c:pt>
                <c:pt idx="10933">
                  <c:v>21866</c:v>
                </c:pt>
                <c:pt idx="10934">
                  <c:v>21868</c:v>
                </c:pt>
                <c:pt idx="10935">
                  <c:v>21870</c:v>
                </c:pt>
                <c:pt idx="10936">
                  <c:v>21872</c:v>
                </c:pt>
                <c:pt idx="10937">
                  <c:v>21874</c:v>
                </c:pt>
                <c:pt idx="10938">
                  <c:v>21876</c:v>
                </c:pt>
                <c:pt idx="10939">
                  <c:v>21878</c:v>
                </c:pt>
                <c:pt idx="10940">
                  <c:v>21880</c:v>
                </c:pt>
                <c:pt idx="10941">
                  <c:v>21882</c:v>
                </c:pt>
                <c:pt idx="10942">
                  <c:v>21884</c:v>
                </c:pt>
                <c:pt idx="10943">
                  <c:v>21886</c:v>
                </c:pt>
                <c:pt idx="10944">
                  <c:v>21888</c:v>
                </c:pt>
                <c:pt idx="10945">
                  <c:v>21890</c:v>
                </c:pt>
                <c:pt idx="10946">
                  <c:v>21892</c:v>
                </c:pt>
                <c:pt idx="10947">
                  <c:v>21894</c:v>
                </c:pt>
                <c:pt idx="10948">
                  <c:v>21896</c:v>
                </c:pt>
                <c:pt idx="10949">
                  <c:v>21898</c:v>
                </c:pt>
                <c:pt idx="10950">
                  <c:v>21900</c:v>
                </c:pt>
                <c:pt idx="10951">
                  <c:v>21902</c:v>
                </c:pt>
                <c:pt idx="10952">
                  <c:v>21904</c:v>
                </c:pt>
                <c:pt idx="10953">
                  <c:v>21906</c:v>
                </c:pt>
                <c:pt idx="10954">
                  <c:v>21908</c:v>
                </c:pt>
                <c:pt idx="10955">
                  <c:v>21910</c:v>
                </c:pt>
                <c:pt idx="10956">
                  <c:v>21912</c:v>
                </c:pt>
                <c:pt idx="10957">
                  <c:v>21914</c:v>
                </c:pt>
                <c:pt idx="10958">
                  <c:v>21916</c:v>
                </c:pt>
                <c:pt idx="10959">
                  <c:v>21918</c:v>
                </c:pt>
                <c:pt idx="10960">
                  <c:v>21920</c:v>
                </c:pt>
                <c:pt idx="10961">
                  <c:v>21922</c:v>
                </c:pt>
                <c:pt idx="10962">
                  <c:v>21924</c:v>
                </c:pt>
                <c:pt idx="10963">
                  <c:v>21926</c:v>
                </c:pt>
                <c:pt idx="10964">
                  <c:v>21928</c:v>
                </c:pt>
                <c:pt idx="10965">
                  <c:v>21930</c:v>
                </c:pt>
                <c:pt idx="10966">
                  <c:v>21932</c:v>
                </c:pt>
                <c:pt idx="10967">
                  <c:v>21934</c:v>
                </c:pt>
                <c:pt idx="10968">
                  <c:v>21936</c:v>
                </c:pt>
                <c:pt idx="10969">
                  <c:v>21938</c:v>
                </c:pt>
                <c:pt idx="10970">
                  <c:v>21940</c:v>
                </c:pt>
                <c:pt idx="10971">
                  <c:v>21942</c:v>
                </c:pt>
                <c:pt idx="10972">
                  <c:v>21944</c:v>
                </c:pt>
                <c:pt idx="10973">
                  <c:v>21946</c:v>
                </c:pt>
                <c:pt idx="10974">
                  <c:v>21948</c:v>
                </c:pt>
                <c:pt idx="10975">
                  <c:v>21950</c:v>
                </c:pt>
                <c:pt idx="10976">
                  <c:v>21952</c:v>
                </c:pt>
                <c:pt idx="10977">
                  <c:v>21954</c:v>
                </c:pt>
                <c:pt idx="10978">
                  <c:v>21956</c:v>
                </c:pt>
                <c:pt idx="10979">
                  <c:v>21958</c:v>
                </c:pt>
                <c:pt idx="10980">
                  <c:v>21960</c:v>
                </c:pt>
                <c:pt idx="10981">
                  <c:v>21962</c:v>
                </c:pt>
                <c:pt idx="10982">
                  <c:v>21964</c:v>
                </c:pt>
                <c:pt idx="10983">
                  <c:v>21966</c:v>
                </c:pt>
                <c:pt idx="10984">
                  <c:v>21968</c:v>
                </c:pt>
                <c:pt idx="10985">
                  <c:v>21970</c:v>
                </c:pt>
                <c:pt idx="10986">
                  <c:v>21972</c:v>
                </c:pt>
                <c:pt idx="10987">
                  <c:v>21974</c:v>
                </c:pt>
                <c:pt idx="10988">
                  <c:v>21976</c:v>
                </c:pt>
                <c:pt idx="10989">
                  <c:v>21978</c:v>
                </c:pt>
                <c:pt idx="10990">
                  <c:v>21980</c:v>
                </c:pt>
                <c:pt idx="10991">
                  <c:v>21982</c:v>
                </c:pt>
                <c:pt idx="10992">
                  <c:v>21984</c:v>
                </c:pt>
                <c:pt idx="10993">
                  <c:v>21986</c:v>
                </c:pt>
                <c:pt idx="10994">
                  <c:v>21988</c:v>
                </c:pt>
                <c:pt idx="10995">
                  <c:v>21990</c:v>
                </c:pt>
                <c:pt idx="10996">
                  <c:v>21992</c:v>
                </c:pt>
                <c:pt idx="10997">
                  <c:v>21994</c:v>
                </c:pt>
                <c:pt idx="10998">
                  <c:v>21996</c:v>
                </c:pt>
                <c:pt idx="10999">
                  <c:v>21998</c:v>
                </c:pt>
                <c:pt idx="11000">
                  <c:v>22000</c:v>
                </c:pt>
                <c:pt idx="11001">
                  <c:v>22002</c:v>
                </c:pt>
                <c:pt idx="11002">
                  <c:v>22004</c:v>
                </c:pt>
                <c:pt idx="11003">
                  <c:v>22006</c:v>
                </c:pt>
                <c:pt idx="11004">
                  <c:v>22008</c:v>
                </c:pt>
                <c:pt idx="11005">
                  <c:v>22010</c:v>
                </c:pt>
                <c:pt idx="11006">
                  <c:v>22012</c:v>
                </c:pt>
                <c:pt idx="11007">
                  <c:v>22014</c:v>
                </c:pt>
                <c:pt idx="11008">
                  <c:v>22016</c:v>
                </c:pt>
                <c:pt idx="11009">
                  <c:v>22018</c:v>
                </c:pt>
                <c:pt idx="11010">
                  <c:v>22020</c:v>
                </c:pt>
                <c:pt idx="11011">
                  <c:v>22022</c:v>
                </c:pt>
                <c:pt idx="11012">
                  <c:v>22024</c:v>
                </c:pt>
                <c:pt idx="11013">
                  <c:v>22026</c:v>
                </c:pt>
                <c:pt idx="11014">
                  <c:v>22028</c:v>
                </c:pt>
                <c:pt idx="11015">
                  <c:v>22030</c:v>
                </c:pt>
                <c:pt idx="11016">
                  <c:v>22032</c:v>
                </c:pt>
                <c:pt idx="11017">
                  <c:v>22034</c:v>
                </c:pt>
                <c:pt idx="11018">
                  <c:v>22036</c:v>
                </c:pt>
                <c:pt idx="11019">
                  <c:v>22038</c:v>
                </c:pt>
                <c:pt idx="11020">
                  <c:v>22040</c:v>
                </c:pt>
                <c:pt idx="11021">
                  <c:v>22042</c:v>
                </c:pt>
                <c:pt idx="11022">
                  <c:v>22044</c:v>
                </c:pt>
                <c:pt idx="11023">
                  <c:v>22046</c:v>
                </c:pt>
                <c:pt idx="11024">
                  <c:v>22048</c:v>
                </c:pt>
                <c:pt idx="11025">
                  <c:v>22050</c:v>
                </c:pt>
                <c:pt idx="11026">
                  <c:v>22052</c:v>
                </c:pt>
                <c:pt idx="11027">
                  <c:v>22054</c:v>
                </c:pt>
                <c:pt idx="11028">
                  <c:v>22056</c:v>
                </c:pt>
                <c:pt idx="11029">
                  <c:v>22058</c:v>
                </c:pt>
                <c:pt idx="11030">
                  <c:v>22060</c:v>
                </c:pt>
                <c:pt idx="11031">
                  <c:v>22062</c:v>
                </c:pt>
                <c:pt idx="11032">
                  <c:v>22064</c:v>
                </c:pt>
                <c:pt idx="11033">
                  <c:v>22066</c:v>
                </c:pt>
                <c:pt idx="11034">
                  <c:v>22068</c:v>
                </c:pt>
                <c:pt idx="11035">
                  <c:v>22070</c:v>
                </c:pt>
                <c:pt idx="11036">
                  <c:v>22072</c:v>
                </c:pt>
                <c:pt idx="11037">
                  <c:v>22074</c:v>
                </c:pt>
                <c:pt idx="11038">
                  <c:v>22076</c:v>
                </c:pt>
                <c:pt idx="11039">
                  <c:v>22078</c:v>
                </c:pt>
                <c:pt idx="11040">
                  <c:v>22080</c:v>
                </c:pt>
                <c:pt idx="11041">
                  <c:v>22082</c:v>
                </c:pt>
                <c:pt idx="11042">
                  <c:v>22084</c:v>
                </c:pt>
                <c:pt idx="11043">
                  <c:v>22086</c:v>
                </c:pt>
                <c:pt idx="11044">
                  <c:v>22088</c:v>
                </c:pt>
                <c:pt idx="11045">
                  <c:v>22090</c:v>
                </c:pt>
                <c:pt idx="11046">
                  <c:v>22092</c:v>
                </c:pt>
                <c:pt idx="11047">
                  <c:v>22094</c:v>
                </c:pt>
                <c:pt idx="11048">
                  <c:v>22096</c:v>
                </c:pt>
                <c:pt idx="11049">
                  <c:v>22098</c:v>
                </c:pt>
                <c:pt idx="11050">
                  <c:v>22100</c:v>
                </c:pt>
                <c:pt idx="11051">
                  <c:v>22102</c:v>
                </c:pt>
                <c:pt idx="11052">
                  <c:v>22104</c:v>
                </c:pt>
                <c:pt idx="11053">
                  <c:v>22106</c:v>
                </c:pt>
                <c:pt idx="11054">
                  <c:v>22108</c:v>
                </c:pt>
                <c:pt idx="11055">
                  <c:v>22110</c:v>
                </c:pt>
                <c:pt idx="11056">
                  <c:v>22112</c:v>
                </c:pt>
                <c:pt idx="11057">
                  <c:v>22114</c:v>
                </c:pt>
                <c:pt idx="11058">
                  <c:v>22116</c:v>
                </c:pt>
                <c:pt idx="11059">
                  <c:v>22118</c:v>
                </c:pt>
                <c:pt idx="11060">
                  <c:v>22120</c:v>
                </c:pt>
                <c:pt idx="11061">
                  <c:v>22122</c:v>
                </c:pt>
                <c:pt idx="11062">
                  <c:v>22124</c:v>
                </c:pt>
                <c:pt idx="11063">
                  <c:v>22126</c:v>
                </c:pt>
                <c:pt idx="11064">
                  <c:v>22128</c:v>
                </c:pt>
                <c:pt idx="11065">
                  <c:v>22130</c:v>
                </c:pt>
                <c:pt idx="11066">
                  <c:v>22132</c:v>
                </c:pt>
                <c:pt idx="11067">
                  <c:v>22134</c:v>
                </c:pt>
                <c:pt idx="11068">
                  <c:v>22136</c:v>
                </c:pt>
                <c:pt idx="11069">
                  <c:v>22138</c:v>
                </c:pt>
                <c:pt idx="11070">
                  <c:v>22140</c:v>
                </c:pt>
                <c:pt idx="11071">
                  <c:v>22142</c:v>
                </c:pt>
                <c:pt idx="11072">
                  <c:v>22144</c:v>
                </c:pt>
                <c:pt idx="11073">
                  <c:v>22146</c:v>
                </c:pt>
                <c:pt idx="11074">
                  <c:v>22148</c:v>
                </c:pt>
                <c:pt idx="11075">
                  <c:v>22150</c:v>
                </c:pt>
                <c:pt idx="11076">
                  <c:v>22152</c:v>
                </c:pt>
                <c:pt idx="11077">
                  <c:v>22154</c:v>
                </c:pt>
                <c:pt idx="11078">
                  <c:v>22156</c:v>
                </c:pt>
                <c:pt idx="11079">
                  <c:v>22158</c:v>
                </c:pt>
                <c:pt idx="11080">
                  <c:v>22160</c:v>
                </c:pt>
                <c:pt idx="11081">
                  <c:v>22162</c:v>
                </c:pt>
                <c:pt idx="11082">
                  <c:v>22164</c:v>
                </c:pt>
                <c:pt idx="11083">
                  <c:v>22166</c:v>
                </c:pt>
                <c:pt idx="11084">
                  <c:v>22168</c:v>
                </c:pt>
                <c:pt idx="11085">
                  <c:v>22170</c:v>
                </c:pt>
                <c:pt idx="11086">
                  <c:v>22172</c:v>
                </c:pt>
                <c:pt idx="11087">
                  <c:v>22174</c:v>
                </c:pt>
                <c:pt idx="11088">
                  <c:v>22176</c:v>
                </c:pt>
                <c:pt idx="11089">
                  <c:v>22178</c:v>
                </c:pt>
                <c:pt idx="11090">
                  <c:v>22180</c:v>
                </c:pt>
                <c:pt idx="11091">
                  <c:v>22182</c:v>
                </c:pt>
                <c:pt idx="11092">
                  <c:v>22184</c:v>
                </c:pt>
                <c:pt idx="11093">
                  <c:v>22186</c:v>
                </c:pt>
                <c:pt idx="11094">
                  <c:v>22188</c:v>
                </c:pt>
                <c:pt idx="11095">
                  <c:v>22190</c:v>
                </c:pt>
                <c:pt idx="11096">
                  <c:v>22192</c:v>
                </c:pt>
                <c:pt idx="11097">
                  <c:v>22194</c:v>
                </c:pt>
                <c:pt idx="11098">
                  <c:v>22196</c:v>
                </c:pt>
                <c:pt idx="11099">
                  <c:v>22198</c:v>
                </c:pt>
                <c:pt idx="11100">
                  <c:v>22200</c:v>
                </c:pt>
                <c:pt idx="11101">
                  <c:v>22202</c:v>
                </c:pt>
                <c:pt idx="11102">
                  <c:v>22204</c:v>
                </c:pt>
                <c:pt idx="11103">
                  <c:v>22206</c:v>
                </c:pt>
                <c:pt idx="11104">
                  <c:v>22208</c:v>
                </c:pt>
                <c:pt idx="11105">
                  <c:v>22210</c:v>
                </c:pt>
                <c:pt idx="11106">
                  <c:v>22212</c:v>
                </c:pt>
                <c:pt idx="11107">
                  <c:v>22214</c:v>
                </c:pt>
                <c:pt idx="11108">
                  <c:v>22216</c:v>
                </c:pt>
                <c:pt idx="11109">
                  <c:v>22218</c:v>
                </c:pt>
                <c:pt idx="11110">
                  <c:v>22220</c:v>
                </c:pt>
                <c:pt idx="11111">
                  <c:v>22222</c:v>
                </c:pt>
                <c:pt idx="11112">
                  <c:v>22224</c:v>
                </c:pt>
                <c:pt idx="11113">
                  <c:v>22226</c:v>
                </c:pt>
                <c:pt idx="11114">
                  <c:v>22228</c:v>
                </c:pt>
                <c:pt idx="11115">
                  <c:v>22230</c:v>
                </c:pt>
                <c:pt idx="11116">
                  <c:v>22232</c:v>
                </c:pt>
                <c:pt idx="11117">
                  <c:v>22234</c:v>
                </c:pt>
                <c:pt idx="11118">
                  <c:v>22236</c:v>
                </c:pt>
                <c:pt idx="11119">
                  <c:v>22238</c:v>
                </c:pt>
                <c:pt idx="11120">
                  <c:v>22240</c:v>
                </c:pt>
                <c:pt idx="11121">
                  <c:v>22242</c:v>
                </c:pt>
                <c:pt idx="11122">
                  <c:v>22244</c:v>
                </c:pt>
                <c:pt idx="11123">
                  <c:v>22246</c:v>
                </c:pt>
                <c:pt idx="11124">
                  <c:v>22248</c:v>
                </c:pt>
                <c:pt idx="11125">
                  <c:v>22250</c:v>
                </c:pt>
                <c:pt idx="11126">
                  <c:v>22252</c:v>
                </c:pt>
                <c:pt idx="11127">
                  <c:v>22254</c:v>
                </c:pt>
                <c:pt idx="11128">
                  <c:v>22256</c:v>
                </c:pt>
                <c:pt idx="11129">
                  <c:v>22258</c:v>
                </c:pt>
                <c:pt idx="11130">
                  <c:v>22260</c:v>
                </c:pt>
                <c:pt idx="11131">
                  <c:v>22262</c:v>
                </c:pt>
                <c:pt idx="11132">
                  <c:v>22264</c:v>
                </c:pt>
                <c:pt idx="11133">
                  <c:v>22266</c:v>
                </c:pt>
                <c:pt idx="11134">
                  <c:v>22268</c:v>
                </c:pt>
                <c:pt idx="11135">
                  <c:v>22270</c:v>
                </c:pt>
                <c:pt idx="11136">
                  <c:v>22272</c:v>
                </c:pt>
                <c:pt idx="11137">
                  <c:v>22274</c:v>
                </c:pt>
                <c:pt idx="11138">
                  <c:v>22276</c:v>
                </c:pt>
                <c:pt idx="11139">
                  <c:v>22278</c:v>
                </c:pt>
                <c:pt idx="11140">
                  <c:v>22280</c:v>
                </c:pt>
                <c:pt idx="11141">
                  <c:v>22282</c:v>
                </c:pt>
                <c:pt idx="11142">
                  <c:v>22284</c:v>
                </c:pt>
                <c:pt idx="11143">
                  <c:v>22286</c:v>
                </c:pt>
                <c:pt idx="11144">
                  <c:v>22288</c:v>
                </c:pt>
                <c:pt idx="11145">
                  <c:v>22290</c:v>
                </c:pt>
                <c:pt idx="11146">
                  <c:v>22292</c:v>
                </c:pt>
                <c:pt idx="11147">
                  <c:v>22294</c:v>
                </c:pt>
                <c:pt idx="11148">
                  <c:v>22296</c:v>
                </c:pt>
                <c:pt idx="11149">
                  <c:v>22298</c:v>
                </c:pt>
                <c:pt idx="11150">
                  <c:v>22300</c:v>
                </c:pt>
                <c:pt idx="11151">
                  <c:v>22302</c:v>
                </c:pt>
                <c:pt idx="11152">
                  <c:v>22304</c:v>
                </c:pt>
                <c:pt idx="11153">
                  <c:v>22306</c:v>
                </c:pt>
                <c:pt idx="11154">
                  <c:v>22308</c:v>
                </c:pt>
                <c:pt idx="11155">
                  <c:v>22310</c:v>
                </c:pt>
                <c:pt idx="11156">
                  <c:v>22312</c:v>
                </c:pt>
                <c:pt idx="11157">
                  <c:v>22314</c:v>
                </c:pt>
                <c:pt idx="11158">
                  <c:v>22316</c:v>
                </c:pt>
                <c:pt idx="11159">
                  <c:v>22318</c:v>
                </c:pt>
                <c:pt idx="11160">
                  <c:v>22320</c:v>
                </c:pt>
                <c:pt idx="11161">
                  <c:v>22322</c:v>
                </c:pt>
                <c:pt idx="11162">
                  <c:v>22324</c:v>
                </c:pt>
                <c:pt idx="11163">
                  <c:v>22326</c:v>
                </c:pt>
                <c:pt idx="11164">
                  <c:v>22328</c:v>
                </c:pt>
                <c:pt idx="11165">
                  <c:v>22330</c:v>
                </c:pt>
                <c:pt idx="11166">
                  <c:v>22332</c:v>
                </c:pt>
                <c:pt idx="11167">
                  <c:v>22334</c:v>
                </c:pt>
                <c:pt idx="11168">
                  <c:v>22336</c:v>
                </c:pt>
                <c:pt idx="11169">
                  <c:v>22338</c:v>
                </c:pt>
                <c:pt idx="11170">
                  <c:v>22340</c:v>
                </c:pt>
                <c:pt idx="11171">
                  <c:v>22342</c:v>
                </c:pt>
                <c:pt idx="11172">
                  <c:v>22344</c:v>
                </c:pt>
                <c:pt idx="11173">
                  <c:v>22346</c:v>
                </c:pt>
                <c:pt idx="11174">
                  <c:v>22348</c:v>
                </c:pt>
                <c:pt idx="11175">
                  <c:v>22350</c:v>
                </c:pt>
                <c:pt idx="11176">
                  <c:v>22352</c:v>
                </c:pt>
                <c:pt idx="11177">
                  <c:v>22354</c:v>
                </c:pt>
                <c:pt idx="11178">
                  <c:v>22356</c:v>
                </c:pt>
                <c:pt idx="11179">
                  <c:v>22358</c:v>
                </c:pt>
                <c:pt idx="11180">
                  <c:v>22360</c:v>
                </c:pt>
                <c:pt idx="11181">
                  <c:v>22362</c:v>
                </c:pt>
                <c:pt idx="11182">
                  <c:v>22364</c:v>
                </c:pt>
                <c:pt idx="11183">
                  <c:v>22366</c:v>
                </c:pt>
                <c:pt idx="11184">
                  <c:v>22368</c:v>
                </c:pt>
                <c:pt idx="11185">
                  <c:v>22370</c:v>
                </c:pt>
                <c:pt idx="11186">
                  <c:v>22372</c:v>
                </c:pt>
                <c:pt idx="11187">
                  <c:v>22374</c:v>
                </c:pt>
                <c:pt idx="11188">
                  <c:v>22376</c:v>
                </c:pt>
                <c:pt idx="11189">
                  <c:v>22378</c:v>
                </c:pt>
                <c:pt idx="11190">
                  <c:v>22380</c:v>
                </c:pt>
                <c:pt idx="11191">
                  <c:v>22382</c:v>
                </c:pt>
                <c:pt idx="11192">
                  <c:v>22384</c:v>
                </c:pt>
                <c:pt idx="11193">
                  <c:v>22386</c:v>
                </c:pt>
                <c:pt idx="11194">
                  <c:v>22388</c:v>
                </c:pt>
                <c:pt idx="11195">
                  <c:v>22390</c:v>
                </c:pt>
                <c:pt idx="11196">
                  <c:v>22392</c:v>
                </c:pt>
                <c:pt idx="11197">
                  <c:v>22394</c:v>
                </c:pt>
                <c:pt idx="11198">
                  <c:v>22396</c:v>
                </c:pt>
                <c:pt idx="11199">
                  <c:v>22398</c:v>
                </c:pt>
                <c:pt idx="11200">
                  <c:v>22400</c:v>
                </c:pt>
                <c:pt idx="11201">
                  <c:v>22402</c:v>
                </c:pt>
                <c:pt idx="11202">
                  <c:v>22404</c:v>
                </c:pt>
                <c:pt idx="11203">
                  <c:v>22406</c:v>
                </c:pt>
                <c:pt idx="11204">
                  <c:v>22408</c:v>
                </c:pt>
                <c:pt idx="11205">
                  <c:v>22410</c:v>
                </c:pt>
                <c:pt idx="11206">
                  <c:v>22412</c:v>
                </c:pt>
                <c:pt idx="11207">
                  <c:v>22414</c:v>
                </c:pt>
                <c:pt idx="11208">
                  <c:v>22416</c:v>
                </c:pt>
                <c:pt idx="11209">
                  <c:v>22418</c:v>
                </c:pt>
                <c:pt idx="11210">
                  <c:v>22420</c:v>
                </c:pt>
                <c:pt idx="11211">
                  <c:v>22422</c:v>
                </c:pt>
                <c:pt idx="11212">
                  <c:v>22424</c:v>
                </c:pt>
                <c:pt idx="11213">
                  <c:v>22426</c:v>
                </c:pt>
                <c:pt idx="11214">
                  <c:v>22428</c:v>
                </c:pt>
                <c:pt idx="11215">
                  <c:v>22430</c:v>
                </c:pt>
                <c:pt idx="11216">
                  <c:v>22432</c:v>
                </c:pt>
                <c:pt idx="11217">
                  <c:v>22434</c:v>
                </c:pt>
                <c:pt idx="11218">
                  <c:v>22436</c:v>
                </c:pt>
                <c:pt idx="11219">
                  <c:v>22438</c:v>
                </c:pt>
                <c:pt idx="11220">
                  <c:v>22440</c:v>
                </c:pt>
                <c:pt idx="11221">
                  <c:v>22442</c:v>
                </c:pt>
                <c:pt idx="11222">
                  <c:v>22444</c:v>
                </c:pt>
                <c:pt idx="11223">
                  <c:v>22446</c:v>
                </c:pt>
                <c:pt idx="11224">
                  <c:v>22448</c:v>
                </c:pt>
                <c:pt idx="11225">
                  <c:v>22450</c:v>
                </c:pt>
                <c:pt idx="11226">
                  <c:v>22452</c:v>
                </c:pt>
                <c:pt idx="11227">
                  <c:v>22454</c:v>
                </c:pt>
                <c:pt idx="11228">
                  <c:v>22456</c:v>
                </c:pt>
                <c:pt idx="11229">
                  <c:v>22458</c:v>
                </c:pt>
                <c:pt idx="11230">
                  <c:v>22460</c:v>
                </c:pt>
                <c:pt idx="11231">
                  <c:v>22462</c:v>
                </c:pt>
                <c:pt idx="11232">
                  <c:v>22464</c:v>
                </c:pt>
                <c:pt idx="11233">
                  <c:v>22466</c:v>
                </c:pt>
                <c:pt idx="11234">
                  <c:v>22468</c:v>
                </c:pt>
                <c:pt idx="11235">
                  <c:v>22470</c:v>
                </c:pt>
                <c:pt idx="11236">
                  <c:v>22472</c:v>
                </c:pt>
                <c:pt idx="11237">
                  <c:v>22474</c:v>
                </c:pt>
                <c:pt idx="11238">
                  <c:v>22476</c:v>
                </c:pt>
                <c:pt idx="11239">
                  <c:v>22478</c:v>
                </c:pt>
                <c:pt idx="11240">
                  <c:v>22480</c:v>
                </c:pt>
                <c:pt idx="11241">
                  <c:v>22482</c:v>
                </c:pt>
                <c:pt idx="11242">
                  <c:v>22484</c:v>
                </c:pt>
                <c:pt idx="11243">
                  <c:v>22486</c:v>
                </c:pt>
                <c:pt idx="11244">
                  <c:v>22488</c:v>
                </c:pt>
                <c:pt idx="11245">
                  <c:v>22490</c:v>
                </c:pt>
                <c:pt idx="11246">
                  <c:v>22492</c:v>
                </c:pt>
                <c:pt idx="11247">
                  <c:v>22494</c:v>
                </c:pt>
                <c:pt idx="11248">
                  <c:v>22496</c:v>
                </c:pt>
                <c:pt idx="11249">
                  <c:v>22498</c:v>
                </c:pt>
                <c:pt idx="11250">
                  <c:v>22500</c:v>
                </c:pt>
                <c:pt idx="11251">
                  <c:v>22502</c:v>
                </c:pt>
                <c:pt idx="11252">
                  <c:v>22504</c:v>
                </c:pt>
                <c:pt idx="11253">
                  <c:v>22506</c:v>
                </c:pt>
                <c:pt idx="11254">
                  <c:v>22508</c:v>
                </c:pt>
                <c:pt idx="11255">
                  <c:v>22510</c:v>
                </c:pt>
                <c:pt idx="11256">
                  <c:v>22512</c:v>
                </c:pt>
                <c:pt idx="11257">
                  <c:v>22514</c:v>
                </c:pt>
                <c:pt idx="11258">
                  <c:v>22516</c:v>
                </c:pt>
                <c:pt idx="11259">
                  <c:v>22518</c:v>
                </c:pt>
                <c:pt idx="11260">
                  <c:v>22520</c:v>
                </c:pt>
                <c:pt idx="11261">
                  <c:v>22522</c:v>
                </c:pt>
                <c:pt idx="11262">
                  <c:v>22524</c:v>
                </c:pt>
                <c:pt idx="11263">
                  <c:v>22526</c:v>
                </c:pt>
                <c:pt idx="11264">
                  <c:v>22528</c:v>
                </c:pt>
                <c:pt idx="11265">
                  <c:v>22530</c:v>
                </c:pt>
                <c:pt idx="11266">
                  <c:v>22532</c:v>
                </c:pt>
                <c:pt idx="11267">
                  <c:v>22534</c:v>
                </c:pt>
                <c:pt idx="11268">
                  <c:v>22536</c:v>
                </c:pt>
                <c:pt idx="11269">
                  <c:v>22538</c:v>
                </c:pt>
                <c:pt idx="11270">
                  <c:v>22540</c:v>
                </c:pt>
                <c:pt idx="11271">
                  <c:v>22542</c:v>
                </c:pt>
                <c:pt idx="11272">
                  <c:v>22544</c:v>
                </c:pt>
                <c:pt idx="11273">
                  <c:v>22546</c:v>
                </c:pt>
                <c:pt idx="11274">
                  <c:v>22548</c:v>
                </c:pt>
                <c:pt idx="11275">
                  <c:v>22550</c:v>
                </c:pt>
                <c:pt idx="11276">
                  <c:v>22552</c:v>
                </c:pt>
                <c:pt idx="11277">
                  <c:v>22554</c:v>
                </c:pt>
                <c:pt idx="11278">
                  <c:v>22556</c:v>
                </c:pt>
                <c:pt idx="11279">
                  <c:v>22558</c:v>
                </c:pt>
                <c:pt idx="11280">
                  <c:v>22560</c:v>
                </c:pt>
                <c:pt idx="11281">
                  <c:v>22562</c:v>
                </c:pt>
                <c:pt idx="11282">
                  <c:v>22564</c:v>
                </c:pt>
                <c:pt idx="11283">
                  <c:v>22566</c:v>
                </c:pt>
                <c:pt idx="11284">
                  <c:v>22568</c:v>
                </c:pt>
                <c:pt idx="11285">
                  <c:v>22570</c:v>
                </c:pt>
                <c:pt idx="11286">
                  <c:v>22572</c:v>
                </c:pt>
                <c:pt idx="11287">
                  <c:v>22574</c:v>
                </c:pt>
                <c:pt idx="11288">
                  <c:v>22576</c:v>
                </c:pt>
                <c:pt idx="11289">
                  <c:v>22578</c:v>
                </c:pt>
                <c:pt idx="11290">
                  <c:v>22580</c:v>
                </c:pt>
                <c:pt idx="11291">
                  <c:v>22582</c:v>
                </c:pt>
                <c:pt idx="11292">
                  <c:v>22584</c:v>
                </c:pt>
                <c:pt idx="11293">
                  <c:v>22586</c:v>
                </c:pt>
                <c:pt idx="11294">
                  <c:v>22588</c:v>
                </c:pt>
                <c:pt idx="11295">
                  <c:v>22590</c:v>
                </c:pt>
                <c:pt idx="11296">
                  <c:v>22592</c:v>
                </c:pt>
                <c:pt idx="11297">
                  <c:v>22594</c:v>
                </c:pt>
                <c:pt idx="11298">
                  <c:v>22596</c:v>
                </c:pt>
                <c:pt idx="11299">
                  <c:v>22598</c:v>
                </c:pt>
                <c:pt idx="11300">
                  <c:v>22600</c:v>
                </c:pt>
                <c:pt idx="11301">
                  <c:v>22602</c:v>
                </c:pt>
                <c:pt idx="11302">
                  <c:v>22604</c:v>
                </c:pt>
                <c:pt idx="11303">
                  <c:v>22606</c:v>
                </c:pt>
                <c:pt idx="11304">
                  <c:v>22608</c:v>
                </c:pt>
                <c:pt idx="11305">
                  <c:v>22610</c:v>
                </c:pt>
                <c:pt idx="11306">
                  <c:v>22612</c:v>
                </c:pt>
                <c:pt idx="11307">
                  <c:v>22614</c:v>
                </c:pt>
                <c:pt idx="11308">
                  <c:v>22616</c:v>
                </c:pt>
                <c:pt idx="11309">
                  <c:v>22618</c:v>
                </c:pt>
                <c:pt idx="11310">
                  <c:v>22620</c:v>
                </c:pt>
                <c:pt idx="11311">
                  <c:v>22622</c:v>
                </c:pt>
                <c:pt idx="11312">
                  <c:v>22624</c:v>
                </c:pt>
                <c:pt idx="11313">
                  <c:v>22626</c:v>
                </c:pt>
                <c:pt idx="11314">
                  <c:v>22628</c:v>
                </c:pt>
                <c:pt idx="11315">
                  <c:v>22630</c:v>
                </c:pt>
                <c:pt idx="11316">
                  <c:v>22632</c:v>
                </c:pt>
                <c:pt idx="11317">
                  <c:v>22634</c:v>
                </c:pt>
                <c:pt idx="11318">
                  <c:v>22636</c:v>
                </c:pt>
                <c:pt idx="11319">
                  <c:v>22638</c:v>
                </c:pt>
                <c:pt idx="11320">
                  <c:v>22640</c:v>
                </c:pt>
                <c:pt idx="11321">
                  <c:v>22642</c:v>
                </c:pt>
                <c:pt idx="11322">
                  <c:v>22644</c:v>
                </c:pt>
                <c:pt idx="11323">
                  <c:v>22646</c:v>
                </c:pt>
                <c:pt idx="11324">
                  <c:v>22648</c:v>
                </c:pt>
                <c:pt idx="11325">
                  <c:v>22650</c:v>
                </c:pt>
                <c:pt idx="11326">
                  <c:v>22652</c:v>
                </c:pt>
                <c:pt idx="11327">
                  <c:v>22654</c:v>
                </c:pt>
                <c:pt idx="11328">
                  <c:v>22656</c:v>
                </c:pt>
                <c:pt idx="11329">
                  <c:v>22658</c:v>
                </c:pt>
                <c:pt idx="11330">
                  <c:v>22660</c:v>
                </c:pt>
                <c:pt idx="11331">
                  <c:v>22662</c:v>
                </c:pt>
                <c:pt idx="11332">
                  <c:v>22664</c:v>
                </c:pt>
                <c:pt idx="11333">
                  <c:v>22666</c:v>
                </c:pt>
                <c:pt idx="11334">
                  <c:v>22668</c:v>
                </c:pt>
                <c:pt idx="11335">
                  <c:v>22670</c:v>
                </c:pt>
                <c:pt idx="11336">
                  <c:v>22672</c:v>
                </c:pt>
                <c:pt idx="11337">
                  <c:v>22674</c:v>
                </c:pt>
                <c:pt idx="11338">
                  <c:v>22676</c:v>
                </c:pt>
                <c:pt idx="11339">
                  <c:v>22678</c:v>
                </c:pt>
                <c:pt idx="11340">
                  <c:v>22680</c:v>
                </c:pt>
                <c:pt idx="11341">
                  <c:v>22682</c:v>
                </c:pt>
                <c:pt idx="11342">
                  <c:v>22684</c:v>
                </c:pt>
                <c:pt idx="11343">
                  <c:v>22686</c:v>
                </c:pt>
                <c:pt idx="11344">
                  <c:v>22688</c:v>
                </c:pt>
                <c:pt idx="11345">
                  <c:v>22690</c:v>
                </c:pt>
                <c:pt idx="11346">
                  <c:v>22692</c:v>
                </c:pt>
                <c:pt idx="11347">
                  <c:v>22694</c:v>
                </c:pt>
                <c:pt idx="11348">
                  <c:v>22696</c:v>
                </c:pt>
                <c:pt idx="11349">
                  <c:v>22698</c:v>
                </c:pt>
                <c:pt idx="11350">
                  <c:v>22700</c:v>
                </c:pt>
                <c:pt idx="11351">
                  <c:v>22702</c:v>
                </c:pt>
                <c:pt idx="11352">
                  <c:v>22704</c:v>
                </c:pt>
                <c:pt idx="11353">
                  <c:v>22706</c:v>
                </c:pt>
                <c:pt idx="11354">
                  <c:v>22708</c:v>
                </c:pt>
                <c:pt idx="11355">
                  <c:v>22710</c:v>
                </c:pt>
                <c:pt idx="11356">
                  <c:v>22712</c:v>
                </c:pt>
                <c:pt idx="11357">
                  <c:v>22714</c:v>
                </c:pt>
                <c:pt idx="11358">
                  <c:v>22716</c:v>
                </c:pt>
                <c:pt idx="11359">
                  <c:v>22718</c:v>
                </c:pt>
                <c:pt idx="11360">
                  <c:v>22720</c:v>
                </c:pt>
                <c:pt idx="11361">
                  <c:v>22722</c:v>
                </c:pt>
                <c:pt idx="11362">
                  <c:v>22724</c:v>
                </c:pt>
                <c:pt idx="11363">
                  <c:v>22726</c:v>
                </c:pt>
                <c:pt idx="11364">
                  <c:v>22728</c:v>
                </c:pt>
                <c:pt idx="11365">
                  <c:v>22730</c:v>
                </c:pt>
                <c:pt idx="11366">
                  <c:v>22732</c:v>
                </c:pt>
                <c:pt idx="11367">
                  <c:v>22734</c:v>
                </c:pt>
                <c:pt idx="11368">
                  <c:v>22736</c:v>
                </c:pt>
                <c:pt idx="11369">
                  <c:v>22738</c:v>
                </c:pt>
                <c:pt idx="11370">
                  <c:v>22740</c:v>
                </c:pt>
                <c:pt idx="11371">
                  <c:v>22742</c:v>
                </c:pt>
                <c:pt idx="11372">
                  <c:v>22744</c:v>
                </c:pt>
                <c:pt idx="11373">
                  <c:v>22746</c:v>
                </c:pt>
                <c:pt idx="11374">
                  <c:v>22748</c:v>
                </c:pt>
                <c:pt idx="11375">
                  <c:v>22750</c:v>
                </c:pt>
                <c:pt idx="11376">
                  <c:v>22752</c:v>
                </c:pt>
                <c:pt idx="11377">
                  <c:v>22754</c:v>
                </c:pt>
                <c:pt idx="11378">
                  <c:v>22756</c:v>
                </c:pt>
                <c:pt idx="11379">
                  <c:v>22758</c:v>
                </c:pt>
                <c:pt idx="11380">
                  <c:v>22760</c:v>
                </c:pt>
                <c:pt idx="11381">
                  <c:v>22762</c:v>
                </c:pt>
                <c:pt idx="11382">
                  <c:v>22764</c:v>
                </c:pt>
                <c:pt idx="11383">
                  <c:v>22766</c:v>
                </c:pt>
                <c:pt idx="11384">
                  <c:v>22768</c:v>
                </c:pt>
                <c:pt idx="11385">
                  <c:v>22770</c:v>
                </c:pt>
                <c:pt idx="11386">
                  <c:v>22772</c:v>
                </c:pt>
                <c:pt idx="11387">
                  <c:v>22774</c:v>
                </c:pt>
                <c:pt idx="11388">
                  <c:v>22776</c:v>
                </c:pt>
                <c:pt idx="11389">
                  <c:v>22778</c:v>
                </c:pt>
                <c:pt idx="11390">
                  <c:v>22780</c:v>
                </c:pt>
                <c:pt idx="11391">
                  <c:v>22782</c:v>
                </c:pt>
                <c:pt idx="11392">
                  <c:v>22784</c:v>
                </c:pt>
                <c:pt idx="11393">
                  <c:v>22786</c:v>
                </c:pt>
                <c:pt idx="11394">
                  <c:v>22788</c:v>
                </c:pt>
                <c:pt idx="11395">
                  <c:v>22790</c:v>
                </c:pt>
                <c:pt idx="11396">
                  <c:v>22792</c:v>
                </c:pt>
                <c:pt idx="11397">
                  <c:v>22794</c:v>
                </c:pt>
                <c:pt idx="11398">
                  <c:v>22796</c:v>
                </c:pt>
                <c:pt idx="11399">
                  <c:v>22798</c:v>
                </c:pt>
                <c:pt idx="11400">
                  <c:v>22800</c:v>
                </c:pt>
                <c:pt idx="11401">
                  <c:v>22802</c:v>
                </c:pt>
                <c:pt idx="11402">
                  <c:v>22804</c:v>
                </c:pt>
                <c:pt idx="11403">
                  <c:v>22806</c:v>
                </c:pt>
                <c:pt idx="11404">
                  <c:v>22808</c:v>
                </c:pt>
                <c:pt idx="11405">
                  <c:v>22810</c:v>
                </c:pt>
                <c:pt idx="11406">
                  <c:v>22812</c:v>
                </c:pt>
                <c:pt idx="11407">
                  <c:v>22814</c:v>
                </c:pt>
                <c:pt idx="11408">
                  <c:v>22816</c:v>
                </c:pt>
                <c:pt idx="11409">
                  <c:v>22818</c:v>
                </c:pt>
                <c:pt idx="11410">
                  <c:v>22820</c:v>
                </c:pt>
                <c:pt idx="11411">
                  <c:v>22822</c:v>
                </c:pt>
                <c:pt idx="11412">
                  <c:v>22824</c:v>
                </c:pt>
                <c:pt idx="11413">
                  <c:v>22826</c:v>
                </c:pt>
                <c:pt idx="11414">
                  <c:v>22828</c:v>
                </c:pt>
                <c:pt idx="11415">
                  <c:v>22830</c:v>
                </c:pt>
                <c:pt idx="11416">
                  <c:v>22832</c:v>
                </c:pt>
                <c:pt idx="11417">
                  <c:v>22834</c:v>
                </c:pt>
                <c:pt idx="11418">
                  <c:v>22836</c:v>
                </c:pt>
                <c:pt idx="11419">
                  <c:v>22838</c:v>
                </c:pt>
                <c:pt idx="11420">
                  <c:v>22840</c:v>
                </c:pt>
                <c:pt idx="11421">
                  <c:v>22842</c:v>
                </c:pt>
                <c:pt idx="11422">
                  <c:v>22844</c:v>
                </c:pt>
                <c:pt idx="11423">
                  <c:v>22846</c:v>
                </c:pt>
                <c:pt idx="11424">
                  <c:v>22848</c:v>
                </c:pt>
                <c:pt idx="11425">
                  <c:v>22850</c:v>
                </c:pt>
                <c:pt idx="11426">
                  <c:v>22852</c:v>
                </c:pt>
                <c:pt idx="11427">
                  <c:v>22854</c:v>
                </c:pt>
                <c:pt idx="11428">
                  <c:v>22856</c:v>
                </c:pt>
                <c:pt idx="11429">
                  <c:v>22858</c:v>
                </c:pt>
                <c:pt idx="11430">
                  <c:v>22860</c:v>
                </c:pt>
                <c:pt idx="11431">
                  <c:v>22862</c:v>
                </c:pt>
                <c:pt idx="11432">
                  <c:v>22864</c:v>
                </c:pt>
                <c:pt idx="11433">
                  <c:v>22866</c:v>
                </c:pt>
                <c:pt idx="11434">
                  <c:v>22868</c:v>
                </c:pt>
                <c:pt idx="11435">
                  <c:v>22870</c:v>
                </c:pt>
                <c:pt idx="11436">
                  <c:v>22872</c:v>
                </c:pt>
                <c:pt idx="11437">
                  <c:v>22874</c:v>
                </c:pt>
                <c:pt idx="11438">
                  <c:v>22876</c:v>
                </c:pt>
                <c:pt idx="11439">
                  <c:v>22878</c:v>
                </c:pt>
                <c:pt idx="11440">
                  <c:v>22880</c:v>
                </c:pt>
                <c:pt idx="11441">
                  <c:v>22882</c:v>
                </c:pt>
                <c:pt idx="11442">
                  <c:v>22884</c:v>
                </c:pt>
                <c:pt idx="11443">
                  <c:v>22886</c:v>
                </c:pt>
                <c:pt idx="11444">
                  <c:v>22888</c:v>
                </c:pt>
                <c:pt idx="11445">
                  <c:v>22890</c:v>
                </c:pt>
                <c:pt idx="11446">
                  <c:v>22892</c:v>
                </c:pt>
                <c:pt idx="11447">
                  <c:v>22894</c:v>
                </c:pt>
                <c:pt idx="11448">
                  <c:v>22896</c:v>
                </c:pt>
                <c:pt idx="11449">
                  <c:v>22898</c:v>
                </c:pt>
                <c:pt idx="11450">
                  <c:v>22900</c:v>
                </c:pt>
                <c:pt idx="11451">
                  <c:v>22902</c:v>
                </c:pt>
                <c:pt idx="11452">
                  <c:v>22904</c:v>
                </c:pt>
                <c:pt idx="11453">
                  <c:v>22906</c:v>
                </c:pt>
                <c:pt idx="11454">
                  <c:v>22908</c:v>
                </c:pt>
                <c:pt idx="11455">
                  <c:v>22910</c:v>
                </c:pt>
                <c:pt idx="11456">
                  <c:v>22912</c:v>
                </c:pt>
                <c:pt idx="11457">
                  <c:v>22914</c:v>
                </c:pt>
                <c:pt idx="11458">
                  <c:v>22916</c:v>
                </c:pt>
                <c:pt idx="11459">
                  <c:v>22918</c:v>
                </c:pt>
                <c:pt idx="11460">
                  <c:v>22920</c:v>
                </c:pt>
                <c:pt idx="11461">
                  <c:v>22922</c:v>
                </c:pt>
                <c:pt idx="11462">
                  <c:v>22924</c:v>
                </c:pt>
                <c:pt idx="11463">
                  <c:v>22926</c:v>
                </c:pt>
                <c:pt idx="11464">
                  <c:v>22928</c:v>
                </c:pt>
                <c:pt idx="11465">
                  <c:v>22930</c:v>
                </c:pt>
                <c:pt idx="11466">
                  <c:v>22932</c:v>
                </c:pt>
                <c:pt idx="11467">
                  <c:v>22934</c:v>
                </c:pt>
                <c:pt idx="11468">
                  <c:v>22936</c:v>
                </c:pt>
                <c:pt idx="11469">
                  <c:v>22938</c:v>
                </c:pt>
                <c:pt idx="11470">
                  <c:v>22940</c:v>
                </c:pt>
                <c:pt idx="11471">
                  <c:v>22942</c:v>
                </c:pt>
                <c:pt idx="11472">
                  <c:v>22944</c:v>
                </c:pt>
                <c:pt idx="11473">
                  <c:v>22946</c:v>
                </c:pt>
                <c:pt idx="11474">
                  <c:v>22948</c:v>
                </c:pt>
                <c:pt idx="11475">
                  <c:v>22950</c:v>
                </c:pt>
                <c:pt idx="11476">
                  <c:v>22952</c:v>
                </c:pt>
                <c:pt idx="11477">
                  <c:v>22954</c:v>
                </c:pt>
                <c:pt idx="11478">
                  <c:v>22956</c:v>
                </c:pt>
                <c:pt idx="11479">
                  <c:v>22958</c:v>
                </c:pt>
                <c:pt idx="11480">
                  <c:v>22960</c:v>
                </c:pt>
                <c:pt idx="11481">
                  <c:v>22962</c:v>
                </c:pt>
                <c:pt idx="11482">
                  <c:v>22964</c:v>
                </c:pt>
                <c:pt idx="11483">
                  <c:v>22966</c:v>
                </c:pt>
                <c:pt idx="11484">
                  <c:v>22968</c:v>
                </c:pt>
                <c:pt idx="11485">
                  <c:v>22970</c:v>
                </c:pt>
                <c:pt idx="11486">
                  <c:v>22972</c:v>
                </c:pt>
                <c:pt idx="11487">
                  <c:v>22974</c:v>
                </c:pt>
                <c:pt idx="11488">
                  <c:v>22976</c:v>
                </c:pt>
                <c:pt idx="11489">
                  <c:v>22978</c:v>
                </c:pt>
                <c:pt idx="11490">
                  <c:v>22980</c:v>
                </c:pt>
                <c:pt idx="11491">
                  <c:v>22982</c:v>
                </c:pt>
                <c:pt idx="11492">
                  <c:v>22984</c:v>
                </c:pt>
                <c:pt idx="11493">
                  <c:v>22986</c:v>
                </c:pt>
                <c:pt idx="11494">
                  <c:v>22988</c:v>
                </c:pt>
                <c:pt idx="11495">
                  <c:v>22990</c:v>
                </c:pt>
                <c:pt idx="11496">
                  <c:v>22992</c:v>
                </c:pt>
                <c:pt idx="11497">
                  <c:v>22994</c:v>
                </c:pt>
                <c:pt idx="11498">
                  <c:v>22996</c:v>
                </c:pt>
                <c:pt idx="11499">
                  <c:v>22998</c:v>
                </c:pt>
                <c:pt idx="11500">
                  <c:v>23000</c:v>
                </c:pt>
                <c:pt idx="11501">
                  <c:v>23002</c:v>
                </c:pt>
                <c:pt idx="11502">
                  <c:v>23004</c:v>
                </c:pt>
                <c:pt idx="11503">
                  <c:v>23006</c:v>
                </c:pt>
                <c:pt idx="11504">
                  <c:v>23008</c:v>
                </c:pt>
                <c:pt idx="11505">
                  <c:v>23010</c:v>
                </c:pt>
                <c:pt idx="11506">
                  <c:v>23012</c:v>
                </c:pt>
                <c:pt idx="11507">
                  <c:v>23014</c:v>
                </c:pt>
                <c:pt idx="11508">
                  <c:v>23016</c:v>
                </c:pt>
                <c:pt idx="11509">
                  <c:v>23018</c:v>
                </c:pt>
                <c:pt idx="11510">
                  <c:v>23020</c:v>
                </c:pt>
                <c:pt idx="11511">
                  <c:v>23022</c:v>
                </c:pt>
                <c:pt idx="11512">
                  <c:v>23024</c:v>
                </c:pt>
                <c:pt idx="11513">
                  <c:v>23026</c:v>
                </c:pt>
                <c:pt idx="11514">
                  <c:v>23028</c:v>
                </c:pt>
                <c:pt idx="11515">
                  <c:v>23030</c:v>
                </c:pt>
                <c:pt idx="11516">
                  <c:v>23032</c:v>
                </c:pt>
                <c:pt idx="11517">
                  <c:v>23034</c:v>
                </c:pt>
                <c:pt idx="11518">
                  <c:v>23036</c:v>
                </c:pt>
                <c:pt idx="11519">
                  <c:v>23038</c:v>
                </c:pt>
                <c:pt idx="11520">
                  <c:v>23040</c:v>
                </c:pt>
                <c:pt idx="11521">
                  <c:v>23042</c:v>
                </c:pt>
                <c:pt idx="11522">
                  <c:v>23044</c:v>
                </c:pt>
                <c:pt idx="11523">
                  <c:v>23046</c:v>
                </c:pt>
                <c:pt idx="11524">
                  <c:v>23048</c:v>
                </c:pt>
                <c:pt idx="11525">
                  <c:v>23050</c:v>
                </c:pt>
                <c:pt idx="11526">
                  <c:v>23052</c:v>
                </c:pt>
                <c:pt idx="11527">
                  <c:v>23054</c:v>
                </c:pt>
                <c:pt idx="11528">
                  <c:v>23056</c:v>
                </c:pt>
                <c:pt idx="11529">
                  <c:v>23058</c:v>
                </c:pt>
                <c:pt idx="11530">
                  <c:v>23060</c:v>
                </c:pt>
                <c:pt idx="11531">
                  <c:v>23062</c:v>
                </c:pt>
                <c:pt idx="11532">
                  <c:v>23064</c:v>
                </c:pt>
                <c:pt idx="11533">
                  <c:v>23066</c:v>
                </c:pt>
                <c:pt idx="11534">
                  <c:v>23068</c:v>
                </c:pt>
                <c:pt idx="11535">
                  <c:v>23070</c:v>
                </c:pt>
                <c:pt idx="11536">
                  <c:v>23072</c:v>
                </c:pt>
                <c:pt idx="11537">
                  <c:v>23074</c:v>
                </c:pt>
                <c:pt idx="11538">
                  <c:v>23076</c:v>
                </c:pt>
                <c:pt idx="11539">
                  <c:v>23078</c:v>
                </c:pt>
                <c:pt idx="11540">
                  <c:v>23080</c:v>
                </c:pt>
                <c:pt idx="11541">
                  <c:v>23082</c:v>
                </c:pt>
                <c:pt idx="11542">
                  <c:v>23084</c:v>
                </c:pt>
                <c:pt idx="11543">
                  <c:v>23086</c:v>
                </c:pt>
                <c:pt idx="11544">
                  <c:v>23088</c:v>
                </c:pt>
                <c:pt idx="11545">
                  <c:v>23090</c:v>
                </c:pt>
                <c:pt idx="11546">
                  <c:v>23092</c:v>
                </c:pt>
                <c:pt idx="11547">
                  <c:v>23094</c:v>
                </c:pt>
                <c:pt idx="11548">
                  <c:v>23096</c:v>
                </c:pt>
                <c:pt idx="11549">
                  <c:v>23098</c:v>
                </c:pt>
                <c:pt idx="11550">
                  <c:v>23100</c:v>
                </c:pt>
                <c:pt idx="11551">
                  <c:v>23102</c:v>
                </c:pt>
                <c:pt idx="11552">
                  <c:v>23104</c:v>
                </c:pt>
                <c:pt idx="11553">
                  <c:v>23106</c:v>
                </c:pt>
                <c:pt idx="11554">
                  <c:v>23108</c:v>
                </c:pt>
                <c:pt idx="11555">
                  <c:v>23110</c:v>
                </c:pt>
                <c:pt idx="11556">
                  <c:v>23112</c:v>
                </c:pt>
                <c:pt idx="11557">
                  <c:v>23114</c:v>
                </c:pt>
                <c:pt idx="11558">
                  <c:v>23116</c:v>
                </c:pt>
                <c:pt idx="11559">
                  <c:v>23118</c:v>
                </c:pt>
                <c:pt idx="11560">
                  <c:v>23120</c:v>
                </c:pt>
                <c:pt idx="11561">
                  <c:v>23122</c:v>
                </c:pt>
                <c:pt idx="11562">
                  <c:v>23124</c:v>
                </c:pt>
                <c:pt idx="11563">
                  <c:v>23126</c:v>
                </c:pt>
                <c:pt idx="11564">
                  <c:v>23128</c:v>
                </c:pt>
                <c:pt idx="11565">
                  <c:v>23130</c:v>
                </c:pt>
                <c:pt idx="11566">
                  <c:v>23132</c:v>
                </c:pt>
                <c:pt idx="11567">
                  <c:v>23134</c:v>
                </c:pt>
                <c:pt idx="11568">
                  <c:v>23136</c:v>
                </c:pt>
                <c:pt idx="11569">
                  <c:v>23138</c:v>
                </c:pt>
                <c:pt idx="11570">
                  <c:v>23140</c:v>
                </c:pt>
                <c:pt idx="11571">
                  <c:v>23142</c:v>
                </c:pt>
                <c:pt idx="11572">
                  <c:v>23144</c:v>
                </c:pt>
                <c:pt idx="11573">
                  <c:v>23146</c:v>
                </c:pt>
                <c:pt idx="11574">
                  <c:v>23148</c:v>
                </c:pt>
                <c:pt idx="11575">
                  <c:v>23150</c:v>
                </c:pt>
                <c:pt idx="11576">
                  <c:v>23152</c:v>
                </c:pt>
                <c:pt idx="11577">
                  <c:v>23154</c:v>
                </c:pt>
                <c:pt idx="11578">
                  <c:v>23156</c:v>
                </c:pt>
                <c:pt idx="11579">
                  <c:v>23158</c:v>
                </c:pt>
                <c:pt idx="11580">
                  <c:v>23160</c:v>
                </c:pt>
                <c:pt idx="11581">
                  <c:v>23162</c:v>
                </c:pt>
                <c:pt idx="11582">
                  <c:v>23164</c:v>
                </c:pt>
                <c:pt idx="11583">
                  <c:v>23166</c:v>
                </c:pt>
                <c:pt idx="11584">
                  <c:v>23168</c:v>
                </c:pt>
                <c:pt idx="11585">
                  <c:v>23170</c:v>
                </c:pt>
                <c:pt idx="11586">
                  <c:v>23172</c:v>
                </c:pt>
                <c:pt idx="11587">
                  <c:v>23174</c:v>
                </c:pt>
                <c:pt idx="11588">
                  <c:v>23176</c:v>
                </c:pt>
                <c:pt idx="11589">
                  <c:v>23178</c:v>
                </c:pt>
                <c:pt idx="11590">
                  <c:v>23180</c:v>
                </c:pt>
                <c:pt idx="11591">
                  <c:v>23182</c:v>
                </c:pt>
                <c:pt idx="11592">
                  <c:v>23184</c:v>
                </c:pt>
                <c:pt idx="11593">
                  <c:v>23186</c:v>
                </c:pt>
                <c:pt idx="11594">
                  <c:v>23188</c:v>
                </c:pt>
                <c:pt idx="11595">
                  <c:v>23190</c:v>
                </c:pt>
                <c:pt idx="11596">
                  <c:v>23192</c:v>
                </c:pt>
                <c:pt idx="11597">
                  <c:v>23194</c:v>
                </c:pt>
                <c:pt idx="11598">
                  <c:v>23196</c:v>
                </c:pt>
                <c:pt idx="11599">
                  <c:v>23198</c:v>
                </c:pt>
                <c:pt idx="11600">
                  <c:v>23200</c:v>
                </c:pt>
                <c:pt idx="11601">
                  <c:v>23202</c:v>
                </c:pt>
                <c:pt idx="11602">
                  <c:v>23204</c:v>
                </c:pt>
                <c:pt idx="11603">
                  <c:v>23206</c:v>
                </c:pt>
                <c:pt idx="11604">
                  <c:v>23208</c:v>
                </c:pt>
                <c:pt idx="11605">
                  <c:v>23210</c:v>
                </c:pt>
                <c:pt idx="11606">
                  <c:v>23212</c:v>
                </c:pt>
                <c:pt idx="11607">
                  <c:v>23214</c:v>
                </c:pt>
                <c:pt idx="11608">
                  <c:v>23216</c:v>
                </c:pt>
                <c:pt idx="11609">
                  <c:v>23218</c:v>
                </c:pt>
                <c:pt idx="11610">
                  <c:v>23220</c:v>
                </c:pt>
                <c:pt idx="11611">
                  <c:v>23222</c:v>
                </c:pt>
                <c:pt idx="11612">
                  <c:v>23224</c:v>
                </c:pt>
                <c:pt idx="11613">
                  <c:v>23226</c:v>
                </c:pt>
                <c:pt idx="11614">
                  <c:v>23228</c:v>
                </c:pt>
                <c:pt idx="11615">
                  <c:v>23230</c:v>
                </c:pt>
                <c:pt idx="11616">
                  <c:v>23232</c:v>
                </c:pt>
                <c:pt idx="11617">
                  <c:v>23234</c:v>
                </c:pt>
                <c:pt idx="11618">
                  <c:v>23236</c:v>
                </c:pt>
                <c:pt idx="11619">
                  <c:v>23238</c:v>
                </c:pt>
                <c:pt idx="11620">
                  <c:v>23240</c:v>
                </c:pt>
                <c:pt idx="11621">
                  <c:v>23242</c:v>
                </c:pt>
                <c:pt idx="11622">
                  <c:v>23244</c:v>
                </c:pt>
                <c:pt idx="11623">
                  <c:v>23246</c:v>
                </c:pt>
                <c:pt idx="11624">
                  <c:v>23248</c:v>
                </c:pt>
                <c:pt idx="11625">
                  <c:v>23250</c:v>
                </c:pt>
                <c:pt idx="11626">
                  <c:v>23252</c:v>
                </c:pt>
                <c:pt idx="11627">
                  <c:v>23254</c:v>
                </c:pt>
                <c:pt idx="11628">
                  <c:v>23256</c:v>
                </c:pt>
                <c:pt idx="11629">
                  <c:v>23258</c:v>
                </c:pt>
                <c:pt idx="11630">
                  <c:v>23260</c:v>
                </c:pt>
                <c:pt idx="11631">
                  <c:v>23262</c:v>
                </c:pt>
                <c:pt idx="11632">
                  <c:v>23264</c:v>
                </c:pt>
                <c:pt idx="11633">
                  <c:v>23266</c:v>
                </c:pt>
                <c:pt idx="11634">
                  <c:v>23268</c:v>
                </c:pt>
                <c:pt idx="11635">
                  <c:v>23270</c:v>
                </c:pt>
                <c:pt idx="11636">
                  <c:v>23272</c:v>
                </c:pt>
                <c:pt idx="11637">
                  <c:v>23274</c:v>
                </c:pt>
                <c:pt idx="11638">
                  <c:v>23276</c:v>
                </c:pt>
                <c:pt idx="11639">
                  <c:v>23278</c:v>
                </c:pt>
                <c:pt idx="11640">
                  <c:v>23280</c:v>
                </c:pt>
                <c:pt idx="11641">
                  <c:v>23282</c:v>
                </c:pt>
                <c:pt idx="11642">
                  <c:v>23284</c:v>
                </c:pt>
                <c:pt idx="11643">
                  <c:v>23286</c:v>
                </c:pt>
                <c:pt idx="11644">
                  <c:v>23288</c:v>
                </c:pt>
                <c:pt idx="11645">
                  <c:v>23290</c:v>
                </c:pt>
                <c:pt idx="11646">
                  <c:v>23292</c:v>
                </c:pt>
                <c:pt idx="11647">
                  <c:v>23294</c:v>
                </c:pt>
                <c:pt idx="11648">
                  <c:v>23296</c:v>
                </c:pt>
                <c:pt idx="11649">
                  <c:v>23298</c:v>
                </c:pt>
                <c:pt idx="11650">
                  <c:v>23300</c:v>
                </c:pt>
                <c:pt idx="11651">
                  <c:v>23302</c:v>
                </c:pt>
                <c:pt idx="11652">
                  <c:v>23304</c:v>
                </c:pt>
                <c:pt idx="11653">
                  <c:v>23306</c:v>
                </c:pt>
                <c:pt idx="11654">
                  <c:v>23308</c:v>
                </c:pt>
                <c:pt idx="11655">
                  <c:v>23310</c:v>
                </c:pt>
                <c:pt idx="11656">
                  <c:v>23312</c:v>
                </c:pt>
                <c:pt idx="11657">
                  <c:v>23314</c:v>
                </c:pt>
                <c:pt idx="11658">
                  <c:v>23316</c:v>
                </c:pt>
                <c:pt idx="11659">
                  <c:v>23318</c:v>
                </c:pt>
                <c:pt idx="11660">
                  <c:v>23320</c:v>
                </c:pt>
                <c:pt idx="11661">
                  <c:v>23322</c:v>
                </c:pt>
                <c:pt idx="11662">
                  <c:v>23324</c:v>
                </c:pt>
                <c:pt idx="11663">
                  <c:v>23326</c:v>
                </c:pt>
                <c:pt idx="11664">
                  <c:v>23328</c:v>
                </c:pt>
                <c:pt idx="11665">
                  <c:v>23330</c:v>
                </c:pt>
                <c:pt idx="11666">
                  <c:v>23332</c:v>
                </c:pt>
                <c:pt idx="11667">
                  <c:v>23334</c:v>
                </c:pt>
                <c:pt idx="11668">
                  <c:v>23336</c:v>
                </c:pt>
                <c:pt idx="11669">
                  <c:v>23338</c:v>
                </c:pt>
                <c:pt idx="11670">
                  <c:v>23340</c:v>
                </c:pt>
                <c:pt idx="11671">
                  <c:v>23342</c:v>
                </c:pt>
                <c:pt idx="11672">
                  <c:v>23344</c:v>
                </c:pt>
                <c:pt idx="11673">
                  <c:v>23346</c:v>
                </c:pt>
                <c:pt idx="11674">
                  <c:v>23348</c:v>
                </c:pt>
                <c:pt idx="11675">
                  <c:v>23350</c:v>
                </c:pt>
                <c:pt idx="11676">
                  <c:v>23352</c:v>
                </c:pt>
                <c:pt idx="11677">
                  <c:v>23354</c:v>
                </c:pt>
                <c:pt idx="11678">
                  <c:v>23356</c:v>
                </c:pt>
                <c:pt idx="11679">
                  <c:v>23358</c:v>
                </c:pt>
                <c:pt idx="11680">
                  <c:v>23360</c:v>
                </c:pt>
                <c:pt idx="11681">
                  <c:v>23362</c:v>
                </c:pt>
                <c:pt idx="11682">
                  <c:v>23364</c:v>
                </c:pt>
                <c:pt idx="11683">
                  <c:v>23366</c:v>
                </c:pt>
                <c:pt idx="11684">
                  <c:v>23368</c:v>
                </c:pt>
                <c:pt idx="11685">
                  <c:v>23370</c:v>
                </c:pt>
                <c:pt idx="11686">
                  <c:v>23372</c:v>
                </c:pt>
                <c:pt idx="11687">
                  <c:v>23374</c:v>
                </c:pt>
                <c:pt idx="11688">
                  <c:v>23376</c:v>
                </c:pt>
                <c:pt idx="11689">
                  <c:v>23378</c:v>
                </c:pt>
                <c:pt idx="11690">
                  <c:v>23380</c:v>
                </c:pt>
                <c:pt idx="11691">
                  <c:v>23382</c:v>
                </c:pt>
                <c:pt idx="11692">
                  <c:v>23384</c:v>
                </c:pt>
                <c:pt idx="11693">
                  <c:v>23386</c:v>
                </c:pt>
                <c:pt idx="11694">
                  <c:v>23388</c:v>
                </c:pt>
                <c:pt idx="11695">
                  <c:v>23390</c:v>
                </c:pt>
                <c:pt idx="11696">
                  <c:v>23392</c:v>
                </c:pt>
                <c:pt idx="11697">
                  <c:v>23394</c:v>
                </c:pt>
                <c:pt idx="11698">
                  <c:v>23396</c:v>
                </c:pt>
                <c:pt idx="11699">
                  <c:v>23398</c:v>
                </c:pt>
                <c:pt idx="11700">
                  <c:v>23400</c:v>
                </c:pt>
                <c:pt idx="11701">
                  <c:v>23402</c:v>
                </c:pt>
                <c:pt idx="11702">
                  <c:v>23404</c:v>
                </c:pt>
                <c:pt idx="11703">
                  <c:v>23406</c:v>
                </c:pt>
                <c:pt idx="11704">
                  <c:v>23408</c:v>
                </c:pt>
                <c:pt idx="11705">
                  <c:v>23410</c:v>
                </c:pt>
                <c:pt idx="11706">
                  <c:v>23412</c:v>
                </c:pt>
                <c:pt idx="11707">
                  <c:v>23414</c:v>
                </c:pt>
                <c:pt idx="11708">
                  <c:v>23416</c:v>
                </c:pt>
                <c:pt idx="11709">
                  <c:v>23418</c:v>
                </c:pt>
                <c:pt idx="11710">
                  <c:v>23420</c:v>
                </c:pt>
                <c:pt idx="11711">
                  <c:v>23422</c:v>
                </c:pt>
                <c:pt idx="11712">
                  <c:v>23424</c:v>
                </c:pt>
                <c:pt idx="11713">
                  <c:v>23426</c:v>
                </c:pt>
                <c:pt idx="11714">
                  <c:v>23428</c:v>
                </c:pt>
                <c:pt idx="11715">
                  <c:v>23430</c:v>
                </c:pt>
                <c:pt idx="11716">
                  <c:v>23432</c:v>
                </c:pt>
                <c:pt idx="11717">
                  <c:v>23434</c:v>
                </c:pt>
                <c:pt idx="11718">
                  <c:v>23436</c:v>
                </c:pt>
                <c:pt idx="11719">
                  <c:v>23438</c:v>
                </c:pt>
                <c:pt idx="11720">
                  <c:v>23440</c:v>
                </c:pt>
                <c:pt idx="11721">
                  <c:v>23442</c:v>
                </c:pt>
                <c:pt idx="11722">
                  <c:v>23444</c:v>
                </c:pt>
                <c:pt idx="11723">
                  <c:v>23446</c:v>
                </c:pt>
                <c:pt idx="11724">
                  <c:v>23448</c:v>
                </c:pt>
                <c:pt idx="11725">
                  <c:v>23450</c:v>
                </c:pt>
                <c:pt idx="11726">
                  <c:v>23452</c:v>
                </c:pt>
                <c:pt idx="11727">
                  <c:v>23454</c:v>
                </c:pt>
                <c:pt idx="11728">
                  <c:v>23456</c:v>
                </c:pt>
                <c:pt idx="11729">
                  <c:v>23458</c:v>
                </c:pt>
                <c:pt idx="11730">
                  <c:v>23460</c:v>
                </c:pt>
                <c:pt idx="11731">
                  <c:v>23462</c:v>
                </c:pt>
                <c:pt idx="11732">
                  <c:v>23464</c:v>
                </c:pt>
                <c:pt idx="11733">
                  <c:v>23466</c:v>
                </c:pt>
                <c:pt idx="11734">
                  <c:v>23468</c:v>
                </c:pt>
                <c:pt idx="11735">
                  <c:v>23470</c:v>
                </c:pt>
                <c:pt idx="11736">
                  <c:v>23472</c:v>
                </c:pt>
                <c:pt idx="11737">
                  <c:v>23474</c:v>
                </c:pt>
                <c:pt idx="11738">
                  <c:v>23476</c:v>
                </c:pt>
                <c:pt idx="11739">
                  <c:v>23478</c:v>
                </c:pt>
                <c:pt idx="11740">
                  <c:v>23480</c:v>
                </c:pt>
                <c:pt idx="11741">
                  <c:v>23482</c:v>
                </c:pt>
                <c:pt idx="11742">
                  <c:v>23484</c:v>
                </c:pt>
                <c:pt idx="11743">
                  <c:v>23486</c:v>
                </c:pt>
                <c:pt idx="11744">
                  <c:v>23488</c:v>
                </c:pt>
                <c:pt idx="11745">
                  <c:v>23490</c:v>
                </c:pt>
                <c:pt idx="11746">
                  <c:v>23492</c:v>
                </c:pt>
                <c:pt idx="11747">
                  <c:v>23494</c:v>
                </c:pt>
                <c:pt idx="11748">
                  <c:v>23496</c:v>
                </c:pt>
                <c:pt idx="11749">
                  <c:v>23498</c:v>
                </c:pt>
                <c:pt idx="11750">
                  <c:v>23500</c:v>
                </c:pt>
                <c:pt idx="11751">
                  <c:v>23502</c:v>
                </c:pt>
                <c:pt idx="11752">
                  <c:v>23504</c:v>
                </c:pt>
                <c:pt idx="11753">
                  <c:v>23506</c:v>
                </c:pt>
                <c:pt idx="11754">
                  <c:v>23508</c:v>
                </c:pt>
                <c:pt idx="11755">
                  <c:v>23510</c:v>
                </c:pt>
                <c:pt idx="11756">
                  <c:v>23512</c:v>
                </c:pt>
                <c:pt idx="11757">
                  <c:v>23514</c:v>
                </c:pt>
                <c:pt idx="11758">
                  <c:v>23516</c:v>
                </c:pt>
                <c:pt idx="11759">
                  <c:v>23518</c:v>
                </c:pt>
                <c:pt idx="11760">
                  <c:v>23520</c:v>
                </c:pt>
                <c:pt idx="11761">
                  <c:v>23522</c:v>
                </c:pt>
                <c:pt idx="11762">
                  <c:v>23524</c:v>
                </c:pt>
                <c:pt idx="11763">
                  <c:v>23526</c:v>
                </c:pt>
                <c:pt idx="11764">
                  <c:v>23528</c:v>
                </c:pt>
                <c:pt idx="11765">
                  <c:v>23530</c:v>
                </c:pt>
                <c:pt idx="11766">
                  <c:v>23532</c:v>
                </c:pt>
                <c:pt idx="11767">
                  <c:v>23534</c:v>
                </c:pt>
                <c:pt idx="11768">
                  <c:v>23536</c:v>
                </c:pt>
                <c:pt idx="11769">
                  <c:v>23538</c:v>
                </c:pt>
                <c:pt idx="11770">
                  <c:v>23540</c:v>
                </c:pt>
                <c:pt idx="11771">
                  <c:v>23542</c:v>
                </c:pt>
                <c:pt idx="11772">
                  <c:v>23544</c:v>
                </c:pt>
                <c:pt idx="11773">
                  <c:v>23546</c:v>
                </c:pt>
                <c:pt idx="11774">
                  <c:v>23548</c:v>
                </c:pt>
                <c:pt idx="11775">
                  <c:v>23550</c:v>
                </c:pt>
                <c:pt idx="11776">
                  <c:v>23552</c:v>
                </c:pt>
                <c:pt idx="11777">
                  <c:v>23554</c:v>
                </c:pt>
                <c:pt idx="11778">
                  <c:v>23556</c:v>
                </c:pt>
                <c:pt idx="11779">
                  <c:v>23558</c:v>
                </c:pt>
                <c:pt idx="11780">
                  <c:v>23560</c:v>
                </c:pt>
                <c:pt idx="11781">
                  <c:v>23562</c:v>
                </c:pt>
                <c:pt idx="11782">
                  <c:v>23564</c:v>
                </c:pt>
                <c:pt idx="11783">
                  <c:v>23566</c:v>
                </c:pt>
                <c:pt idx="11784">
                  <c:v>23568</c:v>
                </c:pt>
                <c:pt idx="11785">
                  <c:v>23570</c:v>
                </c:pt>
                <c:pt idx="11786">
                  <c:v>23572</c:v>
                </c:pt>
                <c:pt idx="11787">
                  <c:v>23574</c:v>
                </c:pt>
                <c:pt idx="11788">
                  <c:v>23576</c:v>
                </c:pt>
                <c:pt idx="11789">
                  <c:v>23578</c:v>
                </c:pt>
                <c:pt idx="11790">
                  <c:v>23580</c:v>
                </c:pt>
                <c:pt idx="11791">
                  <c:v>23582</c:v>
                </c:pt>
                <c:pt idx="11792">
                  <c:v>23584</c:v>
                </c:pt>
                <c:pt idx="11793">
                  <c:v>23586</c:v>
                </c:pt>
                <c:pt idx="11794">
                  <c:v>23588</c:v>
                </c:pt>
                <c:pt idx="11795">
                  <c:v>23590</c:v>
                </c:pt>
                <c:pt idx="11796">
                  <c:v>23592</c:v>
                </c:pt>
                <c:pt idx="11797">
                  <c:v>23594</c:v>
                </c:pt>
                <c:pt idx="11798">
                  <c:v>23596</c:v>
                </c:pt>
                <c:pt idx="11799">
                  <c:v>23598</c:v>
                </c:pt>
                <c:pt idx="11800">
                  <c:v>23600</c:v>
                </c:pt>
                <c:pt idx="11801">
                  <c:v>23602</c:v>
                </c:pt>
                <c:pt idx="11802">
                  <c:v>23604</c:v>
                </c:pt>
                <c:pt idx="11803">
                  <c:v>23606</c:v>
                </c:pt>
                <c:pt idx="11804">
                  <c:v>23608</c:v>
                </c:pt>
                <c:pt idx="11805">
                  <c:v>23610</c:v>
                </c:pt>
                <c:pt idx="11806">
                  <c:v>23612</c:v>
                </c:pt>
                <c:pt idx="11807">
                  <c:v>23614</c:v>
                </c:pt>
                <c:pt idx="11808">
                  <c:v>23616</c:v>
                </c:pt>
                <c:pt idx="11809">
                  <c:v>23618</c:v>
                </c:pt>
                <c:pt idx="11810">
                  <c:v>23620</c:v>
                </c:pt>
                <c:pt idx="11811">
                  <c:v>23622</c:v>
                </c:pt>
                <c:pt idx="11812">
                  <c:v>23624</c:v>
                </c:pt>
                <c:pt idx="11813">
                  <c:v>23626</c:v>
                </c:pt>
                <c:pt idx="11814">
                  <c:v>23628</c:v>
                </c:pt>
                <c:pt idx="11815">
                  <c:v>23630</c:v>
                </c:pt>
                <c:pt idx="11816">
                  <c:v>23632</c:v>
                </c:pt>
                <c:pt idx="11817">
                  <c:v>23634</c:v>
                </c:pt>
                <c:pt idx="11818">
                  <c:v>23636</c:v>
                </c:pt>
                <c:pt idx="11819">
                  <c:v>23638</c:v>
                </c:pt>
                <c:pt idx="11820">
                  <c:v>23640</c:v>
                </c:pt>
                <c:pt idx="11821">
                  <c:v>23642</c:v>
                </c:pt>
                <c:pt idx="11822">
                  <c:v>23644</c:v>
                </c:pt>
                <c:pt idx="11823">
                  <c:v>23646</c:v>
                </c:pt>
                <c:pt idx="11824">
                  <c:v>23648</c:v>
                </c:pt>
                <c:pt idx="11825">
                  <c:v>23650</c:v>
                </c:pt>
                <c:pt idx="11826">
                  <c:v>23652</c:v>
                </c:pt>
                <c:pt idx="11827">
                  <c:v>23654</c:v>
                </c:pt>
                <c:pt idx="11828">
                  <c:v>23656</c:v>
                </c:pt>
                <c:pt idx="11829">
                  <c:v>23658</c:v>
                </c:pt>
                <c:pt idx="11830">
                  <c:v>23660</c:v>
                </c:pt>
                <c:pt idx="11831">
                  <c:v>23662</c:v>
                </c:pt>
                <c:pt idx="11832">
                  <c:v>23664</c:v>
                </c:pt>
                <c:pt idx="11833">
                  <c:v>23666</c:v>
                </c:pt>
                <c:pt idx="11834">
                  <c:v>23668</c:v>
                </c:pt>
                <c:pt idx="11835">
                  <c:v>23670</c:v>
                </c:pt>
                <c:pt idx="11836">
                  <c:v>23672</c:v>
                </c:pt>
                <c:pt idx="11837">
                  <c:v>23674</c:v>
                </c:pt>
                <c:pt idx="11838">
                  <c:v>23676</c:v>
                </c:pt>
                <c:pt idx="11839">
                  <c:v>23678</c:v>
                </c:pt>
                <c:pt idx="11840">
                  <c:v>23680</c:v>
                </c:pt>
                <c:pt idx="11841">
                  <c:v>23682</c:v>
                </c:pt>
                <c:pt idx="11842">
                  <c:v>23684</c:v>
                </c:pt>
                <c:pt idx="11843">
                  <c:v>23686</c:v>
                </c:pt>
                <c:pt idx="11844">
                  <c:v>23688</c:v>
                </c:pt>
                <c:pt idx="11845">
                  <c:v>23690</c:v>
                </c:pt>
                <c:pt idx="11846">
                  <c:v>23692</c:v>
                </c:pt>
                <c:pt idx="11847">
                  <c:v>23694</c:v>
                </c:pt>
                <c:pt idx="11848">
                  <c:v>23696</c:v>
                </c:pt>
                <c:pt idx="11849">
                  <c:v>23698</c:v>
                </c:pt>
                <c:pt idx="11850">
                  <c:v>23700</c:v>
                </c:pt>
                <c:pt idx="11851">
                  <c:v>23702</c:v>
                </c:pt>
                <c:pt idx="11852">
                  <c:v>23704</c:v>
                </c:pt>
                <c:pt idx="11853">
                  <c:v>23706</c:v>
                </c:pt>
                <c:pt idx="11854">
                  <c:v>23708</c:v>
                </c:pt>
                <c:pt idx="11855">
                  <c:v>23710</c:v>
                </c:pt>
                <c:pt idx="11856">
                  <c:v>23712</c:v>
                </c:pt>
                <c:pt idx="11857">
                  <c:v>23714</c:v>
                </c:pt>
                <c:pt idx="11858">
                  <c:v>23716</c:v>
                </c:pt>
                <c:pt idx="11859">
                  <c:v>23718</c:v>
                </c:pt>
                <c:pt idx="11860">
                  <c:v>23720</c:v>
                </c:pt>
                <c:pt idx="11861">
                  <c:v>23722</c:v>
                </c:pt>
                <c:pt idx="11862">
                  <c:v>23724</c:v>
                </c:pt>
                <c:pt idx="11863">
                  <c:v>23726</c:v>
                </c:pt>
                <c:pt idx="11864">
                  <c:v>23728</c:v>
                </c:pt>
                <c:pt idx="11865">
                  <c:v>23730</c:v>
                </c:pt>
                <c:pt idx="11866">
                  <c:v>23732</c:v>
                </c:pt>
                <c:pt idx="11867">
                  <c:v>23734</c:v>
                </c:pt>
                <c:pt idx="11868">
                  <c:v>23736</c:v>
                </c:pt>
                <c:pt idx="11869">
                  <c:v>23738</c:v>
                </c:pt>
                <c:pt idx="11870">
                  <c:v>23740</c:v>
                </c:pt>
                <c:pt idx="11871">
                  <c:v>23742</c:v>
                </c:pt>
                <c:pt idx="11872">
                  <c:v>23744</c:v>
                </c:pt>
                <c:pt idx="11873">
                  <c:v>23746</c:v>
                </c:pt>
                <c:pt idx="11874">
                  <c:v>23748</c:v>
                </c:pt>
                <c:pt idx="11875">
                  <c:v>23750</c:v>
                </c:pt>
                <c:pt idx="11876">
                  <c:v>23752</c:v>
                </c:pt>
                <c:pt idx="11877">
                  <c:v>23754</c:v>
                </c:pt>
                <c:pt idx="11878">
                  <c:v>23756</c:v>
                </c:pt>
                <c:pt idx="11879">
                  <c:v>23758</c:v>
                </c:pt>
                <c:pt idx="11880">
                  <c:v>23760</c:v>
                </c:pt>
                <c:pt idx="11881">
                  <c:v>23762</c:v>
                </c:pt>
                <c:pt idx="11882">
                  <c:v>23764</c:v>
                </c:pt>
                <c:pt idx="11883">
                  <c:v>23766</c:v>
                </c:pt>
                <c:pt idx="11884">
                  <c:v>23768</c:v>
                </c:pt>
                <c:pt idx="11885">
                  <c:v>23770</c:v>
                </c:pt>
                <c:pt idx="11886">
                  <c:v>23772</c:v>
                </c:pt>
                <c:pt idx="11887">
                  <c:v>23774</c:v>
                </c:pt>
                <c:pt idx="11888">
                  <c:v>23776</c:v>
                </c:pt>
                <c:pt idx="11889">
                  <c:v>23778</c:v>
                </c:pt>
                <c:pt idx="11890">
                  <c:v>23780</c:v>
                </c:pt>
                <c:pt idx="11891">
                  <c:v>23782</c:v>
                </c:pt>
                <c:pt idx="11892">
                  <c:v>23784</c:v>
                </c:pt>
                <c:pt idx="11893">
                  <c:v>23786</c:v>
                </c:pt>
                <c:pt idx="11894">
                  <c:v>23788</c:v>
                </c:pt>
                <c:pt idx="11895">
                  <c:v>23790</c:v>
                </c:pt>
                <c:pt idx="11896">
                  <c:v>23792</c:v>
                </c:pt>
                <c:pt idx="11897">
                  <c:v>23794</c:v>
                </c:pt>
                <c:pt idx="11898">
                  <c:v>23796</c:v>
                </c:pt>
                <c:pt idx="11899">
                  <c:v>23798</c:v>
                </c:pt>
                <c:pt idx="11900">
                  <c:v>23800</c:v>
                </c:pt>
                <c:pt idx="11901">
                  <c:v>23802</c:v>
                </c:pt>
                <c:pt idx="11902">
                  <c:v>23804</c:v>
                </c:pt>
                <c:pt idx="11903">
                  <c:v>23806</c:v>
                </c:pt>
                <c:pt idx="11904">
                  <c:v>23808</c:v>
                </c:pt>
                <c:pt idx="11905">
                  <c:v>23810</c:v>
                </c:pt>
                <c:pt idx="11906">
                  <c:v>23812</c:v>
                </c:pt>
                <c:pt idx="11907">
                  <c:v>23814</c:v>
                </c:pt>
                <c:pt idx="11908">
                  <c:v>23816</c:v>
                </c:pt>
                <c:pt idx="11909">
                  <c:v>23818</c:v>
                </c:pt>
                <c:pt idx="11910">
                  <c:v>23820</c:v>
                </c:pt>
                <c:pt idx="11911">
                  <c:v>23822</c:v>
                </c:pt>
                <c:pt idx="11912">
                  <c:v>23824</c:v>
                </c:pt>
                <c:pt idx="11913">
                  <c:v>23826</c:v>
                </c:pt>
                <c:pt idx="11914">
                  <c:v>23828</c:v>
                </c:pt>
                <c:pt idx="11915">
                  <c:v>23830</c:v>
                </c:pt>
                <c:pt idx="11916">
                  <c:v>23832</c:v>
                </c:pt>
                <c:pt idx="11917">
                  <c:v>23834</c:v>
                </c:pt>
                <c:pt idx="11918">
                  <c:v>23836</c:v>
                </c:pt>
                <c:pt idx="11919">
                  <c:v>23838</c:v>
                </c:pt>
                <c:pt idx="11920">
                  <c:v>23840</c:v>
                </c:pt>
                <c:pt idx="11921">
                  <c:v>23842</c:v>
                </c:pt>
                <c:pt idx="11922">
                  <c:v>23844</c:v>
                </c:pt>
                <c:pt idx="11923">
                  <c:v>23846</c:v>
                </c:pt>
                <c:pt idx="11924">
                  <c:v>23848</c:v>
                </c:pt>
                <c:pt idx="11925">
                  <c:v>23850</c:v>
                </c:pt>
                <c:pt idx="11926">
                  <c:v>23852</c:v>
                </c:pt>
                <c:pt idx="11927">
                  <c:v>23854</c:v>
                </c:pt>
                <c:pt idx="11928">
                  <c:v>23856</c:v>
                </c:pt>
                <c:pt idx="11929">
                  <c:v>23858</c:v>
                </c:pt>
                <c:pt idx="11930">
                  <c:v>23860</c:v>
                </c:pt>
                <c:pt idx="11931">
                  <c:v>23862</c:v>
                </c:pt>
                <c:pt idx="11932">
                  <c:v>23864</c:v>
                </c:pt>
                <c:pt idx="11933">
                  <c:v>23866</c:v>
                </c:pt>
                <c:pt idx="11934">
                  <c:v>23868</c:v>
                </c:pt>
                <c:pt idx="11935">
                  <c:v>23870</c:v>
                </c:pt>
                <c:pt idx="11936">
                  <c:v>23872</c:v>
                </c:pt>
                <c:pt idx="11937">
                  <c:v>23874</c:v>
                </c:pt>
                <c:pt idx="11938">
                  <c:v>23876</c:v>
                </c:pt>
                <c:pt idx="11939">
                  <c:v>23878</c:v>
                </c:pt>
                <c:pt idx="11940">
                  <c:v>23880</c:v>
                </c:pt>
                <c:pt idx="11941">
                  <c:v>23882</c:v>
                </c:pt>
                <c:pt idx="11942">
                  <c:v>23884</c:v>
                </c:pt>
                <c:pt idx="11943">
                  <c:v>23886</c:v>
                </c:pt>
                <c:pt idx="11944">
                  <c:v>23888</c:v>
                </c:pt>
                <c:pt idx="11945">
                  <c:v>23890</c:v>
                </c:pt>
                <c:pt idx="11946">
                  <c:v>23892</c:v>
                </c:pt>
                <c:pt idx="11947">
                  <c:v>23894</c:v>
                </c:pt>
                <c:pt idx="11948">
                  <c:v>23896</c:v>
                </c:pt>
                <c:pt idx="11949">
                  <c:v>23898</c:v>
                </c:pt>
                <c:pt idx="11950">
                  <c:v>23900</c:v>
                </c:pt>
                <c:pt idx="11951">
                  <c:v>23902</c:v>
                </c:pt>
                <c:pt idx="11952">
                  <c:v>23904</c:v>
                </c:pt>
                <c:pt idx="11953">
                  <c:v>23906</c:v>
                </c:pt>
                <c:pt idx="11954">
                  <c:v>23908</c:v>
                </c:pt>
                <c:pt idx="11955">
                  <c:v>23910</c:v>
                </c:pt>
                <c:pt idx="11956">
                  <c:v>23912</c:v>
                </c:pt>
                <c:pt idx="11957">
                  <c:v>23914</c:v>
                </c:pt>
                <c:pt idx="11958">
                  <c:v>23916</c:v>
                </c:pt>
                <c:pt idx="11959">
                  <c:v>23918</c:v>
                </c:pt>
                <c:pt idx="11960">
                  <c:v>23920</c:v>
                </c:pt>
                <c:pt idx="11961">
                  <c:v>23922</c:v>
                </c:pt>
                <c:pt idx="11962">
                  <c:v>23924</c:v>
                </c:pt>
                <c:pt idx="11963">
                  <c:v>23926</c:v>
                </c:pt>
                <c:pt idx="11964">
                  <c:v>23928</c:v>
                </c:pt>
                <c:pt idx="11965">
                  <c:v>23930</c:v>
                </c:pt>
                <c:pt idx="11966">
                  <c:v>23932</c:v>
                </c:pt>
                <c:pt idx="11967">
                  <c:v>23934</c:v>
                </c:pt>
                <c:pt idx="11968">
                  <c:v>23936</c:v>
                </c:pt>
                <c:pt idx="11969">
                  <c:v>23938</c:v>
                </c:pt>
                <c:pt idx="11970">
                  <c:v>23940</c:v>
                </c:pt>
                <c:pt idx="11971">
                  <c:v>23942</c:v>
                </c:pt>
                <c:pt idx="11972">
                  <c:v>23944</c:v>
                </c:pt>
                <c:pt idx="11973">
                  <c:v>23946</c:v>
                </c:pt>
                <c:pt idx="11974">
                  <c:v>23948</c:v>
                </c:pt>
                <c:pt idx="11975">
                  <c:v>23950</c:v>
                </c:pt>
                <c:pt idx="11976">
                  <c:v>23952</c:v>
                </c:pt>
                <c:pt idx="11977">
                  <c:v>23954</c:v>
                </c:pt>
                <c:pt idx="11978">
                  <c:v>23956</c:v>
                </c:pt>
                <c:pt idx="11979">
                  <c:v>23958</c:v>
                </c:pt>
                <c:pt idx="11980">
                  <c:v>23960</c:v>
                </c:pt>
                <c:pt idx="11981">
                  <c:v>23962</c:v>
                </c:pt>
                <c:pt idx="11982">
                  <c:v>23964</c:v>
                </c:pt>
                <c:pt idx="11983">
                  <c:v>23966</c:v>
                </c:pt>
                <c:pt idx="11984">
                  <c:v>23968</c:v>
                </c:pt>
                <c:pt idx="11985">
                  <c:v>23970</c:v>
                </c:pt>
                <c:pt idx="11986">
                  <c:v>23972</c:v>
                </c:pt>
                <c:pt idx="11987">
                  <c:v>23974</c:v>
                </c:pt>
                <c:pt idx="11988">
                  <c:v>23976</c:v>
                </c:pt>
                <c:pt idx="11989">
                  <c:v>23978</c:v>
                </c:pt>
                <c:pt idx="11990">
                  <c:v>23980</c:v>
                </c:pt>
                <c:pt idx="11991">
                  <c:v>23982</c:v>
                </c:pt>
                <c:pt idx="11992">
                  <c:v>23984</c:v>
                </c:pt>
                <c:pt idx="11993">
                  <c:v>23986</c:v>
                </c:pt>
                <c:pt idx="11994">
                  <c:v>23988</c:v>
                </c:pt>
                <c:pt idx="11995">
                  <c:v>23990</c:v>
                </c:pt>
                <c:pt idx="11996">
                  <c:v>23992</c:v>
                </c:pt>
                <c:pt idx="11997">
                  <c:v>23994</c:v>
                </c:pt>
                <c:pt idx="11998">
                  <c:v>23996</c:v>
                </c:pt>
                <c:pt idx="11999">
                  <c:v>23998</c:v>
                </c:pt>
                <c:pt idx="12000">
                  <c:v>24000</c:v>
                </c:pt>
                <c:pt idx="12001">
                  <c:v>24002</c:v>
                </c:pt>
                <c:pt idx="12002">
                  <c:v>24004</c:v>
                </c:pt>
                <c:pt idx="12003">
                  <c:v>24006</c:v>
                </c:pt>
                <c:pt idx="12004">
                  <c:v>24008</c:v>
                </c:pt>
                <c:pt idx="12005">
                  <c:v>24010</c:v>
                </c:pt>
                <c:pt idx="12006">
                  <c:v>24012</c:v>
                </c:pt>
                <c:pt idx="12007">
                  <c:v>24014</c:v>
                </c:pt>
                <c:pt idx="12008">
                  <c:v>24016</c:v>
                </c:pt>
                <c:pt idx="12009">
                  <c:v>24018</c:v>
                </c:pt>
                <c:pt idx="12010">
                  <c:v>24020</c:v>
                </c:pt>
                <c:pt idx="12011">
                  <c:v>24022</c:v>
                </c:pt>
                <c:pt idx="12012">
                  <c:v>24024</c:v>
                </c:pt>
                <c:pt idx="12013">
                  <c:v>24026</c:v>
                </c:pt>
                <c:pt idx="12014">
                  <c:v>24028</c:v>
                </c:pt>
                <c:pt idx="12015">
                  <c:v>24030</c:v>
                </c:pt>
                <c:pt idx="12016">
                  <c:v>24032</c:v>
                </c:pt>
                <c:pt idx="12017">
                  <c:v>24034</c:v>
                </c:pt>
                <c:pt idx="12018">
                  <c:v>24036</c:v>
                </c:pt>
                <c:pt idx="12019">
                  <c:v>24038</c:v>
                </c:pt>
                <c:pt idx="12020">
                  <c:v>24040</c:v>
                </c:pt>
                <c:pt idx="12021">
                  <c:v>24042</c:v>
                </c:pt>
                <c:pt idx="12022">
                  <c:v>24044</c:v>
                </c:pt>
                <c:pt idx="12023">
                  <c:v>24046</c:v>
                </c:pt>
                <c:pt idx="12024">
                  <c:v>24048</c:v>
                </c:pt>
                <c:pt idx="12025">
                  <c:v>24050</c:v>
                </c:pt>
                <c:pt idx="12026">
                  <c:v>24052</c:v>
                </c:pt>
                <c:pt idx="12027">
                  <c:v>24054</c:v>
                </c:pt>
                <c:pt idx="12028">
                  <c:v>24056</c:v>
                </c:pt>
                <c:pt idx="12029">
                  <c:v>24058</c:v>
                </c:pt>
                <c:pt idx="12030">
                  <c:v>24060</c:v>
                </c:pt>
                <c:pt idx="12031">
                  <c:v>24062</c:v>
                </c:pt>
                <c:pt idx="12032">
                  <c:v>24064</c:v>
                </c:pt>
                <c:pt idx="12033">
                  <c:v>24066</c:v>
                </c:pt>
                <c:pt idx="12034">
                  <c:v>24068</c:v>
                </c:pt>
                <c:pt idx="12035">
                  <c:v>24070</c:v>
                </c:pt>
                <c:pt idx="12036">
                  <c:v>24072</c:v>
                </c:pt>
                <c:pt idx="12037">
                  <c:v>24074</c:v>
                </c:pt>
                <c:pt idx="12038">
                  <c:v>24076</c:v>
                </c:pt>
                <c:pt idx="12039">
                  <c:v>24078</c:v>
                </c:pt>
                <c:pt idx="12040">
                  <c:v>24080</c:v>
                </c:pt>
                <c:pt idx="12041">
                  <c:v>24082</c:v>
                </c:pt>
                <c:pt idx="12042">
                  <c:v>24084</c:v>
                </c:pt>
                <c:pt idx="12043">
                  <c:v>24086</c:v>
                </c:pt>
                <c:pt idx="12044">
                  <c:v>24088</c:v>
                </c:pt>
                <c:pt idx="12045">
                  <c:v>24090</c:v>
                </c:pt>
                <c:pt idx="12046">
                  <c:v>24092</c:v>
                </c:pt>
                <c:pt idx="12047">
                  <c:v>24094</c:v>
                </c:pt>
                <c:pt idx="12048">
                  <c:v>24096</c:v>
                </c:pt>
                <c:pt idx="12049">
                  <c:v>24098</c:v>
                </c:pt>
                <c:pt idx="12050">
                  <c:v>24100</c:v>
                </c:pt>
                <c:pt idx="12051">
                  <c:v>24102</c:v>
                </c:pt>
                <c:pt idx="12052">
                  <c:v>24104</c:v>
                </c:pt>
                <c:pt idx="12053">
                  <c:v>24106</c:v>
                </c:pt>
                <c:pt idx="12054">
                  <c:v>24108</c:v>
                </c:pt>
                <c:pt idx="12055">
                  <c:v>24110</c:v>
                </c:pt>
                <c:pt idx="12056">
                  <c:v>24112</c:v>
                </c:pt>
                <c:pt idx="12057">
                  <c:v>24114</c:v>
                </c:pt>
                <c:pt idx="12058">
                  <c:v>24116</c:v>
                </c:pt>
                <c:pt idx="12059">
                  <c:v>24118</c:v>
                </c:pt>
                <c:pt idx="12060">
                  <c:v>24120</c:v>
                </c:pt>
                <c:pt idx="12061">
                  <c:v>24122</c:v>
                </c:pt>
                <c:pt idx="12062">
                  <c:v>24124</c:v>
                </c:pt>
                <c:pt idx="12063">
                  <c:v>24126</c:v>
                </c:pt>
                <c:pt idx="12064">
                  <c:v>24128</c:v>
                </c:pt>
                <c:pt idx="12065">
                  <c:v>24130</c:v>
                </c:pt>
                <c:pt idx="12066">
                  <c:v>24132</c:v>
                </c:pt>
                <c:pt idx="12067">
                  <c:v>24134</c:v>
                </c:pt>
                <c:pt idx="12068">
                  <c:v>24136</c:v>
                </c:pt>
                <c:pt idx="12069">
                  <c:v>24138</c:v>
                </c:pt>
                <c:pt idx="12070">
                  <c:v>24140</c:v>
                </c:pt>
                <c:pt idx="12071">
                  <c:v>24142</c:v>
                </c:pt>
                <c:pt idx="12072">
                  <c:v>24144</c:v>
                </c:pt>
                <c:pt idx="12073">
                  <c:v>24146</c:v>
                </c:pt>
                <c:pt idx="12074">
                  <c:v>24148</c:v>
                </c:pt>
                <c:pt idx="12075">
                  <c:v>24150</c:v>
                </c:pt>
                <c:pt idx="12076">
                  <c:v>24152</c:v>
                </c:pt>
                <c:pt idx="12077">
                  <c:v>24154</c:v>
                </c:pt>
                <c:pt idx="12078">
                  <c:v>24156</c:v>
                </c:pt>
                <c:pt idx="12079">
                  <c:v>24158</c:v>
                </c:pt>
                <c:pt idx="12080">
                  <c:v>24160</c:v>
                </c:pt>
                <c:pt idx="12081">
                  <c:v>24162</c:v>
                </c:pt>
                <c:pt idx="12082">
                  <c:v>24164</c:v>
                </c:pt>
                <c:pt idx="12083">
                  <c:v>24166</c:v>
                </c:pt>
                <c:pt idx="12084">
                  <c:v>24168</c:v>
                </c:pt>
                <c:pt idx="12085">
                  <c:v>24170</c:v>
                </c:pt>
                <c:pt idx="12086">
                  <c:v>24172</c:v>
                </c:pt>
                <c:pt idx="12087">
                  <c:v>24174</c:v>
                </c:pt>
                <c:pt idx="12088">
                  <c:v>24176</c:v>
                </c:pt>
                <c:pt idx="12089">
                  <c:v>24178</c:v>
                </c:pt>
                <c:pt idx="12090">
                  <c:v>24180</c:v>
                </c:pt>
                <c:pt idx="12091">
                  <c:v>24182</c:v>
                </c:pt>
                <c:pt idx="12092">
                  <c:v>24184</c:v>
                </c:pt>
                <c:pt idx="12093">
                  <c:v>24186</c:v>
                </c:pt>
                <c:pt idx="12094">
                  <c:v>24188</c:v>
                </c:pt>
                <c:pt idx="12095">
                  <c:v>24190</c:v>
                </c:pt>
                <c:pt idx="12096">
                  <c:v>24192</c:v>
                </c:pt>
                <c:pt idx="12097">
                  <c:v>24194</c:v>
                </c:pt>
                <c:pt idx="12098">
                  <c:v>24196</c:v>
                </c:pt>
                <c:pt idx="12099">
                  <c:v>24198</c:v>
                </c:pt>
                <c:pt idx="12100">
                  <c:v>24200</c:v>
                </c:pt>
                <c:pt idx="12101">
                  <c:v>24202</c:v>
                </c:pt>
                <c:pt idx="12102">
                  <c:v>24204</c:v>
                </c:pt>
                <c:pt idx="12103">
                  <c:v>24206</c:v>
                </c:pt>
                <c:pt idx="12104">
                  <c:v>24208</c:v>
                </c:pt>
                <c:pt idx="12105">
                  <c:v>24210</c:v>
                </c:pt>
                <c:pt idx="12106">
                  <c:v>24212</c:v>
                </c:pt>
                <c:pt idx="12107">
                  <c:v>24214</c:v>
                </c:pt>
                <c:pt idx="12108">
                  <c:v>24216</c:v>
                </c:pt>
                <c:pt idx="12109">
                  <c:v>24218</c:v>
                </c:pt>
                <c:pt idx="12110">
                  <c:v>24220</c:v>
                </c:pt>
                <c:pt idx="12111">
                  <c:v>24222</c:v>
                </c:pt>
                <c:pt idx="12112">
                  <c:v>24224</c:v>
                </c:pt>
                <c:pt idx="12113">
                  <c:v>24226</c:v>
                </c:pt>
                <c:pt idx="12114">
                  <c:v>24228</c:v>
                </c:pt>
                <c:pt idx="12115">
                  <c:v>24230</c:v>
                </c:pt>
                <c:pt idx="12116">
                  <c:v>24232</c:v>
                </c:pt>
                <c:pt idx="12117">
                  <c:v>24234</c:v>
                </c:pt>
                <c:pt idx="12118">
                  <c:v>24236</c:v>
                </c:pt>
                <c:pt idx="12119">
                  <c:v>24238</c:v>
                </c:pt>
                <c:pt idx="12120">
                  <c:v>24240</c:v>
                </c:pt>
                <c:pt idx="12121">
                  <c:v>24242</c:v>
                </c:pt>
                <c:pt idx="12122">
                  <c:v>24244</c:v>
                </c:pt>
                <c:pt idx="12123">
                  <c:v>24246</c:v>
                </c:pt>
                <c:pt idx="12124">
                  <c:v>24248</c:v>
                </c:pt>
                <c:pt idx="12125">
                  <c:v>24250</c:v>
                </c:pt>
                <c:pt idx="12126">
                  <c:v>24252</c:v>
                </c:pt>
                <c:pt idx="12127">
                  <c:v>24254</c:v>
                </c:pt>
                <c:pt idx="12128">
                  <c:v>24256</c:v>
                </c:pt>
                <c:pt idx="12129">
                  <c:v>24258</c:v>
                </c:pt>
                <c:pt idx="12130">
                  <c:v>24260</c:v>
                </c:pt>
                <c:pt idx="12131">
                  <c:v>24262</c:v>
                </c:pt>
                <c:pt idx="12132">
                  <c:v>24264</c:v>
                </c:pt>
                <c:pt idx="12133">
                  <c:v>24266</c:v>
                </c:pt>
                <c:pt idx="12134">
                  <c:v>24268</c:v>
                </c:pt>
                <c:pt idx="12135">
                  <c:v>24270</c:v>
                </c:pt>
                <c:pt idx="12136">
                  <c:v>24272</c:v>
                </c:pt>
                <c:pt idx="12137">
                  <c:v>24274</c:v>
                </c:pt>
                <c:pt idx="12138">
                  <c:v>24276</c:v>
                </c:pt>
                <c:pt idx="12139">
                  <c:v>24278</c:v>
                </c:pt>
                <c:pt idx="12140">
                  <c:v>24280</c:v>
                </c:pt>
                <c:pt idx="12141">
                  <c:v>24282</c:v>
                </c:pt>
                <c:pt idx="12142">
                  <c:v>24284</c:v>
                </c:pt>
                <c:pt idx="12143">
                  <c:v>24286</c:v>
                </c:pt>
                <c:pt idx="12144">
                  <c:v>24288</c:v>
                </c:pt>
                <c:pt idx="12145">
                  <c:v>24290</c:v>
                </c:pt>
                <c:pt idx="12146">
                  <c:v>24292</c:v>
                </c:pt>
                <c:pt idx="12147">
                  <c:v>24294</c:v>
                </c:pt>
                <c:pt idx="12148">
                  <c:v>24296</c:v>
                </c:pt>
                <c:pt idx="12149">
                  <c:v>24298</c:v>
                </c:pt>
                <c:pt idx="12150">
                  <c:v>24300</c:v>
                </c:pt>
                <c:pt idx="12151">
                  <c:v>24302</c:v>
                </c:pt>
                <c:pt idx="12152">
                  <c:v>24304</c:v>
                </c:pt>
                <c:pt idx="12153">
                  <c:v>24306</c:v>
                </c:pt>
                <c:pt idx="12154">
                  <c:v>24308</c:v>
                </c:pt>
                <c:pt idx="12155">
                  <c:v>24310</c:v>
                </c:pt>
                <c:pt idx="12156">
                  <c:v>24312</c:v>
                </c:pt>
                <c:pt idx="12157">
                  <c:v>24314</c:v>
                </c:pt>
                <c:pt idx="12158">
                  <c:v>24316</c:v>
                </c:pt>
                <c:pt idx="12159">
                  <c:v>24318</c:v>
                </c:pt>
                <c:pt idx="12160">
                  <c:v>24320</c:v>
                </c:pt>
                <c:pt idx="12161">
                  <c:v>24322</c:v>
                </c:pt>
                <c:pt idx="12162">
                  <c:v>24324</c:v>
                </c:pt>
                <c:pt idx="12163">
                  <c:v>24326</c:v>
                </c:pt>
                <c:pt idx="12164">
                  <c:v>24328</c:v>
                </c:pt>
                <c:pt idx="12165">
                  <c:v>24330</c:v>
                </c:pt>
                <c:pt idx="12166">
                  <c:v>24332</c:v>
                </c:pt>
                <c:pt idx="12167">
                  <c:v>24334</c:v>
                </c:pt>
                <c:pt idx="12168">
                  <c:v>24336</c:v>
                </c:pt>
                <c:pt idx="12169">
                  <c:v>24338</c:v>
                </c:pt>
                <c:pt idx="12170">
                  <c:v>24340</c:v>
                </c:pt>
                <c:pt idx="12171">
                  <c:v>24342</c:v>
                </c:pt>
                <c:pt idx="12172">
                  <c:v>24344</c:v>
                </c:pt>
                <c:pt idx="12173">
                  <c:v>24346</c:v>
                </c:pt>
                <c:pt idx="12174">
                  <c:v>24348</c:v>
                </c:pt>
                <c:pt idx="12175">
                  <c:v>24350</c:v>
                </c:pt>
                <c:pt idx="12176">
                  <c:v>24352</c:v>
                </c:pt>
                <c:pt idx="12177">
                  <c:v>24354</c:v>
                </c:pt>
                <c:pt idx="12178">
                  <c:v>24356</c:v>
                </c:pt>
                <c:pt idx="12179">
                  <c:v>24358</c:v>
                </c:pt>
                <c:pt idx="12180">
                  <c:v>24360</c:v>
                </c:pt>
                <c:pt idx="12181">
                  <c:v>24362</c:v>
                </c:pt>
                <c:pt idx="12182">
                  <c:v>24364</c:v>
                </c:pt>
                <c:pt idx="12183">
                  <c:v>24366</c:v>
                </c:pt>
                <c:pt idx="12184">
                  <c:v>24368</c:v>
                </c:pt>
                <c:pt idx="12185">
                  <c:v>24370</c:v>
                </c:pt>
                <c:pt idx="12186">
                  <c:v>24372</c:v>
                </c:pt>
                <c:pt idx="12187">
                  <c:v>24374</c:v>
                </c:pt>
                <c:pt idx="12188">
                  <c:v>24376</c:v>
                </c:pt>
                <c:pt idx="12189">
                  <c:v>24378</c:v>
                </c:pt>
                <c:pt idx="12190">
                  <c:v>24380</c:v>
                </c:pt>
                <c:pt idx="12191">
                  <c:v>24382</c:v>
                </c:pt>
                <c:pt idx="12192">
                  <c:v>24384</c:v>
                </c:pt>
                <c:pt idx="12193">
                  <c:v>24386</c:v>
                </c:pt>
                <c:pt idx="12194">
                  <c:v>24388</c:v>
                </c:pt>
                <c:pt idx="12195">
                  <c:v>24390</c:v>
                </c:pt>
                <c:pt idx="12196">
                  <c:v>24392</c:v>
                </c:pt>
                <c:pt idx="12197">
                  <c:v>24394</c:v>
                </c:pt>
                <c:pt idx="12198">
                  <c:v>24396</c:v>
                </c:pt>
                <c:pt idx="12199">
                  <c:v>24398</c:v>
                </c:pt>
                <c:pt idx="12200">
                  <c:v>24400</c:v>
                </c:pt>
                <c:pt idx="12201">
                  <c:v>24402</c:v>
                </c:pt>
                <c:pt idx="12202">
                  <c:v>24404</c:v>
                </c:pt>
                <c:pt idx="12203">
                  <c:v>24406</c:v>
                </c:pt>
                <c:pt idx="12204">
                  <c:v>24408</c:v>
                </c:pt>
                <c:pt idx="12205">
                  <c:v>24410</c:v>
                </c:pt>
                <c:pt idx="12206">
                  <c:v>24412</c:v>
                </c:pt>
                <c:pt idx="12207">
                  <c:v>24414</c:v>
                </c:pt>
                <c:pt idx="12208">
                  <c:v>24416</c:v>
                </c:pt>
                <c:pt idx="12209">
                  <c:v>24418</c:v>
                </c:pt>
                <c:pt idx="12210">
                  <c:v>24420</c:v>
                </c:pt>
                <c:pt idx="12211">
                  <c:v>24422</c:v>
                </c:pt>
                <c:pt idx="12212">
                  <c:v>24424</c:v>
                </c:pt>
                <c:pt idx="12213">
                  <c:v>24426</c:v>
                </c:pt>
                <c:pt idx="12214">
                  <c:v>24428</c:v>
                </c:pt>
                <c:pt idx="12215">
                  <c:v>24430</c:v>
                </c:pt>
                <c:pt idx="12216">
                  <c:v>24432</c:v>
                </c:pt>
                <c:pt idx="12217">
                  <c:v>24434</c:v>
                </c:pt>
                <c:pt idx="12218">
                  <c:v>24436</c:v>
                </c:pt>
                <c:pt idx="12219">
                  <c:v>24438</c:v>
                </c:pt>
                <c:pt idx="12220">
                  <c:v>24440</c:v>
                </c:pt>
                <c:pt idx="12221">
                  <c:v>24442</c:v>
                </c:pt>
                <c:pt idx="12222">
                  <c:v>24444</c:v>
                </c:pt>
                <c:pt idx="12223">
                  <c:v>24446</c:v>
                </c:pt>
                <c:pt idx="12224">
                  <c:v>24448</c:v>
                </c:pt>
                <c:pt idx="12225">
                  <c:v>24450</c:v>
                </c:pt>
                <c:pt idx="12226">
                  <c:v>24452</c:v>
                </c:pt>
                <c:pt idx="12227">
                  <c:v>24454</c:v>
                </c:pt>
                <c:pt idx="12228">
                  <c:v>24456</c:v>
                </c:pt>
                <c:pt idx="12229">
                  <c:v>24458</c:v>
                </c:pt>
                <c:pt idx="12230">
                  <c:v>24460</c:v>
                </c:pt>
                <c:pt idx="12231">
                  <c:v>24462</c:v>
                </c:pt>
                <c:pt idx="12232">
                  <c:v>24464</c:v>
                </c:pt>
                <c:pt idx="12233">
                  <c:v>24466</c:v>
                </c:pt>
                <c:pt idx="12234">
                  <c:v>24468</c:v>
                </c:pt>
                <c:pt idx="12235">
                  <c:v>24470</c:v>
                </c:pt>
                <c:pt idx="12236">
                  <c:v>24472</c:v>
                </c:pt>
                <c:pt idx="12237">
                  <c:v>24474</c:v>
                </c:pt>
                <c:pt idx="12238">
                  <c:v>24476</c:v>
                </c:pt>
                <c:pt idx="12239">
                  <c:v>24478</c:v>
                </c:pt>
                <c:pt idx="12240">
                  <c:v>24480</c:v>
                </c:pt>
                <c:pt idx="12241">
                  <c:v>24482</c:v>
                </c:pt>
                <c:pt idx="12242">
                  <c:v>24484</c:v>
                </c:pt>
                <c:pt idx="12243">
                  <c:v>24486</c:v>
                </c:pt>
                <c:pt idx="12244">
                  <c:v>24488</c:v>
                </c:pt>
                <c:pt idx="12245">
                  <c:v>24490</c:v>
                </c:pt>
                <c:pt idx="12246">
                  <c:v>24492</c:v>
                </c:pt>
                <c:pt idx="12247">
                  <c:v>24494</c:v>
                </c:pt>
                <c:pt idx="12248">
                  <c:v>24496</c:v>
                </c:pt>
                <c:pt idx="12249">
                  <c:v>24498</c:v>
                </c:pt>
                <c:pt idx="12250">
                  <c:v>24500</c:v>
                </c:pt>
                <c:pt idx="12251">
                  <c:v>24502</c:v>
                </c:pt>
                <c:pt idx="12252">
                  <c:v>24504</c:v>
                </c:pt>
                <c:pt idx="12253">
                  <c:v>24506</c:v>
                </c:pt>
                <c:pt idx="12254">
                  <c:v>24508</c:v>
                </c:pt>
                <c:pt idx="12255">
                  <c:v>24510</c:v>
                </c:pt>
                <c:pt idx="12256">
                  <c:v>24512</c:v>
                </c:pt>
                <c:pt idx="12257">
                  <c:v>24514</c:v>
                </c:pt>
                <c:pt idx="12258">
                  <c:v>24516</c:v>
                </c:pt>
                <c:pt idx="12259">
                  <c:v>24518</c:v>
                </c:pt>
                <c:pt idx="12260">
                  <c:v>24520</c:v>
                </c:pt>
                <c:pt idx="12261">
                  <c:v>24522</c:v>
                </c:pt>
                <c:pt idx="12262">
                  <c:v>24524</c:v>
                </c:pt>
                <c:pt idx="12263">
                  <c:v>24526</c:v>
                </c:pt>
                <c:pt idx="12264">
                  <c:v>24528</c:v>
                </c:pt>
                <c:pt idx="12265">
                  <c:v>24530</c:v>
                </c:pt>
                <c:pt idx="12266">
                  <c:v>24532</c:v>
                </c:pt>
                <c:pt idx="12267">
                  <c:v>24534</c:v>
                </c:pt>
                <c:pt idx="12268">
                  <c:v>24536</c:v>
                </c:pt>
                <c:pt idx="12269">
                  <c:v>24538</c:v>
                </c:pt>
                <c:pt idx="12270">
                  <c:v>24540</c:v>
                </c:pt>
                <c:pt idx="12271">
                  <c:v>24542</c:v>
                </c:pt>
                <c:pt idx="12272">
                  <c:v>24544</c:v>
                </c:pt>
                <c:pt idx="12273">
                  <c:v>24546</c:v>
                </c:pt>
                <c:pt idx="12274">
                  <c:v>24548</c:v>
                </c:pt>
                <c:pt idx="12275">
                  <c:v>24550</c:v>
                </c:pt>
                <c:pt idx="12276">
                  <c:v>24552</c:v>
                </c:pt>
                <c:pt idx="12277">
                  <c:v>24554</c:v>
                </c:pt>
                <c:pt idx="12278">
                  <c:v>24556</c:v>
                </c:pt>
                <c:pt idx="12279">
                  <c:v>24558</c:v>
                </c:pt>
                <c:pt idx="12280">
                  <c:v>24560</c:v>
                </c:pt>
                <c:pt idx="12281">
                  <c:v>24562</c:v>
                </c:pt>
                <c:pt idx="12282">
                  <c:v>24564</c:v>
                </c:pt>
                <c:pt idx="12283">
                  <c:v>24566</c:v>
                </c:pt>
                <c:pt idx="12284">
                  <c:v>24568</c:v>
                </c:pt>
                <c:pt idx="12285">
                  <c:v>24570</c:v>
                </c:pt>
                <c:pt idx="12286">
                  <c:v>24572</c:v>
                </c:pt>
                <c:pt idx="12287">
                  <c:v>24574</c:v>
                </c:pt>
                <c:pt idx="12288">
                  <c:v>24576</c:v>
                </c:pt>
                <c:pt idx="12289">
                  <c:v>24578</c:v>
                </c:pt>
                <c:pt idx="12290">
                  <c:v>24580</c:v>
                </c:pt>
                <c:pt idx="12291">
                  <c:v>24582</c:v>
                </c:pt>
                <c:pt idx="12292">
                  <c:v>24584</c:v>
                </c:pt>
                <c:pt idx="12293">
                  <c:v>24586</c:v>
                </c:pt>
                <c:pt idx="12294">
                  <c:v>24588</c:v>
                </c:pt>
                <c:pt idx="12295">
                  <c:v>24590</c:v>
                </c:pt>
                <c:pt idx="12296">
                  <c:v>24592</c:v>
                </c:pt>
                <c:pt idx="12297">
                  <c:v>24594</c:v>
                </c:pt>
                <c:pt idx="12298">
                  <c:v>24596</c:v>
                </c:pt>
                <c:pt idx="12299">
                  <c:v>24598</c:v>
                </c:pt>
                <c:pt idx="12300">
                  <c:v>24600</c:v>
                </c:pt>
                <c:pt idx="12301">
                  <c:v>24602</c:v>
                </c:pt>
                <c:pt idx="12302">
                  <c:v>24604</c:v>
                </c:pt>
                <c:pt idx="12303">
                  <c:v>24606</c:v>
                </c:pt>
                <c:pt idx="12304">
                  <c:v>24608</c:v>
                </c:pt>
                <c:pt idx="12305">
                  <c:v>24610</c:v>
                </c:pt>
                <c:pt idx="12306">
                  <c:v>24612</c:v>
                </c:pt>
                <c:pt idx="12307">
                  <c:v>24614</c:v>
                </c:pt>
                <c:pt idx="12308">
                  <c:v>24616</c:v>
                </c:pt>
                <c:pt idx="12309">
                  <c:v>24618</c:v>
                </c:pt>
                <c:pt idx="12310">
                  <c:v>24620</c:v>
                </c:pt>
                <c:pt idx="12311">
                  <c:v>24622</c:v>
                </c:pt>
                <c:pt idx="12312">
                  <c:v>24624</c:v>
                </c:pt>
                <c:pt idx="12313">
                  <c:v>24626</c:v>
                </c:pt>
                <c:pt idx="12314">
                  <c:v>24628</c:v>
                </c:pt>
                <c:pt idx="12315">
                  <c:v>24630</c:v>
                </c:pt>
                <c:pt idx="12316">
                  <c:v>24632</c:v>
                </c:pt>
                <c:pt idx="12317">
                  <c:v>24634</c:v>
                </c:pt>
                <c:pt idx="12318">
                  <c:v>24636</c:v>
                </c:pt>
                <c:pt idx="12319">
                  <c:v>24638</c:v>
                </c:pt>
                <c:pt idx="12320">
                  <c:v>24640</c:v>
                </c:pt>
                <c:pt idx="12321">
                  <c:v>24642</c:v>
                </c:pt>
                <c:pt idx="12322">
                  <c:v>24644</c:v>
                </c:pt>
                <c:pt idx="12323">
                  <c:v>24646</c:v>
                </c:pt>
                <c:pt idx="12324">
                  <c:v>24648</c:v>
                </c:pt>
                <c:pt idx="12325">
                  <c:v>24650</c:v>
                </c:pt>
                <c:pt idx="12326">
                  <c:v>24652</c:v>
                </c:pt>
                <c:pt idx="12327">
                  <c:v>24654</c:v>
                </c:pt>
                <c:pt idx="12328">
                  <c:v>24656</c:v>
                </c:pt>
                <c:pt idx="12329">
                  <c:v>24658</c:v>
                </c:pt>
                <c:pt idx="12330">
                  <c:v>24660</c:v>
                </c:pt>
                <c:pt idx="12331">
                  <c:v>24662</c:v>
                </c:pt>
                <c:pt idx="12332">
                  <c:v>24664</c:v>
                </c:pt>
                <c:pt idx="12333">
                  <c:v>24666</c:v>
                </c:pt>
                <c:pt idx="12334">
                  <c:v>24668</c:v>
                </c:pt>
                <c:pt idx="12335">
                  <c:v>24670</c:v>
                </c:pt>
                <c:pt idx="12336">
                  <c:v>24672</c:v>
                </c:pt>
                <c:pt idx="12337">
                  <c:v>24674</c:v>
                </c:pt>
                <c:pt idx="12338">
                  <c:v>24676</c:v>
                </c:pt>
                <c:pt idx="12339">
                  <c:v>24678</c:v>
                </c:pt>
                <c:pt idx="12340">
                  <c:v>24680</c:v>
                </c:pt>
                <c:pt idx="12341">
                  <c:v>24682</c:v>
                </c:pt>
                <c:pt idx="12342">
                  <c:v>24684</c:v>
                </c:pt>
                <c:pt idx="12343">
                  <c:v>24686</c:v>
                </c:pt>
                <c:pt idx="12344">
                  <c:v>24688</c:v>
                </c:pt>
                <c:pt idx="12345">
                  <c:v>24690</c:v>
                </c:pt>
                <c:pt idx="12346">
                  <c:v>24692</c:v>
                </c:pt>
                <c:pt idx="12347">
                  <c:v>24694</c:v>
                </c:pt>
                <c:pt idx="12348">
                  <c:v>24696</c:v>
                </c:pt>
                <c:pt idx="12349">
                  <c:v>24698</c:v>
                </c:pt>
                <c:pt idx="12350">
                  <c:v>24700</c:v>
                </c:pt>
                <c:pt idx="12351">
                  <c:v>24702</c:v>
                </c:pt>
                <c:pt idx="12352">
                  <c:v>24704</c:v>
                </c:pt>
                <c:pt idx="12353">
                  <c:v>24706</c:v>
                </c:pt>
                <c:pt idx="12354">
                  <c:v>24708</c:v>
                </c:pt>
                <c:pt idx="12355">
                  <c:v>24710</c:v>
                </c:pt>
                <c:pt idx="12356">
                  <c:v>24712</c:v>
                </c:pt>
                <c:pt idx="12357">
                  <c:v>24714</c:v>
                </c:pt>
                <c:pt idx="12358">
                  <c:v>24716</c:v>
                </c:pt>
                <c:pt idx="12359">
                  <c:v>24718</c:v>
                </c:pt>
                <c:pt idx="12360">
                  <c:v>24720</c:v>
                </c:pt>
                <c:pt idx="12361">
                  <c:v>24722</c:v>
                </c:pt>
                <c:pt idx="12362">
                  <c:v>24724</c:v>
                </c:pt>
                <c:pt idx="12363">
                  <c:v>24726</c:v>
                </c:pt>
                <c:pt idx="12364">
                  <c:v>24728</c:v>
                </c:pt>
                <c:pt idx="12365">
                  <c:v>24730</c:v>
                </c:pt>
                <c:pt idx="12366">
                  <c:v>24732</c:v>
                </c:pt>
                <c:pt idx="12367">
                  <c:v>24734</c:v>
                </c:pt>
                <c:pt idx="12368">
                  <c:v>24736</c:v>
                </c:pt>
                <c:pt idx="12369">
                  <c:v>24738</c:v>
                </c:pt>
                <c:pt idx="12370">
                  <c:v>24740</c:v>
                </c:pt>
                <c:pt idx="12371">
                  <c:v>24742</c:v>
                </c:pt>
                <c:pt idx="12372">
                  <c:v>24744</c:v>
                </c:pt>
                <c:pt idx="12373">
                  <c:v>24746</c:v>
                </c:pt>
                <c:pt idx="12374">
                  <c:v>24748</c:v>
                </c:pt>
                <c:pt idx="12375">
                  <c:v>24750</c:v>
                </c:pt>
                <c:pt idx="12376">
                  <c:v>24752</c:v>
                </c:pt>
                <c:pt idx="12377">
                  <c:v>24754</c:v>
                </c:pt>
                <c:pt idx="12378">
                  <c:v>24756</c:v>
                </c:pt>
                <c:pt idx="12379">
                  <c:v>24758</c:v>
                </c:pt>
                <c:pt idx="12380">
                  <c:v>24760</c:v>
                </c:pt>
                <c:pt idx="12381">
                  <c:v>24762</c:v>
                </c:pt>
                <c:pt idx="12382">
                  <c:v>24764</c:v>
                </c:pt>
                <c:pt idx="12383">
                  <c:v>24766</c:v>
                </c:pt>
                <c:pt idx="12384">
                  <c:v>24768</c:v>
                </c:pt>
                <c:pt idx="12385">
                  <c:v>24770</c:v>
                </c:pt>
                <c:pt idx="12386">
                  <c:v>24772</c:v>
                </c:pt>
                <c:pt idx="12387">
                  <c:v>24774</c:v>
                </c:pt>
                <c:pt idx="12388">
                  <c:v>24776</c:v>
                </c:pt>
                <c:pt idx="12389">
                  <c:v>24778</c:v>
                </c:pt>
                <c:pt idx="12390">
                  <c:v>24780</c:v>
                </c:pt>
                <c:pt idx="12391">
                  <c:v>24782</c:v>
                </c:pt>
                <c:pt idx="12392">
                  <c:v>24784</c:v>
                </c:pt>
                <c:pt idx="12393">
                  <c:v>24786</c:v>
                </c:pt>
                <c:pt idx="12394">
                  <c:v>24788</c:v>
                </c:pt>
                <c:pt idx="12395">
                  <c:v>24790</c:v>
                </c:pt>
                <c:pt idx="12396">
                  <c:v>24792</c:v>
                </c:pt>
                <c:pt idx="12397">
                  <c:v>24794</c:v>
                </c:pt>
                <c:pt idx="12398">
                  <c:v>24796</c:v>
                </c:pt>
                <c:pt idx="12399">
                  <c:v>24798</c:v>
                </c:pt>
                <c:pt idx="12400">
                  <c:v>24800</c:v>
                </c:pt>
                <c:pt idx="12401">
                  <c:v>24802</c:v>
                </c:pt>
                <c:pt idx="12402">
                  <c:v>24804</c:v>
                </c:pt>
                <c:pt idx="12403">
                  <c:v>24806</c:v>
                </c:pt>
                <c:pt idx="12404">
                  <c:v>24808</c:v>
                </c:pt>
                <c:pt idx="12405">
                  <c:v>24810</c:v>
                </c:pt>
                <c:pt idx="12406">
                  <c:v>24812</c:v>
                </c:pt>
                <c:pt idx="12407">
                  <c:v>24814</c:v>
                </c:pt>
                <c:pt idx="12408">
                  <c:v>24816</c:v>
                </c:pt>
                <c:pt idx="12409">
                  <c:v>24818</c:v>
                </c:pt>
                <c:pt idx="12410">
                  <c:v>24820</c:v>
                </c:pt>
                <c:pt idx="12411">
                  <c:v>24822</c:v>
                </c:pt>
                <c:pt idx="12412">
                  <c:v>24824</c:v>
                </c:pt>
                <c:pt idx="12413">
                  <c:v>24826</c:v>
                </c:pt>
                <c:pt idx="12414">
                  <c:v>24828</c:v>
                </c:pt>
                <c:pt idx="12415">
                  <c:v>24830</c:v>
                </c:pt>
                <c:pt idx="12416">
                  <c:v>24832</c:v>
                </c:pt>
                <c:pt idx="12417">
                  <c:v>24834</c:v>
                </c:pt>
                <c:pt idx="12418">
                  <c:v>24836</c:v>
                </c:pt>
                <c:pt idx="12419">
                  <c:v>24838</c:v>
                </c:pt>
                <c:pt idx="12420">
                  <c:v>24840</c:v>
                </c:pt>
                <c:pt idx="12421">
                  <c:v>24842</c:v>
                </c:pt>
                <c:pt idx="12422">
                  <c:v>24844</c:v>
                </c:pt>
                <c:pt idx="12423">
                  <c:v>24846</c:v>
                </c:pt>
                <c:pt idx="12424">
                  <c:v>24848</c:v>
                </c:pt>
                <c:pt idx="12425">
                  <c:v>24850</c:v>
                </c:pt>
                <c:pt idx="12426">
                  <c:v>24852</c:v>
                </c:pt>
                <c:pt idx="12427">
                  <c:v>24854</c:v>
                </c:pt>
                <c:pt idx="12428">
                  <c:v>24856</c:v>
                </c:pt>
                <c:pt idx="12429">
                  <c:v>24858</c:v>
                </c:pt>
                <c:pt idx="12430">
                  <c:v>24860</c:v>
                </c:pt>
                <c:pt idx="12431">
                  <c:v>24862</c:v>
                </c:pt>
                <c:pt idx="12432">
                  <c:v>24864</c:v>
                </c:pt>
                <c:pt idx="12433">
                  <c:v>24866</c:v>
                </c:pt>
                <c:pt idx="12434">
                  <c:v>24868</c:v>
                </c:pt>
                <c:pt idx="12435">
                  <c:v>24870</c:v>
                </c:pt>
                <c:pt idx="12436">
                  <c:v>24872</c:v>
                </c:pt>
                <c:pt idx="12437">
                  <c:v>24874</c:v>
                </c:pt>
                <c:pt idx="12438">
                  <c:v>24876</c:v>
                </c:pt>
                <c:pt idx="12439">
                  <c:v>24878</c:v>
                </c:pt>
                <c:pt idx="12440">
                  <c:v>24880</c:v>
                </c:pt>
                <c:pt idx="12441">
                  <c:v>24882</c:v>
                </c:pt>
                <c:pt idx="12442">
                  <c:v>24884</c:v>
                </c:pt>
                <c:pt idx="12443">
                  <c:v>24886</c:v>
                </c:pt>
                <c:pt idx="12444">
                  <c:v>24888</c:v>
                </c:pt>
                <c:pt idx="12445">
                  <c:v>24890</c:v>
                </c:pt>
                <c:pt idx="12446">
                  <c:v>24892</c:v>
                </c:pt>
                <c:pt idx="12447">
                  <c:v>24894</c:v>
                </c:pt>
                <c:pt idx="12448">
                  <c:v>24896</c:v>
                </c:pt>
                <c:pt idx="12449">
                  <c:v>24898</c:v>
                </c:pt>
                <c:pt idx="12450">
                  <c:v>24900</c:v>
                </c:pt>
                <c:pt idx="12451">
                  <c:v>24902</c:v>
                </c:pt>
                <c:pt idx="12452">
                  <c:v>24904</c:v>
                </c:pt>
                <c:pt idx="12453">
                  <c:v>24906</c:v>
                </c:pt>
                <c:pt idx="12454">
                  <c:v>24908</c:v>
                </c:pt>
                <c:pt idx="12455">
                  <c:v>24910</c:v>
                </c:pt>
                <c:pt idx="12456">
                  <c:v>24912</c:v>
                </c:pt>
                <c:pt idx="12457">
                  <c:v>24914</c:v>
                </c:pt>
                <c:pt idx="12458">
                  <c:v>24916</c:v>
                </c:pt>
                <c:pt idx="12459">
                  <c:v>24918</c:v>
                </c:pt>
                <c:pt idx="12460">
                  <c:v>24920</c:v>
                </c:pt>
                <c:pt idx="12461">
                  <c:v>24922</c:v>
                </c:pt>
                <c:pt idx="12462">
                  <c:v>24924</c:v>
                </c:pt>
                <c:pt idx="12463">
                  <c:v>24926</c:v>
                </c:pt>
                <c:pt idx="12464">
                  <c:v>24928</c:v>
                </c:pt>
                <c:pt idx="12465">
                  <c:v>24930</c:v>
                </c:pt>
                <c:pt idx="12466">
                  <c:v>24932</c:v>
                </c:pt>
                <c:pt idx="12467">
                  <c:v>24934</c:v>
                </c:pt>
                <c:pt idx="12468">
                  <c:v>24936</c:v>
                </c:pt>
                <c:pt idx="12469">
                  <c:v>24938</c:v>
                </c:pt>
                <c:pt idx="12470">
                  <c:v>24940</c:v>
                </c:pt>
                <c:pt idx="12471">
                  <c:v>24942</c:v>
                </c:pt>
                <c:pt idx="12472">
                  <c:v>24944</c:v>
                </c:pt>
                <c:pt idx="12473">
                  <c:v>24946</c:v>
                </c:pt>
                <c:pt idx="12474">
                  <c:v>24948</c:v>
                </c:pt>
                <c:pt idx="12475">
                  <c:v>24950</c:v>
                </c:pt>
                <c:pt idx="12476">
                  <c:v>24952</c:v>
                </c:pt>
                <c:pt idx="12477">
                  <c:v>24954</c:v>
                </c:pt>
                <c:pt idx="12478">
                  <c:v>24956</c:v>
                </c:pt>
                <c:pt idx="12479">
                  <c:v>24958</c:v>
                </c:pt>
                <c:pt idx="12480">
                  <c:v>24960</c:v>
                </c:pt>
                <c:pt idx="12481">
                  <c:v>24962</c:v>
                </c:pt>
                <c:pt idx="12482">
                  <c:v>24964</c:v>
                </c:pt>
                <c:pt idx="12483">
                  <c:v>24966</c:v>
                </c:pt>
                <c:pt idx="12484">
                  <c:v>24968</c:v>
                </c:pt>
                <c:pt idx="12485">
                  <c:v>24970</c:v>
                </c:pt>
                <c:pt idx="12486">
                  <c:v>24972</c:v>
                </c:pt>
                <c:pt idx="12487">
                  <c:v>24974</c:v>
                </c:pt>
                <c:pt idx="12488">
                  <c:v>24976</c:v>
                </c:pt>
                <c:pt idx="12489">
                  <c:v>24978</c:v>
                </c:pt>
                <c:pt idx="12490">
                  <c:v>24980</c:v>
                </c:pt>
                <c:pt idx="12491">
                  <c:v>24982</c:v>
                </c:pt>
                <c:pt idx="12492">
                  <c:v>24984</c:v>
                </c:pt>
                <c:pt idx="12493">
                  <c:v>24986</c:v>
                </c:pt>
                <c:pt idx="12494">
                  <c:v>24988</c:v>
                </c:pt>
                <c:pt idx="12495">
                  <c:v>24990</c:v>
                </c:pt>
                <c:pt idx="12496">
                  <c:v>24992</c:v>
                </c:pt>
                <c:pt idx="12497">
                  <c:v>24994</c:v>
                </c:pt>
                <c:pt idx="12498">
                  <c:v>24996</c:v>
                </c:pt>
                <c:pt idx="12499">
                  <c:v>24998</c:v>
                </c:pt>
                <c:pt idx="12500">
                  <c:v>25000</c:v>
                </c:pt>
                <c:pt idx="12501">
                  <c:v>25002</c:v>
                </c:pt>
                <c:pt idx="12502">
                  <c:v>25004</c:v>
                </c:pt>
                <c:pt idx="12503">
                  <c:v>25006</c:v>
                </c:pt>
                <c:pt idx="12504">
                  <c:v>25008</c:v>
                </c:pt>
                <c:pt idx="12505">
                  <c:v>25010</c:v>
                </c:pt>
                <c:pt idx="12506">
                  <c:v>25012</c:v>
                </c:pt>
                <c:pt idx="12507">
                  <c:v>25014</c:v>
                </c:pt>
                <c:pt idx="12508">
                  <c:v>25016</c:v>
                </c:pt>
                <c:pt idx="12509">
                  <c:v>25018</c:v>
                </c:pt>
                <c:pt idx="12510">
                  <c:v>25020</c:v>
                </c:pt>
                <c:pt idx="12511">
                  <c:v>25022</c:v>
                </c:pt>
                <c:pt idx="12512">
                  <c:v>25024</c:v>
                </c:pt>
                <c:pt idx="12513">
                  <c:v>25026</c:v>
                </c:pt>
                <c:pt idx="12514">
                  <c:v>25028</c:v>
                </c:pt>
                <c:pt idx="12515">
                  <c:v>25030</c:v>
                </c:pt>
                <c:pt idx="12516">
                  <c:v>25032</c:v>
                </c:pt>
                <c:pt idx="12517">
                  <c:v>25034</c:v>
                </c:pt>
                <c:pt idx="12518">
                  <c:v>25036</c:v>
                </c:pt>
                <c:pt idx="12519">
                  <c:v>25038</c:v>
                </c:pt>
                <c:pt idx="12520">
                  <c:v>25040</c:v>
                </c:pt>
                <c:pt idx="12521">
                  <c:v>25042</c:v>
                </c:pt>
                <c:pt idx="12522">
                  <c:v>25044</c:v>
                </c:pt>
                <c:pt idx="12523">
                  <c:v>25046</c:v>
                </c:pt>
                <c:pt idx="12524">
                  <c:v>25048</c:v>
                </c:pt>
                <c:pt idx="12525">
                  <c:v>25050</c:v>
                </c:pt>
                <c:pt idx="12526">
                  <c:v>25052</c:v>
                </c:pt>
                <c:pt idx="12527">
                  <c:v>25054</c:v>
                </c:pt>
                <c:pt idx="12528">
                  <c:v>25056</c:v>
                </c:pt>
                <c:pt idx="12529">
                  <c:v>25058</c:v>
                </c:pt>
                <c:pt idx="12530">
                  <c:v>25060</c:v>
                </c:pt>
                <c:pt idx="12531">
                  <c:v>25062</c:v>
                </c:pt>
                <c:pt idx="12532">
                  <c:v>25064</c:v>
                </c:pt>
                <c:pt idx="12533">
                  <c:v>25066</c:v>
                </c:pt>
                <c:pt idx="12534">
                  <c:v>25068</c:v>
                </c:pt>
                <c:pt idx="12535">
                  <c:v>25070</c:v>
                </c:pt>
                <c:pt idx="12536">
                  <c:v>25072</c:v>
                </c:pt>
                <c:pt idx="12537">
                  <c:v>25074</c:v>
                </c:pt>
                <c:pt idx="12538">
                  <c:v>25076</c:v>
                </c:pt>
                <c:pt idx="12539">
                  <c:v>25078</c:v>
                </c:pt>
                <c:pt idx="12540">
                  <c:v>25080</c:v>
                </c:pt>
                <c:pt idx="12541">
                  <c:v>25082</c:v>
                </c:pt>
                <c:pt idx="12542">
                  <c:v>25084</c:v>
                </c:pt>
                <c:pt idx="12543">
                  <c:v>25086</c:v>
                </c:pt>
                <c:pt idx="12544">
                  <c:v>25088</c:v>
                </c:pt>
                <c:pt idx="12545">
                  <c:v>25090</c:v>
                </c:pt>
                <c:pt idx="12546">
                  <c:v>25092</c:v>
                </c:pt>
                <c:pt idx="12547">
                  <c:v>25094</c:v>
                </c:pt>
                <c:pt idx="12548">
                  <c:v>25096</c:v>
                </c:pt>
                <c:pt idx="12549">
                  <c:v>25098</c:v>
                </c:pt>
                <c:pt idx="12550">
                  <c:v>25100</c:v>
                </c:pt>
                <c:pt idx="12551">
                  <c:v>25102</c:v>
                </c:pt>
                <c:pt idx="12552">
                  <c:v>25104</c:v>
                </c:pt>
                <c:pt idx="12553">
                  <c:v>25106</c:v>
                </c:pt>
                <c:pt idx="12554">
                  <c:v>25108</c:v>
                </c:pt>
                <c:pt idx="12555">
                  <c:v>25110</c:v>
                </c:pt>
                <c:pt idx="12556">
                  <c:v>25112</c:v>
                </c:pt>
                <c:pt idx="12557">
                  <c:v>25114</c:v>
                </c:pt>
                <c:pt idx="12558">
                  <c:v>25116</c:v>
                </c:pt>
                <c:pt idx="12559">
                  <c:v>25118</c:v>
                </c:pt>
                <c:pt idx="12560">
                  <c:v>25120</c:v>
                </c:pt>
                <c:pt idx="12561">
                  <c:v>25122</c:v>
                </c:pt>
                <c:pt idx="12562">
                  <c:v>25124</c:v>
                </c:pt>
                <c:pt idx="12563">
                  <c:v>25126</c:v>
                </c:pt>
                <c:pt idx="12564">
                  <c:v>25128</c:v>
                </c:pt>
                <c:pt idx="12565">
                  <c:v>25130</c:v>
                </c:pt>
                <c:pt idx="12566">
                  <c:v>25132</c:v>
                </c:pt>
                <c:pt idx="12567">
                  <c:v>25134</c:v>
                </c:pt>
                <c:pt idx="12568">
                  <c:v>25136</c:v>
                </c:pt>
                <c:pt idx="12569">
                  <c:v>25138</c:v>
                </c:pt>
                <c:pt idx="12570">
                  <c:v>25140</c:v>
                </c:pt>
                <c:pt idx="12571">
                  <c:v>25142</c:v>
                </c:pt>
                <c:pt idx="12572">
                  <c:v>25144</c:v>
                </c:pt>
                <c:pt idx="12573">
                  <c:v>25146</c:v>
                </c:pt>
                <c:pt idx="12574">
                  <c:v>25148</c:v>
                </c:pt>
                <c:pt idx="12575">
                  <c:v>25150</c:v>
                </c:pt>
                <c:pt idx="12576">
                  <c:v>25152</c:v>
                </c:pt>
                <c:pt idx="12577">
                  <c:v>25154</c:v>
                </c:pt>
                <c:pt idx="12578">
                  <c:v>25156</c:v>
                </c:pt>
                <c:pt idx="12579">
                  <c:v>25158</c:v>
                </c:pt>
                <c:pt idx="12580">
                  <c:v>25160</c:v>
                </c:pt>
                <c:pt idx="12581">
                  <c:v>25162</c:v>
                </c:pt>
                <c:pt idx="12582">
                  <c:v>25164</c:v>
                </c:pt>
                <c:pt idx="12583">
                  <c:v>25166</c:v>
                </c:pt>
                <c:pt idx="12584">
                  <c:v>25168</c:v>
                </c:pt>
                <c:pt idx="12585">
                  <c:v>25170</c:v>
                </c:pt>
                <c:pt idx="12586">
                  <c:v>25172</c:v>
                </c:pt>
                <c:pt idx="12587">
                  <c:v>25174</c:v>
                </c:pt>
                <c:pt idx="12588">
                  <c:v>25176</c:v>
                </c:pt>
                <c:pt idx="12589">
                  <c:v>25178</c:v>
                </c:pt>
                <c:pt idx="12590">
                  <c:v>25180</c:v>
                </c:pt>
                <c:pt idx="12591">
                  <c:v>25182</c:v>
                </c:pt>
                <c:pt idx="12592">
                  <c:v>25184</c:v>
                </c:pt>
                <c:pt idx="12593">
                  <c:v>25186</c:v>
                </c:pt>
                <c:pt idx="12594">
                  <c:v>25188</c:v>
                </c:pt>
                <c:pt idx="12595">
                  <c:v>25190</c:v>
                </c:pt>
                <c:pt idx="12596">
                  <c:v>25192</c:v>
                </c:pt>
                <c:pt idx="12597">
                  <c:v>25194</c:v>
                </c:pt>
                <c:pt idx="12598">
                  <c:v>25196</c:v>
                </c:pt>
                <c:pt idx="12599">
                  <c:v>25198</c:v>
                </c:pt>
                <c:pt idx="12600">
                  <c:v>25200</c:v>
                </c:pt>
                <c:pt idx="12601">
                  <c:v>25202</c:v>
                </c:pt>
                <c:pt idx="12602">
                  <c:v>25204</c:v>
                </c:pt>
                <c:pt idx="12603">
                  <c:v>25206</c:v>
                </c:pt>
                <c:pt idx="12604">
                  <c:v>25208</c:v>
                </c:pt>
                <c:pt idx="12605">
                  <c:v>25210</c:v>
                </c:pt>
                <c:pt idx="12606">
                  <c:v>25212</c:v>
                </c:pt>
                <c:pt idx="12607">
                  <c:v>25214</c:v>
                </c:pt>
                <c:pt idx="12608">
                  <c:v>25216</c:v>
                </c:pt>
                <c:pt idx="12609">
                  <c:v>25218</c:v>
                </c:pt>
                <c:pt idx="12610">
                  <c:v>25220</c:v>
                </c:pt>
                <c:pt idx="12611">
                  <c:v>25222</c:v>
                </c:pt>
                <c:pt idx="12612">
                  <c:v>25224</c:v>
                </c:pt>
                <c:pt idx="12613">
                  <c:v>25226</c:v>
                </c:pt>
                <c:pt idx="12614">
                  <c:v>25228</c:v>
                </c:pt>
                <c:pt idx="12615">
                  <c:v>25230</c:v>
                </c:pt>
                <c:pt idx="12616">
                  <c:v>25232</c:v>
                </c:pt>
                <c:pt idx="12617">
                  <c:v>25234</c:v>
                </c:pt>
                <c:pt idx="12618">
                  <c:v>25236</c:v>
                </c:pt>
                <c:pt idx="12619">
                  <c:v>25238</c:v>
                </c:pt>
                <c:pt idx="12620">
                  <c:v>25240</c:v>
                </c:pt>
                <c:pt idx="12621">
                  <c:v>25242</c:v>
                </c:pt>
                <c:pt idx="12622">
                  <c:v>25244</c:v>
                </c:pt>
                <c:pt idx="12623">
                  <c:v>25246</c:v>
                </c:pt>
                <c:pt idx="12624">
                  <c:v>25248</c:v>
                </c:pt>
                <c:pt idx="12625">
                  <c:v>25250</c:v>
                </c:pt>
                <c:pt idx="12626">
                  <c:v>25252</c:v>
                </c:pt>
                <c:pt idx="12627">
                  <c:v>25254</c:v>
                </c:pt>
                <c:pt idx="12628">
                  <c:v>25256</c:v>
                </c:pt>
                <c:pt idx="12629">
                  <c:v>25258</c:v>
                </c:pt>
                <c:pt idx="12630">
                  <c:v>25260</c:v>
                </c:pt>
                <c:pt idx="12631">
                  <c:v>25262</c:v>
                </c:pt>
                <c:pt idx="12632">
                  <c:v>25264</c:v>
                </c:pt>
                <c:pt idx="12633">
                  <c:v>25266</c:v>
                </c:pt>
                <c:pt idx="12634">
                  <c:v>25268</c:v>
                </c:pt>
                <c:pt idx="12635">
                  <c:v>25270</c:v>
                </c:pt>
                <c:pt idx="12636">
                  <c:v>25272</c:v>
                </c:pt>
                <c:pt idx="12637">
                  <c:v>25274</c:v>
                </c:pt>
                <c:pt idx="12638">
                  <c:v>25276</c:v>
                </c:pt>
                <c:pt idx="12639">
                  <c:v>25278</c:v>
                </c:pt>
                <c:pt idx="12640">
                  <c:v>25280</c:v>
                </c:pt>
                <c:pt idx="12641">
                  <c:v>25282</c:v>
                </c:pt>
                <c:pt idx="12642">
                  <c:v>25284</c:v>
                </c:pt>
                <c:pt idx="12643">
                  <c:v>25286</c:v>
                </c:pt>
                <c:pt idx="12644">
                  <c:v>25288</c:v>
                </c:pt>
                <c:pt idx="12645">
                  <c:v>25290</c:v>
                </c:pt>
                <c:pt idx="12646">
                  <c:v>25292</c:v>
                </c:pt>
                <c:pt idx="12647">
                  <c:v>25294</c:v>
                </c:pt>
                <c:pt idx="12648">
                  <c:v>25296</c:v>
                </c:pt>
                <c:pt idx="12649">
                  <c:v>25298</c:v>
                </c:pt>
                <c:pt idx="12650">
                  <c:v>25300</c:v>
                </c:pt>
                <c:pt idx="12651">
                  <c:v>25302</c:v>
                </c:pt>
                <c:pt idx="12652">
                  <c:v>25304</c:v>
                </c:pt>
                <c:pt idx="12653">
                  <c:v>25306</c:v>
                </c:pt>
                <c:pt idx="12654">
                  <c:v>25308</c:v>
                </c:pt>
                <c:pt idx="12655">
                  <c:v>25310</c:v>
                </c:pt>
                <c:pt idx="12656">
                  <c:v>25312</c:v>
                </c:pt>
                <c:pt idx="12657">
                  <c:v>25314</c:v>
                </c:pt>
                <c:pt idx="12658">
                  <c:v>25316</c:v>
                </c:pt>
                <c:pt idx="12659">
                  <c:v>25318</c:v>
                </c:pt>
                <c:pt idx="12660">
                  <c:v>25320</c:v>
                </c:pt>
                <c:pt idx="12661">
                  <c:v>25322</c:v>
                </c:pt>
                <c:pt idx="12662">
                  <c:v>25324</c:v>
                </c:pt>
                <c:pt idx="12663">
                  <c:v>25326</c:v>
                </c:pt>
                <c:pt idx="12664">
                  <c:v>25328</c:v>
                </c:pt>
                <c:pt idx="12665">
                  <c:v>25330</c:v>
                </c:pt>
                <c:pt idx="12666">
                  <c:v>25332</c:v>
                </c:pt>
                <c:pt idx="12667">
                  <c:v>25334</c:v>
                </c:pt>
                <c:pt idx="12668">
                  <c:v>25336</c:v>
                </c:pt>
                <c:pt idx="12669">
                  <c:v>25338</c:v>
                </c:pt>
                <c:pt idx="12670">
                  <c:v>25340</c:v>
                </c:pt>
                <c:pt idx="12671">
                  <c:v>25342</c:v>
                </c:pt>
                <c:pt idx="12672">
                  <c:v>25344</c:v>
                </c:pt>
                <c:pt idx="12673">
                  <c:v>25346</c:v>
                </c:pt>
                <c:pt idx="12674">
                  <c:v>25348</c:v>
                </c:pt>
                <c:pt idx="12675">
                  <c:v>25350</c:v>
                </c:pt>
                <c:pt idx="12676">
                  <c:v>25352</c:v>
                </c:pt>
                <c:pt idx="12677">
                  <c:v>25354</c:v>
                </c:pt>
                <c:pt idx="12678">
                  <c:v>25356</c:v>
                </c:pt>
                <c:pt idx="12679">
                  <c:v>25358</c:v>
                </c:pt>
                <c:pt idx="12680">
                  <c:v>25360</c:v>
                </c:pt>
                <c:pt idx="12681">
                  <c:v>25362</c:v>
                </c:pt>
                <c:pt idx="12682">
                  <c:v>25364</c:v>
                </c:pt>
                <c:pt idx="12683">
                  <c:v>25366</c:v>
                </c:pt>
                <c:pt idx="12684">
                  <c:v>25368</c:v>
                </c:pt>
                <c:pt idx="12685">
                  <c:v>25370</c:v>
                </c:pt>
                <c:pt idx="12686">
                  <c:v>25372</c:v>
                </c:pt>
                <c:pt idx="12687">
                  <c:v>25374</c:v>
                </c:pt>
                <c:pt idx="12688">
                  <c:v>25376</c:v>
                </c:pt>
                <c:pt idx="12689">
                  <c:v>25378</c:v>
                </c:pt>
                <c:pt idx="12690">
                  <c:v>25380</c:v>
                </c:pt>
                <c:pt idx="12691">
                  <c:v>25382</c:v>
                </c:pt>
                <c:pt idx="12692">
                  <c:v>25384</c:v>
                </c:pt>
                <c:pt idx="12693">
                  <c:v>25386</c:v>
                </c:pt>
                <c:pt idx="12694">
                  <c:v>25388</c:v>
                </c:pt>
                <c:pt idx="12695">
                  <c:v>25390</c:v>
                </c:pt>
                <c:pt idx="12696">
                  <c:v>25392</c:v>
                </c:pt>
                <c:pt idx="12697">
                  <c:v>25394</c:v>
                </c:pt>
                <c:pt idx="12698">
                  <c:v>25396</c:v>
                </c:pt>
                <c:pt idx="12699">
                  <c:v>25398</c:v>
                </c:pt>
                <c:pt idx="12700">
                  <c:v>25400</c:v>
                </c:pt>
                <c:pt idx="12701">
                  <c:v>25402</c:v>
                </c:pt>
                <c:pt idx="12702">
                  <c:v>25404</c:v>
                </c:pt>
                <c:pt idx="12703">
                  <c:v>25406</c:v>
                </c:pt>
                <c:pt idx="12704">
                  <c:v>25408</c:v>
                </c:pt>
                <c:pt idx="12705">
                  <c:v>25410</c:v>
                </c:pt>
                <c:pt idx="12706">
                  <c:v>25412</c:v>
                </c:pt>
                <c:pt idx="12707">
                  <c:v>25414</c:v>
                </c:pt>
                <c:pt idx="12708">
                  <c:v>25416</c:v>
                </c:pt>
                <c:pt idx="12709">
                  <c:v>25418</c:v>
                </c:pt>
                <c:pt idx="12710">
                  <c:v>25420</c:v>
                </c:pt>
                <c:pt idx="12711">
                  <c:v>25422</c:v>
                </c:pt>
                <c:pt idx="12712">
                  <c:v>25424</c:v>
                </c:pt>
                <c:pt idx="12713">
                  <c:v>25426</c:v>
                </c:pt>
                <c:pt idx="12714">
                  <c:v>25428</c:v>
                </c:pt>
                <c:pt idx="12715">
                  <c:v>25430</c:v>
                </c:pt>
                <c:pt idx="12716">
                  <c:v>25432</c:v>
                </c:pt>
                <c:pt idx="12717">
                  <c:v>25434</c:v>
                </c:pt>
                <c:pt idx="12718">
                  <c:v>25436</c:v>
                </c:pt>
                <c:pt idx="12719">
                  <c:v>25438</c:v>
                </c:pt>
                <c:pt idx="12720">
                  <c:v>25440</c:v>
                </c:pt>
                <c:pt idx="12721">
                  <c:v>25442</c:v>
                </c:pt>
                <c:pt idx="12722">
                  <c:v>25444</c:v>
                </c:pt>
                <c:pt idx="12723">
                  <c:v>25446</c:v>
                </c:pt>
                <c:pt idx="12724">
                  <c:v>25448</c:v>
                </c:pt>
                <c:pt idx="12725">
                  <c:v>25450</c:v>
                </c:pt>
                <c:pt idx="12726">
                  <c:v>25452</c:v>
                </c:pt>
                <c:pt idx="12727">
                  <c:v>25454</c:v>
                </c:pt>
                <c:pt idx="12728">
                  <c:v>25456</c:v>
                </c:pt>
                <c:pt idx="12729">
                  <c:v>25458</c:v>
                </c:pt>
                <c:pt idx="12730">
                  <c:v>25460</c:v>
                </c:pt>
                <c:pt idx="12731">
                  <c:v>25462</c:v>
                </c:pt>
                <c:pt idx="12732">
                  <c:v>25464</c:v>
                </c:pt>
                <c:pt idx="12733">
                  <c:v>25466</c:v>
                </c:pt>
                <c:pt idx="12734">
                  <c:v>25468</c:v>
                </c:pt>
                <c:pt idx="12735">
                  <c:v>25470</c:v>
                </c:pt>
                <c:pt idx="12736">
                  <c:v>25472</c:v>
                </c:pt>
                <c:pt idx="12737">
                  <c:v>25474</c:v>
                </c:pt>
                <c:pt idx="12738">
                  <c:v>25476</c:v>
                </c:pt>
                <c:pt idx="12739">
                  <c:v>25478</c:v>
                </c:pt>
                <c:pt idx="12740">
                  <c:v>25480</c:v>
                </c:pt>
                <c:pt idx="12741">
                  <c:v>25482</c:v>
                </c:pt>
                <c:pt idx="12742">
                  <c:v>25484</c:v>
                </c:pt>
                <c:pt idx="12743">
                  <c:v>25486</c:v>
                </c:pt>
                <c:pt idx="12744">
                  <c:v>25488</c:v>
                </c:pt>
                <c:pt idx="12745">
                  <c:v>25490</c:v>
                </c:pt>
                <c:pt idx="12746">
                  <c:v>25492</c:v>
                </c:pt>
                <c:pt idx="12747">
                  <c:v>25494</c:v>
                </c:pt>
                <c:pt idx="12748">
                  <c:v>25496</c:v>
                </c:pt>
                <c:pt idx="12749">
                  <c:v>25498</c:v>
                </c:pt>
                <c:pt idx="12750">
                  <c:v>25500</c:v>
                </c:pt>
                <c:pt idx="12751">
                  <c:v>25502</c:v>
                </c:pt>
                <c:pt idx="12752">
                  <c:v>25504</c:v>
                </c:pt>
                <c:pt idx="12753">
                  <c:v>25506</c:v>
                </c:pt>
                <c:pt idx="12754">
                  <c:v>25508</c:v>
                </c:pt>
                <c:pt idx="12755">
                  <c:v>25510</c:v>
                </c:pt>
                <c:pt idx="12756">
                  <c:v>25512</c:v>
                </c:pt>
                <c:pt idx="12757">
                  <c:v>25514</c:v>
                </c:pt>
                <c:pt idx="12758">
                  <c:v>25516</c:v>
                </c:pt>
                <c:pt idx="12759">
                  <c:v>25518</c:v>
                </c:pt>
                <c:pt idx="12760">
                  <c:v>25520</c:v>
                </c:pt>
                <c:pt idx="12761">
                  <c:v>25522</c:v>
                </c:pt>
                <c:pt idx="12762">
                  <c:v>25524</c:v>
                </c:pt>
                <c:pt idx="12763">
                  <c:v>25526</c:v>
                </c:pt>
                <c:pt idx="12764">
                  <c:v>25528</c:v>
                </c:pt>
                <c:pt idx="12765">
                  <c:v>25530</c:v>
                </c:pt>
                <c:pt idx="12766">
                  <c:v>25532</c:v>
                </c:pt>
                <c:pt idx="12767">
                  <c:v>25534</c:v>
                </c:pt>
                <c:pt idx="12768">
                  <c:v>25536</c:v>
                </c:pt>
                <c:pt idx="12769">
                  <c:v>25538</c:v>
                </c:pt>
                <c:pt idx="12770">
                  <c:v>25540</c:v>
                </c:pt>
                <c:pt idx="12771">
                  <c:v>25542</c:v>
                </c:pt>
                <c:pt idx="12772">
                  <c:v>25544</c:v>
                </c:pt>
                <c:pt idx="12773">
                  <c:v>25546</c:v>
                </c:pt>
                <c:pt idx="12774">
                  <c:v>25548</c:v>
                </c:pt>
                <c:pt idx="12775">
                  <c:v>25550</c:v>
                </c:pt>
                <c:pt idx="12776">
                  <c:v>25552</c:v>
                </c:pt>
                <c:pt idx="12777">
                  <c:v>25554</c:v>
                </c:pt>
                <c:pt idx="12778">
                  <c:v>25556</c:v>
                </c:pt>
                <c:pt idx="12779">
                  <c:v>25558</c:v>
                </c:pt>
                <c:pt idx="12780">
                  <c:v>25560</c:v>
                </c:pt>
                <c:pt idx="12781">
                  <c:v>25562</c:v>
                </c:pt>
                <c:pt idx="12782">
                  <c:v>25564</c:v>
                </c:pt>
                <c:pt idx="12783">
                  <c:v>25566</c:v>
                </c:pt>
                <c:pt idx="12784">
                  <c:v>25568</c:v>
                </c:pt>
                <c:pt idx="12785">
                  <c:v>25570</c:v>
                </c:pt>
                <c:pt idx="12786">
                  <c:v>25572</c:v>
                </c:pt>
                <c:pt idx="12787">
                  <c:v>25574</c:v>
                </c:pt>
                <c:pt idx="12788">
                  <c:v>25576</c:v>
                </c:pt>
                <c:pt idx="12789">
                  <c:v>25578</c:v>
                </c:pt>
                <c:pt idx="12790">
                  <c:v>25580</c:v>
                </c:pt>
                <c:pt idx="12791">
                  <c:v>25582</c:v>
                </c:pt>
                <c:pt idx="12792">
                  <c:v>25584</c:v>
                </c:pt>
                <c:pt idx="12793">
                  <c:v>25586</c:v>
                </c:pt>
                <c:pt idx="12794">
                  <c:v>25588</c:v>
                </c:pt>
                <c:pt idx="12795">
                  <c:v>25590</c:v>
                </c:pt>
                <c:pt idx="12796">
                  <c:v>25592</c:v>
                </c:pt>
                <c:pt idx="12797">
                  <c:v>25594</c:v>
                </c:pt>
                <c:pt idx="12798">
                  <c:v>25596</c:v>
                </c:pt>
                <c:pt idx="12799">
                  <c:v>25598</c:v>
                </c:pt>
                <c:pt idx="12800">
                  <c:v>25600</c:v>
                </c:pt>
                <c:pt idx="12801">
                  <c:v>25602</c:v>
                </c:pt>
                <c:pt idx="12802">
                  <c:v>25604</c:v>
                </c:pt>
                <c:pt idx="12803">
                  <c:v>25606</c:v>
                </c:pt>
                <c:pt idx="12804">
                  <c:v>25608</c:v>
                </c:pt>
                <c:pt idx="12805">
                  <c:v>25610</c:v>
                </c:pt>
                <c:pt idx="12806">
                  <c:v>25612</c:v>
                </c:pt>
                <c:pt idx="12807">
                  <c:v>25614</c:v>
                </c:pt>
                <c:pt idx="12808">
                  <c:v>25616</c:v>
                </c:pt>
                <c:pt idx="12809">
                  <c:v>25618</c:v>
                </c:pt>
                <c:pt idx="12810">
                  <c:v>25620</c:v>
                </c:pt>
                <c:pt idx="12811">
                  <c:v>25622</c:v>
                </c:pt>
                <c:pt idx="12812">
                  <c:v>25624</c:v>
                </c:pt>
                <c:pt idx="12813">
                  <c:v>25626</c:v>
                </c:pt>
                <c:pt idx="12814">
                  <c:v>25628</c:v>
                </c:pt>
                <c:pt idx="12815">
                  <c:v>25630</c:v>
                </c:pt>
                <c:pt idx="12816">
                  <c:v>25632</c:v>
                </c:pt>
                <c:pt idx="12817">
                  <c:v>25634</c:v>
                </c:pt>
                <c:pt idx="12818">
                  <c:v>25636</c:v>
                </c:pt>
                <c:pt idx="12819">
                  <c:v>25638</c:v>
                </c:pt>
                <c:pt idx="12820">
                  <c:v>25640</c:v>
                </c:pt>
                <c:pt idx="12821">
                  <c:v>25642</c:v>
                </c:pt>
                <c:pt idx="12822">
                  <c:v>25644</c:v>
                </c:pt>
                <c:pt idx="12823">
                  <c:v>25646</c:v>
                </c:pt>
                <c:pt idx="12824">
                  <c:v>25648</c:v>
                </c:pt>
                <c:pt idx="12825">
                  <c:v>25650</c:v>
                </c:pt>
                <c:pt idx="12826">
                  <c:v>25652</c:v>
                </c:pt>
                <c:pt idx="12827">
                  <c:v>25654</c:v>
                </c:pt>
                <c:pt idx="12828">
                  <c:v>25656</c:v>
                </c:pt>
                <c:pt idx="12829">
                  <c:v>25658</c:v>
                </c:pt>
                <c:pt idx="12830">
                  <c:v>25660</c:v>
                </c:pt>
                <c:pt idx="12831">
                  <c:v>25662</c:v>
                </c:pt>
                <c:pt idx="12832">
                  <c:v>25664</c:v>
                </c:pt>
                <c:pt idx="12833">
                  <c:v>25666</c:v>
                </c:pt>
                <c:pt idx="12834">
                  <c:v>25668</c:v>
                </c:pt>
                <c:pt idx="12835">
                  <c:v>25670</c:v>
                </c:pt>
                <c:pt idx="12836">
                  <c:v>25672</c:v>
                </c:pt>
                <c:pt idx="12837">
                  <c:v>25674</c:v>
                </c:pt>
                <c:pt idx="12838">
                  <c:v>25676</c:v>
                </c:pt>
                <c:pt idx="12839">
                  <c:v>25678</c:v>
                </c:pt>
                <c:pt idx="12840">
                  <c:v>25680</c:v>
                </c:pt>
                <c:pt idx="12841">
                  <c:v>25682</c:v>
                </c:pt>
                <c:pt idx="12842">
                  <c:v>25684</c:v>
                </c:pt>
                <c:pt idx="12843">
                  <c:v>25686</c:v>
                </c:pt>
                <c:pt idx="12844">
                  <c:v>25688</c:v>
                </c:pt>
                <c:pt idx="12845">
                  <c:v>25690</c:v>
                </c:pt>
                <c:pt idx="12846">
                  <c:v>25692</c:v>
                </c:pt>
                <c:pt idx="12847">
                  <c:v>25694</c:v>
                </c:pt>
                <c:pt idx="12848">
                  <c:v>25696</c:v>
                </c:pt>
                <c:pt idx="12849">
                  <c:v>25698</c:v>
                </c:pt>
                <c:pt idx="12850">
                  <c:v>25700</c:v>
                </c:pt>
                <c:pt idx="12851">
                  <c:v>25702</c:v>
                </c:pt>
                <c:pt idx="12852">
                  <c:v>25704</c:v>
                </c:pt>
                <c:pt idx="12853">
                  <c:v>25706</c:v>
                </c:pt>
                <c:pt idx="12854">
                  <c:v>25708</c:v>
                </c:pt>
                <c:pt idx="12855">
                  <c:v>25710</c:v>
                </c:pt>
                <c:pt idx="12856">
                  <c:v>25712</c:v>
                </c:pt>
                <c:pt idx="12857">
                  <c:v>25714</c:v>
                </c:pt>
                <c:pt idx="12858">
                  <c:v>25716</c:v>
                </c:pt>
                <c:pt idx="12859">
                  <c:v>25718</c:v>
                </c:pt>
                <c:pt idx="12860">
                  <c:v>25720</c:v>
                </c:pt>
                <c:pt idx="12861">
                  <c:v>25722</c:v>
                </c:pt>
                <c:pt idx="12862">
                  <c:v>25724</c:v>
                </c:pt>
                <c:pt idx="12863">
                  <c:v>25726</c:v>
                </c:pt>
                <c:pt idx="12864">
                  <c:v>25728</c:v>
                </c:pt>
                <c:pt idx="12865">
                  <c:v>25730</c:v>
                </c:pt>
                <c:pt idx="12866">
                  <c:v>25732</c:v>
                </c:pt>
                <c:pt idx="12867">
                  <c:v>25734</c:v>
                </c:pt>
                <c:pt idx="12868">
                  <c:v>25736</c:v>
                </c:pt>
                <c:pt idx="12869">
                  <c:v>25738</c:v>
                </c:pt>
                <c:pt idx="12870">
                  <c:v>25740</c:v>
                </c:pt>
                <c:pt idx="12871">
                  <c:v>25742</c:v>
                </c:pt>
                <c:pt idx="12872">
                  <c:v>25744</c:v>
                </c:pt>
                <c:pt idx="12873">
                  <c:v>25746</c:v>
                </c:pt>
                <c:pt idx="12874">
                  <c:v>25748</c:v>
                </c:pt>
                <c:pt idx="12875">
                  <c:v>25750</c:v>
                </c:pt>
                <c:pt idx="12876">
                  <c:v>25752</c:v>
                </c:pt>
                <c:pt idx="12877">
                  <c:v>25754</c:v>
                </c:pt>
                <c:pt idx="12878">
                  <c:v>25756</c:v>
                </c:pt>
                <c:pt idx="12879">
                  <c:v>25758</c:v>
                </c:pt>
                <c:pt idx="12880">
                  <c:v>25760</c:v>
                </c:pt>
                <c:pt idx="12881">
                  <c:v>25762</c:v>
                </c:pt>
                <c:pt idx="12882">
                  <c:v>25764</c:v>
                </c:pt>
                <c:pt idx="12883">
                  <c:v>25766</c:v>
                </c:pt>
                <c:pt idx="12884">
                  <c:v>25768</c:v>
                </c:pt>
                <c:pt idx="12885">
                  <c:v>25770</c:v>
                </c:pt>
                <c:pt idx="12886">
                  <c:v>25772</c:v>
                </c:pt>
                <c:pt idx="12887">
                  <c:v>25774</c:v>
                </c:pt>
                <c:pt idx="12888">
                  <c:v>25776</c:v>
                </c:pt>
                <c:pt idx="12889">
                  <c:v>25778</c:v>
                </c:pt>
                <c:pt idx="12890">
                  <c:v>25780</c:v>
                </c:pt>
                <c:pt idx="12891">
                  <c:v>25782</c:v>
                </c:pt>
                <c:pt idx="12892">
                  <c:v>25784</c:v>
                </c:pt>
                <c:pt idx="12893">
                  <c:v>25786</c:v>
                </c:pt>
                <c:pt idx="12894">
                  <c:v>25788</c:v>
                </c:pt>
                <c:pt idx="12895">
                  <c:v>25790</c:v>
                </c:pt>
                <c:pt idx="12896">
                  <c:v>25792</c:v>
                </c:pt>
                <c:pt idx="12897">
                  <c:v>25794</c:v>
                </c:pt>
                <c:pt idx="12898">
                  <c:v>25796</c:v>
                </c:pt>
                <c:pt idx="12899">
                  <c:v>25798</c:v>
                </c:pt>
                <c:pt idx="12900">
                  <c:v>25800</c:v>
                </c:pt>
                <c:pt idx="12901">
                  <c:v>25802</c:v>
                </c:pt>
                <c:pt idx="12902">
                  <c:v>25804</c:v>
                </c:pt>
                <c:pt idx="12903">
                  <c:v>25806</c:v>
                </c:pt>
                <c:pt idx="12904">
                  <c:v>25808</c:v>
                </c:pt>
                <c:pt idx="12905">
                  <c:v>25810</c:v>
                </c:pt>
                <c:pt idx="12906">
                  <c:v>25812</c:v>
                </c:pt>
                <c:pt idx="12907">
                  <c:v>25814</c:v>
                </c:pt>
                <c:pt idx="12908">
                  <c:v>25816</c:v>
                </c:pt>
                <c:pt idx="12909">
                  <c:v>25818</c:v>
                </c:pt>
                <c:pt idx="12910">
                  <c:v>25820</c:v>
                </c:pt>
                <c:pt idx="12911">
                  <c:v>25822</c:v>
                </c:pt>
                <c:pt idx="12912">
                  <c:v>25824</c:v>
                </c:pt>
                <c:pt idx="12913">
                  <c:v>25826</c:v>
                </c:pt>
                <c:pt idx="12914">
                  <c:v>25828</c:v>
                </c:pt>
                <c:pt idx="12915">
                  <c:v>25830</c:v>
                </c:pt>
                <c:pt idx="12916">
                  <c:v>25832</c:v>
                </c:pt>
                <c:pt idx="12917">
                  <c:v>25834</c:v>
                </c:pt>
                <c:pt idx="12918">
                  <c:v>25836</c:v>
                </c:pt>
                <c:pt idx="12919">
                  <c:v>25838</c:v>
                </c:pt>
                <c:pt idx="12920">
                  <c:v>25840</c:v>
                </c:pt>
                <c:pt idx="12921">
                  <c:v>25842</c:v>
                </c:pt>
                <c:pt idx="12922">
                  <c:v>25844</c:v>
                </c:pt>
                <c:pt idx="12923">
                  <c:v>25846</c:v>
                </c:pt>
                <c:pt idx="12924">
                  <c:v>25848</c:v>
                </c:pt>
                <c:pt idx="12925">
                  <c:v>25850</c:v>
                </c:pt>
                <c:pt idx="12926">
                  <c:v>25852</c:v>
                </c:pt>
                <c:pt idx="12927">
                  <c:v>25854</c:v>
                </c:pt>
                <c:pt idx="12928">
                  <c:v>25856</c:v>
                </c:pt>
                <c:pt idx="12929">
                  <c:v>25858</c:v>
                </c:pt>
                <c:pt idx="12930">
                  <c:v>25860</c:v>
                </c:pt>
                <c:pt idx="12931">
                  <c:v>25862</c:v>
                </c:pt>
                <c:pt idx="12932">
                  <c:v>25864</c:v>
                </c:pt>
                <c:pt idx="12933">
                  <c:v>25866</c:v>
                </c:pt>
                <c:pt idx="12934">
                  <c:v>25868</c:v>
                </c:pt>
                <c:pt idx="12935">
                  <c:v>25870</c:v>
                </c:pt>
                <c:pt idx="12936">
                  <c:v>25872</c:v>
                </c:pt>
                <c:pt idx="12937">
                  <c:v>25874</c:v>
                </c:pt>
                <c:pt idx="12938">
                  <c:v>25876</c:v>
                </c:pt>
                <c:pt idx="12939">
                  <c:v>25878</c:v>
                </c:pt>
                <c:pt idx="12940">
                  <c:v>25880</c:v>
                </c:pt>
                <c:pt idx="12941">
                  <c:v>25882</c:v>
                </c:pt>
                <c:pt idx="12942">
                  <c:v>25884</c:v>
                </c:pt>
                <c:pt idx="12943">
                  <c:v>25886</c:v>
                </c:pt>
                <c:pt idx="12944">
                  <c:v>25888</c:v>
                </c:pt>
                <c:pt idx="12945">
                  <c:v>25890</c:v>
                </c:pt>
                <c:pt idx="12946">
                  <c:v>25892</c:v>
                </c:pt>
                <c:pt idx="12947">
                  <c:v>25894</c:v>
                </c:pt>
                <c:pt idx="12948">
                  <c:v>25896</c:v>
                </c:pt>
                <c:pt idx="12949">
                  <c:v>25898</c:v>
                </c:pt>
                <c:pt idx="12950">
                  <c:v>25900</c:v>
                </c:pt>
                <c:pt idx="12951">
                  <c:v>25902</c:v>
                </c:pt>
                <c:pt idx="12952">
                  <c:v>25904</c:v>
                </c:pt>
                <c:pt idx="12953">
                  <c:v>25906</c:v>
                </c:pt>
                <c:pt idx="12954">
                  <c:v>25908</c:v>
                </c:pt>
                <c:pt idx="12955">
                  <c:v>25910</c:v>
                </c:pt>
                <c:pt idx="12956">
                  <c:v>25912</c:v>
                </c:pt>
                <c:pt idx="12957">
                  <c:v>25914</c:v>
                </c:pt>
                <c:pt idx="12958">
                  <c:v>25916</c:v>
                </c:pt>
                <c:pt idx="12959">
                  <c:v>25918</c:v>
                </c:pt>
                <c:pt idx="12960">
                  <c:v>25920</c:v>
                </c:pt>
                <c:pt idx="12961">
                  <c:v>25922</c:v>
                </c:pt>
                <c:pt idx="12962">
                  <c:v>25924</c:v>
                </c:pt>
                <c:pt idx="12963">
                  <c:v>25926</c:v>
                </c:pt>
                <c:pt idx="12964">
                  <c:v>25928</c:v>
                </c:pt>
                <c:pt idx="12965">
                  <c:v>25930</c:v>
                </c:pt>
                <c:pt idx="12966">
                  <c:v>25932</c:v>
                </c:pt>
                <c:pt idx="12967">
                  <c:v>25934</c:v>
                </c:pt>
                <c:pt idx="12968">
                  <c:v>25936</c:v>
                </c:pt>
                <c:pt idx="12969">
                  <c:v>25938</c:v>
                </c:pt>
                <c:pt idx="12970">
                  <c:v>25940</c:v>
                </c:pt>
                <c:pt idx="12971">
                  <c:v>25942</c:v>
                </c:pt>
                <c:pt idx="12972">
                  <c:v>25944</c:v>
                </c:pt>
                <c:pt idx="12973">
                  <c:v>25946</c:v>
                </c:pt>
                <c:pt idx="12974">
                  <c:v>25948</c:v>
                </c:pt>
                <c:pt idx="12975">
                  <c:v>25950</c:v>
                </c:pt>
                <c:pt idx="12976">
                  <c:v>25952</c:v>
                </c:pt>
                <c:pt idx="12977">
                  <c:v>25954</c:v>
                </c:pt>
                <c:pt idx="12978">
                  <c:v>25956</c:v>
                </c:pt>
                <c:pt idx="12979">
                  <c:v>25958</c:v>
                </c:pt>
                <c:pt idx="12980">
                  <c:v>25960</c:v>
                </c:pt>
                <c:pt idx="12981">
                  <c:v>25962</c:v>
                </c:pt>
                <c:pt idx="12982">
                  <c:v>25964</c:v>
                </c:pt>
                <c:pt idx="12983">
                  <c:v>25966</c:v>
                </c:pt>
                <c:pt idx="12984">
                  <c:v>25968</c:v>
                </c:pt>
                <c:pt idx="12985">
                  <c:v>25970</c:v>
                </c:pt>
                <c:pt idx="12986">
                  <c:v>25972</c:v>
                </c:pt>
                <c:pt idx="12987">
                  <c:v>25974</c:v>
                </c:pt>
                <c:pt idx="12988">
                  <c:v>25976</c:v>
                </c:pt>
                <c:pt idx="12989">
                  <c:v>25978</c:v>
                </c:pt>
                <c:pt idx="12990">
                  <c:v>25980</c:v>
                </c:pt>
                <c:pt idx="12991">
                  <c:v>25982</c:v>
                </c:pt>
                <c:pt idx="12992">
                  <c:v>25984</c:v>
                </c:pt>
                <c:pt idx="12993">
                  <c:v>25986</c:v>
                </c:pt>
                <c:pt idx="12994">
                  <c:v>25988</c:v>
                </c:pt>
                <c:pt idx="12995">
                  <c:v>25990</c:v>
                </c:pt>
                <c:pt idx="12996">
                  <c:v>25992</c:v>
                </c:pt>
                <c:pt idx="12997">
                  <c:v>25994</c:v>
                </c:pt>
                <c:pt idx="12998">
                  <c:v>25996</c:v>
                </c:pt>
                <c:pt idx="12999">
                  <c:v>25998</c:v>
                </c:pt>
                <c:pt idx="13000">
                  <c:v>26000</c:v>
                </c:pt>
                <c:pt idx="13001">
                  <c:v>26002</c:v>
                </c:pt>
                <c:pt idx="13002">
                  <c:v>26004</c:v>
                </c:pt>
                <c:pt idx="13003">
                  <c:v>26006</c:v>
                </c:pt>
                <c:pt idx="13004">
                  <c:v>26008</c:v>
                </c:pt>
                <c:pt idx="13005">
                  <c:v>26010</c:v>
                </c:pt>
                <c:pt idx="13006">
                  <c:v>26012</c:v>
                </c:pt>
                <c:pt idx="13007">
                  <c:v>26014</c:v>
                </c:pt>
                <c:pt idx="13008">
                  <c:v>26016</c:v>
                </c:pt>
                <c:pt idx="13009">
                  <c:v>26018</c:v>
                </c:pt>
                <c:pt idx="13010">
                  <c:v>26020</c:v>
                </c:pt>
                <c:pt idx="13011">
                  <c:v>26022</c:v>
                </c:pt>
                <c:pt idx="13012">
                  <c:v>26024</c:v>
                </c:pt>
                <c:pt idx="13013">
                  <c:v>26026</c:v>
                </c:pt>
                <c:pt idx="13014">
                  <c:v>26028</c:v>
                </c:pt>
                <c:pt idx="13015">
                  <c:v>26030</c:v>
                </c:pt>
                <c:pt idx="13016">
                  <c:v>26032</c:v>
                </c:pt>
                <c:pt idx="13017">
                  <c:v>26034</c:v>
                </c:pt>
                <c:pt idx="13018">
                  <c:v>26036</c:v>
                </c:pt>
                <c:pt idx="13019">
                  <c:v>26038</c:v>
                </c:pt>
                <c:pt idx="13020">
                  <c:v>26040</c:v>
                </c:pt>
                <c:pt idx="13021">
                  <c:v>26042</c:v>
                </c:pt>
                <c:pt idx="13022">
                  <c:v>26044</c:v>
                </c:pt>
                <c:pt idx="13023">
                  <c:v>26046</c:v>
                </c:pt>
                <c:pt idx="13024">
                  <c:v>26048</c:v>
                </c:pt>
                <c:pt idx="13025">
                  <c:v>26050</c:v>
                </c:pt>
                <c:pt idx="13026">
                  <c:v>26052</c:v>
                </c:pt>
                <c:pt idx="13027">
                  <c:v>26054</c:v>
                </c:pt>
                <c:pt idx="13028">
                  <c:v>26056</c:v>
                </c:pt>
                <c:pt idx="13029">
                  <c:v>26058</c:v>
                </c:pt>
                <c:pt idx="13030">
                  <c:v>26060</c:v>
                </c:pt>
                <c:pt idx="13031">
                  <c:v>26062</c:v>
                </c:pt>
                <c:pt idx="13032">
                  <c:v>26064</c:v>
                </c:pt>
                <c:pt idx="13033">
                  <c:v>26066</c:v>
                </c:pt>
                <c:pt idx="13034">
                  <c:v>26068</c:v>
                </c:pt>
                <c:pt idx="13035">
                  <c:v>26070</c:v>
                </c:pt>
                <c:pt idx="13036">
                  <c:v>26072</c:v>
                </c:pt>
                <c:pt idx="13037">
                  <c:v>26074</c:v>
                </c:pt>
                <c:pt idx="13038">
                  <c:v>26076</c:v>
                </c:pt>
                <c:pt idx="13039">
                  <c:v>26078</c:v>
                </c:pt>
                <c:pt idx="13040">
                  <c:v>26080</c:v>
                </c:pt>
                <c:pt idx="13041">
                  <c:v>26082</c:v>
                </c:pt>
                <c:pt idx="13042">
                  <c:v>26084</c:v>
                </c:pt>
                <c:pt idx="13043">
                  <c:v>26086</c:v>
                </c:pt>
                <c:pt idx="13044">
                  <c:v>26088</c:v>
                </c:pt>
                <c:pt idx="13045">
                  <c:v>26090</c:v>
                </c:pt>
                <c:pt idx="13046">
                  <c:v>26092</c:v>
                </c:pt>
                <c:pt idx="13047">
                  <c:v>26094</c:v>
                </c:pt>
                <c:pt idx="13048">
                  <c:v>26096</c:v>
                </c:pt>
                <c:pt idx="13049">
                  <c:v>26098</c:v>
                </c:pt>
                <c:pt idx="13050">
                  <c:v>26100</c:v>
                </c:pt>
                <c:pt idx="13051">
                  <c:v>26102</c:v>
                </c:pt>
                <c:pt idx="13052">
                  <c:v>26104</c:v>
                </c:pt>
                <c:pt idx="13053">
                  <c:v>26106</c:v>
                </c:pt>
                <c:pt idx="13054">
                  <c:v>26108</c:v>
                </c:pt>
                <c:pt idx="13055">
                  <c:v>26110</c:v>
                </c:pt>
                <c:pt idx="13056">
                  <c:v>26112</c:v>
                </c:pt>
                <c:pt idx="13057">
                  <c:v>26114</c:v>
                </c:pt>
                <c:pt idx="13058">
                  <c:v>26116</c:v>
                </c:pt>
                <c:pt idx="13059">
                  <c:v>26118</c:v>
                </c:pt>
                <c:pt idx="13060">
                  <c:v>26120</c:v>
                </c:pt>
                <c:pt idx="13061">
                  <c:v>26122</c:v>
                </c:pt>
                <c:pt idx="13062">
                  <c:v>26124</c:v>
                </c:pt>
                <c:pt idx="13063">
                  <c:v>26126</c:v>
                </c:pt>
                <c:pt idx="13064">
                  <c:v>26128</c:v>
                </c:pt>
                <c:pt idx="13065">
                  <c:v>26130</c:v>
                </c:pt>
                <c:pt idx="13066">
                  <c:v>26132</c:v>
                </c:pt>
                <c:pt idx="13067">
                  <c:v>26134</c:v>
                </c:pt>
                <c:pt idx="13068">
                  <c:v>26136</c:v>
                </c:pt>
                <c:pt idx="13069">
                  <c:v>26138</c:v>
                </c:pt>
                <c:pt idx="13070">
                  <c:v>26140</c:v>
                </c:pt>
                <c:pt idx="13071">
                  <c:v>26142</c:v>
                </c:pt>
                <c:pt idx="13072">
                  <c:v>26144</c:v>
                </c:pt>
                <c:pt idx="13073">
                  <c:v>26146</c:v>
                </c:pt>
                <c:pt idx="13074">
                  <c:v>26148</c:v>
                </c:pt>
                <c:pt idx="13075">
                  <c:v>26150</c:v>
                </c:pt>
                <c:pt idx="13076">
                  <c:v>26152</c:v>
                </c:pt>
                <c:pt idx="13077">
                  <c:v>26154</c:v>
                </c:pt>
                <c:pt idx="13078">
                  <c:v>26156</c:v>
                </c:pt>
                <c:pt idx="13079">
                  <c:v>26158</c:v>
                </c:pt>
                <c:pt idx="13080">
                  <c:v>26160</c:v>
                </c:pt>
                <c:pt idx="13081">
                  <c:v>26162</c:v>
                </c:pt>
                <c:pt idx="13082">
                  <c:v>26164</c:v>
                </c:pt>
                <c:pt idx="13083">
                  <c:v>26166</c:v>
                </c:pt>
                <c:pt idx="13084">
                  <c:v>26168</c:v>
                </c:pt>
                <c:pt idx="13085">
                  <c:v>26170</c:v>
                </c:pt>
                <c:pt idx="13086">
                  <c:v>26172</c:v>
                </c:pt>
                <c:pt idx="13087">
                  <c:v>26174</c:v>
                </c:pt>
                <c:pt idx="13088">
                  <c:v>26176</c:v>
                </c:pt>
                <c:pt idx="13089">
                  <c:v>26178</c:v>
                </c:pt>
                <c:pt idx="13090">
                  <c:v>26180</c:v>
                </c:pt>
                <c:pt idx="13091">
                  <c:v>26182</c:v>
                </c:pt>
                <c:pt idx="13092">
                  <c:v>26184</c:v>
                </c:pt>
                <c:pt idx="13093">
                  <c:v>26186</c:v>
                </c:pt>
                <c:pt idx="13094">
                  <c:v>26188</c:v>
                </c:pt>
                <c:pt idx="13095">
                  <c:v>26190</c:v>
                </c:pt>
                <c:pt idx="13096">
                  <c:v>26192</c:v>
                </c:pt>
                <c:pt idx="13097">
                  <c:v>26194</c:v>
                </c:pt>
                <c:pt idx="13098">
                  <c:v>26196</c:v>
                </c:pt>
                <c:pt idx="13099">
                  <c:v>26198</c:v>
                </c:pt>
                <c:pt idx="13100">
                  <c:v>26200</c:v>
                </c:pt>
                <c:pt idx="13101">
                  <c:v>26202</c:v>
                </c:pt>
                <c:pt idx="13102">
                  <c:v>26204</c:v>
                </c:pt>
                <c:pt idx="13103">
                  <c:v>26206</c:v>
                </c:pt>
                <c:pt idx="13104">
                  <c:v>26208</c:v>
                </c:pt>
                <c:pt idx="13105">
                  <c:v>26210</c:v>
                </c:pt>
                <c:pt idx="13106">
                  <c:v>26212</c:v>
                </c:pt>
                <c:pt idx="13107">
                  <c:v>26214</c:v>
                </c:pt>
                <c:pt idx="13108">
                  <c:v>26216</c:v>
                </c:pt>
                <c:pt idx="13109">
                  <c:v>26218</c:v>
                </c:pt>
                <c:pt idx="13110">
                  <c:v>26220</c:v>
                </c:pt>
                <c:pt idx="13111">
                  <c:v>26222</c:v>
                </c:pt>
                <c:pt idx="13112">
                  <c:v>26224</c:v>
                </c:pt>
                <c:pt idx="13113">
                  <c:v>26226</c:v>
                </c:pt>
                <c:pt idx="13114">
                  <c:v>26228</c:v>
                </c:pt>
                <c:pt idx="13115">
                  <c:v>26230</c:v>
                </c:pt>
                <c:pt idx="13116">
                  <c:v>26232</c:v>
                </c:pt>
                <c:pt idx="13117">
                  <c:v>26234</c:v>
                </c:pt>
                <c:pt idx="13118">
                  <c:v>26236</c:v>
                </c:pt>
                <c:pt idx="13119">
                  <c:v>26238</c:v>
                </c:pt>
                <c:pt idx="13120">
                  <c:v>26240</c:v>
                </c:pt>
                <c:pt idx="13121">
                  <c:v>26242</c:v>
                </c:pt>
                <c:pt idx="13122">
                  <c:v>26244</c:v>
                </c:pt>
                <c:pt idx="13123">
                  <c:v>26246</c:v>
                </c:pt>
                <c:pt idx="13124">
                  <c:v>26248</c:v>
                </c:pt>
                <c:pt idx="13125">
                  <c:v>26250</c:v>
                </c:pt>
                <c:pt idx="13126">
                  <c:v>26252</c:v>
                </c:pt>
                <c:pt idx="13127">
                  <c:v>26254</c:v>
                </c:pt>
                <c:pt idx="13128">
                  <c:v>26256</c:v>
                </c:pt>
                <c:pt idx="13129">
                  <c:v>26258</c:v>
                </c:pt>
                <c:pt idx="13130">
                  <c:v>26260</c:v>
                </c:pt>
                <c:pt idx="13131">
                  <c:v>26262</c:v>
                </c:pt>
                <c:pt idx="13132">
                  <c:v>26264</c:v>
                </c:pt>
                <c:pt idx="13133">
                  <c:v>26266</c:v>
                </c:pt>
                <c:pt idx="13134">
                  <c:v>26268</c:v>
                </c:pt>
                <c:pt idx="13135">
                  <c:v>26270</c:v>
                </c:pt>
                <c:pt idx="13136">
                  <c:v>26272</c:v>
                </c:pt>
                <c:pt idx="13137">
                  <c:v>26274</c:v>
                </c:pt>
                <c:pt idx="13138">
                  <c:v>26276</c:v>
                </c:pt>
                <c:pt idx="13139">
                  <c:v>26278</c:v>
                </c:pt>
                <c:pt idx="13140">
                  <c:v>26280</c:v>
                </c:pt>
                <c:pt idx="13141">
                  <c:v>26282</c:v>
                </c:pt>
                <c:pt idx="13142">
                  <c:v>26284</c:v>
                </c:pt>
                <c:pt idx="13143">
                  <c:v>26286</c:v>
                </c:pt>
                <c:pt idx="13144">
                  <c:v>26288</c:v>
                </c:pt>
                <c:pt idx="13145">
                  <c:v>26290</c:v>
                </c:pt>
                <c:pt idx="13146">
                  <c:v>26292</c:v>
                </c:pt>
                <c:pt idx="13147">
                  <c:v>26294</c:v>
                </c:pt>
                <c:pt idx="13148">
                  <c:v>26296</c:v>
                </c:pt>
                <c:pt idx="13149">
                  <c:v>26298</c:v>
                </c:pt>
                <c:pt idx="13150">
                  <c:v>26300</c:v>
                </c:pt>
                <c:pt idx="13151">
                  <c:v>26302</c:v>
                </c:pt>
                <c:pt idx="13152">
                  <c:v>26304</c:v>
                </c:pt>
                <c:pt idx="13153">
                  <c:v>26306</c:v>
                </c:pt>
                <c:pt idx="13154">
                  <c:v>26308</c:v>
                </c:pt>
                <c:pt idx="13155">
                  <c:v>26310</c:v>
                </c:pt>
                <c:pt idx="13156">
                  <c:v>26312</c:v>
                </c:pt>
                <c:pt idx="13157">
                  <c:v>26314</c:v>
                </c:pt>
                <c:pt idx="13158">
                  <c:v>26316</c:v>
                </c:pt>
                <c:pt idx="13159">
                  <c:v>26318</c:v>
                </c:pt>
                <c:pt idx="13160">
                  <c:v>26320</c:v>
                </c:pt>
                <c:pt idx="13161">
                  <c:v>26322</c:v>
                </c:pt>
                <c:pt idx="13162">
                  <c:v>26324</c:v>
                </c:pt>
                <c:pt idx="13163">
                  <c:v>26326</c:v>
                </c:pt>
                <c:pt idx="13164">
                  <c:v>26328</c:v>
                </c:pt>
                <c:pt idx="13165">
                  <c:v>26330</c:v>
                </c:pt>
                <c:pt idx="13166">
                  <c:v>26332</c:v>
                </c:pt>
                <c:pt idx="13167">
                  <c:v>26334</c:v>
                </c:pt>
                <c:pt idx="13168">
                  <c:v>26336</c:v>
                </c:pt>
                <c:pt idx="13169">
                  <c:v>26338</c:v>
                </c:pt>
                <c:pt idx="13170">
                  <c:v>26340</c:v>
                </c:pt>
                <c:pt idx="13171">
                  <c:v>26342</c:v>
                </c:pt>
                <c:pt idx="13172">
                  <c:v>26344</c:v>
                </c:pt>
                <c:pt idx="13173">
                  <c:v>26346</c:v>
                </c:pt>
                <c:pt idx="13174">
                  <c:v>26348</c:v>
                </c:pt>
                <c:pt idx="13175">
                  <c:v>26350</c:v>
                </c:pt>
                <c:pt idx="13176">
                  <c:v>26352</c:v>
                </c:pt>
                <c:pt idx="13177">
                  <c:v>26354</c:v>
                </c:pt>
                <c:pt idx="13178">
                  <c:v>26356</c:v>
                </c:pt>
                <c:pt idx="13179">
                  <c:v>26358</c:v>
                </c:pt>
                <c:pt idx="13180">
                  <c:v>26360</c:v>
                </c:pt>
                <c:pt idx="13181">
                  <c:v>26362</c:v>
                </c:pt>
                <c:pt idx="13182">
                  <c:v>26364</c:v>
                </c:pt>
                <c:pt idx="13183">
                  <c:v>26366</c:v>
                </c:pt>
                <c:pt idx="13184">
                  <c:v>26368</c:v>
                </c:pt>
                <c:pt idx="13185">
                  <c:v>26370</c:v>
                </c:pt>
                <c:pt idx="13186">
                  <c:v>26372</c:v>
                </c:pt>
                <c:pt idx="13187">
                  <c:v>26374</c:v>
                </c:pt>
                <c:pt idx="13188">
                  <c:v>26376</c:v>
                </c:pt>
                <c:pt idx="13189">
                  <c:v>26378</c:v>
                </c:pt>
                <c:pt idx="13190">
                  <c:v>26380</c:v>
                </c:pt>
                <c:pt idx="13191">
                  <c:v>26382</c:v>
                </c:pt>
                <c:pt idx="13192">
                  <c:v>26384</c:v>
                </c:pt>
                <c:pt idx="13193">
                  <c:v>26386</c:v>
                </c:pt>
                <c:pt idx="13194">
                  <c:v>26388</c:v>
                </c:pt>
                <c:pt idx="13195">
                  <c:v>26390</c:v>
                </c:pt>
                <c:pt idx="13196">
                  <c:v>26392</c:v>
                </c:pt>
                <c:pt idx="13197">
                  <c:v>26394</c:v>
                </c:pt>
                <c:pt idx="13198">
                  <c:v>26396</c:v>
                </c:pt>
                <c:pt idx="13199">
                  <c:v>26398</c:v>
                </c:pt>
                <c:pt idx="13200">
                  <c:v>26400</c:v>
                </c:pt>
                <c:pt idx="13201">
                  <c:v>26402</c:v>
                </c:pt>
                <c:pt idx="13202">
                  <c:v>26404</c:v>
                </c:pt>
                <c:pt idx="13203">
                  <c:v>26406</c:v>
                </c:pt>
                <c:pt idx="13204">
                  <c:v>26408</c:v>
                </c:pt>
                <c:pt idx="13205">
                  <c:v>26410</c:v>
                </c:pt>
                <c:pt idx="13206">
                  <c:v>26412</c:v>
                </c:pt>
                <c:pt idx="13207">
                  <c:v>26414</c:v>
                </c:pt>
                <c:pt idx="13208">
                  <c:v>26416</c:v>
                </c:pt>
                <c:pt idx="13209">
                  <c:v>26418</c:v>
                </c:pt>
                <c:pt idx="13210">
                  <c:v>26420</c:v>
                </c:pt>
                <c:pt idx="13211">
                  <c:v>26422</c:v>
                </c:pt>
                <c:pt idx="13212">
                  <c:v>26424</c:v>
                </c:pt>
                <c:pt idx="13213">
                  <c:v>26426</c:v>
                </c:pt>
                <c:pt idx="13214">
                  <c:v>26428</c:v>
                </c:pt>
                <c:pt idx="13215">
                  <c:v>26430</c:v>
                </c:pt>
                <c:pt idx="13216">
                  <c:v>26432</c:v>
                </c:pt>
                <c:pt idx="13217">
                  <c:v>26434</c:v>
                </c:pt>
                <c:pt idx="13218">
                  <c:v>26436</c:v>
                </c:pt>
                <c:pt idx="13219">
                  <c:v>26438</c:v>
                </c:pt>
                <c:pt idx="13220">
                  <c:v>26440</c:v>
                </c:pt>
                <c:pt idx="13221">
                  <c:v>26442</c:v>
                </c:pt>
                <c:pt idx="13222">
                  <c:v>26444</c:v>
                </c:pt>
                <c:pt idx="13223">
                  <c:v>26446</c:v>
                </c:pt>
                <c:pt idx="13224">
                  <c:v>26448</c:v>
                </c:pt>
                <c:pt idx="13225">
                  <c:v>26450</c:v>
                </c:pt>
                <c:pt idx="13226">
                  <c:v>26452</c:v>
                </c:pt>
                <c:pt idx="13227">
                  <c:v>26454</c:v>
                </c:pt>
                <c:pt idx="13228">
                  <c:v>26456</c:v>
                </c:pt>
                <c:pt idx="13229">
                  <c:v>26458</c:v>
                </c:pt>
                <c:pt idx="13230">
                  <c:v>26460</c:v>
                </c:pt>
                <c:pt idx="13231">
                  <c:v>26462</c:v>
                </c:pt>
                <c:pt idx="13232">
                  <c:v>26464</c:v>
                </c:pt>
                <c:pt idx="13233">
                  <c:v>26466</c:v>
                </c:pt>
                <c:pt idx="13234">
                  <c:v>26468</c:v>
                </c:pt>
                <c:pt idx="13235">
                  <c:v>26470</c:v>
                </c:pt>
                <c:pt idx="13236">
                  <c:v>26472</c:v>
                </c:pt>
                <c:pt idx="13237">
                  <c:v>26474</c:v>
                </c:pt>
                <c:pt idx="13238">
                  <c:v>26476</c:v>
                </c:pt>
                <c:pt idx="13239">
                  <c:v>26478</c:v>
                </c:pt>
                <c:pt idx="13240">
                  <c:v>26480</c:v>
                </c:pt>
                <c:pt idx="13241">
                  <c:v>26482</c:v>
                </c:pt>
                <c:pt idx="13242">
                  <c:v>26484</c:v>
                </c:pt>
                <c:pt idx="13243">
                  <c:v>26486</c:v>
                </c:pt>
                <c:pt idx="13244">
                  <c:v>26488</c:v>
                </c:pt>
                <c:pt idx="13245">
                  <c:v>26490</c:v>
                </c:pt>
                <c:pt idx="13246">
                  <c:v>26492</c:v>
                </c:pt>
                <c:pt idx="13247">
                  <c:v>26494</c:v>
                </c:pt>
                <c:pt idx="13248">
                  <c:v>26496</c:v>
                </c:pt>
                <c:pt idx="13249">
                  <c:v>26498</c:v>
                </c:pt>
                <c:pt idx="13250">
                  <c:v>26500</c:v>
                </c:pt>
                <c:pt idx="13251">
                  <c:v>26502</c:v>
                </c:pt>
                <c:pt idx="13252">
                  <c:v>26504</c:v>
                </c:pt>
                <c:pt idx="13253">
                  <c:v>26506</c:v>
                </c:pt>
                <c:pt idx="13254">
                  <c:v>26508</c:v>
                </c:pt>
                <c:pt idx="13255">
                  <c:v>26510</c:v>
                </c:pt>
                <c:pt idx="13256">
                  <c:v>26512</c:v>
                </c:pt>
                <c:pt idx="13257">
                  <c:v>26514</c:v>
                </c:pt>
                <c:pt idx="13258">
                  <c:v>26516</c:v>
                </c:pt>
                <c:pt idx="13259">
                  <c:v>26518</c:v>
                </c:pt>
                <c:pt idx="13260">
                  <c:v>26520</c:v>
                </c:pt>
                <c:pt idx="13261">
                  <c:v>26522</c:v>
                </c:pt>
                <c:pt idx="13262">
                  <c:v>26524</c:v>
                </c:pt>
                <c:pt idx="13263">
                  <c:v>26526</c:v>
                </c:pt>
                <c:pt idx="13264">
                  <c:v>26528</c:v>
                </c:pt>
                <c:pt idx="13265">
                  <c:v>26530</c:v>
                </c:pt>
                <c:pt idx="13266">
                  <c:v>26532</c:v>
                </c:pt>
                <c:pt idx="13267">
                  <c:v>26534</c:v>
                </c:pt>
                <c:pt idx="13268">
                  <c:v>26536</c:v>
                </c:pt>
                <c:pt idx="13269">
                  <c:v>26538</c:v>
                </c:pt>
                <c:pt idx="13270">
                  <c:v>26540</c:v>
                </c:pt>
                <c:pt idx="13271">
                  <c:v>26542</c:v>
                </c:pt>
                <c:pt idx="13272">
                  <c:v>26544</c:v>
                </c:pt>
                <c:pt idx="13273">
                  <c:v>26546</c:v>
                </c:pt>
                <c:pt idx="13274">
                  <c:v>26548</c:v>
                </c:pt>
                <c:pt idx="13275">
                  <c:v>26550</c:v>
                </c:pt>
                <c:pt idx="13276">
                  <c:v>26552</c:v>
                </c:pt>
                <c:pt idx="13277">
                  <c:v>26554</c:v>
                </c:pt>
                <c:pt idx="13278">
                  <c:v>26556</c:v>
                </c:pt>
                <c:pt idx="13279">
                  <c:v>26558</c:v>
                </c:pt>
                <c:pt idx="13280">
                  <c:v>26560</c:v>
                </c:pt>
                <c:pt idx="13281">
                  <c:v>26562</c:v>
                </c:pt>
                <c:pt idx="13282">
                  <c:v>26564</c:v>
                </c:pt>
                <c:pt idx="13283">
                  <c:v>26566</c:v>
                </c:pt>
                <c:pt idx="13284">
                  <c:v>26568</c:v>
                </c:pt>
                <c:pt idx="13285">
                  <c:v>26570</c:v>
                </c:pt>
                <c:pt idx="13286">
                  <c:v>26572</c:v>
                </c:pt>
                <c:pt idx="13287">
                  <c:v>26574</c:v>
                </c:pt>
                <c:pt idx="13288">
                  <c:v>26576</c:v>
                </c:pt>
                <c:pt idx="13289">
                  <c:v>26578</c:v>
                </c:pt>
                <c:pt idx="13290">
                  <c:v>26580</c:v>
                </c:pt>
                <c:pt idx="13291">
                  <c:v>26582</c:v>
                </c:pt>
                <c:pt idx="13292">
                  <c:v>26584</c:v>
                </c:pt>
                <c:pt idx="13293">
                  <c:v>26586</c:v>
                </c:pt>
                <c:pt idx="13294">
                  <c:v>26588</c:v>
                </c:pt>
                <c:pt idx="13295">
                  <c:v>26590</c:v>
                </c:pt>
                <c:pt idx="13296">
                  <c:v>26592</c:v>
                </c:pt>
                <c:pt idx="13297">
                  <c:v>26594</c:v>
                </c:pt>
                <c:pt idx="13298">
                  <c:v>26596</c:v>
                </c:pt>
                <c:pt idx="13299">
                  <c:v>26598</c:v>
                </c:pt>
                <c:pt idx="13300">
                  <c:v>26600</c:v>
                </c:pt>
                <c:pt idx="13301">
                  <c:v>26602</c:v>
                </c:pt>
                <c:pt idx="13302">
                  <c:v>26604</c:v>
                </c:pt>
                <c:pt idx="13303">
                  <c:v>26606</c:v>
                </c:pt>
                <c:pt idx="13304">
                  <c:v>26608</c:v>
                </c:pt>
                <c:pt idx="13305">
                  <c:v>26610</c:v>
                </c:pt>
                <c:pt idx="13306">
                  <c:v>26612</c:v>
                </c:pt>
                <c:pt idx="13307">
                  <c:v>26614</c:v>
                </c:pt>
                <c:pt idx="13308">
                  <c:v>26616</c:v>
                </c:pt>
                <c:pt idx="13309">
                  <c:v>26618</c:v>
                </c:pt>
                <c:pt idx="13310">
                  <c:v>26620</c:v>
                </c:pt>
                <c:pt idx="13311">
                  <c:v>26622</c:v>
                </c:pt>
                <c:pt idx="13312">
                  <c:v>26624</c:v>
                </c:pt>
                <c:pt idx="13313">
                  <c:v>26626</c:v>
                </c:pt>
                <c:pt idx="13314">
                  <c:v>26628</c:v>
                </c:pt>
                <c:pt idx="13315">
                  <c:v>26630</c:v>
                </c:pt>
                <c:pt idx="13316">
                  <c:v>26632</c:v>
                </c:pt>
                <c:pt idx="13317">
                  <c:v>26634</c:v>
                </c:pt>
                <c:pt idx="13318">
                  <c:v>26636</c:v>
                </c:pt>
                <c:pt idx="13319">
                  <c:v>26638</c:v>
                </c:pt>
                <c:pt idx="13320">
                  <c:v>26640</c:v>
                </c:pt>
                <c:pt idx="13321">
                  <c:v>26642</c:v>
                </c:pt>
                <c:pt idx="13322">
                  <c:v>26644</c:v>
                </c:pt>
                <c:pt idx="13323">
                  <c:v>26646</c:v>
                </c:pt>
                <c:pt idx="13324">
                  <c:v>26648</c:v>
                </c:pt>
                <c:pt idx="13325">
                  <c:v>26650</c:v>
                </c:pt>
                <c:pt idx="13326">
                  <c:v>26652</c:v>
                </c:pt>
                <c:pt idx="13327">
                  <c:v>26654</c:v>
                </c:pt>
                <c:pt idx="13328">
                  <c:v>26656</c:v>
                </c:pt>
                <c:pt idx="13329">
                  <c:v>26658</c:v>
                </c:pt>
                <c:pt idx="13330">
                  <c:v>26660</c:v>
                </c:pt>
                <c:pt idx="13331">
                  <c:v>26662</c:v>
                </c:pt>
                <c:pt idx="13332">
                  <c:v>26664</c:v>
                </c:pt>
                <c:pt idx="13333">
                  <c:v>26666</c:v>
                </c:pt>
                <c:pt idx="13334">
                  <c:v>26668</c:v>
                </c:pt>
                <c:pt idx="13335">
                  <c:v>26670</c:v>
                </c:pt>
                <c:pt idx="13336">
                  <c:v>26672</c:v>
                </c:pt>
                <c:pt idx="13337">
                  <c:v>26674</c:v>
                </c:pt>
                <c:pt idx="13338">
                  <c:v>26676</c:v>
                </c:pt>
                <c:pt idx="13339">
                  <c:v>26678</c:v>
                </c:pt>
                <c:pt idx="13340">
                  <c:v>26680</c:v>
                </c:pt>
                <c:pt idx="13341">
                  <c:v>26682</c:v>
                </c:pt>
                <c:pt idx="13342">
                  <c:v>26684</c:v>
                </c:pt>
                <c:pt idx="13343">
                  <c:v>26686</c:v>
                </c:pt>
                <c:pt idx="13344">
                  <c:v>26688</c:v>
                </c:pt>
                <c:pt idx="13345">
                  <c:v>26690</c:v>
                </c:pt>
                <c:pt idx="13346">
                  <c:v>26692</c:v>
                </c:pt>
                <c:pt idx="13347">
                  <c:v>26694</c:v>
                </c:pt>
                <c:pt idx="13348">
                  <c:v>26696</c:v>
                </c:pt>
                <c:pt idx="13349">
                  <c:v>26698</c:v>
                </c:pt>
                <c:pt idx="13350">
                  <c:v>26700</c:v>
                </c:pt>
                <c:pt idx="13351">
                  <c:v>26702</c:v>
                </c:pt>
                <c:pt idx="13352">
                  <c:v>26704</c:v>
                </c:pt>
                <c:pt idx="13353">
                  <c:v>26706</c:v>
                </c:pt>
                <c:pt idx="13354">
                  <c:v>26708</c:v>
                </c:pt>
                <c:pt idx="13355">
                  <c:v>26710</c:v>
                </c:pt>
                <c:pt idx="13356">
                  <c:v>26712</c:v>
                </c:pt>
                <c:pt idx="13357">
                  <c:v>26714</c:v>
                </c:pt>
                <c:pt idx="13358">
                  <c:v>26716</c:v>
                </c:pt>
                <c:pt idx="13359">
                  <c:v>26718</c:v>
                </c:pt>
                <c:pt idx="13360">
                  <c:v>26720</c:v>
                </c:pt>
                <c:pt idx="13361">
                  <c:v>26722</c:v>
                </c:pt>
                <c:pt idx="13362">
                  <c:v>26724</c:v>
                </c:pt>
                <c:pt idx="13363">
                  <c:v>26726</c:v>
                </c:pt>
                <c:pt idx="13364">
                  <c:v>26728</c:v>
                </c:pt>
                <c:pt idx="13365">
                  <c:v>26730</c:v>
                </c:pt>
                <c:pt idx="13366">
                  <c:v>26732</c:v>
                </c:pt>
                <c:pt idx="13367">
                  <c:v>26734</c:v>
                </c:pt>
                <c:pt idx="13368">
                  <c:v>26736</c:v>
                </c:pt>
                <c:pt idx="13369">
                  <c:v>26738</c:v>
                </c:pt>
                <c:pt idx="13370">
                  <c:v>26740</c:v>
                </c:pt>
                <c:pt idx="13371">
                  <c:v>26742</c:v>
                </c:pt>
                <c:pt idx="13372">
                  <c:v>26744</c:v>
                </c:pt>
                <c:pt idx="13373">
                  <c:v>26746</c:v>
                </c:pt>
                <c:pt idx="13374">
                  <c:v>26748</c:v>
                </c:pt>
                <c:pt idx="13375">
                  <c:v>26750</c:v>
                </c:pt>
                <c:pt idx="13376">
                  <c:v>26752</c:v>
                </c:pt>
                <c:pt idx="13377">
                  <c:v>26754</c:v>
                </c:pt>
                <c:pt idx="13378">
                  <c:v>26756</c:v>
                </c:pt>
                <c:pt idx="13379">
                  <c:v>26758</c:v>
                </c:pt>
                <c:pt idx="13380">
                  <c:v>26760</c:v>
                </c:pt>
                <c:pt idx="13381">
                  <c:v>26762</c:v>
                </c:pt>
                <c:pt idx="13382">
                  <c:v>26764</c:v>
                </c:pt>
                <c:pt idx="13383">
                  <c:v>26766</c:v>
                </c:pt>
                <c:pt idx="13384">
                  <c:v>26768</c:v>
                </c:pt>
                <c:pt idx="13385">
                  <c:v>26770</c:v>
                </c:pt>
                <c:pt idx="13386">
                  <c:v>26772</c:v>
                </c:pt>
                <c:pt idx="13387">
                  <c:v>26774</c:v>
                </c:pt>
                <c:pt idx="13388">
                  <c:v>26776</c:v>
                </c:pt>
                <c:pt idx="13389">
                  <c:v>26778</c:v>
                </c:pt>
                <c:pt idx="13390">
                  <c:v>26780</c:v>
                </c:pt>
                <c:pt idx="13391">
                  <c:v>26782</c:v>
                </c:pt>
                <c:pt idx="13392">
                  <c:v>26784</c:v>
                </c:pt>
                <c:pt idx="13393">
                  <c:v>26786</c:v>
                </c:pt>
                <c:pt idx="13394">
                  <c:v>26788</c:v>
                </c:pt>
                <c:pt idx="13395">
                  <c:v>26790</c:v>
                </c:pt>
                <c:pt idx="13396">
                  <c:v>26792</c:v>
                </c:pt>
                <c:pt idx="13397">
                  <c:v>26794</c:v>
                </c:pt>
                <c:pt idx="13398">
                  <c:v>26796</c:v>
                </c:pt>
                <c:pt idx="13399">
                  <c:v>26798</c:v>
                </c:pt>
                <c:pt idx="13400">
                  <c:v>26800</c:v>
                </c:pt>
                <c:pt idx="13401">
                  <c:v>26802</c:v>
                </c:pt>
                <c:pt idx="13402">
                  <c:v>26804</c:v>
                </c:pt>
                <c:pt idx="13403">
                  <c:v>26806</c:v>
                </c:pt>
                <c:pt idx="13404">
                  <c:v>26808</c:v>
                </c:pt>
                <c:pt idx="13405">
                  <c:v>26810</c:v>
                </c:pt>
                <c:pt idx="13406">
                  <c:v>26812</c:v>
                </c:pt>
                <c:pt idx="13407">
                  <c:v>26814</c:v>
                </c:pt>
                <c:pt idx="13408">
                  <c:v>26816</c:v>
                </c:pt>
                <c:pt idx="13409">
                  <c:v>26818</c:v>
                </c:pt>
                <c:pt idx="13410">
                  <c:v>26820</c:v>
                </c:pt>
                <c:pt idx="13411">
                  <c:v>26822</c:v>
                </c:pt>
                <c:pt idx="13412">
                  <c:v>26824</c:v>
                </c:pt>
                <c:pt idx="13413">
                  <c:v>26826</c:v>
                </c:pt>
                <c:pt idx="13414">
                  <c:v>26828</c:v>
                </c:pt>
                <c:pt idx="13415">
                  <c:v>26830</c:v>
                </c:pt>
                <c:pt idx="13416">
                  <c:v>26832</c:v>
                </c:pt>
                <c:pt idx="13417">
                  <c:v>26834</c:v>
                </c:pt>
                <c:pt idx="13418">
                  <c:v>26836</c:v>
                </c:pt>
                <c:pt idx="13419">
                  <c:v>26838</c:v>
                </c:pt>
                <c:pt idx="13420">
                  <c:v>26840</c:v>
                </c:pt>
                <c:pt idx="13421">
                  <c:v>26842</c:v>
                </c:pt>
                <c:pt idx="13422">
                  <c:v>26844</c:v>
                </c:pt>
                <c:pt idx="13423">
                  <c:v>26846</c:v>
                </c:pt>
                <c:pt idx="13424">
                  <c:v>26848</c:v>
                </c:pt>
                <c:pt idx="13425">
                  <c:v>26850</c:v>
                </c:pt>
                <c:pt idx="13426">
                  <c:v>26852</c:v>
                </c:pt>
                <c:pt idx="13427">
                  <c:v>26854</c:v>
                </c:pt>
                <c:pt idx="13428">
                  <c:v>26856</c:v>
                </c:pt>
                <c:pt idx="13429">
                  <c:v>26858</c:v>
                </c:pt>
                <c:pt idx="13430">
                  <c:v>26860</c:v>
                </c:pt>
                <c:pt idx="13431">
                  <c:v>26862</c:v>
                </c:pt>
                <c:pt idx="13432">
                  <c:v>26864</c:v>
                </c:pt>
                <c:pt idx="13433">
                  <c:v>26866</c:v>
                </c:pt>
                <c:pt idx="13434">
                  <c:v>26868</c:v>
                </c:pt>
                <c:pt idx="13435">
                  <c:v>26870</c:v>
                </c:pt>
                <c:pt idx="13436">
                  <c:v>26872</c:v>
                </c:pt>
                <c:pt idx="13437">
                  <c:v>26874</c:v>
                </c:pt>
                <c:pt idx="13438">
                  <c:v>26876</c:v>
                </c:pt>
                <c:pt idx="13439">
                  <c:v>26878</c:v>
                </c:pt>
                <c:pt idx="13440">
                  <c:v>26880</c:v>
                </c:pt>
                <c:pt idx="13441">
                  <c:v>26882</c:v>
                </c:pt>
                <c:pt idx="13442">
                  <c:v>26884</c:v>
                </c:pt>
                <c:pt idx="13443">
                  <c:v>26886</c:v>
                </c:pt>
                <c:pt idx="13444">
                  <c:v>26888</c:v>
                </c:pt>
                <c:pt idx="13445">
                  <c:v>26890</c:v>
                </c:pt>
                <c:pt idx="13446">
                  <c:v>26892</c:v>
                </c:pt>
                <c:pt idx="13447">
                  <c:v>26894</c:v>
                </c:pt>
                <c:pt idx="13448">
                  <c:v>26896</c:v>
                </c:pt>
                <c:pt idx="13449">
                  <c:v>26898</c:v>
                </c:pt>
                <c:pt idx="13450">
                  <c:v>26900</c:v>
                </c:pt>
                <c:pt idx="13451">
                  <c:v>26902</c:v>
                </c:pt>
                <c:pt idx="13452">
                  <c:v>26904</c:v>
                </c:pt>
                <c:pt idx="13453">
                  <c:v>26906</c:v>
                </c:pt>
                <c:pt idx="13454">
                  <c:v>26908</c:v>
                </c:pt>
                <c:pt idx="13455">
                  <c:v>26910</c:v>
                </c:pt>
                <c:pt idx="13456">
                  <c:v>26912</c:v>
                </c:pt>
                <c:pt idx="13457">
                  <c:v>26914</c:v>
                </c:pt>
                <c:pt idx="13458">
                  <c:v>26916</c:v>
                </c:pt>
                <c:pt idx="13459">
                  <c:v>26918</c:v>
                </c:pt>
                <c:pt idx="13460">
                  <c:v>26920</c:v>
                </c:pt>
                <c:pt idx="13461">
                  <c:v>26922</c:v>
                </c:pt>
                <c:pt idx="13462">
                  <c:v>26924</c:v>
                </c:pt>
                <c:pt idx="13463">
                  <c:v>26926</c:v>
                </c:pt>
                <c:pt idx="13464">
                  <c:v>26928</c:v>
                </c:pt>
                <c:pt idx="13465">
                  <c:v>26930</c:v>
                </c:pt>
                <c:pt idx="13466">
                  <c:v>26932</c:v>
                </c:pt>
                <c:pt idx="13467">
                  <c:v>26934</c:v>
                </c:pt>
                <c:pt idx="13468">
                  <c:v>26936</c:v>
                </c:pt>
                <c:pt idx="13469">
                  <c:v>26938</c:v>
                </c:pt>
                <c:pt idx="13470">
                  <c:v>26940</c:v>
                </c:pt>
                <c:pt idx="13471">
                  <c:v>26942</c:v>
                </c:pt>
                <c:pt idx="13472">
                  <c:v>26944</c:v>
                </c:pt>
                <c:pt idx="13473">
                  <c:v>26946</c:v>
                </c:pt>
                <c:pt idx="13474">
                  <c:v>26948</c:v>
                </c:pt>
                <c:pt idx="13475">
                  <c:v>26950</c:v>
                </c:pt>
                <c:pt idx="13476">
                  <c:v>26952</c:v>
                </c:pt>
                <c:pt idx="13477">
                  <c:v>26954</c:v>
                </c:pt>
                <c:pt idx="13478">
                  <c:v>26956</c:v>
                </c:pt>
                <c:pt idx="13479">
                  <c:v>26958</c:v>
                </c:pt>
                <c:pt idx="13480">
                  <c:v>26960</c:v>
                </c:pt>
                <c:pt idx="13481">
                  <c:v>26962</c:v>
                </c:pt>
                <c:pt idx="13482">
                  <c:v>26964</c:v>
                </c:pt>
                <c:pt idx="13483">
                  <c:v>26966</c:v>
                </c:pt>
                <c:pt idx="13484">
                  <c:v>26968</c:v>
                </c:pt>
                <c:pt idx="13485">
                  <c:v>26970</c:v>
                </c:pt>
                <c:pt idx="13486">
                  <c:v>26972</c:v>
                </c:pt>
                <c:pt idx="13487">
                  <c:v>26974</c:v>
                </c:pt>
                <c:pt idx="13488">
                  <c:v>26976</c:v>
                </c:pt>
                <c:pt idx="13489">
                  <c:v>26978</c:v>
                </c:pt>
                <c:pt idx="13490">
                  <c:v>26980</c:v>
                </c:pt>
                <c:pt idx="13491">
                  <c:v>26982</c:v>
                </c:pt>
                <c:pt idx="13492">
                  <c:v>26984</c:v>
                </c:pt>
                <c:pt idx="13493">
                  <c:v>26986</c:v>
                </c:pt>
                <c:pt idx="13494">
                  <c:v>26988</c:v>
                </c:pt>
                <c:pt idx="13495">
                  <c:v>26990</c:v>
                </c:pt>
                <c:pt idx="13496">
                  <c:v>26992</c:v>
                </c:pt>
                <c:pt idx="13497">
                  <c:v>26994</c:v>
                </c:pt>
                <c:pt idx="13498">
                  <c:v>26996</c:v>
                </c:pt>
                <c:pt idx="13499">
                  <c:v>26998</c:v>
                </c:pt>
                <c:pt idx="13500">
                  <c:v>27000</c:v>
                </c:pt>
                <c:pt idx="13501">
                  <c:v>27002</c:v>
                </c:pt>
                <c:pt idx="13502">
                  <c:v>27004</c:v>
                </c:pt>
                <c:pt idx="13503">
                  <c:v>27006</c:v>
                </c:pt>
                <c:pt idx="13504">
                  <c:v>27008</c:v>
                </c:pt>
                <c:pt idx="13505">
                  <c:v>27010</c:v>
                </c:pt>
                <c:pt idx="13506">
                  <c:v>27012</c:v>
                </c:pt>
                <c:pt idx="13507">
                  <c:v>27014</c:v>
                </c:pt>
                <c:pt idx="13508">
                  <c:v>27016</c:v>
                </c:pt>
                <c:pt idx="13509">
                  <c:v>27018</c:v>
                </c:pt>
                <c:pt idx="13510">
                  <c:v>27020</c:v>
                </c:pt>
                <c:pt idx="13511">
                  <c:v>27022</c:v>
                </c:pt>
                <c:pt idx="13512">
                  <c:v>27024</c:v>
                </c:pt>
                <c:pt idx="13513">
                  <c:v>27026</c:v>
                </c:pt>
                <c:pt idx="13514">
                  <c:v>27028</c:v>
                </c:pt>
                <c:pt idx="13515">
                  <c:v>27030</c:v>
                </c:pt>
                <c:pt idx="13516">
                  <c:v>27032</c:v>
                </c:pt>
                <c:pt idx="13517">
                  <c:v>27034</c:v>
                </c:pt>
                <c:pt idx="13518">
                  <c:v>27036</c:v>
                </c:pt>
                <c:pt idx="13519">
                  <c:v>27038</c:v>
                </c:pt>
                <c:pt idx="13520">
                  <c:v>27040</c:v>
                </c:pt>
                <c:pt idx="13521">
                  <c:v>27042</c:v>
                </c:pt>
                <c:pt idx="13522">
                  <c:v>27044</c:v>
                </c:pt>
                <c:pt idx="13523">
                  <c:v>27046</c:v>
                </c:pt>
                <c:pt idx="13524">
                  <c:v>27048</c:v>
                </c:pt>
                <c:pt idx="13525">
                  <c:v>27050</c:v>
                </c:pt>
                <c:pt idx="13526">
                  <c:v>27052</c:v>
                </c:pt>
                <c:pt idx="13527">
                  <c:v>27054</c:v>
                </c:pt>
                <c:pt idx="13528">
                  <c:v>27056</c:v>
                </c:pt>
                <c:pt idx="13529">
                  <c:v>27058</c:v>
                </c:pt>
                <c:pt idx="13530">
                  <c:v>27060</c:v>
                </c:pt>
                <c:pt idx="13531">
                  <c:v>27062</c:v>
                </c:pt>
                <c:pt idx="13532">
                  <c:v>27064</c:v>
                </c:pt>
                <c:pt idx="13533">
                  <c:v>27066</c:v>
                </c:pt>
                <c:pt idx="13534">
                  <c:v>27068</c:v>
                </c:pt>
                <c:pt idx="13535">
                  <c:v>27070</c:v>
                </c:pt>
                <c:pt idx="13536">
                  <c:v>27072</c:v>
                </c:pt>
                <c:pt idx="13537">
                  <c:v>27074</c:v>
                </c:pt>
                <c:pt idx="13538">
                  <c:v>27076</c:v>
                </c:pt>
                <c:pt idx="13539">
                  <c:v>27078</c:v>
                </c:pt>
                <c:pt idx="13540">
                  <c:v>27080</c:v>
                </c:pt>
                <c:pt idx="13541">
                  <c:v>27082</c:v>
                </c:pt>
                <c:pt idx="13542">
                  <c:v>27084</c:v>
                </c:pt>
                <c:pt idx="13543">
                  <c:v>27086</c:v>
                </c:pt>
                <c:pt idx="13544">
                  <c:v>27088</c:v>
                </c:pt>
                <c:pt idx="13545">
                  <c:v>27090</c:v>
                </c:pt>
                <c:pt idx="13546">
                  <c:v>27092</c:v>
                </c:pt>
                <c:pt idx="13547">
                  <c:v>27094</c:v>
                </c:pt>
                <c:pt idx="13548">
                  <c:v>27096</c:v>
                </c:pt>
                <c:pt idx="13549">
                  <c:v>27098</c:v>
                </c:pt>
                <c:pt idx="13550">
                  <c:v>27100</c:v>
                </c:pt>
                <c:pt idx="13551">
                  <c:v>27102</c:v>
                </c:pt>
                <c:pt idx="13552">
                  <c:v>27104</c:v>
                </c:pt>
                <c:pt idx="13553">
                  <c:v>27106</c:v>
                </c:pt>
                <c:pt idx="13554">
                  <c:v>27108</c:v>
                </c:pt>
                <c:pt idx="13555">
                  <c:v>27110</c:v>
                </c:pt>
                <c:pt idx="13556">
                  <c:v>27112</c:v>
                </c:pt>
                <c:pt idx="13557">
                  <c:v>27114</c:v>
                </c:pt>
                <c:pt idx="13558">
                  <c:v>27116</c:v>
                </c:pt>
                <c:pt idx="13559">
                  <c:v>27118</c:v>
                </c:pt>
                <c:pt idx="13560">
                  <c:v>27120</c:v>
                </c:pt>
                <c:pt idx="13561">
                  <c:v>27122</c:v>
                </c:pt>
                <c:pt idx="13562">
                  <c:v>27124</c:v>
                </c:pt>
                <c:pt idx="13563">
                  <c:v>27126</c:v>
                </c:pt>
                <c:pt idx="13564">
                  <c:v>27128</c:v>
                </c:pt>
                <c:pt idx="13565">
                  <c:v>27130</c:v>
                </c:pt>
                <c:pt idx="13566">
                  <c:v>27132</c:v>
                </c:pt>
                <c:pt idx="13567">
                  <c:v>27134</c:v>
                </c:pt>
                <c:pt idx="13568">
                  <c:v>27136</c:v>
                </c:pt>
                <c:pt idx="13569">
                  <c:v>27138</c:v>
                </c:pt>
                <c:pt idx="13570">
                  <c:v>27140</c:v>
                </c:pt>
                <c:pt idx="13571">
                  <c:v>27142</c:v>
                </c:pt>
                <c:pt idx="13572">
                  <c:v>27144</c:v>
                </c:pt>
                <c:pt idx="13573">
                  <c:v>27146</c:v>
                </c:pt>
                <c:pt idx="13574">
                  <c:v>27148</c:v>
                </c:pt>
                <c:pt idx="13575">
                  <c:v>27150</c:v>
                </c:pt>
                <c:pt idx="13576">
                  <c:v>27152</c:v>
                </c:pt>
                <c:pt idx="13577">
                  <c:v>27154</c:v>
                </c:pt>
                <c:pt idx="13578">
                  <c:v>27156</c:v>
                </c:pt>
                <c:pt idx="13579">
                  <c:v>27158</c:v>
                </c:pt>
                <c:pt idx="13580">
                  <c:v>27160</c:v>
                </c:pt>
                <c:pt idx="13581">
                  <c:v>27162</c:v>
                </c:pt>
                <c:pt idx="13582">
                  <c:v>27164</c:v>
                </c:pt>
                <c:pt idx="13583">
                  <c:v>27166</c:v>
                </c:pt>
                <c:pt idx="13584">
                  <c:v>27168</c:v>
                </c:pt>
                <c:pt idx="13585">
                  <c:v>27170</c:v>
                </c:pt>
                <c:pt idx="13586">
                  <c:v>27172</c:v>
                </c:pt>
                <c:pt idx="13587">
                  <c:v>27174</c:v>
                </c:pt>
                <c:pt idx="13588">
                  <c:v>27176</c:v>
                </c:pt>
                <c:pt idx="13589">
                  <c:v>27178</c:v>
                </c:pt>
                <c:pt idx="13590">
                  <c:v>27180</c:v>
                </c:pt>
                <c:pt idx="13591">
                  <c:v>27182</c:v>
                </c:pt>
                <c:pt idx="13592">
                  <c:v>27184</c:v>
                </c:pt>
                <c:pt idx="13593">
                  <c:v>27186</c:v>
                </c:pt>
                <c:pt idx="13594">
                  <c:v>27188</c:v>
                </c:pt>
                <c:pt idx="13595">
                  <c:v>27190</c:v>
                </c:pt>
                <c:pt idx="13596">
                  <c:v>27192</c:v>
                </c:pt>
                <c:pt idx="13597">
                  <c:v>27194</c:v>
                </c:pt>
                <c:pt idx="13598">
                  <c:v>27196</c:v>
                </c:pt>
                <c:pt idx="13599">
                  <c:v>27198</c:v>
                </c:pt>
                <c:pt idx="13600">
                  <c:v>27200</c:v>
                </c:pt>
                <c:pt idx="13601">
                  <c:v>27202</c:v>
                </c:pt>
                <c:pt idx="13602">
                  <c:v>27204</c:v>
                </c:pt>
                <c:pt idx="13603">
                  <c:v>27206</c:v>
                </c:pt>
                <c:pt idx="13604">
                  <c:v>27208</c:v>
                </c:pt>
                <c:pt idx="13605">
                  <c:v>27210</c:v>
                </c:pt>
                <c:pt idx="13606">
                  <c:v>27212</c:v>
                </c:pt>
                <c:pt idx="13607">
                  <c:v>27214</c:v>
                </c:pt>
                <c:pt idx="13608">
                  <c:v>27216</c:v>
                </c:pt>
                <c:pt idx="13609">
                  <c:v>27218</c:v>
                </c:pt>
                <c:pt idx="13610">
                  <c:v>27220</c:v>
                </c:pt>
                <c:pt idx="13611">
                  <c:v>27222</c:v>
                </c:pt>
                <c:pt idx="13612">
                  <c:v>27224</c:v>
                </c:pt>
                <c:pt idx="13613">
                  <c:v>27226</c:v>
                </c:pt>
                <c:pt idx="13614">
                  <c:v>27228</c:v>
                </c:pt>
                <c:pt idx="13615">
                  <c:v>27230</c:v>
                </c:pt>
                <c:pt idx="13616">
                  <c:v>27232</c:v>
                </c:pt>
                <c:pt idx="13617">
                  <c:v>27234</c:v>
                </c:pt>
                <c:pt idx="13618">
                  <c:v>27236</c:v>
                </c:pt>
                <c:pt idx="13619">
                  <c:v>27238</c:v>
                </c:pt>
                <c:pt idx="13620">
                  <c:v>27240</c:v>
                </c:pt>
                <c:pt idx="13621">
                  <c:v>27242</c:v>
                </c:pt>
                <c:pt idx="13622">
                  <c:v>27244</c:v>
                </c:pt>
                <c:pt idx="13623">
                  <c:v>27246</c:v>
                </c:pt>
                <c:pt idx="13624">
                  <c:v>27248</c:v>
                </c:pt>
                <c:pt idx="13625">
                  <c:v>27250</c:v>
                </c:pt>
                <c:pt idx="13626">
                  <c:v>27252</c:v>
                </c:pt>
                <c:pt idx="13627">
                  <c:v>27254</c:v>
                </c:pt>
                <c:pt idx="13628">
                  <c:v>27256</c:v>
                </c:pt>
                <c:pt idx="13629">
                  <c:v>27258</c:v>
                </c:pt>
                <c:pt idx="13630">
                  <c:v>27260</c:v>
                </c:pt>
                <c:pt idx="13631">
                  <c:v>27262</c:v>
                </c:pt>
                <c:pt idx="13632">
                  <c:v>27264</c:v>
                </c:pt>
                <c:pt idx="13633">
                  <c:v>27266</c:v>
                </c:pt>
                <c:pt idx="13634">
                  <c:v>27268</c:v>
                </c:pt>
                <c:pt idx="13635">
                  <c:v>27270</c:v>
                </c:pt>
                <c:pt idx="13636">
                  <c:v>27272</c:v>
                </c:pt>
                <c:pt idx="13637">
                  <c:v>27274</c:v>
                </c:pt>
                <c:pt idx="13638">
                  <c:v>27276</c:v>
                </c:pt>
                <c:pt idx="13639">
                  <c:v>27278</c:v>
                </c:pt>
                <c:pt idx="13640">
                  <c:v>27280</c:v>
                </c:pt>
                <c:pt idx="13641">
                  <c:v>27282</c:v>
                </c:pt>
                <c:pt idx="13642">
                  <c:v>27284</c:v>
                </c:pt>
                <c:pt idx="13643">
                  <c:v>27286</c:v>
                </c:pt>
                <c:pt idx="13644">
                  <c:v>27288</c:v>
                </c:pt>
                <c:pt idx="13645">
                  <c:v>27290</c:v>
                </c:pt>
                <c:pt idx="13646">
                  <c:v>27292</c:v>
                </c:pt>
                <c:pt idx="13647">
                  <c:v>27294</c:v>
                </c:pt>
                <c:pt idx="13648">
                  <c:v>27296</c:v>
                </c:pt>
                <c:pt idx="13649">
                  <c:v>27298</c:v>
                </c:pt>
                <c:pt idx="13650">
                  <c:v>27300</c:v>
                </c:pt>
                <c:pt idx="13651">
                  <c:v>27302</c:v>
                </c:pt>
                <c:pt idx="13652">
                  <c:v>27304</c:v>
                </c:pt>
                <c:pt idx="13653">
                  <c:v>27306</c:v>
                </c:pt>
                <c:pt idx="13654">
                  <c:v>27308</c:v>
                </c:pt>
                <c:pt idx="13655">
                  <c:v>27310</c:v>
                </c:pt>
                <c:pt idx="13656">
                  <c:v>27312</c:v>
                </c:pt>
                <c:pt idx="13657">
                  <c:v>27314</c:v>
                </c:pt>
                <c:pt idx="13658">
                  <c:v>27316</c:v>
                </c:pt>
                <c:pt idx="13659">
                  <c:v>27318</c:v>
                </c:pt>
                <c:pt idx="13660">
                  <c:v>27320</c:v>
                </c:pt>
                <c:pt idx="13661">
                  <c:v>27322</c:v>
                </c:pt>
                <c:pt idx="13662">
                  <c:v>27324</c:v>
                </c:pt>
                <c:pt idx="13663">
                  <c:v>27326</c:v>
                </c:pt>
                <c:pt idx="13664">
                  <c:v>27328</c:v>
                </c:pt>
                <c:pt idx="13665">
                  <c:v>27330</c:v>
                </c:pt>
                <c:pt idx="13666">
                  <c:v>27332</c:v>
                </c:pt>
                <c:pt idx="13667">
                  <c:v>27334</c:v>
                </c:pt>
                <c:pt idx="13668">
                  <c:v>27336</c:v>
                </c:pt>
                <c:pt idx="13669">
                  <c:v>27338</c:v>
                </c:pt>
                <c:pt idx="13670">
                  <c:v>27340</c:v>
                </c:pt>
                <c:pt idx="13671">
                  <c:v>27342</c:v>
                </c:pt>
                <c:pt idx="13672">
                  <c:v>27344</c:v>
                </c:pt>
                <c:pt idx="13673">
                  <c:v>27346</c:v>
                </c:pt>
                <c:pt idx="13674">
                  <c:v>27348</c:v>
                </c:pt>
                <c:pt idx="13675">
                  <c:v>27350</c:v>
                </c:pt>
                <c:pt idx="13676">
                  <c:v>27352</c:v>
                </c:pt>
                <c:pt idx="13677">
                  <c:v>27354</c:v>
                </c:pt>
                <c:pt idx="13678">
                  <c:v>27356</c:v>
                </c:pt>
                <c:pt idx="13679">
                  <c:v>27358</c:v>
                </c:pt>
                <c:pt idx="13680">
                  <c:v>27360</c:v>
                </c:pt>
                <c:pt idx="13681">
                  <c:v>27362</c:v>
                </c:pt>
                <c:pt idx="13682">
                  <c:v>27364</c:v>
                </c:pt>
                <c:pt idx="13683">
                  <c:v>27366</c:v>
                </c:pt>
                <c:pt idx="13684">
                  <c:v>27368</c:v>
                </c:pt>
                <c:pt idx="13685">
                  <c:v>27370</c:v>
                </c:pt>
                <c:pt idx="13686">
                  <c:v>27372</c:v>
                </c:pt>
                <c:pt idx="13687">
                  <c:v>27374</c:v>
                </c:pt>
                <c:pt idx="13688">
                  <c:v>27376</c:v>
                </c:pt>
                <c:pt idx="13689">
                  <c:v>27378</c:v>
                </c:pt>
                <c:pt idx="13690">
                  <c:v>27380</c:v>
                </c:pt>
                <c:pt idx="13691">
                  <c:v>27382</c:v>
                </c:pt>
                <c:pt idx="13692">
                  <c:v>27384</c:v>
                </c:pt>
                <c:pt idx="13693">
                  <c:v>27386</c:v>
                </c:pt>
                <c:pt idx="13694">
                  <c:v>27388</c:v>
                </c:pt>
                <c:pt idx="13695">
                  <c:v>27390</c:v>
                </c:pt>
                <c:pt idx="13696">
                  <c:v>27392</c:v>
                </c:pt>
                <c:pt idx="13697">
                  <c:v>27394</c:v>
                </c:pt>
                <c:pt idx="13698">
                  <c:v>27396</c:v>
                </c:pt>
                <c:pt idx="13699">
                  <c:v>27398</c:v>
                </c:pt>
                <c:pt idx="13700">
                  <c:v>27400</c:v>
                </c:pt>
                <c:pt idx="13701">
                  <c:v>27402</c:v>
                </c:pt>
                <c:pt idx="13702">
                  <c:v>27404</c:v>
                </c:pt>
                <c:pt idx="13703">
                  <c:v>27406</c:v>
                </c:pt>
                <c:pt idx="13704">
                  <c:v>27408</c:v>
                </c:pt>
                <c:pt idx="13705">
                  <c:v>27410</c:v>
                </c:pt>
                <c:pt idx="13706">
                  <c:v>27412</c:v>
                </c:pt>
                <c:pt idx="13707">
                  <c:v>27414</c:v>
                </c:pt>
                <c:pt idx="13708">
                  <c:v>27416</c:v>
                </c:pt>
                <c:pt idx="13709">
                  <c:v>27418</c:v>
                </c:pt>
                <c:pt idx="13710">
                  <c:v>27420</c:v>
                </c:pt>
                <c:pt idx="13711">
                  <c:v>27422</c:v>
                </c:pt>
                <c:pt idx="13712">
                  <c:v>27424</c:v>
                </c:pt>
                <c:pt idx="13713">
                  <c:v>27426</c:v>
                </c:pt>
                <c:pt idx="13714">
                  <c:v>27428</c:v>
                </c:pt>
                <c:pt idx="13715">
                  <c:v>27430</c:v>
                </c:pt>
                <c:pt idx="13716">
                  <c:v>27432</c:v>
                </c:pt>
                <c:pt idx="13717">
                  <c:v>27434</c:v>
                </c:pt>
                <c:pt idx="13718">
                  <c:v>27436</c:v>
                </c:pt>
                <c:pt idx="13719">
                  <c:v>27438</c:v>
                </c:pt>
                <c:pt idx="13720">
                  <c:v>27440</c:v>
                </c:pt>
                <c:pt idx="13721">
                  <c:v>27442</c:v>
                </c:pt>
                <c:pt idx="13722">
                  <c:v>27444</c:v>
                </c:pt>
                <c:pt idx="13723">
                  <c:v>27446</c:v>
                </c:pt>
                <c:pt idx="13724">
                  <c:v>27448</c:v>
                </c:pt>
                <c:pt idx="13725">
                  <c:v>27450</c:v>
                </c:pt>
                <c:pt idx="13726">
                  <c:v>27452</c:v>
                </c:pt>
                <c:pt idx="13727">
                  <c:v>27454</c:v>
                </c:pt>
                <c:pt idx="13728">
                  <c:v>27456</c:v>
                </c:pt>
                <c:pt idx="13729">
                  <c:v>27458</c:v>
                </c:pt>
                <c:pt idx="13730">
                  <c:v>27460</c:v>
                </c:pt>
                <c:pt idx="13731">
                  <c:v>27462</c:v>
                </c:pt>
                <c:pt idx="13732">
                  <c:v>27464</c:v>
                </c:pt>
                <c:pt idx="13733">
                  <c:v>27466</c:v>
                </c:pt>
                <c:pt idx="13734">
                  <c:v>27468</c:v>
                </c:pt>
                <c:pt idx="13735">
                  <c:v>27470</c:v>
                </c:pt>
                <c:pt idx="13736">
                  <c:v>27472</c:v>
                </c:pt>
                <c:pt idx="13737">
                  <c:v>27474</c:v>
                </c:pt>
                <c:pt idx="13738">
                  <c:v>27476</c:v>
                </c:pt>
                <c:pt idx="13739">
                  <c:v>27478</c:v>
                </c:pt>
                <c:pt idx="13740">
                  <c:v>27480</c:v>
                </c:pt>
                <c:pt idx="13741">
                  <c:v>27482</c:v>
                </c:pt>
                <c:pt idx="13742">
                  <c:v>27484</c:v>
                </c:pt>
                <c:pt idx="13743">
                  <c:v>27486</c:v>
                </c:pt>
                <c:pt idx="13744">
                  <c:v>27488</c:v>
                </c:pt>
                <c:pt idx="13745">
                  <c:v>27490</c:v>
                </c:pt>
                <c:pt idx="13746">
                  <c:v>27492</c:v>
                </c:pt>
                <c:pt idx="13747">
                  <c:v>27494</c:v>
                </c:pt>
                <c:pt idx="13748">
                  <c:v>27496</c:v>
                </c:pt>
                <c:pt idx="13749">
                  <c:v>27498</c:v>
                </c:pt>
                <c:pt idx="13750">
                  <c:v>27500</c:v>
                </c:pt>
                <c:pt idx="13751">
                  <c:v>27502</c:v>
                </c:pt>
                <c:pt idx="13752">
                  <c:v>27504</c:v>
                </c:pt>
                <c:pt idx="13753">
                  <c:v>27506</c:v>
                </c:pt>
                <c:pt idx="13754">
                  <c:v>27508</c:v>
                </c:pt>
                <c:pt idx="13755">
                  <c:v>27510</c:v>
                </c:pt>
                <c:pt idx="13756">
                  <c:v>27512</c:v>
                </c:pt>
                <c:pt idx="13757">
                  <c:v>27514</c:v>
                </c:pt>
                <c:pt idx="13758">
                  <c:v>27516</c:v>
                </c:pt>
                <c:pt idx="13759">
                  <c:v>27518</c:v>
                </c:pt>
                <c:pt idx="13760">
                  <c:v>27520</c:v>
                </c:pt>
                <c:pt idx="13761">
                  <c:v>27522</c:v>
                </c:pt>
                <c:pt idx="13762">
                  <c:v>27524</c:v>
                </c:pt>
                <c:pt idx="13763">
                  <c:v>27526</c:v>
                </c:pt>
                <c:pt idx="13764">
                  <c:v>27528</c:v>
                </c:pt>
                <c:pt idx="13765">
                  <c:v>27530</c:v>
                </c:pt>
                <c:pt idx="13766">
                  <c:v>27532</c:v>
                </c:pt>
                <c:pt idx="13767">
                  <c:v>27534</c:v>
                </c:pt>
                <c:pt idx="13768">
                  <c:v>27536</c:v>
                </c:pt>
                <c:pt idx="13769">
                  <c:v>27538</c:v>
                </c:pt>
                <c:pt idx="13770">
                  <c:v>27540</c:v>
                </c:pt>
                <c:pt idx="13771">
                  <c:v>27542</c:v>
                </c:pt>
                <c:pt idx="13772">
                  <c:v>27544</c:v>
                </c:pt>
                <c:pt idx="13773">
                  <c:v>27546</c:v>
                </c:pt>
                <c:pt idx="13774">
                  <c:v>27548</c:v>
                </c:pt>
                <c:pt idx="13775">
                  <c:v>27550</c:v>
                </c:pt>
                <c:pt idx="13776">
                  <c:v>27552</c:v>
                </c:pt>
                <c:pt idx="13777">
                  <c:v>27554</c:v>
                </c:pt>
                <c:pt idx="13778">
                  <c:v>27556</c:v>
                </c:pt>
                <c:pt idx="13779">
                  <c:v>27558</c:v>
                </c:pt>
                <c:pt idx="13780">
                  <c:v>27560</c:v>
                </c:pt>
                <c:pt idx="13781">
                  <c:v>27562</c:v>
                </c:pt>
                <c:pt idx="13782">
                  <c:v>27564</c:v>
                </c:pt>
                <c:pt idx="13783">
                  <c:v>27566</c:v>
                </c:pt>
                <c:pt idx="13784">
                  <c:v>27568</c:v>
                </c:pt>
                <c:pt idx="13785">
                  <c:v>27570</c:v>
                </c:pt>
                <c:pt idx="13786">
                  <c:v>27572</c:v>
                </c:pt>
                <c:pt idx="13787">
                  <c:v>27574</c:v>
                </c:pt>
                <c:pt idx="13788">
                  <c:v>27576</c:v>
                </c:pt>
                <c:pt idx="13789">
                  <c:v>27578</c:v>
                </c:pt>
                <c:pt idx="13790">
                  <c:v>27580</c:v>
                </c:pt>
                <c:pt idx="13791">
                  <c:v>27582</c:v>
                </c:pt>
                <c:pt idx="13792">
                  <c:v>27584</c:v>
                </c:pt>
                <c:pt idx="13793">
                  <c:v>27586</c:v>
                </c:pt>
                <c:pt idx="13794">
                  <c:v>27588</c:v>
                </c:pt>
                <c:pt idx="13795">
                  <c:v>27590</c:v>
                </c:pt>
                <c:pt idx="13796">
                  <c:v>27592</c:v>
                </c:pt>
                <c:pt idx="13797">
                  <c:v>27594</c:v>
                </c:pt>
                <c:pt idx="13798">
                  <c:v>27596</c:v>
                </c:pt>
                <c:pt idx="13799">
                  <c:v>27598</c:v>
                </c:pt>
                <c:pt idx="13800">
                  <c:v>27600</c:v>
                </c:pt>
                <c:pt idx="13801">
                  <c:v>27602</c:v>
                </c:pt>
                <c:pt idx="13802">
                  <c:v>27604</c:v>
                </c:pt>
                <c:pt idx="13803">
                  <c:v>27606</c:v>
                </c:pt>
                <c:pt idx="13804">
                  <c:v>27608</c:v>
                </c:pt>
                <c:pt idx="13805">
                  <c:v>27610</c:v>
                </c:pt>
                <c:pt idx="13806">
                  <c:v>27612</c:v>
                </c:pt>
                <c:pt idx="13807">
                  <c:v>27614</c:v>
                </c:pt>
                <c:pt idx="13808">
                  <c:v>27616</c:v>
                </c:pt>
                <c:pt idx="13809">
                  <c:v>27618</c:v>
                </c:pt>
                <c:pt idx="13810">
                  <c:v>27620</c:v>
                </c:pt>
                <c:pt idx="13811">
                  <c:v>27622</c:v>
                </c:pt>
                <c:pt idx="13812">
                  <c:v>27624</c:v>
                </c:pt>
                <c:pt idx="13813">
                  <c:v>27626</c:v>
                </c:pt>
                <c:pt idx="13814">
                  <c:v>27628</c:v>
                </c:pt>
                <c:pt idx="13815">
                  <c:v>27630</c:v>
                </c:pt>
                <c:pt idx="13816">
                  <c:v>27632</c:v>
                </c:pt>
                <c:pt idx="13817">
                  <c:v>27634</c:v>
                </c:pt>
                <c:pt idx="13818">
                  <c:v>27636</c:v>
                </c:pt>
                <c:pt idx="13819">
                  <c:v>27638</c:v>
                </c:pt>
                <c:pt idx="13820">
                  <c:v>27640</c:v>
                </c:pt>
                <c:pt idx="13821">
                  <c:v>27642</c:v>
                </c:pt>
                <c:pt idx="13822">
                  <c:v>27644</c:v>
                </c:pt>
                <c:pt idx="13823">
                  <c:v>27646</c:v>
                </c:pt>
                <c:pt idx="13824">
                  <c:v>27648</c:v>
                </c:pt>
                <c:pt idx="13825">
                  <c:v>27650</c:v>
                </c:pt>
                <c:pt idx="13826">
                  <c:v>27652</c:v>
                </c:pt>
                <c:pt idx="13827">
                  <c:v>27654</c:v>
                </c:pt>
                <c:pt idx="13828">
                  <c:v>27656</c:v>
                </c:pt>
                <c:pt idx="13829">
                  <c:v>27658</c:v>
                </c:pt>
                <c:pt idx="13830">
                  <c:v>27660</c:v>
                </c:pt>
                <c:pt idx="13831">
                  <c:v>27662</c:v>
                </c:pt>
                <c:pt idx="13832">
                  <c:v>27664</c:v>
                </c:pt>
                <c:pt idx="13833">
                  <c:v>27666</c:v>
                </c:pt>
                <c:pt idx="13834">
                  <c:v>27668</c:v>
                </c:pt>
                <c:pt idx="13835">
                  <c:v>27670</c:v>
                </c:pt>
                <c:pt idx="13836">
                  <c:v>27672</c:v>
                </c:pt>
                <c:pt idx="13837">
                  <c:v>27674</c:v>
                </c:pt>
                <c:pt idx="13838">
                  <c:v>27676</c:v>
                </c:pt>
                <c:pt idx="13839">
                  <c:v>27678</c:v>
                </c:pt>
                <c:pt idx="13840">
                  <c:v>27680</c:v>
                </c:pt>
                <c:pt idx="13841">
                  <c:v>27682</c:v>
                </c:pt>
                <c:pt idx="13842">
                  <c:v>27684</c:v>
                </c:pt>
                <c:pt idx="13843">
                  <c:v>27686</c:v>
                </c:pt>
                <c:pt idx="13844">
                  <c:v>27688</c:v>
                </c:pt>
                <c:pt idx="13845">
                  <c:v>27690</c:v>
                </c:pt>
                <c:pt idx="13846">
                  <c:v>27692</c:v>
                </c:pt>
                <c:pt idx="13847">
                  <c:v>27694</c:v>
                </c:pt>
                <c:pt idx="13848">
                  <c:v>27696</c:v>
                </c:pt>
                <c:pt idx="13849">
                  <c:v>27698</c:v>
                </c:pt>
                <c:pt idx="13850">
                  <c:v>27700</c:v>
                </c:pt>
                <c:pt idx="13851">
                  <c:v>27702</c:v>
                </c:pt>
                <c:pt idx="13852">
                  <c:v>27704</c:v>
                </c:pt>
                <c:pt idx="13853">
                  <c:v>27706</c:v>
                </c:pt>
                <c:pt idx="13854">
                  <c:v>27708</c:v>
                </c:pt>
                <c:pt idx="13855">
                  <c:v>27710</c:v>
                </c:pt>
                <c:pt idx="13856">
                  <c:v>27712</c:v>
                </c:pt>
                <c:pt idx="13857">
                  <c:v>27714</c:v>
                </c:pt>
                <c:pt idx="13858">
                  <c:v>27716</c:v>
                </c:pt>
                <c:pt idx="13859">
                  <c:v>27718</c:v>
                </c:pt>
                <c:pt idx="13860">
                  <c:v>27720</c:v>
                </c:pt>
                <c:pt idx="13861">
                  <c:v>27722</c:v>
                </c:pt>
                <c:pt idx="13862">
                  <c:v>27724</c:v>
                </c:pt>
                <c:pt idx="13863">
                  <c:v>27726</c:v>
                </c:pt>
                <c:pt idx="13864">
                  <c:v>27728</c:v>
                </c:pt>
                <c:pt idx="13865">
                  <c:v>27730</c:v>
                </c:pt>
                <c:pt idx="13866">
                  <c:v>27732</c:v>
                </c:pt>
                <c:pt idx="13867">
                  <c:v>27734</c:v>
                </c:pt>
                <c:pt idx="13868">
                  <c:v>27736</c:v>
                </c:pt>
                <c:pt idx="13869">
                  <c:v>27738</c:v>
                </c:pt>
                <c:pt idx="13870">
                  <c:v>27740</c:v>
                </c:pt>
                <c:pt idx="13871">
                  <c:v>27742</c:v>
                </c:pt>
                <c:pt idx="13872">
                  <c:v>27744</c:v>
                </c:pt>
                <c:pt idx="13873">
                  <c:v>27746</c:v>
                </c:pt>
                <c:pt idx="13874">
                  <c:v>27748</c:v>
                </c:pt>
                <c:pt idx="13875">
                  <c:v>27750</c:v>
                </c:pt>
                <c:pt idx="13876">
                  <c:v>27752</c:v>
                </c:pt>
                <c:pt idx="13877">
                  <c:v>27754</c:v>
                </c:pt>
                <c:pt idx="13878">
                  <c:v>27756</c:v>
                </c:pt>
                <c:pt idx="13879">
                  <c:v>27758</c:v>
                </c:pt>
                <c:pt idx="13880">
                  <c:v>27760</c:v>
                </c:pt>
                <c:pt idx="13881">
                  <c:v>27762</c:v>
                </c:pt>
                <c:pt idx="13882">
                  <c:v>27764</c:v>
                </c:pt>
                <c:pt idx="13883">
                  <c:v>27766</c:v>
                </c:pt>
                <c:pt idx="13884">
                  <c:v>27768</c:v>
                </c:pt>
                <c:pt idx="13885">
                  <c:v>27770</c:v>
                </c:pt>
                <c:pt idx="13886">
                  <c:v>27772</c:v>
                </c:pt>
                <c:pt idx="13887">
                  <c:v>27774</c:v>
                </c:pt>
                <c:pt idx="13888">
                  <c:v>27776</c:v>
                </c:pt>
                <c:pt idx="13889">
                  <c:v>27778</c:v>
                </c:pt>
                <c:pt idx="13890">
                  <c:v>27780</c:v>
                </c:pt>
                <c:pt idx="13891">
                  <c:v>27782</c:v>
                </c:pt>
                <c:pt idx="13892">
                  <c:v>27784</c:v>
                </c:pt>
                <c:pt idx="13893">
                  <c:v>27786</c:v>
                </c:pt>
                <c:pt idx="13894">
                  <c:v>27788</c:v>
                </c:pt>
                <c:pt idx="13895">
                  <c:v>27790</c:v>
                </c:pt>
                <c:pt idx="13896">
                  <c:v>27792</c:v>
                </c:pt>
                <c:pt idx="13897">
                  <c:v>27794</c:v>
                </c:pt>
                <c:pt idx="13898">
                  <c:v>27796</c:v>
                </c:pt>
                <c:pt idx="13899">
                  <c:v>27798</c:v>
                </c:pt>
                <c:pt idx="13900">
                  <c:v>27800</c:v>
                </c:pt>
                <c:pt idx="13901">
                  <c:v>27802</c:v>
                </c:pt>
                <c:pt idx="13902">
                  <c:v>27804</c:v>
                </c:pt>
                <c:pt idx="13903">
                  <c:v>27806</c:v>
                </c:pt>
                <c:pt idx="13904">
                  <c:v>27808</c:v>
                </c:pt>
                <c:pt idx="13905">
                  <c:v>27810</c:v>
                </c:pt>
                <c:pt idx="13906">
                  <c:v>27812</c:v>
                </c:pt>
                <c:pt idx="13907">
                  <c:v>27814</c:v>
                </c:pt>
                <c:pt idx="13908">
                  <c:v>27816</c:v>
                </c:pt>
                <c:pt idx="13909">
                  <c:v>27818</c:v>
                </c:pt>
                <c:pt idx="13910">
                  <c:v>27820</c:v>
                </c:pt>
                <c:pt idx="13911">
                  <c:v>27822</c:v>
                </c:pt>
                <c:pt idx="13912">
                  <c:v>27824</c:v>
                </c:pt>
                <c:pt idx="13913">
                  <c:v>27826</c:v>
                </c:pt>
                <c:pt idx="13914">
                  <c:v>27828</c:v>
                </c:pt>
                <c:pt idx="13915">
                  <c:v>27830</c:v>
                </c:pt>
                <c:pt idx="13916">
                  <c:v>27832</c:v>
                </c:pt>
                <c:pt idx="13917">
                  <c:v>27834</c:v>
                </c:pt>
                <c:pt idx="13918">
                  <c:v>27836</c:v>
                </c:pt>
                <c:pt idx="13919">
                  <c:v>27838</c:v>
                </c:pt>
                <c:pt idx="13920">
                  <c:v>27840</c:v>
                </c:pt>
                <c:pt idx="13921">
                  <c:v>27842</c:v>
                </c:pt>
                <c:pt idx="13922">
                  <c:v>27844</c:v>
                </c:pt>
                <c:pt idx="13923">
                  <c:v>27846</c:v>
                </c:pt>
                <c:pt idx="13924">
                  <c:v>27848</c:v>
                </c:pt>
                <c:pt idx="13925">
                  <c:v>27850</c:v>
                </c:pt>
                <c:pt idx="13926">
                  <c:v>27852</c:v>
                </c:pt>
                <c:pt idx="13927">
                  <c:v>27854</c:v>
                </c:pt>
                <c:pt idx="13928">
                  <c:v>27856</c:v>
                </c:pt>
                <c:pt idx="13929">
                  <c:v>27858</c:v>
                </c:pt>
                <c:pt idx="13930">
                  <c:v>27860</c:v>
                </c:pt>
                <c:pt idx="13931">
                  <c:v>27862</c:v>
                </c:pt>
                <c:pt idx="13932">
                  <c:v>27864</c:v>
                </c:pt>
                <c:pt idx="13933">
                  <c:v>27866</c:v>
                </c:pt>
                <c:pt idx="13934">
                  <c:v>27868</c:v>
                </c:pt>
                <c:pt idx="13935">
                  <c:v>27870</c:v>
                </c:pt>
                <c:pt idx="13936">
                  <c:v>27872</c:v>
                </c:pt>
                <c:pt idx="13937">
                  <c:v>27874</c:v>
                </c:pt>
                <c:pt idx="13938">
                  <c:v>27876</c:v>
                </c:pt>
                <c:pt idx="13939">
                  <c:v>27878</c:v>
                </c:pt>
                <c:pt idx="13940">
                  <c:v>27880</c:v>
                </c:pt>
                <c:pt idx="13941">
                  <c:v>27882</c:v>
                </c:pt>
                <c:pt idx="13942">
                  <c:v>27884</c:v>
                </c:pt>
                <c:pt idx="13943">
                  <c:v>27886</c:v>
                </c:pt>
                <c:pt idx="13944">
                  <c:v>27888</c:v>
                </c:pt>
                <c:pt idx="13945">
                  <c:v>27890</c:v>
                </c:pt>
                <c:pt idx="13946">
                  <c:v>27892</c:v>
                </c:pt>
                <c:pt idx="13947">
                  <c:v>27894</c:v>
                </c:pt>
                <c:pt idx="13948">
                  <c:v>27896</c:v>
                </c:pt>
                <c:pt idx="13949">
                  <c:v>27898</c:v>
                </c:pt>
                <c:pt idx="13950">
                  <c:v>27900</c:v>
                </c:pt>
                <c:pt idx="13951">
                  <c:v>27902</c:v>
                </c:pt>
                <c:pt idx="13952">
                  <c:v>27904</c:v>
                </c:pt>
                <c:pt idx="13953">
                  <c:v>27906</c:v>
                </c:pt>
                <c:pt idx="13954">
                  <c:v>27908</c:v>
                </c:pt>
                <c:pt idx="13955">
                  <c:v>27910</c:v>
                </c:pt>
                <c:pt idx="13956">
                  <c:v>27912</c:v>
                </c:pt>
                <c:pt idx="13957">
                  <c:v>27914</c:v>
                </c:pt>
                <c:pt idx="13958">
                  <c:v>27916</c:v>
                </c:pt>
                <c:pt idx="13959">
                  <c:v>27918</c:v>
                </c:pt>
                <c:pt idx="13960">
                  <c:v>27920</c:v>
                </c:pt>
                <c:pt idx="13961">
                  <c:v>27922</c:v>
                </c:pt>
                <c:pt idx="13962">
                  <c:v>27924</c:v>
                </c:pt>
                <c:pt idx="13963">
                  <c:v>27926</c:v>
                </c:pt>
                <c:pt idx="13964">
                  <c:v>27928</c:v>
                </c:pt>
                <c:pt idx="13965">
                  <c:v>27930</c:v>
                </c:pt>
                <c:pt idx="13966">
                  <c:v>27932</c:v>
                </c:pt>
                <c:pt idx="13967">
                  <c:v>27934</c:v>
                </c:pt>
                <c:pt idx="13968">
                  <c:v>27936</c:v>
                </c:pt>
                <c:pt idx="13969">
                  <c:v>27938</c:v>
                </c:pt>
                <c:pt idx="13970">
                  <c:v>27940</c:v>
                </c:pt>
                <c:pt idx="13971">
                  <c:v>27942</c:v>
                </c:pt>
                <c:pt idx="13972">
                  <c:v>27944</c:v>
                </c:pt>
                <c:pt idx="13973">
                  <c:v>27946</c:v>
                </c:pt>
                <c:pt idx="13974">
                  <c:v>27948</c:v>
                </c:pt>
                <c:pt idx="13975">
                  <c:v>27950</c:v>
                </c:pt>
                <c:pt idx="13976">
                  <c:v>27952</c:v>
                </c:pt>
                <c:pt idx="13977">
                  <c:v>27954</c:v>
                </c:pt>
                <c:pt idx="13978">
                  <c:v>27956</c:v>
                </c:pt>
                <c:pt idx="13979">
                  <c:v>27958</c:v>
                </c:pt>
                <c:pt idx="13980">
                  <c:v>27960</c:v>
                </c:pt>
                <c:pt idx="13981">
                  <c:v>27962</c:v>
                </c:pt>
                <c:pt idx="13982">
                  <c:v>27964</c:v>
                </c:pt>
                <c:pt idx="13983">
                  <c:v>27966</c:v>
                </c:pt>
                <c:pt idx="13984">
                  <c:v>27968</c:v>
                </c:pt>
                <c:pt idx="13985">
                  <c:v>27970</c:v>
                </c:pt>
                <c:pt idx="13986">
                  <c:v>27972</c:v>
                </c:pt>
                <c:pt idx="13987">
                  <c:v>27974</c:v>
                </c:pt>
                <c:pt idx="13988">
                  <c:v>27976</c:v>
                </c:pt>
                <c:pt idx="13989">
                  <c:v>27978</c:v>
                </c:pt>
                <c:pt idx="13990">
                  <c:v>27980</c:v>
                </c:pt>
                <c:pt idx="13991">
                  <c:v>27982</c:v>
                </c:pt>
                <c:pt idx="13992">
                  <c:v>27984</c:v>
                </c:pt>
                <c:pt idx="13993">
                  <c:v>27986</c:v>
                </c:pt>
                <c:pt idx="13994">
                  <c:v>27988</c:v>
                </c:pt>
                <c:pt idx="13995">
                  <c:v>27990</c:v>
                </c:pt>
                <c:pt idx="13996">
                  <c:v>27992</c:v>
                </c:pt>
                <c:pt idx="13997">
                  <c:v>27994</c:v>
                </c:pt>
                <c:pt idx="13998">
                  <c:v>27996</c:v>
                </c:pt>
                <c:pt idx="13999">
                  <c:v>27998</c:v>
                </c:pt>
                <c:pt idx="14000">
                  <c:v>28000</c:v>
                </c:pt>
                <c:pt idx="14001">
                  <c:v>28002</c:v>
                </c:pt>
                <c:pt idx="14002">
                  <c:v>28004</c:v>
                </c:pt>
                <c:pt idx="14003">
                  <c:v>28006</c:v>
                </c:pt>
                <c:pt idx="14004">
                  <c:v>28008</c:v>
                </c:pt>
                <c:pt idx="14005">
                  <c:v>28010</c:v>
                </c:pt>
                <c:pt idx="14006">
                  <c:v>28012</c:v>
                </c:pt>
                <c:pt idx="14007">
                  <c:v>28014</c:v>
                </c:pt>
                <c:pt idx="14008">
                  <c:v>28016</c:v>
                </c:pt>
                <c:pt idx="14009">
                  <c:v>28018</c:v>
                </c:pt>
                <c:pt idx="14010">
                  <c:v>28020</c:v>
                </c:pt>
                <c:pt idx="14011">
                  <c:v>28022</c:v>
                </c:pt>
                <c:pt idx="14012">
                  <c:v>28024</c:v>
                </c:pt>
                <c:pt idx="14013">
                  <c:v>28026</c:v>
                </c:pt>
                <c:pt idx="14014">
                  <c:v>28028</c:v>
                </c:pt>
                <c:pt idx="14015">
                  <c:v>28030</c:v>
                </c:pt>
                <c:pt idx="14016">
                  <c:v>28032</c:v>
                </c:pt>
                <c:pt idx="14017">
                  <c:v>28034</c:v>
                </c:pt>
                <c:pt idx="14018">
                  <c:v>28036</c:v>
                </c:pt>
                <c:pt idx="14019">
                  <c:v>28038</c:v>
                </c:pt>
                <c:pt idx="14020">
                  <c:v>28040</c:v>
                </c:pt>
                <c:pt idx="14021">
                  <c:v>28042</c:v>
                </c:pt>
                <c:pt idx="14022">
                  <c:v>28044</c:v>
                </c:pt>
                <c:pt idx="14023">
                  <c:v>28046</c:v>
                </c:pt>
                <c:pt idx="14024">
                  <c:v>28048</c:v>
                </c:pt>
                <c:pt idx="14025">
                  <c:v>28050</c:v>
                </c:pt>
                <c:pt idx="14026">
                  <c:v>28052</c:v>
                </c:pt>
                <c:pt idx="14027">
                  <c:v>28054</c:v>
                </c:pt>
                <c:pt idx="14028">
                  <c:v>28056</c:v>
                </c:pt>
                <c:pt idx="14029">
                  <c:v>28058</c:v>
                </c:pt>
                <c:pt idx="14030">
                  <c:v>28060</c:v>
                </c:pt>
                <c:pt idx="14031">
                  <c:v>28062</c:v>
                </c:pt>
                <c:pt idx="14032">
                  <c:v>28064</c:v>
                </c:pt>
                <c:pt idx="14033">
                  <c:v>28066</c:v>
                </c:pt>
                <c:pt idx="14034">
                  <c:v>28068</c:v>
                </c:pt>
                <c:pt idx="14035">
                  <c:v>28070</c:v>
                </c:pt>
                <c:pt idx="14036">
                  <c:v>28072</c:v>
                </c:pt>
                <c:pt idx="14037">
                  <c:v>28074</c:v>
                </c:pt>
                <c:pt idx="14038">
                  <c:v>28076</c:v>
                </c:pt>
                <c:pt idx="14039">
                  <c:v>28078</c:v>
                </c:pt>
                <c:pt idx="14040">
                  <c:v>28080</c:v>
                </c:pt>
                <c:pt idx="14041">
                  <c:v>28082</c:v>
                </c:pt>
                <c:pt idx="14042">
                  <c:v>28084</c:v>
                </c:pt>
                <c:pt idx="14043">
                  <c:v>28086</c:v>
                </c:pt>
                <c:pt idx="14044">
                  <c:v>28088</c:v>
                </c:pt>
                <c:pt idx="14045">
                  <c:v>28090</c:v>
                </c:pt>
                <c:pt idx="14046">
                  <c:v>28092</c:v>
                </c:pt>
                <c:pt idx="14047">
                  <c:v>28094</c:v>
                </c:pt>
                <c:pt idx="14048">
                  <c:v>28096</c:v>
                </c:pt>
                <c:pt idx="14049">
                  <c:v>28098</c:v>
                </c:pt>
                <c:pt idx="14050">
                  <c:v>28100</c:v>
                </c:pt>
                <c:pt idx="14051">
                  <c:v>28102</c:v>
                </c:pt>
                <c:pt idx="14052">
                  <c:v>28104</c:v>
                </c:pt>
                <c:pt idx="14053">
                  <c:v>28106</c:v>
                </c:pt>
                <c:pt idx="14054">
                  <c:v>28108</c:v>
                </c:pt>
                <c:pt idx="14055">
                  <c:v>28110</c:v>
                </c:pt>
                <c:pt idx="14056">
                  <c:v>28112</c:v>
                </c:pt>
                <c:pt idx="14057">
                  <c:v>28114</c:v>
                </c:pt>
                <c:pt idx="14058">
                  <c:v>28116</c:v>
                </c:pt>
                <c:pt idx="14059">
                  <c:v>28118</c:v>
                </c:pt>
                <c:pt idx="14060">
                  <c:v>28120</c:v>
                </c:pt>
                <c:pt idx="14061">
                  <c:v>28122</c:v>
                </c:pt>
                <c:pt idx="14062">
                  <c:v>28124</c:v>
                </c:pt>
                <c:pt idx="14063">
                  <c:v>28126</c:v>
                </c:pt>
                <c:pt idx="14064">
                  <c:v>28128</c:v>
                </c:pt>
                <c:pt idx="14065">
                  <c:v>28130</c:v>
                </c:pt>
                <c:pt idx="14066">
                  <c:v>28132</c:v>
                </c:pt>
                <c:pt idx="14067">
                  <c:v>28134</c:v>
                </c:pt>
                <c:pt idx="14068">
                  <c:v>28136</c:v>
                </c:pt>
                <c:pt idx="14069">
                  <c:v>28138</c:v>
                </c:pt>
                <c:pt idx="14070">
                  <c:v>28140</c:v>
                </c:pt>
                <c:pt idx="14071">
                  <c:v>28142</c:v>
                </c:pt>
                <c:pt idx="14072">
                  <c:v>28144</c:v>
                </c:pt>
                <c:pt idx="14073">
                  <c:v>28146</c:v>
                </c:pt>
                <c:pt idx="14074">
                  <c:v>28148</c:v>
                </c:pt>
                <c:pt idx="14075">
                  <c:v>28150</c:v>
                </c:pt>
                <c:pt idx="14076">
                  <c:v>28152</c:v>
                </c:pt>
                <c:pt idx="14077">
                  <c:v>28154</c:v>
                </c:pt>
                <c:pt idx="14078">
                  <c:v>28156</c:v>
                </c:pt>
                <c:pt idx="14079">
                  <c:v>28158</c:v>
                </c:pt>
                <c:pt idx="14080">
                  <c:v>28160</c:v>
                </c:pt>
                <c:pt idx="14081">
                  <c:v>28162</c:v>
                </c:pt>
                <c:pt idx="14082">
                  <c:v>28164</c:v>
                </c:pt>
                <c:pt idx="14083">
                  <c:v>28166</c:v>
                </c:pt>
                <c:pt idx="14084">
                  <c:v>28168</c:v>
                </c:pt>
                <c:pt idx="14085">
                  <c:v>28170</c:v>
                </c:pt>
                <c:pt idx="14086">
                  <c:v>28172</c:v>
                </c:pt>
                <c:pt idx="14087">
                  <c:v>28174</c:v>
                </c:pt>
                <c:pt idx="14088">
                  <c:v>28176</c:v>
                </c:pt>
                <c:pt idx="14089">
                  <c:v>28178</c:v>
                </c:pt>
                <c:pt idx="14090">
                  <c:v>28180</c:v>
                </c:pt>
                <c:pt idx="14091">
                  <c:v>28182</c:v>
                </c:pt>
                <c:pt idx="14092">
                  <c:v>28184</c:v>
                </c:pt>
                <c:pt idx="14093">
                  <c:v>28186</c:v>
                </c:pt>
                <c:pt idx="14094">
                  <c:v>28188</c:v>
                </c:pt>
                <c:pt idx="14095">
                  <c:v>28190</c:v>
                </c:pt>
                <c:pt idx="14096">
                  <c:v>28192</c:v>
                </c:pt>
                <c:pt idx="14097">
                  <c:v>28194</c:v>
                </c:pt>
                <c:pt idx="14098">
                  <c:v>28196</c:v>
                </c:pt>
                <c:pt idx="14099">
                  <c:v>28198</c:v>
                </c:pt>
                <c:pt idx="14100">
                  <c:v>28200</c:v>
                </c:pt>
                <c:pt idx="14101">
                  <c:v>28202</c:v>
                </c:pt>
                <c:pt idx="14102">
                  <c:v>28204</c:v>
                </c:pt>
                <c:pt idx="14103">
                  <c:v>28206</c:v>
                </c:pt>
                <c:pt idx="14104">
                  <c:v>28208</c:v>
                </c:pt>
                <c:pt idx="14105">
                  <c:v>28210</c:v>
                </c:pt>
                <c:pt idx="14106">
                  <c:v>28212</c:v>
                </c:pt>
                <c:pt idx="14107">
                  <c:v>28214</c:v>
                </c:pt>
                <c:pt idx="14108">
                  <c:v>28216</c:v>
                </c:pt>
                <c:pt idx="14109">
                  <c:v>28218</c:v>
                </c:pt>
                <c:pt idx="14110">
                  <c:v>28220</c:v>
                </c:pt>
                <c:pt idx="14111">
                  <c:v>28222</c:v>
                </c:pt>
                <c:pt idx="14112">
                  <c:v>28224</c:v>
                </c:pt>
                <c:pt idx="14113">
                  <c:v>28226</c:v>
                </c:pt>
                <c:pt idx="14114">
                  <c:v>28228</c:v>
                </c:pt>
                <c:pt idx="14115">
                  <c:v>28230</c:v>
                </c:pt>
                <c:pt idx="14116">
                  <c:v>28232</c:v>
                </c:pt>
                <c:pt idx="14117">
                  <c:v>28234</c:v>
                </c:pt>
                <c:pt idx="14118">
                  <c:v>28236</c:v>
                </c:pt>
                <c:pt idx="14119">
                  <c:v>28238</c:v>
                </c:pt>
                <c:pt idx="14120">
                  <c:v>28240</c:v>
                </c:pt>
                <c:pt idx="14121">
                  <c:v>28242</c:v>
                </c:pt>
                <c:pt idx="14122">
                  <c:v>28244</c:v>
                </c:pt>
                <c:pt idx="14123">
                  <c:v>28246</c:v>
                </c:pt>
                <c:pt idx="14124">
                  <c:v>28248</c:v>
                </c:pt>
                <c:pt idx="14125">
                  <c:v>28250</c:v>
                </c:pt>
                <c:pt idx="14126">
                  <c:v>28252</c:v>
                </c:pt>
                <c:pt idx="14127">
                  <c:v>28254</c:v>
                </c:pt>
                <c:pt idx="14128">
                  <c:v>28256</c:v>
                </c:pt>
                <c:pt idx="14129">
                  <c:v>28258</c:v>
                </c:pt>
                <c:pt idx="14130">
                  <c:v>28260</c:v>
                </c:pt>
                <c:pt idx="14131">
                  <c:v>28262</c:v>
                </c:pt>
                <c:pt idx="14132">
                  <c:v>28264</c:v>
                </c:pt>
                <c:pt idx="14133">
                  <c:v>28266</c:v>
                </c:pt>
                <c:pt idx="14134">
                  <c:v>28268</c:v>
                </c:pt>
                <c:pt idx="14135">
                  <c:v>28270</c:v>
                </c:pt>
                <c:pt idx="14136">
                  <c:v>28272</c:v>
                </c:pt>
                <c:pt idx="14137">
                  <c:v>28274</c:v>
                </c:pt>
                <c:pt idx="14138">
                  <c:v>28276</c:v>
                </c:pt>
                <c:pt idx="14139">
                  <c:v>28278</c:v>
                </c:pt>
                <c:pt idx="14140">
                  <c:v>28280</c:v>
                </c:pt>
                <c:pt idx="14141">
                  <c:v>28282</c:v>
                </c:pt>
                <c:pt idx="14142">
                  <c:v>28284</c:v>
                </c:pt>
                <c:pt idx="14143">
                  <c:v>28286</c:v>
                </c:pt>
                <c:pt idx="14144">
                  <c:v>28288</c:v>
                </c:pt>
                <c:pt idx="14145">
                  <c:v>28290</c:v>
                </c:pt>
                <c:pt idx="14146">
                  <c:v>28292</c:v>
                </c:pt>
                <c:pt idx="14147">
                  <c:v>28294</c:v>
                </c:pt>
                <c:pt idx="14148">
                  <c:v>28296</c:v>
                </c:pt>
                <c:pt idx="14149">
                  <c:v>28298</c:v>
                </c:pt>
                <c:pt idx="14150">
                  <c:v>28300</c:v>
                </c:pt>
                <c:pt idx="14151">
                  <c:v>28302</c:v>
                </c:pt>
                <c:pt idx="14152">
                  <c:v>28304</c:v>
                </c:pt>
                <c:pt idx="14153">
                  <c:v>28306</c:v>
                </c:pt>
                <c:pt idx="14154">
                  <c:v>28308</c:v>
                </c:pt>
                <c:pt idx="14155">
                  <c:v>28310</c:v>
                </c:pt>
                <c:pt idx="14156">
                  <c:v>28312</c:v>
                </c:pt>
                <c:pt idx="14157">
                  <c:v>28314</c:v>
                </c:pt>
                <c:pt idx="14158">
                  <c:v>28316</c:v>
                </c:pt>
                <c:pt idx="14159">
                  <c:v>28318</c:v>
                </c:pt>
                <c:pt idx="14160">
                  <c:v>28320</c:v>
                </c:pt>
                <c:pt idx="14161">
                  <c:v>28322</c:v>
                </c:pt>
                <c:pt idx="14162">
                  <c:v>28324</c:v>
                </c:pt>
                <c:pt idx="14163">
                  <c:v>28326</c:v>
                </c:pt>
                <c:pt idx="14164">
                  <c:v>28328</c:v>
                </c:pt>
                <c:pt idx="14165">
                  <c:v>28330</c:v>
                </c:pt>
                <c:pt idx="14166">
                  <c:v>28332</c:v>
                </c:pt>
                <c:pt idx="14167">
                  <c:v>28334</c:v>
                </c:pt>
                <c:pt idx="14168">
                  <c:v>28336</c:v>
                </c:pt>
                <c:pt idx="14169">
                  <c:v>28338</c:v>
                </c:pt>
                <c:pt idx="14170">
                  <c:v>28340</c:v>
                </c:pt>
                <c:pt idx="14171">
                  <c:v>28342</c:v>
                </c:pt>
                <c:pt idx="14172">
                  <c:v>28344</c:v>
                </c:pt>
                <c:pt idx="14173">
                  <c:v>28346</c:v>
                </c:pt>
                <c:pt idx="14174">
                  <c:v>28348</c:v>
                </c:pt>
                <c:pt idx="14175">
                  <c:v>28350</c:v>
                </c:pt>
                <c:pt idx="14176">
                  <c:v>28352</c:v>
                </c:pt>
                <c:pt idx="14177">
                  <c:v>28354</c:v>
                </c:pt>
                <c:pt idx="14178">
                  <c:v>28356</c:v>
                </c:pt>
                <c:pt idx="14179">
                  <c:v>28358</c:v>
                </c:pt>
                <c:pt idx="14180">
                  <c:v>28360</c:v>
                </c:pt>
                <c:pt idx="14181">
                  <c:v>28362</c:v>
                </c:pt>
                <c:pt idx="14182">
                  <c:v>28364</c:v>
                </c:pt>
                <c:pt idx="14183">
                  <c:v>28366</c:v>
                </c:pt>
                <c:pt idx="14184">
                  <c:v>28368</c:v>
                </c:pt>
                <c:pt idx="14185">
                  <c:v>28370</c:v>
                </c:pt>
                <c:pt idx="14186">
                  <c:v>28372</c:v>
                </c:pt>
                <c:pt idx="14187">
                  <c:v>28374</c:v>
                </c:pt>
                <c:pt idx="14188">
                  <c:v>28376</c:v>
                </c:pt>
                <c:pt idx="14189">
                  <c:v>28378</c:v>
                </c:pt>
                <c:pt idx="14190">
                  <c:v>28380</c:v>
                </c:pt>
                <c:pt idx="14191">
                  <c:v>28382</c:v>
                </c:pt>
                <c:pt idx="14192">
                  <c:v>28384</c:v>
                </c:pt>
                <c:pt idx="14193">
                  <c:v>28386</c:v>
                </c:pt>
                <c:pt idx="14194">
                  <c:v>28388</c:v>
                </c:pt>
                <c:pt idx="14195">
                  <c:v>28390</c:v>
                </c:pt>
                <c:pt idx="14196">
                  <c:v>28392</c:v>
                </c:pt>
                <c:pt idx="14197">
                  <c:v>28394</c:v>
                </c:pt>
                <c:pt idx="14198">
                  <c:v>28396</c:v>
                </c:pt>
                <c:pt idx="14199">
                  <c:v>28398</c:v>
                </c:pt>
                <c:pt idx="14200">
                  <c:v>28400</c:v>
                </c:pt>
                <c:pt idx="14201">
                  <c:v>28402</c:v>
                </c:pt>
                <c:pt idx="14202">
                  <c:v>28404</c:v>
                </c:pt>
                <c:pt idx="14203">
                  <c:v>28406</c:v>
                </c:pt>
                <c:pt idx="14204">
                  <c:v>28408</c:v>
                </c:pt>
                <c:pt idx="14205">
                  <c:v>28410</c:v>
                </c:pt>
                <c:pt idx="14206">
                  <c:v>28412</c:v>
                </c:pt>
                <c:pt idx="14207">
                  <c:v>28414</c:v>
                </c:pt>
                <c:pt idx="14208">
                  <c:v>28416</c:v>
                </c:pt>
                <c:pt idx="14209">
                  <c:v>28418</c:v>
                </c:pt>
                <c:pt idx="14210">
                  <c:v>28420</c:v>
                </c:pt>
                <c:pt idx="14211">
                  <c:v>28422</c:v>
                </c:pt>
                <c:pt idx="14212">
                  <c:v>28424</c:v>
                </c:pt>
                <c:pt idx="14213">
                  <c:v>28426</c:v>
                </c:pt>
                <c:pt idx="14214">
                  <c:v>28428</c:v>
                </c:pt>
                <c:pt idx="14215">
                  <c:v>28430</c:v>
                </c:pt>
                <c:pt idx="14216">
                  <c:v>28432</c:v>
                </c:pt>
                <c:pt idx="14217">
                  <c:v>28434</c:v>
                </c:pt>
                <c:pt idx="14218">
                  <c:v>28436</c:v>
                </c:pt>
                <c:pt idx="14219">
                  <c:v>28438</c:v>
                </c:pt>
                <c:pt idx="14220">
                  <c:v>28440</c:v>
                </c:pt>
                <c:pt idx="14221">
                  <c:v>28442</c:v>
                </c:pt>
                <c:pt idx="14222">
                  <c:v>28444</c:v>
                </c:pt>
                <c:pt idx="14223">
                  <c:v>28446</c:v>
                </c:pt>
                <c:pt idx="14224">
                  <c:v>28448</c:v>
                </c:pt>
                <c:pt idx="14225">
                  <c:v>28450</c:v>
                </c:pt>
                <c:pt idx="14226">
                  <c:v>28452</c:v>
                </c:pt>
                <c:pt idx="14227">
                  <c:v>28454</c:v>
                </c:pt>
                <c:pt idx="14228">
                  <c:v>28456</c:v>
                </c:pt>
                <c:pt idx="14229">
                  <c:v>28458</c:v>
                </c:pt>
                <c:pt idx="14230">
                  <c:v>28460</c:v>
                </c:pt>
                <c:pt idx="14231">
                  <c:v>28462</c:v>
                </c:pt>
                <c:pt idx="14232">
                  <c:v>28464</c:v>
                </c:pt>
                <c:pt idx="14233">
                  <c:v>28466</c:v>
                </c:pt>
                <c:pt idx="14234">
                  <c:v>28468</c:v>
                </c:pt>
                <c:pt idx="14235">
                  <c:v>28470</c:v>
                </c:pt>
                <c:pt idx="14236">
                  <c:v>28472</c:v>
                </c:pt>
                <c:pt idx="14237">
                  <c:v>28474</c:v>
                </c:pt>
                <c:pt idx="14238">
                  <c:v>28476</c:v>
                </c:pt>
                <c:pt idx="14239">
                  <c:v>28478</c:v>
                </c:pt>
                <c:pt idx="14240">
                  <c:v>28480</c:v>
                </c:pt>
                <c:pt idx="14241">
                  <c:v>28482</c:v>
                </c:pt>
                <c:pt idx="14242">
                  <c:v>28484</c:v>
                </c:pt>
                <c:pt idx="14243">
                  <c:v>28486</c:v>
                </c:pt>
                <c:pt idx="14244">
                  <c:v>28488</c:v>
                </c:pt>
                <c:pt idx="14245">
                  <c:v>28490</c:v>
                </c:pt>
                <c:pt idx="14246">
                  <c:v>28492</c:v>
                </c:pt>
                <c:pt idx="14247">
                  <c:v>28494</c:v>
                </c:pt>
                <c:pt idx="14248">
                  <c:v>28496</c:v>
                </c:pt>
                <c:pt idx="14249">
                  <c:v>28498</c:v>
                </c:pt>
                <c:pt idx="14250">
                  <c:v>28500</c:v>
                </c:pt>
                <c:pt idx="14251">
                  <c:v>28502</c:v>
                </c:pt>
                <c:pt idx="14252">
                  <c:v>28504</c:v>
                </c:pt>
                <c:pt idx="14253">
                  <c:v>28506</c:v>
                </c:pt>
                <c:pt idx="14254">
                  <c:v>28508</c:v>
                </c:pt>
                <c:pt idx="14255">
                  <c:v>28510</c:v>
                </c:pt>
                <c:pt idx="14256">
                  <c:v>28512</c:v>
                </c:pt>
                <c:pt idx="14257">
                  <c:v>28514</c:v>
                </c:pt>
                <c:pt idx="14258">
                  <c:v>28516</c:v>
                </c:pt>
                <c:pt idx="14259">
                  <c:v>28518</c:v>
                </c:pt>
                <c:pt idx="14260">
                  <c:v>28520</c:v>
                </c:pt>
                <c:pt idx="14261">
                  <c:v>28522</c:v>
                </c:pt>
                <c:pt idx="14262">
                  <c:v>28524</c:v>
                </c:pt>
                <c:pt idx="14263">
                  <c:v>28526</c:v>
                </c:pt>
                <c:pt idx="14264">
                  <c:v>28528</c:v>
                </c:pt>
                <c:pt idx="14265">
                  <c:v>28530</c:v>
                </c:pt>
                <c:pt idx="14266">
                  <c:v>28532</c:v>
                </c:pt>
                <c:pt idx="14267">
                  <c:v>28534</c:v>
                </c:pt>
                <c:pt idx="14268">
                  <c:v>28536</c:v>
                </c:pt>
                <c:pt idx="14269">
                  <c:v>28538</c:v>
                </c:pt>
                <c:pt idx="14270">
                  <c:v>28540</c:v>
                </c:pt>
                <c:pt idx="14271">
                  <c:v>28542</c:v>
                </c:pt>
                <c:pt idx="14272">
                  <c:v>28544</c:v>
                </c:pt>
                <c:pt idx="14273">
                  <c:v>28546</c:v>
                </c:pt>
                <c:pt idx="14274">
                  <c:v>28548</c:v>
                </c:pt>
                <c:pt idx="14275">
                  <c:v>28550</c:v>
                </c:pt>
                <c:pt idx="14276">
                  <c:v>28552</c:v>
                </c:pt>
                <c:pt idx="14277">
                  <c:v>28554</c:v>
                </c:pt>
                <c:pt idx="14278">
                  <c:v>28556</c:v>
                </c:pt>
                <c:pt idx="14279">
                  <c:v>28558</c:v>
                </c:pt>
                <c:pt idx="14280">
                  <c:v>28560</c:v>
                </c:pt>
                <c:pt idx="14281">
                  <c:v>28562</c:v>
                </c:pt>
                <c:pt idx="14282">
                  <c:v>28564</c:v>
                </c:pt>
                <c:pt idx="14283">
                  <c:v>28566</c:v>
                </c:pt>
                <c:pt idx="14284">
                  <c:v>28568</c:v>
                </c:pt>
                <c:pt idx="14285">
                  <c:v>28570</c:v>
                </c:pt>
                <c:pt idx="14286">
                  <c:v>28572</c:v>
                </c:pt>
                <c:pt idx="14287">
                  <c:v>28574</c:v>
                </c:pt>
                <c:pt idx="14288">
                  <c:v>28576</c:v>
                </c:pt>
                <c:pt idx="14289">
                  <c:v>28578</c:v>
                </c:pt>
                <c:pt idx="14290">
                  <c:v>28580</c:v>
                </c:pt>
                <c:pt idx="14291">
                  <c:v>28582</c:v>
                </c:pt>
                <c:pt idx="14292">
                  <c:v>28584</c:v>
                </c:pt>
                <c:pt idx="14293">
                  <c:v>28586</c:v>
                </c:pt>
                <c:pt idx="14294">
                  <c:v>28588</c:v>
                </c:pt>
                <c:pt idx="14295">
                  <c:v>28590</c:v>
                </c:pt>
                <c:pt idx="14296">
                  <c:v>28592</c:v>
                </c:pt>
                <c:pt idx="14297">
                  <c:v>28594</c:v>
                </c:pt>
                <c:pt idx="14298">
                  <c:v>28596</c:v>
                </c:pt>
                <c:pt idx="14299">
                  <c:v>28598</c:v>
                </c:pt>
                <c:pt idx="14300">
                  <c:v>28600</c:v>
                </c:pt>
                <c:pt idx="14301">
                  <c:v>28602</c:v>
                </c:pt>
                <c:pt idx="14302">
                  <c:v>28604</c:v>
                </c:pt>
                <c:pt idx="14303">
                  <c:v>28606</c:v>
                </c:pt>
                <c:pt idx="14304">
                  <c:v>28608</c:v>
                </c:pt>
                <c:pt idx="14305">
                  <c:v>28610</c:v>
                </c:pt>
                <c:pt idx="14306">
                  <c:v>28612</c:v>
                </c:pt>
                <c:pt idx="14307">
                  <c:v>28614</c:v>
                </c:pt>
                <c:pt idx="14308">
                  <c:v>28616</c:v>
                </c:pt>
                <c:pt idx="14309">
                  <c:v>28618</c:v>
                </c:pt>
                <c:pt idx="14310">
                  <c:v>28620</c:v>
                </c:pt>
                <c:pt idx="14311">
                  <c:v>28622</c:v>
                </c:pt>
                <c:pt idx="14312">
                  <c:v>28624</c:v>
                </c:pt>
                <c:pt idx="14313">
                  <c:v>28626</c:v>
                </c:pt>
                <c:pt idx="14314">
                  <c:v>28628</c:v>
                </c:pt>
                <c:pt idx="14315">
                  <c:v>28630</c:v>
                </c:pt>
                <c:pt idx="14316">
                  <c:v>28632</c:v>
                </c:pt>
                <c:pt idx="14317">
                  <c:v>28634</c:v>
                </c:pt>
                <c:pt idx="14318">
                  <c:v>28636</c:v>
                </c:pt>
                <c:pt idx="14319">
                  <c:v>28638</c:v>
                </c:pt>
                <c:pt idx="14320">
                  <c:v>28640</c:v>
                </c:pt>
                <c:pt idx="14321">
                  <c:v>28642</c:v>
                </c:pt>
                <c:pt idx="14322">
                  <c:v>28644</c:v>
                </c:pt>
                <c:pt idx="14323">
                  <c:v>28646</c:v>
                </c:pt>
                <c:pt idx="14324">
                  <c:v>28648</c:v>
                </c:pt>
                <c:pt idx="14325">
                  <c:v>28650</c:v>
                </c:pt>
                <c:pt idx="14326">
                  <c:v>28652</c:v>
                </c:pt>
                <c:pt idx="14327">
                  <c:v>28654</c:v>
                </c:pt>
                <c:pt idx="14328">
                  <c:v>28656</c:v>
                </c:pt>
                <c:pt idx="14329">
                  <c:v>28658</c:v>
                </c:pt>
                <c:pt idx="14330">
                  <c:v>28660</c:v>
                </c:pt>
                <c:pt idx="14331">
                  <c:v>28662</c:v>
                </c:pt>
                <c:pt idx="14332">
                  <c:v>28664</c:v>
                </c:pt>
                <c:pt idx="14333">
                  <c:v>28666</c:v>
                </c:pt>
                <c:pt idx="14334">
                  <c:v>28668</c:v>
                </c:pt>
                <c:pt idx="14335">
                  <c:v>28670</c:v>
                </c:pt>
                <c:pt idx="14336">
                  <c:v>28672</c:v>
                </c:pt>
                <c:pt idx="14337">
                  <c:v>28674</c:v>
                </c:pt>
                <c:pt idx="14338">
                  <c:v>28676</c:v>
                </c:pt>
                <c:pt idx="14339">
                  <c:v>28678</c:v>
                </c:pt>
                <c:pt idx="14340">
                  <c:v>28680</c:v>
                </c:pt>
                <c:pt idx="14341">
                  <c:v>28682</c:v>
                </c:pt>
                <c:pt idx="14342">
                  <c:v>28684</c:v>
                </c:pt>
                <c:pt idx="14343">
                  <c:v>28686</c:v>
                </c:pt>
                <c:pt idx="14344">
                  <c:v>28688</c:v>
                </c:pt>
                <c:pt idx="14345">
                  <c:v>28690</c:v>
                </c:pt>
                <c:pt idx="14346">
                  <c:v>28692</c:v>
                </c:pt>
                <c:pt idx="14347">
                  <c:v>28694</c:v>
                </c:pt>
                <c:pt idx="14348">
                  <c:v>28696</c:v>
                </c:pt>
                <c:pt idx="14349">
                  <c:v>28698</c:v>
                </c:pt>
                <c:pt idx="14350">
                  <c:v>28700</c:v>
                </c:pt>
                <c:pt idx="14351">
                  <c:v>28702</c:v>
                </c:pt>
                <c:pt idx="14352">
                  <c:v>28704</c:v>
                </c:pt>
                <c:pt idx="14353">
                  <c:v>28706</c:v>
                </c:pt>
                <c:pt idx="14354">
                  <c:v>28708</c:v>
                </c:pt>
                <c:pt idx="14355">
                  <c:v>28710</c:v>
                </c:pt>
                <c:pt idx="14356">
                  <c:v>28712</c:v>
                </c:pt>
                <c:pt idx="14357">
                  <c:v>28714</c:v>
                </c:pt>
                <c:pt idx="14358">
                  <c:v>28716</c:v>
                </c:pt>
                <c:pt idx="14359">
                  <c:v>28718</c:v>
                </c:pt>
                <c:pt idx="14360">
                  <c:v>28720</c:v>
                </c:pt>
                <c:pt idx="14361">
                  <c:v>28722</c:v>
                </c:pt>
                <c:pt idx="14362">
                  <c:v>28724</c:v>
                </c:pt>
                <c:pt idx="14363">
                  <c:v>28726</c:v>
                </c:pt>
                <c:pt idx="14364">
                  <c:v>28728</c:v>
                </c:pt>
                <c:pt idx="14365">
                  <c:v>28730</c:v>
                </c:pt>
                <c:pt idx="14366">
                  <c:v>28732</c:v>
                </c:pt>
                <c:pt idx="14367">
                  <c:v>28734</c:v>
                </c:pt>
                <c:pt idx="14368">
                  <c:v>28736</c:v>
                </c:pt>
                <c:pt idx="14369">
                  <c:v>28738</c:v>
                </c:pt>
                <c:pt idx="14370">
                  <c:v>28740</c:v>
                </c:pt>
                <c:pt idx="14371">
                  <c:v>28742</c:v>
                </c:pt>
                <c:pt idx="14372">
                  <c:v>28744</c:v>
                </c:pt>
                <c:pt idx="14373">
                  <c:v>28746</c:v>
                </c:pt>
                <c:pt idx="14374">
                  <c:v>28748</c:v>
                </c:pt>
                <c:pt idx="14375">
                  <c:v>28750</c:v>
                </c:pt>
                <c:pt idx="14376">
                  <c:v>28752</c:v>
                </c:pt>
                <c:pt idx="14377">
                  <c:v>28754</c:v>
                </c:pt>
                <c:pt idx="14378">
                  <c:v>28756</c:v>
                </c:pt>
                <c:pt idx="14379">
                  <c:v>28758</c:v>
                </c:pt>
                <c:pt idx="14380">
                  <c:v>28760</c:v>
                </c:pt>
                <c:pt idx="14381">
                  <c:v>28762</c:v>
                </c:pt>
                <c:pt idx="14382">
                  <c:v>28764</c:v>
                </c:pt>
                <c:pt idx="14383">
                  <c:v>28766</c:v>
                </c:pt>
                <c:pt idx="14384">
                  <c:v>28768</c:v>
                </c:pt>
                <c:pt idx="14385">
                  <c:v>28770</c:v>
                </c:pt>
                <c:pt idx="14386">
                  <c:v>28772</c:v>
                </c:pt>
                <c:pt idx="14387">
                  <c:v>28774</c:v>
                </c:pt>
                <c:pt idx="14388">
                  <c:v>28776</c:v>
                </c:pt>
                <c:pt idx="14389">
                  <c:v>28778</c:v>
                </c:pt>
                <c:pt idx="14390">
                  <c:v>28780</c:v>
                </c:pt>
                <c:pt idx="14391">
                  <c:v>28782</c:v>
                </c:pt>
                <c:pt idx="14392">
                  <c:v>28784</c:v>
                </c:pt>
                <c:pt idx="14393">
                  <c:v>28786</c:v>
                </c:pt>
                <c:pt idx="14394">
                  <c:v>28788</c:v>
                </c:pt>
                <c:pt idx="14395">
                  <c:v>28790</c:v>
                </c:pt>
                <c:pt idx="14396">
                  <c:v>28792</c:v>
                </c:pt>
                <c:pt idx="14397">
                  <c:v>28794</c:v>
                </c:pt>
                <c:pt idx="14398">
                  <c:v>28796</c:v>
                </c:pt>
                <c:pt idx="14399">
                  <c:v>28798</c:v>
                </c:pt>
                <c:pt idx="14400">
                  <c:v>28800</c:v>
                </c:pt>
                <c:pt idx="14401">
                  <c:v>28802</c:v>
                </c:pt>
                <c:pt idx="14402">
                  <c:v>28804</c:v>
                </c:pt>
                <c:pt idx="14403">
                  <c:v>28806</c:v>
                </c:pt>
                <c:pt idx="14404">
                  <c:v>28808</c:v>
                </c:pt>
                <c:pt idx="14405">
                  <c:v>28810</c:v>
                </c:pt>
                <c:pt idx="14406">
                  <c:v>28812</c:v>
                </c:pt>
                <c:pt idx="14407">
                  <c:v>28814</c:v>
                </c:pt>
                <c:pt idx="14408">
                  <c:v>28816</c:v>
                </c:pt>
                <c:pt idx="14409">
                  <c:v>28818</c:v>
                </c:pt>
                <c:pt idx="14410">
                  <c:v>28820</c:v>
                </c:pt>
                <c:pt idx="14411">
                  <c:v>28822</c:v>
                </c:pt>
                <c:pt idx="14412">
                  <c:v>28824</c:v>
                </c:pt>
                <c:pt idx="14413">
                  <c:v>28826</c:v>
                </c:pt>
                <c:pt idx="14414">
                  <c:v>28828</c:v>
                </c:pt>
                <c:pt idx="14415">
                  <c:v>28830</c:v>
                </c:pt>
                <c:pt idx="14416">
                  <c:v>28832</c:v>
                </c:pt>
                <c:pt idx="14417">
                  <c:v>28834</c:v>
                </c:pt>
                <c:pt idx="14418">
                  <c:v>28836</c:v>
                </c:pt>
                <c:pt idx="14419">
                  <c:v>28838</c:v>
                </c:pt>
                <c:pt idx="14420">
                  <c:v>28840</c:v>
                </c:pt>
                <c:pt idx="14421">
                  <c:v>28842</c:v>
                </c:pt>
                <c:pt idx="14422">
                  <c:v>28844</c:v>
                </c:pt>
                <c:pt idx="14423">
                  <c:v>28846</c:v>
                </c:pt>
                <c:pt idx="14424">
                  <c:v>28848</c:v>
                </c:pt>
                <c:pt idx="14425">
                  <c:v>28850</c:v>
                </c:pt>
                <c:pt idx="14426">
                  <c:v>28852</c:v>
                </c:pt>
                <c:pt idx="14427">
                  <c:v>28854</c:v>
                </c:pt>
                <c:pt idx="14428">
                  <c:v>28856</c:v>
                </c:pt>
                <c:pt idx="14429">
                  <c:v>28858</c:v>
                </c:pt>
                <c:pt idx="14430">
                  <c:v>28860</c:v>
                </c:pt>
                <c:pt idx="14431">
                  <c:v>28862</c:v>
                </c:pt>
                <c:pt idx="14432">
                  <c:v>28864</c:v>
                </c:pt>
                <c:pt idx="14433">
                  <c:v>28866</c:v>
                </c:pt>
                <c:pt idx="14434">
                  <c:v>28868</c:v>
                </c:pt>
                <c:pt idx="14435">
                  <c:v>28870</c:v>
                </c:pt>
                <c:pt idx="14436">
                  <c:v>28872</c:v>
                </c:pt>
                <c:pt idx="14437">
                  <c:v>28874</c:v>
                </c:pt>
                <c:pt idx="14438">
                  <c:v>28876</c:v>
                </c:pt>
                <c:pt idx="14439">
                  <c:v>28878</c:v>
                </c:pt>
                <c:pt idx="14440">
                  <c:v>28880</c:v>
                </c:pt>
                <c:pt idx="14441">
                  <c:v>28882</c:v>
                </c:pt>
                <c:pt idx="14442">
                  <c:v>28884</c:v>
                </c:pt>
                <c:pt idx="14443">
                  <c:v>28886</c:v>
                </c:pt>
                <c:pt idx="14444">
                  <c:v>28888</c:v>
                </c:pt>
                <c:pt idx="14445">
                  <c:v>28890</c:v>
                </c:pt>
                <c:pt idx="14446">
                  <c:v>28892</c:v>
                </c:pt>
                <c:pt idx="14447">
                  <c:v>28894</c:v>
                </c:pt>
                <c:pt idx="14448">
                  <c:v>28896</c:v>
                </c:pt>
                <c:pt idx="14449">
                  <c:v>28898</c:v>
                </c:pt>
                <c:pt idx="14450">
                  <c:v>28900</c:v>
                </c:pt>
                <c:pt idx="14451">
                  <c:v>28902</c:v>
                </c:pt>
                <c:pt idx="14452">
                  <c:v>28904</c:v>
                </c:pt>
                <c:pt idx="14453">
                  <c:v>28906</c:v>
                </c:pt>
                <c:pt idx="14454">
                  <c:v>28908</c:v>
                </c:pt>
                <c:pt idx="14455">
                  <c:v>28910</c:v>
                </c:pt>
                <c:pt idx="14456">
                  <c:v>28912</c:v>
                </c:pt>
                <c:pt idx="14457">
                  <c:v>28914</c:v>
                </c:pt>
                <c:pt idx="14458">
                  <c:v>28916</c:v>
                </c:pt>
                <c:pt idx="14459">
                  <c:v>28918</c:v>
                </c:pt>
                <c:pt idx="14460">
                  <c:v>28920</c:v>
                </c:pt>
                <c:pt idx="14461">
                  <c:v>28922</c:v>
                </c:pt>
                <c:pt idx="14462">
                  <c:v>28924</c:v>
                </c:pt>
                <c:pt idx="14463">
                  <c:v>28926</c:v>
                </c:pt>
                <c:pt idx="14464">
                  <c:v>28928</c:v>
                </c:pt>
                <c:pt idx="14465">
                  <c:v>28930</c:v>
                </c:pt>
                <c:pt idx="14466">
                  <c:v>28932</c:v>
                </c:pt>
                <c:pt idx="14467">
                  <c:v>28934</c:v>
                </c:pt>
                <c:pt idx="14468">
                  <c:v>28936</c:v>
                </c:pt>
                <c:pt idx="14469">
                  <c:v>28938</c:v>
                </c:pt>
                <c:pt idx="14470">
                  <c:v>28940</c:v>
                </c:pt>
                <c:pt idx="14471">
                  <c:v>28942</c:v>
                </c:pt>
                <c:pt idx="14472">
                  <c:v>28944</c:v>
                </c:pt>
                <c:pt idx="14473">
                  <c:v>28946</c:v>
                </c:pt>
                <c:pt idx="14474">
                  <c:v>28948</c:v>
                </c:pt>
                <c:pt idx="14475">
                  <c:v>28950</c:v>
                </c:pt>
                <c:pt idx="14476">
                  <c:v>28952</c:v>
                </c:pt>
                <c:pt idx="14477">
                  <c:v>28954</c:v>
                </c:pt>
                <c:pt idx="14478">
                  <c:v>28956</c:v>
                </c:pt>
                <c:pt idx="14479">
                  <c:v>28958</c:v>
                </c:pt>
                <c:pt idx="14480">
                  <c:v>28960</c:v>
                </c:pt>
                <c:pt idx="14481">
                  <c:v>28962</c:v>
                </c:pt>
                <c:pt idx="14482">
                  <c:v>28964</c:v>
                </c:pt>
                <c:pt idx="14483">
                  <c:v>28966</c:v>
                </c:pt>
                <c:pt idx="14484">
                  <c:v>28968</c:v>
                </c:pt>
                <c:pt idx="14485">
                  <c:v>28970</c:v>
                </c:pt>
                <c:pt idx="14486">
                  <c:v>28972</c:v>
                </c:pt>
                <c:pt idx="14487">
                  <c:v>28974</c:v>
                </c:pt>
                <c:pt idx="14488">
                  <c:v>28976</c:v>
                </c:pt>
                <c:pt idx="14489">
                  <c:v>28978</c:v>
                </c:pt>
                <c:pt idx="14490">
                  <c:v>28980</c:v>
                </c:pt>
                <c:pt idx="14491">
                  <c:v>28982</c:v>
                </c:pt>
                <c:pt idx="14492">
                  <c:v>28984</c:v>
                </c:pt>
                <c:pt idx="14493">
                  <c:v>28986</c:v>
                </c:pt>
                <c:pt idx="14494">
                  <c:v>28988</c:v>
                </c:pt>
                <c:pt idx="14495">
                  <c:v>28990</c:v>
                </c:pt>
                <c:pt idx="14496">
                  <c:v>28992</c:v>
                </c:pt>
                <c:pt idx="14497">
                  <c:v>28994</c:v>
                </c:pt>
                <c:pt idx="14498">
                  <c:v>28996</c:v>
                </c:pt>
                <c:pt idx="14499">
                  <c:v>28998</c:v>
                </c:pt>
                <c:pt idx="14500">
                  <c:v>29000</c:v>
                </c:pt>
                <c:pt idx="14501">
                  <c:v>29002</c:v>
                </c:pt>
                <c:pt idx="14502">
                  <c:v>29004</c:v>
                </c:pt>
                <c:pt idx="14503">
                  <c:v>29006</c:v>
                </c:pt>
                <c:pt idx="14504">
                  <c:v>29008</c:v>
                </c:pt>
                <c:pt idx="14505">
                  <c:v>29010</c:v>
                </c:pt>
                <c:pt idx="14506">
                  <c:v>29012</c:v>
                </c:pt>
                <c:pt idx="14507">
                  <c:v>29014</c:v>
                </c:pt>
                <c:pt idx="14508">
                  <c:v>29016</c:v>
                </c:pt>
                <c:pt idx="14509">
                  <c:v>29018</c:v>
                </c:pt>
                <c:pt idx="14510">
                  <c:v>29020</c:v>
                </c:pt>
                <c:pt idx="14511">
                  <c:v>29022</c:v>
                </c:pt>
                <c:pt idx="14512">
                  <c:v>29024</c:v>
                </c:pt>
                <c:pt idx="14513">
                  <c:v>29026</c:v>
                </c:pt>
                <c:pt idx="14514">
                  <c:v>29028</c:v>
                </c:pt>
                <c:pt idx="14515">
                  <c:v>29030</c:v>
                </c:pt>
                <c:pt idx="14516">
                  <c:v>29032</c:v>
                </c:pt>
                <c:pt idx="14517">
                  <c:v>29034</c:v>
                </c:pt>
                <c:pt idx="14518">
                  <c:v>29036</c:v>
                </c:pt>
                <c:pt idx="14519">
                  <c:v>29038</c:v>
                </c:pt>
                <c:pt idx="14520">
                  <c:v>29040</c:v>
                </c:pt>
                <c:pt idx="14521">
                  <c:v>29042</c:v>
                </c:pt>
                <c:pt idx="14522">
                  <c:v>29044</c:v>
                </c:pt>
                <c:pt idx="14523">
                  <c:v>29046</c:v>
                </c:pt>
                <c:pt idx="14524">
                  <c:v>29048</c:v>
                </c:pt>
                <c:pt idx="14525">
                  <c:v>29050</c:v>
                </c:pt>
                <c:pt idx="14526">
                  <c:v>29052</c:v>
                </c:pt>
                <c:pt idx="14527">
                  <c:v>29054</c:v>
                </c:pt>
                <c:pt idx="14528">
                  <c:v>29056</c:v>
                </c:pt>
                <c:pt idx="14529">
                  <c:v>29058</c:v>
                </c:pt>
                <c:pt idx="14530">
                  <c:v>29060</c:v>
                </c:pt>
                <c:pt idx="14531">
                  <c:v>29062</c:v>
                </c:pt>
                <c:pt idx="14532">
                  <c:v>29064</c:v>
                </c:pt>
                <c:pt idx="14533">
                  <c:v>29066</c:v>
                </c:pt>
                <c:pt idx="14534">
                  <c:v>29068</c:v>
                </c:pt>
                <c:pt idx="14535">
                  <c:v>29070</c:v>
                </c:pt>
                <c:pt idx="14536">
                  <c:v>29072</c:v>
                </c:pt>
                <c:pt idx="14537">
                  <c:v>29074</c:v>
                </c:pt>
                <c:pt idx="14538">
                  <c:v>29076</c:v>
                </c:pt>
                <c:pt idx="14539">
                  <c:v>29078</c:v>
                </c:pt>
                <c:pt idx="14540">
                  <c:v>29080</c:v>
                </c:pt>
                <c:pt idx="14541">
                  <c:v>29082</c:v>
                </c:pt>
                <c:pt idx="14542">
                  <c:v>29084</c:v>
                </c:pt>
                <c:pt idx="14543">
                  <c:v>29086</c:v>
                </c:pt>
                <c:pt idx="14544">
                  <c:v>29088</c:v>
                </c:pt>
                <c:pt idx="14545">
                  <c:v>29090</c:v>
                </c:pt>
                <c:pt idx="14546">
                  <c:v>29092</c:v>
                </c:pt>
                <c:pt idx="14547">
                  <c:v>29094</c:v>
                </c:pt>
                <c:pt idx="14548">
                  <c:v>29096</c:v>
                </c:pt>
                <c:pt idx="14549">
                  <c:v>29098</c:v>
                </c:pt>
                <c:pt idx="14550">
                  <c:v>29100</c:v>
                </c:pt>
                <c:pt idx="14551">
                  <c:v>29102</c:v>
                </c:pt>
                <c:pt idx="14552">
                  <c:v>29104</c:v>
                </c:pt>
                <c:pt idx="14553">
                  <c:v>29106</c:v>
                </c:pt>
                <c:pt idx="14554">
                  <c:v>29108</c:v>
                </c:pt>
                <c:pt idx="14555">
                  <c:v>29110</c:v>
                </c:pt>
                <c:pt idx="14556">
                  <c:v>29112</c:v>
                </c:pt>
                <c:pt idx="14557">
                  <c:v>29114</c:v>
                </c:pt>
                <c:pt idx="14558">
                  <c:v>29116</c:v>
                </c:pt>
                <c:pt idx="14559">
                  <c:v>29118</c:v>
                </c:pt>
                <c:pt idx="14560">
                  <c:v>29120</c:v>
                </c:pt>
                <c:pt idx="14561">
                  <c:v>29122</c:v>
                </c:pt>
                <c:pt idx="14562">
                  <c:v>29124</c:v>
                </c:pt>
                <c:pt idx="14563">
                  <c:v>29126</c:v>
                </c:pt>
                <c:pt idx="14564">
                  <c:v>29128</c:v>
                </c:pt>
                <c:pt idx="14565">
                  <c:v>29130</c:v>
                </c:pt>
                <c:pt idx="14566">
                  <c:v>29132</c:v>
                </c:pt>
                <c:pt idx="14567">
                  <c:v>29134</c:v>
                </c:pt>
                <c:pt idx="14568">
                  <c:v>29136</c:v>
                </c:pt>
                <c:pt idx="14569">
                  <c:v>29138</c:v>
                </c:pt>
                <c:pt idx="14570">
                  <c:v>29140</c:v>
                </c:pt>
                <c:pt idx="14571">
                  <c:v>29142</c:v>
                </c:pt>
                <c:pt idx="14572">
                  <c:v>29144</c:v>
                </c:pt>
                <c:pt idx="14573">
                  <c:v>29146</c:v>
                </c:pt>
                <c:pt idx="14574">
                  <c:v>29148</c:v>
                </c:pt>
                <c:pt idx="14575">
                  <c:v>29150</c:v>
                </c:pt>
                <c:pt idx="14576">
                  <c:v>29152</c:v>
                </c:pt>
                <c:pt idx="14577">
                  <c:v>29154</c:v>
                </c:pt>
                <c:pt idx="14578">
                  <c:v>29156</c:v>
                </c:pt>
                <c:pt idx="14579">
                  <c:v>29158</c:v>
                </c:pt>
                <c:pt idx="14580">
                  <c:v>29160</c:v>
                </c:pt>
                <c:pt idx="14581">
                  <c:v>29162</c:v>
                </c:pt>
                <c:pt idx="14582">
                  <c:v>29164</c:v>
                </c:pt>
                <c:pt idx="14583">
                  <c:v>29166</c:v>
                </c:pt>
                <c:pt idx="14584">
                  <c:v>29168</c:v>
                </c:pt>
                <c:pt idx="14585">
                  <c:v>29170</c:v>
                </c:pt>
                <c:pt idx="14586">
                  <c:v>29172</c:v>
                </c:pt>
                <c:pt idx="14587">
                  <c:v>29174</c:v>
                </c:pt>
                <c:pt idx="14588">
                  <c:v>29176</c:v>
                </c:pt>
                <c:pt idx="14589">
                  <c:v>29178</c:v>
                </c:pt>
                <c:pt idx="14590">
                  <c:v>29180</c:v>
                </c:pt>
                <c:pt idx="14591">
                  <c:v>29182</c:v>
                </c:pt>
                <c:pt idx="14592">
                  <c:v>29184</c:v>
                </c:pt>
                <c:pt idx="14593">
                  <c:v>29186</c:v>
                </c:pt>
                <c:pt idx="14594">
                  <c:v>29188</c:v>
                </c:pt>
                <c:pt idx="14595">
                  <c:v>29190</c:v>
                </c:pt>
                <c:pt idx="14596">
                  <c:v>29192</c:v>
                </c:pt>
                <c:pt idx="14597">
                  <c:v>29194</c:v>
                </c:pt>
                <c:pt idx="14598">
                  <c:v>29196</c:v>
                </c:pt>
                <c:pt idx="14599">
                  <c:v>29198</c:v>
                </c:pt>
                <c:pt idx="14600">
                  <c:v>29200</c:v>
                </c:pt>
                <c:pt idx="14601">
                  <c:v>29202</c:v>
                </c:pt>
                <c:pt idx="14602">
                  <c:v>29204</c:v>
                </c:pt>
                <c:pt idx="14603">
                  <c:v>29206</c:v>
                </c:pt>
                <c:pt idx="14604">
                  <c:v>29208</c:v>
                </c:pt>
                <c:pt idx="14605">
                  <c:v>29210</c:v>
                </c:pt>
                <c:pt idx="14606">
                  <c:v>29212</c:v>
                </c:pt>
                <c:pt idx="14607">
                  <c:v>29214</c:v>
                </c:pt>
                <c:pt idx="14608">
                  <c:v>29216</c:v>
                </c:pt>
                <c:pt idx="14609">
                  <c:v>29218</c:v>
                </c:pt>
                <c:pt idx="14610">
                  <c:v>29220</c:v>
                </c:pt>
                <c:pt idx="14611">
                  <c:v>29222</c:v>
                </c:pt>
                <c:pt idx="14612">
                  <c:v>29224</c:v>
                </c:pt>
                <c:pt idx="14613">
                  <c:v>29226</c:v>
                </c:pt>
                <c:pt idx="14614">
                  <c:v>29228</c:v>
                </c:pt>
                <c:pt idx="14615">
                  <c:v>29230</c:v>
                </c:pt>
                <c:pt idx="14616">
                  <c:v>29232</c:v>
                </c:pt>
                <c:pt idx="14617">
                  <c:v>29234</c:v>
                </c:pt>
                <c:pt idx="14618">
                  <c:v>29236</c:v>
                </c:pt>
                <c:pt idx="14619">
                  <c:v>29238</c:v>
                </c:pt>
                <c:pt idx="14620">
                  <c:v>29240</c:v>
                </c:pt>
                <c:pt idx="14621">
                  <c:v>29242</c:v>
                </c:pt>
                <c:pt idx="14622">
                  <c:v>29244</c:v>
                </c:pt>
                <c:pt idx="14623">
                  <c:v>29246</c:v>
                </c:pt>
                <c:pt idx="14624">
                  <c:v>29248</c:v>
                </c:pt>
                <c:pt idx="14625">
                  <c:v>29250</c:v>
                </c:pt>
                <c:pt idx="14626">
                  <c:v>29252</c:v>
                </c:pt>
                <c:pt idx="14627">
                  <c:v>29254</c:v>
                </c:pt>
                <c:pt idx="14628">
                  <c:v>29256</c:v>
                </c:pt>
                <c:pt idx="14629">
                  <c:v>29258</c:v>
                </c:pt>
                <c:pt idx="14630">
                  <c:v>29260</c:v>
                </c:pt>
                <c:pt idx="14631">
                  <c:v>29262</c:v>
                </c:pt>
                <c:pt idx="14632">
                  <c:v>29264</c:v>
                </c:pt>
                <c:pt idx="14633">
                  <c:v>29266</c:v>
                </c:pt>
                <c:pt idx="14634">
                  <c:v>29268</c:v>
                </c:pt>
                <c:pt idx="14635">
                  <c:v>29270</c:v>
                </c:pt>
                <c:pt idx="14636">
                  <c:v>29272</c:v>
                </c:pt>
                <c:pt idx="14637">
                  <c:v>29274</c:v>
                </c:pt>
                <c:pt idx="14638">
                  <c:v>29276</c:v>
                </c:pt>
                <c:pt idx="14639">
                  <c:v>29278</c:v>
                </c:pt>
                <c:pt idx="14640">
                  <c:v>29280</c:v>
                </c:pt>
                <c:pt idx="14641">
                  <c:v>29282</c:v>
                </c:pt>
                <c:pt idx="14642">
                  <c:v>29284</c:v>
                </c:pt>
                <c:pt idx="14643">
                  <c:v>29286</c:v>
                </c:pt>
                <c:pt idx="14644">
                  <c:v>29288</c:v>
                </c:pt>
                <c:pt idx="14645">
                  <c:v>29290</c:v>
                </c:pt>
                <c:pt idx="14646">
                  <c:v>29292</c:v>
                </c:pt>
                <c:pt idx="14647">
                  <c:v>29294</c:v>
                </c:pt>
                <c:pt idx="14648">
                  <c:v>29296</c:v>
                </c:pt>
                <c:pt idx="14649">
                  <c:v>29298</c:v>
                </c:pt>
                <c:pt idx="14650">
                  <c:v>29300</c:v>
                </c:pt>
                <c:pt idx="14651">
                  <c:v>29302</c:v>
                </c:pt>
                <c:pt idx="14652">
                  <c:v>29304</c:v>
                </c:pt>
                <c:pt idx="14653">
                  <c:v>29306</c:v>
                </c:pt>
                <c:pt idx="14654">
                  <c:v>29308</c:v>
                </c:pt>
                <c:pt idx="14655">
                  <c:v>29310</c:v>
                </c:pt>
                <c:pt idx="14656">
                  <c:v>29312</c:v>
                </c:pt>
                <c:pt idx="14657">
                  <c:v>29314</c:v>
                </c:pt>
                <c:pt idx="14658">
                  <c:v>29316</c:v>
                </c:pt>
                <c:pt idx="14659">
                  <c:v>29318</c:v>
                </c:pt>
                <c:pt idx="14660">
                  <c:v>29320</c:v>
                </c:pt>
                <c:pt idx="14661">
                  <c:v>29322</c:v>
                </c:pt>
                <c:pt idx="14662">
                  <c:v>29324</c:v>
                </c:pt>
                <c:pt idx="14663">
                  <c:v>29326</c:v>
                </c:pt>
                <c:pt idx="14664">
                  <c:v>29328</c:v>
                </c:pt>
                <c:pt idx="14665">
                  <c:v>29330</c:v>
                </c:pt>
                <c:pt idx="14666">
                  <c:v>29332</c:v>
                </c:pt>
                <c:pt idx="14667">
                  <c:v>29334</c:v>
                </c:pt>
                <c:pt idx="14668">
                  <c:v>29336</c:v>
                </c:pt>
                <c:pt idx="14669">
                  <c:v>29338</c:v>
                </c:pt>
                <c:pt idx="14670">
                  <c:v>29340</c:v>
                </c:pt>
                <c:pt idx="14671">
                  <c:v>29342</c:v>
                </c:pt>
                <c:pt idx="14672">
                  <c:v>29344</c:v>
                </c:pt>
                <c:pt idx="14673">
                  <c:v>29346</c:v>
                </c:pt>
                <c:pt idx="14674">
                  <c:v>29348</c:v>
                </c:pt>
                <c:pt idx="14675">
                  <c:v>29350</c:v>
                </c:pt>
                <c:pt idx="14676">
                  <c:v>29352</c:v>
                </c:pt>
                <c:pt idx="14677">
                  <c:v>29354</c:v>
                </c:pt>
                <c:pt idx="14678">
                  <c:v>29356</c:v>
                </c:pt>
                <c:pt idx="14679">
                  <c:v>29358</c:v>
                </c:pt>
                <c:pt idx="14680">
                  <c:v>29360</c:v>
                </c:pt>
                <c:pt idx="14681">
                  <c:v>29362</c:v>
                </c:pt>
                <c:pt idx="14682">
                  <c:v>29364</c:v>
                </c:pt>
                <c:pt idx="14683">
                  <c:v>29366</c:v>
                </c:pt>
                <c:pt idx="14684">
                  <c:v>29368</c:v>
                </c:pt>
                <c:pt idx="14685">
                  <c:v>29370</c:v>
                </c:pt>
                <c:pt idx="14686">
                  <c:v>29372</c:v>
                </c:pt>
                <c:pt idx="14687">
                  <c:v>29374</c:v>
                </c:pt>
                <c:pt idx="14688">
                  <c:v>29376</c:v>
                </c:pt>
                <c:pt idx="14689">
                  <c:v>29378</c:v>
                </c:pt>
                <c:pt idx="14690">
                  <c:v>29380</c:v>
                </c:pt>
                <c:pt idx="14691">
                  <c:v>29382</c:v>
                </c:pt>
                <c:pt idx="14692">
                  <c:v>29384</c:v>
                </c:pt>
                <c:pt idx="14693">
                  <c:v>29386</c:v>
                </c:pt>
                <c:pt idx="14694">
                  <c:v>29388</c:v>
                </c:pt>
                <c:pt idx="14695">
                  <c:v>29390</c:v>
                </c:pt>
                <c:pt idx="14696">
                  <c:v>29392</c:v>
                </c:pt>
                <c:pt idx="14697">
                  <c:v>29394</c:v>
                </c:pt>
                <c:pt idx="14698">
                  <c:v>29396</c:v>
                </c:pt>
                <c:pt idx="14699">
                  <c:v>29398</c:v>
                </c:pt>
                <c:pt idx="14700">
                  <c:v>29400</c:v>
                </c:pt>
                <c:pt idx="14701">
                  <c:v>29402</c:v>
                </c:pt>
                <c:pt idx="14702">
                  <c:v>29404</c:v>
                </c:pt>
                <c:pt idx="14703">
                  <c:v>29406</c:v>
                </c:pt>
                <c:pt idx="14704">
                  <c:v>29408</c:v>
                </c:pt>
                <c:pt idx="14705">
                  <c:v>29410</c:v>
                </c:pt>
                <c:pt idx="14706">
                  <c:v>29412</c:v>
                </c:pt>
                <c:pt idx="14707">
                  <c:v>29414</c:v>
                </c:pt>
                <c:pt idx="14708">
                  <c:v>29416</c:v>
                </c:pt>
                <c:pt idx="14709">
                  <c:v>29418</c:v>
                </c:pt>
                <c:pt idx="14710">
                  <c:v>29420</c:v>
                </c:pt>
                <c:pt idx="14711">
                  <c:v>29422</c:v>
                </c:pt>
                <c:pt idx="14712">
                  <c:v>29424</c:v>
                </c:pt>
                <c:pt idx="14713">
                  <c:v>29426</c:v>
                </c:pt>
                <c:pt idx="14714">
                  <c:v>29428</c:v>
                </c:pt>
                <c:pt idx="14715">
                  <c:v>29430</c:v>
                </c:pt>
                <c:pt idx="14716">
                  <c:v>29432</c:v>
                </c:pt>
                <c:pt idx="14717">
                  <c:v>29434</c:v>
                </c:pt>
                <c:pt idx="14718">
                  <c:v>29436</c:v>
                </c:pt>
                <c:pt idx="14719">
                  <c:v>29438</c:v>
                </c:pt>
                <c:pt idx="14720">
                  <c:v>29440</c:v>
                </c:pt>
                <c:pt idx="14721">
                  <c:v>29442</c:v>
                </c:pt>
                <c:pt idx="14722">
                  <c:v>29444</c:v>
                </c:pt>
                <c:pt idx="14723">
                  <c:v>29446</c:v>
                </c:pt>
                <c:pt idx="14724">
                  <c:v>29448</c:v>
                </c:pt>
                <c:pt idx="14725">
                  <c:v>29450</c:v>
                </c:pt>
                <c:pt idx="14726">
                  <c:v>29452</c:v>
                </c:pt>
                <c:pt idx="14727">
                  <c:v>29454</c:v>
                </c:pt>
                <c:pt idx="14728">
                  <c:v>29456</c:v>
                </c:pt>
                <c:pt idx="14729">
                  <c:v>29458</c:v>
                </c:pt>
                <c:pt idx="14730">
                  <c:v>29460</c:v>
                </c:pt>
                <c:pt idx="14731">
                  <c:v>29462</c:v>
                </c:pt>
                <c:pt idx="14732">
                  <c:v>29464</c:v>
                </c:pt>
                <c:pt idx="14733">
                  <c:v>29466</c:v>
                </c:pt>
                <c:pt idx="14734">
                  <c:v>29468</c:v>
                </c:pt>
                <c:pt idx="14735">
                  <c:v>29470</c:v>
                </c:pt>
                <c:pt idx="14736">
                  <c:v>29472</c:v>
                </c:pt>
                <c:pt idx="14737">
                  <c:v>29474</c:v>
                </c:pt>
                <c:pt idx="14738">
                  <c:v>29476</c:v>
                </c:pt>
                <c:pt idx="14739">
                  <c:v>29478</c:v>
                </c:pt>
                <c:pt idx="14740">
                  <c:v>29480</c:v>
                </c:pt>
                <c:pt idx="14741">
                  <c:v>29482</c:v>
                </c:pt>
                <c:pt idx="14742">
                  <c:v>29484</c:v>
                </c:pt>
                <c:pt idx="14743">
                  <c:v>29486</c:v>
                </c:pt>
                <c:pt idx="14744">
                  <c:v>29488</c:v>
                </c:pt>
                <c:pt idx="14745">
                  <c:v>29490</c:v>
                </c:pt>
                <c:pt idx="14746">
                  <c:v>29492</c:v>
                </c:pt>
                <c:pt idx="14747">
                  <c:v>29494</c:v>
                </c:pt>
                <c:pt idx="14748">
                  <c:v>29496</c:v>
                </c:pt>
                <c:pt idx="14749">
                  <c:v>29498</c:v>
                </c:pt>
                <c:pt idx="14750">
                  <c:v>29500</c:v>
                </c:pt>
                <c:pt idx="14751">
                  <c:v>29502</c:v>
                </c:pt>
                <c:pt idx="14752">
                  <c:v>29504</c:v>
                </c:pt>
                <c:pt idx="14753">
                  <c:v>29506</c:v>
                </c:pt>
                <c:pt idx="14754">
                  <c:v>29508</c:v>
                </c:pt>
                <c:pt idx="14755">
                  <c:v>29510</c:v>
                </c:pt>
                <c:pt idx="14756">
                  <c:v>29512</c:v>
                </c:pt>
                <c:pt idx="14757">
                  <c:v>29514</c:v>
                </c:pt>
                <c:pt idx="14758">
                  <c:v>29516</c:v>
                </c:pt>
                <c:pt idx="14759">
                  <c:v>29518</c:v>
                </c:pt>
                <c:pt idx="14760">
                  <c:v>29520</c:v>
                </c:pt>
                <c:pt idx="14761">
                  <c:v>29522</c:v>
                </c:pt>
                <c:pt idx="14762">
                  <c:v>29524</c:v>
                </c:pt>
                <c:pt idx="14763">
                  <c:v>29526</c:v>
                </c:pt>
                <c:pt idx="14764">
                  <c:v>29528</c:v>
                </c:pt>
                <c:pt idx="14765">
                  <c:v>29530</c:v>
                </c:pt>
                <c:pt idx="14766">
                  <c:v>29532</c:v>
                </c:pt>
                <c:pt idx="14767">
                  <c:v>29534</c:v>
                </c:pt>
                <c:pt idx="14768">
                  <c:v>29536</c:v>
                </c:pt>
                <c:pt idx="14769">
                  <c:v>29538</c:v>
                </c:pt>
                <c:pt idx="14770">
                  <c:v>29540</c:v>
                </c:pt>
                <c:pt idx="14771">
                  <c:v>29542</c:v>
                </c:pt>
                <c:pt idx="14772">
                  <c:v>29544</c:v>
                </c:pt>
                <c:pt idx="14773">
                  <c:v>29546</c:v>
                </c:pt>
                <c:pt idx="14774">
                  <c:v>29548</c:v>
                </c:pt>
                <c:pt idx="14775">
                  <c:v>29550</c:v>
                </c:pt>
                <c:pt idx="14776">
                  <c:v>29552</c:v>
                </c:pt>
                <c:pt idx="14777">
                  <c:v>29554</c:v>
                </c:pt>
                <c:pt idx="14778">
                  <c:v>29556</c:v>
                </c:pt>
                <c:pt idx="14779">
                  <c:v>29558</c:v>
                </c:pt>
                <c:pt idx="14780">
                  <c:v>29560</c:v>
                </c:pt>
                <c:pt idx="14781">
                  <c:v>29562</c:v>
                </c:pt>
                <c:pt idx="14782">
                  <c:v>29564</c:v>
                </c:pt>
                <c:pt idx="14783">
                  <c:v>29566</c:v>
                </c:pt>
                <c:pt idx="14784">
                  <c:v>29568</c:v>
                </c:pt>
                <c:pt idx="14785">
                  <c:v>29570</c:v>
                </c:pt>
                <c:pt idx="14786">
                  <c:v>29572</c:v>
                </c:pt>
                <c:pt idx="14787">
                  <c:v>29574</c:v>
                </c:pt>
                <c:pt idx="14788">
                  <c:v>29576</c:v>
                </c:pt>
                <c:pt idx="14789">
                  <c:v>29578</c:v>
                </c:pt>
                <c:pt idx="14790">
                  <c:v>29580</c:v>
                </c:pt>
                <c:pt idx="14791">
                  <c:v>29582</c:v>
                </c:pt>
                <c:pt idx="14792">
                  <c:v>29584</c:v>
                </c:pt>
                <c:pt idx="14793">
                  <c:v>29586</c:v>
                </c:pt>
                <c:pt idx="14794">
                  <c:v>29588</c:v>
                </c:pt>
                <c:pt idx="14795">
                  <c:v>29590</c:v>
                </c:pt>
                <c:pt idx="14796">
                  <c:v>29592</c:v>
                </c:pt>
                <c:pt idx="14797">
                  <c:v>29594</c:v>
                </c:pt>
                <c:pt idx="14798">
                  <c:v>29596</c:v>
                </c:pt>
                <c:pt idx="14799">
                  <c:v>29598</c:v>
                </c:pt>
                <c:pt idx="14800">
                  <c:v>29600</c:v>
                </c:pt>
                <c:pt idx="14801">
                  <c:v>29602</c:v>
                </c:pt>
                <c:pt idx="14802">
                  <c:v>29604</c:v>
                </c:pt>
                <c:pt idx="14803">
                  <c:v>29606</c:v>
                </c:pt>
                <c:pt idx="14804">
                  <c:v>29608</c:v>
                </c:pt>
                <c:pt idx="14805">
                  <c:v>29610</c:v>
                </c:pt>
                <c:pt idx="14806">
                  <c:v>29612</c:v>
                </c:pt>
                <c:pt idx="14807">
                  <c:v>29614</c:v>
                </c:pt>
                <c:pt idx="14808">
                  <c:v>29616</c:v>
                </c:pt>
                <c:pt idx="14809">
                  <c:v>29618</c:v>
                </c:pt>
                <c:pt idx="14810">
                  <c:v>29620</c:v>
                </c:pt>
                <c:pt idx="14811">
                  <c:v>29622</c:v>
                </c:pt>
                <c:pt idx="14812">
                  <c:v>29624</c:v>
                </c:pt>
                <c:pt idx="14813">
                  <c:v>29626</c:v>
                </c:pt>
                <c:pt idx="14814">
                  <c:v>29628</c:v>
                </c:pt>
                <c:pt idx="14815">
                  <c:v>29630</c:v>
                </c:pt>
                <c:pt idx="14816">
                  <c:v>29632</c:v>
                </c:pt>
                <c:pt idx="14817">
                  <c:v>29634</c:v>
                </c:pt>
                <c:pt idx="14818">
                  <c:v>29636</c:v>
                </c:pt>
                <c:pt idx="14819">
                  <c:v>29638</c:v>
                </c:pt>
                <c:pt idx="14820">
                  <c:v>29640</c:v>
                </c:pt>
                <c:pt idx="14821">
                  <c:v>29642</c:v>
                </c:pt>
                <c:pt idx="14822">
                  <c:v>29644</c:v>
                </c:pt>
                <c:pt idx="14823">
                  <c:v>29646</c:v>
                </c:pt>
                <c:pt idx="14824">
                  <c:v>29648</c:v>
                </c:pt>
                <c:pt idx="14825">
                  <c:v>29650</c:v>
                </c:pt>
                <c:pt idx="14826">
                  <c:v>29652</c:v>
                </c:pt>
                <c:pt idx="14827">
                  <c:v>29654</c:v>
                </c:pt>
                <c:pt idx="14828">
                  <c:v>29656</c:v>
                </c:pt>
                <c:pt idx="14829">
                  <c:v>29658</c:v>
                </c:pt>
                <c:pt idx="14830">
                  <c:v>29660</c:v>
                </c:pt>
                <c:pt idx="14831">
                  <c:v>29662</c:v>
                </c:pt>
                <c:pt idx="14832">
                  <c:v>29664</c:v>
                </c:pt>
                <c:pt idx="14833">
                  <c:v>29666</c:v>
                </c:pt>
                <c:pt idx="14834">
                  <c:v>29668</c:v>
                </c:pt>
                <c:pt idx="14835">
                  <c:v>29670</c:v>
                </c:pt>
                <c:pt idx="14836">
                  <c:v>29672</c:v>
                </c:pt>
                <c:pt idx="14837">
                  <c:v>29674</c:v>
                </c:pt>
                <c:pt idx="14838">
                  <c:v>29676</c:v>
                </c:pt>
                <c:pt idx="14839">
                  <c:v>29678</c:v>
                </c:pt>
                <c:pt idx="14840">
                  <c:v>29680</c:v>
                </c:pt>
                <c:pt idx="14841">
                  <c:v>29682</c:v>
                </c:pt>
                <c:pt idx="14842">
                  <c:v>29684</c:v>
                </c:pt>
                <c:pt idx="14843">
                  <c:v>29686</c:v>
                </c:pt>
                <c:pt idx="14844">
                  <c:v>29688</c:v>
                </c:pt>
                <c:pt idx="14845">
                  <c:v>29690</c:v>
                </c:pt>
                <c:pt idx="14846">
                  <c:v>29692</c:v>
                </c:pt>
                <c:pt idx="14847">
                  <c:v>29694</c:v>
                </c:pt>
                <c:pt idx="14848">
                  <c:v>29696</c:v>
                </c:pt>
                <c:pt idx="14849">
                  <c:v>29698</c:v>
                </c:pt>
                <c:pt idx="14850">
                  <c:v>29700</c:v>
                </c:pt>
                <c:pt idx="14851">
                  <c:v>29702</c:v>
                </c:pt>
                <c:pt idx="14852">
                  <c:v>29704</c:v>
                </c:pt>
                <c:pt idx="14853">
                  <c:v>29706</c:v>
                </c:pt>
                <c:pt idx="14854">
                  <c:v>29708</c:v>
                </c:pt>
                <c:pt idx="14855">
                  <c:v>29710</c:v>
                </c:pt>
                <c:pt idx="14856">
                  <c:v>29712</c:v>
                </c:pt>
                <c:pt idx="14857">
                  <c:v>29714</c:v>
                </c:pt>
                <c:pt idx="14858">
                  <c:v>29716</c:v>
                </c:pt>
                <c:pt idx="14859">
                  <c:v>29718</c:v>
                </c:pt>
                <c:pt idx="14860">
                  <c:v>29720</c:v>
                </c:pt>
                <c:pt idx="14861">
                  <c:v>29722</c:v>
                </c:pt>
                <c:pt idx="14862">
                  <c:v>29724</c:v>
                </c:pt>
                <c:pt idx="14863">
                  <c:v>29726</c:v>
                </c:pt>
                <c:pt idx="14864">
                  <c:v>29728</c:v>
                </c:pt>
                <c:pt idx="14865">
                  <c:v>29730</c:v>
                </c:pt>
                <c:pt idx="14866">
                  <c:v>29732</c:v>
                </c:pt>
                <c:pt idx="14867">
                  <c:v>29734</c:v>
                </c:pt>
                <c:pt idx="14868">
                  <c:v>29736</c:v>
                </c:pt>
                <c:pt idx="14869">
                  <c:v>29738</c:v>
                </c:pt>
                <c:pt idx="14870">
                  <c:v>29740</c:v>
                </c:pt>
                <c:pt idx="14871">
                  <c:v>29742</c:v>
                </c:pt>
                <c:pt idx="14872">
                  <c:v>29744</c:v>
                </c:pt>
                <c:pt idx="14873">
                  <c:v>29746</c:v>
                </c:pt>
                <c:pt idx="14874">
                  <c:v>29748</c:v>
                </c:pt>
                <c:pt idx="14875">
                  <c:v>29750</c:v>
                </c:pt>
                <c:pt idx="14876">
                  <c:v>29752</c:v>
                </c:pt>
                <c:pt idx="14877">
                  <c:v>29754</c:v>
                </c:pt>
                <c:pt idx="14878">
                  <c:v>29756</c:v>
                </c:pt>
                <c:pt idx="14879">
                  <c:v>29758</c:v>
                </c:pt>
                <c:pt idx="14880">
                  <c:v>29760</c:v>
                </c:pt>
                <c:pt idx="14881">
                  <c:v>29762</c:v>
                </c:pt>
                <c:pt idx="14882">
                  <c:v>29764</c:v>
                </c:pt>
                <c:pt idx="14883">
                  <c:v>29766</c:v>
                </c:pt>
                <c:pt idx="14884">
                  <c:v>29768</c:v>
                </c:pt>
                <c:pt idx="14885">
                  <c:v>29770</c:v>
                </c:pt>
                <c:pt idx="14886">
                  <c:v>29772</c:v>
                </c:pt>
                <c:pt idx="14887">
                  <c:v>29774</c:v>
                </c:pt>
                <c:pt idx="14888">
                  <c:v>29776</c:v>
                </c:pt>
                <c:pt idx="14889">
                  <c:v>29778</c:v>
                </c:pt>
                <c:pt idx="14890">
                  <c:v>29780</c:v>
                </c:pt>
                <c:pt idx="14891">
                  <c:v>29782</c:v>
                </c:pt>
                <c:pt idx="14892">
                  <c:v>29784</c:v>
                </c:pt>
                <c:pt idx="14893">
                  <c:v>29786</c:v>
                </c:pt>
                <c:pt idx="14894">
                  <c:v>29788</c:v>
                </c:pt>
                <c:pt idx="14895">
                  <c:v>29790</c:v>
                </c:pt>
                <c:pt idx="14896">
                  <c:v>29792</c:v>
                </c:pt>
                <c:pt idx="14897">
                  <c:v>29794</c:v>
                </c:pt>
                <c:pt idx="14898">
                  <c:v>29796</c:v>
                </c:pt>
                <c:pt idx="14899">
                  <c:v>29798</c:v>
                </c:pt>
                <c:pt idx="14900">
                  <c:v>29800</c:v>
                </c:pt>
                <c:pt idx="14901">
                  <c:v>29802</c:v>
                </c:pt>
                <c:pt idx="14902">
                  <c:v>29804</c:v>
                </c:pt>
                <c:pt idx="14903">
                  <c:v>29806</c:v>
                </c:pt>
                <c:pt idx="14904">
                  <c:v>29808</c:v>
                </c:pt>
                <c:pt idx="14905">
                  <c:v>29810</c:v>
                </c:pt>
                <c:pt idx="14906">
                  <c:v>29812</c:v>
                </c:pt>
                <c:pt idx="14907">
                  <c:v>29814</c:v>
                </c:pt>
                <c:pt idx="14908">
                  <c:v>29816</c:v>
                </c:pt>
                <c:pt idx="14909">
                  <c:v>29818</c:v>
                </c:pt>
                <c:pt idx="14910">
                  <c:v>29820</c:v>
                </c:pt>
                <c:pt idx="14911">
                  <c:v>29822</c:v>
                </c:pt>
                <c:pt idx="14912">
                  <c:v>29824</c:v>
                </c:pt>
                <c:pt idx="14913">
                  <c:v>29826</c:v>
                </c:pt>
                <c:pt idx="14914">
                  <c:v>29828</c:v>
                </c:pt>
                <c:pt idx="14915">
                  <c:v>29830</c:v>
                </c:pt>
                <c:pt idx="14916">
                  <c:v>29832</c:v>
                </c:pt>
                <c:pt idx="14917">
                  <c:v>29834</c:v>
                </c:pt>
                <c:pt idx="14918">
                  <c:v>29836</c:v>
                </c:pt>
                <c:pt idx="14919">
                  <c:v>29838</c:v>
                </c:pt>
                <c:pt idx="14920">
                  <c:v>29840</c:v>
                </c:pt>
                <c:pt idx="14921">
                  <c:v>29842</c:v>
                </c:pt>
                <c:pt idx="14922">
                  <c:v>29844</c:v>
                </c:pt>
                <c:pt idx="14923">
                  <c:v>29846</c:v>
                </c:pt>
                <c:pt idx="14924">
                  <c:v>29848</c:v>
                </c:pt>
                <c:pt idx="14925">
                  <c:v>29850</c:v>
                </c:pt>
                <c:pt idx="14926">
                  <c:v>29852</c:v>
                </c:pt>
                <c:pt idx="14927">
                  <c:v>29854</c:v>
                </c:pt>
                <c:pt idx="14928">
                  <c:v>29856</c:v>
                </c:pt>
                <c:pt idx="14929">
                  <c:v>29858</c:v>
                </c:pt>
                <c:pt idx="14930">
                  <c:v>29860</c:v>
                </c:pt>
                <c:pt idx="14931">
                  <c:v>29862</c:v>
                </c:pt>
                <c:pt idx="14932">
                  <c:v>29864</c:v>
                </c:pt>
                <c:pt idx="14933">
                  <c:v>29866</c:v>
                </c:pt>
                <c:pt idx="14934">
                  <c:v>29868</c:v>
                </c:pt>
                <c:pt idx="14935">
                  <c:v>29870</c:v>
                </c:pt>
                <c:pt idx="14936">
                  <c:v>29872</c:v>
                </c:pt>
                <c:pt idx="14937">
                  <c:v>29874</c:v>
                </c:pt>
                <c:pt idx="14938">
                  <c:v>29876</c:v>
                </c:pt>
                <c:pt idx="14939">
                  <c:v>29878</c:v>
                </c:pt>
                <c:pt idx="14940">
                  <c:v>29880</c:v>
                </c:pt>
                <c:pt idx="14941">
                  <c:v>29882</c:v>
                </c:pt>
                <c:pt idx="14942">
                  <c:v>29884</c:v>
                </c:pt>
                <c:pt idx="14943">
                  <c:v>29886</c:v>
                </c:pt>
                <c:pt idx="14944">
                  <c:v>29888</c:v>
                </c:pt>
                <c:pt idx="14945">
                  <c:v>29890</c:v>
                </c:pt>
                <c:pt idx="14946">
                  <c:v>29892</c:v>
                </c:pt>
                <c:pt idx="14947">
                  <c:v>29894</c:v>
                </c:pt>
                <c:pt idx="14948">
                  <c:v>29896</c:v>
                </c:pt>
                <c:pt idx="14949">
                  <c:v>29898</c:v>
                </c:pt>
                <c:pt idx="14950">
                  <c:v>29900</c:v>
                </c:pt>
                <c:pt idx="14951">
                  <c:v>29902</c:v>
                </c:pt>
                <c:pt idx="14952">
                  <c:v>29904</c:v>
                </c:pt>
                <c:pt idx="14953">
                  <c:v>29906</c:v>
                </c:pt>
                <c:pt idx="14954">
                  <c:v>29908</c:v>
                </c:pt>
                <c:pt idx="14955">
                  <c:v>29910</c:v>
                </c:pt>
                <c:pt idx="14956">
                  <c:v>29912</c:v>
                </c:pt>
                <c:pt idx="14957">
                  <c:v>29914</c:v>
                </c:pt>
                <c:pt idx="14958">
                  <c:v>29916</c:v>
                </c:pt>
                <c:pt idx="14959">
                  <c:v>29918</c:v>
                </c:pt>
                <c:pt idx="14960">
                  <c:v>29920</c:v>
                </c:pt>
                <c:pt idx="14961">
                  <c:v>29922</c:v>
                </c:pt>
                <c:pt idx="14962">
                  <c:v>29924</c:v>
                </c:pt>
                <c:pt idx="14963">
                  <c:v>29926</c:v>
                </c:pt>
                <c:pt idx="14964">
                  <c:v>29928</c:v>
                </c:pt>
                <c:pt idx="14965">
                  <c:v>29930</c:v>
                </c:pt>
                <c:pt idx="14966">
                  <c:v>29932</c:v>
                </c:pt>
                <c:pt idx="14967">
                  <c:v>29934</c:v>
                </c:pt>
                <c:pt idx="14968">
                  <c:v>29936</c:v>
                </c:pt>
                <c:pt idx="14969">
                  <c:v>29938</c:v>
                </c:pt>
                <c:pt idx="14970">
                  <c:v>29940</c:v>
                </c:pt>
                <c:pt idx="14971">
                  <c:v>29942</c:v>
                </c:pt>
                <c:pt idx="14972">
                  <c:v>29944</c:v>
                </c:pt>
                <c:pt idx="14973">
                  <c:v>29946</c:v>
                </c:pt>
                <c:pt idx="14974">
                  <c:v>29948</c:v>
                </c:pt>
                <c:pt idx="14975">
                  <c:v>29950</c:v>
                </c:pt>
                <c:pt idx="14976">
                  <c:v>29952</c:v>
                </c:pt>
                <c:pt idx="14977">
                  <c:v>29954</c:v>
                </c:pt>
                <c:pt idx="14978">
                  <c:v>29956</c:v>
                </c:pt>
                <c:pt idx="14979">
                  <c:v>29958</c:v>
                </c:pt>
                <c:pt idx="14980">
                  <c:v>29960</c:v>
                </c:pt>
                <c:pt idx="14981">
                  <c:v>29962</c:v>
                </c:pt>
                <c:pt idx="14982">
                  <c:v>29964</c:v>
                </c:pt>
                <c:pt idx="14983">
                  <c:v>29966</c:v>
                </c:pt>
                <c:pt idx="14984">
                  <c:v>29968</c:v>
                </c:pt>
                <c:pt idx="14985">
                  <c:v>29970</c:v>
                </c:pt>
                <c:pt idx="14986">
                  <c:v>29972</c:v>
                </c:pt>
                <c:pt idx="14987">
                  <c:v>29974</c:v>
                </c:pt>
                <c:pt idx="14988">
                  <c:v>29976</c:v>
                </c:pt>
                <c:pt idx="14989">
                  <c:v>29978</c:v>
                </c:pt>
                <c:pt idx="14990">
                  <c:v>29980</c:v>
                </c:pt>
                <c:pt idx="14991">
                  <c:v>29982</c:v>
                </c:pt>
                <c:pt idx="14992">
                  <c:v>29984</c:v>
                </c:pt>
                <c:pt idx="14993">
                  <c:v>29986</c:v>
                </c:pt>
                <c:pt idx="14994">
                  <c:v>29988</c:v>
                </c:pt>
                <c:pt idx="14995">
                  <c:v>29990</c:v>
                </c:pt>
                <c:pt idx="14996">
                  <c:v>29992</c:v>
                </c:pt>
                <c:pt idx="14997">
                  <c:v>29994</c:v>
                </c:pt>
                <c:pt idx="14998">
                  <c:v>29996</c:v>
                </c:pt>
                <c:pt idx="14999">
                  <c:v>29998</c:v>
                </c:pt>
                <c:pt idx="15000">
                  <c:v>30000</c:v>
                </c:pt>
                <c:pt idx="15001">
                  <c:v>30002</c:v>
                </c:pt>
                <c:pt idx="15002">
                  <c:v>30004</c:v>
                </c:pt>
                <c:pt idx="15003">
                  <c:v>30006</c:v>
                </c:pt>
                <c:pt idx="15004">
                  <c:v>30008</c:v>
                </c:pt>
                <c:pt idx="15005">
                  <c:v>30010</c:v>
                </c:pt>
                <c:pt idx="15006">
                  <c:v>30012</c:v>
                </c:pt>
                <c:pt idx="15007">
                  <c:v>30014</c:v>
                </c:pt>
                <c:pt idx="15008">
                  <c:v>30016</c:v>
                </c:pt>
                <c:pt idx="15009">
                  <c:v>30018</c:v>
                </c:pt>
                <c:pt idx="15010">
                  <c:v>30020</c:v>
                </c:pt>
                <c:pt idx="15011">
                  <c:v>30022</c:v>
                </c:pt>
                <c:pt idx="15012">
                  <c:v>30024</c:v>
                </c:pt>
                <c:pt idx="15013">
                  <c:v>30026</c:v>
                </c:pt>
                <c:pt idx="15014">
                  <c:v>30028</c:v>
                </c:pt>
                <c:pt idx="15015">
                  <c:v>30030</c:v>
                </c:pt>
                <c:pt idx="15016">
                  <c:v>30032</c:v>
                </c:pt>
                <c:pt idx="15017">
                  <c:v>30034</c:v>
                </c:pt>
                <c:pt idx="15018">
                  <c:v>30036</c:v>
                </c:pt>
                <c:pt idx="15019">
                  <c:v>30038</c:v>
                </c:pt>
                <c:pt idx="15020">
                  <c:v>30040</c:v>
                </c:pt>
                <c:pt idx="15021">
                  <c:v>30042</c:v>
                </c:pt>
                <c:pt idx="15022">
                  <c:v>30044</c:v>
                </c:pt>
                <c:pt idx="15023">
                  <c:v>30046</c:v>
                </c:pt>
                <c:pt idx="15024">
                  <c:v>30048</c:v>
                </c:pt>
                <c:pt idx="15025">
                  <c:v>30050</c:v>
                </c:pt>
                <c:pt idx="15026">
                  <c:v>30052</c:v>
                </c:pt>
                <c:pt idx="15027">
                  <c:v>30054</c:v>
                </c:pt>
                <c:pt idx="15028">
                  <c:v>30056</c:v>
                </c:pt>
                <c:pt idx="15029">
                  <c:v>30058</c:v>
                </c:pt>
                <c:pt idx="15030">
                  <c:v>30060</c:v>
                </c:pt>
                <c:pt idx="15031">
                  <c:v>30062</c:v>
                </c:pt>
                <c:pt idx="15032">
                  <c:v>30064</c:v>
                </c:pt>
                <c:pt idx="15033">
                  <c:v>30066</c:v>
                </c:pt>
                <c:pt idx="15034">
                  <c:v>30068</c:v>
                </c:pt>
                <c:pt idx="15035">
                  <c:v>30070</c:v>
                </c:pt>
                <c:pt idx="15036">
                  <c:v>30072</c:v>
                </c:pt>
                <c:pt idx="15037">
                  <c:v>30074</c:v>
                </c:pt>
                <c:pt idx="15038">
                  <c:v>30076</c:v>
                </c:pt>
                <c:pt idx="15039">
                  <c:v>30078</c:v>
                </c:pt>
                <c:pt idx="15040">
                  <c:v>30080</c:v>
                </c:pt>
                <c:pt idx="15041">
                  <c:v>30082</c:v>
                </c:pt>
                <c:pt idx="15042">
                  <c:v>30084</c:v>
                </c:pt>
                <c:pt idx="15043">
                  <c:v>30086</c:v>
                </c:pt>
                <c:pt idx="15044">
                  <c:v>30088</c:v>
                </c:pt>
                <c:pt idx="15045">
                  <c:v>30090</c:v>
                </c:pt>
                <c:pt idx="15046">
                  <c:v>30092</c:v>
                </c:pt>
                <c:pt idx="15047">
                  <c:v>30094</c:v>
                </c:pt>
                <c:pt idx="15048">
                  <c:v>30096</c:v>
                </c:pt>
                <c:pt idx="15049">
                  <c:v>30098</c:v>
                </c:pt>
                <c:pt idx="15050">
                  <c:v>30100</c:v>
                </c:pt>
                <c:pt idx="15051">
                  <c:v>30102</c:v>
                </c:pt>
                <c:pt idx="15052">
                  <c:v>30104</c:v>
                </c:pt>
                <c:pt idx="15053">
                  <c:v>30106</c:v>
                </c:pt>
                <c:pt idx="15054">
                  <c:v>30108</c:v>
                </c:pt>
                <c:pt idx="15055">
                  <c:v>30110</c:v>
                </c:pt>
                <c:pt idx="15056">
                  <c:v>30112</c:v>
                </c:pt>
                <c:pt idx="15057">
                  <c:v>30114</c:v>
                </c:pt>
                <c:pt idx="15058">
                  <c:v>30116</c:v>
                </c:pt>
                <c:pt idx="15059">
                  <c:v>30118</c:v>
                </c:pt>
                <c:pt idx="15060">
                  <c:v>30120</c:v>
                </c:pt>
                <c:pt idx="15061">
                  <c:v>30122</c:v>
                </c:pt>
                <c:pt idx="15062">
                  <c:v>30124</c:v>
                </c:pt>
                <c:pt idx="15063">
                  <c:v>30126</c:v>
                </c:pt>
                <c:pt idx="15064">
                  <c:v>30128</c:v>
                </c:pt>
                <c:pt idx="15065">
                  <c:v>30130</c:v>
                </c:pt>
                <c:pt idx="15066">
                  <c:v>30132</c:v>
                </c:pt>
                <c:pt idx="15067">
                  <c:v>30134</c:v>
                </c:pt>
                <c:pt idx="15068">
                  <c:v>30136</c:v>
                </c:pt>
                <c:pt idx="15069">
                  <c:v>30138</c:v>
                </c:pt>
                <c:pt idx="15070">
                  <c:v>30140</c:v>
                </c:pt>
                <c:pt idx="15071">
                  <c:v>30142</c:v>
                </c:pt>
                <c:pt idx="15072">
                  <c:v>30144</c:v>
                </c:pt>
                <c:pt idx="15073">
                  <c:v>30146</c:v>
                </c:pt>
                <c:pt idx="15074">
                  <c:v>30148</c:v>
                </c:pt>
                <c:pt idx="15075">
                  <c:v>30150</c:v>
                </c:pt>
                <c:pt idx="15076">
                  <c:v>30152</c:v>
                </c:pt>
                <c:pt idx="15077">
                  <c:v>30154</c:v>
                </c:pt>
                <c:pt idx="15078">
                  <c:v>30156</c:v>
                </c:pt>
                <c:pt idx="15079">
                  <c:v>30158</c:v>
                </c:pt>
                <c:pt idx="15080">
                  <c:v>30160</c:v>
                </c:pt>
                <c:pt idx="15081">
                  <c:v>30162</c:v>
                </c:pt>
                <c:pt idx="15082">
                  <c:v>30164</c:v>
                </c:pt>
                <c:pt idx="15083">
                  <c:v>30166</c:v>
                </c:pt>
                <c:pt idx="15084">
                  <c:v>30168</c:v>
                </c:pt>
                <c:pt idx="15085">
                  <c:v>30170</c:v>
                </c:pt>
                <c:pt idx="15086">
                  <c:v>30172</c:v>
                </c:pt>
                <c:pt idx="15087">
                  <c:v>30174</c:v>
                </c:pt>
                <c:pt idx="15088">
                  <c:v>30176</c:v>
                </c:pt>
                <c:pt idx="15089">
                  <c:v>30178</c:v>
                </c:pt>
                <c:pt idx="15090">
                  <c:v>30180</c:v>
                </c:pt>
                <c:pt idx="15091">
                  <c:v>30182</c:v>
                </c:pt>
                <c:pt idx="15092">
                  <c:v>30184</c:v>
                </c:pt>
                <c:pt idx="15093">
                  <c:v>30186</c:v>
                </c:pt>
                <c:pt idx="15094">
                  <c:v>30188</c:v>
                </c:pt>
                <c:pt idx="15095">
                  <c:v>30190</c:v>
                </c:pt>
                <c:pt idx="15096">
                  <c:v>30192</c:v>
                </c:pt>
                <c:pt idx="15097">
                  <c:v>30194</c:v>
                </c:pt>
                <c:pt idx="15098">
                  <c:v>30196</c:v>
                </c:pt>
                <c:pt idx="15099">
                  <c:v>30198</c:v>
                </c:pt>
                <c:pt idx="15100">
                  <c:v>30200</c:v>
                </c:pt>
                <c:pt idx="15101">
                  <c:v>30202</c:v>
                </c:pt>
                <c:pt idx="15102">
                  <c:v>30204</c:v>
                </c:pt>
                <c:pt idx="15103">
                  <c:v>30206</c:v>
                </c:pt>
                <c:pt idx="15104">
                  <c:v>30208</c:v>
                </c:pt>
                <c:pt idx="15105">
                  <c:v>30210</c:v>
                </c:pt>
                <c:pt idx="15106">
                  <c:v>30212</c:v>
                </c:pt>
                <c:pt idx="15107">
                  <c:v>30214</c:v>
                </c:pt>
                <c:pt idx="15108">
                  <c:v>30216</c:v>
                </c:pt>
                <c:pt idx="15109">
                  <c:v>30218</c:v>
                </c:pt>
                <c:pt idx="15110">
                  <c:v>30220</c:v>
                </c:pt>
                <c:pt idx="15111">
                  <c:v>30222</c:v>
                </c:pt>
                <c:pt idx="15112">
                  <c:v>30224</c:v>
                </c:pt>
                <c:pt idx="15113">
                  <c:v>30226</c:v>
                </c:pt>
                <c:pt idx="15114">
                  <c:v>30228</c:v>
                </c:pt>
                <c:pt idx="15115">
                  <c:v>30230</c:v>
                </c:pt>
                <c:pt idx="15116">
                  <c:v>30232</c:v>
                </c:pt>
                <c:pt idx="15117">
                  <c:v>30234</c:v>
                </c:pt>
                <c:pt idx="15118">
                  <c:v>30236</c:v>
                </c:pt>
                <c:pt idx="15119">
                  <c:v>30238</c:v>
                </c:pt>
                <c:pt idx="15120">
                  <c:v>30240</c:v>
                </c:pt>
                <c:pt idx="15121">
                  <c:v>30242</c:v>
                </c:pt>
                <c:pt idx="15122">
                  <c:v>30244</c:v>
                </c:pt>
                <c:pt idx="15123">
                  <c:v>30246</c:v>
                </c:pt>
                <c:pt idx="15124">
                  <c:v>30248</c:v>
                </c:pt>
                <c:pt idx="15125">
                  <c:v>30250</c:v>
                </c:pt>
                <c:pt idx="15126">
                  <c:v>30252</c:v>
                </c:pt>
                <c:pt idx="15127">
                  <c:v>30254</c:v>
                </c:pt>
                <c:pt idx="15128">
                  <c:v>30256</c:v>
                </c:pt>
                <c:pt idx="15129">
                  <c:v>30258</c:v>
                </c:pt>
                <c:pt idx="15130">
                  <c:v>30260</c:v>
                </c:pt>
                <c:pt idx="15131">
                  <c:v>30262</c:v>
                </c:pt>
                <c:pt idx="15132">
                  <c:v>30264</c:v>
                </c:pt>
                <c:pt idx="15133">
                  <c:v>30266</c:v>
                </c:pt>
                <c:pt idx="15134">
                  <c:v>30268</c:v>
                </c:pt>
                <c:pt idx="15135">
                  <c:v>30270</c:v>
                </c:pt>
                <c:pt idx="15136">
                  <c:v>30272</c:v>
                </c:pt>
                <c:pt idx="15137">
                  <c:v>30274</c:v>
                </c:pt>
                <c:pt idx="15138">
                  <c:v>30276</c:v>
                </c:pt>
                <c:pt idx="15139">
                  <c:v>30278</c:v>
                </c:pt>
                <c:pt idx="15140">
                  <c:v>30280</c:v>
                </c:pt>
                <c:pt idx="15141">
                  <c:v>30282</c:v>
                </c:pt>
                <c:pt idx="15142">
                  <c:v>30284</c:v>
                </c:pt>
                <c:pt idx="15143">
                  <c:v>30286</c:v>
                </c:pt>
                <c:pt idx="15144">
                  <c:v>30288</c:v>
                </c:pt>
                <c:pt idx="15145">
                  <c:v>30290</c:v>
                </c:pt>
                <c:pt idx="15146">
                  <c:v>30292</c:v>
                </c:pt>
                <c:pt idx="15147">
                  <c:v>30294</c:v>
                </c:pt>
                <c:pt idx="15148">
                  <c:v>30296</c:v>
                </c:pt>
                <c:pt idx="15149">
                  <c:v>30298</c:v>
                </c:pt>
                <c:pt idx="15150">
                  <c:v>30300</c:v>
                </c:pt>
                <c:pt idx="15151">
                  <c:v>30302</c:v>
                </c:pt>
                <c:pt idx="15152">
                  <c:v>30304</c:v>
                </c:pt>
                <c:pt idx="15153">
                  <c:v>30306</c:v>
                </c:pt>
                <c:pt idx="15154">
                  <c:v>30308</c:v>
                </c:pt>
                <c:pt idx="15155">
                  <c:v>30310</c:v>
                </c:pt>
                <c:pt idx="15156">
                  <c:v>30312</c:v>
                </c:pt>
                <c:pt idx="15157">
                  <c:v>30314</c:v>
                </c:pt>
                <c:pt idx="15158">
                  <c:v>30316</c:v>
                </c:pt>
                <c:pt idx="15159">
                  <c:v>30318</c:v>
                </c:pt>
                <c:pt idx="15160">
                  <c:v>30320</c:v>
                </c:pt>
                <c:pt idx="15161">
                  <c:v>30322</c:v>
                </c:pt>
                <c:pt idx="15162">
                  <c:v>30324</c:v>
                </c:pt>
                <c:pt idx="15163">
                  <c:v>30326</c:v>
                </c:pt>
                <c:pt idx="15164">
                  <c:v>30328</c:v>
                </c:pt>
                <c:pt idx="15165">
                  <c:v>30330</c:v>
                </c:pt>
                <c:pt idx="15166">
                  <c:v>30332</c:v>
                </c:pt>
                <c:pt idx="15167">
                  <c:v>30334</c:v>
                </c:pt>
                <c:pt idx="15168">
                  <c:v>30336</c:v>
                </c:pt>
                <c:pt idx="15169">
                  <c:v>30338</c:v>
                </c:pt>
                <c:pt idx="15170">
                  <c:v>30340</c:v>
                </c:pt>
                <c:pt idx="15171">
                  <c:v>30342</c:v>
                </c:pt>
                <c:pt idx="15172">
                  <c:v>30344</c:v>
                </c:pt>
                <c:pt idx="15173">
                  <c:v>30346</c:v>
                </c:pt>
                <c:pt idx="15174">
                  <c:v>30348</c:v>
                </c:pt>
                <c:pt idx="15175">
                  <c:v>30350</c:v>
                </c:pt>
                <c:pt idx="15176">
                  <c:v>30352</c:v>
                </c:pt>
                <c:pt idx="15177">
                  <c:v>30354</c:v>
                </c:pt>
                <c:pt idx="15178">
                  <c:v>30356</c:v>
                </c:pt>
                <c:pt idx="15179">
                  <c:v>30358</c:v>
                </c:pt>
                <c:pt idx="15180">
                  <c:v>30360</c:v>
                </c:pt>
                <c:pt idx="15181">
                  <c:v>30362</c:v>
                </c:pt>
                <c:pt idx="15182">
                  <c:v>30364</c:v>
                </c:pt>
                <c:pt idx="15183">
                  <c:v>30366</c:v>
                </c:pt>
                <c:pt idx="15184">
                  <c:v>30368</c:v>
                </c:pt>
                <c:pt idx="15185">
                  <c:v>30370</c:v>
                </c:pt>
                <c:pt idx="15186">
                  <c:v>30372</c:v>
                </c:pt>
                <c:pt idx="15187">
                  <c:v>30374</c:v>
                </c:pt>
                <c:pt idx="15188">
                  <c:v>30376</c:v>
                </c:pt>
                <c:pt idx="15189">
                  <c:v>30378</c:v>
                </c:pt>
                <c:pt idx="15190">
                  <c:v>30380</c:v>
                </c:pt>
                <c:pt idx="15191">
                  <c:v>30382</c:v>
                </c:pt>
                <c:pt idx="15192">
                  <c:v>30384</c:v>
                </c:pt>
                <c:pt idx="15193">
                  <c:v>30386</c:v>
                </c:pt>
                <c:pt idx="15194">
                  <c:v>30388</c:v>
                </c:pt>
                <c:pt idx="15195">
                  <c:v>30390</c:v>
                </c:pt>
                <c:pt idx="15196">
                  <c:v>30392</c:v>
                </c:pt>
                <c:pt idx="15197">
                  <c:v>30394</c:v>
                </c:pt>
                <c:pt idx="15198">
                  <c:v>30396</c:v>
                </c:pt>
                <c:pt idx="15199">
                  <c:v>30398</c:v>
                </c:pt>
                <c:pt idx="15200">
                  <c:v>30400</c:v>
                </c:pt>
                <c:pt idx="15201">
                  <c:v>30402</c:v>
                </c:pt>
                <c:pt idx="15202">
                  <c:v>30404</c:v>
                </c:pt>
                <c:pt idx="15203">
                  <c:v>30406</c:v>
                </c:pt>
                <c:pt idx="15204">
                  <c:v>30408</c:v>
                </c:pt>
                <c:pt idx="15205">
                  <c:v>30410</c:v>
                </c:pt>
                <c:pt idx="15206">
                  <c:v>30412</c:v>
                </c:pt>
                <c:pt idx="15207">
                  <c:v>30414</c:v>
                </c:pt>
                <c:pt idx="15208">
                  <c:v>30416</c:v>
                </c:pt>
                <c:pt idx="15209">
                  <c:v>30418</c:v>
                </c:pt>
                <c:pt idx="15210">
                  <c:v>30420</c:v>
                </c:pt>
                <c:pt idx="15211">
                  <c:v>30422</c:v>
                </c:pt>
                <c:pt idx="15212">
                  <c:v>30424</c:v>
                </c:pt>
                <c:pt idx="15213">
                  <c:v>30426</c:v>
                </c:pt>
                <c:pt idx="15214">
                  <c:v>30428</c:v>
                </c:pt>
                <c:pt idx="15215">
                  <c:v>30430</c:v>
                </c:pt>
                <c:pt idx="15216">
                  <c:v>30432</c:v>
                </c:pt>
                <c:pt idx="15217">
                  <c:v>30434</c:v>
                </c:pt>
                <c:pt idx="15218">
                  <c:v>30436</c:v>
                </c:pt>
                <c:pt idx="15219">
                  <c:v>30438</c:v>
                </c:pt>
                <c:pt idx="15220">
                  <c:v>30440</c:v>
                </c:pt>
                <c:pt idx="15221">
                  <c:v>30442</c:v>
                </c:pt>
                <c:pt idx="15222">
                  <c:v>30444</c:v>
                </c:pt>
                <c:pt idx="15223">
                  <c:v>30446</c:v>
                </c:pt>
                <c:pt idx="15224">
                  <c:v>30448</c:v>
                </c:pt>
                <c:pt idx="15225">
                  <c:v>30450</c:v>
                </c:pt>
                <c:pt idx="15226">
                  <c:v>30452</c:v>
                </c:pt>
                <c:pt idx="15227">
                  <c:v>30454</c:v>
                </c:pt>
                <c:pt idx="15228">
                  <c:v>30456</c:v>
                </c:pt>
                <c:pt idx="15229">
                  <c:v>30458</c:v>
                </c:pt>
                <c:pt idx="15230">
                  <c:v>30460</c:v>
                </c:pt>
                <c:pt idx="15231">
                  <c:v>30462</c:v>
                </c:pt>
                <c:pt idx="15232">
                  <c:v>30464</c:v>
                </c:pt>
                <c:pt idx="15233">
                  <c:v>30466</c:v>
                </c:pt>
                <c:pt idx="15234">
                  <c:v>30468</c:v>
                </c:pt>
                <c:pt idx="15235">
                  <c:v>30470</c:v>
                </c:pt>
                <c:pt idx="15236">
                  <c:v>30472</c:v>
                </c:pt>
                <c:pt idx="15237">
                  <c:v>30474</c:v>
                </c:pt>
                <c:pt idx="15238">
                  <c:v>30476</c:v>
                </c:pt>
                <c:pt idx="15239">
                  <c:v>30478</c:v>
                </c:pt>
                <c:pt idx="15240">
                  <c:v>30480</c:v>
                </c:pt>
                <c:pt idx="15241">
                  <c:v>30482</c:v>
                </c:pt>
                <c:pt idx="15242">
                  <c:v>30484</c:v>
                </c:pt>
                <c:pt idx="15243">
                  <c:v>30486</c:v>
                </c:pt>
                <c:pt idx="15244">
                  <c:v>30488</c:v>
                </c:pt>
                <c:pt idx="15245">
                  <c:v>30490</c:v>
                </c:pt>
                <c:pt idx="15246">
                  <c:v>30492</c:v>
                </c:pt>
                <c:pt idx="15247">
                  <c:v>30494</c:v>
                </c:pt>
                <c:pt idx="15248">
                  <c:v>30496</c:v>
                </c:pt>
                <c:pt idx="15249">
                  <c:v>30498</c:v>
                </c:pt>
                <c:pt idx="15250">
                  <c:v>30500</c:v>
                </c:pt>
                <c:pt idx="15251">
                  <c:v>30502</c:v>
                </c:pt>
                <c:pt idx="15252">
                  <c:v>30504</c:v>
                </c:pt>
                <c:pt idx="15253">
                  <c:v>30506</c:v>
                </c:pt>
                <c:pt idx="15254">
                  <c:v>30508</c:v>
                </c:pt>
                <c:pt idx="15255">
                  <c:v>30510</c:v>
                </c:pt>
                <c:pt idx="15256">
                  <c:v>30512</c:v>
                </c:pt>
                <c:pt idx="15257">
                  <c:v>30514</c:v>
                </c:pt>
                <c:pt idx="15258">
                  <c:v>30516</c:v>
                </c:pt>
                <c:pt idx="15259">
                  <c:v>30518</c:v>
                </c:pt>
                <c:pt idx="15260">
                  <c:v>30520</c:v>
                </c:pt>
                <c:pt idx="15261">
                  <c:v>30522</c:v>
                </c:pt>
                <c:pt idx="15262">
                  <c:v>30524</c:v>
                </c:pt>
                <c:pt idx="15263">
                  <c:v>30526</c:v>
                </c:pt>
                <c:pt idx="15264">
                  <c:v>30528</c:v>
                </c:pt>
                <c:pt idx="15265">
                  <c:v>30530</c:v>
                </c:pt>
                <c:pt idx="15266">
                  <c:v>30532</c:v>
                </c:pt>
                <c:pt idx="15267">
                  <c:v>30534</c:v>
                </c:pt>
                <c:pt idx="15268">
                  <c:v>30536</c:v>
                </c:pt>
                <c:pt idx="15269">
                  <c:v>30538</c:v>
                </c:pt>
                <c:pt idx="15270">
                  <c:v>30540</c:v>
                </c:pt>
                <c:pt idx="15271">
                  <c:v>30542</c:v>
                </c:pt>
                <c:pt idx="15272">
                  <c:v>30544</c:v>
                </c:pt>
                <c:pt idx="15273">
                  <c:v>30546</c:v>
                </c:pt>
                <c:pt idx="15274">
                  <c:v>30548</c:v>
                </c:pt>
                <c:pt idx="15275">
                  <c:v>30550</c:v>
                </c:pt>
                <c:pt idx="15276">
                  <c:v>30552</c:v>
                </c:pt>
                <c:pt idx="15277">
                  <c:v>30554</c:v>
                </c:pt>
                <c:pt idx="15278">
                  <c:v>30556</c:v>
                </c:pt>
                <c:pt idx="15279">
                  <c:v>30558</c:v>
                </c:pt>
                <c:pt idx="15280">
                  <c:v>30560</c:v>
                </c:pt>
                <c:pt idx="15281">
                  <c:v>30562</c:v>
                </c:pt>
                <c:pt idx="15282">
                  <c:v>30564</c:v>
                </c:pt>
                <c:pt idx="15283">
                  <c:v>30566</c:v>
                </c:pt>
                <c:pt idx="15284">
                  <c:v>30568</c:v>
                </c:pt>
                <c:pt idx="15285">
                  <c:v>30570</c:v>
                </c:pt>
                <c:pt idx="15286">
                  <c:v>30572</c:v>
                </c:pt>
                <c:pt idx="15287">
                  <c:v>30574</c:v>
                </c:pt>
                <c:pt idx="15288">
                  <c:v>30576</c:v>
                </c:pt>
                <c:pt idx="15289">
                  <c:v>30578</c:v>
                </c:pt>
                <c:pt idx="15290">
                  <c:v>30580</c:v>
                </c:pt>
                <c:pt idx="15291">
                  <c:v>30582</c:v>
                </c:pt>
                <c:pt idx="15292">
                  <c:v>30584</c:v>
                </c:pt>
                <c:pt idx="15293">
                  <c:v>30586</c:v>
                </c:pt>
                <c:pt idx="15294">
                  <c:v>30588</c:v>
                </c:pt>
                <c:pt idx="15295">
                  <c:v>30590</c:v>
                </c:pt>
                <c:pt idx="15296">
                  <c:v>30592</c:v>
                </c:pt>
                <c:pt idx="15297">
                  <c:v>30594</c:v>
                </c:pt>
                <c:pt idx="15298">
                  <c:v>30596</c:v>
                </c:pt>
                <c:pt idx="15299">
                  <c:v>30598</c:v>
                </c:pt>
                <c:pt idx="15300">
                  <c:v>30600</c:v>
                </c:pt>
                <c:pt idx="15301">
                  <c:v>30602</c:v>
                </c:pt>
                <c:pt idx="15302">
                  <c:v>30604</c:v>
                </c:pt>
                <c:pt idx="15303">
                  <c:v>30606</c:v>
                </c:pt>
                <c:pt idx="15304">
                  <c:v>30608</c:v>
                </c:pt>
                <c:pt idx="15305">
                  <c:v>30610</c:v>
                </c:pt>
                <c:pt idx="15306">
                  <c:v>30612</c:v>
                </c:pt>
                <c:pt idx="15307">
                  <c:v>30614</c:v>
                </c:pt>
                <c:pt idx="15308">
                  <c:v>30616</c:v>
                </c:pt>
                <c:pt idx="15309">
                  <c:v>30618</c:v>
                </c:pt>
                <c:pt idx="15310">
                  <c:v>30620</c:v>
                </c:pt>
                <c:pt idx="15311">
                  <c:v>30622</c:v>
                </c:pt>
                <c:pt idx="15312">
                  <c:v>30624</c:v>
                </c:pt>
                <c:pt idx="15313">
                  <c:v>30626</c:v>
                </c:pt>
                <c:pt idx="15314">
                  <c:v>30628</c:v>
                </c:pt>
                <c:pt idx="15315">
                  <c:v>30630</c:v>
                </c:pt>
                <c:pt idx="15316">
                  <c:v>30632</c:v>
                </c:pt>
                <c:pt idx="15317">
                  <c:v>30634</c:v>
                </c:pt>
                <c:pt idx="15318">
                  <c:v>30636</c:v>
                </c:pt>
                <c:pt idx="15319">
                  <c:v>30638</c:v>
                </c:pt>
                <c:pt idx="15320">
                  <c:v>30640</c:v>
                </c:pt>
                <c:pt idx="15321">
                  <c:v>30642</c:v>
                </c:pt>
                <c:pt idx="15322">
                  <c:v>30644</c:v>
                </c:pt>
                <c:pt idx="15323">
                  <c:v>30646</c:v>
                </c:pt>
                <c:pt idx="15324">
                  <c:v>30648</c:v>
                </c:pt>
                <c:pt idx="15325">
                  <c:v>30650</c:v>
                </c:pt>
                <c:pt idx="15326">
                  <c:v>30652</c:v>
                </c:pt>
                <c:pt idx="15327">
                  <c:v>30654</c:v>
                </c:pt>
                <c:pt idx="15328">
                  <c:v>30656</c:v>
                </c:pt>
                <c:pt idx="15329">
                  <c:v>30658</c:v>
                </c:pt>
                <c:pt idx="15330">
                  <c:v>30660</c:v>
                </c:pt>
                <c:pt idx="15331">
                  <c:v>30662</c:v>
                </c:pt>
                <c:pt idx="15332">
                  <c:v>30664</c:v>
                </c:pt>
                <c:pt idx="15333">
                  <c:v>30666</c:v>
                </c:pt>
                <c:pt idx="15334">
                  <c:v>30668</c:v>
                </c:pt>
                <c:pt idx="15335">
                  <c:v>30670</c:v>
                </c:pt>
                <c:pt idx="15336">
                  <c:v>30672</c:v>
                </c:pt>
                <c:pt idx="15337">
                  <c:v>30674</c:v>
                </c:pt>
                <c:pt idx="15338">
                  <c:v>30676</c:v>
                </c:pt>
                <c:pt idx="15339">
                  <c:v>30678</c:v>
                </c:pt>
                <c:pt idx="15340">
                  <c:v>30680</c:v>
                </c:pt>
                <c:pt idx="15341">
                  <c:v>30682</c:v>
                </c:pt>
                <c:pt idx="15342">
                  <c:v>30684</c:v>
                </c:pt>
                <c:pt idx="15343">
                  <c:v>30686</c:v>
                </c:pt>
                <c:pt idx="15344">
                  <c:v>30688</c:v>
                </c:pt>
                <c:pt idx="15345">
                  <c:v>30690</c:v>
                </c:pt>
                <c:pt idx="15346">
                  <c:v>30692</c:v>
                </c:pt>
                <c:pt idx="15347">
                  <c:v>30694</c:v>
                </c:pt>
                <c:pt idx="15348">
                  <c:v>30696</c:v>
                </c:pt>
                <c:pt idx="15349">
                  <c:v>30698</c:v>
                </c:pt>
                <c:pt idx="15350">
                  <c:v>30700</c:v>
                </c:pt>
                <c:pt idx="15351">
                  <c:v>30702</c:v>
                </c:pt>
                <c:pt idx="15352">
                  <c:v>30704</c:v>
                </c:pt>
                <c:pt idx="15353">
                  <c:v>30706</c:v>
                </c:pt>
                <c:pt idx="15354">
                  <c:v>30708</c:v>
                </c:pt>
                <c:pt idx="15355">
                  <c:v>30710</c:v>
                </c:pt>
                <c:pt idx="15356">
                  <c:v>30712</c:v>
                </c:pt>
                <c:pt idx="15357">
                  <c:v>30714</c:v>
                </c:pt>
                <c:pt idx="15358">
                  <c:v>30716</c:v>
                </c:pt>
                <c:pt idx="15359">
                  <c:v>30718</c:v>
                </c:pt>
                <c:pt idx="15360">
                  <c:v>30720</c:v>
                </c:pt>
                <c:pt idx="15361">
                  <c:v>30722</c:v>
                </c:pt>
                <c:pt idx="15362">
                  <c:v>30724</c:v>
                </c:pt>
                <c:pt idx="15363">
                  <c:v>30726</c:v>
                </c:pt>
                <c:pt idx="15364">
                  <c:v>30728</c:v>
                </c:pt>
                <c:pt idx="15365">
                  <c:v>30730</c:v>
                </c:pt>
                <c:pt idx="15366">
                  <c:v>30732</c:v>
                </c:pt>
                <c:pt idx="15367">
                  <c:v>30734</c:v>
                </c:pt>
                <c:pt idx="15368">
                  <c:v>30736</c:v>
                </c:pt>
                <c:pt idx="15369">
                  <c:v>30738</c:v>
                </c:pt>
                <c:pt idx="15370">
                  <c:v>30740</c:v>
                </c:pt>
                <c:pt idx="15371">
                  <c:v>30742</c:v>
                </c:pt>
                <c:pt idx="15372">
                  <c:v>30744</c:v>
                </c:pt>
                <c:pt idx="15373">
                  <c:v>30746</c:v>
                </c:pt>
                <c:pt idx="15374">
                  <c:v>30748</c:v>
                </c:pt>
                <c:pt idx="15375">
                  <c:v>30750</c:v>
                </c:pt>
                <c:pt idx="15376">
                  <c:v>30752</c:v>
                </c:pt>
                <c:pt idx="15377">
                  <c:v>30754</c:v>
                </c:pt>
                <c:pt idx="15378">
                  <c:v>30756</c:v>
                </c:pt>
                <c:pt idx="15379">
                  <c:v>30758</c:v>
                </c:pt>
                <c:pt idx="15380">
                  <c:v>30760</c:v>
                </c:pt>
                <c:pt idx="15381">
                  <c:v>30762</c:v>
                </c:pt>
                <c:pt idx="15382">
                  <c:v>30764</c:v>
                </c:pt>
                <c:pt idx="15383">
                  <c:v>30766</c:v>
                </c:pt>
                <c:pt idx="15384">
                  <c:v>30768</c:v>
                </c:pt>
                <c:pt idx="15385">
                  <c:v>30770</c:v>
                </c:pt>
                <c:pt idx="15386">
                  <c:v>30772</c:v>
                </c:pt>
                <c:pt idx="15387">
                  <c:v>30774</c:v>
                </c:pt>
                <c:pt idx="15388">
                  <c:v>30776</c:v>
                </c:pt>
                <c:pt idx="15389">
                  <c:v>30778</c:v>
                </c:pt>
                <c:pt idx="15390">
                  <c:v>30780</c:v>
                </c:pt>
                <c:pt idx="15391">
                  <c:v>30782</c:v>
                </c:pt>
                <c:pt idx="15392">
                  <c:v>30784</c:v>
                </c:pt>
                <c:pt idx="15393">
                  <c:v>30786</c:v>
                </c:pt>
                <c:pt idx="15394">
                  <c:v>30788</c:v>
                </c:pt>
                <c:pt idx="15395">
                  <c:v>30790</c:v>
                </c:pt>
                <c:pt idx="15396">
                  <c:v>30792</c:v>
                </c:pt>
                <c:pt idx="15397">
                  <c:v>30794</c:v>
                </c:pt>
                <c:pt idx="15398">
                  <c:v>30796</c:v>
                </c:pt>
                <c:pt idx="15399">
                  <c:v>30798</c:v>
                </c:pt>
                <c:pt idx="15400">
                  <c:v>30800</c:v>
                </c:pt>
                <c:pt idx="15401">
                  <c:v>30802</c:v>
                </c:pt>
                <c:pt idx="15402">
                  <c:v>30804</c:v>
                </c:pt>
                <c:pt idx="15403">
                  <c:v>30806</c:v>
                </c:pt>
                <c:pt idx="15404">
                  <c:v>30808</c:v>
                </c:pt>
                <c:pt idx="15405">
                  <c:v>30810</c:v>
                </c:pt>
                <c:pt idx="15406">
                  <c:v>30812</c:v>
                </c:pt>
                <c:pt idx="15407">
                  <c:v>30814</c:v>
                </c:pt>
                <c:pt idx="15408">
                  <c:v>30816</c:v>
                </c:pt>
                <c:pt idx="15409">
                  <c:v>30818</c:v>
                </c:pt>
                <c:pt idx="15410">
                  <c:v>30820</c:v>
                </c:pt>
                <c:pt idx="15411">
                  <c:v>30822</c:v>
                </c:pt>
                <c:pt idx="15412">
                  <c:v>30824</c:v>
                </c:pt>
                <c:pt idx="15413">
                  <c:v>30826</c:v>
                </c:pt>
                <c:pt idx="15414">
                  <c:v>30828</c:v>
                </c:pt>
                <c:pt idx="15415">
                  <c:v>30830</c:v>
                </c:pt>
                <c:pt idx="15416">
                  <c:v>30832</c:v>
                </c:pt>
                <c:pt idx="15417">
                  <c:v>30834</c:v>
                </c:pt>
                <c:pt idx="15418">
                  <c:v>30836</c:v>
                </c:pt>
                <c:pt idx="15419">
                  <c:v>30838</c:v>
                </c:pt>
                <c:pt idx="15420">
                  <c:v>30840</c:v>
                </c:pt>
                <c:pt idx="15421">
                  <c:v>30842</c:v>
                </c:pt>
                <c:pt idx="15422">
                  <c:v>30844</c:v>
                </c:pt>
                <c:pt idx="15423">
                  <c:v>30846</c:v>
                </c:pt>
                <c:pt idx="15424">
                  <c:v>30848</c:v>
                </c:pt>
                <c:pt idx="15425">
                  <c:v>30850</c:v>
                </c:pt>
                <c:pt idx="15426">
                  <c:v>30852</c:v>
                </c:pt>
                <c:pt idx="15427">
                  <c:v>30854</c:v>
                </c:pt>
                <c:pt idx="15428">
                  <c:v>30856</c:v>
                </c:pt>
                <c:pt idx="15429">
                  <c:v>30858</c:v>
                </c:pt>
                <c:pt idx="15430">
                  <c:v>30860</c:v>
                </c:pt>
                <c:pt idx="15431">
                  <c:v>30862</c:v>
                </c:pt>
                <c:pt idx="15432">
                  <c:v>30864</c:v>
                </c:pt>
                <c:pt idx="15433">
                  <c:v>30866</c:v>
                </c:pt>
                <c:pt idx="15434">
                  <c:v>30868</c:v>
                </c:pt>
                <c:pt idx="15435">
                  <c:v>30870</c:v>
                </c:pt>
                <c:pt idx="15436">
                  <c:v>30872</c:v>
                </c:pt>
                <c:pt idx="15437">
                  <c:v>30874</c:v>
                </c:pt>
                <c:pt idx="15438">
                  <c:v>30876</c:v>
                </c:pt>
                <c:pt idx="15439">
                  <c:v>30878</c:v>
                </c:pt>
                <c:pt idx="15440">
                  <c:v>30880</c:v>
                </c:pt>
                <c:pt idx="15441">
                  <c:v>30882</c:v>
                </c:pt>
                <c:pt idx="15442">
                  <c:v>30884</c:v>
                </c:pt>
                <c:pt idx="15443">
                  <c:v>30886</c:v>
                </c:pt>
                <c:pt idx="15444">
                  <c:v>30888</c:v>
                </c:pt>
                <c:pt idx="15445">
                  <c:v>30890</c:v>
                </c:pt>
                <c:pt idx="15446">
                  <c:v>30892</c:v>
                </c:pt>
                <c:pt idx="15447">
                  <c:v>30894</c:v>
                </c:pt>
                <c:pt idx="15448">
                  <c:v>30896</c:v>
                </c:pt>
                <c:pt idx="15449">
                  <c:v>30898</c:v>
                </c:pt>
                <c:pt idx="15450">
                  <c:v>30900</c:v>
                </c:pt>
                <c:pt idx="15451">
                  <c:v>30902</c:v>
                </c:pt>
                <c:pt idx="15452">
                  <c:v>30904</c:v>
                </c:pt>
                <c:pt idx="15453">
                  <c:v>30906</c:v>
                </c:pt>
                <c:pt idx="15454">
                  <c:v>30908</c:v>
                </c:pt>
                <c:pt idx="15455">
                  <c:v>30910</c:v>
                </c:pt>
                <c:pt idx="15456">
                  <c:v>30912</c:v>
                </c:pt>
                <c:pt idx="15457">
                  <c:v>30914</c:v>
                </c:pt>
                <c:pt idx="15458">
                  <c:v>30916</c:v>
                </c:pt>
                <c:pt idx="15459">
                  <c:v>30918</c:v>
                </c:pt>
                <c:pt idx="15460">
                  <c:v>30920</c:v>
                </c:pt>
                <c:pt idx="15461">
                  <c:v>30922</c:v>
                </c:pt>
                <c:pt idx="15462">
                  <c:v>30924</c:v>
                </c:pt>
                <c:pt idx="15463">
                  <c:v>30926</c:v>
                </c:pt>
                <c:pt idx="15464">
                  <c:v>30928</c:v>
                </c:pt>
                <c:pt idx="15465">
                  <c:v>30930</c:v>
                </c:pt>
                <c:pt idx="15466">
                  <c:v>30932</c:v>
                </c:pt>
                <c:pt idx="15467">
                  <c:v>30934</c:v>
                </c:pt>
                <c:pt idx="15468">
                  <c:v>30936</c:v>
                </c:pt>
                <c:pt idx="15469">
                  <c:v>30938</c:v>
                </c:pt>
                <c:pt idx="15470">
                  <c:v>30940</c:v>
                </c:pt>
                <c:pt idx="15471">
                  <c:v>30942</c:v>
                </c:pt>
                <c:pt idx="15472">
                  <c:v>30944</c:v>
                </c:pt>
                <c:pt idx="15473">
                  <c:v>30946</c:v>
                </c:pt>
                <c:pt idx="15474">
                  <c:v>30948</c:v>
                </c:pt>
                <c:pt idx="15475">
                  <c:v>30950</c:v>
                </c:pt>
                <c:pt idx="15476">
                  <c:v>30952</c:v>
                </c:pt>
                <c:pt idx="15477">
                  <c:v>30954</c:v>
                </c:pt>
                <c:pt idx="15478">
                  <c:v>30956</c:v>
                </c:pt>
                <c:pt idx="15479">
                  <c:v>30958</c:v>
                </c:pt>
                <c:pt idx="15480">
                  <c:v>30960</c:v>
                </c:pt>
                <c:pt idx="15481">
                  <c:v>30962</c:v>
                </c:pt>
                <c:pt idx="15482">
                  <c:v>30964</c:v>
                </c:pt>
                <c:pt idx="15483">
                  <c:v>30966</c:v>
                </c:pt>
                <c:pt idx="15484">
                  <c:v>30968</c:v>
                </c:pt>
                <c:pt idx="15485">
                  <c:v>30970</c:v>
                </c:pt>
                <c:pt idx="15486">
                  <c:v>30972</c:v>
                </c:pt>
                <c:pt idx="15487">
                  <c:v>30974</c:v>
                </c:pt>
                <c:pt idx="15488">
                  <c:v>30976</c:v>
                </c:pt>
                <c:pt idx="15489">
                  <c:v>30978</c:v>
                </c:pt>
                <c:pt idx="15490">
                  <c:v>30980</c:v>
                </c:pt>
                <c:pt idx="15491">
                  <c:v>30982</c:v>
                </c:pt>
                <c:pt idx="15492">
                  <c:v>30984</c:v>
                </c:pt>
                <c:pt idx="15493">
                  <c:v>30986</c:v>
                </c:pt>
                <c:pt idx="15494">
                  <c:v>30988</c:v>
                </c:pt>
                <c:pt idx="15495">
                  <c:v>30990</c:v>
                </c:pt>
                <c:pt idx="15496">
                  <c:v>30992</c:v>
                </c:pt>
                <c:pt idx="15497">
                  <c:v>30994</c:v>
                </c:pt>
                <c:pt idx="15498">
                  <c:v>30996</c:v>
                </c:pt>
                <c:pt idx="15499">
                  <c:v>30998</c:v>
                </c:pt>
                <c:pt idx="15500">
                  <c:v>31000</c:v>
                </c:pt>
                <c:pt idx="15501">
                  <c:v>31002</c:v>
                </c:pt>
                <c:pt idx="15502">
                  <c:v>31004</c:v>
                </c:pt>
                <c:pt idx="15503">
                  <c:v>31006</c:v>
                </c:pt>
                <c:pt idx="15504">
                  <c:v>31008</c:v>
                </c:pt>
                <c:pt idx="15505">
                  <c:v>31010</c:v>
                </c:pt>
                <c:pt idx="15506">
                  <c:v>31012</c:v>
                </c:pt>
                <c:pt idx="15507">
                  <c:v>31014</c:v>
                </c:pt>
                <c:pt idx="15508">
                  <c:v>31016</c:v>
                </c:pt>
                <c:pt idx="15509">
                  <c:v>31018</c:v>
                </c:pt>
                <c:pt idx="15510">
                  <c:v>31020</c:v>
                </c:pt>
                <c:pt idx="15511">
                  <c:v>31022</c:v>
                </c:pt>
                <c:pt idx="15512">
                  <c:v>31024</c:v>
                </c:pt>
                <c:pt idx="15513">
                  <c:v>31026</c:v>
                </c:pt>
                <c:pt idx="15514">
                  <c:v>31028</c:v>
                </c:pt>
                <c:pt idx="15515">
                  <c:v>31030</c:v>
                </c:pt>
                <c:pt idx="15516">
                  <c:v>31032</c:v>
                </c:pt>
                <c:pt idx="15517">
                  <c:v>31034</c:v>
                </c:pt>
                <c:pt idx="15518">
                  <c:v>31036</c:v>
                </c:pt>
                <c:pt idx="15519">
                  <c:v>31038</c:v>
                </c:pt>
                <c:pt idx="15520">
                  <c:v>31040</c:v>
                </c:pt>
                <c:pt idx="15521">
                  <c:v>31042</c:v>
                </c:pt>
                <c:pt idx="15522">
                  <c:v>31044</c:v>
                </c:pt>
                <c:pt idx="15523">
                  <c:v>31046</c:v>
                </c:pt>
                <c:pt idx="15524">
                  <c:v>31048</c:v>
                </c:pt>
                <c:pt idx="15525">
                  <c:v>31050</c:v>
                </c:pt>
                <c:pt idx="15526">
                  <c:v>31052</c:v>
                </c:pt>
                <c:pt idx="15527">
                  <c:v>31054</c:v>
                </c:pt>
                <c:pt idx="15528">
                  <c:v>31056</c:v>
                </c:pt>
                <c:pt idx="15529">
                  <c:v>31058</c:v>
                </c:pt>
                <c:pt idx="15530">
                  <c:v>31060</c:v>
                </c:pt>
                <c:pt idx="15531">
                  <c:v>31062</c:v>
                </c:pt>
                <c:pt idx="15532">
                  <c:v>31064</c:v>
                </c:pt>
                <c:pt idx="15533">
                  <c:v>31066</c:v>
                </c:pt>
                <c:pt idx="15534">
                  <c:v>31068</c:v>
                </c:pt>
                <c:pt idx="15535">
                  <c:v>31070</c:v>
                </c:pt>
                <c:pt idx="15536">
                  <c:v>31072</c:v>
                </c:pt>
                <c:pt idx="15537">
                  <c:v>31074</c:v>
                </c:pt>
                <c:pt idx="15538">
                  <c:v>31076</c:v>
                </c:pt>
                <c:pt idx="15539">
                  <c:v>31078</c:v>
                </c:pt>
                <c:pt idx="15540">
                  <c:v>31080</c:v>
                </c:pt>
                <c:pt idx="15541">
                  <c:v>31082</c:v>
                </c:pt>
                <c:pt idx="15542">
                  <c:v>31084</c:v>
                </c:pt>
                <c:pt idx="15543">
                  <c:v>31086</c:v>
                </c:pt>
                <c:pt idx="15544">
                  <c:v>31088</c:v>
                </c:pt>
                <c:pt idx="15545">
                  <c:v>31090</c:v>
                </c:pt>
                <c:pt idx="15546">
                  <c:v>31092</c:v>
                </c:pt>
                <c:pt idx="15547">
                  <c:v>31094</c:v>
                </c:pt>
                <c:pt idx="15548">
                  <c:v>31096</c:v>
                </c:pt>
                <c:pt idx="15549">
                  <c:v>31098</c:v>
                </c:pt>
                <c:pt idx="15550">
                  <c:v>31100</c:v>
                </c:pt>
                <c:pt idx="15551">
                  <c:v>31102</c:v>
                </c:pt>
                <c:pt idx="15552">
                  <c:v>31104</c:v>
                </c:pt>
                <c:pt idx="15553">
                  <c:v>31106</c:v>
                </c:pt>
                <c:pt idx="15554">
                  <c:v>31108</c:v>
                </c:pt>
                <c:pt idx="15555">
                  <c:v>31110</c:v>
                </c:pt>
                <c:pt idx="15556">
                  <c:v>31112</c:v>
                </c:pt>
                <c:pt idx="15557">
                  <c:v>31114</c:v>
                </c:pt>
                <c:pt idx="15558">
                  <c:v>31116</c:v>
                </c:pt>
                <c:pt idx="15559">
                  <c:v>31118</c:v>
                </c:pt>
                <c:pt idx="15560">
                  <c:v>31120</c:v>
                </c:pt>
                <c:pt idx="15561">
                  <c:v>31122</c:v>
                </c:pt>
                <c:pt idx="15562">
                  <c:v>31124</c:v>
                </c:pt>
                <c:pt idx="15563">
                  <c:v>31126</c:v>
                </c:pt>
                <c:pt idx="15564">
                  <c:v>31128</c:v>
                </c:pt>
                <c:pt idx="15565">
                  <c:v>31130</c:v>
                </c:pt>
                <c:pt idx="15566">
                  <c:v>31132</c:v>
                </c:pt>
                <c:pt idx="15567">
                  <c:v>31134</c:v>
                </c:pt>
                <c:pt idx="15568">
                  <c:v>31136</c:v>
                </c:pt>
                <c:pt idx="15569">
                  <c:v>31138</c:v>
                </c:pt>
                <c:pt idx="15570">
                  <c:v>31140</c:v>
                </c:pt>
                <c:pt idx="15571">
                  <c:v>31142</c:v>
                </c:pt>
                <c:pt idx="15572">
                  <c:v>31144</c:v>
                </c:pt>
                <c:pt idx="15573">
                  <c:v>31146</c:v>
                </c:pt>
                <c:pt idx="15574">
                  <c:v>31148</c:v>
                </c:pt>
                <c:pt idx="15575">
                  <c:v>31150</c:v>
                </c:pt>
                <c:pt idx="15576">
                  <c:v>31152</c:v>
                </c:pt>
                <c:pt idx="15577">
                  <c:v>31154</c:v>
                </c:pt>
                <c:pt idx="15578">
                  <c:v>31156</c:v>
                </c:pt>
                <c:pt idx="15579">
                  <c:v>31158</c:v>
                </c:pt>
                <c:pt idx="15580">
                  <c:v>31160</c:v>
                </c:pt>
                <c:pt idx="15581">
                  <c:v>31162</c:v>
                </c:pt>
                <c:pt idx="15582">
                  <c:v>31164</c:v>
                </c:pt>
                <c:pt idx="15583">
                  <c:v>31166</c:v>
                </c:pt>
                <c:pt idx="15584">
                  <c:v>31168</c:v>
                </c:pt>
                <c:pt idx="15585">
                  <c:v>31170</c:v>
                </c:pt>
                <c:pt idx="15586">
                  <c:v>31172</c:v>
                </c:pt>
                <c:pt idx="15587">
                  <c:v>31174</c:v>
                </c:pt>
                <c:pt idx="15588">
                  <c:v>31176</c:v>
                </c:pt>
                <c:pt idx="15589">
                  <c:v>31178</c:v>
                </c:pt>
                <c:pt idx="15590">
                  <c:v>31180</c:v>
                </c:pt>
                <c:pt idx="15591">
                  <c:v>31182</c:v>
                </c:pt>
                <c:pt idx="15592">
                  <c:v>31184</c:v>
                </c:pt>
                <c:pt idx="15593">
                  <c:v>31186</c:v>
                </c:pt>
                <c:pt idx="15594">
                  <c:v>31188</c:v>
                </c:pt>
                <c:pt idx="15595">
                  <c:v>31190</c:v>
                </c:pt>
                <c:pt idx="15596">
                  <c:v>31192</c:v>
                </c:pt>
                <c:pt idx="15597">
                  <c:v>31194</c:v>
                </c:pt>
                <c:pt idx="15598">
                  <c:v>31196</c:v>
                </c:pt>
                <c:pt idx="15599">
                  <c:v>31198</c:v>
                </c:pt>
                <c:pt idx="15600">
                  <c:v>31200</c:v>
                </c:pt>
                <c:pt idx="15601">
                  <c:v>31202</c:v>
                </c:pt>
                <c:pt idx="15602">
                  <c:v>31204</c:v>
                </c:pt>
                <c:pt idx="15603">
                  <c:v>31206</c:v>
                </c:pt>
                <c:pt idx="15604">
                  <c:v>31208</c:v>
                </c:pt>
                <c:pt idx="15605">
                  <c:v>31210</c:v>
                </c:pt>
                <c:pt idx="15606">
                  <c:v>31212</c:v>
                </c:pt>
                <c:pt idx="15607">
                  <c:v>31214</c:v>
                </c:pt>
                <c:pt idx="15608">
                  <c:v>31216</c:v>
                </c:pt>
                <c:pt idx="15609">
                  <c:v>31218</c:v>
                </c:pt>
                <c:pt idx="15610">
                  <c:v>31220</c:v>
                </c:pt>
                <c:pt idx="15611">
                  <c:v>31222</c:v>
                </c:pt>
                <c:pt idx="15612">
                  <c:v>31224</c:v>
                </c:pt>
                <c:pt idx="15613">
                  <c:v>31226</c:v>
                </c:pt>
                <c:pt idx="15614">
                  <c:v>31228</c:v>
                </c:pt>
                <c:pt idx="15615">
                  <c:v>31230</c:v>
                </c:pt>
                <c:pt idx="15616">
                  <c:v>31232</c:v>
                </c:pt>
                <c:pt idx="15617">
                  <c:v>31234</c:v>
                </c:pt>
                <c:pt idx="15618">
                  <c:v>31236</c:v>
                </c:pt>
                <c:pt idx="15619">
                  <c:v>31238</c:v>
                </c:pt>
                <c:pt idx="15620">
                  <c:v>31240</c:v>
                </c:pt>
                <c:pt idx="15621">
                  <c:v>31242</c:v>
                </c:pt>
                <c:pt idx="15622">
                  <c:v>31244</c:v>
                </c:pt>
                <c:pt idx="15623">
                  <c:v>31246</c:v>
                </c:pt>
                <c:pt idx="15624">
                  <c:v>31248</c:v>
                </c:pt>
                <c:pt idx="15625">
                  <c:v>31250</c:v>
                </c:pt>
                <c:pt idx="15626">
                  <c:v>31252</c:v>
                </c:pt>
                <c:pt idx="15627">
                  <c:v>31254</c:v>
                </c:pt>
                <c:pt idx="15628">
                  <c:v>31256</c:v>
                </c:pt>
                <c:pt idx="15629">
                  <c:v>31258</c:v>
                </c:pt>
                <c:pt idx="15630">
                  <c:v>31260</c:v>
                </c:pt>
                <c:pt idx="15631">
                  <c:v>31262</c:v>
                </c:pt>
                <c:pt idx="15632">
                  <c:v>31264</c:v>
                </c:pt>
                <c:pt idx="15633">
                  <c:v>31266</c:v>
                </c:pt>
                <c:pt idx="15634">
                  <c:v>31268</c:v>
                </c:pt>
                <c:pt idx="15635">
                  <c:v>31270</c:v>
                </c:pt>
                <c:pt idx="15636">
                  <c:v>31272</c:v>
                </c:pt>
                <c:pt idx="15637">
                  <c:v>31274</c:v>
                </c:pt>
                <c:pt idx="15638">
                  <c:v>31276</c:v>
                </c:pt>
                <c:pt idx="15639">
                  <c:v>31278</c:v>
                </c:pt>
                <c:pt idx="15640">
                  <c:v>31280</c:v>
                </c:pt>
                <c:pt idx="15641">
                  <c:v>31282</c:v>
                </c:pt>
                <c:pt idx="15642">
                  <c:v>31284</c:v>
                </c:pt>
                <c:pt idx="15643">
                  <c:v>31286</c:v>
                </c:pt>
                <c:pt idx="15644">
                  <c:v>31288</c:v>
                </c:pt>
                <c:pt idx="15645">
                  <c:v>31290</c:v>
                </c:pt>
                <c:pt idx="15646">
                  <c:v>31292</c:v>
                </c:pt>
                <c:pt idx="15647">
                  <c:v>31294</c:v>
                </c:pt>
                <c:pt idx="15648">
                  <c:v>31296</c:v>
                </c:pt>
                <c:pt idx="15649">
                  <c:v>31298</c:v>
                </c:pt>
                <c:pt idx="15650">
                  <c:v>31300</c:v>
                </c:pt>
                <c:pt idx="15651">
                  <c:v>31302</c:v>
                </c:pt>
                <c:pt idx="15652">
                  <c:v>31304</c:v>
                </c:pt>
                <c:pt idx="15653">
                  <c:v>31306</c:v>
                </c:pt>
                <c:pt idx="15654">
                  <c:v>31308</c:v>
                </c:pt>
                <c:pt idx="15655">
                  <c:v>31310</c:v>
                </c:pt>
                <c:pt idx="15656">
                  <c:v>31312</c:v>
                </c:pt>
                <c:pt idx="15657">
                  <c:v>31314</c:v>
                </c:pt>
                <c:pt idx="15658">
                  <c:v>31316</c:v>
                </c:pt>
                <c:pt idx="15659">
                  <c:v>31318</c:v>
                </c:pt>
                <c:pt idx="15660">
                  <c:v>31320</c:v>
                </c:pt>
                <c:pt idx="15661">
                  <c:v>31322</c:v>
                </c:pt>
                <c:pt idx="15662">
                  <c:v>31324</c:v>
                </c:pt>
                <c:pt idx="15663">
                  <c:v>31326</c:v>
                </c:pt>
                <c:pt idx="15664">
                  <c:v>31328</c:v>
                </c:pt>
                <c:pt idx="15665">
                  <c:v>31330</c:v>
                </c:pt>
                <c:pt idx="15666">
                  <c:v>31332</c:v>
                </c:pt>
                <c:pt idx="15667">
                  <c:v>31334</c:v>
                </c:pt>
                <c:pt idx="15668">
                  <c:v>31336</c:v>
                </c:pt>
                <c:pt idx="15669">
                  <c:v>31338</c:v>
                </c:pt>
                <c:pt idx="15670">
                  <c:v>31340</c:v>
                </c:pt>
                <c:pt idx="15671">
                  <c:v>31342</c:v>
                </c:pt>
                <c:pt idx="15672">
                  <c:v>31344</c:v>
                </c:pt>
                <c:pt idx="15673">
                  <c:v>31346</c:v>
                </c:pt>
                <c:pt idx="15674">
                  <c:v>31348</c:v>
                </c:pt>
                <c:pt idx="15675">
                  <c:v>31350</c:v>
                </c:pt>
                <c:pt idx="15676">
                  <c:v>31352</c:v>
                </c:pt>
                <c:pt idx="15677">
                  <c:v>31354</c:v>
                </c:pt>
                <c:pt idx="15678">
                  <c:v>31356</c:v>
                </c:pt>
                <c:pt idx="15679">
                  <c:v>31358</c:v>
                </c:pt>
                <c:pt idx="15680">
                  <c:v>31360</c:v>
                </c:pt>
                <c:pt idx="15681">
                  <c:v>31362</c:v>
                </c:pt>
                <c:pt idx="15682">
                  <c:v>31364</c:v>
                </c:pt>
                <c:pt idx="15683">
                  <c:v>31366</c:v>
                </c:pt>
                <c:pt idx="15684">
                  <c:v>31368</c:v>
                </c:pt>
                <c:pt idx="15685">
                  <c:v>31370</c:v>
                </c:pt>
                <c:pt idx="15686">
                  <c:v>31372</c:v>
                </c:pt>
                <c:pt idx="15687">
                  <c:v>31374</c:v>
                </c:pt>
                <c:pt idx="15688">
                  <c:v>31376</c:v>
                </c:pt>
                <c:pt idx="15689">
                  <c:v>31378</c:v>
                </c:pt>
                <c:pt idx="15690">
                  <c:v>31380</c:v>
                </c:pt>
                <c:pt idx="15691">
                  <c:v>31382</c:v>
                </c:pt>
                <c:pt idx="15692">
                  <c:v>31384</c:v>
                </c:pt>
                <c:pt idx="15693">
                  <c:v>31386</c:v>
                </c:pt>
                <c:pt idx="15694">
                  <c:v>31388</c:v>
                </c:pt>
                <c:pt idx="15695">
                  <c:v>31390</c:v>
                </c:pt>
                <c:pt idx="15696">
                  <c:v>31392</c:v>
                </c:pt>
                <c:pt idx="15697">
                  <c:v>31394</c:v>
                </c:pt>
                <c:pt idx="15698">
                  <c:v>31396</c:v>
                </c:pt>
                <c:pt idx="15699">
                  <c:v>31398</c:v>
                </c:pt>
                <c:pt idx="15700">
                  <c:v>31400</c:v>
                </c:pt>
                <c:pt idx="15701">
                  <c:v>31402</c:v>
                </c:pt>
                <c:pt idx="15702">
                  <c:v>31404</c:v>
                </c:pt>
                <c:pt idx="15703">
                  <c:v>31406</c:v>
                </c:pt>
                <c:pt idx="15704">
                  <c:v>31408</c:v>
                </c:pt>
                <c:pt idx="15705">
                  <c:v>31410</c:v>
                </c:pt>
                <c:pt idx="15706">
                  <c:v>31412</c:v>
                </c:pt>
                <c:pt idx="15707">
                  <c:v>31414</c:v>
                </c:pt>
                <c:pt idx="15708">
                  <c:v>31416</c:v>
                </c:pt>
                <c:pt idx="15709">
                  <c:v>31418</c:v>
                </c:pt>
                <c:pt idx="15710">
                  <c:v>31420</c:v>
                </c:pt>
                <c:pt idx="15711">
                  <c:v>31422</c:v>
                </c:pt>
                <c:pt idx="15712">
                  <c:v>31424</c:v>
                </c:pt>
                <c:pt idx="15713">
                  <c:v>31426</c:v>
                </c:pt>
                <c:pt idx="15714">
                  <c:v>31428</c:v>
                </c:pt>
                <c:pt idx="15715">
                  <c:v>31430</c:v>
                </c:pt>
                <c:pt idx="15716">
                  <c:v>31432</c:v>
                </c:pt>
                <c:pt idx="15717">
                  <c:v>31434</c:v>
                </c:pt>
                <c:pt idx="15718">
                  <c:v>31436</c:v>
                </c:pt>
                <c:pt idx="15719">
                  <c:v>31438</c:v>
                </c:pt>
                <c:pt idx="15720">
                  <c:v>31440</c:v>
                </c:pt>
                <c:pt idx="15721">
                  <c:v>31442</c:v>
                </c:pt>
                <c:pt idx="15722">
                  <c:v>31444</c:v>
                </c:pt>
                <c:pt idx="15723">
                  <c:v>31446</c:v>
                </c:pt>
                <c:pt idx="15724">
                  <c:v>31448</c:v>
                </c:pt>
                <c:pt idx="15725">
                  <c:v>31450</c:v>
                </c:pt>
                <c:pt idx="15726">
                  <c:v>31452</c:v>
                </c:pt>
                <c:pt idx="15727">
                  <c:v>31454</c:v>
                </c:pt>
                <c:pt idx="15728">
                  <c:v>31456</c:v>
                </c:pt>
                <c:pt idx="15729">
                  <c:v>31458</c:v>
                </c:pt>
                <c:pt idx="15730">
                  <c:v>31460</c:v>
                </c:pt>
                <c:pt idx="15731">
                  <c:v>31462</c:v>
                </c:pt>
                <c:pt idx="15732">
                  <c:v>31464</c:v>
                </c:pt>
                <c:pt idx="15733">
                  <c:v>31466</c:v>
                </c:pt>
                <c:pt idx="15734">
                  <c:v>31468</c:v>
                </c:pt>
                <c:pt idx="15735">
                  <c:v>31470</c:v>
                </c:pt>
                <c:pt idx="15736">
                  <c:v>31472</c:v>
                </c:pt>
                <c:pt idx="15737">
                  <c:v>31474</c:v>
                </c:pt>
                <c:pt idx="15738">
                  <c:v>31476</c:v>
                </c:pt>
                <c:pt idx="15739">
                  <c:v>31478</c:v>
                </c:pt>
                <c:pt idx="15740">
                  <c:v>31480</c:v>
                </c:pt>
                <c:pt idx="15741">
                  <c:v>31482</c:v>
                </c:pt>
                <c:pt idx="15742">
                  <c:v>31484</c:v>
                </c:pt>
                <c:pt idx="15743">
                  <c:v>31486</c:v>
                </c:pt>
                <c:pt idx="15744">
                  <c:v>31488</c:v>
                </c:pt>
                <c:pt idx="15745">
                  <c:v>31490</c:v>
                </c:pt>
                <c:pt idx="15746">
                  <c:v>31492</c:v>
                </c:pt>
                <c:pt idx="15747">
                  <c:v>31494</c:v>
                </c:pt>
                <c:pt idx="15748">
                  <c:v>31496</c:v>
                </c:pt>
                <c:pt idx="15749">
                  <c:v>31498</c:v>
                </c:pt>
                <c:pt idx="15750">
                  <c:v>31500</c:v>
                </c:pt>
                <c:pt idx="15751">
                  <c:v>31502</c:v>
                </c:pt>
                <c:pt idx="15752">
                  <c:v>31504</c:v>
                </c:pt>
                <c:pt idx="15753">
                  <c:v>31506</c:v>
                </c:pt>
                <c:pt idx="15754">
                  <c:v>31508</c:v>
                </c:pt>
                <c:pt idx="15755">
                  <c:v>31510</c:v>
                </c:pt>
                <c:pt idx="15756">
                  <c:v>31512</c:v>
                </c:pt>
                <c:pt idx="15757">
                  <c:v>31514</c:v>
                </c:pt>
                <c:pt idx="15758">
                  <c:v>31516</c:v>
                </c:pt>
                <c:pt idx="15759">
                  <c:v>31518</c:v>
                </c:pt>
                <c:pt idx="15760">
                  <c:v>31520</c:v>
                </c:pt>
                <c:pt idx="15761">
                  <c:v>31522</c:v>
                </c:pt>
                <c:pt idx="15762">
                  <c:v>31524</c:v>
                </c:pt>
                <c:pt idx="15763">
                  <c:v>31526</c:v>
                </c:pt>
                <c:pt idx="15764">
                  <c:v>31528</c:v>
                </c:pt>
                <c:pt idx="15765">
                  <c:v>31530</c:v>
                </c:pt>
                <c:pt idx="15766">
                  <c:v>31532</c:v>
                </c:pt>
                <c:pt idx="15767">
                  <c:v>31534</c:v>
                </c:pt>
                <c:pt idx="15768">
                  <c:v>31536</c:v>
                </c:pt>
                <c:pt idx="15769">
                  <c:v>31538</c:v>
                </c:pt>
                <c:pt idx="15770">
                  <c:v>31540</c:v>
                </c:pt>
                <c:pt idx="15771">
                  <c:v>31542</c:v>
                </c:pt>
                <c:pt idx="15772">
                  <c:v>31544</c:v>
                </c:pt>
                <c:pt idx="15773">
                  <c:v>31546</c:v>
                </c:pt>
                <c:pt idx="15774">
                  <c:v>31548</c:v>
                </c:pt>
                <c:pt idx="15775">
                  <c:v>31550</c:v>
                </c:pt>
                <c:pt idx="15776">
                  <c:v>31552</c:v>
                </c:pt>
                <c:pt idx="15777">
                  <c:v>31554</c:v>
                </c:pt>
                <c:pt idx="15778">
                  <c:v>31556</c:v>
                </c:pt>
                <c:pt idx="15779">
                  <c:v>31558</c:v>
                </c:pt>
                <c:pt idx="15780">
                  <c:v>31560</c:v>
                </c:pt>
                <c:pt idx="15781">
                  <c:v>31562</c:v>
                </c:pt>
                <c:pt idx="15782">
                  <c:v>31564</c:v>
                </c:pt>
                <c:pt idx="15783">
                  <c:v>31566</c:v>
                </c:pt>
                <c:pt idx="15784">
                  <c:v>31568</c:v>
                </c:pt>
                <c:pt idx="15785">
                  <c:v>31570</c:v>
                </c:pt>
                <c:pt idx="15786">
                  <c:v>31572</c:v>
                </c:pt>
                <c:pt idx="15787">
                  <c:v>31574</c:v>
                </c:pt>
                <c:pt idx="15788">
                  <c:v>31576</c:v>
                </c:pt>
                <c:pt idx="15789">
                  <c:v>31578</c:v>
                </c:pt>
                <c:pt idx="15790">
                  <c:v>31580</c:v>
                </c:pt>
                <c:pt idx="15791">
                  <c:v>31582</c:v>
                </c:pt>
                <c:pt idx="15792">
                  <c:v>31584</c:v>
                </c:pt>
                <c:pt idx="15793">
                  <c:v>31586</c:v>
                </c:pt>
                <c:pt idx="15794">
                  <c:v>31588</c:v>
                </c:pt>
                <c:pt idx="15795">
                  <c:v>31590</c:v>
                </c:pt>
                <c:pt idx="15796">
                  <c:v>31592</c:v>
                </c:pt>
                <c:pt idx="15797">
                  <c:v>31594</c:v>
                </c:pt>
                <c:pt idx="15798">
                  <c:v>31596</c:v>
                </c:pt>
                <c:pt idx="15799">
                  <c:v>31598</c:v>
                </c:pt>
                <c:pt idx="15800">
                  <c:v>31600</c:v>
                </c:pt>
                <c:pt idx="15801">
                  <c:v>31602</c:v>
                </c:pt>
                <c:pt idx="15802">
                  <c:v>31604</c:v>
                </c:pt>
                <c:pt idx="15803">
                  <c:v>31606</c:v>
                </c:pt>
                <c:pt idx="15804">
                  <c:v>31608</c:v>
                </c:pt>
                <c:pt idx="15805">
                  <c:v>31610</c:v>
                </c:pt>
                <c:pt idx="15806">
                  <c:v>31612</c:v>
                </c:pt>
                <c:pt idx="15807">
                  <c:v>31614</c:v>
                </c:pt>
                <c:pt idx="15808">
                  <c:v>31616</c:v>
                </c:pt>
                <c:pt idx="15809">
                  <c:v>31618</c:v>
                </c:pt>
                <c:pt idx="15810">
                  <c:v>31620</c:v>
                </c:pt>
                <c:pt idx="15811">
                  <c:v>31622</c:v>
                </c:pt>
                <c:pt idx="15812">
                  <c:v>31624</c:v>
                </c:pt>
                <c:pt idx="15813">
                  <c:v>31626</c:v>
                </c:pt>
                <c:pt idx="15814">
                  <c:v>31628</c:v>
                </c:pt>
                <c:pt idx="15815">
                  <c:v>31630</c:v>
                </c:pt>
                <c:pt idx="15816">
                  <c:v>31632</c:v>
                </c:pt>
                <c:pt idx="15817">
                  <c:v>31634</c:v>
                </c:pt>
                <c:pt idx="15818">
                  <c:v>31636</c:v>
                </c:pt>
                <c:pt idx="15819">
                  <c:v>31638</c:v>
                </c:pt>
                <c:pt idx="15820">
                  <c:v>31640</c:v>
                </c:pt>
                <c:pt idx="15821">
                  <c:v>31642</c:v>
                </c:pt>
                <c:pt idx="15822">
                  <c:v>31644</c:v>
                </c:pt>
                <c:pt idx="15823">
                  <c:v>31646</c:v>
                </c:pt>
                <c:pt idx="15824">
                  <c:v>31648</c:v>
                </c:pt>
                <c:pt idx="15825">
                  <c:v>31650</c:v>
                </c:pt>
                <c:pt idx="15826">
                  <c:v>31652</c:v>
                </c:pt>
                <c:pt idx="15827">
                  <c:v>31654</c:v>
                </c:pt>
                <c:pt idx="15828">
                  <c:v>31656</c:v>
                </c:pt>
                <c:pt idx="15829">
                  <c:v>31658</c:v>
                </c:pt>
                <c:pt idx="15830">
                  <c:v>31660</c:v>
                </c:pt>
                <c:pt idx="15831">
                  <c:v>31662</c:v>
                </c:pt>
                <c:pt idx="15832">
                  <c:v>31664</c:v>
                </c:pt>
                <c:pt idx="15833">
                  <c:v>31666</c:v>
                </c:pt>
                <c:pt idx="15834">
                  <c:v>31668</c:v>
                </c:pt>
                <c:pt idx="15835">
                  <c:v>31670</c:v>
                </c:pt>
                <c:pt idx="15836">
                  <c:v>31672</c:v>
                </c:pt>
                <c:pt idx="15837">
                  <c:v>31674</c:v>
                </c:pt>
                <c:pt idx="15838">
                  <c:v>31676</c:v>
                </c:pt>
                <c:pt idx="15839">
                  <c:v>31678</c:v>
                </c:pt>
                <c:pt idx="15840">
                  <c:v>31680</c:v>
                </c:pt>
                <c:pt idx="15841">
                  <c:v>31682</c:v>
                </c:pt>
                <c:pt idx="15842">
                  <c:v>31684</c:v>
                </c:pt>
                <c:pt idx="15843">
                  <c:v>31686</c:v>
                </c:pt>
                <c:pt idx="15844">
                  <c:v>31688</c:v>
                </c:pt>
                <c:pt idx="15845">
                  <c:v>31690</c:v>
                </c:pt>
                <c:pt idx="15846">
                  <c:v>31692</c:v>
                </c:pt>
                <c:pt idx="15847">
                  <c:v>31694</c:v>
                </c:pt>
                <c:pt idx="15848">
                  <c:v>31696</c:v>
                </c:pt>
                <c:pt idx="15849">
                  <c:v>31698</c:v>
                </c:pt>
                <c:pt idx="15850">
                  <c:v>31700</c:v>
                </c:pt>
                <c:pt idx="15851">
                  <c:v>31702</c:v>
                </c:pt>
                <c:pt idx="15852">
                  <c:v>31704</c:v>
                </c:pt>
                <c:pt idx="15853">
                  <c:v>31706</c:v>
                </c:pt>
                <c:pt idx="15854">
                  <c:v>31708</c:v>
                </c:pt>
                <c:pt idx="15855">
                  <c:v>31710</c:v>
                </c:pt>
                <c:pt idx="15856">
                  <c:v>31712</c:v>
                </c:pt>
                <c:pt idx="15857">
                  <c:v>31714</c:v>
                </c:pt>
                <c:pt idx="15858">
                  <c:v>31716</c:v>
                </c:pt>
                <c:pt idx="15859">
                  <c:v>31718</c:v>
                </c:pt>
                <c:pt idx="15860">
                  <c:v>31720</c:v>
                </c:pt>
                <c:pt idx="15861">
                  <c:v>31722</c:v>
                </c:pt>
                <c:pt idx="15862">
                  <c:v>31724</c:v>
                </c:pt>
                <c:pt idx="15863">
                  <c:v>31726</c:v>
                </c:pt>
                <c:pt idx="15864">
                  <c:v>31728</c:v>
                </c:pt>
                <c:pt idx="15865">
                  <c:v>31730</c:v>
                </c:pt>
                <c:pt idx="15866">
                  <c:v>31732</c:v>
                </c:pt>
                <c:pt idx="15867">
                  <c:v>31734</c:v>
                </c:pt>
                <c:pt idx="15868">
                  <c:v>31736</c:v>
                </c:pt>
                <c:pt idx="15869">
                  <c:v>31738</c:v>
                </c:pt>
                <c:pt idx="15870">
                  <c:v>31740</c:v>
                </c:pt>
                <c:pt idx="15871">
                  <c:v>31742</c:v>
                </c:pt>
                <c:pt idx="15872">
                  <c:v>31744</c:v>
                </c:pt>
                <c:pt idx="15873">
                  <c:v>31746</c:v>
                </c:pt>
                <c:pt idx="15874">
                  <c:v>31748</c:v>
                </c:pt>
                <c:pt idx="15875">
                  <c:v>31750</c:v>
                </c:pt>
                <c:pt idx="15876">
                  <c:v>31752</c:v>
                </c:pt>
                <c:pt idx="15877">
                  <c:v>31754</c:v>
                </c:pt>
                <c:pt idx="15878">
                  <c:v>31756</c:v>
                </c:pt>
                <c:pt idx="15879">
                  <c:v>31758</c:v>
                </c:pt>
                <c:pt idx="15880">
                  <c:v>31760</c:v>
                </c:pt>
                <c:pt idx="15881">
                  <c:v>31762</c:v>
                </c:pt>
                <c:pt idx="15882">
                  <c:v>31764</c:v>
                </c:pt>
                <c:pt idx="15883">
                  <c:v>31766</c:v>
                </c:pt>
                <c:pt idx="15884">
                  <c:v>31768</c:v>
                </c:pt>
                <c:pt idx="15885">
                  <c:v>31770</c:v>
                </c:pt>
                <c:pt idx="15886">
                  <c:v>31772</c:v>
                </c:pt>
                <c:pt idx="15887">
                  <c:v>31774</c:v>
                </c:pt>
                <c:pt idx="15888">
                  <c:v>31776</c:v>
                </c:pt>
                <c:pt idx="15889">
                  <c:v>31778</c:v>
                </c:pt>
                <c:pt idx="15890">
                  <c:v>31780</c:v>
                </c:pt>
                <c:pt idx="15891">
                  <c:v>31782</c:v>
                </c:pt>
                <c:pt idx="15892">
                  <c:v>31784</c:v>
                </c:pt>
                <c:pt idx="15893">
                  <c:v>31786</c:v>
                </c:pt>
                <c:pt idx="15894">
                  <c:v>31788</c:v>
                </c:pt>
                <c:pt idx="15895">
                  <c:v>31790</c:v>
                </c:pt>
                <c:pt idx="15896">
                  <c:v>31792</c:v>
                </c:pt>
                <c:pt idx="15897">
                  <c:v>31794</c:v>
                </c:pt>
                <c:pt idx="15898">
                  <c:v>31796</c:v>
                </c:pt>
                <c:pt idx="15899">
                  <c:v>31798</c:v>
                </c:pt>
                <c:pt idx="15900">
                  <c:v>31800</c:v>
                </c:pt>
                <c:pt idx="15901">
                  <c:v>31802</c:v>
                </c:pt>
                <c:pt idx="15902">
                  <c:v>31804</c:v>
                </c:pt>
                <c:pt idx="15903">
                  <c:v>31806</c:v>
                </c:pt>
                <c:pt idx="15904">
                  <c:v>31808</c:v>
                </c:pt>
                <c:pt idx="15905">
                  <c:v>31810</c:v>
                </c:pt>
                <c:pt idx="15906">
                  <c:v>31812</c:v>
                </c:pt>
                <c:pt idx="15907">
                  <c:v>31814</c:v>
                </c:pt>
                <c:pt idx="15908">
                  <c:v>31816</c:v>
                </c:pt>
                <c:pt idx="15909">
                  <c:v>31818</c:v>
                </c:pt>
                <c:pt idx="15910">
                  <c:v>31820</c:v>
                </c:pt>
                <c:pt idx="15911">
                  <c:v>31822</c:v>
                </c:pt>
                <c:pt idx="15912">
                  <c:v>31824</c:v>
                </c:pt>
                <c:pt idx="15913">
                  <c:v>31826</c:v>
                </c:pt>
                <c:pt idx="15914">
                  <c:v>31828</c:v>
                </c:pt>
                <c:pt idx="15915">
                  <c:v>31830</c:v>
                </c:pt>
                <c:pt idx="15916">
                  <c:v>31832</c:v>
                </c:pt>
                <c:pt idx="15917">
                  <c:v>31834</c:v>
                </c:pt>
                <c:pt idx="15918">
                  <c:v>31836</c:v>
                </c:pt>
                <c:pt idx="15919">
                  <c:v>31838</c:v>
                </c:pt>
                <c:pt idx="15920">
                  <c:v>31840</c:v>
                </c:pt>
                <c:pt idx="15921">
                  <c:v>31842</c:v>
                </c:pt>
                <c:pt idx="15922">
                  <c:v>31844</c:v>
                </c:pt>
                <c:pt idx="15923">
                  <c:v>31846</c:v>
                </c:pt>
                <c:pt idx="15924">
                  <c:v>31848</c:v>
                </c:pt>
                <c:pt idx="15925">
                  <c:v>31850</c:v>
                </c:pt>
                <c:pt idx="15926">
                  <c:v>31852</c:v>
                </c:pt>
                <c:pt idx="15927">
                  <c:v>31854</c:v>
                </c:pt>
                <c:pt idx="15928">
                  <c:v>31856</c:v>
                </c:pt>
                <c:pt idx="15929">
                  <c:v>31858</c:v>
                </c:pt>
                <c:pt idx="15930">
                  <c:v>31860</c:v>
                </c:pt>
                <c:pt idx="15931">
                  <c:v>31862</c:v>
                </c:pt>
                <c:pt idx="15932">
                  <c:v>31864</c:v>
                </c:pt>
                <c:pt idx="15933">
                  <c:v>31866</c:v>
                </c:pt>
                <c:pt idx="15934">
                  <c:v>31868</c:v>
                </c:pt>
                <c:pt idx="15935">
                  <c:v>31870</c:v>
                </c:pt>
                <c:pt idx="15936">
                  <c:v>31872</c:v>
                </c:pt>
                <c:pt idx="15937">
                  <c:v>31874</c:v>
                </c:pt>
                <c:pt idx="15938">
                  <c:v>31876</c:v>
                </c:pt>
                <c:pt idx="15939">
                  <c:v>31878</c:v>
                </c:pt>
                <c:pt idx="15940">
                  <c:v>31880</c:v>
                </c:pt>
                <c:pt idx="15941">
                  <c:v>31882</c:v>
                </c:pt>
                <c:pt idx="15942">
                  <c:v>31884</c:v>
                </c:pt>
                <c:pt idx="15943">
                  <c:v>31886</c:v>
                </c:pt>
                <c:pt idx="15944">
                  <c:v>31888</c:v>
                </c:pt>
                <c:pt idx="15945">
                  <c:v>31890</c:v>
                </c:pt>
                <c:pt idx="15946">
                  <c:v>31892</c:v>
                </c:pt>
                <c:pt idx="15947">
                  <c:v>31894</c:v>
                </c:pt>
                <c:pt idx="15948">
                  <c:v>31896</c:v>
                </c:pt>
                <c:pt idx="15949">
                  <c:v>31898</c:v>
                </c:pt>
                <c:pt idx="15950">
                  <c:v>31900</c:v>
                </c:pt>
                <c:pt idx="15951">
                  <c:v>31902</c:v>
                </c:pt>
                <c:pt idx="15952">
                  <c:v>31904</c:v>
                </c:pt>
                <c:pt idx="15953">
                  <c:v>31906</c:v>
                </c:pt>
                <c:pt idx="15954">
                  <c:v>31908</c:v>
                </c:pt>
                <c:pt idx="15955">
                  <c:v>31910</c:v>
                </c:pt>
                <c:pt idx="15956">
                  <c:v>31912</c:v>
                </c:pt>
                <c:pt idx="15957">
                  <c:v>31914</c:v>
                </c:pt>
                <c:pt idx="15958">
                  <c:v>31916</c:v>
                </c:pt>
                <c:pt idx="15959">
                  <c:v>31918</c:v>
                </c:pt>
                <c:pt idx="15960">
                  <c:v>31920</c:v>
                </c:pt>
                <c:pt idx="15961">
                  <c:v>31922</c:v>
                </c:pt>
                <c:pt idx="15962">
                  <c:v>31924</c:v>
                </c:pt>
                <c:pt idx="15963">
                  <c:v>31926</c:v>
                </c:pt>
                <c:pt idx="15964">
                  <c:v>31928</c:v>
                </c:pt>
                <c:pt idx="15965">
                  <c:v>31930</c:v>
                </c:pt>
                <c:pt idx="15966">
                  <c:v>31932</c:v>
                </c:pt>
                <c:pt idx="15967">
                  <c:v>31934</c:v>
                </c:pt>
                <c:pt idx="15968">
                  <c:v>31936</c:v>
                </c:pt>
                <c:pt idx="15969">
                  <c:v>31938</c:v>
                </c:pt>
                <c:pt idx="15970">
                  <c:v>31940</c:v>
                </c:pt>
                <c:pt idx="15971">
                  <c:v>31942</c:v>
                </c:pt>
                <c:pt idx="15972">
                  <c:v>31944</c:v>
                </c:pt>
                <c:pt idx="15973">
                  <c:v>31946</c:v>
                </c:pt>
                <c:pt idx="15974">
                  <c:v>31948</c:v>
                </c:pt>
                <c:pt idx="15975">
                  <c:v>31950</c:v>
                </c:pt>
                <c:pt idx="15976">
                  <c:v>31952</c:v>
                </c:pt>
                <c:pt idx="15977">
                  <c:v>31954</c:v>
                </c:pt>
                <c:pt idx="15978">
                  <c:v>31956</c:v>
                </c:pt>
                <c:pt idx="15979">
                  <c:v>31958</c:v>
                </c:pt>
                <c:pt idx="15980">
                  <c:v>31960</c:v>
                </c:pt>
                <c:pt idx="15981">
                  <c:v>31962</c:v>
                </c:pt>
                <c:pt idx="15982">
                  <c:v>31964</c:v>
                </c:pt>
                <c:pt idx="15983">
                  <c:v>31966</c:v>
                </c:pt>
                <c:pt idx="15984">
                  <c:v>31968</c:v>
                </c:pt>
                <c:pt idx="15985">
                  <c:v>31970</c:v>
                </c:pt>
                <c:pt idx="15986">
                  <c:v>31972</c:v>
                </c:pt>
                <c:pt idx="15987">
                  <c:v>31974</c:v>
                </c:pt>
                <c:pt idx="15988">
                  <c:v>31976</c:v>
                </c:pt>
                <c:pt idx="15989">
                  <c:v>31978</c:v>
                </c:pt>
                <c:pt idx="15990">
                  <c:v>31980</c:v>
                </c:pt>
                <c:pt idx="15991">
                  <c:v>31982</c:v>
                </c:pt>
                <c:pt idx="15992">
                  <c:v>31984</c:v>
                </c:pt>
                <c:pt idx="15993">
                  <c:v>31986</c:v>
                </c:pt>
                <c:pt idx="15994">
                  <c:v>31988</c:v>
                </c:pt>
                <c:pt idx="15995">
                  <c:v>31990</c:v>
                </c:pt>
                <c:pt idx="15996">
                  <c:v>31992</c:v>
                </c:pt>
                <c:pt idx="15997">
                  <c:v>31994</c:v>
                </c:pt>
                <c:pt idx="15998">
                  <c:v>31996</c:v>
                </c:pt>
                <c:pt idx="15999">
                  <c:v>31998</c:v>
                </c:pt>
                <c:pt idx="16000">
                  <c:v>32000</c:v>
                </c:pt>
                <c:pt idx="16001">
                  <c:v>32002</c:v>
                </c:pt>
                <c:pt idx="16002">
                  <c:v>32004</c:v>
                </c:pt>
                <c:pt idx="16003">
                  <c:v>32006</c:v>
                </c:pt>
                <c:pt idx="16004">
                  <c:v>32008</c:v>
                </c:pt>
                <c:pt idx="16005">
                  <c:v>32010</c:v>
                </c:pt>
                <c:pt idx="16006">
                  <c:v>32012</c:v>
                </c:pt>
                <c:pt idx="16007">
                  <c:v>32014</c:v>
                </c:pt>
                <c:pt idx="16008">
                  <c:v>32016</c:v>
                </c:pt>
                <c:pt idx="16009">
                  <c:v>32018</c:v>
                </c:pt>
                <c:pt idx="16010">
                  <c:v>32020</c:v>
                </c:pt>
                <c:pt idx="16011">
                  <c:v>32022</c:v>
                </c:pt>
                <c:pt idx="16012">
                  <c:v>32024</c:v>
                </c:pt>
                <c:pt idx="16013">
                  <c:v>32026</c:v>
                </c:pt>
                <c:pt idx="16014">
                  <c:v>32028</c:v>
                </c:pt>
                <c:pt idx="16015">
                  <c:v>32030</c:v>
                </c:pt>
                <c:pt idx="16016">
                  <c:v>32032</c:v>
                </c:pt>
                <c:pt idx="16017">
                  <c:v>32034</c:v>
                </c:pt>
                <c:pt idx="16018">
                  <c:v>32036</c:v>
                </c:pt>
                <c:pt idx="16019">
                  <c:v>32038</c:v>
                </c:pt>
                <c:pt idx="16020">
                  <c:v>32040</c:v>
                </c:pt>
                <c:pt idx="16021">
                  <c:v>32042</c:v>
                </c:pt>
                <c:pt idx="16022">
                  <c:v>32044</c:v>
                </c:pt>
                <c:pt idx="16023">
                  <c:v>32046</c:v>
                </c:pt>
                <c:pt idx="16024">
                  <c:v>32048</c:v>
                </c:pt>
                <c:pt idx="16025">
                  <c:v>32050</c:v>
                </c:pt>
                <c:pt idx="16026">
                  <c:v>32052</c:v>
                </c:pt>
                <c:pt idx="16027">
                  <c:v>32054</c:v>
                </c:pt>
                <c:pt idx="16028">
                  <c:v>32056</c:v>
                </c:pt>
                <c:pt idx="16029">
                  <c:v>32058</c:v>
                </c:pt>
                <c:pt idx="16030">
                  <c:v>32060</c:v>
                </c:pt>
                <c:pt idx="16031">
                  <c:v>32062</c:v>
                </c:pt>
                <c:pt idx="16032">
                  <c:v>32064</c:v>
                </c:pt>
                <c:pt idx="16033">
                  <c:v>32066</c:v>
                </c:pt>
                <c:pt idx="16034">
                  <c:v>32068</c:v>
                </c:pt>
                <c:pt idx="16035">
                  <c:v>32070</c:v>
                </c:pt>
                <c:pt idx="16036">
                  <c:v>32072</c:v>
                </c:pt>
                <c:pt idx="16037">
                  <c:v>32074</c:v>
                </c:pt>
                <c:pt idx="16038">
                  <c:v>32076</c:v>
                </c:pt>
                <c:pt idx="16039">
                  <c:v>32078</c:v>
                </c:pt>
                <c:pt idx="16040">
                  <c:v>32080</c:v>
                </c:pt>
                <c:pt idx="16041">
                  <c:v>32082</c:v>
                </c:pt>
                <c:pt idx="16042">
                  <c:v>32084</c:v>
                </c:pt>
                <c:pt idx="16043">
                  <c:v>32086</c:v>
                </c:pt>
                <c:pt idx="16044">
                  <c:v>32088</c:v>
                </c:pt>
                <c:pt idx="16045">
                  <c:v>32090</c:v>
                </c:pt>
                <c:pt idx="16046">
                  <c:v>32092</c:v>
                </c:pt>
                <c:pt idx="16047">
                  <c:v>32094</c:v>
                </c:pt>
                <c:pt idx="16048">
                  <c:v>32096</c:v>
                </c:pt>
                <c:pt idx="16049">
                  <c:v>32098</c:v>
                </c:pt>
                <c:pt idx="16050">
                  <c:v>32100</c:v>
                </c:pt>
                <c:pt idx="16051">
                  <c:v>32102</c:v>
                </c:pt>
                <c:pt idx="16052">
                  <c:v>32104</c:v>
                </c:pt>
                <c:pt idx="16053">
                  <c:v>32106</c:v>
                </c:pt>
                <c:pt idx="16054">
                  <c:v>32108</c:v>
                </c:pt>
                <c:pt idx="16055">
                  <c:v>32110</c:v>
                </c:pt>
                <c:pt idx="16056">
                  <c:v>32112</c:v>
                </c:pt>
                <c:pt idx="16057">
                  <c:v>32114</c:v>
                </c:pt>
                <c:pt idx="16058">
                  <c:v>32116</c:v>
                </c:pt>
                <c:pt idx="16059">
                  <c:v>32118</c:v>
                </c:pt>
                <c:pt idx="16060">
                  <c:v>32120</c:v>
                </c:pt>
                <c:pt idx="16061">
                  <c:v>32122</c:v>
                </c:pt>
                <c:pt idx="16062">
                  <c:v>32124</c:v>
                </c:pt>
                <c:pt idx="16063">
                  <c:v>32126</c:v>
                </c:pt>
                <c:pt idx="16064">
                  <c:v>32128</c:v>
                </c:pt>
                <c:pt idx="16065">
                  <c:v>32130</c:v>
                </c:pt>
                <c:pt idx="16066">
                  <c:v>32132</c:v>
                </c:pt>
                <c:pt idx="16067">
                  <c:v>32134</c:v>
                </c:pt>
                <c:pt idx="16068">
                  <c:v>32136</c:v>
                </c:pt>
                <c:pt idx="16069">
                  <c:v>32138</c:v>
                </c:pt>
                <c:pt idx="16070">
                  <c:v>32140</c:v>
                </c:pt>
                <c:pt idx="16071">
                  <c:v>32142</c:v>
                </c:pt>
                <c:pt idx="16072">
                  <c:v>32144</c:v>
                </c:pt>
                <c:pt idx="16073">
                  <c:v>32146</c:v>
                </c:pt>
                <c:pt idx="16074">
                  <c:v>32148</c:v>
                </c:pt>
                <c:pt idx="16075">
                  <c:v>32150</c:v>
                </c:pt>
                <c:pt idx="16076">
                  <c:v>32152</c:v>
                </c:pt>
                <c:pt idx="16077">
                  <c:v>32154</c:v>
                </c:pt>
                <c:pt idx="16078">
                  <c:v>32156</c:v>
                </c:pt>
                <c:pt idx="16079">
                  <c:v>32158</c:v>
                </c:pt>
                <c:pt idx="16080">
                  <c:v>32160</c:v>
                </c:pt>
                <c:pt idx="16081">
                  <c:v>32162</c:v>
                </c:pt>
                <c:pt idx="16082">
                  <c:v>32164</c:v>
                </c:pt>
                <c:pt idx="16083">
                  <c:v>32166</c:v>
                </c:pt>
                <c:pt idx="16084">
                  <c:v>32168</c:v>
                </c:pt>
                <c:pt idx="16085">
                  <c:v>32170</c:v>
                </c:pt>
                <c:pt idx="16086">
                  <c:v>32172</c:v>
                </c:pt>
                <c:pt idx="16087">
                  <c:v>32174</c:v>
                </c:pt>
                <c:pt idx="16088">
                  <c:v>32176</c:v>
                </c:pt>
                <c:pt idx="16089">
                  <c:v>32178</c:v>
                </c:pt>
                <c:pt idx="16090">
                  <c:v>32180</c:v>
                </c:pt>
                <c:pt idx="16091">
                  <c:v>32182</c:v>
                </c:pt>
                <c:pt idx="16092">
                  <c:v>32184</c:v>
                </c:pt>
                <c:pt idx="16093">
                  <c:v>32186</c:v>
                </c:pt>
                <c:pt idx="16094">
                  <c:v>32188</c:v>
                </c:pt>
                <c:pt idx="16095">
                  <c:v>32190</c:v>
                </c:pt>
                <c:pt idx="16096">
                  <c:v>32192</c:v>
                </c:pt>
                <c:pt idx="16097">
                  <c:v>32194</c:v>
                </c:pt>
                <c:pt idx="16098">
                  <c:v>32196</c:v>
                </c:pt>
                <c:pt idx="16099">
                  <c:v>32198</c:v>
                </c:pt>
                <c:pt idx="16100">
                  <c:v>32200</c:v>
                </c:pt>
                <c:pt idx="16101">
                  <c:v>32202</c:v>
                </c:pt>
                <c:pt idx="16102">
                  <c:v>32204</c:v>
                </c:pt>
                <c:pt idx="16103">
                  <c:v>32206</c:v>
                </c:pt>
                <c:pt idx="16104">
                  <c:v>32208</c:v>
                </c:pt>
                <c:pt idx="16105">
                  <c:v>32210</c:v>
                </c:pt>
                <c:pt idx="16106">
                  <c:v>32212</c:v>
                </c:pt>
                <c:pt idx="16107">
                  <c:v>32214</c:v>
                </c:pt>
                <c:pt idx="16108">
                  <c:v>32216</c:v>
                </c:pt>
                <c:pt idx="16109">
                  <c:v>32218</c:v>
                </c:pt>
                <c:pt idx="16110">
                  <c:v>32220</c:v>
                </c:pt>
                <c:pt idx="16111">
                  <c:v>32222</c:v>
                </c:pt>
                <c:pt idx="16112">
                  <c:v>32224</c:v>
                </c:pt>
                <c:pt idx="16113">
                  <c:v>32226</c:v>
                </c:pt>
                <c:pt idx="16114">
                  <c:v>32228</c:v>
                </c:pt>
                <c:pt idx="16115">
                  <c:v>32230</c:v>
                </c:pt>
                <c:pt idx="16116">
                  <c:v>32232</c:v>
                </c:pt>
                <c:pt idx="16117">
                  <c:v>32234</c:v>
                </c:pt>
                <c:pt idx="16118">
                  <c:v>32236</c:v>
                </c:pt>
                <c:pt idx="16119">
                  <c:v>32238</c:v>
                </c:pt>
                <c:pt idx="16120">
                  <c:v>32240</c:v>
                </c:pt>
                <c:pt idx="16121">
                  <c:v>32242</c:v>
                </c:pt>
                <c:pt idx="16122">
                  <c:v>32244</c:v>
                </c:pt>
                <c:pt idx="16123">
                  <c:v>32246</c:v>
                </c:pt>
                <c:pt idx="16124">
                  <c:v>32248</c:v>
                </c:pt>
                <c:pt idx="16125">
                  <c:v>32250</c:v>
                </c:pt>
                <c:pt idx="16126">
                  <c:v>32252</c:v>
                </c:pt>
                <c:pt idx="16127">
                  <c:v>32254</c:v>
                </c:pt>
                <c:pt idx="16128">
                  <c:v>32256</c:v>
                </c:pt>
                <c:pt idx="16129">
                  <c:v>32258</c:v>
                </c:pt>
                <c:pt idx="16130">
                  <c:v>32260</c:v>
                </c:pt>
                <c:pt idx="16131">
                  <c:v>32262</c:v>
                </c:pt>
                <c:pt idx="16132">
                  <c:v>32264</c:v>
                </c:pt>
                <c:pt idx="16133">
                  <c:v>32266</c:v>
                </c:pt>
                <c:pt idx="16134">
                  <c:v>32268</c:v>
                </c:pt>
                <c:pt idx="16135">
                  <c:v>32270</c:v>
                </c:pt>
                <c:pt idx="16136">
                  <c:v>32272</c:v>
                </c:pt>
                <c:pt idx="16137">
                  <c:v>32274</c:v>
                </c:pt>
                <c:pt idx="16138">
                  <c:v>32276</c:v>
                </c:pt>
                <c:pt idx="16139">
                  <c:v>32278</c:v>
                </c:pt>
                <c:pt idx="16140">
                  <c:v>32280</c:v>
                </c:pt>
                <c:pt idx="16141">
                  <c:v>32282</c:v>
                </c:pt>
                <c:pt idx="16142">
                  <c:v>32284</c:v>
                </c:pt>
                <c:pt idx="16143">
                  <c:v>32286</c:v>
                </c:pt>
                <c:pt idx="16144">
                  <c:v>32288</c:v>
                </c:pt>
                <c:pt idx="16145">
                  <c:v>32290</c:v>
                </c:pt>
                <c:pt idx="16146">
                  <c:v>32292</c:v>
                </c:pt>
                <c:pt idx="16147">
                  <c:v>32294</c:v>
                </c:pt>
                <c:pt idx="16148">
                  <c:v>32296</c:v>
                </c:pt>
                <c:pt idx="16149">
                  <c:v>32298</c:v>
                </c:pt>
                <c:pt idx="16150">
                  <c:v>32300</c:v>
                </c:pt>
                <c:pt idx="16151">
                  <c:v>32302</c:v>
                </c:pt>
                <c:pt idx="16152">
                  <c:v>32304</c:v>
                </c:pt>
                <c:pt idx="16153">
                  <c:v>32306</c:v>
                </c:pt>
                <c:pt idx="16154">
                  <c:v>32308</c:v>
                </c:pt>
                <c:pt idx="16155">
                  <c:v>32310</c:v>
                </c:pt>
                <c:pt idx="16156">
                  <c:v>32312</c:v>
                </c:pt>
                <c:pt idx="16157">
                  <c:v>32314</c:v>
                </c:pt>
                <c:pt idx="16158">
                  <c:v>32316</c:v>
                </c:pt>
                <c:pt idx="16159">
                  <c:v>32318</c:v>
                </c:pt>
                <c:pt idx="16160">
                  <c:v>32320</c:v>
                </c:pt>
                <c:pt idx="16161">
                  <c:v>32322</c:v>
                </c:pt>
                <c:pt idx="16162">
                  <c:v>32324</c:v>
                </c:pt>
                <c:pt idx="16163">
                  <c:v>32326</c:v>
                </c:pt>
                <c:pt idx="16164">
                  <c:v>32328</c:v>
                </c:pt>
                <c:pt idx="16165">
                  <c:v>32330</c:v>
                </c:pt>
                <c:pt idx="16166">
                  <c:v>32332</c:v>
                </c:pt>
                <c:pt idx="16167">
                  <c:v>32334</c:v>
                </c:pt>
                <c:pt idx="16168">
                  <c:v>32336</c:v>
                </c:pt>
                <c:pt idx="16169">
                  <c:v>32338</c:v>
                </c:pt>
                <c:pt idx="16170">
                  <c:v>32340</c:v>
                </c:pt>
                <c:pt idx="16171">
                  <c:v>32342</c:v>
                </c:pt>
                <c:pt idx="16172">
                  <c:v>32344</c:v>
                </c:pt>
                <c:pt idx="16173">
                  <c:v>32346</c:v>
                </c:pt>
                <c:pt idx="16174">
                  <c:v>32348</c:v>
                </c:pt>
                <c:pt idx="16175">
                  <c:v>32350</c:v>
                </c:pt>
                <c:pt idx="16176">
                  <c:v>32352</c:v>
                </c:pt>
                <c:pt idx="16177">
                  <c:v>32354</c:v>
                </c:pt>
                <c:pt idx="16178">
                  <c:v>32356</c:v>
                </c:pt>
                <c:pt idx="16179">
                  <c:v>32358</c:v>
                </c:pt>
                <c:pt idx="16180">
                  <c:v>32360</c:v>
                </c:pt>
                <c:pt idx="16181">
                  <c:v>32362</c:v>
                </c:pt>
                <c:pt idx="16182">
                  <c:v>32364</c:v>
                </c:pt>
                <c:pt idx="16183">
                  <c:v>32366</c:v>
                </c:pt>
                <c:pt idx="16184">
                  <c:v>32368</c:v>
                </c:pt>
                <c:pt idx="16185">
                  <c:v>32370</c:v>
                </c:pt>
                <c:pt idx="16186">
                  <c:v>32372</c:v>
                </c:pt>
                <c:pt idx="16187">
                  <c:v>32374</c:v>
                </c:pt>
                <c:pt idx="16188">
                  <c:v>32376</c:v>
                </c:pt>
                <c:pt idx="16189">
                  <c:v>32378</c:v>
                </c:pt>
                <c:pt idx="16190">
                  <c:v>32380</c:v>
                </c:pt>
                <c:pt idx="16191">
                  <c:v>32382</c:v>
                </c:pt>
                <c:pt idx="16192">
                  <c:v>32384</c:v>
                </c:pt>
                <c:pt idx="16193">
                  <c:v>32386</c:v>
                </c:pt>
                <c:pt idx="16194">
                  <c:v>32388</c:v>
                </c:pt>
                <c:pt idx="16195">
                  <c:v>32390</c:v>
                </c:pt>
                <c:pt idx="16196">
                  <c:v>32392</c:v>
                </c:pt>
                <c:pt idx="16197">
                  <c:v>32394</c:v>
                </c:pt>
                <c:pt idx="16198">
                  <c:v>32396</c:v>
                </c:pt>
                <c:pt idx="16199">
                  <c:v>32398</c:v>
                </c:pt>
                <c:pt idx="16200">
                  <c:v>32400</c:v>
                </c:pt>
                <c:pt idx="16201">
                  <c:v>32402</c:v>
                </c:pt>
                <c:pt idx="16202">
                  <c:v>32404</c:v>
                </c:pt>
                <c:pt idx="16203">
                  <c:v>32406</c:v>
                </c:pt>
                <c:pt idx="16204">
                  <c:v>32408</c:v>
                </c:pt>
                <c:pt idx="16205">
                  <c:v>32410</c:v>
                </c:pt>
                <c:pt idx="16206">
                  <c:v>32412</c:v>
                </c:pt>
                <c:pt idx="16207">
                  <c:v>32414</c:v>
                </c:pt>
                <c:pt idx="16208">
                  <c:v>32416</c:v>
                </c:pt>
                <c:pt idx="16209">
                  <c:v>32418</c:v>
                </c:pt>
                <c:pt idx="16210">
                  <c:v>32420</c:v>
                </c:pt>
                <c:pt idx="16211">
                  <c:v>32422</c:v>
                </c:pt>
                <c:pt idx="16212">
                  <c:v>32424</c:v>
                </c:pt>
                <c:pt idx="16213">
                  <c:v>32426</c:v>
                </c:pt>
                <c:pt idx="16214">
                  <c:v>32428</c:v>
                </c:pt>
                <c:pt idx="16215">
                  <c:v>32430</c:v>
                </c:pt>
                <c:pt idx="16216">
                  <c:v>32432</c:v>
                </c:pt>
                <c:pt idx="16217">
                  <c:v>32434</c:v>
                </c:pt>
                <c:pt idx="16218">
                  <c:v>32436</c:v>
                </c:pt>
                <c:pt idx="16219">
                  <c:v>32438</c:v>
                </c:pt>
                <c:pt idx="16220">
                  <c:v>32440</c:v>
                </c:pt>
                <c:pt idx="16221">
                  <c:v>32442</c:v>
                </c:pt>
                <c:pt idx="16222">
                  <c:v>32444</c:v>
                </c:pt>
                <c:pt idx="16223">
                  <c:v>32446</c:v>
                </c:pt>
                <c:pt idx="16224">
                  <c:v>32448</c:v>
                </c:pt>
                <c:pt idx="16225">
                  <c:v>32450</c:v>
                </c:pt>
                <c:pt idx="16226">
                  <c:v>32452</c:v>
                </c:pt>
                <c:pt idx="16227">
                  <c:v>32454</c:v>
                </c:pt>
                <c:pt idx="16228">
                  <c:v>32456</c:v>
                </c:pt>
                <c:pt idx="16229">
                  <c:v>32458</c:v>
                </c:pt>
                <c:pt idx="16230">
                  <c:v>32460</c:v>
                </c:pt>
                <c:pt idx="16231">
                  <c:v>32462</c:v>
                </c:pt>
                <c:pt idx="16232">
                  <c:v>32464</c:v>
                </c:pt>
                <c:pt idx="16233">
                  <c:v>32466</c:v>
                </c:pt>
                <c:pt idx="16234">
                  <c:v>32468</c:v>
                </c:pt>
                <c:pt idx="16235">
                  <c:v>32470</c:v>
                </c:pt>
                <c:pt idx="16236">
                  <c:v>32472</c:v>
                </c:pt>
                <c:pt idx="16237">
                  <c:v>32474</c:v>
                </c:pt>
                <c:pt idx="16238">
                  <c:v>32476</c:v>
                </c:pt>
                <c:pt idx="16239">
                  <c:v>32478</c:v>
                </c:pt>
                <c:pt idx="16240">
                  <c:v>32480</c:v>
                </c:pt>
                <c:pt idx="16241">
                  <c:v>32482</c:v>
                </c:pt>
                <c:pt idx="16242">
                  <c:v>32484</c:v>
                </c:pt>
                <c:pt idx="16243">
                  <c:v>32486</c:v>
                </c:pt>
                <c:pt idx="16244">
                  <c:v>32488</c:v>
                </c:pt>
                <c:pt idx="16245">
                  <c:v>32490</c:v>
                </c:pt>
                <c:pt idx="16246">
                  <c:v>32492</c:v>
                </c:pt>
                <c:pt idx="16247">
                  <c:v>32494</c:v>
                </c:pt>
                <c:pt idx="16248">
                  <c:v>32496</c:v>
                </c:pt>
                <c:pt idx="16249">
                  <c:v>32498</c:v>
                </c:pt>
                <c:pt idx="16250">
                  <c:v>32500</c:v>
                </c:pt>
                <c:pt idx="16251">
                  <c:v>32502</c:v>
                </c:pt>
                <c:pt idx="16252">
                  <c:v>32504</c:v>
                </c:pt>
                <c:pt idx="16253">
                  <c:v>32506</c:v>
                </c:pt>
                <c:pt idx="16254">
                  <c:v>32508</c:v>
                </c:pt>
                <c:pt idx="16255">
                  <c:v>32510</c:v>
                </c:pt>
                <c:pt idx="16256">
                  <c:v>32512</c:v>
                </c:pt>
                <c:pt idx="16257">
                  <c:v>32514</c:v>
                </c:pt>
                <c:pt idx="16258">
                  <c:v>32516</c:v>
                </c:pt>
                <c:pt idx="16259">
                  <c:v>32518</c:v>
                </c:pt>
                <c:pt idx="16260">
                  <c:v>32520</c:v>
                </c:pt>
                <c:pt idx="16261">
                  <c:v>32522</c:v>
                </c:pt>
                <c:pt idx="16262">
                  <c:v>32524</c:v>
                </c:pt>
                <c:pt idx="16263">
                  <c:v>32526</c:v>
                </c:pt>
                <c:pt idx="16264">
                  <c:v>32528</c:v>
                </c:pt>
                <c:pt idx="16265">
                  <c:v>32530</c:v>
                </c:pt>
                <c:pt idx="16266">
                  <c:v>32532</c:v>
                </c:pt>
                <c:pt idx="16267">
                  <c:v>32534</c:v>
                </c:pt>
                <c:pt idx="16268">
                  <c:v>32536</c:v>
                </c:pt>
                <c:pt idx="16269">
                  <c:v>32538</c:v>
                </c:pt>
                <c:pt idx="16270">
                  <c:v>32540</c:v>
                </c:pt>
                <c:pt idx="16271">
                  <c:v>32542</c:v>
                </c:pt>
                <c:pt idx="16272">
                  <c:v>32544</c:v>
                </c:pt>
                <c:pt idx="16273">
                  <c:v>32546</c:v>
                </c:pt>
                <c:pt idx="16274">
                  <c:v>32548</c:v>
                </c:pt>
                <c:pt idx="16275">
                  <c:v>32550</c:v>
                </c:pt>
                <c:pt idx="16276">
                  <c:v>32552</c:v>
                </c:pt>
                <c:pt idx="16277">
                  <c:v>32554</c:v>
                </c:pt>
                <c:pt idx="16278">
                  <c:v>32556</c:v>
                </c:pt>
                <c:pt idx="16279">
                  <c:v>32558</c:v>
                </c:pt>
                <c:pt idx="16280">
                  <c:v>32560</c:v>
                </c:pt>
                <c:pt idx="16281">
                  <c:v>32562</c:v>
                </c:pt>
                <c:pt idx="16282">
                  <c:v>32564</c:v>
                </c:pt>
                <c:pt idx="16283">
                  <c:v>32566</c:v>
                </c:pt>
                <c:pt idx="16284">
                  <c:v>32568</c:v>
                </c:pt>
                <c:pt idx="16285">
                  <c:v>32570</c:v>
                </c:pt>
                <c:pt idx="16286">
                  <c:v>32572</c:v>
                </c:pt>
                <c:pt idx="16287">
                  <c:v>32574</c:v>
                </c:pt>
                <c:pt idx="16288">
                  <c:v>32576</c:v>
                </c:pt>
                <c:pt idx="16289">
                  <c:v>32578</c:v>
                </c:pt>
                <c:pt idx="16290">
                  <c:v>32580</c:v>
                </c:pt>
                <c:pt idx="16291">
                  <c:v>32582</c:v>
                </c:pt>
                <c:pt idx="16292">
                  <c:v>32584</c:v>
                </c:pt>
                <c:pt idx="16293">
                  <c:v>32586</c:v>
                </c:pt>
                <c:pt idx="16294">
                  <c:v>32588</c:v>
                </c:pt>
                <c:pt idx="16295">
                  <c:v>32590</c:v>
                </c:pt>
                <c:pt idx="16296">
                  <c:v>32592</c:v>
                </c:pt>
                <c:pt idx="16297">
                  <c:v>32594</c:v>
                </c:pt>
                <c:pt idx="16298">
                  <c:v>32596</c:v>
                </c:pt>
                <c:pt idx="16299">
                  <c:v>32598</c:v>
                </c:pt>
                <c:pt idx="16300">
                  <c:v>32600</c:v>
                </c:pt>
                <c:pt idx="16301">
                  <c:v>32602</c:v>
                </c:pt>
                <c:pt idx="16302">
                  <c:v>32604</c:v>
                </c:pt>
                <c:pt idx="16303">
                  <c:v>32606</c:v>
                </c:pt>
                <c:pt idx="16304">
                  <c:v>32608</c:v>
                </c:pt>
                <c:pt idx="16305">
                  <c:v>32610</c:v>
                </c:pt>
                <c:pt idx="16306">
                  <c:v>32612</c:v>
                </c:pt>
                <c:pt idx="16307">
                  <c:v>32614</c:v>
                </c:pt>
                <c:pt idx="16308">
                  <c:v>32616</c:v>
                </c:pt>
                <c:pt idx="16309">
                  <c:v>32618</c:v>
                </c:pt>
                <c:pt idx="16310">
                  <c:v>32620</c:v>
                </c:pt>
                <c:pt idx="16311">
                  <c:v>32622</c:v>
                </c:pt>
                <c:pt idx="16312">
                  <c:v>32624</c:v>
                </c:pt>
                <c:pt idx="16313">
                  <c:v>32626</c:v>
                </c:pt>
                <c:pt idx="16314">
                  <c:v>32628</c:v>
                </c:pt>
                <c:pt idx="16315">
                  <c:v>32630</c:v>
                </c:pt>
                <c:pt idx="16316">
                  <c:v>32632</c:v>
                </c:pt>
                <c:pt idx="16317">
                  <c:v>32634</c:v>
                </c:pt>
                <c:pt idx="16318">
                  <c:v>32636</c:v>
                </c:pt>
                <c:pt idx="16319">
                  <c:v>32638</c:v>
                </c:pt>
                <c:pt idx="16320">
                  <c:v>32640</c:v>
                </c:pt>
                <c:pt idx="16321">
                  <c:v>32642</c:v>
                </c:pt>
                <c:pt idx="16322">
                  <c:v>32644</c:v>
                </c:pt>
                <c:pt idx="16323">
                  <c:v>32646</c:v>
                </c:pt>
                <c:pt idx="16324">
                  <c:v>32648</c:v>
                </c:pt>
                <c:pt idx="16325">
                  <c:v>32650</c:v>
                </c:pt>
                <c:pt idx="16326">
                  <c:v>32652</c:v>
                </c:pt>
                <c:pt idx="16327">
                  <c:v>32654</c:v>
                </c:pt>
                <c:pt idx="16328">
                  <c:v>32656</c:v>
                </c:pt>
                <c:pt idx="16329">
                  <c:v>32658</c:v>
                </c:pt>
                <c:pt idx="16330">
                  <c:v>32660</c:v>
                </c:pt>
                <c:pt idx="16331">
                  <c:v>32662</c:v>
                </c:pt>
                <c:pt idx="16332">
                  <c:v>32664</c:v>
                </c:pt>
                <c:pt idx="16333">
                  <c:v>32666</c:v>
                </c:pt>
                <c:pt idx="16334">
                  <c:v>32668</c:v>
                </c:pt>
                <c:pt idx="16335">
                  <c:v>32670</c:v>
                </c:pt>
                <c:pt idx="16336">
                  <c:v>32672</c:v>
                </c:pt>
                <c:pt idx="16337">
                  <c:v>32674</c:v>
                </c:pt>
                <c:pt idx="16338">
                  <c:v>32676</c:v>
                </c:pt>
                <c:pt idx="16339">
                  <c:v>32678</c:v>
                </c:pt>
                <c:pt idx="16340">
                  <c:v>32680</c:v>
                </c:pt>
                <c:pt idx="16341">
                  <c:v>32682</c:v>
                </c:pt>
                <c:pt idx="16342">
                  <c:v>32684</c:v>
                </c:pt>
                <c:pt idx="16343">
                  <c:v>32686</c:v>
                </c:pt>
                <c:pt idx="16344">
                  <c:v>32688</c:v>
                </c:pt>
                <c:pt idx="16345">
                  <c:v>32690</c:v>
                </c:pt>
                <c:pt idx="16346">
                  <c:v>32692</c:v>
                </c:pt>
                <c:pt idx="16347">
                  <c:v>32694</c:v>
                </c:pt>
                <c:pt idx="16348">
                  <c:v>32696</c:v>
                </c:pt>
                <c:pt idx="16349">
                  <c:v>32698</c:v>
                </c:pt>
                <c:pt idx="16350">
                  <c:v>32700</c:v>
                </c:pt>
                <c:pt idx="16351">
                  <c:v>32702</c:v>
                </c:pt>
                <c:pt idx="16352">
                  <c:v>32704</c:v>
                </c:pt>
                <c:pt idx="16353">
                  <c:v>32706</c:v>
                </c:pt>
                <c:pt idx="16354">
                  <c:v>32708</c:v>
                </c:pt>
                <c:pt idx="16355">
                  <c:v>32710</c:v>
                </c:pt>
                <c:pt idx="16356">
                  <c:v>32712</c:v>
                </c:pt>
                <c:pt idx="16357">
                  <c:v>32714</c:v>
                </c:pt>
                <c:pt idx="16358">
                  <c:v>32716</c:v>
                </c:pt>
                <c:pt idx="16359">
                  <c:v>32718</c:v>
                </c:pt>
                <c:pt idx="16360">
                  <c:v>32720</c:v>
                </c:pt>
                <c:pt idx="16361">
                  <c:v>32722</c:v>
                </c:pt>
                <c:pt idx="16362">
                  <c:v>32724</c:v>
                </c:pt>
                <c:pt idx="16363">
                  <c:v>32726</c:v>
                </c:pt>
                <c:pt idx="16364">
                  <c:v>32728</c:v>
                </c:pt>
                <c:pt idx="16365">
                  <c:v>32730</c:v>
                </c:pt>
                <c:pt idx="16366">
                  <c:v>32732</c:v>
                </c:pt>
                <c:pt idx="16367">
                  <c:v>32734</c:v>
                </c:pt>
                <c:pt idx="16368">
                  <c:v>32736</c:v>
                </c:pt>
                <c:pt idx="16369">
                  <c:v>32738</c:v>
                </c:pt>
                <c:pt idx="16370">
                  <c:v>32740</c:v>
                </c:pt>
                <c:pt idx="16371">
                  <c:v>32742</c:v>
                </c:pt>
                <c:pt idx="16372">
                  <c:v>32744</c:v>
                </c:pt>
                <c:pt idx="16373">
                  <c:v>32746</c:v>
                </c:pt>
                <c:pt idx="16374">
                  <c:v>32748</c:v>
                </c:pt>
                <c:pt idx="16375">
                  <c:v>32750</c:v>
                </c:pt>
                <c:pt idx="16376">
                  <c:v>32752</c:v>
                </c:pt>
                <c:pt idx="16377">
                  <c:v>32754</c:v>
                </c:pt>
                <c:pt idx="16378">
                  <c:v>32756</c:v>
                </c:pt>
                <c:pt idx="16379">
                  <c:v>32758</c:v>
                </c:pt>
                <c:pt idx="16380">
                  <c:v>32760</c:v>
                </c:pt>
                <c:pt idx="16381">
                  <c:v>32762</c:v>
                </c:pt>
                <c:pt idx="16382">
                  <c:v>32764</c:v>
                </c:pt>
                <c:pt idx="16383">
                  <c:v>32766</c:v>
                </c:pt>
                <c:pt idx="16384">
                  <c:v>32768</c:v>
                </c:pt>
                <c:pt idx="16385">
                  <c:v>32770</c:v>
                </c:pt>
                <c:pt idx="16386">
                  <c:v>32772</c:v>
                </c:pt>
                <c:pt idx="16387">
                  <c:v>32774</c:v>
                </c:pt>
                <c:pt idx="16388">
                  <c:v>32776</c:v>
                </c:pt>
                <c:pt idx="16389">
                  <c:v>32778</c:v>
                </c:pt>
                <c:pt idx="16390">
                  <c:v>32780</c:v>
                </c:pt>
                <c:pt idx="16391">
                  <c:v>32782</c:v>
                </c:pt>
                <c:pt idx="16392">
                  <c:v>32784</c:v>
                </c:pt>
                <c:pt idx="16393">
                  <c:v>32786</c:v>
                </c:pt>
                <c:pt idx="16394">
                  <c:v>32788</c:v>
                </c:pt>
                <c:pt idx="16395">
                  <c:v>32790</c:v>
                </c:pt>
                <c:pt idx="16396">
                  <c:v>32792</c:v>
                </c:pt>
                <c:pt idx="16397">
                  <c:v>32794</c:v>
                </c:pt>
                <c:pt idx="16398">
                  <c:v>32796</c:v>
                </c:pt>
                <c:pt idx="16399">
                  <c:v>32798</c:v>
                </c:pt>
                <c:pt idx="16400">
                  <c:v>32800</c:v>
                </c:pt>
                <c:pt idx="16401">
                  <c:v>32802</c:v>
                </c:pt>
                <c:pt idx="16402">
                  <c:v>32804</c:v>
                </c:pt>
                <c:pt idx="16403">
                  <c:v>32806</c:v>
                </c:pt>
                <c:pt idx="16404">
                  <c:v>32808</c:v>
                </c:pt>
                <c:pt idx="16405">
                  <c:v>32810</c:v>
                </c:pt>
                <c:pt idx="16406">
                  <c:v>32812</c:v>
                </c:pt>
                <c:pt idx="16407">
                  <c:v>32814</c:v>
                </c:pt>
                <c:pt idx="16408">
                  <c:v>32816</c:v>
                </c:pt>
                <c:pt idx="16409">
                  <c:v>32818</c:v>
                </c:pt>
                <c:pt idx="16410">
                  <c:v>32820</c:v>
                </c:pt>
                <c:pt idx="16411">
                  <c:v>32822</c:v>
                </c:pt>
                <c:pt idx="16412">
                  <c:v>32824</c:v>
                </c:pt>
                <c:pt idx="16413">
                  <c:v>32826</c:v>
                </c:pt>
                <c:pt idx="16414">
                  <c:v>32828</c:v>
                </c:pt>
                <c:pt idx="16415">
                  <c:v>32830</c:v>
                </c:pt>
                <c:pt idx="16416">
                  <c:v>32832</c:v>
                </c:pt>
                <c:pt idx="16417">
                  <c:v>32834</c:v>
                </c:pt>
                <c:pt idx="16418">
                  <c:v>32836</c:v>
                </c:pt>
                <c:pt idx="16419">
                  <c:v>32838</c:v>
                </c:pt>
                <c:pt idx="16420">
                  <c:v>32840</c:v>
                </c:pt>
                <c:pt idx="16421">
                  <c:v>32842</c:v>
                </c:pt>
                <c:pt idx="16422">
                  <c:v>32844</c:v>
                </c:pt>
                <c:pt idx="16423">
                  <c:v>32846</c:v>
                </c:pt>
                <c:pt idx="16424">
                  <c:v>32848</c:v>
                </c:pt>
                <c:pt idx="16425">
                  <c:v>32850</c:v>
                </c:pt>
                <c:pt idx="16426">
                  <c:v>32852</c:v>
                </c:pt>
                <c:pt idx="16427">
                  <c:v>32854</c:v>
                </c:pt>
                <c:pt idx="16428">
                  <c:v>32856</c:v>
                </c:pt>
                <c:pt idx="16429">
                  <c:v>32858</c:v>
                </c:pt>
                <c:pt idx="16430">
                  <c:v>32860</c:v>
                </c:pt>
                <c:pt idx="16431">
                  <c:v>32862</c:v>
                </c:pt>
                <c:pt idx="16432">
                  <c:v>32864</c:v>
                </c:pt>
                <c:pt idx="16433">
                  <c:v>32866</c:v>
                </c:pt>
                <c:pt idx="16434">
                  <c:v>32868</c:v>
                </c:pt>
                <c:pt idx="16435">
                  <c:v>32870</c:v>
                </c:pt>
                <c:pt idx="16436">
                  <c:v>32872</c:v>
                </c:pt>
                <c:pt idx="16437">
                  <c:v>32874</c:v>
                </c:pt>
                <c:pt idx="16438">
                  <c:v>32876</c:v>
                </c:pt>
                <c:pt idx="16439">
                  <c:v>32878</c:v>
                </c:pt>
                <c:pt idx="16440">
                  <c:v>32880</c:v>
                </c:pt>
                <c:pt idx="16441">
                  <c:v>32882</c:v>
                </c:pt>
                <c:pt idx="16442">
                  <c:v>32884</c:v>
                </c:pt>
                <c:pt idx="16443">
                  <c:v>32886</c:v>
                </c:pt>
                <c:pt idx="16444">
                  <c:v>32888</c:v>
                </c:pt>
                <c:pt idx="16445">
                  <c:v>32890</c:v>
                </c:pt>
                <c:pt idx="16446">
                  <c:v>32892</c:v>
                </c:pt>
                <c:pt idx="16447">
                  <c:v>32894</c:v>
                </c:pt>
                <c:pt idx="16448">
                  <c:v>32896</c:v>
                </c:pt>
                <c:pt idx="16449">
                  <c:v>32898</c:v>
                </c:pt>
                <c:pt idx="16450">
                  <c:v>32900</c:v>
                </c:pt>
                <c:pt idx="16451">
                  <c:v>32902</c:v>
                </c:pt>
                <c:pt idx="16452">
                  <c:v>32904</c:v>
                </c:pt>
                <c:pt idx="16453">
                  <c:v>32906</c:v>
                </c:pt>
                <c:pt idx="16454">
                  <c:v>32908</c:v>
                </c:pt>
                <c:pt idx="16455">
                  <c:v>32910</c:v>
                </c:pt>
                <c:pt idx="16456">
                  <c:v>32912</c:v>
                </c:pt>
                <c:pt idx="16457">
                  <c:v>32914</c:v>
                </c:pt>
                <c:pt idx="16458">
                  <c:v>32916</c:v>
                </c:pt>
                <c:pt idx="16459">
                  <c:v>32918</c:v>
                </c:pt>
                <c:pt idx="16460">
                  <c:v>32920</c:v>
                </c:pt>
                <c:pt idx="16461">
                  <c:v>32922</c:v>
                </c:pt>
                <c:pt idx="16462">
                  <c:v>32924</c:v>
                </c:pt>
                <c:pt idx="16463">
                  <c:v>32926</c:v>
                </c:pt>
                <c:pt idx="16464">
                  <c:v>32928</c:v>
                </c:pt>
                <c:pt idx="16465">
                  <c:v>32930</c:v>
                </c:pt>
                <c:pt idx="16466">
                  <c:v>32932</c:v>
                </c:pt>
                <c:pt idx="16467">
                  <c:v>32934</c:v>
                </c:pt>
                <c:pt idx="16468">
                  <c:v>32936</c:v>
                </c:pt>
                <c:pt idx="16469">
                  <c:v>32938</c:v>
                </c:pt>
                <c:pt idx="16470">
                  <c:v>32940</c:v>
                </c:pt>
                <c:pt idx="16471">
                  <c:v>32942</c:v>
                </c:pt>
                <c:pt idx="16472">
                  <c:v>32944</c:v>
                </c:pt>
                <c:pt idx="16473">
                  <c:v>32946</c:v>
                </c:pt>
                <c:pt idx="16474">
                  <c:v>32948</c:v>
                </c:pt>
                <c:pt idx="16475">
                  <c:v>32950</c:v>
                </c:pt>
                <c:pt idx="16476">
                  <c:v>32952</c:v>
                </c:pt>
                <c:pt idx="16477">
                  <c:v>32954</c:v>
                </c:pt>
                <c:pt idx="16478">
                  <c:v>32956</c:v>
                </c:pt>
                <c:pt idx="16479">
                  <c:v>32958</c:v>
                </c:pt>
                <c:pt idx="16480">
                  <c:v>32960</c:v>
                </c:pt>
                <c:pt idx="16481">
                  <c:v>32962</c:v>
                </c:pt>
                <c:pt idx="16482">
                  <c:v>32964</c:v>
                </c:pt>
                <c:pt idx="16483">
                  <c:v>32966</c:v>
                </c:pt>
                <c:pt idx="16484">
                  <c:v>32968</c:v>
                </c:pt>
                <c:pt idx="16485">
                  <c:v>32970</c:v>
                </c:pt>
                <c:pt idx="16486">
                  <c:v>32972</c:v>
                </c:pt>
                <c:pt idx="16487">
                  <c:v>32974</c:v>
                </c:pt>
                <c:pt idx="16488">
                  <c:v>32976</c:v>
                </c:pt>
                <c:pt idx="16489">
                  <c:v>32978</c:v>
                </c:pt>
                <c:pt idx="16490">
                  <c:v>32980</c:v>
                </c:pt>
                <c:pt idx="16491">
                  <c:v>32982</c:v>
                </c:pt>
                <c:pt idx="16492">
                  <c:v>32984</c:v>
                </c:pt>
                <c:pt idx="16493">
                  <c:v>32986</c:v>
                </c:pt>
                <c:pt idx="16494">
                  <c:v>32988</c:v>
                </c:pt>
                <c:pt idx="16495">
                  <c:v>32990</c:v>
                </c:pt>
                <c:pt idx="16496">
                  <c:v>32992</c:v>
                </c:pt>
                <c:pt idx="16497">
                  <c:v>32994</c:v>
                </c:pt>
                <c:pt idx="16498">
                  <c:v>32996</c:v>
                </c:pt>
                <c:pt idx="16499">
                  <c:v>32998</c:v>
                </c:pt>
                <c:pt idx="16500">
                  <c:v>33000</c:v>
                </c:pt>
                <c:pt idx="16501">
                  <c:v>33002</c:v>
                </c:pt>
                <c:pt idx="16502">
                  <c:v>33004</c:v>
                </c:pt>
                <c:pt idx="16503">
                  <c:v>33006</c:v>
                </c:pt>
                <c:pt idx="16504">
                  <c:v>33008</c:v>
                </c:pt>
                <c:pt idx="16505">
                  <c:v>33010</c:v>
                </c:pt>
                <c:pt idx="16506">
                  <c:v>33012</c:v>
                </c:pt>
                <c:pt idx="16507">
                  <c:v>33014</c:v>
                </c:pt>
                <c:pt idx="16508">
                  <c:v>33016</c:v>
                </c:pt>
                <c:pt idx="16509">
                  <c:v>33018</c:v>
                </c:pt>
                <c:pt idx="16510">
                  <c:v>33020</c:v>
                </c:pt>
                <c:pt idx="16511">
                  <c:v>33022</c:v>
                </c:pt>
                <c:pt idx="16512">
                  <c:v>33024</c:v>
                </c:pt>
                <c:pt idx="16513">
                  <c:v>33026</c:v>
                </c:pt>
                <c:pt idx="16514">
                  <c:v>33028</c:v>
                </c:pt>
                <c:pt idx="16515">
                  <c:v>33030</c:v>
                </c:pt>
                <c:pt idx="16516">
                  <c:v>33032</c:v>
                </c:pt>
                <c:pt idx="16517">
                  <c:v>33034</c:v>
                </c:pt>
                <c:pt idx="16518">
                  <c:v>33036</c:v>
                </c:pt>
                <c:pt idx="16519">
                  <c:v>33038</c:v>
                </c:pt>
                <c:pt idx="16520">
                  <c:v>33040</c:v>
                </c:pt>
                <c:pt idx="16521">
                  <c:v>33042</c:v>
                </c:pt>
                <c:pt idx="16522">
                  <c:v>33044</c:v>
                </c:pt>
                <c:pt idx="16523">
                  <c:v>33046</c:v>
                </c:pt>
                <c:pt idx="16524">
                  <c:v>33048</c:v>
                </c:pt>
                <c:pt idx="16525">
                  <c:v>33050</c:v>
                </c:pt>
                <c:pt idx="16526">
                  <c:v>33052</c:v>
                </c:pt>
                <c:pt idx="16527">
                  <c:v>33054</c:v>
                </c:pt>
                <c:pt idx="16528">
                  <c:v>33056</c:v>
                </c:pt>
                <c:pt idx="16529">
                  <c:v>33058</c:v>
                </c:pt>
                <c:pt idx="16530">
                  <c:v>33060</c:v>
                </c:pt>
                <c:pt idx="16531">
                  <c:v>33062</c:v>
                </c:pt>
                <c:pt idx="16532">
                  <c:v>33064</c:v>
                </c:pt>
                <c:pt idx="16533">
                  <c:v>33066</c:v>
                </c:pt>
                <c:pt idx="16534">
                  <c:v>33068</c:v>
                </c:pt>
                <c:pt idx="16535">
                  <c:v>33070</c:v>
                </c:pt>
                <c:pt idx="16536">
                  <c:v>33072</c:v>
                </c:pt>
                <c:pt idx="16537">
                  <c:v>33074</c:v>
                </c:pt>
                <c:pt idx="16538">
                  <c:v>33076</c:v>
                </c:pt>
                <c:pt idx="16539">
                  <c:v>33078</c:v>
                </c:pt>
                <c:pt idx="16540">
                  <c:v>33080</c:v>
                </c:pt>
                <c:pt idx="16541">
                  <c:v>33082</c:v>
                </c:pt>
                <c:pt idx="16542">
                  <c:v>33084</c:v>
                </c:pt>
                <c:pt idx="16543">
                  <c:v>33086</c:v>
                </c:pt>
                <c:pt idx="16544">
                  <c:v>33088</c:v>
                </c:pt>
                <c:pt idx="16545">
                  <c:v>33090</c:v>
                </c:pt>
                <c:pt idx="16546">
                  <c:v>33092</c:v>
                </c:pt>
                <c:pt idx="16547">
                  <c:v>33094</c:v>
                </c:pt>
                <c:pt idx="16548">
                  <c:v>33096</c:v>
                </c:pt>
                <c:pt idx="16549">
                  <c:v>33098</c:v>
                </c:pt>
                <c:pt idx="16550">
                  <c:v>33100</c:v>
                </c:pt>
                <c:pt idx="16551">
                  <c:v>33102</c:v>
                </c:pt>
                <c:pt idx="16552">
                  <c:v>33104</c:v>
                </c:pt>
                <c:pt idx="16553">
                  <c:v>33106</c:v>
                </c:pt>
                <c:pt idx="16554">
                  <c:v>33108</c:v>
                </c:pt>
                <c:pt idx="16555">
                  <c:v>33110</c:v>
                </c:pt>
                <c:pt idx="16556">
                  <c:v>33112</c:v>
                </c:pt>
                <c:pt idx="16557">
                  <c:v>33114</c:v>
                </c:pt>
                <c:pt idx="16558">
                  <c:v>33116</c:v>
                </c:pt>
                <c:pt idx="16559">
                  <c:v>33118</c:v>
                </c:pt>
                <c:pt idx="16560">
                  <c:v>33120</c:v>
                </c:pt>
                <c:pt idx="16561">
                  <c:v>33122</c:v>
                </c:pt>
                <c:pt idx="16562">
                  <c:v>33124</c:v>
                </c:pt>
                <c:pt idx="16563">
                  <c:v>33126</c:v>
                </c:pt>
                <c:pt idx="16564">
                  <c:v>33128</c:v>
                </c:pt>
                <c:pt idx="16565">
                  <c:v>33130</c:v>
                </c:pt>
                <c:pt idx="16566">
                  <c:v>33132</c:v>
                </c:pt>
                <c:pt idx="16567">
                  <c:v>33134</c:v>
                </c:pt>
                <c:pt idx="16568">
                  <c:v>33136</c:v>
                </c:pt>
                <c:pt idx="16569">
                  <c:v>33138</c:v>
                </c:pt>
                <c:pt idx="16570">
                  <c:v>33140</c:v>
                </c:pt>
                <c:pt idx="16571">
                  <c:v>33142</c:v>
                </c:pt>
                <c:pt idx="16572">
                  <c:v>33144</c:v>
                </c:pt>
                <c:pt idx="16573">
                  <c:v>33146</c:v>
                </c:pt>
                <c:pt idx="16574">
                  <c:v>33148</c:v>
                </c:pt>
                <c:pt idx="16575">
                  <c:v>33150</c:v>
                </c:pt>
                <c:pt idx="16576">
                  <c:v>33152</c:v>
                </c:pt>
                <c:pt idx="16577">
                  <c:v>33154</c:v>
                </c:pt>
                <c:pt idx="16578">
                  <c:v>33156</c:v>
                </c:pt>
                <c:pt idx="16579">
                  <c:v>33158</c:v>
                </c:pt>
                <c:pt idx="16580">
                  <c:v>33160</c:v>
                </c:pt>
                <c:pt idx="16581">
                  <c:v>33162</c:v>
                </c:pt>
                <c:pt idx="16582">
                  <c:v>33164</c:v>
                </c:pt>
                <c:pt idx="16583">
                  <c:v>33166</c:v>
                </c:pt>
                <c:pt idx="16584">
                  <c:v>33168</c:v>
                </c:pt>
                <c:pt idx="16585">
                  <c:v>33170</c:v>
                </c:pt>
                <c:pt idx="16586">
                  <c:v>33172</c:v>
                </c:pt>
                <c:pt idx="16587">
                  <c:v>33174</c:v>
                </c:pt>
                <c:pt idx="16588">
                  <c:v>33176</c:v>
                </c:pt>
                <c:pt idx="16589">
                  <c:v>33178</c:v>
                </c:pt>
                <c:pt idx="16590">
                  <c:v>33180</c:v>
                </c:pt>
                <c:pt idx="16591">
                  <c:v>33182</c:v>
                </c:pt>
                <c:pt idx="16592">
                  <c:v>33184</c:v>
                </c:pt>
                <c:pt idx="16593">
                  <c:v>33186</c:v>
                </c:pt>
                <c:pt idx="16594">
                  <c:v>33188</c:v>
                </c:pt>
                <c:pt idx="16595">
                  <c:v>33190</c:v>
                </c:pt>
                <c:pt idx="16596">
                  <c:v>33192</c:v>
                </c:pt>
                <c:pt idx="16597">
                  <c:v>33194</c:v>
                </c:pt>
                <c:pt idx="16598">
                  <c:v>33196</c:v>
                </c:pt>
                <c:pt idx="16599">
                  <c:v>33198</c:v>
                </c:pt>
                <c:pt idx="16600">
                  <c:v>33200</c:v>
                </c:pt>
                <c:pt idx="16601">
                  <c:v>33202</c:v>
                </c:pt>
                <c:pt idx="16602">
                  <c:v>33204</c:v>
                </c:pt>
                <c:pt idx="16603">
                  <c:v>33206</c:v>
                </c:pt>
                <c:pt idx="16604">
                  <c:v>33208</c:v>
                </c:pt>
                <c:pt idx="16605">
                  <c:v>33210</c:v>
                </c:pt>
                <c:pt idx="16606">
                  <c:v>33212</c:v>
                </c:pt>
                <c:pt idx="16607">
                  <c:v>33214</c:v>
                </c:pt>
                <c:pt idx="16608">
                  <c:v>33216</c:v>
                </c:pt>
                <c:pt idx="16609">
                  <c:v>33218</c:v>
                </c:pt>
                <c:pt idx="16610">
                  <c:v>33220</c:v>
                </c:pt>
                <c:pt idx="16611">
                  <c:v>33222</c:v>
                </c:pt>
                <c:pt idx="16612">
                  <c:v>33224</c:v>
                </c:pt>
                <c:pt idx="16613">
                  <c:v>33226</c:v>
                </c:pt>
                <c:pt idx="16614">
                  <c:v>33228</c:v>
                </c:pt>
                <c:pt idx="16615">
                  <c:v>33230</c:v>
                </c:pt>
                <c:pt idx="16616">
                  <c:v>33232</c:v>
                </c:pt>
                <c:pt idx="16617">
                  <c:v>33234</c:v>
                </c:pt>
                <c:pt idx="16618">
                  <c:v>33236</c:v>
                </c:pt>
                <c:pt idx="16619">
                  <c:v>33238</c:v>
                </c:pt>
                <c:pt idx="16620">
                  <c:v>33240</c:v>
                </c:pt>
                <c:pt idx="16621">
                  <c:v>33242</c:v>
                </c:pt>
                <c:pt idx="16622">
                  <c:v>33244</c:v>
                </c:pt>
                <c:pt idx="16623">
                  <c:v>33246</c:v>
                </c:pt>
                <c:pt idx="16624">
                  <c:v>33248</c:v>
                </c:pt>
                <c:pt idx="16625">
                  <c:v>33250</c:v>
                </c:pt>
                <c:pt idx="16626">
                  <c:v>33252</c:v>
                </c:pt>
                <c:pt idx="16627">
                  <c:v>33254</c:v>
                </c:pt>
                <c:pt idx="16628">
                  <c:v>33256</c:v>
                </c:pt>
                <c:pt idx="16629">
                  <c:v>33258</c:v>
                </c:pt>
                <c:pt idx="16630">
                  <c:v>33260</c:v>
                </c:pt>
                <c:pt idx="16631">
                  <c:v>33262</c:v>
                </c:pt>
                <c:pt idx="16632">
                  <c:v>33264</c:v>
                </c:pt>
                <c:pt idx="16633">
                  <c:v>33266</c:v>
                </c:pt>
                <c:pt idx="16634">
                  <c:v>33268</c:v>
                </c:pt>
                <c:pt idx="16635">
                  <c:v>33270</c:v>
                </c:pt>
                <c:pt idx="16636">
                  <c:v>33272</c:v>
                </c:pt>
                <c:pt idx="16637">
                  <c:v>33274</c:v>
                </c:pt>
                <c:pt idx="16638">
                  <c:v>33276</c:v>
                </c:pt>
                <c:pt idx="16639">
                  <c:v>33278</c:v>
                </c:pt>
                <c:pt idx="16640">
                  <c:v>33280</c:v>
                </c:pt>
                <c:pt idx="16641">
                  <c:v>33282</c:v>
                </c:pt>
                <c:pt idx="16642">
                  <c:v>33284</c:v>
                </c:pt>
                <c:pt idx="16643">
                  <c:v>33286</c:v>
                </c:pt>
                <c:pt idx="16644">
                  <c:v>33288</c:v>
                </c:pt>
                <c:pt idx="16645">
                  <c:v>33290</c:v>
                </c:pt>
                <c:pt idx="16646">
                  <c:v>33292</c:v>
                </c:pt>
                <c:pt idx="16647">
                  <c:v>33294</c:v>
                </c:pt>
                <c:pt idx="16648">
                  <c:v>33296</c:v>
                </c:pt>
                <c:pt idx="16649">
                  <c:v>33298</c:v>
                </c:pt>
                <c:pt idx="16650">
                  <c:v>33300</c:v>
                </c:pt>
                <c:pt idx="16651">
                  <c:v>33302</c:v>
                </c:pt>
                <c:pt idx="16652">
                  <c:v>33304</c:v>
                </c:pt>
                <c:pt idx="16653">
                  <c:v>33306</c:v>
                </c:pt>
                <c:pt idx="16654">
                  <c:v>33308</c:v>
                </c:pt>
                <c:pt idx="16655">
                  <c:v>33310</c:v>
                </c:pt>
                <c:pt idx="16656">
                  <c:v>33312</c:v>
                </c:pt>
                <c:pt idx="16657">
                  <c:v>33314</c:v>
                </c:pt>
                <c:pt idx="16658">
                  <c:v>33316</c:v>
                </c:pt>
                <c:pt idx="16659">
                  <c:v>33318</c:v>
                </c:pt>
                <c:pt idx="16660">
                  <c:v>33320</c:v>
                </c:pt>
                <c:pt idx="16661">
                  <c:v>33322</c:v>
                </c:pt>
                <c:pt idx="16662">
                  <c:v>33324</c:v>
                </c:pt>
                <c:pt idx="16663">
                  <c:v>33326</c:v>
                </c:pt>
                <c:pt idx="16664">
                  <c:v>33328</c:v>
                </c:pt>
                <c:pt idx="16665">
                  <c:v>33330</c:v>
                </c:pt>
                <c:pt idx="16666">
                  <c:v>33332</c:v>
                </c:pt>
                <c:pt idx="16667">
                  <c:v>33334</c:v>
                </c:pt>
                <c:pt idx="16668">
                  <c:v>33336</c:v>
                </c:pt>
                <c:pt idx="16669">
                  <c:v>33338</c:v>
                </c:pt>
                <c:pt idx="16670">
                  <c:v>33340</c:v>
                </c:pt>
                <c:pt idx="16671">
                  <c:v>33342</c:v>
                </c:pt>
                <c:pt idx="16672">
                  <c:v>33344</c:v>
                </c:pt>
                <c:pt idx="16673">
                  <c:v>33346</c:v>
                </c:pt>
                <c:pt idx="16674">
                  <c:v>33348</c:v>
                </c:pt>
                <c:pt idx="16675">
                  <c:v>33350</c:v>
                </c:pt>
                <c:pt idx="16676">
                  <c:v>33352</c:v>
                </c:pt>
                <c:pt idx="16677">
                  <c:v>33354</c:v>
                </c:pt>
                <c:pt idx="16678">
                  <c:v>33356</c:v>
                </c:pt>
                <c:pt idx="16679">
                  <c:v>33358</c:v>
                </c:pt>
                <c:pt idx="16680">
                  <c:v>33360</c:v>
                </c:pt>
                <c:pt idx="16681">
                  <c:v>33362</c:v>
                </c:pt>
                <c:pt idx="16682">
                  <c:v>33364</c:v>
                </c:pt>
                <c:pt idx="16683">
                  <c:v>33366</c:v>
                </c:pt>
                <c:pt idx="16684">
                  <c:v>33368</c:v>
                </c:pt>
                <c:pt idx="16685">
                  <c:v>33370</c:v>
                </c:pt>
                <c:pt idx="16686">
                  <c:v>33372</c:v>
                </c:pt>
                <c:pt idx="16687">
                  <c:v>33374</c:v>
                </c:pt>
                <c:pt idx="16688">
                  <c:v>33376</c:v>
                </c:pt>
                <c:pt idx="16689">
                  <c:v>33378</c:v>
                </c:pt>
                <c:pt idx="16690">
                  <c:v>33380</c:v>
                </c:pt>
                <c:pt idx="16691">
                  <c:v>33382</c:v>
                </c:pt>
                <c:pt idx="16692">
                  <c:v>33384</c:v>
                </c:pt>
                <c:pt idx="16693">
                  <c:v>33386</c:v>
                </c:pt>
                <c:pt idx="16694">
                  <c:v>33388</c:v>
                </c:pt>
                <c:pt idx="16695">
                  <c:v>33390</c:v>
                </c:pt>
                <c:pt idx="16696">
                  <c:v>33392</c:v>
                </c:pt>
                <c:pt idx="16697">
                  <c:v>33394</c:v>
                </c:pt>
                <c:pt idx="16698">
                  <c:v>33396</c:v>
                </c:pt>
                <c:pt idx="16699">
                  <c:v>33398</c:v>
                </c:pt>
                <c:pt idx="16700">
                  <c:v>33400</c:v>
                </c:pt>
                <c:pt idx="16701">
                  <c:v>33402</c:v>
                </c:pt>
                <c:pt idx="16702">
                  <c:v>33404</c:v>
                </c:pt>
                <c:pt idx="16703">
                  <c:v>33406</c:v>
                </c:pt>
                <c:pt idx="16704">
                  <c:v>33408</c:v>
                </c:pt>
                <c:pt idx="16705">
                  <c:v>33410</c:v>
                </c:pt>
                <c:pt idx="16706">
                  <c:v>33412</c:v>
                </c:pt>
                <c:pt idx="16707">
                  <c:v>33414</c:v>
                </c:pt>
                <c:pt idx="16708">
                  <c:v>33416</c:v>
                </c:pt>
                <c:pt idx="16709">
                  <c:v>33418</c:v>
                </c:pt>
                <c:pt idx="16710">
                  <c:v>33420</c:v>
                </c:pt>
                <c:pt idx="16711">
                  <c:v>33422</c:v>
                </c:pt>
                <c:pt idx="16712">
                  <c:v>33424</c:v>
                </c:pt>
                <c:pt idx="16713">
                  <c:v>33426</c:v>
                </c:pt>
                <c:pt idx="16714">
                  <c:v>33428</c:v>
                </c:pt>
                <c:pt idx="16715">
                  <c:v>33430</c:v>
                </c:pt>
                <c:pt idx="16716">
                  <c:v>33432</c:v>
                </c:pt>
                <c:pt idx="16717">
                  <c:v>33434</c:v>
                </c:pt>
                <c:pt idx="16718">
                  <c:v>33436</c:v>
                </c:pt>
                <c:pt idx="16719">
                  <c:v>33438</c:v>
                </c:pt>
                <c:pt idx="16720">
                  <c:v>33440</c:v>
                </c:pt>
                <c:pt idx="16721">
                  <c:v>33442</c:v>
                </c:pt>
                <c:pt idx="16722">
                  <c:v>33444</c:v>
                </c:pt>
                <c:pt idx="16723">
                  <c:v>33446</c:v>
                </c:pt>
                <c:pt idx="16724">
                  <c:v>33448</c:v>
                </c:pt>
                <c:pt idx="16725">
                  <c:v>33450</c:v>
                </c:pt>
                <c:pt idx="16726">
                  <c:v>33452</c:v>
                </c:pt>
                <c:pt idx="16727">
                  <c:v>33454</c:v>
                </c:pt>
                <c:pt idx="16728">
                  <c:v>33456</c:v>
                </c:pt>
                <c:pt idx="16729">
                  <c:v>33458</c:v>
                </c:pt>
                <c:pt idx="16730">
                  <c:v>33460</c:v>
                </c:pt>
                <c:pt idx="16731">
                  <c:v>33462</c:v>
                </c:pt>
                <c:pt idx="16732">
                  <c:v>33464</c:v>
                </c:pt>
                <c:pt idx="16733">
                  <c:v>33466</c:v>
                </c:pt>
                <c:pt idx="16734">
                  <c:v>33468</c:v>
                </c:pt>
                <c:pt idx="16735">
                  <c:v>33470</c:v>
                </c:pt>
                <c:pt idx="16736">
                  <c:v>33472</c:v>
                </c:pt>
                <c:pt idx="16737">
                  <c:v>33474</c:v>
                </c:pt>
                <c:pt idx="16738">
                  <c:v>33476</c:v>
                </c:pt>
                <c:pt idx="16739">
                  <c:v>33478</c:v>
                </c:pt>
                <c:pt idx="16740">
                  <c:v>33480</c:v>
                </c:pt>
                <c:pt idx="16741">
                  <c:v>33482</c:v>
                </c:pt>
                <c:pt idx="16742">
                  <c:v>33484</c:v>
                </c:pt>
                <c:pt idx="16743">
                  <c:v>33486</c:v>
                </c:pt>
                <c:pt idx="16744">
                  <c:v>33488</c:v>
                </c:pt>
                <c:pt idx="16745">
                  <c:v>33490</c:v>
                </c:pt>
                <c:pt idx="16746">
                  <c:v>33492</c:v>
                </c:pt>
                <c:pt idx="16747">
                  <c:v>33494</c:v>
                </c:pt>
                <c:pt idx="16748">
                  <c:v>33496</c:v>
                </c:pt>
                <c:pt idx="16749">
                  <c:v>33498</c:v>
                </c:pt>
                <c:pt idx="16750">
                  <c:v>33500</c:v>
                </c:pt>
                <c:pt idx="16751">
                  <c:v>33502</c:v>
                </c:pt>
                <c:pt idx="16752">
                  <c:v>33504</c:v>
                </c:pt>
                <c:pt idx="16753">
                  <c:v>33506</c:v>
                </c:pt>
                <c:pt idx="16754">
                  <c:v>33508</c:v>
                </c:pt>
                <c:pt idx="16755">
                  <c:v>33510</c:v>
                </c:pt>
                <c:pt idx="16756">
                  <c:v>33512</c:v>
                </c:pt>
                <c:pt idx="16757">
                  <c:v>33514</c:v>
                </c:pt>
                <c:pt idx="16758">
                  <c:v>33516</c:v>
                </c:pt>
                <c:pt idx="16759">
                  <c:v>33518</c:v>
                </c:pt>
                <c:pt idx="16760">
                  <c:v>33520</c:v>
                </c:pt>
                <c:pt idx="16761">
                  <c:v>33522</c:v>
                </c:pt>
                <c:pt idx="16762">
                  <c:v>33524</c:v>
                </c:pt>
                <c:pt idx="16763">
                  <c:v>33526</c:v>
                </c:pt>
                <c:pt idx="16764">
                  <c:v>33528</c:v>
                </c:pt>
                <c:pt idx="16765">
                  <c:v>33530</c:v>
                </c:pt>
                <c:pt idx="16766">
                  <c:v>33532</c:v>
                </c:pt>
                <c:pt idx="16767">
                  <c:v>33534</c:v>
                </c:pt>
                <c:pt idx="16768">
                  <c:v>33536</c:v>
                </c:pt>
                <c:pt idx="16769">
                  <c:v>33538</c:v>
                </c:pt>
                <c:pt idx="16770">
                  <c:v>33540</c:v>
                </c:pt>
                <c:pt idx="16771">
                  <c:v>33542</c:v>
                </c:pt>
                <c:pt idx="16772">
                  <c:v>33544</c:v>
                </c:pt>
                <c:pt idx="16773">
                  <c:v>33546</c:v>
                </c:pt>
                <c:pt idx="16774">
                  <c:v>33548</c:v>
                </c:pt>
                <c:pt idx="16775">
                  <c:v>33550</c:v>
                </c:pt>
                <c:pt idx="16776">
                  <c:v>33552</c:v>
                </c:pt>
                <c:pt idx="16777">
                  <c:v>33554</c:v>
                </c:pt>
                <c:pt idx="16778">
                  <c:v>33556</c:v>
                </c:pt>
                <c:pt idx="16779">
                  <c:v>33558</c:v>
                </c:pt>
                <c:pt idx="16780">
                  <c:v>33560</c:v>
                </c:pt>
                <c:pt idx="16781">
                  <c:v>33562</c:v>
                </c:pt>
                <c:pt idx="16782">
                  <c:v>33564</c:v>
                </c:pt>
                <c:pt idx="16783">
                  <c:v>33566</c:v>
                </c:pt>
                <c:pt idx="16784">
                  <c:v>33568</c:v>
                </c:pt>
                <c:pt idx="16785">
                  <c:v>33570</c:v>
                </c:pt>
                <c:pt idx="16786">
                  <c:v>33572</c:v>
                </c:pt>
                <c:pt idx="16787">
                  <c:v>33574</c:v>
                </c:pt>
                <c:pt idx="16788">
                  <c:v>33576</c:v>
                </c:pt>
                <c:pt idx="16789">
                  <c:v>33578</c:v>
                </c:pt>
                <c:pt idx="16790">
                  <c:v>33580</c:v>
                </c:pt>
                <c:pt idx="16791">
                  <c:v>33582</c:v>
                </c:pt>
                <c:pt idx="16792">
                  <c:v>33584</c:v>
                </c:pt>
                <c:pt idx="16793">
                  <c:v>33586</c:v>
                </c:pt>
                <c:pt idx="16794">
                  <c:v>33588</c:v>
                </c:pt>
                <c:pt idx="16795">
                  <c:v>33590</c:v>
                </c:pt>
                <c:pt idx="16796">
                  <c:v>33592</c:v>
                </c:pt>
                <c:pt idx="16797">
                  <c:v>33594</c:v>
                </c:pt>
                <c:pt idx="16798">
                  <c:v>33596</c:v>
                </c:pt>
                <c:pt idx="16799">
                  <c:v>33598</c:v>
                </c:pt>
                <c:pt idx="16800">
                  <c:v>33600</c:v>
                </c:pt>
                <c:pt idx="16801">
                  <c:v>33602</c:v>
                </c:pt>
                <c:pt idx="16802">
                  <c:v>33604</c:v>
                </c:pt>
                <c:pt idx="16803">
                  <c:v>33606</c:v>
                </c:pt>
                <c:pt idx="16804">
                  <c:v>33608</c:v>
                </c:pt>
                <c:pt idx="16805">
                  <c:v>33610</c:v>
                </c:pt>
                <c:pt idx="16806">
                  <c:v>33612</c:v>
                </c:pt>
                <c:pt idx="16807">
                  <c:v>33614</c:v>
                </c:pt>
                <c:pt idx="16808">
                  <c:v>33616</c:v>
                </c:pt>
                <c:pt idx="16809">
                  <c:v>33618</c:v>
                </c:pt>
                <c:pt idx="16810">
                  <c:v>33620</c:v>
                </c:pt>
                <c:pt idx="16811">
                  <c:v>33622</c:v>
                </c:pt>
                <c:pt idx="16812">
                  <c:v>33624</c:v>
                </c:pt>
                <c:pt idx="16813">
                  <c:v>33626</c:v>
                </c:pt>
                <c:pt idx="16814">
                  <c:v>33628</c:v>
                </c:pt>
                <c:pt idx="16815">
                  <c:v>33630</c:v>
                </c:pt>
                <c:pt idx="16816">
                  <c:v>33632</c:v>
                </c:pt>
                <c:pt idx="16817">
                  <c:v>33634</c:v>
                </c:pt>
                <c:pt idx="16818">
                  <c:v>33636</c:v>
                </c:pt>
                <c:pt idx="16819">
                  <c:v>33638</c:v>
                </c:pt>
                <c:pt idx="16820">
                  <c:v>33640</c:v>
                </c:pt>
                <c:pt idx="16821">
                  <c:v>33642</c:v>
                </c:pt>
                <c:pt idx="16822">
                  <c:v>33644</c:v>
                </c:pt>
                <c:pt idx="16823">
                  <c:v>33646</c:v>
                </c:pt>
                <c:pt idx="16824">
                  <c:v>33648</c:v>
                </c:pt>
                <c:pt idx="16825">
                  <c:v>33650</c:v>
                </c:pt>
                <c:pt idx="16826">
                  <c:v>33652</c:v>
                </c:pt>
                <c:pt idx="16827">
                  <c:v>33654</c:v>
                </c:pt>
                <c:pt idx="16828">
                  <c:v>33656</c:v>
                </c:pt>
                <c:pt idx="16829">
                  <c:v>33658</c:v>
                </c:pt>
                <c:pt idx="16830">
                  <c:v>33660</c:v>
                </c:pt>
                <c:pt idx="16831">
                  <c:v>33662</c:v>
                </c:pt>
                <c:pt idx="16832">
                  <c:v>33664</c:v>
                </c:pt>
                <c:pt idx="16833">
                  <c:v>33666</c:v>
                </c:pt>
                <c:pt idx="16834">
                  <c:v>33668</c:v>
                </c:pt>
                <c:pt idx="16835">
                  <c:v>33670</c:v>
                </c:pt>
                <c:pt idx="16836">
                  <c:v>33672</c:v>
                </c:pt>
                <c:pt idx="16837">
                  <c:v>33674</c:v>
                </c:pt>
                <c:pt idx="16838">
                  <c:v>33676</c:v>
                </c:pt>
                <c:pt idx="16839">
                  <c:v>33678</c:v>
                </c:pt>
                <c:pt idx="16840">
                  <c:v>33680</c:v>
                </c:pt>
                <c:pt idx="16841">
                  <c:v>33682</c:v>
                </c:pt>
                <c:pt idx="16842">
                  <c:v>33684</c:v>
                </c:pt>
                <c:pt idx="16843">
                  <c:v>33686</c:v>
                </c:pt>
                <c:pt idx="16844">
                  <c:v>33688</c:v>
                </c:pt>
                <c:pt idx="16845">
                  <c:v>33690</c:v>
                </c:pt>
                <c:pt idx="16846">
                  <c:v>33692</c:v>
                </c:pt>
                <c:pt idx="16847">
                  <c:v>33694</c:v>
                </c:pt>
                <c:pt idx="16848">
                  <c:v>33696</c:v>
                </c:pt>
                <c:pt idx="16849">
                  <c:v>33698</c:v>
                </c:pt>
                <c:pt idx="16850">
                  <c:v>33700</c:v>
                </c:pt>
                <c:pt idx="16851">
                  <c:v>33702</c:v>
                </c:pt>
                <c:pt idx="16852">
                  <c:v>33704</c:v>
                </c:pt>
                <c:pt idx="16853">
                  <c:v>33706</c:v>
                </c:pt>
                <c:pt idx="16854">
                  <c:v>33708</c:v>
                </c:pt>
                <c:pt idx="16855">
                  <c:v>33710</c:v>
                </c:pt>
                <c:pt idx="16856">
                  <c:v>33712</c:v>
                </c:pt>
                <c:pt idx="16857">
                  <c:v>33714</c:v>
                </c:pt>
                <c:pt idx="16858">
                  <c:v>33716</c:v>
                </c:pt>
                <c:pt idx="16859">
                  <c:v>33718</c:v>
                </c:pt>
                <c:pt idx="16860">
                  <c:v>33720</c:v>
                </c:pt>
                <c:pt idx="16861">
                  <c:v>33722</c:v>
                </c:pt>
                <c:pt idx="16862">
                  <c:v>33724</c:v>
                </c:pt>
                <c:pt idx="16863">
                  <c:v>33726</c:v>
                </c:pt>
                <c:pt idx="16864">
                  <c:v>33728</c:v>
                </c:pt>
                <c:pt idx="16865">
                  <c:v>33730</c:v>
                </c:pt>
                <c:pt idx="16866">
                  <c:v>33732</c:v>
                </c:pt>
                <c:pt idx="16867">
                  <c:v>33734</c:v>
                </c:pt>
                <c:pt idx="16868">
                  <c:v>33736</c:v>
                </c:pt>
                <c:pt idx="16869">
                  <c:v>33738</c:v>
                </c:pt>
                <c:pt idx="16870">
                  <c:v>33740</c:v>
                </c:pt>
                <c:pt idx="16871">
                  <c:v>33742</c:v>
                </c:pt>
                <c:pt idx="16872">
                  <c:v>33744</c:v>
                </c:pt>
                <c:pt idx="16873">
                  <c:v>33746</c:v>
                </c:pt>
                <c:pt idx="16874">
                  <c:v>33748</c:v>
                </c:pt>
                <c:pt idx="16875">
                  <c:v>33750</c:v>
                </c:pt>
                <c:pt idx="16876">
                  <c:v>33752</c:v>
                </c:pt>
                <c:pt idx="16877">
                  <c:v>33754</c:v>
                </c:pt>
                <c:pt idx="16878">
                  <c:v>33756</c:v>
                </c:pt>
                <c:pt idx="16879">
                  <c:v>33758</c:v>
                </c:pt>
                <c:pt idx="16880">
                  <c:v>33760</c:v>
                </c:pt>
                <c:pt idx="16881">
                  <c:v>33762</c:v>
                </c:pt>
                <c:pt idx="16882">
                  <c:v>33764</c:v>
                </c:pt>
                <c:pt idx="16883">
                  <c:v>33766</c:v>
                </c:pt>
                <c:pt idx="16884">
                  <c:v>33768</c:v>
                </c:pt>
                <c:pt idx="16885">
                  <c:v>33770</c:v>
                </c:pt>
                <c:pt idx="16886">
                  <c:v>33772</c:v>
                </c:pt>
                <c:pt idx="16887">
                  <c:v>33774</c:v>
                </c:pt>
                <c:pt idx="16888">
                  <c:v>33776</c:v>
                </c:pt>
                <c:pt idx="16889">
                  <c:v>33778</c:v>
                </c:pt>
                <c:pt idx="16890">
                  <c:v>33780</c:v>
                </c:pt>
                <c:pt idx="16891">
                  <c:v>33782</c:v>
                </c:pt>
                <c:pt idx="16892">
                  <c:v>33784</c:v>
                </c:pt>
                <c:pt idx="16893">
                  <c:v>33786</c:v>
                </c:pt>
                <c:pt idx="16894">
                  <c:v>33788</c:v>
                </c:pt>
                <c:pt idx="16895">
                  <c:v>33790</c:v>
                </c:pt>
                <c:pt idx="16896">
                  <c:v>33792</c:v>
                </c:pt>
                <c:pt idx="16897">
                  <c:v>33794</c:v>
                </c:pt>
                <c:pt idx="16898">
                  <c:v>33796</c:v>
                </c:pt>
                <c:pt idx="16899">
                  <c:v>33798</c:v>
                </c:pt>
                <c:pt idx="16900">
                  <c:v>33800</c:v>
                </c:pt>
                <c:pt idx="16901">
                  <c:v>33802</c:v>
                </c:pt>
                <c:pt idx="16902">
                  <c:v>33804</c:v>
                </c:pt>
                <c:pt idx="16903">
                  <c:v>33806</c:v>
                </c:pt>
                <c:pt idx="16904">
                  <c:v>33808</c:v>
                </c:pt>
                <c:pt idx="16905">
                  <c:v>33810</c:v>
                </c:pt>
                <c:pt idx="16906">
                  <c:v>33812</c:v>
                </c:pt>
                <c:pt idx="16907">
                  <c:v>33814</c:v>
                </c:pt>
                <c:pt idx="16908">
                  <c:v>33816</c:v>
                </c:pt>
                <c:pt idx="16909">
                  <c:v>33818</c:v>
                </c:pt>
                <c:pt idx="16910">
                  <c:v>33820</c:v>
                </c:pt>
                <c:pt idx="16911">
                  <c:v>33822</c:v>
                </c:pt>
                <c:pt idx="16912">
                  <c:v>33824</c:v>
                </c:pt>
                <c:pt idx="16913">
                  <c:v>33826</c:v>
                </c:pt>
                <c:pt idx="16914">
                  <c:v>33828</c:v>
                </c:pt>
                <c:pt idx="16915">
                  <c:v>33830</c:v>
                </c:pt>
                <c:pt idx="16916">
                  <c:v>33832</c:v>
                </c:pt>
                <c:pt idx="16917">
                  <c:v>33834</c:v>
                </c:pt>
                <c:pt idx="16918">
                  <c:v>33836</c:v>
                </c:pt>
                <c:pt idx="16919">
                  <c:v>33838</c:v>
                </c:pt>
                <c:pt idx="16920">
                  <c:v>33840</c:v>
                </c:pt>
                <c:pt idx="16921">
                  <c:v>33842</c:v>
                </c:pt>
                <c:pt idx="16922">
                  <c:v>33844</c:v>
                </c:pt>
                <c:pt idx="16923">
                  <c:v>33846</c:v>
                </c:pt>
                <c:pt idx="16924">
                  <c:v>33848</c:v>
                </c:pt>
                <c:pt idx="16925">
                  <c:v>33850</c:v>
                </c:pt>
                <c:pt idx="16926">
                  <c:v>33852</c:v>
                </c:pt>
                <c:pt idx="16927">
                  <c:v>33854</c:v>
                </c:pt>
                <c:pt idx="16928">
                  <c:v>33856</c:v>
                </c:pt>
                <c:pt idx="16929">
                  <c:v>33858</c:v>
                </c:pt>
                <c:pt idx="16930">
                  <c:v>33860</c:v>
                </c:pt>
                <c:pt idx="16931">
                  <c:v>33862</c:v>
                </c:pt>
                <c:pt idx="16932">
                  <c:v>33864</c:v>
                </c:pt>
                <c:pt idx="16933">
                  <c:v>33866</c:v>
                </c:pt>
                <c:pt idx="16934">
                  <c:v>33868</c:v>
                </c:pt>
                <c:pt idx="16935">
                  <c:v>33870</c:v>
                </c:pt>
                <c:pt idx="16936">
                  <c:v>33872</c:v>
                </c:pt>
                <c:pt idx="16937">
                  <c:v>33874</c:v>
                </c:pt>
                <c:pt idx="16938">
                  <c:v>33876</c:v>
                </c:pt>
                <c:pt idx="16939">
                  <c:v>33878</c:v>
                </c:pt>
                <c:pt idx="16940">
                  <c:v>33880</c:v>
                </c:pt>
                <c:pt idx="16941">
                  <c:v>33882</c:v>
                </c:pt>
                <c:pt idx="16942">
                  <c:v>33884</c:v>
                </c:pt>
                <c:pt idx="16943">
                  <c:v>33886</c:v>
                </c:pt>
                <c:pt idx="16944">
                  <c:v>33888</c:v>
                </c:pt>
                <c:pt idx="16945">
                  <c:v>33890</c:v>
                </c:pt>
                <c:pt idx="16946">
                  <c:v>33892</c:v>
                </c:pt>
                <c:pt idx="16947">
                  <c:v>33894</c:v>
                </c:pt>
                <c:pt idx="16948">
                  <c:v>33896</c:v>
                </c:pt>
                <c:pt idx="16949">
                  <c:v>33898</c:v>
                </c:pt>
                <c:pt idx="16950">
                  <c:v>33900</c:v>
                </c:pt>
                <c:pt idx="16951">
                  <c:v>33902</c:v>
                </c:pt>
                <c:pt idx="16952">
                  <c:v>33904</c:v>
                </c:pt>
                <c:pt idx="16953">
                  <c:v>33906</c:v>
                </c:pt>
                <c:pt idx="16954">
                  <c:v>33908</c:v>
                </c:pt>
                <c:pt idx="16955">
                  <c:v>33910</c:v>
                </c:pt>
                <c:pt idx="16956">
                  <c:v>33912</c:v>
                </c:pt>
                <c:pt idx="16957">
                  <c:v>33914</c:v>
                </c:pt>
                <c:pt idx="16958">
                  <c:v>33916</c:v>
                </c:pt>
                <c:pt idx="16959">
                  <c:v>33918</c:v>
                </c:pt>
                <c:pt idx="16960">
                  <c:v>33920</c:v>
                </c:pt>
                <c:pt idx="16961">
                  <c:v>33922</c:v>
                </c:pt>
                <c:pt idx="16962">
                  <c:v>33924</c:v>
                </c:pt>
                <c:pt idx="16963">
                  <c:v>33926</c:v>
                </c:pt>
                <c:pt idx="16964">
                  <c:v>33928</c:v>
                </c:pt>
                <c:pt idx="16965">
                  <c:v>33930</c:v>
                </c:pt>
                <c:pt idx="16966">
                  <c:v>33932</c:v>
                </c:pt>
                <c:pt idx="16967">
                  <c:v>33934</c:v>
                </c:pt>
                <c:pt idx="16968">
                  <c:v>33936</c:v>
                </c:pt>
                <c:pt idx="16969">
                  <c:v>33938</c:v>
                </c:pt>
                <c:pt idx="16970">
                  <c:v>33940</c:v>
                </c:pt>
                <c:pt idx="16971">
                  <c:v>33942</c:v>
                </c:pt>
                <c:pt idx="16972">
                  <c:v>33944</c:v>
                </c:pt>
                <c:pt idx="16973">
                  <c:v>33946</c:v>
                </c:pt>
                <c:pt idx="16974">
                  <c:v>33948</c:v>
                </c:pt>
                <c:pt idx="16975">
                  <c:v>33950</c:v>
                </c:pt>
                <c:pt idx="16976">
                  <c:v>33952</c:v>
                </c:pt>
                <c:pt idx="16977">
                  <c:v>33954</c:v>
                </c:pt>
                <c:pt idx="16978">
                  <c:v>33956</c:v>
                </c:pt>
                <c:pt idx="16979">
                  <c:v>33958</c:v>
                </c:pt>
                <c:pt idx="16980">
                  <c:v>33960</c:v>
                </c:pt>
                <c:pt idx="16981">
                  <c:v>33962</c:v>
                </c:pt>
                <c:pt idx="16982">
                  <c:v>33964</c:v>
                </c:pt>
                <c:pt idx="16983">
                  <c:v>33966</c:v>
                </c:pt>
                <c:pt idx="16984">
                  <c:v>33968</c:v>
                </c:pt>
                <c:pt idx="16985">
                  <c:v>33970</c:v>
                </c:pt>
                <c:pt idx="16986">
                  <c:v>33972</c:v>
                </c:pt>
                <c:pt idx="16987">
                  <c:v>33974</c:v>
                </c:pt>
                <c:pt idx="16988">
                  <c:v>33976</c:v>
                </c:pt>
                <c:pt idx="16989">
                  <c:v>33978</c:v>
                </c:pt>
                <c:pt idx="16990">
                  <c:v>33980</c:v>
                </c:pt>
                <c:pt idx="16991">
                  <c:v>33982</c:v>
                </c:pt>
                <c:pt idx="16992">
                  <c:v>33984</c:v>
                </c:pt>
                <c:pt idx="16993">
                  <c:v>33986</c:v>
                </c:pt>
                <c:pt idx="16994">
                  <c:v>33988</c:v>
                </c:pt>
                <c:pt idx="16995">
                  <c:v>33990</c:v>
                </c:pt>
                <c:pt idx="16996">
                  <c:v>33992</c:v>
                </c:pt>
                <c:pt idx="16997">
                  <c:v>33994</c:v>
                </c:pt>
                <c:pt idx="16998">
                  <c:v>33996</c:v>
                </c:pt>
                <c:pt idx="16999">
                  <c:v>33998</c:v>
                </c:pt>
                <c:pt idx="17000">
                  <c:v>34000</c:v>
                </c:pt>
                <c:pt idx="17001">
                  <c:v>34002</c:v>
                </c:pt>
                <c:pt idx="17002">
                  <c:v>34004</c:v>
                </c:pt>
                <c:pt idx="17003">
                  <c:v>34006</c:v>
                </c:pt>
                <c:pt idx="17004">
                  <c:v>34008</c:v>
                </c:pt>
                <c:pt idx="17005">
                  <c:v>34010</c:v>
                </c:pt>
                <c:pt idx="17006">
                  <c:v>34012</c:v>
                </c:pt>
                <c:pt idx="17007">
                  <c:v>34014</c:v>
                </c:pt>
                <c:pt idx="17008">
                  <c:v>34016</c:v>
                </c:pt>
                <c:pt idx="17009">
                  <c:v>34018</c:v>
                </c:pt>
                <c:pt idx="17010">
                  <c:v>34020</c:v>
                </c:pt>
                <c:pt idx="17011">
                  <c:v>34022</c:v>
                </c:pt>
                <c:pt idx="17012">
                  <c:v>34024</c:v>
                </c:pt>
                <c:pt idx="17013">
                  <c:v>34026</c:v>
                </c:pt>
                <c:pt idx="17014">
                  <c:v>34028</c:v>
                </c:pt>
                <c:pt idx="17015">
                  <c:v>34030</c:v>
                </c:pt>
                <c:pt idx="17016">
                  <c:v>34032</c:v>
                </c:pt>
                <c:pt idx="17017">
                  <c:v>34034</c:v>
                </c:pt>
                <c:pt idx="17018">
                  <c:v>34036</c:v>
                </c:pt>
                <c:pt idx="17019">
                  <c:v>34038</c:v>
                </c:pt>
                <c:pt idx="17020">
                  <c:v>34040</c:v>
                </c:pt>
                <c:pt idx="17021">
                  <c:v>34042</c:v>
                </c:pt>
                <c:pt idx="17022">
                  <c:v>34044</c:v>
                </c:pt>
                <c:pt idx="17023">
                  <c:v>34046</c:v>
                </c:pt>
                <c:pt idx="17024">
                  <c:v>34048</c:v>
                </c:pt>
                <c:pt idx="17025">
                  <c:v>34050</c:v>
                </c:pt>
                <c:pt idx="17026">
                  <c:v>34052</c:v>
                </c:pt>
                <c:pt idx="17027">
                  <c:v>34054</c:v>
                </c:pt>
                <c:pt idx="17028">
                  <c:v>34056</c:v>
                </c:pt>
                <c:pt idx="17029">
                  <c:v>34058</c:v>
                </c:pt>
                <c:pt idx="17030">
                  <c:v>34060</c:v>
                </c:pt>
                <c:pt idx="17031">
                  <c:v>34062</c:v>
                </c:pt>
                <c:pt idx="17032">
                  <c:v>34064</c:v>
                </c:pt>
                <c:pt idx="17033">
                  <c:v>34066</c:v>
                </c:pt>
                <c:pt idx="17034">
                  <c:v>34068</c:v>
                </c:pt>
                <c:pt idx="17035">
                  <c:v>34070</c:v>
                </c:pt>
                <c:pt idx="17036">
                  <c:v>34072</c:v>
                </c:pt>
                <c:pt idx="17037">
                  <c:v>34074</c:v>
                </c:pt>
                <c:pt idx="17038">
                  <c:v>34076</c:v>
                </c:pt>
                <c:pt idx="17039">
                  <c:v>34078</c:v>
                </c:pt>
                <c:pt idx="17040">
                  <c:v>34080</c:v>
                </c:pt>
                <c:pt idx="17041">
                  <c:v>34082</c:v>
                </c:pt>
                <c:pt idx="17042">
                  <c:v>34084</c:v>
                </c:pt>
                <c:pt idx="17043">
                  <c:v>34086</c:v>
                </c:pt>
                <c:pt idx="17044">
                  <c:v>34088</c:v>
                </c:pt>
                <c:pt idx="17045">
                  <c:v>34090</c:v>
                </c:pt>
                <c:pt idx="17046">
                  <c:v>34092</c:v>
                </c:pt>
                <c:pt idx="17047">
                  <c:v>34094</c:v>
                </c:pt>
                <c:pt idx="17048">
                  <c:v>34096</c:v>
                </c:pt>
                <c:pt idx="17049">
                  <c:v>34098</c:v>
                </c:pt>
                <c:pt idx="17050">
                  <c:v>34100</c:v>
                </c:pt>
                <c:pt idx="17051">
                  <c:v>34102</c:v>
                </c:pt>
                <c:pt idx="17052">
                  <c:v>34104</c:v>
                </c:pt>
                <c:pt idx="17053">
                  <c:v>34106</c:v>
                </c:pt>
                <c:pt idx="17054">
                  <c:v>34108</c:v>
                </c:pt>
                <c:pt idx="17055">
                  <c:v>34110</c:v>
                </c:pt>
                <c:pt idx="17056">
                  <c:v>34112</c:v>
                </c:pt>
                <c:pt idx="17057">
                  <c:v>34114</c:v>
                </c:pt>
                <c:pt idx="17058">
                  <c:v>34116</c:v>
                </c:pt>
                <c:pt idx="17059">
                  <c:v>34118</c:v>
                </c:pt>
                <c:pt idx="17060">
                  <c:v>34120</c:v>
                </c:pt>
                <c:pt idx="17061">
                  <c:v>34122</c:v>
                </c:pt>
                <c:pt idx="17062">
                  <c:v>34124</c:v>
                </c:pt>
                <c:pt idx="17063">
                  <c:v>34126</c:v>
                </c:pt>
                <c:pt idx="17064">
                  <c:v>34128</c:v>
                </c:pt>
                <c:pt idx="17065">
                  <c:v>34130</c:v>
                </c:pt>
                <c:pt idx="17066">
                  <c:v>34132</c:v>
                </c:pt>
                <c:pt idx="17067">
                  <c:v>34134</c:v>
                </c:pt>
                <c:pt idx="17068">
                  <c:v>34136</c:v>
                </c:pt>
                <c:pt idx="17069">
                  <c:v>34138</c:v>
                </c:pt>
                <c:pt idx="17070">
                  <c:v>34140</c:v>
                </c:pt>
                <c:pt idx="17071">
                  <c:v>34142</c:v>
                </c:pt>
                <c:pt idx="17072">
                  <c:v>34144</c:v>
                </c:pt>
                <c:pt idx="17073">
                  <c:v>34146</c:v>
                </c:pt>
                <c:pt idx="17074">
                  <c:v>34148</c:v>
                </c:pt>
                <c:pt idx="17075">
                  <c:v>34150</c:v>
                </c:pt>
                <c:pt idx="17076">
                  <c:v>34152</c:v>
                </c:pt>
                <c:pt idx="17077">
                  <c:v>34154</c:v>
                </c:pt>
                <c:pt idx="17078">
                  <c:v>34156</c:v>
                </c:pt>
                <c:pt idx="17079">
                  <c:v>34158</c:v>
                </c:pt>
                <c:pt idx="17080">
                  <c:v>34160</c:v>
                </c:pt>
                <c:pt idx="17081">
                  <c:v>34162</c:v>
                </c:pt>
                <c:pt idx="17082">
                  <c:v>34164</c:v>
                </c:pt>
                <c:pt idx="17083">
                  <c:v>34166</c:v>
                </c:pt>
                <c:pt idx="17084">
                  <c:v>34168</c:v>
                </c:pt>
                <c:pt idx="17085">
                  <c:v>34170</c:v>
                </c:pt>
                <c:pt idx="17086">
                  <c:v>34172</c:v>
                </c:pt>
                <c:pt idx="17087">
                  <c:v>34174</c:v>
                </c:pt>
                <c:pt idx="17088">
                  <c:v>34176</c:v>
                </c:pt>
                <c:pt idx="17089">
                  <c:v>34178</c:v>
                </c:pt>
                <c:pt idx="17090">
                  <c:v>34180</c:v>
                </c:pt>
                <c:pt idx="17091">
                  <c:v>34182</c:v>
                </c:pt>
                <c:pt idx="17092">
                  <c:v>34184</c:v>
                </c:pt>
                <c:pt idx="17093">
                  <c:v>34186</c:v>
                </c:pt>
                <c:pt idx="17094">
                  <c:v>34188</c:v>
                </c:pt>
                <c:pt idx="17095">
                  <c:v>34190</c:v>
                </c:pt>
                <c:pt idx="17096">
                  <c:v>34192</c:v>
                </c:pt>
                <c:pt idx="17097">
                  <c:v>34194</c:v>
                </c:pt>
                <c:pt idx="17098">
                  <c:v>34196</c:v>
                </c:pt>
                <c:pt idx="17099">
                  <c:v>34198</c:v>
                </c:pt>
                <c:pt idx="17100">
                  <c:v>34200</c:v>
                </c:pt>
                <c:pt idx="17101">
                  <c:v>34202</c:v>
                </c:pt>
                <c:pt idx="17102">
                  <c:v>34204</c:v>
                </c:pt>
                <c:pt idx="17103">
                  <c:v>34206</c:v>
                </c:pt>
                <c:pt idx="17104">
                  <c:v>34208</c:v>
                </c:pt>
                <c:pt idx="17105">
                  <c:v>34210</c:v>
                </c:pt>
                <c:pt idx="17106">
                  <c:v>34212</c:v>
                </c:pt>
                <c:pt idx="17107">
                  <c:v>34214</c:v>
                </c:pt>
                <c:pt idx="17108">
                  <c:v>34216</c:v>
                </c:pt>
                <c:pt idx="17109">
                  <c:v>34218</c:v>
                </c:pt>
                <c:pt idx="17110">
                  <c:v>34220</c:v>
                </c:pt>
                <c:pt idx="17111">
                  <c:v>34222</c:v>
                </c:pt>
                <c:pt idx="17112">
                  <c:v>34224</c:v>
                </c:pt>
                <c:pt idx="17113">
                  <c:v>34226</c:v>
                </c:pt>
                <c:pt idx="17114">
                  <c:v>34228</c:v>
                </c:pt>
                <c:pt idx="17115">
                  <c:v>34230</c:v>
                </c:pt>
                <c:pt idx="17116">
                  <c:v>34232</c:v>
                </c:pt>
                <c:pt idx="17117">
                  <c:v>34234</c:v>
                </c:pt>
                <c:pt idx="17118">
                  <c:v>34236</c:v>
                </c:pt>
                <c:pt idx="17119">
                  <c:v>34238</c:v>
                </c:pt>
                <c:pt idx="17120">
                  <c:v>34240</c:v>
                </c:pt>
                <c:pt idx="17121">
                  <c:v>34242</c:v>
                </c:pt>
                <c:pt idx="17122">
                  <c:v>34244</c:v>
                </c:pt>
                <c:pt idx="17123">
                  <c:v>34246</c:v>
                </c:pt>
                <c:pt idx="17124">
                  <c:v>34248</c:v>
                </c:pt>
                <c:pt idx="17125">
                  <c:v>34250</c:v>
                </c:pt>
                <c:pt idx="17126">
                  <c:v>34252</c:v>
                </c:pt>
                <c:pt idx="17127">
                  <c:v>34254</c:v>
                </c:pt>
                <c:pt idx="17128">
                  <c:v>34256</c:v>
                </c:pt>
                <c:pt idx="17129">
                  <c:v>34258</c:v>
                </c:pt>
                <c:pt idx="17130">
                  <c:v>34260</c:v>
                </c:pt>
                <c:pt idx="17131">
                  <c:v>34262</c:v>
                </c:pt>
                <c:pt idx="17132">
                  <c:v>34264</c:v>
                </c:pt>
                <c:pt idx="17133">
                  <c:v>34266</c:v>
                </c:pt>
                <c:pt idx="17134">
                  <c:v>34268</c:v>
                </c:pt>
                <c:pt idx="17135">
                  <c:v>34270</c:v>
                </c:pt>
                <c:pt idx="17136">
                  <c:v>34272</c:v>
                </c:pt>
                <c:pt idx="17137">
                  <c:v>34274</c:v>
                </c:pt>
                <c:pt idx="17138">
                  <c:v>34276</c:v>
                </c:pt>
                <c:pt idx="17139">
                  <c:v>34278</c:v>
                </c:pt>
                <c:pt idx="17140">
                  <c:v>34280</c:v>
                </c:pt>
                <c:pt idx="17141">
                  <c:v>34282</c:v>
                </c:pt>
                <c:pt idx="17142">
                  <c:v>34284</c:v>
                </c:pt>
                <c:pt idx="17143">
                  <c:v>34286</c:v>
                </c:pt>
                <c:pt idx="17144">
                  <c:v>34288</c:v>
                </c:pt>
                <c:pt idx="17145">
                  <c:v>34290</c:v>
                </c:pt>
                <c:pt idx="17146">
                  <c:v>34292</c:v>
                </c:pt>
                <c:pt idx="17147">
                  <c:v>34294</c:v>
                </c:pt>
                <c:pt idx="17148">
                  <c:v>34296</c:v>
                </c:pt>
                <c:pt idx="17149">
                  <c:v>34298</c:v>
                </c:pt>
                <c:pt idx="17150">
                  <c:v>34300</c:v>
                </c:pt>
                <c:pt idx="17151">
                  <c:v>34302</c:v>
                </c:pt>
                <c:pt idx="17152">
                  <c:v>34304</c:v>
                </c:pt>
                <c:pt idx="17153">
                  <c:v>34306</c:v>
                </c:pt>
                <c:pt idx="17154">
                  <c:v>34308</c:v>
                </c:pt>
                <c:pt idx="17155">
                  <c:v>34310</c:v>
                </c:pt>
                <c:pt idx="17156">
                  <c:v>34312</c:v>
                </c:pt>
                <c:pt idx="17157">
                  <c:v>34314</c:v>
                </c:pt>
                <c:pt idx="17158">
                  <c:v>34316</c:v>
                </c:pt>
                <c:pt idx="17159">
                  <c:v>34318</c:v>
                </c:pt>
                <c:pt idx="17160">
                  <c:v>34320</c:v>
                </c:pt>
                <c:pt idx="17161">
                  <c:v>34322</c:v>
                </c:pt>
                <c:pt idx="17162">
                  <c:v>34324</c:v>
                </c:pt>
                <c:pt idx="17163">
                  <c:v>34326</c:v>
                </c:pt>
                <c:pt idx="17164">
                  <c:v>34328</c:v>
                </c:pt>
                <c:pt idx="17165">
                  <c:v>34330</c:v>
                </c:pt>
                <c:pt idx="17166">
                  <c:v>34332</c:v>
                </c:pt>
                <c:pt idx="17167">
                  <c:v>34334</c:v>
                </c:pt>
                <c:pt idx="17168">
                  <c:v>34336</c:v>
                </c:pt>
                <c:pt idx="17169">
                  <c:v>34338</c:v>
                </c:pt>
                <c:pt idx="17170">
                  <c:v>34340</c:v>
                </c:pt>
                <c:pt idx="17171">
                  <c:v>34342</c:v>
                </c:pt>
                <c:pt idx="17172">
                  <c:v>34344</c:v>
                </c:pt>
                <c:pt idx="17173">
                  <c:v>34346</c:v>
                </c:pt>
                <c:pt idx="17174">
                  <c:v>34348</c:v>
                </c:pt>
                <c:pt idx="17175">
                  <c:v>34350</c:v>
                </c:pt>
                <c:pt idx="17176">
                  <c:v>34352</c:v>
                </c:pt>
                <c:pt idx="17177">
                  <c:v>34354</c:v>
                </c:pt>
                <c:pt idx="17178">
                  <c:v>34356</c:v>
                </c:pt>
                <c:pt idx="17179">
                  <c:v>34358</c:v>
                </c:pt>
                <c:pt idx="17180">
                  <c:v>34360</c:v>
                </c:pt>
                <c:pt idx="17181">
                  <c:v>34362</c:v>
                </c:pt>
                <c:pt idx="17182">
                  <c:v>34364</c:v>
                </c:pt>
                <c:pt idx="17183">
                  <c:v>34366</c:v>
                </c:pt>
                <c:pt idx="17184">
                  <c:v>34368</c:v>
                </c:pt>
                <c:pt idx="17185">
                  <c:v>34370</c:v>
                </c:pt>
                <c:pt idx="17186">
                  <c:v>34372</c:v>
                </c:pt>
                <c:pt idx="17187">
                  <c:v>34374</c:v>
                </c:pt>
                <c:pt idx="17188">
                  <c:v>34376</c:v>
                </c:pt>
                <c:pt idx="17189">
                  <c:v>34378</c:v>
                </c:pt>
                <c:pt idx="17190">
                  <c:v>34380</c:v>
                </c:pt>
                <c:pt idx="17191">
                  <c:v>34382</c:v>
                </c:pt>
                <c:pt idx="17192">
                  <c:v>34384</c:v>
                </c:pt>
                <c:pt idx="17193">
                  <c:v>34386</c:v>
                </c:pt>
                <c:pt idx="17194">
                  <c:v>34388</c:v>
                </c:pt>
                <c:pt idx="17195">
                  <c:v>34390</c:v>
                </c:pt>
                <c:pt idx="17196">
                  <c:v>34392</c:v>
                </c:pt>
                <c:pt idx="17197">
                  <c:v>34394</c:v>
                </c:pt>
                <c:pt idx="17198">
                  <c:v>34396</c:v>
                </c:pt>
                <c:pt idx="17199">
                  <c:v>34398</c:v>
                </c:pt>
                <c:pt idx="17200">
                  <c:v>34400</c:v>
                </c:pt>
                <c:pt idx="17201">
                  <c:v>34402</c:v>
                </c:pt>
                <c:pt idx="17202">
                  <c:v>34404</c:v>
                </c:pt>
                <c:pt idx="17203">
                  <c:v>34406</c:v>
                </c:pt>
                <c:pt idx="17204">
                  <c:v>34408</c:v>
                </c:pt>
                <c:pt idx="17205">
                  <c:v>34410</c:v>
                </c:pt>
                <c:pt idx="17206">
                  <c:v>34412</c:v>
                </c:pt>
                <c:pt idx="17207">
                  <c:v>34414</c:v>
                </c:pt>
                <c:pt idx="17208">
                  <c:v>34416</c:v>
                </c:pt>
                <c:pt idx="17209">
                  <c:v>34418</c:v>
                </c:pt>
                <c:pt idx="17210">
                  <c:v>34420</c:v>
                </c:pt>
                <c:pt idx="17211">
                  <c:v>34422</c:v>
                </c:pt>
                <c:pt idx="17212">
                  <c:v>34424</c:v>
                </c:pt>
                <c:pt idx="17213">
                  <c:v>34426</c:v>
                </c:pt>
                <c:pt idx="17214">
                  <c:v>34428</c:v>
                </c:pt>
                <c:pt idx="17215">
                  <c:v>34430</c:v>
                </c:pt>
                <c:pt idx="17216">
                  <c:v>34432</c:v>
                </c:pt>
                <c:pt idx="17217">
                  <c:v>34434</c:v>
                </c:pt>
                <c:pt idx="17218">
                  <c:v>34436</c:v>
                </c:pt>
                <c:pt idx="17219">
                  <c:v>34438</c:v>
                </c:pt>
                <c:pt idx="17220">
                  <c:v>34440</c:v>
                </c:pt>
                <c:pt idx="17221">
                  <c:v>34442</c:v>
                </c:pt>
                <c:pt idx="17222">
                  <c:v>34444</c:v>
                </c:pt>
                <c:pt idx="17223">
                  <c:v>34446</c:v>
                </c:pt>
                <c:pt idx="17224">
                  <c:v>34448</c:v>
                </c:pt>
                <c:pt idx="17225">
                  <c:v>34450</c:v>
                </c:pt>
                <c:pt idx="17226">
                  <c:v>34452</c:v>
                </c:pt>
                <c:pt idx="17227">
                  <c:v>34454</c:v>
                </c:pt>
                <c:pt idx="17228">
                  <c:v>34456</c:v>
                </c:pt>
                <c:pt idx="17229">
                  <c:v>34458</c:v>
                </c:pt>
                <c:pt idx="17230">
                  <c:v>34460</c:v>
                </c:pt>
                <c:pt idx="17231">
                  <c:v>34462</c:v>
                </c:pt>
                <c:pt idx="17232">
                  <c:v>34464</c:v>
                </c:pt>
                <c:pt idx="17233">
                  <c:v>34466</c:v>
                </c:pt>
                <c:pt idx="17234">
                  <c:v>34468</c:v>
                </c:pt>
                <c:pt idx="17235">
                  <c:v>34470</c:v>
                </c:pt>
                <c:pt idx="17236">
                  <c:v>34472</c:v>
                </c:pt>
                <c:pt idx="17237">
                  <c:v>34474</c:v>
                </c:pt>
                <c:pt idx="17238">
                  <c:v>34476</c:v>
                </c:pt>
                <c:pt idx="17239">
                  <c:v>34478</c:v>
                </c:pt>
                <c:pt idx="17240">
                  <c:v>34480</c:v>
                </c:pt>
                <c:pt idx="17241">
                  <c:v>34482</c:v>
                </c:pt>
                <c:pt idx="17242">
                  <c:v>34484</c:v>
                </c:pt>
                <c:pt idx="17243">
                  <c:v>34486</c:v>
                </c:pt>
                <c:pt idx="17244">
                  <c:v>34488</c:v>
                </c:pt>
                <c:pt idx="17245">
                  <c:v>34490</c:v>
                </c:pt>
                <c:pt idx="17246">
                  <c:v>34492</c:v>
                </c:pt>
                <c:pt idx="17247">
                  <c:v>34494</c:v>
                </c:pt>
                <c:pt idx="17248">
                  <c:v>34496</c:v>
                </c:pt>
                <c:pt idx="17249">
                  <c:v>34498</c:v>
                </c:pt>
                <c:pt idx="17250">
                  <c:v>34500</c:v>
                </c:pt>
                <c:pt idx="17251">
                  <c:v>34502</c:v>
                </c:pt>
                <c:pt idx="17252">
                  <c:v>34504</c:v>
                </c:pt>
                <c:pt idx="17253">
                  <c:v>34506</c:v>
                </c:pt>
                <c:pt idx="17254">
                  <c:v>34508</c:v>
                </c:pt>
                <c:pt idx="17255">
                  <c:v>34510</c:v>
                </c:pt>
                <c:pt idx="17256">
                  <c:v>34512</c:v>
                </c:pt>
                <c:pt idx="17257">
                  <c:v>34514</c:v>
                </c:pt>
                <c:pt idx="17258">
                  <c:v>34516</c:v>
                </c:pt>
                <c:pt idx="17259">
                  <c:v>34518</c:v>
                </c:pt>
                <c:pt idx="17260">
                  <c:v>34520</c:v>
                </c:pt>
                <c:pt idx="17261">
                  <c:v>34522</c:v>
                </c:pt>
                <c:pt idx="17262">
                  <c:v>34524</c:v>
                </c:pt>
                <c:pt idx="17263">
                  <c:v>34526</c:v>
                </c:pt>
                <c:pt idx="17264">
                  <c:v>34528</c:v>
                </c:pt>
                <c:pt idx="17265">
                  <c:v>34530</c:v>
                </c:pt>
                <c:pt idx="17266">
                  <c:v>34532</c:v>
                </c:pt>
                <c:pt idx="17267">
                  <c:v>34534</c:v>
                </c:pt>
                <c:pt idx="17268">
                  <c:v>34536</c:v>
                </c:pt>
                <c:pt idx="17269">
                  <c:v>34538</c:v>
                </c:pt>
                <c:pt idx="17270">
                  <c:v>34540</c:v>
                </c:pt>
                <c:pt idx="17271">
                  <c:v>34542</c:v>
                </c:pt>
                <c:pt idx="17272">
                  <c:v>34544</c:v>
                </c:pt>
                <c:pt idx="17273">
                  <c:v>34546</c:v>
                </c:pt>
                <c:pt idx="17274">
                  <c:v>34548</c:v>
                </c:pt>
                <c:pt idx="17275">
                  <c:v>34550</c:v>
                </c:pt>
                <c:pt idx="17276">
                  <c:v>34552</c:v>
                </c:pt>
                <c:pt idx="17277">
                  <c:v>34554</c:v>
                </c:pt>
                <c:pt idx="17278">
                  <c:v>34556</c:v>
                </c:pt>
                <c:pt idx="17279">
                  <c:v>34558</c:v>
                </c:pt>
                <c:pt idx="17280">
                  <c:v>34560</c:v>
                </c:pt>
                <c:pt idx="17281">
                  <c:v>34562</c:v>
                </c:pt>
                <c:pt idx="17282">
                  <c:v>34564</c:v>
                </c:pt>
                <c:pt idx="17283">
                  <c:v>34566</c:v>
                </c:pt>
                <c:pt idx="17284">
                  <c:v>34568</c:v>
                </c:pt>
                <c:pt idx="17285">
                  <c:v>34570</c:v>
                </c:pt>
                <c:pt idx="17286">
                  <c:v>34572</c:v>
                </c:pt>
                <c:pt idx="17287">
                  <c:v>34574</c:v>
                </c:pt>
                <c:pt idx="17288">
                  <c:v>34576</c:v>
                </c:pt>
                <c:pt idx="17289">
                  <c:v>34578</c:v>
                </c:pt>
                <c:pt idx="17290">
                  <c:v>34580</c:v>
                </c:pt>
                <c:pt idx="17291">
                  <c:v>34582</c:v>
                </c:pt>
                <c:pt idx="17292">
                  <c:v>34584</c:v>
                </c:pt>
                <c:pt idx="17293">
                  <c:v>34586</c:v>
                </c:pt>
                <c:pt idx="17294">
                  <c:v>34588</c:v>
                </c:pt>
                <c:pt idx="17295">
                  <c:v>34590</c:v>
                </c:pt>
                <c:pt idx="17296">
                  <c:v>34592</c:v>
                </c:pt>
                <c:pt idx="17297">
                  <c:v>34594</c:v>
                </c:pt>
                <c:pt idx="17298">
                  <c:v>34596</c:v>
                </c:pt>
                <c:pt idx="17299">
                  <c:v>34598</c:v>
                </c:pt>
                <c:pt idx="17300">
                  <c:v>34600</c:v>
                </c:pt>
                <c:pt idx="17301">
                  <c:v>34602</c:v>
                </c:pt>
                <c:pt idx="17302">
                  <c:v>34604</c:v>
                </c:pt>
                <c:pt idx="17303">
                  <c:v>34606</c:v>
                </c:pt>
                <c:pt idx="17304">
                  <c:v>34608</c:v>
                </c:pt>
                <c:pt idx="17305">
                  <c:v>34610</c:v>
                </c:pt>
                <c:pt idx="17306">
                  <c:v>34612</c:v>
                </c:pt>
                <c:pt idx="17307">
                  <c:v>34614</c:v>
                </c:pt>
                <c:pt idx="17308">
                  <c:v>34616</c:v>
                </c:pt>
                <c:pt idx="17309">
                  <c:v>34618</c:v>
                </c:pt>
                <c:pt idx="17310">
                  <c:v>34620</c:v>
                </c:pt>
                <c:pt idx="17311">
                  <c:v>34622</c:v>
                </c:pt>
                <c:pt idx="17312">
                  <c:v>34624</c:v>
                </c:pt>
                <c:pt idx="17313">
                  <c:v>34626</c:v>
                </c:pt>
                <c:pt idx="17314">
                  <c:v>34628</c:v>
                </c:pt>
                <c:pt idx="17315">
                  <c:v>34630</c:v>
                </c:pt>
                <c:pt idx="17316">
                  <c:v>34632</c:v>
                </c:pt>
                <c:pt idx="17317">
                  <c:v>34634</c:v>
                </c:pt>
                <c:pt idx="17318">
                  <c:v>34636</c:v>
                </c:pt>
                <c:pt idx="17319">
                  <c:v>34638</c:v>
                </c:pt>
                <c:pt idx="17320">
                  <c:v>34640</c:v>
                </c:pt>
                <c:pt idx="17321">
                  <c:v>34642</c:v>
                </c:pt>
                <c:pt idx="17322">
                  <c:v>34644</c:v>
                </c:pt>
                <c:pt idx="17323">
                  <c:v>34646</c:v>
                </c:pt>
                <c:pt idx="17324">
                  <c:v>34648</c:v>
                </c:pt>
                <c:pt idx="17325">
                  <c:v>34650</c:v>
                </c:pt>
                <c:pt idx="17326">
                  <c:v>34652</c:v>
                </c:pt>
                <c:pt idx="17327">
                  <c:v>34654</c:v>
                </c:pt>
                <c:pt idx="17328">
                  <c:v>34656</c:v>
                </c:pt>
                <c:pt idx="17329">
                  <c:v>34658</c:v>
                </c:pt>
                <c:pt idx="17330">
                  <c:v>34660</c:v>
                </c:pt>
                <c:pt idx="17331">
                  <c:v>34662</c:v>
                </c:pt>
                <c:pt idx="17332">
                  <c:v>34664</c:v>
                </c:pt>
                <c:pt idx="17333">
                  <c:v>34666</c:v>
                </c:pt>
                <c:pt idx="17334">
                  <c:v>34668</c:v>
                </c:pt>
                <c:pt idx="17335">
                  <c:v>34670</c:v>
                </c:pt>
                <c:pt idx="17336">
                  <c:v>34672</c:v>
                </c:pt>
                <c:pt idx="17337">
                  <c:v>34674</c:v>
                </c:pt>
                <c:pt idx="17338">
                  <c:v>34676</c:v>
                </c:pt>
                <c:pt idx="17339">
                  <c:v>34678</c:v>
                </c:pt>
                <c:pt idx="17340">
                  <c:v>34680</c:v>
                </c:pt>
                <c:pt idx="17341">
                  <c:v>34682</c:v>
                </c:pt>
                <c:pt idx="17342">
                  <c:v>34684</c:v>
                </c:pt>
                <c:pt idx="17343">
                  <c:v>34686</c:v>
                </c:pt>
                <c:pt idx="17344">
                  <c:v>34688</c:v>
                </c:pt>
                <c:pt idx="17345">
                  <c:v>34690</c:v>
                </c:pt>
                <c:pt idx="17346">
                  <c:v>34692</c:v>
                </c:pt>
                <c:pt idx="17347">
                  <c:v>34694</c:v>
                </c:pt>
                <c:pt idx="17348">
                  <c:v>34696</c:v>
                </c:pt>
                <c:pt idx="17349">
                  <c:v>34698</c:v>
                </c:pt>
                <c:pt idx="17350">
                  <c:v>34700</c:v>
                </c:pt>
                <c:pt idx="17351">
                  <c:v>34702</c:v>
                </c:pt>
                <c:pt idx="17352">
                  <c:v>34704</c:v>
                </c:pt>
                <c:pt idx="17353">
                  <c:v>34706</c:v>
                </c:pt>
                <c:pt idx="17354">
                  <c:v>34708</c:v>
                </c:pt>
                <c:pt idx="17355">
                  <c:v>34710</c:v>
                </c:pt>
                <c:pt idx="17356">
                  <c:v>34712</c:v>
                </c:pt>
                <c:pt idx="17357">
                  <c:v>34714</c:v>
                </c:pt>
                <c:pt idx="17358">
                  <c:v>34716</c:v>
                </c:pt>
                <c:pt idx="17359">
                  <c:v>34718</c:v>
                </c:pt>
                <c:pt idx="17360">
                  <c:v>34720</c:v>
                </c:pt>
                <c:pt idx="17361">
                  <c:v>34722</c:v>
                </c:pt>
                <c:pt idx="17362">
                  <c:v>34724</c:v>
                </c:pt>
                <c:pt idx="17363">
                  <c:v>34726</c:v>
                </c:pt>
                <c:pt idx="17364">
                  <c:v>34728</c:v>
                </c:pt>
                <c:pt idx="17365">
                  <c:v>34730</c:v>
                </c:pt>
                <c:pt idx="17366">
                  <c:v>34732</c:v>
                </c:pt>
                <c:pt idx="17367">
                  <c:v>34734</c:v>
                </c:pt>
                <c:pt idx="17368">
                  <c:v>34736</c:v>
                </c:pt>
                <c:pt idx="17369">
                  <c:v>34738</c:v>
                </c:pt>
                <c:pt idx="17370">
                  <c:v>34740</c:v>
                </c:pt>
                <c:pt idx="17371">
                  <c:v>34742</c:v>
                </c:pt>
                <c:pt idx="17372">
                  <c:v>34744</c:v>
                </c:pt>
                <c:pt idx="17373">
                  <c:v>34746</c:v>
                </c:pt>
                <c:pt idx="17374">
                  <c:v>34748</c:v>
                </c:pt>
                <c:pt idx="17375">
                  <c:v>34750</c:v>
                </c:pt>
                <c:pt idx="17376">
                  <c:v>34752</c:v>
                </c:pt>
                <c:pt idx="17377">
                  <c:v>34754</c:v>
                </c:pt>
                <c:pt idx="17378">
                  <c:v>34756</c:v>
                </c:pt>
                <c:pt idx="17379">
                  <c:v>34758</c:v>
                </c:pt>
                <c:pt idx="17380">
                  <c:v>34760</c:v>
                </c:pt>
                <c:pt idx="17381">
                  <c:v>34762</c:v>
                </c:pt>
                <c:pt idx="17382">
                  <c:v>34764</c:v>
                </c:pt>
                <c:pt idx="17383">
                  <c:v>34766</c:v>
                </c:pt>
                <c:pt idx="17384">
                  <c:v>34768</c:v>
                </c:pt>
                <c:pt idx="17385">
                  <c:v>34770</c:v>
                </c:pt>
                <c:pt idx="17386">
                  <c:v>34772</c:v>
                </c:pt>
                <c:pt idx="17387">
                  <c:v>34774</c:v>
                </c:pt>
                <c:pt idx="17388">
                  <c:v>34776</c:v>
                </c:pt>
                <c:pt idx="17389">
                  <c:v>34778</c:v>
                </c:pt>
                <c:pt idx="17390">
                  <c:v>34780</c:v>
                </c:pt>
                <c:pt idx="17391">
                  <c:v>34782</c:v>
                </c:pt>
                <c:pt idx="17392">
                  <c:v>34784</c:v>
                </c:pt>
                <c:pt idx="17393">
                  <c:v>34786</c:v>
                </c:pt>
                <c:pt idx="17394">
                  <c:v>34788</c:v>
                </c:pt>
                <c:pt idx="17395">
                  <c:v>34790</c:v>
                </c:pt>
                <c:pt idx="17396">
                  <c:v>34792</c:v>
                </c:pt>
                <c:pt idx="17397">
                  <c:v>34794</c:v>
                </c:pt>
                <c:pt idx="17398">
                  <c:v>34796</c:v>
                </c:pt>
                <c:pt idx="17399">
                  <c:v>34798</c:v>
                </c:pt>
                <c:pt idx="17400">
                  <c:v>34800</c:v>
                </c:pt>
                <c:pt idx="17401">
                  <c:v>34802</c:v>
                </c:pt>
                <c:pt idx="17402">
                  <c:v>34804</c:v>
                </c:pt>
                <c:pt idx="17403">
                  <c:v>34806</c:v>
                </c:pt>
                <c:pt idx="17404">
                  <c:v>34808</c:v>
                </c:pt>
                <c:pt idx="17405">
                  <c:v>34810</c:v>
                </c:pt>
                <c:pt idx="17406">
                  <c:v>34812</c:v>
                </c:pt>
                <c:pt idx="17407">
                  <c:v>34814</c:v>
                </c:pt>
                <c:pt idx="17408">
                  <c:v>34816</c:v>
                </c:pt>
                <c:pt idx="17409">
                  <c:v>34818</c:v>
                </c:pt>
                <c:pt idx="17410">
                  <c:v>34820</c:v>
                </c:pt>
                <c:pt idx="17411">
                  <c:v>34822</c:v>
                </c:pt>
                <c:pt idx="17412">
                  <c:v>34824</c:v>
                </c:pt>
                <c:pt idx="17413">
                  <c:v>34826</c:v>
                </c:pt>
                <c:pt idx="17414">
                  <c:v>34828</c:v>
                </c:pt>
                <c:pt idx="17415">
                  <c:v>34830</c:v>
                </c:pt>
                <c:pt idx="17416">
                  <c:v>34832</c:v>
                </c:pt>
                <c:pt idx="17417">
                  <c:v>34834</c:v>
                </c:pt>
                <c:pt idx="17418">
                  <c:v>34836</c:v>
                </c:pt>
                <c:pt idx="17419">
                  <c:v>34838</c:v>
                </c:pt>
                <c:pt idx="17420">
                  <c:v>34840</c:v>
                </c:pt>
                <c:pt idx="17421">
                  <c:v>34842</c:v>
                </c:pt>
                <c:pt idx="17422">
                  <c:v>34844</c:v>
                </c:pt>
                <c:pt idx="17423">
                  <c:v>34846</c:v>
                </c:pt>
                <c:pt idx="17424">
                  <c:v>34848</c:v>
                </c:pt>
                <c:pt idx="17425">
                  <c:v>34850</c:v>
                </c:pt>
                <c:pt idx="17426">
                  <c:v>34852</c:v>
                </c:pt>
                <c:pt idx="17427">
                  <c:v>34854</c:v>
                </c:pt>
                <c:pt idx="17428">
                  <c:v>34856</c:v>
                </c:pt>
                <c:pt idx="17429">
                  <c:v>34858</c:v>
                </c:pt>
                <c:pt idx="17430">
                  <c:v>34860</c:v>
                </c:pt>
                <c:pt idx="17431">
                  <c:v>34862</c:v>
                </c:pt>
                <c:pt idx="17432">
                  <c:v>34864</c:v>
                </c:pt>
                <c:pt idx="17433">
                  <c:v>34866</c:v>
                </c:pt>
                <c:pt idx="17434">
                  <c:v>34868</c:v>
                </c:pt>
                <c:pt idx="17435">
                  <c:v>34870</c:v>
                </c:pt>
                <c:pt idx="17436">
                  <c:v>34872</c:v>
                </c:pt>
                <c:pt idx="17437">
                  <c:v>34874</c:v>
                </c:pt>
                <c:pt idx="17438">
                  <c:v>34876</c:v>
                </c:pt>
                <c:pt idx="17439">
                  <c:v>34878</c:v>
                </c:pt>
                <c:pt idx="17440">
                  <c:v>34880</c:v>
                </c:pt>
                <c:pt idx="17441">
                  <c:v>34882</c:v>
                </c:pt>
                <c:pt idx="17442">
                  <c:v>34884</c:v>
                </c:pt>
                <c:pt idx="17443">
                  <c:v>34886</c:v>
                </c:pt>
                <c:pt idx="17444">
                  <c:v>34888</c:v>
                </c:pt>
                <c:pt idx="17445">
                  <c:v>34890</c:v>
                </c:pt>
                <c:pt idx="17446">
                  <c:v>34892</c:v>
                </c:pt>
                <c:pt idx="17447">
                  <c:v>34894</c:v>
                </c:pt>
                <c:pt idx="17448">
                  <c:v>34896</c:v>
                </c:pt>
                <c:pt idx="17449">
                  <c:v>34898</c:v>
                </c:pt>
                <c:pt idx="17450">
                  <c:v>34900</c:v>
                </c:pt>
                <c:pt idx="17451">
                  <c:v>34902</c:v>
                </c:pt>
                <c:pt idx="17452">
                  <c:v>34904</c:v>
                </c:pt>
                <c:pt idx="17453">
                  <c:v>34906</c:v>
                </c:pt>
                <c:pt idx="17454">
                  <c:v>34908</c:v>
                </c:pt>
                <c:pt idx="17455">
                  <c:v>34910</c:v>
                </c:pt>
                <c:pt idx="17456">
                  <c:v>34912</c:v>
                </c:pt>
                <c:pt idx="17457">
                  <c:v>34914</c:v>
                </c:pt>
                <c:pt idx="17458">
                  <c:v>34916</c:v>
                </c:pt>
                <c:pt idx="17459">
                  <c:v>34918</c:v>
                </c:pt>
                <c:pt idx="17460">
                  <c:v>34920</c:v>
                </c:pt>
                <c:pt idx="17461">
                  <c:v>34922</c:v>
                </c:pt>
                <c:pt idx="17462">
                  <c:v>34924</c:v>
                </c:pt>
                <c:pt idx="17463">
                  <c:v>34926</c:v>
                </c:pt>
                <c:pt idx="17464">
                  <c:v>34928</c:v>
                </c:pt>
                <c:pt idx="17465">
                  <c:v>34930</c:v>
                </c:pt>
                <c:pt idx="17466">
                  <c:v>34932</c:v>
                </c:pt>
                <c:pt idx="17467">
                  <c:v>34934</c:v>
                </c:pt>
                <c:pt idx="17468">
                  <c:v>34936</c:v>
                </c:pt>
                <c:pt idx="17469">
                  <c:v>34938</c:v>
                </c:pt>
                <c:pt idx="17470">
                  <c:v>34940</c:v>
                </c:pt>
                <c:pt idx="17471">
                  <c:v>34942</c:v>
                </c:pt>
                <c:pt idx="17472">
                  <c:v>34944</c:v>
                </c:pt>
                <c:pt idx="17473">
                  <c:v>34946</c:v>
                </c:pt>
                <c:pt idx="17474">
                  <c:v>34948</c:v>
                </c:pt>
                <c:pt idx="17475">
                  <c:v>34950</c:v>
                </c:pt>
                <c:pt idx="17476">
                  <c:v>34952</c:v>
                </c:pt>
                <c:pt idx="17477">
                  <c:v>34954</c:v>
                </c:pt>
                <c:pt idx="17478">
                  <c:v>34956</c:v>
                </c:pt>
                <c:pt idx="17479">
                  <c:v>34958</c:v>
                </c:pt>
                <c:pt idx="17480">
                  <c:v>34960</c:v>
                </c:pt>
                <c:pt idx="17481">
                  <c:v>34962</c:v>
                </c:pt>
                <c:pt idx="17482">
                  <c:v>34964</c:v>
                </c:pt>
                <c:pt idx="17483">
                  <c:v>34966</c:v>
                </c:pt>
                <c:pt idx="17484">
                  <c:v>34968</c:v>
                </c:pt>
                <c:pt idx="17485">
                  <c:v>34970</c:v>
                </c:pt>
                <c:pt idx="17486">
                  <c:v>34972</c:v>
                </c:pt>
                <c:pt idx="17487">
                  <c:v>34974</c:v>
                </c:pt>
                <c:pt idx="17488">
                  <c:v>34976</c:v>
                </c:pt>
                <c:pt idx="17489">
                  <c:v>34978</c:v>
                </c:pt>
                <c:pt idx="17490">
                  <c:v>34980</c:v>
                </c:pt>
                <c:pt idx="17491">
                  <c:v>34982</c:v>
                </c:pt>
                <c:pt idx="17492">
                  <c:v>34984</c:v>
                </c:pt>
                <c:pt idx="17493">
                  <c:v>34986</c:v>
                </c:pt>
                <c:pt idx="17494">
                  <c:v>34988</c:v>
                </c:pt>
                <c:pt idx="17495">
                  <c:v>34990</c:v>
                </c:pt>
                <c:pt idx="17496">
                  <c:v>34992</c:v>
                </c:pt>
                <c:pt idx="17497">
                  <c:v>34994</c:v>
                </c:pt>
                <c:pt idx="17498">
                  <c:v>34996</c:v>
                </c:pt>
                <c:pt idx="17499">
                  <c:v>34998</c:v>
                </c:pt>
                <c:pt idx="17500">
                  <c:v>35000</c:v>
                </c:pt>
                <c:pt idx="17501">
                  <c:v>35002</c:v>
                </c:pt>
                <c:pt idx="17502">
                  <c:v>35004</c:v>
                </c:pt>
                <c:pt idx="17503">
                  <c:v>35006</c:v>
                </c:pt>
                <c:pt idx="17504">
                  <c:v>35008</c:v>
                </c:pt>
                <c:pt idx="17505">
                  <c:v>35010</c:v>
                </c:pt>
                <c:pt idx="17506">
                  <c:v>35012</c:v>
                </c:pt>
                <c:pt idx="17507">
                  <c:v>35014</c:v>
                </c:pt>
                <c:pt idx="17508">
                  <c:v>35016</c:v>
                </c:pt>
                <c:pt idx="17509">
                  <c:v>35018</c:v>
                </c:pt>
                <c:pt idx="17510">
                  <c:v>35020</c:v>
                </c:pt>
                <c:pt idx="17511">
                  <c:v>35022</c:v>
                </c:pt>
                <c:pt idx="17512">
                  <c:v>35024</c:v>
                </c:pt>
                <c:pt idx="17513">
                  <c:v>35026</c:v>
                </c:pt>
                <c:pt idx="17514">
                  <c:v>35028</c:v>
                </c:pt>
                <c:pt idx="17515">
                  <c:v>35030</c:v>
                </c:pt>
                <c:pt idx="17516">
                  <c:v>35032</c:v>
                </c:pt>
                <c:pt idx="17517">
                  <c:v>35034</c:v>
                </c:pt>
                <c:pt idx="17518">
                  <c:v>35036</c:v>
                </c:pt>
                <c:pt idx="17519">
                  <c:v>35038</c:v>
                </c:pt>
                <c:pt idx="17520">
                  <c:v>35040</c:v>
                </c:pt>
                <c:pt idx="17521">
                  <c:v>35042</c:v>
                </c:pt>
                <c:pt idx="17522">
                  <c:v>35044</c:v>
                </c:pt>
                <c:pt idx="17523">
                  <c:v>35046</c:v>
                </c:pt>
                <c:pt idx="17524">
                  <c:v>35048</c:v>
                </c:pt>
                <c:pt idx="17525">
                  <c:v>35050</c:v>
                </c:pt>
                <c:pt idx="17526">
                  <c:v>35052</c:v>
                </c:pt>
                <c:pt idx="17527">
                  <c:v>35054</c:v>
                </c:pt>
                <c:pt idx="17528">
                  <c:v>35056</c:v>
                </c:pt>
                <c:pt idx="17529">
                  <c:v>35058</c:v>
                </c:pt>
                <c:pt idx="17530">
                  <c:v>35060</c:v>
                </c:pt>
                <c:pt idx="17531">
                  <c:v>35062</c:v>
                </c:pt>
                <c:pt idx="17532">
                  <c:v>35064</c:v>
                </c:pt>
                <c:pt idx="17533">
                  <c:v>35066</c:v>
                </c:pt>
                <c:pt idx="17534">
                  <c:v>35068</c:v>
                </c:pt>
                <c:pt idx="17535">
                  <c:v>35070</c:v>
                </c:pt>
                <c:pt idx="17536">
                  <c:v>35072</c:v>
                </c:pt>
                <c:pt idx="17537">
                  <c:v>35074</c:v>
                </c:pt>
                <c:pt idx="17538">
                  <c:v>35076</c:v>
                </c:pt>
                <c:pt idx="17539">
                  <c:v>35078</c:v>
                </c:pt>
                <c:pt idx="17540">
                  <c:v>35080</c:v>
                </c:pt>
                <c:pt idx="17541">
                  <c:v>35082</c:v>
                </c:pt>
                <c:pt idx="17542">
                  <c:v>35084</c:v>
                </c:pt>
                <c:pt idx="17543">
                  <c:v>35086</c:v>
                </c:pt>
                <c:pt idx="17544">
                  <c:v>35088</c:v>
                </c:pt>
                <c:pt idx="17545">
                  <c:v>35090</c:v>
                </c:pt>
                <c:pt idx="17546">
                  <c:v>35092</c:v>
                </c:pt>
                <c:pt idx="17547">
                  <c:v>35094</c:v>
                </c:pt>
                <c:pt idx="17548">
                  <c:v>35096</c:v>
                </c:pt>
                <c:pt idx="17549">
                  <c:v>35098</c:v>
                </c:pt>
                <c:pt idx="17550">
                  <c:v>35100</c:v>
                </c:pt>
                <c:pt idx="17551">
                  <c:v>35102</c:v>
                </c:pt>
                <c:pt idx="17552">
                  <c:v>35104</c:v>
                </c:pt>
                <c:pt idx="17553">
                  <c:v>35106</c:v>
                </c:pt>
                <c:pt idx="17554">
                  <c:v>35108</c:v>
                </c:pt>
                <c:pt idx="17555">
                  <c:v>35110</c:v>
                </c:pt>
                <c:pt idx="17556">
                  <c:v>35112</c:v>
                </c:pt>
                <c:pt idx="17557">
                  <c:v>35114</c:v>
                </c:pt>
                <c:pt idx="17558">
                  <c:v>35116</c:v>
                </c:pt>
                <c:pt idx="17559">
                  <c:v>35118</c:v>
                </c:pt>
                <c:pt idx="17560">
                  <c:v>35120</c:v>
                </c:pt>
                <c:pt idx="17561">
                  <c:v>35122</c:v>
                </c:pt>
                <c:pt idx="17562">
                  <c:v>35124</c:v>
                </c:pt>
                <c:pt idx="17563">
                  <c:v>35126</c:v>
                </c:pt>
                <c:pt idx="17564">
                  <c:v>35128</c:v>
                </c:pt>
                <c:pt idx="17565">
                  <c:v>35130</c:v>
                </c:pt>
                <c:pt idx="17566">
                  <c:v>35132</c:v>
                </c:pt>
                <c:pt idx="17567">
                  <c:v>35134</c:v>
                </c:pt>
                <c:pt idx="17568">
                  <c:v>35136</c:v>
                </c:pt>
                <c:pt idx="17569">
                  <c:v>35138</c:v>
                </c:pt>
                <c:pt idx="17570">
                  <c:v>35140</c:v>
                </c:pt>
                <c:pt idx="17571">
                  <c:v>35142</c:v>
                </c:pt>
                <c:pt idx="17572">
                  <c:v>35144</c:v>
                </c:pt>
                <c:pt idx="17573">
                  <c:v>35146</c:v>
                </c:pt>
                <c:pt idx="17574">
                  <c:v>35148</c:v>
                </c:pt>
                <c:pt idx="17575">
                  <c:v>35150</c:v>
                </c:pt>
                <c:pt idx="17576">
                  <c:v>35152</c:v>
                </c:pt>
                <c:pt idx="17577">
                  <c:v>35154</c:v>
                </c:pt>
                <c:pt idx="17578">
                  <c:v>35156</c:v>
                </c:pt>
                <c:pt idx="17579">
                  <c:v>35158</c:v>
                </c:pt>
                <c:pt idx="17580">
                  <c:v>35160</c:v>
                </c:pt>
                <c:pt idx="17581">
                  <c:v>35162</c:v>
                </c:pt>
                <c:pt idx="17582">
                  <c:v>35164</c:v>
                </c:pt>
                <c:pt idx="17583">
                  <c:v>35166</c:v>
                </c:pt>
                <c:pt idx="17584">
                  <c:v>35168</c:v>
                </c:pt>
                <c:pt idx="17585">
                  <c:v>35170</c:v>
                </c:pt>
                <c:pt idx="17586">
                  <c:v>35172</c:v>
                </c:pt>
                <c:pt idx="17587">
                  <c:v>35174</c:v>
                </c:pt>
                <c:pt idx="17588">
                  <c:v>35176</c:v>
                </c:pt>
                <c:pt idx="17589">
                  <c:v>35178</c:v>
                </c:pt>
                <c:pt idx="17590">
                  <c:v>35180</c:v>
                </c:pt>
                <c:pt idx="17591">
                  <c:v>35182</c:v>
                </c:pt>
                <c:pt idx="17592">
                  <c:v>35184</c:v>
                </c:pt>
                <c:pt idx="17593">
                  <c:v>35186</c:v>
                </c:pt>
                <c:pt idx="17594">
                  <c:v>35188</c:v>
                </c:pt>
                <c:pt idx="17595">
                  <c:v>35190</c:v>
                </c:pt>
                <c:pt idx="17596">
                  <c:v>35192</c:v>
                </c:pt>
                <c:pt idx="17597">
                  <c:v>35194</c:v>
                </c:pt>
                <c:pt idx="17598">
                  <c:v>35196</c:v>
                </c:pt>
                <c:pt idx="17599">
                  <c:v>35198</c:v>
                </c:pt>
                <c:pt idx="17600">
                  <c:v>35200</c:v>
                </c:pt>
                <c:pt idx="17601">
                  <c:v>35202</c:v>
                </c:pt>
                <c:pt idx="17602">
                  <c:v>35204</c:v>
                </c:pt>
                <c:pt idx="17603">
                  <c:v>35206</c:v>
                </c:pt>
                <c:pt idx="17604">
                  <c:v>35208</c:v>
                </c:pt>
                <c:pt idx="17605">
                  <c:v>35210</c:v>
                </c:pt>
                <c:pt idx="17606">
                  <c:v>35212</c:v>
                </c:pt>
                <c:pt idx="17607">
                  <c:v>35214</c:v>
                </c:pt>
                <c:pt idx="17608">
                  <c:v>35216</c:v>
                </c:pt>
                <c:pt idx="17609">
                  <c:v>35218</c:v>
                </c:pt>
                <c:pt idx="17610">
                  <c:v>35220</c:v>
                </c:pt>
                <c:pt idx="17611">
                  <c:v>35222</c:v>
                </c:pt>
                <c:pt idx="17612">
                  <c:v>35224</c:v>
                </c:pt>
                <c:pt idx="17613">
                  <c:v>35226</c:v>
                </c:pt>
                <c:pt idx="17614">
                  <c:v>35228</c:v>
                </c:pt>
                <c:pt idx="17615">
                  <c:v>35230</c:v>
                </c:pt>
                <c:pt idx="17616">
                  <c:v>35232</c:v>
                </c:pt>
                <c:pt idx="17617">
                  <c:v>35234</c:v>
                </c:pt>
                <c:pt idx="17618">
                  <c:v>35236</c:v>
                </c:pt>
                <c:pt idx="17619">
                  <c:v>35238</c:v>
                </c:pt>
                <c:pt idx="17620">
                  <c:v>35240</c:v>
                </c:pt>
                <c:pt idx="17621">
                  <c:v>35242</c:v>
                </c:pt>
                <c:pt idx="17622">
                  <c:v>35244</c:v>
                </c:pt>
                <c:pt idx="17623">
                  <c:v>35246</c:v>
                </c:pt>
                <c:pt idx="17624">
                  <c:v>35248</c:v>
                </c:pt>
                <c:pt idx="17625">
                  <c:v>35250</c:v>
                </c:pt>
                <c:pt idx="17626">
                  <c:v>35252</c:v>
                </c:pt>
                <c:pt idx="17627">
                  <c:v>35254</c:v>
                </c:pt>
                <c:pt idx="17628">
                  <c:v>35256</c:v>
                </c:pt>
                <c:pt idx="17629">
                  <c:v>35258</c:v>
                </c:pt>
                <c:pt idx="17630">
                  <c:v>35260</c:v>
                </c:pt>
                <c:pt idx="17631">
                  <c:v>35262</c:v>
                </c:pt>
                <c:pt idx="17632">
                  <c:v>35264</c:v>
                </c:pt>
                <c:pt idx="17633">
                  <c:v>35266</c:v>
                </c:pt>
                <c:pt idx="17634">
                  <c:v>35268</c:v>
                </c:pt>
                <c:pt idx="17635">
                  <c:v>35270</c:v>
                </c:pt>
                <c:pt idx="17636">
                  <c:v>35272</c:v>
                </c:pt>
                <c:pt idx="17637">
                  <c:v>35274</c:v>
                </c:pt>
                <c:pt idx="17638">
                  <c:v>35276</c:v>
                </c:pt>
                <c:pt idx="17639">
                  <c:v>35278</c:v>
                </c:pt>
                <c:pt idx="17640">
                  <c:v>35280</c:v>
                </c:pt>
                <c:pt idx="17641">
                  <c:v>35282</c:v>
                </c:pt>
                <c:pt idx="17642">
                  <c:v>35284</c:v>
                </c:pt>
                <c:pt idx="17643">
                  <c:v>35286</c:v>
                </c:pt>
                <c:pt idx="17644">
                  <c:v>35288</c:v>
                </c:pt>
                <c:pt idx="17645">
                  <c:v>35290</c:v>
                </c:pt>
                <c:pt idx="17646">
                  <c:v>35292</c:v>
                </c:pt>
                <c:pt idx="17647">
                  <c:v>35294</c:v>
                </c:pt>
                <c:pt idx="17648">
                  <c:v>35296</c:v>
                </c:pt>
                <c:pt idx="17649">
                  <c:v>35298</c:v>
                </c:pt>
                <c:pt idx="17650">
                  <c:v>35300</c:v>
                </c:pt>
                <c:pt idx="17651">
                  <c:v>35302</c:v>
                </c:pt>
                <c:pt idx="17652">
                  <c:v>35304</c:v>
                </c:pt>
                <c:pt idx="17653">
                  <c:v>35306</c:v>
                </c:pt>
                <c:pt idx="17654">
                  <c:v>35308</c:v>
                </c:pt>
                <c:pt idx="17655">
                  <c:v>35310</c:v>
                </c:pt>
                <c:pt idx="17656">
                  <c:v>35312</c:v>
                </c:pt>
                <c:pt idx="17657">
                  <c:v>35314</c:v>
                </c:pt>
                <c:pt idx="17658">
                  <c:v>35316</c:v>
                </c:pt>
                <c:pt idx="17659">
                  <c:v>35318</c:v>
                </c:pt>
                <c:pt idx="17660">
                  <c:v>35320</c:v>
                </c:pt>
                <c:pt idx="17661">
                  <c:v>35322</c:v>
                </c:pt>
                <c:pt idx="17662">
                  <c:v>35324</c:v>
                </c:pt>
                <c:pt idx="17663">
                  <c:v>35326</c:v>
                </c:pt>
                <c:pt idx="17664">
                  <c:v>35328</c:v>
                </c:pt>
                <c:pt idx="17665">
                  <c:v>35330</c:v>
                </c:pt>
                <c:pt idx="17666">
                  <c:v>35332</c:v>
                </c:pt>
                <c:pt idx="17667">
                  <c:v>35334</c:v>
                </c:pt>
                <c:pt idx="17668">
                  <c:v>35336</c:v>
                </c:pt>
                <c:pt idx="17669">
                  <c:v>35338</c:v>
                </c:pt>
                <c:pt idx="17670">
                  <c:v>35340</c:v>
                </c:pt>
                <c:pt idx="17671">
                  <c:v>35342</c:v>
                </c:pt>
                <c:pt idx="17672">
                  <c:v>35344</c:v>
                </c:pt>
                <c:pt idx="17673">
                  <c:v>35346</c:v>
                </c:pt>
                <c:pt idx="17674">
                  <c:v>35348</c:v>
                </c:pt>
                <c:pt idx="17675">
                  <c:v>35350</c:v>
                </c:pt>
                <c:pt idx="17676">
                  <c:v>35352</c:v>
                </c:pt>
                <c:pt idx="17677">
                  <c:v>35354</c:v>
                </c:pt>
                <c:pt idx="17678">
                  <c:v>35356</c:v>
                </c:pt>
                <c:pt idx="17679">
                  <c:v>35358</c:v>
                </c:pt>
                <c:pt idx="17680">
                  <c:v>35360</c:v>
                </c:pt>
                <c:pt idx="17681">
                  <c:v>35362</c:v>
                </c:pt>
                <c:pt idx="17682">
                  <c:v>35364</c:v>
                </c:pt>
                <c:pt idx="17683">
                  <c:v>35366</c:v>
                </c:pt>
                <c:pt idx="17684">
                  <c:v>35368</c:v>
                </c:pt>
                <c:pt idx="17685">
                  <c:v>35370</c:v>
                </c:pt>
                <c:pt idx="17686">
                  <c:v>35372</c:v>
                </c:pt>
                <c:pt idx="17687">
                  <c:v>35374</c:v>
                </c:pt>
                <c:pt idx="17688">
                  <c:v>35376</c:v>
                </c:pt>
                <c:pt idx="17689">
                  <c:v>35378</c:v>
                </c:pt>
                <c:pt idx="17690">
                  <c:v>35380</c:v>
                </c:pt>
                <c:pt idx="17691">
                  <c:v>35382</c:v>
                </c:pt>
                <c:pt idx="17692">
                  <c:v>35384</c:v>
                </c:pt>
                <c:pt idx="17693">
                  <c:v>35386</c:v>
                </c:pt>
                <c:pt idx="17694">
                  <c:v>35388</c:v>
                </c:pt>
                <c:pt idx="17695">
                  <c:v>35390</c:v>
                </c:pt>
                <c:pt idx="17696">
                  <c:v>35392</c:v>
                </c:pt>
                <c:pt idx="17697">
                  <c:v>35394</c:v>
                </c:pt>
                <c:pt idx="17698">
                  <c:v>35396</c:v>
                </c:pt>
                <c:pt idx="17699">
                  <c:v>35398</c:v>
                </c:pt>
                <c:pt idx="17700">
                  <c:v>35400</c:v>
                </c:pt>
                <c:pt idx="17701">
                  <c:v>35402</c:v>
                </c:pt>
                <c:pt idx="17702">
                  <c:v>35404</c:v>
                </c:pt>
                <c:pt idx="17703">
                  <c:v>35406</c:v>
                </c:pt>
                <c:pt idx="17704">
                  <c:v>35408</c:v>
                </c:pt>
                <c:pt idx="17705">
                  <c:v>35410</c:v>
                </c:pt>
                <c:pt idx="17706">
                  <c:v>35412</c:v>
                </c:pt>
                <c:pt idx="17707">
                  <c:v>35414</c:v>
                </c:pt>
                <c:pt idx="17708">
                  <c:v>35416</c:v>
                </c:pt>
                <c:pt idx="17709">
                  <c:v>35418</c:v>
                </c:pt>
                <c:pt idx="17710">
                  <c:v>35420</c:v>
                </c:pt>
                <c:pt idx="17711">
                  <c:v>35422</c:v>
                </c:pt>
                <c:pt idx="17712">
                  <c:v>35424</c:v>
                </c:pt>
                <c:pt idx="17713">
                  <c:v>35426</c:v>
                </c:pt>
                <c:pt idx="17714">
                  <c:v>35428</c:v>
                </c:pt>
                <c:pt idx="17715">
                  <c:v>35430</c:v>
                </c:pt>
                <c:pt idx="17716">
                  <c:v>35432</c:v>
                </c:pt>
                <c:pt idx="17717">
                  <c:v>35434</c:v>
                </c:pt>
                <c:pt idx="17718">
                  <c:v>35436</c:v>
                </c:pt>
                <c:pt idx="17719">
                  <c:v>35438</c:v>
                </c:pt>
                <c:pt idx="17720">
                  <c:v>35440</c:v>
                </c:pt>
                <c:pt idx="17721">
                  <c:v>35442</c:v>
                </c:pt>
                <c:pt idx="17722">
                  <c:v>35444</c:v>
                </c:pt>
                <c:pt idx="17723">
                  <c:v>35446</c:v>
                </c:pt>
                <c:pt idx="17724">
                  <c:v>35448</c:v>
                </c:pt>
                <c:pt idx="17725">
                  <c:v>35450</c:v>
                </c:pt>
                <c:pt idx="17726">
                  <c:v>35452</c:v>
                </c:pt>
                <c:pt idx="17727">
                  <c:v>35454</c:v>
                </c:pt>
                <c:pt idx="17728">
                  <c:v>35456</c:v>
                </c:pt>
                <c:pt idx="17729">
                  <c:v>35458</c:v>
                </c:pt>
                <c:pt idx="17730">
                  <c:v>35460</c:v>
                </c:pt>
                <c:pt idx="17731">
                  <c:v>35462</c:v>
                </c:pt>
                <c:pt idx="17732">
                  <c:v>35464</c:v>
                </c:pt>
                <c:pt idx="17733">
                  <c:v>35466</c:v>
                </c:pt>
                <c:pt idx="17734">
                  <c:v>35468</c:v>
                </c:pt>
                <c:pt idx="17735">
                  <c:v>35470</c:v>
                </c:pt>
                <c:pt idx="17736">
                  <c:v>35472</c:v>
                </c:pt>
                <c:pt idx="17737">
                  <c:v>35474</c:v>
                </c:pt>
                <c:pt idx="17738">
                  <c:v>35476</c:v>
                </c:pt>
                <c:pt idx="17739">
                  <c:v>35478</c:v>
                </c:pt>
                <c:pt idx="17740">
                  <c:v>35480</c:v>
                </c:pt>
                <c:pt idx="17741">
                  <c:v>35482</c:v>
                </c:pt>
                <c:pt idx="17742">
                  <c:v>35484</c:v>
                </c:pt>
                <c:pt idx="17743">
                  <c:v>35486</c:v>
                </c:pt>
                <c:pt idx="17744">
                  <c:v>35488</c:v>
                </c:pt>
                <c:pt idx="17745">
                  <c:v>35490</c:v>
                </c:pt>
                <c:pt idx="17746">
                  <c:v>35492</c:v>
                </c:pt>
                <c:pt idx="17747">
                  <c:v>35494</c:v>
                </c:pt>
                <c:pt idx="17748">
                  <c:v>35496</c:v>
                </c:pt>
                <c:pt idx="17749">
                  <c:v>35498</c:v>
                </c:pt>
                <c:pt idx="17750">
                  <c:v>35500</c:v>
                </c:pt>
                <c:pt idx="17751">
                  <c:v>35502</c:v>
                </c:pt>
                <c:pt idx="17752">
                  <c:v>35504</c:v>
                </c:pt>
                <c:pt idx="17753">
                  <c:v>35506</c:v>
                </c:pt>
                <c:pt idx="17754">
                  <c:v>35508</c:v>
                </c:pt>
                <c:pt idx="17755">
                  <c:v>35510</c:v>
                </c:pt>
                <c:pt idx="17756">
                  <c:v>35512</c:v>
                </c:pt>
                <c:pt idx="17757">
                  <c:v>35514</c:v>
                </c:pt>
                <c:pt idx="17758">
                  <c:v>35516</c:v>
                </c:pt>
                <c:pt idx="17759">
                  <c:v>35518</c:v>
                </c:pt>
                <c:pt idx="17760">
                  <c:v>35520</c:v>
                </c:pt>
                <c:pt idx="17761">
                  <c:v>35522</c:v>
                </c:pt>
                <c:pt idx="17762">
                  <c:v>35524</c:v>
                </c:pt>
                <c:pt idx="17763">
                  <c:v>35526</c:v>
                </c:pt>
                <c:pt idx="17764">
                  <c:v>35528</c:v>
                </c:pt>
                <c:pt idx="17765">
                  <c:v>35530</c:v>
                </c:pt>
                <c:pt idx="17766">
                  <c:v>35532</c:v>
                </c:pt>
                <c:pt idx="17767">
                  <c:v>35534</c:v>
                </c:pt>
                <c:pt idx="17768">
                  <c:v>35536</c:v>
                </c:pt>
                <c:pt idx="17769">
                  <c:v>35538</c:v>
                </c:pt>
                <c:pt idx="17770">
                  <c:v>35540</c:v>
                </c:pt>
                <c:pt idx="17771">
                  <c:v>35542</c:v>
                </c:pt>
                <c:pt idx="17772">
                  <c:v>35544</c:v>
                </c:pt>
                <c:pt idx="17773">
                  <c:v>35546</c:v>
                </c:pt>
                <c:pt idx="17774">
                  <c:v>35548</c:v>
                </c:pt>
                <c:pt idx="17775">
                  <c:v>35550</c:v>
                </c:pt>
                <c:pt idx="17776">
                  <c:v>35552</c:v>
                </c:pt>
                <c:pt idx="17777">
                  <c:v>35554</c:v>
                </c:pt>
                <c:pt idx="17778">
                  <c:v>35556</c:v>
                </c:pt>
                <c:pt idx="17779">
                  <c:v>35558</c:v>
                </c:pt>
                <c:pt idx="17780">
                  <c:v>35560</c:v>
                </c:pt>
                <c:pt idx="17781">
                  <c:v>35562</c:v>
                </c:pt>
                <c:pt idx="17782">
                  <c:v>35564</c:v>
                </c:pt>
                <c:pt idx="17783">
                  <c:v>35566</c:v>
                </c:pt>
                <c:pt idx="17784">
                  <c:v>35568</c:v>
                </c:pt>
                <c:pt idx="17785">
                  <c:v>35570</c:v>
                </c:pt>
                <c:pt idx="17786">
                  <c:v>35572</c:v>
                </c:pt>
                <c:pt idx="17787">
                  <c:v>35574</c:v>
                </c:pt>
                <c:pt idx="17788">
                  <c:v>35576</c:v>
                </c:pt>
                <c:pt idx="17789">
                  <c:v>35578</c:v>
                </c:pt>
                <c:pt idx="17790">
                  <c:v>35580</c:v>
                </c:pt>
                <c:pt idx="17791">
                  <c:v>35582</c:v>
                </c:pt>
                <c:pt idx="17792">
                  <c:v>35584</c:v>
                </c:pt>
                <c:pt idx="17793">
                  <c:v>35586</c:v>
                </c:pt>
                <c:pt idx="17794">
                  <c:v>35588</c:v>
                </c:pt>
                <c:pt idx="17795">
                  <c:v>35590</c:v>
                </c:pt>
                <c:pt idx="17796">
                  <c:v>35592</c:v>
                </c:pt>
                <c:pt idx="17797">
                  <c:v>35594</c:v>
                </c:pt>
                <c:pt idx="17798">
                  <c:v>35596</c:v>
                </c:pt>
                <c:pt idx="17799">
                  <c:v>35598</c:v>
                </c:pt>
                <c:pt idx="17800">
                  <c:v>35600</c:v>
                </c:pt>
                <c:pt idx="17801">
                  <c:v>35602</c:v>
                </c:pt>
                <c:pt idx="17802">
                  <c:v>35604</c:v>
                </c:pt>
                <c:pt idx="17803">
                  <c:v>35606</c:v>
                </c:pt>
                <c:pt idx="17804">
                  <c:v>35608</c:v>
                </c:pt>
                <c:pt idx="17805">
                  <c:v>35610</c:v>
                </c:pt>
                <c:pt idx="17806">
                  <c:v>35612</c:v>
                </c:pt>
                <c:pt idx="17807">
                  <c:v>35614</c:v>
                </c:pt>
                <c:pt idx="17808">
                  <c:v>35616</c:v>
                </c:pt>
                <c:pt idx="17809">
                  <c:v>35618</c:v>
                </c:pt>
                <c:pt idx="17810">
                  <c:v>35620</c:v>
                </c:pt>
                <c:pt idx="17811">
                  <c:v>35622</c:v>
                </c:pt>
                <c:pt idx="17812">
                  <c:v>35624</c:v>
                </c:pt>
                <c:pt idx="17813">
                  <c:v>35626</c:v>
                </c:pt>
                <c:pt idx="17814">
                  <c:v>35628</c:v>
                </c:pt>
                <c:pt idx="17815">
                  <c:v>35630</c:v>
                </c:pt>
                <c:pt idx="17816">
                  <c:v>35632</c:v>
                </c:pt>
                <c:pt idx="17817">
                  <c:v>35634</c:v>
                </c:pt>
                <c:pt idx="17818">
                  <c:v>35636</c:v>
                </c:pt>
                <c:pt idx="17819">
                  <c:v>35638</c:v>
                </c:pt>
                <c:pt idx="17820">
                  <c:v>35640</c:v>
                </c:pt>
                <c:pt idx="17821">
                  <c:v>35642</c:v>
                </c:pt>
                <c:pt idx="17822">
                  <c:v>35644</c:v>
                </c:pt>
                <c:pt idx="17823">
                  <c:v>35646</c:v>
                </c:pt>
                <c:pt idx="17824">
                  <c:v>35648</c:v>
                </c:pt>
                <c:pt idx="17825">
                  <c:v>35650</c:v>
                </c:pt>
                <c:pt idx="17826">
                  <c:v>35652</c:v>
                </c:pt>
                <c:pt idx="17827">
                  <c:v>35654</c:v>
                </c:pt>
                <c:pt idx="17828">
                  <c:v>35656</c:v>
                </c:pt>
                <c:pt idx="17829">
                  <c:v>35658</c:v>
                </c:pt>
                <c:pt idx="17830">
                  <c:v>35660</c:v>
                </c:pt>
                <c:pt idx="17831">
                  <c:v>35662</c:v>
                </c:pt>
                <c:pt idx="17832">
                  <c:v>35664</c:v>
                </c:pt>
                <c:pt idx="17833">
                  <c:v>35666</c:v>
                </c:pt>
                <c:pt idx="17834">
                  <c:v>35668</c:v>
                </c:pt>
                <c:pt idx="17835">
                  <c:v>35670</c:v>
                </c:pt>
                <c:pt idx="17836">
                  <c:v>35672</c:v>
                </c:pt>
                <c:pt idx="17837">
                  <c:v>35674</c:v>
                </c:pt>
                <c:pt idx="17838">
                  <c:v>35676</c:v>
                </c:pt>
                <c:pt idx="17839">
                  <c:v>35678</c:v>
                </c:pt>
                <c:pt idx="17840">
                  <c:v>35680</c:v>
                </c:pt>
                <c:pt idx="17841">
                  <c:v>35682</c:v>
                </c:pt>
                <c:pt idx="17842">
                  <c:v>35684</c:v>
                </c:pt>
                <c:pt idx="17843">
                  <c:v>35686</c:v>
                </c:pt>
                <c:pt idx="17844">
                  <c:v>35688</c:v>
                </c:pt>
                <c:pt idx="17845">
                  <c:v>35690</c:v>
                </c:pt>
                <c:pt idx="17846">
                  <c:v>35692</c:v>
                </c:pt>
                <c:pt idx="17847">
                  <c:v>35694</c:v>
                </c:pt>
                <c:pt idx="17848">
                  <c:v>35696</c:v>
                </c:pt>
                <c:pt idx="17849">
                  <c:v>35698</c:v>
                </c:pt>
                <c:pt idx="17850">
                  <c:v>35700</c:v>
                </c:pt>
                <c:pt idx="17851">
                  <c:v>35702</c:v>
                </c:pt>
                <c:pt idx="17852">
                  <c:v>35704</c:v>
                </c:pt>
                <c:pt idx="17853">
                  <c:v>35706</c:v>
                </c:pt>
                <c:pt idx="17854">
                  <c:v>35708</c:v>
                </c:pt>
                <c:pt idx="17855">
                  <c:v>35710</c:v>
                </c:pt>
                <c:pt idx="17856">
                  <c:v>35712</c:v>
                </c:pt>
                <c:pt idx="17857">
                  <c:v>35714</c:v>
                </c:pt>
                <c:pt idx="17858">
                  <c:v>35716</c:v>
                </c:pt>
                <c:pt idx="17859">
                  <c:v>35718</c:v>
                </c:pt>
                <c:pt idx="17860">
                  <c:v>35720</c:v>
                </c:pt>
                <c:pt idx="17861">
                  <c:v>35722</c:v>
                </c:pt>
                <c:pt idx="17862">
                  <c:v>35724</c:v>
                </c:pt>
                <c:pt idx="17863">
                  <c:v>35726</c:v>
                </c:pt>
                <c:pt idx="17864">
                  <c:v>35728</c:v>
                </c:pt>
                <c:pt idx="17865">
                  <c:v>35730</c:v>
                </c:pt>
                <c:pt idx="17866">
                  <c:v>35732</c:v>
                </c:pt>
                <c:pt idx="17867">
                  <c:v>35734</c:v>
                </c:pt>
                <c:pt idx="17868">
                  <c:v>35736</c:v>
                </c:pt>
                <c:pt idx="17869">
                  <c:v>35738</c:v>
                </c:pt>
                <c:pt idx="17870">
                  <c:v>35740</c:v>
                </c:pt>
                <c:pt idx="17871">
                  <c:v>35742</c:v>
                </c:pt>
                <c:pt idx="17872">
                  <c:v>35744</c:v>
                </c:pt>
                <c:pt idx="17873">
                  <c:v>35746</c:v>
                </c:pt>
                <c:pt idx="17874">
                  <c:v>35748</c:v>
                </c:pt>
                <c:pt idx="17875">
                  <c:v>35750</c:v>
                </c:pt>
                <c:pt idx="17876">
                  <c:v>35752</c:v>
                </c:pt>
                <c:pt idx="17877">
                  <c:v>35754</c:v>
                </c:pt>
                <c:pt idx="17878">
                  <c:v>35756</c:v>
                </c:pt>
                <c:pt idx="17879">
                  <c:v>35758</c:v>
                </c:pt>
                <c:pt idx="17880">
                  <c:v>35760</c:v>
                </c:pt>
                <c:pt idx="17881">
                  <c:v>35762</c:v>
                </c:pt>
                <c:pt idx="17882">
                  <c:v>35764</c:v>
                </c:pt>
                <c:pt idx="17883">
                  <c:v>35766</c:v>
                </c:pt>
                <c:pt idx="17884">
                  <c:v>35768</c:v>
                </c:pt>
                <c:pt idx="17885">
                  <c:v>35770</c:v>
                </c:pt>
                <c:pt idx="17886">
                  <c:v>35772</c:v>
                </c:pt>
                <c:pt idx="17887">
                  <c:v>35774</c:v>
                </c:pt>
                <c:pt idx="17888">
                  <c:v>35776</c:v>
                </c:pt>
                <c:pt idx="17889">
                  <c:v>35778</c:v>
                </c:pt>
                <c:pt idx="17890">
                  <c:v>35780</c:v>
                </c:pt>
                <c:pt idx="17891">
                  <c:v>35782</c:v>
                </c:pt>
                <c:pt idx="17892">
                  <c:v>35784</c:v>
                </c:pt>
                <c:pt idx="17893">
                  <c:v>35786</c:v>
                </c:pt>
                <c:pt idx="17894">
                  <c:v>35788</c:v>
                </c:pt>
                <c:pt idx="17895">
                  <c:v>35790</c:v>
                </c:pt>
                <c:pt idx="17896">
                  <c:v>35792</c:v>
                </c:pt>
                <c:pt idx="17897">
                  <c:v>35794</c:v>
                </c:pt>
                <c:pt idx="17898">
                  <c:v>35796</c:v>
                </c:pt>
                <c:pt idx="17899">
                  <c:v>35798</c:v>
                </c:pt>
                <c:pt idx="17900">
                  <c:v>35800</c:v>
                </c:pt>
                <c:pt idx="17901">
                  <c:v>35802</c:v>
                </c:pt>
                <c:pt idx="17902">
                  <c:v>35804</c:v>
                </c:pt>
                <c:pt idx="17903">
                  <c:v>35806</c:v>
                </c:pt>
                <c:pt idx="17904">
                  <c:v>35808</c:v>
                </c:pt>
                <c:pt idx="17905">
                  <c:v>35810</c:v>
                </c:pt>
                <c:pt idx="17906">
                  <c:v>35812</c:v>
                </c:pt>
                <c:pt idx="17907">
                  <c:v>35814</c:v>
                </c:pt>
                <c:pt idx="17908">
                  <c:v>35816</c:v>
                </c:pt>
                <c:pt idx="17909">
                  <c:v>35818</c:v>
                </c:pt>
                <c:pt idx="17910">
                  <c:v>35820</c:v>
                </c:pt>
                <c:pt idx="17911">
                  <c:v>35822</c:v>
                </c:pt>
                <c:pt idx="17912">
                  <c:v>35824</c:v>
                </c:pt>
                <c:pt idx="17913">
                  <c:v>35826</c:v>
                </c:pt>
                <c:pt idx="17914">
                  <c:v>35828</c:v>
                </c:pt>
                <c:pt idx="17915">
                  <c:v>35830</c:v>
                </c:pt>
                <c:pt idx="17916">
                  <c:v>35832</c:v>
                </c:pt>
                <c:pt idx="17917">
                  <c:v>35834</c:v>
                </c:pt>
                <c:pt idx="17918">
                  <c:v>35836</c:v>
                </c:pt>
                <c:pt idx="17919">
                  <c:v>35838</c:v>
                </c:pt>
                <c:pt idx="17920">
                  <c:v>35840</c:v>
                </c:pt>
                <c:pt idx="17921">
                  <c:v>35842</c:v>
                </c:pt>
                <c:pt idx="17922">
                  <c:v>35844</c:v>
                </c:pt>
                <c:pt idx="17923">
                  <c:v>35846</c:v>
                </c:pt>
                <c:pt idx="17924">
                  <c:v>35848</c:v>
                </c:pt>
                <c:pt idx="17925">
                  <c:v>35850</c:v>
                </c:pt>
                <c:pt idx="17926">
                  <c:v>35852</c:v>
                </c:pt>
                <c:pt idx="17927">
                  <c:v>35854</c:v>
                </c:pt>
                <c:pt idx="17928">
                  <c:v>35856</c:v>
                </c:pt>
                <c:pt idx="17929">
                  <c:v>35858</c:v>
                </c:pt>
                <c:pt idx="17930">
                  <c:v>35860</c:v>
                </c:pt>
                <c:pt idx="17931">
                  <c:v>35862</c:v>
                </c:pt>
                <c:pt idx="17932">
                  <c:v>35864</c:v>
                </c:pt>
                <c:pt idx="17933">
                  <c:v>35866</c:v>
                </c:pt>
                <c:pt idx="17934">
                  <c:v>35868</c:v>
                </c:pt>
                <c:pt idx="17935">
                  <c:v>35870</c:v>
                </c:pt>
                <c:pt idx="17936">
                  <c:v>35872</c:v>
                </c:pt>
                <c:pt idx="17937">
                  <c:v>35874</c:v>
                </c:pt>
                <c:pt idx="17938">
                  <c:v>35876</c:v>
                </c:pt>
                <c:pt idx="17939">
                  <c:v>35878</c:v>
                </c:pt>
                <c:pt idx="17940">
                  <c:v>35880</c:v>
                </c:pt>
                <c:pt idx="17941">
                  <c:v>35882</c:v>
                </c:pt>
                <c:pt idx="17942">
                  <c:v>35884</c:v>
                </c:pt>
                <c:pt idx="17943">
                  <c:v>35886</c:v>
                </c:pt>
                <c:pt idx="17944">
                  <c:v>35888</c:v>
                </c:pt>
                <c:pt idx="17945">
                  <c:v>35890</c:v>
                </c:pt>
                <c:pt idx="17946">
                  <c:v>35892</c:v>
                </c:pt>
                <c:pt idx="17947">
                  <c:v>35894</c:v>
                </c:pt>
                <c:pt idx="17948">
                  <c:v>35896</c:v>
                </c:pt>
                <c:pt idx="17949">
                  <c:v>35898</c:v>
                </c:pt>
                <c:pt idx="17950">
                  <c:v>35900</c:v>
                </c:pt>
                <c:pt idx="17951">
                  <c:v>35902</c:v>
                </c:pt>
                <c:pt idx="17952">
                  <c:v>35904</c:v>
                </c:pt>
                <c:pt idx="17953">
                  <c:v>35906</c:v>
                </c:pt>
                <c:pt idx="17954">
                  <c:v>35908</c:v>
                </c:pt>
                <c:pt idx="17955">
                  <c:v>35910</c:v>
                </c:pt>
                <c:pt idx="17956">
                  <c:v>35912</c:v>
                </c:pt>
                <c:pt idx="17957">
                  <c:v>35914</c:v>
                </c:pt>
                <c:pt idx="17958">
                  <c:v>35916</c:v>
                </c:pt>
                <c:pt idx="17959">
                  <c:v>35918</c:v>
                </c:pt>
                <c:pt idx="17960">
                  <c:v>35920</c:v>
                </c:pt>
                <c:pt idx="17961">
                  <c:v>35922</c:v>
                </c:pt>
                <c:pt idx="17962">
                  <c:v>35924</c:v>
                </c:pt>
                <c:pt idx="17963">
                  <c:v>35926</c:v>
                </c:pt>
                <c:pt idx="17964">
                  <c:v>35928</c:v>
                </c:pt>
                <c:pt idx="17965">
                  <c:v>35930</c:v>
                </c:pt>
                <c:pt idx="17966">
                  <c:v>35932</c:v>
                </c:pt>
                <c:pt idx="17967">
                  <c:v>35934</c:v>
                </c:pt>
                <c:pt idx="17968">
                  <c:v>35936</c:v>
                </c:pt>
                <c:pt idx="17969">
                  <c:v>35938</c:v>
                </c:pt>
                <c:pt idx="17970">
                  <c:v>35940</c:v>
                </c:pt>
                <c:pt idx="17971">
                  <c:v>35942</c:v>
                </c:pt>
                <c:pt idx="17972">
                  <c:v>35944</c:v>
                </c:pt>
                <c:pt idx="17973">
                  <c:v>35946</c:v>
                </c:pt>
                <c:pt idx="17974">
                  <c:v>35948</c:v>
                </c:pt>
                <c:pt idx="17975">
                  <c:v>35950</c:v>
                </c:pt>
                <c:pt idx="17976">
                  <c:v>35952</c:v>
                </c:pt>
                <c:pt idx="17977">
                  <c:v>35954</c:v>
                </c:pt>
                <c:pt idx="17978">
                  <c:v>35956</c:v>
                </c:pt>
                <c:pt idx="17979">
                  <c:v>35958</c:v>
                </c:pt>
                <c:pt idx="17980">
                  <c:v>35960</c:v>
                </c:pt>
                <c:pt idx="17981">
                  <c:v>35962</c:v>
                </c:pt>
                <c:pt idx="17982">
                  <c:v>35964</c:v>
                </c:pt>
                <c:pt idx="17983">
                  <c:v>35966</c:v>
                </c:pt>
                <c:pt idx="17984">
                  <c:v>35968</c:v>
                </c:pt>
                <c:pt idx="17985">
                  <c:v>35970</c:v>
                </c:pt>
                <c:pt idx="17986">
                  <c:v>35972</c:v>
                </c:pt>
                <c:pt idx="17987">
                  <c:v>35974</c:v>
                </c:pt>
                <c:pt idx="17988">
                  <c:v>35976</c:v>
                </c:pt>
                <c:pt idx="17989">
                  <c:v>35978</c:v>
                </c:pt>
                <c:pt idx="17990">
                  <c:v>35980</c:v>
                </c:pt>
                <c:pt idx="17991">
                  <c:v>35982</c:v>
                </c:pt>
                <c:pt idx="17992">
                  <c:v>35984</c:v>
                </c:pt>
                <c:pt idx="17993">
                  <c:v>35986</c:v>
                </c:pt>
                <c:pt idx="17994">
                  <c:v>35988</c:v>
                </c:pt>
                <c:pt idx="17995">
                  <c:v>35990</c:v>
                </c:pt>
                <c:pt idx="17996">
                  <c:v>35992</c:v>
                </c:pt>
                <c:pt idx="17997">
                  <c:v>35994</c:v>
                </c:pt>
                <c:pt idx="17998">
                  <c:v>35996</c:v>
                </c:pt>
                <c:pt idx="17999">
                  <c:v>35998</c:v>
                </c:pt>
                <c:pt idx="18000">
                  <c:v>36000</c:v>
                </c:pt>
                <c:pt idx="18001">
                  <c:v>36002</c:v>
                </c:pt>
                <c:pt idx="18002">
                  <c:v>36004</c:v>
                </c:pt>
                <c:pt idx="18003">
                  <c:v>36006</c:v>
                </c:pt>
                <c:pt idx="18004">
                  <c:v>36008</c:v>
                </c:pt>
                <c:pt idx="18005">
                  <c:v>36010</c:v>
                </c:pt>
                <c:pt idx="18006">
                  <c:v>36012</c:v>
                </c:pt>
                <c:pt idx="18007">
                  <c:v>36014</c:v>
                </c:pt>
                <c:pt idx="18008">
                  <c:v>36016</c:v>
                </c:pt>
                <c:pt idx="18009">
                  <c:v>36018</c:v>
                </c:pt>
                <c:pt idx="18010">
                  <c:v>36020</c:v>
                </c:pt>
                <c:pt idx="18011">
                  <c:v>36022</c:v>
                </c:pt>
                <c:pt idx="18012">
                  <c:v>36024</c:v>
                </c:pt>
                <c:pt idx="18013">
                  <c:v>36026</c:v>
                </c:pt>
                <c:pt idx="18014">
                  <c:v>36028</c:v>
                </c:pt>
                <c:pt idx="18015">
                  <c:v>36030</c:v>
                </c:pt>
                <c:pt idx="18016">
                  <c:v>36032</c:v>
                </c:pt>
                <c:pt idx="18017">
                  <c:v>36034</c:v>
                </c:pt>
                <c:pt idx="18018">
                  <c:v>36036</c:v>
                </c:pt>
                <c:pt idx="18019">
                  <c:v>36038</c:v>
                </c:pt>
                <c:pt idx="18020">
                  <c:v>36040</c:v>
                </c:pt>
                <c:pt idx="18021">
                  <c:v>36042</c:v>
                </c:pt>
                <c:pt idx="18022">
                  <c:v>36044</c:v>
                </c:pt>
                <c:pt idx="18023">
                  <c:v>36046</c:v>
                </c:pt>
                <c:pt idx="18024">
                  <c:v>36048</c:v>
                </c:pt>
                <c:pt idx="18025">
                  <c:v>36050</c:v>
                </c:pt>
                <c:pt idx="18026">
                  <c:v>36052</c:v>
                </c:pt>
                <c:pt idx="18027">
                  <c:v>36054</c:v>
                </c:pt>
                <c:pt idx="18028">
                  <c:v>36056</c:v>
                </c:pt>
                <c:pt idx="18029">
                  <c:v>36058</c:v>
                </c:pt>
                <c:pt idx="18030">
                  <c:v>36060</c:v>
                </c:pt>
                <c:pt idx="18031">
                  <c:v>36062</c:v>
                </c:pt>
                <c:pt idx="18032">
                  <c:v>36064</c:v>
                </c:pt>
                <c:pt idx="18033">
                  <c:v>36066</c:v>
                </c:pt>
                <c:pt idx="18034">
                  <c:v>36068</c:v>
                </c:pt>
                <c:pt idx="18035">
                  <c:v>36070</c:v>
                </c:pt>
                <c:pt idx="18036">
                  <c:v>36072</c:v>
                </c:pt>
                <c:pt idx="18037">
                  <c:v>36074</c:v>
                </c:pt>
                <c:pt idx="18038">
                  <c:v>36076</c:v>
                </c:pt>
                <c:pt idx="18039">
                  <c:v>36078</c:v>
                </c:pt>
                <c:pt idx="18040">
                  <c:v>36080</c:v>
                </c:pt>
                <c:pt idx="18041">
                  <c:v>36082</c:v>
                </c:pt>
                <c:pt idx="18042">
                  <c:v>36084</c:v>
                </c:pt>
                <c:pt idx="18043">
                  <c:v>36086</c:v>
                </c:pt>
                <c:pt idx="18044">
                  <c:v>36088</c:v>
                </c:pt>
                <c:pt idx="18045">
                  <c:v>36090</c:v>
                </c:pt>
                <c:pt idx="18046">
                  <c:v>36092</c:v>
                </c:pt>
                <c:pt idx="18047">
                  <c:v>36094</c:v>
                </c:pt>
                <c:pt idx="18048">
                  <c:v>36096</c:v>
                </c:pt>
                <c:pt idx="18049">
                  <c:v>36098</c:v>
                </c:pt>
                <c:pt idx="18050">
                  <c:v>36100</c:v>
                </c:pt>
                <c:pt idx="18051">
                  <c:v>36102</c:v>
                </c:pt>
                <c:pt idx="18052">
                  <c:v>36104</c:v>
                </c:pt>
                <c:pt idx="18053">
                  <c:v>36106</c:v>
                </c:pt>
                <c:pt idx="18054">
                  <c:v>36108</c:v>
                </c:pt>
                <c:pt idx="18055">
                  <c:v>36110</c:v>
                </c:pt>
                <c:pt idx="18056">
                  <c:v>36112</c:v>
                </c:pt>
                <c:pt idx="18057">
                  <c:v>36114</c:v>
                </c:pt>
                <c:pt idx="18058">
                  <c:v>36116</c:v>
                </c:pt>
                <c:pt idx="18059">
                  <c:v>36118</c:v>
                </c:pt>
                <c:pt idx="18060">
                  <c:v>36120</c:v>
                </c:pt>
                <c:pt idx="18061">
                  <c:v>36122</c:v>
                </c:pt>
                <c:pt idx="18062">
                  <c:v>36124</c:v>
                </c:pt>
                <c:pt idx="18063">
                  <c:v>36126</c:v>
                </c:pt>
                <c:pt idx="18064">
                  <c:v>36128</c:v>
                </c:pt>
                <c:pt idx="18065">
                  <c:v>36130</c:v>
                </c:pt>
                <c:pt idx="18066">
                  <c:v>36132</c:v>
                </c:pt>
                <c:pt idx="18067">
                  <c:v>36134</c:v>
                </c:pt>
                <c:pt idx="18068">
                  <c:v>36136</c:v>
                </c:pt>
                <c:pt idx="18069">
                  <c:v>36138</c:v>
                </c:pt>
                <c:pt idx="18070">
                  <c:v>36140</c:v>
                </c:pt>
                <c:pt idx="18071">
                  <c:v>36142</c:v>
                </c:pt>
                <c:pt idx="18072">
                  <c:v>36144</c:v>
                </c:pt>
                <c:pt idx="18073">
                  <c:v>36146</c:v>
                </c:pt>
                <c:pt idx="18074">
                  <c:v>36148</c:v>
                </c:pt>
                <c:pt idx="18075">
                  <c:v>36150</c:v>
                </c:pt>
                <c:pt idx="18076">
                  <c:v>36152</c:v>
                </c:pt>
                <c:pt idx="18077">
                  <c:v>36154</c:v>
                </c:pt>
                <c:pt idx="18078">
                  <c:v>36156</c:v>
                </c:pt>
                <c:pt idx="18079">
                  <c:v>36158</c:v>
                </c:pt>
                <c:pt idx="18080">
                  <c:v>36160</c:v>
                </c:pt>
                <c:pt idx="18081">
                  <c:v>36162</c:v>
                </c:pt>
                <c:pt idx="18082">
                  <c:v>36164</c:v>
                </c:pt>
                <c:pt idx="18083">
                  <c:v>36166</c:v>
                </c:pt>
                <c:pt idx="18084">
                  <c:v>36168</c:v>
                </c:pt>
                <c:pt idx="18085">
                  <c:v>36170</c:v>
                </c:pt>
                <c:pt idx="18086">
                  <c:v>36172</c:v>
                </c:pt>
                <c:pt idx="18087">
                  <c:v>36174</c:v>
                </c:pt>
                <c:pt idx="18088">
                  <c:v>36176</c:v>
                </c:pt>
                <c:pt idx="18089">
                  <c:v>36178</c:v>
                </c:pt>
                <c:pt idx="18090">
                  <c:v>36180</c:v>
                </c:pt>
                <c:pt idx="18091">
                  <c:v>36182</c:v>
                </c:pt>
                <c:pt idx="18092">
                  <c:v>36184</c:v>
                </c:pt>
                <c:pt idx="18093">
                  <c:v>36186</c:v>
                </c:pt>
                <c:pt idx="18094">
                  <c:v>36188</c:v>
                </c:pt>
                <c:pt idx="18095">
                  <c:v>36190</c:v>
                </c:pt>
                <c:pt idx="18096">
                  <c:v>36192</c:v>
                </c:pt>
                <c:pt idx="18097">
                  <c:v>36194</c:v>
                </c:pt>
                <c:pt idx="18098">
                  <c:v>36196</c:v>
                </c:pt>
                <c:pt idx="18099">
                  <c:v>36198</c:v>
                </c:pt>
                <c:pt idx="18100">
                  <c:v>36200</c:v>
                </c:pt>
                <c:pt idx="18101">
                  <c:v>36202</c:v>
                </c:pt>
                <c:pt idx="18102">
                  <c:v>36204</c:v>
                </c:pt>
                <c:pt idx="18103">
                  <c:v>36206</c:v>
                </c:pt>
                <c:pt idx="18104">
                  <c:v>36208</c:v>
                </c:pt>
                <c:pt idx="18105">
                  <c:v>36210</c:v>
                </c:pt>
                <c:pt idx="18106">
                  <c:v>36212</c:v>
                </c:pt>
                <c:pt idx="18107">
                  <c:v>36214</c:v>
                </c:pt>
                <c:pt idx="18108">
                  <c:v>36216</c:v>
                </c:pt>
                <c:pt idx="18109">
                  <c:v>36218</c:v>
                </c:pt>
                <c:pt idx="18110">
                  <c:v>36220</c:v>
                </c:pt>
                <c:pt idx="18111">
                  <c:v>36222</c:v>
                </c:pt>
                <c:pt idx="18112">
                  <c:v>36224</c:v>
                </c:pt>
                <c:pt idx="18113">
                  <c:v>36226</c:v>
                </c:pt>
                <c:pt idx="18114">
                  <c:v>36228</c:v>
                </c:pt>
                <c:pt idx="18115">
                  <c:v>36230</c:v>
                </c:pt>
                <c:pt idx="18116">
                  <c:v>36232</c:v>
                </c:pt>
                <c:pt idx="18117">
                  <c:v>36234</c:v>
                </c:pt>
                <c:pt idx="18118">
                  <c:v>36236</c:v>
                </c:pt>
                <c:pt idx="18119">
                  <c:v>36238</c:v>
                </c:pt>
                <c:pt idx="18120">
                  <c:v>36240</c:v>
                </c:pt>
                <c:pt idx="18121">
                  <c:v>36242</c:v>
                </c:pt>
                <c:pt idx="18122">
                  <c:v>36244</c:v>
                </c:pt>
                <c:pt idx="18123">
                  <c:v>36246</c:v>
                </c:pt>
                <c:pt idx="18124">
                  <c:v>36248</c:v>
                </c:pt>
                <c:pt idx="18125">
                  <c:v>36250</c:v>
                </c:pt>
                <c:pt idx="18126">
                  <c:v>36252</c:v>
                </c:pt>
                <c:pt idx="18127">
                  <c:v>36254</c:v>
                </c:pt>
                <c:pt idx="18128">
                  <c:v>36256</c:v>
                </c:pt>
                <c:pt idx="18129">
                  <c:v>36258</c:v>
                </c:pt>
                <c:pt idx="18130">
                  <c:v>36260</c:v>
                </c:pt>
                <c:pt idx="18131">
                  <c:v>36262</c:v>
                </c:pt>
                <c:pt idx="18132">
                  <c:v>36264</c:v>
                </c:pt>
                <c:pt idx="18133">
                  <c:v>36266</c:v>
                </c:pt>
                <c:pt idx="18134">
                  <c:v>36268</c:v>
                </c:pt>
                <c:pt idx="18135">
                  <c:v>36270</c:v>
                </c:pt>
                <c:pt idx="18136">
                  <c:v>36272</c:v>
                </c:pt>
                <c:pt idx="18137">
                  <c:v>36274</c:v>
                </c:pt>
                <c:pt idx="18138">
                  <c:v>36276</c:v>
                </c:pt>
                <c:pt idx="18139">
                  <c:v>36278</c:v>
                </c:pt>
                <c:pt idx="18140">
                  <c:v>36280</c:v>
                </c:pt>
                <c:pt idx="18141">
                  <c:v>36282</c:v>
                </c:pt>
                <c:pt idx="18142">
                  <c:v>36284</c:v>
                </c:pt>
                <c:pt idx="18143">
                  <c:v>36286</c:v>
                </c:pt>
                <c:pt idx="18144">
                  <c:v>36288</c:v>
                </c:pt>
                <c:pt idx="18145">
                  <c:v>36290</c:v>
                </c:pt>
                <c:pt idx="18146">
                  <c:v>36292</c:v>
                </c:pt>
                <c:pt idx="18147">
                  <c:v>36294</c:v>
                </c:pt>
                <c:pt idx="18148">
                  <c:v>36296</c:v>
                </c:pt>
                <c:pt idx="18149">
                  <c:v>36298</c:v>
                </c:pt>
                <c:pt idx="18150">
                  <c:v>36300</c:v>
                </c:pt>
                <c:pt idx="18151">
                  <c:v>36302</c:v>
                </c:pt>
                <c:pt idx="18152">
                  <c:v>36304</c:v>
                </c:pt>
                <c:pt idx="18153">
                  <c:v>36306</c:v>
                </c:pt>
                <c:pt idx="18154">
                  <c:v>36308</c:v>
                </c:pt>
                <c:pt idx="18155">
                  <c:v>36310</c:v>
                </c:pt>
                <c:pt idx="18156">
                  <c:v>36312</c:v>
                </c:pt>
                <c:pt idx="18157">
                  <c:v>36314</c:v>
                </c:pt>
                <c:pt idx="18158">
                  <c:v>36316</c:v>
                </c:pt>
                <c:pt idx="18159">
                  <c:v>36318</c:v>
                </c:pt>
                <c:pt idx="18160">
                  <c:v>36320</c:v>
                </c:pt>
                <c:pt idx="18161">
                  <c:v>36322</c:v>
                </c:pt>
                <c:pt idx="18162">
                  <c:v>36324</c:v>
                </c:pt>
                <c:pt idx="18163">
                  <c:v>36326</c:v>
                </c:pt>
                <c:pt idx="18164">
                  <c:v>36328</c:v>
                </c:pt>
                <c:pt idx="18165">
                  <c:v>36330</c:v>
                </c:pt>
                <c:pt idx="18166">
                  <c:v>36332</c:v>
                </c:pt>
                <c:pt idx="18167">
                  <c:v>36334</c:v>
                </c:pt>
                <c:pt idx="18168">
                  <c:v>36336</c:v>
                </c:pt>
                <c:pt idx="18169">
                  <c:v>36338</c:v>
                </c:pt>
                <c:pt idx="18170">
                  <c:v>36340</c:v>
                </c:pt>
                <c:pt idx="18171">
                  <c:v>36342</c:v>
                </c:pt>
                <c:pt idx="18172">
                  <c:v>36344</c:v>
                </c:pt>
                <c:pt idx="18173">
                  <c:v>36346</c:v>
                </c:pt>
                <c:pt idx="18174">
                  <c:v>36348</c:v>
                </c:pt>
                <c:pt idx="18175">
                  <c:v>36350</c:v>
                </c:pt>
                <c:pt idx="18176">
                  <c:v>36352</c:v>
                </c:pt>
                <c:pt idx="18177">
                  <c:v>36354</c:v>
                </c:pt>
                <c:pt idx="18178">
                  <c:v>36356</c:v>
                </c:pt>
                <c:pt idx="18179">
                  <c:v>36358</c:v>
                </c:pt>
                <c:pt idx="18180">
                  <c:v>36360</c:v>
                </c:pt>
                <c:pt idx="18181">
                  <c:v>36362</c:v>
                </c:pt>
                <c:pt idx="18182">
                  <c:v>36364</c:v>
                </c:pt>
                <c:pt idx="18183">
                  <c:v>36366</c:v>
                </c:pt>
                <c:pt idx="18184">
                  <c:v>36368</c:v>
                </c:pt>
                <c:pt idx="18185">
                  <c:v>36370</c:v>
                </c:pt>
                <c:pt idx="18186">
                  <c:v>36372</c:v>
                </c:pt>
                <c:pt idx="18187">
                  <c:v>36374</c:v>
                </c:pt>
                <c:pt idx="18188">
                  <c:v>36376</c:v>
                </c:pt>
                <c:pt idx="18189">
                  <c:v>36378</c:v>
                </c:pt>
                <c:pt idx="18190">
                  <c:v>36380</c:v>
                </c:pt>
                <c:pt idx="18191">
                  <c:v>36382</c:v>
                </c:pt>
                <c:pt idx="18192">
                  <c:v>36384</c:v>
                </c:pt>
                <c:pt idx="18193">
                  <c:v>36386</c:v>
                </c:pt>
                <c:pt idx="18194">
                  <c:v>36388</c:v>
                </c:pt>
                <c:pt idx="18195">
                  <c:v>36390</c:v>
                </c:pt>
                <c:pt idx="18196">
                  <c:v>36392</c:v>
                </c:pt>
                <c:pt idx="18197">
                  <c:v>36394</c:v>
                </c:pt>
                <c:pt idx="18198">
                  <c:v>36396</c:v>
                </c:pt>
                <c:pt idx="18199">
                  <c:v>36398</c:v>
                </c:pt>
                <c:pt idx="18200">
                  <c:v>36400</c:v>
                </c:pt>
                <c:pt idx="18201">
                  <c:v>36402</c:v>
                </c:pt>
                <c:pt idx="18202">
                  <c:v>36404</c:v>
                </c:pt>
                <c:pt idx="18203">
                  <c:v>36406</c:v>
                </c:pt>
                <c:pt idx="18204">
                  <c:v>36408</c:v>
                </c:pt>
                <c:pt idx="18205">
                  <c:v>36410</c:v>
                </c:pt>
                <c:pt idx="18206">
                  <c:v>36412</c:v>
                </c:pt>
                <c:pt idx="18207">
                  <c:v>36414</c:v>
                </c:pt>
                <c:pt idx="18208">
                  <c:v>36416</c:v>
                </c:pt>
                <c:pt idx="18209">
                  <c:v>36418</c:v>
                </c:pt>
                <c:pt idx="18210">
                  <c:v>36420</c:v>
                </c:pt>
                <c:pt idx="18211">
                  <c:v>36422</c:v>
                </c:pt>
                <c:pt idx="18212">
                  <c:v>36424</c:v>
                </c:pt>
                <c:pt idx="18213">
                  <c:v>36426</c:v>
                </c:pt>
                <c:pt idx="18214">
                  <c:v>36428</c:v>
                </c:pt>
                <c:pt idx="18215">
                  <c:v>36430</c:v>
                </c:pt>
                <c:pt idx="18216">
                  <c:v>36432</c:v>
                </c:pt>
                <c:pt idx="18217">
                  <c:v>36434</c:v>
                </c:pt>
                <c:pt idx="18218">
                  <c:v>36436</c:v>
                </c:pt>
                <c:pt idx="18219">
                  <c:v>36438</c:v>
                </c:pt>
                <c:pt idx="18220">
                  <c:v>36440</c:v>
                </c:pt>
                <c:pt idx="18221">
                  <c:v>36442</c:v>
                </c:pt>
                <c:pt idx="18222">
                  <c:v>36444</c:v>
                </c:pt>
                <c:pt idx="18223">
                  <c:v>36446</c:v>
                </c:pt>
                <c:pt idx="18224">
                  <c:v>36448</c:v>
                </c:pt>
                <c:pt idx="18225">
                  <c:v>36450</c:v>
                </c:pt>
                <c:pt idx="18226">
                  <c:v>36452</c:v>
                </c:pt>
                <c:pt idx="18227">
                  <c:v>36454</c:v>
                </c:pt>
                <c:pt idx="18228">
                  <c:v>36456</c:v>
                </c:pt>
                <c:pt idx="18229">
                  <c:v>36458</c:v>
                </c:pt>
                <c:pt idx="18230">
                  <c:v>36460</c:v>
                </c:pt>
                <c:pt idx="18231">
                  <c:v>36462</c:v>
                </c:pt>
                <c:pt idx="18232">
                  <c:v>36464</c:v>
                </c:pt>
                <c:pt idx="18233">
                  <c:v>36466</c:v>
                </c:pt>
                <c:pt idx="18234">
                  <c:v>36468</c:v>
                </c:pt>
                <c:pt idx="18235">
                  <c:v>36470</c:v>
                </c:pt>
                <c:pt idx="18236">
                  <c:v>36472</c:v>
                </c:pt>
                <c:pt idx="18237">
                  <c:v>36474</c:v>
                </c:pt>
                <c:pt idx="18238">
                  <c:v>36476</c:v>
                </c:pt>
                <c:pt idx="18239">
                  <c:v>36478</c:v>
                </c:pt>
                <c:pt idx="18240">
                  <c:v>36480</c:v>
                </c:pt>
                <c:pt idx="18241">
                  <c:v>36482</c:v>
                </c:pt>
                <c:pt idx="18242">
                  <c:v>36484</c:v>
                </c:pt>
                <c:pt idx="18243">
                  <c:v>36486</c:v>
                </c:pt>
                <c:pt idx="18244">
                  <c:v>36488</c:v>
                </c:pt>
                <c:pt idx="18245">
                  <c:v>36490</c:v>
                </c:pt>
                <c:pt idx="18246">
                  <c:v>36492</c:v>
                </c:pt>
                <c:pt idx="18247">
                  <c:v>36494</c:v>
                </c:pt>
                <c:pt idx="18248">
                  <c:v>36496</c:v>
                </c:pt>
                <c:pt idx="18249">
                  <c:v>36498</c:v>
                </c:pt>
                <c:pt idx="18250">
                  <c:v>36500</c:v>
                </c:pt>
                <c:pt idx="18251">
                  <c:v>36502</c:v>
                </c:pt>
                <c:pt idx="18252">
                  <c:v>36504</c:v>
                </c:pt>
                <c:pt idx="18253">
                  <c:v>36506</c:v>
                </c:pt>
                <c:pt idx="18254">
                  <c:v>36508</c:v>
                </c:pt>
                <c:pt idx="18255">
                  <c:v>36510</c:v>
                </c:pt>
                <c:pt idx="18256">
                  <c:v>36512</c:v>
                </c:pt>
                <c:pt idx="18257">
                  <c:v>36514</c:v>
                </c:pt>
                <c:pt idx="18258">
                  <c:v>36516</c:v>
                </c:pt>
                <c:pt idx="18259">
                  <c:v>36518</c:v>
                </c:pt>
                <c:pt idx="18260">
                  <c:v>36520</c:v>
                </c:pt>
                <c:pt idx="18261">
                  <c:v>36522</c:v>
                </c:pt>
                <c:pt idx="18262">
                  <c:v>36524</c:v>
                </c:pt>
                <c:pt idx="18263">
                  <c:v>36526</c:v>
                </c:pt>
                <c:pt idx="18264">
                  <c:v>36528</c:v>
                </c:pt>
                <c:pt idx="18265">
                  <c:v>36530</c:v>
                </c:pt>
                <c:pt idx="18266">
                  <c:v>36532</c:v>
                </c:pt>
                <c:pt idx="18267">
                  <c:v>36534</c:v>
                </c:pt>
                <c:pt idx="18268">
                  <c:v>36536</c:v>
                </c:pt>
                <c:pt idx="18269">
                  <c:v>36538</c:v>
                </c:pt>
                <c:pt idx="18270">
                  <c:v>36540</c:v>
                </c:pt>
                <c:pt idx="18271">
                  <c:v>36542</c:v>
                </c:pt>
                <c:pt idx="18272">
                  <c:v>36544</c:v>
                </c:pt>
                <c:pt idx="18273">
                  <c:v>36546</c:v>
                </c:pt>
                <c:pt idx="18274">
                  <c:v>36548</c:v>
                </c:pt>
                <c:pt idx="18275">
                  <c:v>36550</c:v>
                </c:pt>
                <c:pt idx="18276">
                  <c:v>36552</c:v>
                </c:pt>
                <c:pt idx="18277">
                  <c:v>36554</c:v>
                </c:pt>
                <c:pt idx="18278">
                  <c:v>36556</c:v>
                </c:pt>
                <c:pt idx="18279">
                  <c:v>36558</c:v>
                </c:pt>
                <c:pt idx="18280">
                  <c:v>36560</c:v>
                </c:pt>
                <c:pt idx="18281">
                  <c:v>36562</c:v>
                </c:pt>
                <c:pt idx="18282">
                  <c:v>36564</c:v>
                </c:pt>
                <c:pt idx="18283">
                  <c:v>36566</c:v>
                </c:pt>
                <c:pt idx="18284">
                  <c:v>36568</c:v>
                </c:pt>
                <c:pt idx="18285">
                  <c:v>36570</c:v>
                </c:pt>
                <c:pt idx="18286">
                  <c:v>36572</c:v>
                </c:pt>
                <c:pt idx="18287">
                  <c:v>36574</c:v>
                </c:pt>
                <c:pt idx="18288">
                  <c:v>36576</c:v>
                </c:pt>
                <c:pt idx="18289">
                  <c:v>36578</c:v>
                </c:pt>
                <c:pt idx="18290">
                  <c:v>36580</c:v>
                </c:pt>
                <c:pt idx="18291">
                  <c:v>36582</c:v>
                </c:pt>
                <c:pt idx="18292">
                  <c:v>36584</c:v>
                </c:pt>
                <c:pt idx="18293">
                  <c:v>36586</c:v>
                </c:pt>
                <c:pt idx="18294">
                  <c:v>36588</c:v>
                </c:pt>
                <c:pt idx="18295">
                  <c:v>36590</c:v>
                </c:pt>
                <c:pt idx="18296">
                  <c:v>36592</c:v>
                </c:pt>
                <c:pt idx="18297">
                  <c:v>36594</c:v>
                </c:pt>
                <c:pt idx="18298">
                  <c:v>36596</c:v>
                </c:pt>
                <c:pt idx="18299">
                  <c:v>36598</c:v>
                </c:pt>
                <c:pt idx="18300">
                  <c:v>36600</c:v>
                </c:pt>
                <c:pt idx="18301">
                  <c:v>36602</c:v>
                </c:pt>
                <c:pt idx="18302">
                  <c:v>36604</c:v>
                </c:pt>
                <c:pt idx="18303">
                  <c:v>36606</c:v>
                </c:pt>
                <c:pt idx="18304">
                  <c:v>36608</c:v>
                </c:pt>
                <c:pt idx="18305">
                  <c:v>36610</c:v>
                </c:pt>
                <c:pt idx="18306">
                  <c:v>36612</c:v>
                </c:pt>
                <c:pt idx="18307">
                  <c:v>36614</c:v>
                </c:pt>
                <c:pt idx="18308">
                  <c:v>36616</c:v>
                </c:pt>
                <c:pt idx="18309">
                  <c:v>36618</c:v>
                </c:pt>
                <c:pt idx="18310">
                  <c:v>36620</c:v>
                </c:pt>
                <c:pt idx="18311">
                  <c:v>36622</c:v>
                </c:pt>
                <c:pt idx="18312">
                  <c:v>36624</c:v>
                </c:pt>
                <c:pt idx="18313">
                  <c:v>36626</c:v>
                </c:pt>
                <c:pt idx="18314">
                  <c:v>36628</c:v>
                </c:pt>
                <c:pt idx="18315">
                  <c:v>36630</c:v>
                </c:pt>
                <c:pt idx="18316">
                  <c:v>36632</c:v>
                </c:pt>
                <c:pt idx="18317">
                  <c:v>36634</c:v>
                </c:pt>
                <c:pt idx="18318">
                  <c:v>36636</c:v>
                </c:pt>
                <c:pt idx="18319">
                  <c:v>36638</c:v>
                </c:pt>
                <c:pt idx="18320">
                  <c:v>36640</c:v>
                </c:pt>
                <c:pt idx="18321">
                  <c:v>36642</c:v>
                </c:pt>
                <c:pt idx="18322">
                  <c:v>36644</c:v>
                </c:pt>
                <c:pt idx="18323">
                  <c:v>36646</c:v>
                </c:pt>
                <c:pt idx="18324">
                  <c:v>36648</c:v>
                </c:pt>
                <c:pt idx="18325">
                  <c:v>36650</c:v>
                </c:pt>
                <c:pt idx="18326">
                  <c:v>36652</c:v>
                </c:pt>
                <c:pt idx="18327">
                  <c:v>36654</c:v>
                </c:pt>
                <c:pt idx="18328">
                  <c:v>36656</c:v>
                </c:pt>
                <c:pt idx="18329">
                  <c:v>36658</c:v>
                </c:pt>
                <c:pt idx="18330">
                  <c:v>36660</c:v>
                </c:pt>
                <c:pt idx="18331">
                  <c:v>36662</c:v>
                </c:pt>
                <c:pt idx="18332">
                  <c:v>36664</c:v>
                </c:pt>
                <c:pt idx="18333">
                  <c:v>36666</c:v>
                </c:pt>
                <c:pt idx="18334">
                  <c:v>36668</c:v>
                </c:pt>
                <c:pt idx="18335">
                  <c:v>36670</c:v>
                </c:pt>
                <c:pt idx="18336">
                  <c:v>36672</c:v>
                </c:pt>
                <c:pt idx="18337">
                  <c:v>36674</c:v>
                </c:pt>
                <c:pt idx="18338">
                  <c:v>36676</c:v>
                </c:pt>
                <c:pt idx="18339">
                  <c:v>36678</c:v>
                </c:pt>
                <c:pt idx="18340">
                  <c:v>36680</c:v>
                </c:pt>
                <c:pt idx="18341">
                  <c:v>36682</c:v>
                </c:pt>
                <c:pt idx="18342">
                  <c:v>36684</c:v>
                </c:pt>
                <c:pt idx="18343">
                  <c:v>36686</c:v>
                </c:pt>
                <c:pt idx="18344">
                  <c:v>36688</c:v>
                </c:pt>
                <c:pt idx="18345">
                  <c:v>36690</c:v>
                </c:pt>
                <c:pt idx="18346">
                  <c:v>36692</c:v>
                </c:pt>
                <c:pt idx="18347">
                  <c:v>36694</c:v>
                </c:pt>
                <c:pt idx="18348">
                  <c:v>36696</c:v>
                </c:pt>
                <c:pt idx="18349">
                  <c:v>36698</c:v>
                </c:pt>
                <c:pt idx="18350">
                  <c:v>36700</c:v>
                </c:pt>
                <c:pt idx="18351">
                  <c:v>36702</c:v>
                </c:pt>
                <c:pt idx="18352">
                  <c:v>36704</c:v>
                </c:pt>
                <c:pt idx="18353">
                  <c:v>36706</c:v>
                </c:pt>
                <c:pt idx="18354">
                  <c:v>36708</c:v>
                </c:pt>
                <c:pt idx="18355">
                  <c:v>36710</c:v>
                </c:pt>
                <c:pt idx="18356">
                  <c:v>36712</c:v>
                </c:pt>
                <c:pt idx="18357">
                  <c:v>36714</c:v>
                </c:pt>
                <c:pt idx="18358">
                  <c:v>36716</c:v>
                </c:pt>
                <c:pt idx="18359">
                  <c:v>36718</c:v>
                </c:pt>
                <c:pt idx="18360">
                  <c:v>36720</c:v>
                </c:pt>
                <c:pt idx="18361">
                  <c:v>36722</c:v>
                </c:pt>
                <c:pt idx="18362">
                  <c:v>36724</c:v>
                </c:pt>
                <c:pt idx="18363">
                  <c:v>36726</c:v>
                </c:pt>
                <c:pt idx="18364">
                  <c:v>36728</c:v>
                </c:pt>
                <c:pt idx="18365">
                  <c:v>36730</c:v>
                </c:pt>
                <c:pt idx="18366">
                  <c:v>36732</c:v>
                </c:pt>
                <c:pt idx="18367">
                  <c:v>36734</c:v>
                </c:pt>
                <c:pt idx="18368">
                  <c:v>36736</c:v>
                </c:pt>
                <c:pt idx="18369">
                  <c:v>36738</c:v>
                </c:pt>
                <c:pt idx="18370">
                  <c:v>36740</c:v>
                </c:pt>
                <c:pt idx="18371">
                  <c:v>36742</c:v>
                </c:pt>
                <c:pt idx="18372">
                  <c:v>36744</c:v>
                </c:pt>
                <c:pt idx="18373">
                  <c:v>36746</c:v>
                </c:pt>
                <c:pt idx="18374">
                  <c:v>36748</c:v>
                </c:pt>
                <c:pt idx="18375">
                  <c:v>36750</c:v>
                </c:pt>
                <c:pt idx="18376">
                  <c:v>36752</c:v>
                </c:pt>
                <c:pt idx="18377">
                  <c:v>36754</c:v>
                </c:pt>
                <c:pt idx="18378">
                  <c:v>36756</c:v>
                </c:pt>
                <c:pt idx="18379">
                  <c:v>36758</c:v>
                </c:pt>
                <c:pt idx="18380">
                  <c:v>36760</c:v>
                </c:pt>
                <c:pt idx="18381">
                  <c:v>36762</c:v>
                </c:pt>
                <c:pt idx="18382">
                  <c:v>36764</c:v>
                </c:pt>
                <c:pt idx="18383">
                  <c:v>36766</c:v>
                </c:pt>
                <c:pt idx="18384">
                  <c:v>36768</c:v>
                </c:pt>
                <c:pt idx="18385">
                  <c:v>36770</c:v>
                </c:pt>
                <c:pt idx="18386">
                  <c:v>36772</c:v>
                </c:pt>
                <c:pt idx="18387">
                  <c:v>36774</c:v>
                </c:pt>
                <c:pt idx="18388">
                  <c:v>36776</c:v>
                </c:pt>
                <c:pt idx="18389">
                  <c:v>36778</c:v>
                </c:pt>
                <c:pt idx="18390">
                  <c:v>36780</c:v>
                </c:pt>
                <c:pt idx="18391">
                  <c:v>36782</c:v>
                </c:pt>
                <c:pt idx="18392">
                  <c:v>36784</c:v>
                </c:pt>
                <c:pt idx="18393">
                  <c:v>36786</c:v>
                </c:pt>
                <c:pt idx="18394">
                  <c:v>36788</c:v>
                </c:pt>
                <c:pt idx="18395">
                  <c:v>36790</c:v>
                </c:pt>
                <c:pt idx="18396">
                  <c:v>36792</c:v>
                </c:pt>
                <c:pt idx="18397">
                  <c:v>36794</c:v>
                </c:pt>
                <c:pt idx="18398">
                  <c:v>36796</c:v>
                </c:pt>
                <c:pt idx="18399">
                  <c:v>36798</c:v>
                </c:pt>
                <c:pt idx="18400">
                  <c:v>36800</c:v>
                </c:pt>
                <c:pt idx="18401">
                  <c:v>36802</c:v>
                </c:pt>
                <c:pt idx="18402">
                  <c:v>36804</c:v>
                </c:pt>
                <c:pt idx="18403">
                  <c:v>36806</c:v>
                </c:pt>
                <c:pt idx="18404">
                  <c:v>36808</c:v>
                </c:pt>
                <c:pt idx="18405">
                  <c:v>36810</c:v>
                </c:pt>
                <c:pt idx="18406">
                  <c:v>36812</c:v>
                </c:pt>
                <c:pt idx="18407">
                  <c:v>36814</c:v>
                </c:pt>
                <c:pt idx="18408">
                  <c:v>36816</c:v>
                </c:pt>
                <c:pt idx="18409">
                  <c:v>36818</c:v>
                </c:pt>
                <c:pt idx="18410">
                  <c:v>36820</c:v>
                </c:pt>
                <c:pt idx="18411">
                  <c:v>36822</c:v>
                </c:pt>
                <c:pt idx="18412">
                  <c:v>36824</c:v>
                </c:pt>
                <c:pt idx="18413">
                  <c:v>36826</c:v>
                </c:pt>
                <c:pt idx="18414">
                  <c:v>36828</c:v>
                </c:pt>
                <c:pt idx="18415">
                  <c:v>36830</c:v>
                </c:pt>
                <c:pt idx="18416">
                  <c:v>36832</c:v>
                </c:pt>
                <c:pt idx="18417">
                  <c:v>36834</c:v>
                </c:pt>
                <c:pt idx="18418">
                  <c:v>36836</c:v>
                </c:pt>
                <c:pt idx="18419">
                  <c:v>36838</c:v>
                </c:pt>
                <c:pt idx="18420">
                  <c:v>36840</c:v>
                </c:pt>
                <c:pt idx="18421">
                  <c:v>36842</c:v>
                </c:pt>
                <c:pt idx="18422">
                  <c:v>36844</c:v>
                </c:pt>
                <c:pt idx="18423">
                  <c:v>36846</c:v>
                </c:pt>
                <c:pt idx="18424">
                  <c:v>36848</c:v>
                </c:pt>
                <c:pt idx="18425">
                  <c:v>36850</c:v>
                </c:pt>
                <c:pt idx="18426">
                  <c:v>36852</c:v>
                </c:pt>
                <c:pt idx="18427">
                  <c:v>36854</c:v>
                </c:pt>
                <c:pt idx="18428">
                  <c:v>36856</c:v>
                </c:pt>
                <c:pt idx="18429">
                  <c:v>36858</c:v>
                </c:pt>
                <c:pt idx="18430">
                  <c:v>36860</c:v>
                </c:pt>
                <c:pt idx="18431">
                  <c:v>36862</c:v>
                </c:pt>
                <c:pt idx="18432">
                  <c:v>36864</c:v>
                </c:pt>
                <c:pt idx="18433">
                  <c:v>36866</c:v>
                </c:pt>
                <c:pt idx="18434">
                  <c:v>36868</c:v>
                </c:pt>
                <c:pt idx="18435">
                  <c:v>36870</c:v>
                </c:pt>
                <c:pt idx="18436">
                  <c:v>36872</c:v>
                </c:pt>
                <c:pt idx="18437">
                  <c:v>36874</c:v>
                </c:pt>
                <c:pt idx="18438">
                  <c:v>36876</c:v>
                </c:pt>
                <c:pt idx="18439">
                  <c:v>36878</c:v>
                </c:pt>
                <c:pt idx="18440">
                  <c:v>36880</c:v>
                </c:pt>
                <c:pt idx="18441">
                  <c:v>36882</c:v>
                </c:pt>
                <c:pt idx="18442">
                  <c:v>36884</c:v>
                </c:pt>
                <c:pt idx="18443">
                  <c:v>36886</c:v>
                </c:pt>
                <c:pt idx="18444">
                  <c:v>36888</c:v>
                </c:pt>
                <c:pt idx="18445">
                  <c:v>36890</c:v>
                </c:pt>
                <c:pt idx="18446">
                  <c:v>36892</c:v>
                </c:pt>
                <c:pt idx="18447">
                  <c:v>36894</c:v>
                </c:pt>
                <c:pt idx="18448">
                  <c:v>36896</c:v>
                </c:pt>
                <c:pt idx="18449">
                  <c:v>36898</c:v>
                </c:pt>
                <c:pt idx="18450">
                  <c:v>36900</c:v>
                </c:pt>
                <c:pt idx="18451">
                  <c:v>36902</c:v>
                </c:pt>
                <c:pt idx="18452">
                  <c:v>36904</c:v>
                </c:pt>
                <c:pt idx="18453">
                  <c:v>36906</c:v>
                </c:pt>
                <c:pt idx="18454">
                  <c:v>36908</c:v>
                </c:pt>
                <c:pt idx="18455">
                  <c:v>36910</c:v>
                </c:pt>
                <c:pt idx="18456">
                  <c:v>36912</c:v>
                </c:pt>
                <c:pt idx="18457">
                  <c:v>36914</c:v>
                </c:pt>
                <c:pt idx="18458">
                  <c:v>36916</c:v>
                </c:pt>
                <c:pt idx="18459">
                  <c:v>36918</c:v>
                </c:pt>
                <c:pt idx="18460">
                  <c:v>36920</c:v>
                </c:pt>
                <c:pt idx="18461">
                  <c:v>36922</c:v>
                </c:pt>
                <c:pt idx="18462">
                  <c:v>36924</c:v>
                </c:pt>
                <c:pt idx="18463">
                  <c:v>36926</c:v>
                </c:pt>
                <c:pt idx="18464">
                  <c:v>36928</c:v>
                </c:pt>
                <c:pt idx="18465">
                  <c:v>36930</c:v>
                </c:pt>
                <c:pt idx="18466">
                  <c:v>36932</c:v>
                </c:pt>
                <c:pt idx="18467">
                  <c:v>36934</c:v>
                </c:pt>
                <c:pt idx="18468">
                  <c:v>36936</c:v>
                </c:pt>
                <c:pt idx="18469">
                  <c:v>36938</c:v>
                </c:pt>
                <c:pt idx="18470">
                  <c:v>36940</c:v>
                </c:pt>
                <c:pt idx="18471">
                  <c:v>36942</c:v>
                </c:pt>
                <c:pt idx="18472">
                  <c:v>36944</c:v>
                </c:pt>
                <c:pt idx="18473">
                  <c:v>36946</c:v>
                </c:pt>
                <c:pt idx="18474">
                  <c:v>36948</c:v>
                </c:pt>
                <c:pt idx="18475">
                  <c:v>36950</c:v>
                </c:pt>
                <c:pt idx="18476">
                  <c:v>36952</c:v>
                </c:pt>
                <c:pt idx="18477">
                  <c:v>36954</c:v>
                </c:pt>
                <c:pt idx="18478">
                  <c:v>36956</c:v>
                </c:pt>
                <c:pt idx="18479">
                  <c:v>36958</c:v>
                </c:pt>
                <c:pt idx="18480">
                  <c:v>36960</c:v>
                </c:pt>
                <c:pt idx="18481">
                  <c:v>36962</c:v>
                </c:pt>
                <c:pt idx="18482">
                  <c:v>36964</c:v>
                </c:pt>
                <c:pt idx="18483">
                  <c:v>36966</c:v>
                </c:pt>
                <c:pt idx="18484">
                  <c:v>36968</c:v>
                </c:pt>
                <c:pt idx="18485">
                  <c:v>36970</c:v>
                </c:pt>
                <c:pt idx="18486">
                  <c:v>36972</c:v>
                </c:pt>
                <c:pt idx="18487">
                  <c:v>36974</c:v>
                </c:pt>
                <c:pt idx="18488">
                  <c:v>36976</c:v>
                </c:pt>
                <c:pt idx="18489">
                  <c:v>36978</c:v>
                </c:pt>
                <c:pt idx="18490">
                  <c:v>36980</c:v>
                </c:pt>
                <c:pt idx="18491">
                  <c:v>36982</c:v>
                </c:pt>
                <c:pt idx="18492">
                  <c:v>36984</c:v>
                </c:pt>
                <c:pt idx="18493">
                  <c:v>36986</c:v>
                </c:pt>
                <c:pt idx="18494">
                  <c:v>36988</c:v>
                </c:pt>
                <c:pt idx="18495">
                  <c:v>36990</c:v>
                </c:pt>
                <c:pt idx="18496">
                  <c:v>36992</c:v>
                </c:pt>
                <c:pt idx="18497">
                  <c:v>36994</c:v>
                </c:pt>
                <c:pt idx="18498">
                  <c:v>36996</c:v>
                </c:pt>
                <c:pt idx="18499">
                  <c:v>36998</c:v>
                </c:pt>
                <c:pt idx="18500">
                  <c:v>37000</c:v>
                </c:pt>
                <c:pt idx="18501">
                  <c:v>37002</c:v>
                </c:pt>
                <c:pt idx="18502">
                  <c:v>37004</c:v>
                </c:pt>
                <c:pt idx="18503">
                  <c:v>37006</c:v>
                </c:pt>
                <c:pt idx="18504">
                  <c:v>37008</c:v>
                </c:pt>
                <c:pt idx="18505">
                  <c:v>37010</c:v>
                </c:pt>
                <c:pt idx="18506">
                  <c:v>37012</c:v>
                </c:pt>
                <c:pt idx="18507">
                  <c:v>37014</c:v>
                </c:pt>
                <c:pt idx="18508">
                  <c:v>37016</c:v>
                </c:pt>
                <c:pt idx="18509">
                  <c:v>37018</c:v>
                </c:pt>
                <c:pt idx="18510">
                  <c:v>37020</c:v>
                </c:pt>
                <c:pt idx="18511">
                  <c:v>37022</c:v>
                </c:pt>
                <c:pt idx="18512">
                  <c:v>37024</c:v>
                </c:pt>
                <c:pt idx="18513">
                  <c:v>37026</c:v>
                </c:pt>
                <c:pt idx="18514">
                  <c:v>37028</c:v>
                </c:pt>
                <c:pt idx="18515">
                  <c:v>37030</c:v>
                </c:pt>
                <c:pt idx="18516">
                  <c:v>37032</c:v>
                </c:pt>
                <c:pt idx="18517">
                  <c:v>37034</c:v>
                </c:pt>
                <c:pt idx="18518">
                  <c:v>37036</c:v>
                </c:pt>
                <c:pt idx="18519">
                  <c:v>37038</c:v>
                </c:pt>
                <c:pt idx="18520">
                  <c:v>37040</c:v>
                </c:pt>
                <c:pt idx="18521">
                  <c:v>37042</c:v>
                </c:pt>
                <c:pt idx="18522">
                  <c:v>37044</c:v>
                </c:pt>
                <c:pt idx="18523">
                  <c:v>37046</c:v>
                </c:pt>
                <c:pt idx="18524">
                  <c:v>37048</c:v>
                </c:pt>
                <c:pt idx="18525">
                  <c:v>37050</c:v>
                </c:pt>
                <c:pt idx="18526">
                  <c:v>37052</c:v>
                </c:pt>
                <c:pt idx="18527">
                  <c:v>37054</c:v>
                </c:pt>
                <c:pt idx="18528">
                  <c:v>37056</c:v>
                </c:pt>
                <c:pt idx="18529">
                  <c:v>37058</c:v>
                </c:pt>
                <c:pt idx="18530">
                  <c:v>37060</c:v>
                </c:pt>
                <c:pt idx="18531">
                  <c:v>37062</c:v>
                </c:pt>
                <c:pt idx="18532">
                  <c:v>37064</c:v>
                </c:pt>
                <c:pt idx="18533">
                  <c:v>37066</c:v>
                </c:pt>
                <c:pt idx="18534">
                  <c:v>37068</c:v>
                </c:pt>
                <c:pt idx="18535">
                  <c:v>37070</c:v>
                </c:pt>
                <c:pt idx="18536">
                  <c:v>37072</c:v>
                </c:pt>
                <c:pt idx="18537">
                  <c:v>37074</c:v>
                </c:pt>
                <c:pt idx="18538">
                  <c:v>37076</c:v>
                </c:pt>
                <c:pt idx="18539">
                  <c:v>37078</c:v>
                </c:pt>
                <c:pt idx="18540">
                  <c:v>37080</c:v>
                </c:pt>
                <c:pt idx="18541">
                  <c:v>37082</c:v>
                </c:pt>
                <c:pt idx="18542">
                  <c:v>37084</c:v>
                </c:pt>
                <c:pt idx="18543">
                  <c:v>37086</c:v>
                </c:pt>
                <c:pt idx="18544">
                  <c:v>37088</c:v>
                </c:pt>
                <c:pt idx="18545">
                  <c:v>37090</c:v>
                </c:pt>
                <c:pt idx="18546">
                  <c:v>37092</c:v>
                </c:pt>
                <c:pt idx="18547">
                  <c:v>37094</c:v>
                </c:pt>
                <c:pt idx="18548">
                  <c:v>37096</c:v>
                </c:pt>
                <c:pt idx="18549">
                  <c:v>37098</c:v>
                </c:pt>
                <c:pt idx="18550">
                  <c:v>37100</c:v>
                </c:pt>
                <c:pt idx="18551">
                  <c:v>37102</c:v>
                </c:pt>
                <c:pt idx="18552">
                  <c:v>37104</c:v>
                </c:pt>
                <c:pt idx="18553">
                  <c:v>37106</c:v>
                </c:pt>
                <c:pt idx="18554">
                  <c:v>37108</c:v>
                </c:pt>
                <c:pt idx="18555">
                  <c:v>37110</c:v>
                </c:pt>
                <c:pt idx="18556">
                  <c:v>37112</c:v>
                </c:pt>
                <c:pt idx="18557">
                  <c:v>37114</c:v>
                </c:pt>
                <c:pt idx="18558">
                  <c:v>37116</c:v>
                </c:pt>
                <c:pt idx="18559">
                  <c:v>37118</c:v>
                </c:pt>
                <c:pt idx="18560">
                  <c:v>37120</c:v>
                </c:pt>
                <c:pt idx="18561">
                  <c:v>37122</c:v>
                </c:pt>
                <c:pt idx="18562">
                  <c:v>37124</c:v>
                </c:pt>
                <c:pt idx="18563">
                  <c:v>37126</c:v>
                </c:pt>
                <c:pt idx="18564">
                  <c:v>37128</c:v>
                </c:pt>
                <c:pt idx="18565">
                  <c:v>37130</c:v>
                </c:pt>
                <c:pt idx="18566">
                  <c:v>37132</c:v>
                </c:pt>
                <c:pt idx="18567">
                  <c:v>37134</c:v>
                </c:pt>
                <c:pt idx="18568">
                  <c:v>37136</c:v>
                </c:pt>
                <c:pt idx="18569">
                  <c:v>37138</c:v>
                </c:pt>
                <c:pt idx="18570">
                  <c:v>37140</c:v>
                </c:pt>
                <c:pt idx="18571">
                  <c:v>37142</c:v>
                </c:pt>
                <c:pt idx="18572">
                  <c:v>37144</c:v>
                </c:pt>
                <c:pt idx="18573">
                  <c:v>37146</c:v>
                </c:pt>
                <c:pt idx="18574">
                  <c:v>37148</c:v>
                </c:pt>
                <c:pt idx="18575">
                  <c:v>37150</c:v>
                </c:pt>
                <c:pt idx="18576">
                  <c:v>37152</c:v>
                </c:pt>
                <c:pt idx="18577">
                  <c:v>37154</c:v>
                </c:pt>
                <c:pt idx="18578">
                  <c:v>37156</c:v>
                </c:pt>
                <c:pt idx="18579">
                  <c:v>37158</c:v>
                </c:pt>
                <c:pt idx="18580">
                  <c:v>37160</c:v>
                </c:pt>
                <c:pt idx="18581">
                  <c:v>37162</c:v>
                </c:pt>
                <c:pt idx="18582">
                  <c:v>37164</c:v>
                </c:pt>
                <c:pt idx="18583">
                  <c:v>37166</c:v>
                </c:pt>
                <c:pt idx="18584">
                  <c:v>37168</c:v>
                </c:pt>
                <c:pt idx="18585">
                  <c:v>37170</c:v>
                </c:pt>
                <c:pt idx="18586">
                  <c:v>37172</c:v>
                </c:pt>
                <c:pt idx="18587">
                  <c:v>37174</c:v>
                </c:pt>
                <c:pt idx="18588">
                  <c:v>37176</c:v>
                </c:pt>
                <c:pt idx="18589">
                  <c:v>37178</c:v>
                </c:pt>
                <c:pt idx="18590">
                  <c:v>37180</c:v>
                </c:pt>
                <c:pt idx="18591">
                  <c:v>37182</c:v>
                </c:pt>
                <c:pt idx="18592">
                  <c:v>37184</c:v>
                </c:pt>
                <c:pt idx="18593">
                  <c:v>37186</c:v>
                </c:pt>
                <c:pt idx="18594">
                  <c:v>37188</c:v>
                </c:pt>
                <c:pt idx="18595">
                  <c:v>37190</c:v>
                </c:pt>
                <c:pt idx="18596">
                  <c:v>37192</c:v>
                </c:pt>
                <c:pt idx="18597">
                  <c:v>37194</c:v>
                </c:pt>
                <c:pt idx="18598">
                  <c:v>37196</c:v>
                </c:pt>
                <c:pt idx="18599">
                  <c:v>37198</c:v>
                </c:pt>
                <c:pt idx="18600">
                  <c:v>37200</c:v>
                </c:pt>
                <c:pt idx="18601">
                  <c:v>37202</c:v>
                </c:pt>
                <c:pt idx="18602">
                  <c:v>37204</c:v>
                </c:pt>
                <c:pt idx="18603">
                  <c:v>37206</c:v>
                </c:pt>
                <c:pt idx="18604">
                  <c:v>37208</c:v>
                </c:pt>
                <c:pt idx="18605">
                  <c:v>37210</c:v>
                </c:pt>
                <c:pt idx="18606">
                  <c:v>37212</c:v>
                </c:pt>
                <c:pt idx="18607">
                  <c:v>37214</c:v>
                </c:pt>
                <c:pt idx="18608">
                  <c:v>37216</c:v>
                </c:pt>
                <c:pt idx="18609">
                  <c:v>37218</c:v>
                </c:pt>
                <c:pt idx="18610">
                  <c:v>37220</c:v>
                </c:pt>
                <c:pt idx="18611">
                  <c:v>37222</c:v>
                </c:pt>
                <c:pt idx="18612">
                  <c:v>37224</c:v>
                </c:pt>
                <c:pt idx="18613">
                  <c:v>37226</c:v>
                </c:pt>
                <c:pt idx="18614">
                  <c:v>37228</c:v>
                </c:pt>
                <c:pt idx="18615">
                  <c:v>37230</c:v>
                </c:pt>
                <c:pt idx="18616">
                  <c:v>37232</c:v>
                </c:pt>
                <c:pt idx="18617">
                  <c:v>37234</c:v>
                </c:pt>
                <c:pt idx="18618">
                  <c:v>37236</c:v>
                </c:pt>
                <c:pt idx="18619">
                  <c:v>37238</c:v>
                </c:pt>
                <c:pt idx="18620">
                  <c:v>37240</c:v>
                </c:pt>
                <c:pt idx="18621">
                  <c:v>37242</c:v>
                </c:pt>
                <c:pt idx="18622">
                  <c:v>37244</c:v>
                </c:pt>
                <c:pt idx="18623">
                  <c:v>37246</c:v>
                </c:pt>
                <c:pt idx="18624">
                  <c:v>37248</c:v>
                </c:pt>
                <c:pt idx="18625">
                  <c:v>37250</c:v>
                </c:pt>
                <c:pt idx="18626">
                  <c:v>37252</c:v>
                </c:pt>
                <c:pt idx="18627">
                  <c:v>37254</c:v>
                </c:pt>
                <c:pt idx="18628">
                  <c:v>37256</c:v>
                </c:pt>
                <c:pt idx="18629">
                  <c:v>37258</c:v>
                </c:pt>
                <c:pt idx="18630">
                  <c:v>37260</c:v>
                </c:pt>
                <c:pt idx="18631">
                  <c:v>37262</c:v>
                </c:pt>
                <c:pt idx="18632">
                  <c:v>37264</c:v>
                </c:pt>
                <c:pt idx="18633">
                  <c:v>37266</c:v>
                </c:pt>
                <c:pt idx="18634">
                  <c:v>37268</c:v>
                </c:pt>
                <c:pt idx="18635">
                  <c:v>37270</c:v>
                </c:pt>
                <c:pt idx="18636">
                  <c:v>37272</c:v>
                </c:pt>
                <c:pt idx="18637">
                  <c:v>37274</c:v>
                </c:pt>
                <c:pt idx="18638">
                  <c:v>37276</c:v>
                </c:pt>
                <c:pt idx="18639">
                  <c:v>37278</c:v>
                </c:pt>
                <c:pt idx="18640">
                  <c:v>37280</c:v>
                </c:pt>
                <c:pt idx="18641">
                  <c:v>37282</c:v>
                </c:pt>
                <c:pt idx="18642">
                  <c:v>37284</c:v>
                </c:pt>
                <c:pt idx="18643">
                  <c:v>37286</c:v>
                </c:pt>
                <c:pt idx="18644">
                  <c:v>37288</c:v>
                </c:pt>
                <c:pt idx="18645">
                  <c:v>37290</c:v>
                </c:pt>
                <c:pt idx="18646">
                  <c:v>37292</c:v>
                </c:pt>
                <c:pt idx="18647">
                  <c:v>37294</c:v>
                </c:pt>
                <c:pt idx="18648">
                  <c:v>37296</c:v>
                </c:pt>
                <c:pt idx="18649">
                  <c:v>37298</c:v>
                </c:pt>
                <c:pt idx="18650">
                  <c:v>37300</c:v>
                </c:pt>
                <c:pt idx="18651">
                  <c:v>37302</c:v>
                </c:pt>
                <c:pt idx="18652">
                  <c:v>37304</c:v>
                </c:pt>
                <c:pt idx="18653">
                  <c:v>37306</c:v>
                </c:pt>
                <c:pt idx="18654">
                  <c:v>37308</c:v>
                </c:pt>
                <c:pt idx="18655">
                  <c:v>37310</c:v>
                </c:pt>
                <c:pt idx="18656">
                  <c:v>37312</c:v>
                </c:pt>
                <c:pt idx="18657">
                  <c:v>37314</c:v>
                </c:pt>
                <c:pt idx="18658">
                  <c:v>37316</c:v>
                </c:pt>
                <c:pt idx="18659">
                  <c:v>37318</c:v>
                </c:pt>
                <c:pt idx="18660">
                  <c:v>37320</c:v>
                </c:pt>
                <c:pt idx="18661">
                  <c:v>37322</c:v>
                </c:pt>
                <c:pt idx="18662">
                  <c:v>37324</c:v>
                </c:pt>
                <c:pt idx="18663">
                  <c:v>37326</c:v>
                </c:pt>
                <c:pt idx="18664">
                  <c:v>37328</c:v>
                </c:pt>
                <c:pt idx="18665">
                  <c:v>37330</c:v>
                </c:pt>
                <c:pt idx="18666">
                  <c:v>37332</c:v>
                </c:pt>
                <c:pt idx="18667">
                  <c:v>37334</c:v>
                </c:pt>
                <c:pt idx="18668">
                  <c:v>37336</c:v>
                </c:pt>
                <c:pt idx="18669">
                  <c:v>37338</c:v>
                </c:pt>
                <c:pt idx="18670">
                  <c:v>37340</c:v>
                </c:pt>
                <c:pt idx="18671">
                  <c:v>37342</c:v>
                </c:pt>
                <c:pt idx="18672">
                  <c:v>37344</c:v>
                </c:pt>
                <c:pt idx="18673">
                  <c:v>37346</c:v>
                </c:pt>
                <c:pt idx="18674">
                  <c:v>37348</c:v>
                </c:pt>
                <c:pt idx="18675">
                  <c:v>37350</c:v>
                </c:pt>
                <c:pt idx="18676">
                  <c:v>37352</c:v>
                </c:pt>
                <c:pt idx="18677">
                  <c:v>37354</c:v>
                </c:pt>
                <c:pt idx="18678">
                  <c:v>37356</c:v>
                </c:pt>
                <c:pt idx="18679">
                  <c:v>37358</c:v>
                </c:pt>
                <c:pt idx="18680">
                  <c:v>37360</c:v>
                </c:pt>
                <c:pt idx="18681">
                  <c:v>37362</c:v>
                </c:pt>
                <c:pt idx="18682">
                  <c:v>37364</c:v>
                </c:pt>
                <c:pt idx="18683">
                  <c:v>37366</c:v>
                </c:pt>
                <c:pt idx="18684">
                  <c:v>37368</c:v>
                </c:pt>
                <c:pt idx="18685">
                  <c:v>37370</c:v>
                </c:pt>
                <c:pt idx="18686">
                  <c:v>37372</c:v>
                </c:pt>
                <c:pt idx="18687">
                  <c:v>37374</c:v>
                </c:pt>
                <c:pt idx="18688">
                  <c:v>37376</c:v>
                </c:pt>
                <c:pt idx="18689">
                  <c:v>37378</c:v>
                </c:pt>
                <c:pt idx="18690">
                  <c:v>37380</c:v>
                </c:pt>
                <c:pt idx="18691">
                  <c:v>37382</c:v>
                </c:pt>
                <c:pt idx="18692">
                  <c:v>37384</c:v>
                </c:pt>
                <c:pt idx="18693">
                  <c:v>37386</c:v>
                </c:pt>
                <c:pt idx="18694">
                  <c:v>37388</c:v>
                </c:pt>
                <c:pt idx="18695">
                  <c:v>37390</c:v>
                </c:pt>
                <c:pt idx="18696">
                  <c:v>37392</c:v>
                </c:pt>
                <c:pt idx="18697">
                  <c:v>37394</c:v>
                </c:pt>
                <c:pt idx="18698">
                  <c:v>37396</c:v>
                </c:pt>
                <c:pt idx="18699">
                  <c:v>37398</c:v>
                </c:pt>
                <c:pt idx="18700">
                  <c:v>37400</c:v>
                </c:pt>
                <c:pt idx="18701">
                  <c:v>37402</c:v>
                </c:pt>
                <c:pt idx="18702">
                  <c:v>37404</c:v>
                </c:pt>
                <c:pt idx="18703">
                  <c:v>37406</c:v>
                </c:pt>
                <c:pt idx="18704">
                  <c:v>37408</c:v>
                </c:pt>
                <c:pt idx="18705">
                  <c:v>37410</c:v>
                </c:pt>
                <c:pt idx="18706">
                  <c:v>37412</c:v>
                </c:pt>
                <c:pt idx="18707">
                  <c:v>37414</c:v>
                </c:pt>
                <c:pt idx="18708">
                  <c:v>37416</c:v>
                </c:pt>
                <c:pt idx="18709">
                  <c:v>37418</c:v>
                </c:pt>
                <c:pt idx="18710">
                  <c:v>37420</c:v>
                </c:pt>
                <c:pt idx="18711">
                  <c:v>37422</c:v>
                </c:pt>
                <c:pt idx="18712">
                  <c:v>37424</c:v>
                </c:pt>
                <c:pt idx="18713">
                  <c:v>37426</c:v>
                </c:pt>
                <c:pt idx="18714">
                  <c:v>37428</c:v>
                </c:pt>
                <c:pt idx="18715">
                  <c:v>37430</c:v>
                </c:pt>
                <c:pt idx="18716">
                  <c:v>37432</c:v>
                </c:pt>
                <c:pt idx="18717">
                  <c:v>37434</c:v>
                </c:pt>
                <c:pt idx="18718">
                  <c:v>37436</c:v>
                </c:pt>
                <c:pt idx="18719">
                  <c:v>37438</c:v>
                </c:pt>
                <c:pt idx="18720">
                  <c:v>37440</c:v>
                </c:pt>
                <c:pt idx="18721">
                  <c:v>37442</c:v>
                </c:pt>
                <c:pt idx="18722">
                  <c:v>37444</c:v>
                </c:pt>
                <c:pt idx="18723">
                  <c:v>37446</c:v>
                </c:pt>
                <c:pt idx="18724">
                  <c:v>37448</c:v>
                </c:pt>
                <c:pt idx="18725">
                  <c:v>37450</c:v>
                </c:pt>
                <c:pt idx="18726">
                  <c:v>37452</c:v>
                </c:pt>
                <c:pt idx="18727">
                  <c:v>37454</c:v>
                </c:pt>
                <c:pt idx="18728">
                  <c:v>37456</c:v>
                </c:pt>
                <c:pt idx="18729">
                  <c:v>37458</c:v>
                </c:pt>
                <c:pt idx="18730">
                  <c:v>37460</c:v>
                </c:pt>
                <c:pt idx="18731">
                  <c:v>37462</c:v>
                </c:pt>
                <c:pt idx="18732">
                  <c:v>37464</c:v>
                </c:pt>
                <c:pt idx="18733">
                  <c:v>37466</c:v>
                </c:pt>
                <c:pt idx="18734">
                  <c:v>37468</c:v>
                </c:pt>
                <c:pt idx="18735">
                  <c:v>37470</c:v>
                </c:pt>
                <c:pt idx="18736">
                  <c:v>37472</c:v>
                </c:pt>
                <c:pt idx="18737">
                  <c:v>37474</c:v>
                </c:pt>
                <c:pt idx="18738">
                  <c:v>37476</c:v>
                </c:pt>
                <c:pt idx="18739">
                  <c:v>37478</c:v>
                </c:pt>
                <c:pt idx="18740">
                  <c:v>37480</c:v>
                </c:pt>
                <c:pt idx="18741">
                  <c:v>37482</c:v>
                </c:pt>
                <c:pt idx="18742">
                  <c:v>37484</c:v>
                </c:pt>
                <c:pt idx="18743">
                  <c:v>37486</c:v>
                </c:pt>
                <c:pt idx="18744">
                  <c:v>37488</c:v>
                </c:pt>
                <c:pt idx="18745">
                  <c:v>37490</c:v>
                </c:pt>
                <c:pt idx="18746">
                  <c:v>37492</c:v>
                </c:pt>
                <c:pt idx="18747">
                  <c:v>37494</c:v>
                </c:pt>
                <c:pt idx="18748">
                  <c:v>37496</c:v>
                </c:pt>
                <c:pt idx="18749">
                  <c:v>37498</c:v>
                </c:pt>
                <c:pt idx="18750">
                  <c:v>37500</c:v>
                </c:pt>
                <c:pt idx="18751">
                  <c:v>37502</c:v>
                </c:pt>
                <c:pt idx="18752">
                  <c:v>37504</c:v>
                </c:pt>
                <c:pt idx="18753">
                  <c:v>37506</c:v>
                </c:pt>
                <c:pt idx="18754">
                  <c:v>37508</c:v>
                </c:pt>
                <c:pt idx="18755">
                  <c:v>37510</c:v>
                </c:pt>
                <c:pt idx="18756">
                  <c:v>37512</c:v>
                </c:pt>
                <c:pt idx="18757">
                  <c:v>37514</c:v>
                </c:pt>
                <c:pt idx="18758">
                  <c:v>37516</c:v>
                </c:pt>
                <c:pt idx="18759">
                  <c:v>37518</c:v>
                </c:pt>
                <c:pt idx="18760">
                  <c:v>37520</c:v>
                </c:pt>
                <c:pt idx="18761">
                  <c:v>37522</c:v>
                </c:pt>
                <c:pt idx="18762">
                  <c:v>37524</c:v>
                </c:pt>
                <c:pt idx="18763">
                  <c:v>37526</c:v>
                </c:pt>
                <c:pt idx="18764">
                  <c:v>37528</c:v>
                </c:pt>
                <c:pt idx="18765">
                  <c:v>37530</c:v>
                </c:pt>
                <c:pt idx="18766">
                  <c:v>37532</c:v>
                </c:pt>
                <c:pt idx="18767">
                  <c:v>37534</c:v>
                </c:pt>
                <c:pt idx="18768">
                  <c:v>37536</c:v>
                </c:pt>
                <c:pt idx="18769">
                  <c:v>37538</c:v>
                </c:pt>
                <c:pt idx="18770">
                  <c:v>37540</c:v>
                </c:pt>
                <c:pt idx="18771">
                  <c:v>37542</c:v>
                </c:pt>
                <c:pt idx="18772">
                  <c:v>37544</c:v>
                </c:pt>
                <c:pt idx="18773">
                  <c:v>37546</c:v>
                </c:pt>
                <c:pt idx="18774">
                  <c:v>37548</c:v>
                </c:pt>
                <c:pt idx="18775">
                  <c:v>37550</c:v>
                </c:pt>
                <c:pt idx="18776">
                  <c:v>37552</c:v>
                </c:pt>
                <c:pt idx="18777">
                  <c:v>37554</c:v>
                </c:pt>
                <c:pt idx="18778">
                  <c:v>37556</c:v>
                </c:pt>
                <c:pt idx="18779">
                  <c:v>37558</c:v>
                </c:pt>
                <c:pt idx="18780">
                  <c:v>37560</c:v>
                </c:pt>
                <c:pt idx="18781">
                  <c:v>37562</c:v>
                </c:pt>
                <c:pt idx="18782">
                  <c:v>37564</c:v>
                </c:pt>
                <c:pt idx="18783">
                  <c:v>37566</c:v>
                </c:pt>
                <c:pt idx="18784">
                  <c:v>37568</c:v>
                </c:pt>
                <c:pt idx="18785">
                  <c:v>37570</c:v>
                </c:pt>
                <c:pt idx="18786">
                  <c:v>37572</c:v>
                </c:pt>
                <c:pt idx="18787">
                  <c:v>37574</c:v>
                </c:pt>
                <c:pt idx="18788">
                  <c:v>37576</c:v>
                </c:pt>
                <c:pt idx="18789">
                  <c:v>37578</c:v>
                </c:pt>
                <c:pt idx="18790">
                  <c:v>37580</c:v>
                </c:pt>
                <c:pt idx="18791">
                  <c:v>37582</c:v>
                </c:pt>
                <c:pt idx="18792">
                  <c:v>37584</c:v>
                </c:pt>
                <c:pt idx="18793">
                  <c:v>37586</c:v>
                </c:pt>
                <c:pt idx="18794">
                  <c:v>37588</c:v>
                </c:pt>
                <c:pt idx="18795">
                  <c:v>37590</c:v>
                </c:pt>
                <c:pt idx="18796">
                  <c:v>37592</c:v>
                </c:pt>
                <c:pt idx="18797">
                  <c:v>37594</c:v>
                </c:pt>
                <c:pt idx="18798">
                  <c:v>37596</c:v>
                </c:pt>
                <c:pt idx="18799">
                  <c:v>37598</c:v>
                </c:pt>
                <c:pt idx="18800">
                  <c:v>37600</c:v>
                </c:pt>
                <c:pt idx="18801">
                  <c:v>37602</c:v>
                </c:pt>
                <c:pt idx="18802">
                  <c:v>37604</c:v>
                </c:pt>
                <c:pt idx="18803">
                  <c:v>37606</c:v>
                </c:pt>
                <c:pt idx="18804">
                  <c:v>37608</c:v>
                </c:pt>
                <c:pt idx="18805">
                  <c:v>37610</c:v>
                </c:pt>
                <c:pt idx="18806">
                  <c:v>37612</c:v>
                </c:pt>
                <c:pt idx="18807">
                  <c:v>37614</c:v>
                </c:pt>
                <c:pt idx="18808">
                  <c:v>37616</c:v>
                </c:pt>
                <c:pt idx="18809">
                  <c:v>37618</c:v>
                </c:pt>
                <c:pt idx="18810">
                  <c:v>37620</c:v>
                </c:pt>
                <c:pt idx="18811">
                  <c:v>37622</c:v>
                </c:pt>
                <c:pt idx="18812">
                  <c:v>37624</c:v>
                </c:pt>
                <c:pt idx="18813">
                  <c:v>37626</c:v>
                </c:pt>
                <c:pt idx="18814">
                  <c:v>37628</c:v>
                </c:pt>
                <c:pt idx="18815">
                  <c:v>37630</c:v>
                </c:pt>
                <c:pt idx="18816">
                  <c:v>37632</c:v>
                </c:pt>
                <c:pt idx="18817">
                  <c:v>37634</c:v>
                </c:pt>
                <c:pt idx="18818">
                  <c:v>37636</c:v>
                </c:pt>
                <c:pt idx="18819">
                  <c:v>37638</c:v>
                </c:pt>
                <c:pt idx="18820">
                  <c:v>37640</c:v>
                </c:pt>
                <c:pt idx="18821">
                  <c:v>37642</c:v>
                </c:pt>
                <c:pt idx="18822">
                  <c:v>37644</c:v>
                </c:pt>
                <c:pt idx="18823">
                  <c:v>37646</c:v>
                </c:pt>
                <c:pt idx="18824">
                  <c:v>37648</c:v>
                </c:pt>
                <c:pt idx="18825">
                  <c:v>37650</c:v>
                </c:pt>
                <c:pt idx="18826">
                  <c:v>37652</c:v>
                </c:pt>
                <c:pt idx="18827">
                  <c:v>37654</c:v>
                </c:pt>
                <c:pt idx="18828">
                  <c:v>37656</c:v>
                </c:pt>
                <c:pt idx="18829">
                  <c:v>37658</c:v>
                </c:pt>
                <c:pt idx="18830">
                  <c:v>37660</c:v>
                </c:pt>
                <c:pt idx="18831">
                  <c:v>37662</c:v>
                </c:pt>
                <c:pt idx="18832">
                  <c:v>37664</c:v>
                </c:pt>
                <c:pt idx="18833">
                  <c:v>37666</c:v>
                </c:pt>
                <c:pt idx="18834">
                  <c:v>37668</c:v>
                </c:pt>
                <c:pt idx="18835">
                  <c:v>37670</c:v>
                </c:pt>
                <c:pt idx="18836">
                  <c:v>37672</c:v>
                </c:pt>
                <c:pt idx="18837">
                  <c:v>37674</c:v>
                </c:pt>
                <c:pt idx="18838">
                  <c:v>37676</c:v>
                </c:pt>
                <c:pt idx="18839">
                  <c:v>37678</c:v>
                </c:pt>
                <c:pt idx="18840">
                  <c:v>37680</c:v>
                </c:pt>
                <c:pt idx="18841">
                  <c:v>37682</c:v>
                </c:pt>
                <c:pt idx="18842">
                  <c:v>37684</c:v>
                </c:pt>
                <c:pt idx="18843">
                  <c:v>37686</c:v>
                </c:pt>
                <c:pt idx="18844">
                  <c:v>37688</c:v>
                </c:pt>
                <c:pt idx="18845">
                  <c:v>37690</c:v>
                </c:pt>
                <c:pt idx="18846">
                  <c:v>37692</c:v>
                </c:pt>
                <c:pt idx="18847">
                  <c:v>37694</c:v>
                </c:pt>
                <c:pt idx="18848">
                  <c:v>37696</c:v>
                </c:pt>
                <c:pt idx="18849">
                  <c:v>37698</c:v>
                </c:pt>
                <c:pt idx="18850">
                  <c:v>37700</c:v>
                </c:pt>
                <c:pt idx="18851">
                  <c:v>37702</c:v>
                </c:pt>
                <c:pt idx="18852">
                  <c:v>37704</c:v>
                </c:pt>
                <c:pt idx="18853">
                  <c:v>37706</c:v>
                </c:pt>
                <c:pt idx="18854">
                  <c:v>37708</c:v>
                </c:pt>
                <c:pt idx="18855">
                  <c:v>37710</c:v>
                </c:pt>
                <c:pt idx="18856">
                  <c:v>37712</c:v>
                </c:pt>
                <c:pt idx="18857">
                  <c:v>37714</c:v>
                </c:pt>
                <c:pt idx="18858">
                  <c:v>37716</c:v>
                </c:pt>
                <c:pt idx="18859">
                  <c:v>37718</c:v>
                </c:pt>
                <c:pt idx="18860">
                  <c:v>37720</c:v>
                </c:pt>
                <c:pt idx="18861">
                  <c:v>37722</c:v>
                </c:pt>
                <c:pt idx="18862">
                  <c:v>37724</c:v>
                </c:pt>
                <c:pt idx="18863">
                  <c:v>37726</c:v>
                </c:pt>
                <c:pt idx="18864">
                  <c:v>37728</c:v>
                </c:pt>
                <c:pt idx="18865">
                  <c:v>37730</c:v>
                </c:pt>
                <c:pt idx="18866">
                  <c:v>37732</c:v>
                </c:pt>
                <c:pt idx="18867">
                  <c:v>37734</c:v>
                </c:pt>
                <c:pt idx="18868">
                  <c:v>37736</c:v>
                </c:pt>
                <c:pt idx="18869">
                  <c:v>37738</c:v>
                </c:pt>
                <c:pt idx="18870">
                  <c:v>37740</c:v>
                </c:pt>
                <c:pt idx="18871">
                  <c:v>37742</c:v>
                </c:pt>
                <c:pt idx="18872">
                  <c:v>37744</c:v>
                </c:pt>
                <c:pt idx="18873">
                  <c:v>37746</c:v>
                </c:pt>
                <c:pt idx="18874">
                  <c:v>37748</c:v>
                </c:pt>
                <c:pt idx="18875">
                  <c:v>37750</c:v>
                </c:pt>
                <c:pt idx="18876">
                  <c:v>37752</c:v>
                </c:pt>
                <c:pt idx="18877">
                  <c:v>37754</c:v>
                </c:pt>
                <c:pt idx="18878">
                  <c:v>37756</c:v>
                </c:pt>
                <c:pt idx="18879">
                  <c:v>37758</c:v>
                </c:pt>
                <c:pt idx="18880">
                  <c:v>37760</c:v>
                </c:pt>
                <c:pt idx="18881">
                  <c:v>37762</c:v>
                </c:pt>
                <c:pt idx="18882">
                  <c:v>37764</c:v>
                </c:pt>
                <c:pt idx="18883">
                  <c:v>37766</c:v>
                </c:pt>
                <c:pt idx="18884">
                  <c:v>37768</c:v>
                </c:pt>
                <c:pt idx="18885">
                  <c:v>37770</c:v>
                </c:pt>
                <c:pt idx="18886">
                  <c:v>37772</c:v>
                </c:pt>
                <c:pt idx="18887">
                  <c:v>37774</c:v>
                </c:pt>
                <c:pt idx="18888">
                  <c:v>37776</c:v>
                </c:pt>
                <c:pt idx="18889">
                  <c:v>37778</c:v>
                </c:pt>
                <c:pt idx="18890">
                  <c:v>37780</c:v>
                </c:pt>
                <c:pt idx="18891">
                  <c:v>37782</c:v>
                </c:pt>
                <c:pt idx="18892">
                  <c:v>37784</c:v>
                </c:pt>
                <c:pt idx="18893">
                  <c:v>37786</c:v>
                </c:pt>
                <c:pt idx="18894">
                  <c:v>37788</c:v>
                </c:pt>
                <c:pt idx="18895">
                  <c:v>37790</c:v>
                </c:pt>
                <c:pt idx="18896">
                  <c:v>37792</c:v>
                </c:pt>
                <c:pt idx="18897">
                  <c:v>37794</c:v>
                </c:pt>
                <c:pt idx="18898">
                  <c:v>37796</c:v>
                </c:pt>
                <c:pt idx="18899">
                  <c:v>37798</c:v>
                </c:pt>
                <c:pt idx="18900">
                  <c:v>37800</c:v>
                </c:pt>
                <c:pt idx="18901">
                  <c:v>37802</c:v>
                </c:pt>
                <c:pt idx="18902">
                  <c:v>37804</c:v>
                </c:pt>
                <c:pt idx="18903">
                  <c:v>37806</c:v>
                </c:pt>
                <c:pt idx="18904">
                  <c:v>37808</c:v>
                </c:pt>
                <c:pt idx="18905">
                  <c:v>37810</c:v>
                </c:pt>
                <c:pt idx="18906">
                  <c:v>37812</c:v>
                </c:pt>
                <c:pt idx="18907">
                  <c:v>37814</c:v>
                </c:pt>
                <c:pt idx="18908">
                  <c:v>37816</c:v>
                </c:pt>
                <c:pt idx="18909">
                  <c:v>37818</c:v>
                </c:pt>
                <c:pt idx="18910">
                  <c:v>37820</c:v>
                </c:pt>
                <c:pt idx="18911">
                  <c:v>37822</c:v>
                </c:pt>
                <c:pt idx="18912">
                  <c:v>37824</c:v>
                </c:pt>
                <c:pt idx="18913">
                  <c:v>37826</c:v>
                </c:pt>
                <c:pt idx="18914">
                  <c:v>37828</c:v>
                </c:pt>
                <c:pt idx="18915">
                  <c:v>37830</c:v>
                </c:pt>
                <c:pt idx="18916">
                  <c:v>37832</c:v>
                </c:pt>
                <c:pt idx="18917">
                  <c:v>37834</c:v>
                </c:pt>
                <c:pt idx="18918">
                  <c:v>37836</c:v>
                </c:pt>
                <c:pt idx="18919">
                  <c:v>37838</c:v>
                </c:pt>
                <c:pt idx="18920">
                  <c:v>37840</c:v>
                </c:pt>
                <c:pt idx="18921">
                  <c:v>37842</c:v>
                </c:pt>
                <c:pt idx="18922">
                  <c:v>37844</c:v>
                </c:pt>
                <c:pt idx="18923">
                  <c:v>37846</c:v>
                </c:pt>
                <c:pt idx="18924">
                  <c:v>37848</c:v>
                </c:pt>
                <c:pt idx="18925">
                  <c:v>37850</c:v>
                </c:pt>
                <c:pt idx="18926">
                  <c:v>37852</c:v>
                </c:pt>
                <c:pt idx="18927">
                  <c:v>37854</c:v>
                </c:pt>
                <c:pt idx="18928">
                  <c:v>37856</c:v>
                </c:pt>
                <c:pt idx="18929">
                  <c:v>37858</c:v>
                </c:pt>
                <c:pt idx="18930">
                  <c:v>37860</c:v>
                </c:pt>
                <c:pt idx="18931">
                  <c:v>37862</c:v>
                </c:pt>
                <c:pt idx="18932">
                  <c:v>37864</c:v>
                </c:pt>
                <c:pt idx="18933">
                  <c:v>37866</c:v>
                </c:pt>
                <c:pt idx="18934">
                  <c:v>37868</c:v>
                </c:pt>
                <c:pt idx="18935">
                  <c:v>37870</c:v>
                </c:pt>
                <c:pt idx="18936">
                  <c:v>37872</c:v>
                </c:pt>
                <c:pt idx="18937">
                  <c:v>37874</c:v>
                </c:pt>
                <c:pt idx="18938">
                  <c:v>37876</c:v>
                </c:pt>
                <c:pt idx="18939">
                  <c:v>37878</c:v>
                </c:pt>
                <c:pt idx="18940">
                  <c:v>37880</c:v>
                </c:pt>
                <c:pt idx="18941">
                  <c:v>37882</c:v>
                </c:pt>
                <c:pt idx="18942">
                  <c:v>37884</c:v>
                </c:pt>
                <c:pt idx="18943">
                  <c:v>37886</c:v>
                </c:pt>
                <c:pt idx="18944">
                  <c:v>37888</c:v>
                </c:pt>
                <c:pt idx="18945">
                  <c:v>37890</c:v>
                </c:pt>
                <c:pt idx="18946">
                  <c:v>37892</c:v>
                </c:pt>
                <c:pt idx="18947">
                  <c:v>37894</c:v>
                </c:pt>
                <c:pt idx="18948">
                  <c:v>37896</c:v>
                </c:pt>
                <c:pt idx="18949">
                  <c:v>37898</c:v>
                </c:pt>
                <c:pt idx="18950">
                  <c:v>37900</c:v>
                </c:pt>
                <c:pt idx="18951">
                  <c:v>37902</c:v>
                </c:pt>
                <c:pt idx="18952">
                  <c:v>37904</c:v>
                </c:pt>
                <c:pt idx="18953">
                  <c:v>37906</c:v>
                </c:pt>
                <c:pt idx="18954">
                  <c:v>37908</c:v>
                </c:pt>
                <c:pt idx="18955">
                  <c:v>37910</c:v>
                </c:pt>
                <c:pt idx="18956">
                  <c:v>37912</c:v>
                </c:pt>
                <c:pt idx="18957">
                  <c:v>37914</c:v>
                </c:pt>
                <c:pt idx="18958">
                  <c:v>37916</c:v>
                </c:pt>
                <c:pt idx="18959">
                  <c:v>37918</c:v>
                </c:pt>
                <c:pt idx="18960">
                  <c:v>37920</c:v>
                </c:pt>
                <c:pt idx="18961">
                  <c:v>37922</c:v>
                </c:pt>
                <c:pt idx="18962">
                  <c:v>37924</c:v>
                </c:pt>
                <c:pt idx="18963">
                  <c:v>37926</c:v>
                </c:pt>
                <c:pt idx="18964">
                  <c:v>37928</c:v>
                </c:pt>
                <c:pt idx="18965">
                  <c:v>37930</c:v>
                </c:pt>
                <c:pt idx="18966">
                  <c:v>37932</c:v>
                </c:pt>
                <c:pt idx="18967">
                  <c:v>37934</c:v>
                </c:pt>
                <c:pt idx="18968">
                  <c:v>37936</c:v>
                </c:pt>
                <c:pt idx="18969">
                  <c:v>37938</c:v>
                </c:pt>
                <c:pt idx="18970">
                  <c:v>37940</c:v>
                </c:pt>
                <c:pt idx="18971">
                  <c:v>37942</c:v>
                </c:pt>
                <c:pt idx="18972">
                  <c:v>37944</c:v>
                </c:pt>
                <c:pt idx="18973">
                  <c:v>37946</c:v>
                </c:pt>
                <c:pt idx="18974">
                  <c:v>37948</c:v>
                </c:pt>
                <c:pt idx="18975">
                  <c:v>37950</c:v>
                </c:pt>
                <c:pt idx="18976">
                  <c:v>37952</c:v>
                </c:pt>
                <c:pt idx="18977">
                  <c:v>37954</c:v>
                </c:pt>
                <c:pt idx="18978">
                  <c:v>37956</c:v>
                </c:pt>
                <c:pt idx="18979">
                  <c:v>37958</c:v>
                </c:pt>
                <c:pt idx="18980">
                  <c:v>37960</c:v>
                </c:pt>
                <c:pt idx="18981">
                  <c:v>37962</c:v>
                </c:pt>
                <c:pt idx="18982">
                  <c:v>37964</c:v>
                </c:pt>
                <c:pt idx="18983">
                  <c:v>37966</c:v>
                </c:pt>
                <c:pt idx="18984">
                  <c:v>37968</c:v>
                </c:pt>
                <c:pt idx="18985">
                  <c:v>37970</c:v>
                </c:pt>
                <c:pt idx="18986">
                  <c:v>37972</c:v>
                </c:pt>
                <c:pt idx="18987">
                  <c:v>37974</c:v>
                </c:pt>
                <c:pt idx="18988">
                  <c:v>37976</c:v>
                </c:pt>
                <c:pt idx="18989">
                  <c:v>37978</c:v>
                </c:pt>
                <c:pt idx="18990">
                  <c:v>37980</c:v>
                </c:pt>
                <c:pt idx="18991">
                  <c:v>37982</c:v>
                </c:pt>
                <c:pt idx="18992">
                  <c:v>37984</c:v>
                </c:pt>
                <c:pt idx="18993">
                  <c:v>37986</c:v>
                </c:pt>
                <c:pt idx="18994">
                  <c:v>37988</c:v>
                </c:pt>
                <c:pt idx="18995">
                  <c:v>37990</c:v>
                </c:pt>
                <c:pt idx="18996">
                  <c:v>37992</c:v>
                </c:pt>
                <c:pt idx="18997">
                  <c:v>37994</c:v>
                </c:pt>
                <c:pt idx="18998">
                  <c:v>37996</c:v>
                </c:pt>
                <c:pt idx="18999">
                  <c:v>37998</c:v>
                </c:pt>
                <c:pt idx="19000">
                  <c:v>38000</c:v>
                </c:pt>
                <c:pt idx="19001">
                  <c:v>38002</c:v>
                </c:pt>
                <c:pt idx="19002">
                  <c:v>38004</c:v>
                </c:pt>
                <c:pt idx="19003">
                  <c:v>38006</c:v>
                </c:pt>
                <c:pt idx="19004">
                  <c:v>38008</c:v>
                </c:pt>
                <c:pt idx="19005">
                  <c:v>38010</c:v>
                </c:pt>
                <c:pt idx="19006">
                  <c:v>38012</c:v>
                </c:pt>
                <c:pt idx="19007">
                  <c:v>38014</c:v>
                </c:pt>
                <c:pt idx="19008">
                  <c:v>38016</c:v>
                </c:pt>
                <c:pt idx="19009">
                  <c:v>38018</c:v>
                </c:pt>
                <c:pt idx="19010">
                  <c:v>38020</c:v>
                </c:pt>
                <c:pt idx="19011">
                  <c:v>38022</c:v>
                </c:pt>
                <c:pt idx="19012">
                  <c:v>38024</c:v>
                </c:pt>
                <c:pt idx="19013">
                  <c:v>38026</c:v>
                </c:pt>
                <c:pt idx="19014">
                  <c:v>38028</c:v>
                </c:pt>
                <c:pt idx="19015">
                  <c:v>38030</c:v>
                </c:pt>
                <c:pt idx="19016">
                  <c:v>38032</c:v>
                </c:pt>
                <c:pt idx="19017">
                  <c:v>38034</c:v>
                </c:pt>
                <c:pt idx="19018">
                  <c:v>38036</c:v>
                </c:pt>
                <c:pt idx="19019">
                  <c:v>38038</c:v>
                </c:pt>
                <c:pt idx="19020">
                  <c:v>38040</c:v>
                </c:pt>
                <c:pt idx="19021">
                  <c:v>38042</c:v>
                </c:pt>
                <c:pt idx="19022">
                  <c:v>38044</c:v>
                </c:pt>
                <c:pt idx="19023">
                  <c:v>38046</c:v>
                </c:pt>
                <c:pt idx="19024">
                  <c:v>38048</c:v>
                </c:pt>
                <c:pt idx="19025">
                  <c:v>38050</c:v>
                </c:pt>
                <c:pt idx="19026">
                  <c:v>38052</c:v>
                </c:pt>
                <c:pt idx="19027">
                  <c:v>38054</c:v>
                </c:pt>
                <c:pt idx="19028">
                  <c:v>38056</c:v>
                </c:pt>
                <c:pt idx="19029">
                  <c:v>38058</c:v>
                </c:pt>
                <c:pt idx="19030">
                  <c:v>38060</c:v>
                </c:pt>
                <c:pt idx="19031">
                  <c:v>38062</c:v>
                </c:pt>
                <c:pt idx="19032">
                  <c:v>38064</c:v>
                </c:pt>
                <c:pt idx="19033">
                  <c:v>38066</c:v>
                </c:pt>
                <c:pt idx="19034">
                  <c:v>38068</c:v>
                </c:pt>
                <c:pt idx="19035">
                  <c:v>38070</c:v>
                </c:pt>
                <c:pt idx="19036">
                  <c:v>38072</c:v>
                </c:pt>
                <c:pt idx="19037">
                  <c:v>38074</c:v>
                </c:pt>
                <c:pt idx="19038">
                  <c:v>38076</c:v>
                </c:pt>
                <c:pt idx="19039">
                  <c:v>38078</c:v>
                </c:pt>
                <c:pt idx="19040">
                  <c:v>38080</c:v>
                </c:pt>
                <c:pt idx="19041">
                  <c:v>38082</c:v>
                </c:pt>
                <c:pt idx="19042">
                  <c:v>38084</c:v>
                </c:pt>
                <c:pt idx="19043">
                  <c:v>38086</c:v>
                </c:pt>
                <c:pt idx="19044">
                  <c:v>38088</c:v>
                </c:pt>
                <c:pt idx="19045">
                  <c:v>38090</c:v>
                </c:pt>
                <c:pt idx="19046">
                  <c:v>38092</c:v>
                </c:pt>
                <c:pt idx="19047">
                  <c:v>38094</c:v>
                </c:pt>
                <c:pt idx="19048">
                  <c:v>38096</c:v>
                </c:pt>
                <c:pt idx="19049">
                  <c:v>38098</c:v>
                </c:pt>
                <c:pt idx="19050">
                  <c:v>38100</c:v>
                </c:pt>
                <c:pt idx="19051">
                  <c:v>38102</c:v>
                </c:pt>
                <c:pt idx="19052">
                  <c:v>38104</c:v>
                </c:pt>
                <c:pt idx="19053">
                  <c:v>38106</c:v>
                </c:pt>
                <c:pt idx="19054">
                  <c:v>38108</c:v>
                </c:pt>
                <c:pt idx="19055">
                  <c:v>38110</c:v>
                </c:pt>
                <c:pt idx="19056">
                  <c:v>38112</c:v>
                </c:pt>
                <c:pt idx="19057">
                  <c:v>38114</c:v>
                </c:pt>
                <c:pt idx="19058">
                  <c:v>38116</c:v>
                </c:pt>
                <c:pt idx="19059">
                  <c:v>38118</c:v>
                </c:pt>
                <c:pt idx="19060">
                  <c:v>38120</c:v>
                </c:pt>
                <c:pt idx="19061">
                  <c:v>38122</c:v>
                </c:pt>
                <c:pt idx="19062">
                  <c:v>38124</c:v>
                </c:pt>
                <c:pt idx="19063">
                  <c:v>38126</c:v>
                </c:pt>
                <c:pt idx="19064">
                  <c:v>38128</c:v>
                </c:pt>
                <c:pt idx="19065">
                  <c:v>38130</c:v>
                </c:pt>
                <c:pt idx="19066">
                  <c:v>38132</c:v>
                </c:pt>
                <c:pt idx="19067">
                  <c:v>38134</c:v>
                </c:pt>
                <c:pt idx="19068">
                  <c:v>38136</c:v>
                </c:pt>
                <c:pt idx="19069">
                  <c:v>38138</c:v>
                </c:pt>
                <c:pt idx="19070">
                  <c:v>38140</c:v>
                </c:pt>
                <c:pt idx="19071">
                  <c:v>38142</c:v>
                </c:pt>
                <c:pt idx="19072">
                  <c:v>38144</c:v>
                </c:pt>
                <c:pt idx="19073">
                  <c:v>38146</c:v>
                </c:pt>
                <c:pt idx="19074">
                  <c:v>38148</c:v>
                </c:pt>
                <c:pt idx="19075">
                  <c:v>38150</c:v>
                </c:pt>
                <c:pt idx="19076">
                  <c:v>38152</c:v>
                </c:pt>
                <c:pt idx="19077">
                  <c:v>38154</c:v>
                </c:pt>
                <c:pt idx="19078">
                  <c:v>38156</c:v>
                </c:pt>
                <c:pt idx="19079">
                  <c:v>38158</c:v>
                </c:pt>
                <c:pt idx="19080">
                  <c:v>38160</c:v>
                </c:pt>
                <c:pt idx="19081">
                  <c:v>38162</c:v>
                </c:pt>
                <c:pt idx="19082">
                  <c:v>38164</c:v>
                </c:pt>
                <c:pt idx="19083">
                  <c:v>38166</c:v>
                </c:pt>
                <c:pt idx="19084">
                  <c:v>38168</c:v>
                </c:pt>
                <c:pt idx="19085">
                  <c:v>38170</c:v>
                </c:pt>
                <c:pt idx="19086">
                  <c:v>38172</c:v>
                </c:pt>
                <c:pt idx="19087">
                  <c:v>38174</c:v>
                </c:pt>
                <c:pt idx="19088">
                  <c:v>38176</c:v>
                </c:pt>
                <c:pt idx="19089">
                  <c:v>38178</c:v>
                </c:pt>
                <c:pt idx="19090">
                  <c:v>38180</c:v>
                </c:pt>
                <c:pt idx="19091">
                  <c:v>38182</c:v>
                </c:pt>
                <c:pt idx="19092">
                  <c:v>38184</c:v>
                </c:pt>
                <c:pt idx="19093">
                  <c:v>38186</c:v>
                </c:pt>
                <c:pt idx="19094">
                  <c:v>38188</c:v>
                </c:pt>
                <c:pt idx="19095">
                  <c:v>38190</c:v>
                </c:pt>
                <c:pt idx="19096">
                  <c:v>38192</c:v>
                </c:pt>
                <c:pt idx="19097">
                  <c:v>38194</c:v>
                </c:pt>
                <c:pt idx="19098">
                  <c:v>38196</c:v>
                </c:pt>
                <c:pt idx="19099">
                  <c:v>38198</c:v>
                </c:pt>
                <c:pt idx="19100">
                  <c:v>38200</c:v>
                </c:pt>
                <c:pt idx="19101">
                  <c:v>38202</c:v>
                </c:pt>
                <c:pt idx="19102">
                  <c:v>38204</c:v>
                </c:pt>
                <c:pt idx="19103">
                  <c:v>38206</c:v>
                </c:pt>
                <c:pt idx="19104">
                  <c:v>38208</c:v>
                </c:pt>
                <c:pt idx="19105">
                  <c:v>38210</c:v>
                </c:pt>
                <c:pt idx="19106">
                  <c:v>38212</c:v>
                </c:pt>
                <c:pt idx="19107">
                  <c:v>38214</c:v>
                </c:pt>
                <c:pt idx="19108">
                  <c:v>38216</c:v>
                </c:pt>
                <c:pt idx="19109">
                  <c:v>38218</c:v>
                </c:pt>
                <c:pt idx="19110">
                  <c:v>38220</c:v>
                </c:pt>
                <c:pt idx="19111">
                  <c:v>38222</c:v>
                </c:pt>
                <c:pt idx="19112">
                  <c:v>38224</c:v>
                </c:pt>
                <c:pt idx="19113">
                  <c:v>38226</c:v>
                </c:pt>
                <c:pt idx="19114">
                  <c:v>38228</c:v>
                </c:pt>
                <c:pt idx="19115">
                  <c:v>38230</c:v>
                </c:pt>
                <c:pt idx="19116">
                  <c:v>38232</c:v>
                </c:pt>
                <c:pt idx="19117">
                  <c:v>38234</c:v>
                </c:pt>
                <c:pt idx="19118">
                  <c:v>38236</c:v>
                </c:pt>
                <c:pt idx="19119">
                  <c:v>38238</c:v>
                </c:pt>
                <c:pt idx="19120">
                  <c:v>38240</c:v>
                </c:pt>
                <c:pt idx="19121">
                  <c:v>38242</c:v>
                </c:pt>
                <c:pt idx="19122">
                  <c:v>38244</c:v>
                </c:pt>
                <c:pt idx="19123">
                  <c:v>38246</c:v>
                </c:pt>
                <c:pt idx="19124">
                  <c:v>38248</c:v>
                </c:pt>
                <c:pt idx="19125">
                  <c:v>38250</c:v>
                </c:pt>
                <c:pt idx="19126">
                  <c:v>38252</c:v>
                </c:pt>
                <c:pt idx="19127">
                  <c:v>38254</c:v>
                </c:pt>
                <c:pt idx="19128">
                  <c:v>38256</c:v>
                </c:pt>
                <c:pt idx="19129">
                  <c:v>38258</c:v>
                </c:pt>
                <c:pt idx="19130">
                  <c:v>38260</c:v>
                </c:pt>
                <c:pt idx="19131">
                  <c:v>38262</c:v>
                </c:pt>
                <c:pt idx="19132">
                  <c:v>38264</c:v>
                </c:pt>
                <c:pt idx="19133">
                  <c:v>38266</c:v>
                </c:pt>
                <c:pt idx="19134">
                  <c:v>38268</c:v>
                </c:pt>
                <c:pt idx="19135">
                  <c:v>38270</c:v>
                </c:pt>
                <c:pt idx="19136">
                  <c:v>38272</c:v>
                </c:pt>
                <c:pt idx="19137">
                  <c:v>38274</c:v>
                </c:pt>
                <c:pt idx="19138">
                  <c:v>38276</c:v>
                </c:pt>
                <c:pt idx="19139">
                  <c:v>38278</c:v>
                </c:pt>
                <c:pt idx="19140">
                  <c:v>38280</c:v>
                </c:pt>
                <c:pt idx="19141">
                  <c:v>38282</c:v>
                </c:pt>
                <c:pt idx="19142">
                  <c:v>38284</c:v>
                </c:pt>
                <c:pt idx="19143">
                  <c:v>38286</c:v>
                </c:pt>
                <c:pt idx="19144">
                  <c:v>38288</c:v>
                </c:pt>
                <c:pt idx="19145">
                  <c:v>38290</c:v>
                </c:pt>
                <c:pt idx="19146">
                  <c:v>38292</c:v>
                </c:pt>
                <c:pt idx="19147">
                  <c:v>38294</c:v>
                </c:pt>
                <c:pt idx="19148">
                  <c:v>38296</c:v>
                </c:pt>
                <c:pt idx="19149">
                  <c:v>38298</c:v>
                </c:pt>
                <c:pt idx="19150">
                  <c:v>38300</c:v>
                </c:pt>
                <c:pt idx="19151">
                  <c:v>38302</c:v>
                </c:pt>
                <c:pt idx="19152">
                  <c:v>38304</c:v>
                </c:pt>
                <c:pt idx="19153">
                  <c:v>38306</c:v>
                </c:pt>
                <c:pt idx="19154">
                  <c:v>38308</c:v>
                </c:pt>
                <c:pt idx="19155">
                  <c:v>38310</c:v>
                </c:pt>
                <c:pt idx="19156">
                  <c:v>38312</c:v>
                </c:pt>
                <c:pt idx="19157">
                  <c:v>38314</c:v>
                </c:pt>
                <c:pt idx="19158">
                  <c:v>38316</c:v>
                </c:pt>
                <c:pt idx="19159">
                  <c:v>38318</c:v>
                </c:pt>
                <c:pt idx="19160">
                  <c:v>38320</c:v>
                </c:pt>
                <c:pt idx="19161">
                  <c:v>38322</c:v>
                </c:pt>
                <c:pt idx="19162">
                  <c:v>38324</c:v>
                </c:pt>
                <c:pt idx="19163">
                  <c:v>38326</c:v>
                </c:pt>
                <c:pt idx="19164">
                  <c:v>38328</c:v>
                </c:pt>
                <c:pt idx="19165">
                  <c:v>38330</c:v>
                </c:pt>
                <c:pt idx="19166">
                  <c:v>38332</c:v>
                </c:pt>
                <c:pt idx="19167">
                  <c:v>38334</c:v>
                </c:pt>
                <c:pt idx="19168">
                  <c:v>38336</c:v>
                </c:pt>
                <c:pt idx="19169">
                  <c:v>38338</c:v>
                </c:pt>
                <c:pt idx="19170">
                  <c:v>38340</c:v>
                </c:pt>
                <c:pt idx="19171">
                  <c:v>38342</c:v>
                </c:pt>
                <c:pt idx="19172">
                  <c:v>38344</c:v>
                </c:pt>
                <c:pt idx="19173">
                  <c:v>38346</c:v>
                </c:pt>
                <c:pt idx="19174">
                  <c:v>38348</c:v>
                </c:pt>
                <c:pt idx="19175">
                  <c:v>38350</c:v>
                </c:pt>
                <c:pt idx="19176">
                  <c:v>38352</c:v>
                </c:pt>
                <c:pt idx="19177">
                  <c:v>38354</c:v>
                </c:pt>
                <c:pt idx="19178">
                  <c:v>38356</c:v>
                </c:pt>
                <c:pt idx="19179">
                  <c:v>38358</c:v>
                </c:pt>
                <c:pt idx="19180">
                  <c:v>38360</c:v>
                </c:pt>
                <c:pt idx="19181">
                  <c:v>38362</c:v>
                </c:pt>
                <c:pt idx="19182">
                  <c:v>38364</c:v>
                </c:pt>
                <c:pt idx="19183">
                  <c:v>38366</c:v>
                </c:pt>
                <c:pt idx="19184">
                  <c:v>38368</c:v>
                </c:pt>
                <c:pt idx="19185">
                  <c:v>38370</c:v>
                </c:pt>
                <c:pt idx="19186">
                  <c:v>38372</c:v>
                </c:pt>
                <c:pt idx="19187">
                  <c:v>38374</c:v>
                </c:pt>
                <c:pt idx="19188">
                  <c:v>38376</c:v>
                </c:pt>
                <c:pt idx="19189">
                  <c:v>38378</c:v>
                </c:pt>
                <c:pt idx="19190">
                  <c:v>38380</c:v>
                </c:pt>
                <c:pt idx="19191">
                  <c:v>38382</c:v>
                </c:pt>
                <c:pt idx="19192">
                  <c:v>38384</c:v>
                </c:pt>
                <c:pt idx="19193">
                  <c:v>38386</c:v>
                </c:pt>
                <c:pt idx="19194">
                  <c:v>38388</c:v>
                </c:pt>
                <c:pt idx="19195">
                  <c:v>38390</c:v>
                </c:pt>
                <c:pt idx="19196">
                  <c:v>38392</c:v>
                </c:pt>
                <c:pt idx="19197">
                  <c:v>38394</c:v>
                </c:pt>
                <c:pt idx="19198">
                  <c:v>38396</c:v>
                </c:pt>
                <c:pt idx="19199">
                  <c:v>38398</c:v>
                </c:pt>
                <c:pt idx="19200">
                  <c:v>38400</c:v>
                </c:pt>
                <c:pt idx="19201">
                  <c:v>38402</c:v>
                </c:pt>
                <c:pt idx="19202">
                  <c:v>38404</c:v>
                </c:pt>
                <c:pt idx="19203">
                  <c:v>38406</c:v>
                </c:pt>
                <c:pt idx="19204">
                  <c:v>38408</c:v>
                </c:pt>
                <c:pt idx="19205">
                  <c:v>38410</c:v>
                </c:pt>
                <c:pt idx="19206">
                  <c:v>38412</c:v>
                </c:pt>
                <c:pt idx="19207">
                  <c:v>38414</c:v>
                </c:pt>
                <c:pt idx="19208">
                  <c:v>38416</c:v>
                </c:pt>
                <c:pt idx="19209">
                  <c:v>38418</c:v>
                </c:pt>
                <c:pt idx="19210">
                  <c:v>38420</c:v>
                </c:pt>
                <c:pt idx="19211">
                  <c:v>38422</c:v>
                </c:pt>
                <c:pt idx="19212">
                  <c:v>38424</c:v>
                </c:pt>
                <c:pt idx="19213">
                  <c:v>38426</c:v>
                </c:pt>
                <c:pt idx="19214">
                  <c:v>38428</c:v>
                </c:pt>
                <c:pt idx="19215">
                  <c:v>38430</c:v>
                </c:pt>
                <c:pt idx="19216">
                  <c:v>38432</c:v>
                </c:pt>
                <c:pt idx="19217">
                  <c:v>38434</c:v>
                </c:pt>
                <c:pt idx="19218">
                  <c:v>38436</c:v>
                </c:pt>
                <c:pt idx="19219">
                  <c:v>38438</c:v>
                </c:pt>
                <c:pt idx="19220">
                  <c:v>38440</c:v>
                </c:pt>
                <c:pt idx="19221">
                  <c:v>38442</c:v>
                </c:pt>
                <c:pt idx="19222">
                  <c:v>38444</c:v>
                </c:pt>
                <c:pt idx="19223">
                  <c:v>38446</c:v>
                </c:pt>
                <c:pt idx="19224">
                  <c:v>38448</c:v>
                </c:pt>
                <c:pt idx="19225">
                  <c:v>38450</c:v>
                </c:pt>
                <c:pt idx="19226">
                  <c:v>38452</c:v>
                </c:pt>
                <c:pt idx="19227">
                  <c:v>38454</c:v>
                </c:pt>
                <c:pt idx="19228">
                  <c:v>38456</c:v>
                </c:pt>
                <c:pt idx="19229">
                  <c:v>38458</c:v>
                </c:pt>
                <c:pt idx="19230">
                  <c:v>38460</c:v>
                </c:pt>
                <c:pt idx="19231">
                  <c:v>38462</c:v>
                </c:pt>
                <c:pt idx="19232">
                  <c:v>38464</c:v>
                </c:pt>
                <c:pt idx="19233">
                  <c:v>38466</c:v>
                </c:pt>
                <c:pt idx="19234">
                  <c:v>38468</c:v>
                </c:pt>
                <c:pt idx="19235">
                  <c:v>38470</c:v>
                </c:pt>
                <c:pt idx="19236">
                  <c:v>38472</c:v>
                </c:pt>
                <c:pt idx="19237">
                  <c:v>38474</c:v>
                </c:pt>
                <c:pt idx="19238">
                  <c:v>38476</c:v>
                </c:pt>
                <c:pt idx="19239">
                  <c:v>38478</c:v>
                </c:pt>
                <c:pt idx="19240">
                  <c:v>38480</c:v>
                </c:pt>
                <c:pt idx="19241">
                  <c:v>38482</c:v>
                </c:pt>
                <c:pt idx="19242">
                  <c:v>38484</c:v>
                </c:pt>
                <c:pt idx="19243">
                  <c:v>38486</c:v>
                </c:pt>
                <c:pt idx="19244">
                  <c:v>38488</c:v>
                </c:pt>
                <c:pt idx="19245">
                  <c:v>38490</c:v>
                </c:pt>
                <c:pt idx="19246">
                  <c:v>38492</c:v>
                </c:pt>
                <c:pt idx="19247">
                  <c:v>38494</c:v>
                </c:pt>
                <c:pt idx="19248">
                  <c:v>38496</c:v>
                </c:pt>
                <c:pt idx="19249">
                  <c:v>38498</c:v>
                </c:pt>
                <c:pt idx="19250">
                  <c:v>38500</c:v>
                </c:pt>
                <c:pt idx="19251">
                  <c:v>38502</c:v>
                </c:pt>
                <c:pt idx="19252">
                  <c:v>38504</c:v>
                </c:pt>
                <c:pt idx="19253">
                  <c:v>38506</c:v>
                </c:pt>
                <c:pt idx="19254">
                  <c:v>38508</c:v>
                </c:pt>
                <c:pt idx="19255">
                  <c:v>38510</c:v>
                </c:pt>
                <c:pt idx="19256">
                  <c:v>38512</c:v>
                </c:pt>
                <c:pt idx="19257">
                  <c:v>38514</c:v>
                </c:pt>
                <c:pt idx="19258">
                  <c:v>38516</c:v>
                </c:pt>
                <c:pt idx="19259">
                  <c:v>38518</c:v>
                </c:pt>
                <c:pt idx="19260">
                  <c:v>38520</c:v>
                </c:pt>
                <c:pt idx="19261">
                  <c:v>38522</c:v>
                </c:pt>
                <c:pt idx="19262">
                  <c:v>38524</c:v>
                </c:pt>
                <c:pt idx="19263">
                  <c:v>38526</c:v>
                </c:pt>
                <c:pt idx="19264">
                  <c:v>38528</c:v>
                </c:pt>
                <c:pt idx="19265">
                  <c:v>38530</c:v>
                </c:pt>
                <c:pt idx="19266">
                  <c:v>38532</c:v>
                </c:pt>
                <c:pt idx="19267">
                  <c:v>38534</c:v>
                </c:pt>
                <c:pt idx="19268">
                  <c:v>38536</c:v>
                </c:pt>
                <c:pt idx="19269">
                  <c:v>38538</c:v>
                </c:pt>
                <c:pt idx="19270">
                  <c:v>38540</c:v>
                </c:pt>
                <c:pt idx="19271">
                  <c:v>38542</c:v>
                </c:pt>
                <c:pt idx="19272">
                  <c:v>38544</c:v>
                </c:pt>
                <c:pt idx="19273">
                  <c:v>38546</c:v>
                </c:pt>
                <c:pt idx="19274">
                  <c:v>38548</c:v>
                </c:pt>
                <c:pt idx="19275">
                  <c:v>38550</c:v>
                </c:pt>
                <c:pt idx="19276">
                  <c:v>38552</c:v>
                </c:pt>
                <c:pt idx="19277">
                  <c:v>38554</c:v>
                </c:pt>
                <c:pt idx="19278">
                  <c:v>38556</c:v>
                </c:pt>
                <c:pt idx="19279">
                  <c:v>38558</c:v>
                </c:pt>
                <c:pt idx="19280">
                  <c:v>38560</c:v>
                </c:pt>
                <c:pt idx="19281">
                  <c:v>38562</c:v>
                </c:pt>
                <c:pt idx="19282">
                  <c:v>38564</c:v>
                </c:pt>
                <c:pt idx="19283">
                  <c:v>38566</c:v>
                </c:pt>
                <c:pt idx="19284">
                  <c:v>38568</c:v>
                </c:pt>
                <c:pt idx="19285">
                  <c:v>38570</c:v>
                </c:pt>
                <c:pt idx="19286">
                  <c:v>38572</c:v>
                </c:pt>
                <c:pt idx="19287">
                  <c:v>38574</c:v>
                </c:pt>
                <c:pt idx="19288">
                  <c:v>38576</c:v>
                </c:pt>
                <c:pt idx="19289">
                  <c:v>38578</c:v>
                </c:pt>
                <c:pt idx="19290">
                  <c:v>38580</c:v>
                </c:pt>
                <c:pt idx="19291">
                  <c:v>38582</c:v>
                </c:pt>
                <c:pt idx="19292">
                  <c:v>38584</c:v>
                </c:pt>
                <c:pt idx="19293">
                  <c:v>38586</c:v>
                </c:pt>
                <c:pt idx="19294">
                  <c:v>38588</c:v>
                </c:pt>
                <c:pt idx="19295">
                  <c:v>38590</c:v>
                </c:pt>
                <c:pt idx="19296">
                  <c:v>38592</c:v>
                </c:pt>
                <c:pt idx="19297">
                  <c:v>38594</c:v>
                </c:pt>
                <c:pt idx="19298">
                  <c:v>38596</c:v>
                </c:pt>
                <c:pt idx="19299">
                  <c:v>38598</c:v>
                </c:pt>
                <c:pt idx="19300">
                  <c:v>38600</c:v>
                </c:pt>
                <c:pt idx="19301">
                  <c:v>38602</c:v>
                </c:pt>
                <c:pt idx="19302">
                  <c:v>38604</c:v>
                </c:pt>
                <c:pt idx="19303">
                  <c:v>38606</c:v>
                </c:pt>
                <c:pt idx="19304">
                  <c:v>38608</c:v>
                </c:pt>
                <c:pt idx="19305">
                  <c:v>38610</c:v>
                </c:pt>
                <c:pt idx="19306">
                  <c:v>38612</c:v>
                </c:pt>
                <c:pt idx="19307">
                  <c:v>38614</c:v>
                </c:pt>
                <c:pt idx="19308">
                  <c:v>38616</c:v>
                </c:pt>
                <c:pt idx="19309">
                  <c:v>38618</c:v>
                </c:pt>
                <c:pt idx="19310">
                  <c:v>38620</c:v>
                </c:pt>
                <c:pt idx="19311">
                  <c:v>38622</c:v>
                </c:pt>
                <c:pt idx="19312">
                  <c:v>38624</c:v>
                </c:pt>
                <c:pt idx="19313">
                  <c:v>38626</c:v>
                </c:pt>
                <c:pt idx="19314">
                  <c:v>38628</c:v>
                </c:pt>
                <c:pt idx="19315">
                  <c:v>38630</c:v>
                </c:pt>
                <c:pt idx="19316">
                  <c:v>38632</c:v>
                </c:pt>
                <c:pt idx="19317">
                  <c:v>38634</c:v>
                </c:pt>
                <c:pt idx="19318">
                  <c:v>38636</c:v>
                </c:pt>
                <c:pt idx="19319">
                  <c:v>38638</c:v>
                </c:pt>
                <c:pt idx="19320">
                  <c:v>38640</c:v>
                </c:pt>
                <c:pt idx="19321">
                  <c:v>38642</c:v>
                </c:pt>
                <c:pt idx="19322">
                  <c:v>38644</c:v>
                </c:pt>
                <c:pt idx="19323">
                  <c:v>38646</c:v>
                </c:pt>
                <c:pt idx="19324">
                  <c:v>38648</c:v>
                </c:pt>
                <c:pt idx="19325">
                  <c:v>38650</c:v>
                </c:pt>
                <c:pt idx="19326">
                  <c:v>38652</c:v>
                </c:pt>
                <c:pt idx="19327">
                  <c:v>38654</c:v>
                </c:pt>
                <c:pt idx="19328">
                  <c:v>38656</c:v>
                </c:pt>
                <c:pt idx="19329">
                  <c:v>38658</c:v>
                </c:pt>
                <c:pt idx="19330">
                  <c:v>38660</c:v>
                </c:pt>
                <c:pt idx="19331">
                  <c:v>38662</c:v>
                </c:pt>
                <c:pt idx="19332">
                  <c:v>38664</c:v>
                </c:pt>
                <c:pt idx="19333">
                  <c:v>38666</c:v>
                </c:pt>
                <c:pt idx="19334">
                  <c:v>38668</c:v>
                </c:pt>
                <c:pt idx="19335">
                  <c:v>38670</c:v>
                </c:pt>
                <c:pt idx="19336">
                  <c:v>38672</c:v>
                </c:pt>
                <c:pt idx="19337">
                  <c:v>38674</c:v>
                </c:pt>
                <c:pt idx="19338">
                  <c:v>38676</c:v>
                </c:pt>
                <c:pt idx="19339">
                  <c:v>38678</c:v>
                </c:pt>
                <c:pt idx="19340">
                  <c:v>38680</c:v>
                </c:pt>
                <c:pt idx="19341">
                  <c:v>38682</c:v>
                </c:pt>
                <c:pt idx="19342">
                  <c:v>38684</c:v>
                </c:pt>
                <c:pt idx="19343">
                  <c:v>38686</c:v>
                </c:pt>
                <c:pt idx="19344">
                  <c:v>38688</c:v>
                </c:pt>
                <c:pt idx="19345">
                  <c:v>38690</c:v>
                </c:pt>
                <c:pt idx="19346">
                  <c:v>38692</c:v>
                </c:pt>
                <c:pt idx="19347">
                  <c:v>38694</c:v>
                </c:pt>
                <c:pt idx="19348">
                  <c:v>38696</c:v>
                </c:pt>
                <c:pt idx="19349">
                  <c:v>38698</c:v>
                </c:pt>
                <c:pt idx="19350">
                  <c:v>38700</c:v>
                </c:pt>
                <c:pt idx="19351">
                  <c:v>38702</c:v>
                </c:pt>
                <c:pt idx="19352">
                  <c:v>38704</c:v>
                </c:pt>
                <c:pt idx="19353">
                  <c:v>38706</c:v>
                </c:pt>
                <c:pt idx="19354">
                  <c:v>38708</c:v>
                </c:pt>
                <c:pt idx="19355">
                  <c:v>38710</c:v>
                </c:pt>
                <c:pt idx="19356">
                  <c:v>38712</c:v>
                </c:pt>
                <c:pt idx="19357">
                  <c:v>38714</c:v>
                </c:pt>
                <c:pt idx="19358">
                  <c:v>38716</c:v>
                </c:pt>
                <c:pt idx="19359">
                  <c:v>38718</c:v>
                </c:pt>
                <c:pt idx="19360">
                  <c:v>38720</c:v>
                </c:pt>
                <c:pt idx="19361">
                  <c:v>38722</c:v>
                </c:pt>
                <c:pt idx="19362">
                  <c:v>38724</c:v>
                </c:pt>
                <c:pt idx="19363">
                  <c:v>38726</c:v>
                </c:pt>
                <c:pt idx="19364">
                  <c:v>38728</c:v>
                </c:pt>
                <c:pt idx="19365">
                  <c:v>38730</c:v>
                </c:pt>
                <c:pt idx="19366">
                  <c:v>38732</c:v>
                </c:pt>
                <c:pt idx="19367">
                  <c:v>38734</c:v>
                </c:pt>
                <c:pt idx="19368">
                  <c:v>38736</c:v>
                </c:pt>
                <c:pt idx="19369">
                  <c:v>38738</c:v>
                </c:pt>
                <c:pt idx="19370">
                  <c:v>38740</c:v>
                </c:pt>
                <c:pt idx="19371">
                  <c:v>38742</c:v>
                </c:pt>
                <c:pt idx="19372">
                  <c:v>38744</c:v>
                </c:pt>
                <c:pt idx="19373">
                  <c:v>38746</c:v>
                </c:pt>
                <c:pt idx="19374">
                  <c:v>38748</c:v>
                </c:pt>
                <c:pt idx="19375">
                  <c:v>38750</c:v>
                </c:pt>
                <c:pt idx="19376">
                  <c:v>38752</c:v>
                </c:pt>
                <c:pt idx="19377">
                  <c:v>38754</c:v>
                </c:pt>
                <c:pt idx="19378">
                  <c:v>38756</c:v>
                </c:pt>
                <c:pt idx="19379">
                  <c:v>38758</c:v>
                </c:pt>
                <c:pt idx="19380">
                  <c:v>38760</c:v>
                </c:pt>
                <c:pt idx="19381">
                  <c:v>38762</c:v>
                </c:pt>
                <c:pt idx="19382">
                  <c:v>38764</c:v>
                </c:pt>
                <c:pt idx="19383">
                  <c:v>38766</c:v>
                </c:pt>
                <c:pt idx="19384">
                  <c:v>38768</c:v>
                </c:pt>
                <c:pt idx="19385">
                  <c:v>38770</c:v>
                </c:pt>
                <c:pt idx="19386">
                  <c:v>38772</c:v>
                </c:pt>
                <c:pt idx="19387">
                  <c:v>38774</c:v>
                </c:pt>
                <c:pt idx="19388">
                  <c:v>38776</c:v>
                </c:pt>
                <c:pt idx="19389">
                  <c:v>38778</c:v>
                </c:pt>
                <c:pt idx="19390">
                  <c:v>38780</c:v>
                </c:pt>
                <c:pt idx="19391">
                  <c:v>38782</c:v>
                </c:pt>
                <c:pt idx="19392">
                  <c:v>38784</c:v>
                </c:pt>
                <c:pt idx="19393">
                  <c:v>38786</c:v>
                </c:pt>
                <c:pt idx="19394">
                  <c:v>38788</c:v>
                </c:pt>
                <c:pt idx="19395">
                  <c:v>38790</c:v>
                </c:pt>
                <c:pt idx="19396">
                  <c:v>38792</c:v>
                </c:pt>
                <c:pt idx="19397">
                  <c:v>38794</c:v>
                </c:pt>
                <c:pt idx="19398">
                  <c:v>38796</c:v>
                </c:pt>
                <c:pt idx="19399">
                  <c:v>38798</c:v>
                </c:pt>
                <c:pt idx="19400">
                  <c:v>38800</c:v>
                </c:pt>
                <c:pt idx="19401">
                  <c:v>38802</c:v>
                </c:pt>
                <c:pt idx="19402">
                  <c:v>38804</c:v>
                </c:pt>
                <c:pt idx="19403">
                  <c:v>38806</c:v>
                </c:pt>
                <c:pt idx="19404">
                  <c:v>38808</c:v>
                </c:pt>
                <c:pt idx="19405">
                  <c:v>38810</c:v>
                </c:pt>
                <c:pt idx="19406">
                  <c:v>38812</c:v>
                </c:pt>
                <c:pt idx="19407">
                  <c:v>38814</c:v>
                </c:pt>
                <c:pt idx="19408">
                  <c:v>38816</c:v>
                </c:pt>
                <c:pt idx="19409">
                  <c:v>38818</c:v>
                </c:pt>
                <c:pt idx="19410">
                  <c:v>38820</c:v>
                </c:pt>
                <c:pt idx="19411">
                  <c:v>38822</c:v>
                </c:pt>
                <c:pt idx="19412">
                  <c:v>38824</c:v>
                </c:pt>
                <c:pt idx="19413">
                  <c:v>38826</c:v>
                </c:pt>
                <c:pt idx="19414">
                  <c:v>38828</c:v>
                </c:pt>
                <c:pt idx="19415">
                  <c:v>38830</c:v>
                </c:pt>
                <c:pt idx="19416">
                  <c:v>38832</c:v>
                </c:pt>
                <c:pt idx="19417">
                  <c:v>38834</c:v>
                </c:pt>
                <c:pt idx="19418">
                  <c:v>38836</c:v>
                </c:pt>
                <c:pt idx="19419">
                  <c:v>38838</c:v>
                </c:pt>
                <c:pt idx="19420">
                  <c:v>38840</c:v>
                </c:pt>
                <c:pt idx="19421">
                  <c:v>38842</c:v>
                </c:pt>
                <c:pt idx="19422">
                  <c:v>38844</c:v>
                </c:pt>
                <c:pt idx="19423">
                  <c:v>38846</c:v>
                </c:pt>
                <c:pt idx="19424">
                  <c:v>38848</c:v>
                </c:pt>
                <c:pt idx="19425">
                  <c:v>38850</c:v>
                </c:pt>
                <c:pt idx="19426">
                  <c:v>38852</c:v>
                </c:pt>
                <c:pt idx="19427">
                  <c:v>38854</c:v>
                </c:pt>
                <c:pt idx="19428">
                  <c:v>38856</c:v>
                </c:pt>
                <c:pt idx="19429">
                  <c:v>38858</c:v>
                </c:pt>
                <c:pt idx="19430">
                  <c:v>38860</c:v>
                </c:pt>
                <c:pt idx="19431">
                  <c:v>38862</c:v>
                </c:pt>
                <c:pt idx="19432">
                  <c:v>38864</c:v>
                </c:pt>
                <c:pt idx="19433">
                  <c:v>38866</c:v>
                </c:pt>
                <c:pt idx="19434">
                  <c:v>38868</c:v>
                </c:pt>
                <c:pt idx="19435">
                  <c:v>38870</c:v>
                </c:pt>
                <c:pt idx="19436">
                  <c:v>38872</c:v>
                </c:pt>
                <c:pt idx="19437">
                  <c:v>38874</c:v>
                </c:pt>
                <c:pt idx="19438">
                  <c:v>38876</c:v>
                </c:pt>
                <c:pt idx="19439">
                  <c:v>38878</c:v>
                </c:pt>
                <c:pt idx="19440">
                  <c:v>38880</c:v>
                </c:pt>
                <c:pt idx="19441">
                  <c:v>38882</c:v>
                </c:pt>
                <c:pt idx="19442">
                  <c:v>38884</c:v>
                </c:pt>
                <c:pt idx="19443">
                  <c:v>38886</c:v>
                </c:pt>
                <c:pt idx="19444">
                  <c:v>38888</c:v>
                </c:pt>
                <c:pt idx="19445">
                  <c:v>38890</c:v>
                </c:pt>
                <c:pt idx="19446">
                  <c:v>38892</c:v>
                </c:pt>
                <c:pt idx="19447">
                  <c:v>38894</c:v>
                </c:pt>
                <c:pt idx="19448">
                  <c:v>38896</c:v>
                </c:pt>
                <c:pt idx="19449">
                  <c:v>38898</c:v>
                </c:pt>
                <c:pt idx="19450">
                  <c:v>38900</c:v>
                </c:pt>
                <c:pt idx="19451">
                  <c:v>38902</c:v>
                </c:pt>
                <c:pt idx="19452">
                  <c:v>38904</c:v>
                </c:pt>
                <c:pt idx="19453">
                  <c:v>38906</c:v>
                </c:pt>
                <c:pt idx="19454">
                  <c:v>38908</c:v>
                </c:pt>
                <c:pt idx="19455">
                  <c:v>38910</c:v>
                </c:pt>
                <c:pt idx="19456">
                  <c:v>38912</c:v>
                </c:pt>
                <c:pt idx="19457">
                  <c:v>38914</c:v>
                </c:pt>
                <c:pt idx="19458">
                  <c:v>38916</c:v>
                </c:pt>
                <c:pt idx="19459">
                  <c:v>38918</c:v>
                </c:pt>
                <c:pt idx="19460">
                  <c:v>38920</c:v>
                </c:pt>
                <c:pt idx="19461">
                  <c:v>38922</c:v>
                </c:pt>
                <c:pt idx="19462">
                  <c:v>38924</c:v>
                </c:pt>
                <c:pt idx="19463">
                  <c:v>38926</c:v>
                </c:pt>
                <c:pt idx="19464">
                  <c:v>38928</c:v>
                </c:pt>
                <c:pt idx="19465">
                  <c:v>38930</c:v>
                </c:pt>
                <c:pt idx="19466">
                  <c:v>38932</c:v>
                </c:pt>
                <c:pt idx="19467">
                  <c:v>38934</c:v>
                </c:pt>
                <c:pt idx="19468">
                  <c:v>38936</c:v>
                </c:pt>
                <c:pt idx="19469">
                  <c:v>38938</c:v>
                </c:pt>
                <c:pt idx="19470">
                  <c:v>38940</c:v>
                </c:pt>
                <c:pt idx="19471">
                  <c:v>38942</c:v>
                </c:pt>
                <c:pt idx="19472">
                  <c:v>38944</c:v>
                </c:pt>
                <c:pt idx="19473">
                  <c:v>38946</c:v>
                </c:pt>
                <c:pt idx="19474">
                  <c:v>38948</c:v>
                </c:pt>
                <c:pt idx="19475">
                  <c:v>38950</c:v>
                </c:pt>
                <c:pt idx="19476">
                  <c:v>38952</c:v>
                </c:pt>
                <c:pt idx="19477">
                  <c:v>38954</c:v>
                </c:pt>
                <c:pt idx="19478">
                  <c:v>38956</c:v>
                </c:pt>
                <c:pt idx="19479">
                  <c:v>38958</c:v>
                </c:pt>
                <c:pt idx="19480">
                  <c:v>38960</c:v>
                </c:pt>
                <c:pt idx="19481">
                  <c:v>38962</c:v>
                </c:pt>
                <c:pt idx="19482">
                  <c:v>38964</c:v>
                </c:pt>
                <c:pt idx="19483">
                  <c:v>38966</c:v>
                </c:pt>
                <c:pt idx="19484">
                  <c:v>38968</c:v>
                </c:pt>
                <c:pt idx="19485">
                  <c:v>38970</c:v>
                </c:pt>
                <c:pt idx="19486">
                  <c:v>38972</c:v>
                </c:pt>
                <c:pt idx="19487">
                  <c:v>38974</c:v>
                </c:pt>
                <c:pt idx="19488">
                  <c:v>38976</c:v>
                </c:pt>
                <c:pt idx="19489">
                  <c:v>38978</c:v>
                </c:pt>
                <c:pt idx="19490">
                  <c:v>38980</c:v>
                </c:pt>
                <c:pt idx="19491">
                  <c:v>38982</c:v>
                </c:pt>
                <c:pt idx="19492">
                  <c:v>38984</c:v>
                </c:pt>
                <c:pt idx="19493">
                  <c:v>38986</c:v>
                </c:pt>
                <c:pt idx="19494">
                  <c:v>38988</c:v>
                </c:pt>
                <c:pt idx="19495">
                  <c:v>38990</c:v>
                </c:pt>
                <c:pt idx="19496">
                  <c:v>38992</c:v>
                </c:pt>
                <c:pt idx="19497">
                  <c:v>38994</c:v>
                </c:pt>
                <c:pt idx="19498">
                  <c:v>38996</c:v>
                </c:pt>
                <c:pt idx="19499">
                  <c:v>38998</c:v>
                </c:pt>
                <c:pt idx="19500">
                  <c:v>39000</c:v>
                </c:pt>
                <c:pt idx="19501">
                  <c:v>39002</c:v>
                </c:pt>
                <c:pt idx="19502">
                  <c:v>39004</c:v>
                </c:pt>
                <c:pt idx="19503">
                  <c:v>39006</c:v>
                </c:pt>
                <c:pt idx="19504">
                  <c:v>39008</c:v>
                </c:pt>
                <c:pt idx="19505">
                  <c:v>39010</c:v>
                </c:pt>
                <c:pt idx="19506">
                  <c:v>39012</c:v>
                </c:pt>
                <c:pt idx="19507">
                  <c:v>39014</c:v>
                </c:pt>
                <c:pt idx="19508">
                  <c:v>39016</c:v>
                </c:pt>
                <c:pt idx="19509">
                  <c:v>39018</c:v>
                </c:pt>
                <c:pt idx="19510">
                  <c:v>39020</c:v>
                </c:pt>
                <c:pt idx="19511">
                  <c:v>39022</c:v>
                </c:pt>
                <c:pt idx="19512">
                  <c:v>39024</c:v>
                </c:pt>
                <c:pt idx="19513">
                  <c:v>39026</c:v>
                </c:pt>
                <c:pt idx="19514">
                  <c:v>39028</c:v>
                </c:pt>
                <c:pt idx="19515">
                  <c:v>39030</c:v>
                </c:pt>
                <c:pt idx="19516">
                  <c:v>39032</c:v>
                </c:pt>
                <c:pt idx="19517">
                  <c:v>39034</c:v>
                </c:pt>
                <c:pt idx="19518">
                  <c:v>39036</c:v>
                </c:pt>
                <c:pt idx="19519">
                  <c:v>39038</c:v>
                </c:pt>
                <c:pt idx="19520">
                  <c:v>39040</c:v>
                </c:pt>
                <c:pt idx="19521">
                  <c:v>39042</c:v>
                </c:pt>
                <c:pt idx="19522">
                  <c:v>39044</c:v>
                </c:pt>
                <c:pt idx="19523">
                  <c:v>39046</c:v>
                </c:pt>
                <c:pt idx="19524">
                  <c:v>39048</c:v>
                </c:pt>
                <c:pt idx="19525">
                  <c:v>39050</c:v>
                </c:pt>
                <c:pt idx="19526">
                  <c:v>39052</c:v>
                </c:pt>
                <c:pt idx="19527">
                  <c:v>39054</c:v>
                </c:pt>
                <c:pt idx="19528">
                  <c:v>39056</c:v>
                </c:pt>
                <c:pt idx="19529">
                  <c:v>39058</c:v>
                </c:pt>
                <c:pt idx="19530">
                  <c:v>39060</c:v>
                </c:pt>
                <c:pt idx="19531">
                  <c:v>39062</c:v>
                </c:pt>
                <c:pt idx="19532">
                  <c:v>39064</c:v>
                </c:pt>
                <c:pt idx="19533">
                  <c:v>39066</c:v>
                </c:pt>
                <c:pt idx="19534">
                  <c:v>39068</c:v>
                </c:pt>
                <c:pt idx="19535">
                  <c:v>39070</c:v>
                </c:pt>
                <c:pt idx="19536">
                  <c:v>39072</c:v>
                </c:pt>
                <c:pt idx="19537">
                  <c:v>39074</c:v>
                </c:pt>
                <c:pt idx="19538">
                  <c:v>39076</c:v>
                </c:pt>
                <c:pt idx="19539">
                  <c:v>39078</c:v>
                </c:pt>
                <c:pt idx="19540">
                  <c:v>39080</c:v>
                </c:pt>
                <c:pt idx="19541">
                  <c:v>39082</c:v>
                </c:pt>
                <c:pt idx="19542">
                  <c:v>39084</c:v>
                </c:pt>
                <c:pt idx="19543">
                  <c:v>39086</c:v>
                </c:pt>
                <c:pt idx="19544">
                  <c:v>39088</c:v>
                </c:pt>
                <c:pt idx="19545">
                  <c:v>39090</c:v>
                </c:pt>
                <c:pt idx="19546">
                  <c:v>39092</c:v>
                </c:pt>
                <c:pt idx="19547">
                  <c:v>39094</c:v>
                </c:pt>
                <c:pt idx="19548">
                  <c:v>39096</c:v>
                </c:pt>
                <c:pt idx="19549">
                  <c:v>39098</c:v>
                </c:pt>
                <c:pt idx="19550">
                  <c:v>39100</c:v>
                </c:pt>
                <c:pt idx="19551">
                  <c:v>39102</c:v>
                </c:pt>
                <c:pt idx="19552">
                  <c:v>39104</c:v>
                </c:pt>
                <c:pt idx="19553">
                  <c:v>39106</c:v>
                </c:pt>
                <c:pt idx="19554">
                  <c:v>39108</c:v>
                </c:pt>
                <c:pt idx="19555">
                  <c:v>39110</c:v>
                </c:pt>
                <c:pt idx="19556">
                  <c:v>39112</c:v>
                </c:pt>
                <c:pt idx="19557">
                  <c:v>39114</c:v>
                </c:pt>
                <c:pt idx="19558">
                  <c:v>39116</c:v>
                </c:pt>
                <c:pt idx="19559">
                  <c:v>39118</c:v>
                </c:pt>
                <c:pt idx="19560">
                  <c:v>39120</c:v>
                </c:pt>
                <c:pt idx="19561">
                  <c:v>39122</c:v>
                </c:pt>
                <c:pt idx="19562">
                  <c:v>39124</c:v>
                </c:pt>
                <c:pt idx="19563">
                  <c:v>39126</c:v>
                </c:pt>
                <c:pt idx="19564">
                  <c:v>39128</c:v>
                </c:pt>
                <c:pt idx="19565">
                  <c:v>39130</c:v>
                </c:pt>
                <c:pt idx="19566">
                  <c:v>39132</c:v>
                </c:pt>
                <c:pt idx="19567">
                  <c:v>39134</c:v>
                </c:pt>
                <c:pt idx="19568">
                  <c:v>39136</c:v>
                </c:pt>
                <c:pt idx="19569">
                  <c:v>39138</c:v>
                </c:pt>
                <c:pt idx="19570">
                  <c:v>39140</c:v>
                </c:pt>
                <c:pt idx="19571">
                  <c:v>39142</c:v>
                </c:pt>
                <c:pt idx="19572">
                  <c:v>39144</c:v>
                </c:pt>
                <c:pt idx="19573">
                  <c:v>39146</c:v>
                </c:pt>
                <c:pt idx="19574">
                  <c:v>39148</c:v>
                </c:pt>
                <c:pt idx="19575">
                  <c:v>39150</c:v>
                </c:pt>
                <c:pt idx="19576">
                  <c:v>39152</c:v>
                </c:pt>
                <c:pt idx="19577">
                  <c:v>39154</c:v>
                </c:pt>
                <c:pt idx="19578">
                  <c:v>39156</c:v>
                </c:pt>
                <c:pt idx="19579">
                  <c:v>39158</c:v>
                </c:pt>
                <c:pt idx="19580">
                  <c:v>39160</c:v>
                </c:pt>
                <c:pt idx="19581">
                  <c:v>39162</c:v>
                </c:pt>
                <c:pt idx="19582">
                  <c:v>39164</c:v>
                </c:pt>
                <c:pt idx="19583">
                  <c:v>39166</c:v>
                </c:pt>
                <c:pt idx="19584">
                  <c:v>39168</c:v>
                </c:pt>
                <c:pt idx="19585">
                  <c:v>39170</c:v>
                </c:pt>
                <c:pt idx="19586">
                  <c:v>39172</c:v>
                </c:pt>
                <c:pt idx="19587">
                  <c:v>39174</c:v>
                </c:pt>
                <c:pt idx="19588">
                  <c:v>39176</c:v>
                </c:pt>
                <c:pt idx="19589">
                  <c:v>39178</c:v>
                </c:pt>
                <c:pt idx="19590">
                  <c:v>39180</c:v>
                </c:pt>
                <c:pt idx="19591">
                  <c:v>39182</c:v>
                </c:pt>
                <c:pt idx="19592">
                  <c:v>39184</c:v>
                </c:pt>
                <c:pt idx="19593">
                  <c:v>39186</c:v>
                </c:pt>
                <c:pt idx="19594">
                  <c:v>39188</c:v>
                </c:pt>
                <c:pt idx="19595">
                  <c:v>39190</c:v>
                </c:pt>
                <c:pt idx="19596">
                  <c:v>39192</c:v>
                </c:pt>
                <c:pt idx="19597">
                  <c:v>39194</c:v>
                </c:pt>
                <c:pt idx="19598">
                  <c:v>39196</c:v>
                </c:pt>
                <c:pt idx="19599">
                  <c:v>39198</c:v>
                </c:pt>
                <c:pt idx="19600">
                  <c:v>39200</c:v>
                </c:pt>
                <c:pt idx="19601">
                  <c:v>39202</c:v>
                </c:pt>
                <c:pt idx="19602">
                  <c:v>39204</c:v>
                </c:pt>
                <c:pt idx="19603">
                  <c:v>39206</c:v>
                </c:pt>
                <c:pt idx="19604">
                  <c:v>39208</c:v>
                </c:pt>
                <c:pt idx="19605">
                  <c:v>39210</c:v>
                </c:pt>
                <c:pt idx="19606">
                  <c:v>39212</c:v>
                </c:pt>
                <c:pt idx="19607">
                  <c:v>39214</c:v>
                </c:pt>
                <c:pt idx="19608">
                  <c:v>39216</c:v>
                </c:pt>
                <c:pt idx="19609">
                  <c:v>39218</c:v>
                </c:pt>
                <c:pt idx="19610">
                  <c:v>39220</c:v>
                </c:pt>
                <c:pt idx="19611">
                  <c:v>39222</c:v>
                </c:pt>
                <c:pt idx="19612">
                  <c:v>39224</c:v>
                </c:pt>
                <c:pt idx="19613">
                  <c:v>39226</c:v>
                </c:pt>
                <c:pt idx="19614">
                  <c:v>39228</c:v>
                </c:pt>
                <c:pt idx="19615">
                  <c:v>39230</c:v>
                </c:pt>
                <c:pt idx="19616">
                  <c:v>39232</c:v>
                </c:pt>
                <c:pt idx="19617">
                  <c:v>39234</c:v>
                </c:pt>
                <c:pt idx="19618">
                  <c:v>39236</c:v>
                </c:pt>
                <c:pt idx="19619">
                  <c:v>39238</c:v>
                </c:pt>
                <c:pt idx="19620">
                  <c:v>39240</c:v>
                </c:pt>
                <c:pt idx="19621">
                  <c:v>39242</c:v>
                </c:pt>
                <c:pt idx="19622">
                  <c:v>39244</c:v>
                </c:pt>
                <c:pt idx="19623">
                  <c:v>39246</c:v>
                </c:pt>
                <c:pt idx="19624">
                  <c:v>39248</c:v>
                </c:pt>
                <c:pt idx="19625">
                  <c:v>39250</c:v>
                </c:pt>
                <c:pt idx="19626">
                  <c:v>39252</c:v>
                </c:pt>
                <c:pt idx="19627">
                  <c:v>39254</c:v>
                </c:pt>
                <c:pt idx="19628">
                  <c:v>39256</c:v>
                </c:pt>
                <c:pt idx="19629">
                  <c:v>39258</c:v>
                </c:pt>
                <c:pt idx="19630">
                  <c:v>39260</c:v>
                </c:pt>
                <c:pt idx="19631">
                  <c:v>39262</c:v>
                </c:pt>
                <c:pt idx="19632">
                  <c:v>39264</c:v>
                </c:pt>
                <c:pt idx="19633">
                  <c:v>39266</c:v>
                </c:pt>
                <c:pt idx="19634">
                  <c:v>39268</c:v>
                </c:pt>
                <c:pt idx="19635">
                  <c:v>39270</c:v>
                </c:pt>
                <c:pt idx="19636">
                  <c:v>39272</c:v>
                </c:pt>
                <c:pt idx="19637">
                  <c:v>39274</c:v>
                </c:pt>
                <c:pt idx="19638">
                  <c:v>39276</c:v>
                </c:pt>
                <c:pt idx="19639">
                  <c:v>39278</c:v>
                </c:pt>
                <c:pt idx="19640">
                  <c:v>39280</c:v>
                </c:pt>
                <c:pt idx="19641">
                  <c:v>39282</c:v>
                </c:pt>
                <c:pt idx="19642">
                  <c:v>39284</c:v>
                </c:pt>
                <c:pt idx="19643">
                  <c:v>39286</c:v>
                </c:pt>
                <c:pt idx="19644">
                  <c:v>39288</c:v>
                </c:pt>
                <c:pt idx="19645">
                  <c:v>39290</c:v>
                </c:pt>
                <c:pt idx="19646">
                  <c:v>39292</c:v>
                </c:pt>
                <c:pt idx="19647">
                  <c:v>39294</c:v>
                </c:pt>
                <c:pt idx="19648">
                  <c:v>39296</c:v>
                </c:pt>
                <c:pt idx="19649">
                  <c:v>39298</c:v>
                </c:pt>
                <c:pt idx="19650">
                  <c:v>39300</c:v>
                </c:pt>
                <c:pt idx="19651">
                  <c:v>39302</c:v>
                </c:pt>
                <c:pt idx="19652">
                  <c:v>39304</c:v>
                </c:pt>
                <c:pt idx="19653">
                  <c:v>39306</c:v>
                </c:pt>
                <c:pt idx="19654">
                  <c:v>39308</c:v>
                </c:pt>
                <c:pt idx="19655">
                  <c:v>39310</c:v>
                </c:pt>
                <c:pt idx="19656">
                  <c:v>39312</c:v>
                </c:pt>
                <c:pt idx="19657">
                  <c:v>39314</c:v>
                </c:pt>
                <c:pt idx="19658">
                  <c:v>39316</c:v>
                </c:pt>
                <c:pt idx="19659">
                  <c:v>39318</c:v>
                </c:pt>
                <c:pt idx="19660">
                  <c:v>39320</c:v>
                </c:pt>
                <c:pt idx="19661">
                  <c:v>39322</c:v>
                </c:pt>
                <c:pt idx="19662">
                  <c:v>39324</c:v>
                </c:pt>
                <c:pt idx="19663">
                  <c:v>39326</c:v>
                </c:pt>
                <c:pt idx="19664">
                  <c:v>39328</c:v>
                </c:pt>
                <c:pt idx="19665">
                  <c:v>39330</c:v>
                </c:pt>
                <c:pt idx="19666">
                  <c:v>39332</c:v>
                </c:pt>
                <c:pt idx="19667">
                  <c:v>39334</c:v>
                </c:pt>
                <c:pt idx="19668">
                  <c:v>39336</c:v>
                </c:pt>
                <c:pt idx="19669">
                  <c:v>39338</c:v>
                </c:pt>
                <c:pt idx="19670">
                  <c:v>39340</c:v>
                </c:pt>
                <c:pt idx="19671">
                  <c:v>39342</c:v>
                </c:pt>
                <c:pt idx="19672">
                  <c:v>39344</c:v>
                </c:pt>
                <c:pt idx="19673">
                  <c:v>39346</c:v>
                </c:pt>
                <c:pt idx="19674">
                  <c:v>39348</c:v>
                </c:pt>
                <c:pt idx="19675">
                  <c:v>39350</c:v>
                </c:pt>
                <c:pt idx="19676">
                  <c:v>39352</c:v>
                </c:pt>
                <c:pt idx="19677">
                  <c:v>39354</c:v>
                </c:pt>
                <c:pt idx="19678">
                  <c:v>39356</c:v>
                </c:pt>
                <c:pt idx="19679">
                  <c:v>39358</c:v>
                </c:pt>
                <c:pt idx="19680">
                  <c:v>39360</c:v>
                </c:pt>
                <c:pt idx="19681">
                  <c:v>39362</c:v>
                </c:pt>
                <c:pt idx="19682">
                  <c:v>39364</c:v>
                </c:pt>
                <c:pt idx="19683">
                  <c:v>39366</c:v>
                </c:pt>
                <c:pt idx="19684">
                  <c:v>39368</c:v>
                </c:pt>
                <c:pt idx="19685">
                  <c:v>39370</c:v>
                </c:pt>
                <c:pt idx="19686">
                  <c:v>39372</c:v>
                </c:pt>
                <c:pt idx="19687">
                  <c:v>39374</c:v>
                </c:pt>
                <c:pt idx="19688">
                  <c:v>39376</c:v>
                </c:pt>
                <c:pt idx="19689">
                  <c:v>39378</c:v>
                </c:pt>
                <c:pt idx="19690">
                  <c:v>39380</c:v>
                </c:pt>
                <c:pt idx="19691">
                  <c:v>39382</c:v>
                </c:pt>
                <c:pt idx="19692">
                  <c:v>39384</c:v>
                </c:pt>
                <c:pt idx="19693">
                  <c:v>39386</c:v>
                </c:pt>
                <c:pt idx="19694">
                  <c:v>39388</c:v>
                </c:pt>
                <c:pt idx="19695">
                  <c:v>39390</c:v>
                </c:pt>
                <c:pt idx="19696">
                  <c:v>39392</c:v>
                </c:pt>
                <c:pt idx="19697">
                  <c:v>39394</c:v>
                </c:pt>
                <c:pt idx="19698">
                  <c:v>39396</c:v>
                </c:pt>
                <c:pt idx="19699">
                  <c:v>39398</c:v>
                </c:pt>
                <c:pt idx="19700">
                  <c:v>39400</c:v>
                </c:pt>
                <c:pt idx="19701">
                  <c:v>39402</c:v>
                </c:pt>
                <c:pt idx="19702">
                  <c:v>39404</c:v>
                </c:pt>
                <c:pt idx="19703">
                  <c:v>39406</c:v>
                </c:pt>
                <c:pt idx="19704">
                  <c:v>39408</c:v>
                </c:pt>
                <c:pt idx="19705">
                  <c:v>39410</c:v>
                </c:pt>
                <c:pt idx="19706">
                  <c:v>39412</c:v>
                </c:pt>
                <c:pt idx="19707">
                  <c:v>39414</c:v>
                </c:pt>
                <c:pt idx="19708">
                  <c:v>39416</c:v>
                </c:pt>
                <c:pt idx="19709">
                  <c:v>39418</c:v>
                </c:pt>
                <c:pt idx="19710">
                  <c:v>39420</c:v>
                </c:pt>
                <c:pt idx="19711">
                  <c:v>39422</c:v>
                </c:pt>
                <c:pt idx="19712">
                  <c:v>39424</c:v>
                </c:pt>
                <c:pt idx="19713">
                  <c:v>39426</c:v>
                </c:pt>
                <c:pt idx="19714">
                  <c:v>39428</c:v>
                </c:pt>
                <c:pt idx="19715">
                  <c:v>39430</c:v>
                </c:pt>
                <c:pt idx="19716">
                  <c:v>39432</c:v>
                </c:pt>
                <c:pt idx="19717">
                  <c:v>39434</c:v>
                </c:pt>
                <c:pt idx="19718">
                  <c:v>39436</c:v>
                </c:pt>
                <c:pt idx="19719">
                  <c:v>39438</c:v>
                </c:pt>
                <c:pt idx="19720">
                  <c:v>39440</c:v>
                </c:pt>
                <c:pt idx="19721">
                  <c:v>39442</c:v>
                </c:pt>
                <c:pt idx="19722">
                  <c:v>39444</c:v>
                </c:pt>
                <c:pt idx="19723">
                  <c:v>39446</c:v>
                </c:pt>
                <c:pt idx="19724">
                  <c:v>39448</c:v>
                </c:pt>
                <c:pt idx="19725">
                  <c:v>39450</c:v>
                </c:pt>
                <c:pt idx="19726">
                  <c:v>39452</c:v>
                </c:pt>
                <c:pt idx="19727">
                  <c:v>39454</c:v>
                </c:pt>
                <c:pt idx="19728">
                  <c:v>39456</c:v>
                </c:pt>
                <c:pt idx="19729">
                  <c:v>39458</c:v>
                </c:pt>
                <c:pt idx="19730">
                  <c:v>39460</c:v>
                </c:pt>
                <c:pt idx="19731">
                  <c:v>39462</c:v>
                </c:pt>
                <c:pt idx="19732">
                  <c:v>39464</c:v>
                </c:pt>
                <c:pt idx="19733">
                  <c:v>39466</c:v>
                </c:pt>
                <c:pt idx="19734">
                  <c:v>39468</c:v>
                </c:pt>
                <c:pt idx="19735">
                  <c:v>39470</c:v>
                </c:pt>
                <c:pt idx="19736">
                  <c:v>39472</c:v>
                </c:pt>
                <c:pt idx="19737">
                  <c:v>39474</c:v>
                </c:pt>
                <c:pt idx="19738">
                  <c:v>39476</c:v>
                </c:pt>
                <c:pt idx="19739">
                  <c:v>39478</c:v>
                </c:pt>
                <c:pt idx="19740">
                  <c:v>39480</c:v>
                </c:pt>
                <c:pt idx="19741">
                  <c:v>39482</c:v>
                </c:pt>
                <c:pt idx="19742">
                  <c:v>39484</c:v>
                </c:pt>
                <c:pt idx="19743">
                  <c:v>39486</c:v>
                </c:pt>
                <c:pt idx="19744">
                  <c:v>39488</c:v>
                </c:pt>
                <c:pt idx="19745">
                  <c:v>39490</c:v>
                </c:pt>
                <c:pt idx="19746">
                  <c:v>39492</c:v>
                </c:pt>
                <c:pt idx="19747">
                  <c:v>39494</c:v>
                </c:pt>
                <c:pt idx="19748">
                  <c:v>39496</c:v>
                </c:pt>
                <c:pt idx="19749">
                  <c:v>39498</c:v>
                </c:pt>
                <c:pt idx="19750">
                  <c:v>39500</c:v>
                </c:pt>
                <c:pt idx="19751">
                  <c:v>39502</c:v>
                </c:pt>
                <c:pt idx="19752">
                  <c:v>39504</c:v>
                </c:pt>
                <c:pt idx="19753">
                  <c:v>39506</c:v>
                </c:pt>
                <c:pt idx="19754">
                  <c:v>39508</c:v>
                </c:pt>
                <c:pt idx="19755">
                  <c:v>39510</c:v>
                </c:pt>
                <c:pt idx="19756">
                  <c:v>39512</c:v>
                </c:pt>
                <c:pt idx="19757">
                  <c:v>39514</c:v>
                </c:pt>
                <c:pt idx="19758">
                  <c:v>39516</c:v>
                </c:pt>
                <c:pt idx="19759">
                  <c:v>39518</c:v>
                </c:pt>
                <c:pt idx="19760">
                  <c:v>39520</c:v>
                </c:pt>
                <c:pt idx="19761">
                  <c:v>39522</c:v>
                </c:pt>
                <c:pt idx="19762">
                  <c:v>39524</c:v>
                </c:pt>
                <c:pt idx="19763">
                  <c:v>39526</c:v>
                </c:pt>
                <c:pt idx="19764">
                  <c:v>39528</c:v>
                </c:pt>
                <c:pt idx="19765">
                  <c:v>39530</c:v>
                </c:pt>
                <c:pt idx="19766">
                  <c:v>39532</c:v>
                </c:pt>
                <c:pt idx="19767">
                  <c:v>39534</c:v>
                </c:pt>
                <c:pt idx="19768">
                  <c:v>39536</c:v>
                </c:pt>
                <c:pt idx="19769">
                  <c:v>39538</c:v>
                </c:pt>
                <c:pt idx="19770">
                  <c:v>39540</c:v>
                </c:pt>
                <c:pt idx="19771">
                  <c:v>39542</c:v>
                </c:pt>
                <c:pt idx="19772">
                  <c:v>39544</c:v>
                </c:pt>
                <c:pt idx="19773">
                  <c:v>39546</c:v>
                </c:pt>
                <c:pt idx="19774">
                  <c:v>39548</c:v>
                </c:pt>
                <c:pt idx="19775">
                  <c:v>39550</c:v>
                </c:pt>
                <c:pt idx="19776">
                  <c:v>39552</c:v>
                </c:pt>
                <c:pt idx="19777">
                  <c:v>39554</c:v>
                </c:pt>
                <c:pt idx="19778">
                  <c:v>39556</c:v>
                </c:pt>
                <c:pt idx="19779">
                  <c:v>39558</c:v>
                </c:pt>
                <c:pt idx="19780">
                  <c:v>39560</c:v>
                </c:pt>
                <c:pt idx="19781">
                  <c:v>39562</c:v>
                </c:pt>
                <c:pt idx="19782">
                  <c:v>39564</c:v>
                </c:pt>
                <c:pt idx="19783">
                  <c:v>39566</c:v>
                </c:pt>
                <c:pt idx="19784">
                  <c:v>39568</c:v>
                </c:pt>
                <c:pt idx="19785">
                  <c:v>39570</c:v>
                </c:pt>
                <c:pt idx="19786">
                  <c:v>39572</c:v>
                </c:pt>
                <c:pt idx="19787">
                  <c:v>39574</c:v>
                </c:pt>
                <c:pt idx="19788">
                  <c:v>39576</c:v>
                </c:pt>
                <c:pt idx="19789">
                  <c:v>39578</c:v>
                </c:pt>
                <c:pt idx="19790">
                  <c:v>39580</c:v>
                </c:pt>
                <c:pt idx="19791">
                  <c:v>39582</c:v>
                </c:pt>
                <c:pt idx="19792">
                  <c:v>39584</c:v>
                </c:pt>
                <c:pt idx="19793">
                  <c:v>39586</c:v>
                </c:pt>
                <c:pt idx="19794">
                  <c:v>39588</c:v>
                </c:pt>
                <c:pt idx="19795">
                  <c:v>39590</c:v>
                </c:pt>
                <c:pt idx="19796">
                  <c:v>39592</c:v>
                </c:pt>
                <c:pt idx="19797">
                  <c:v>39594</c:v>
                </c:pt>
                <c:pt idx="19798">
                  <c:v>39596</c:v>
                </c:pt>
                <c:pt idx="19799">
                  <c:v>39598</c:v>
                </c:pt>
                <c:pt idx="19800">
                  <c:v>39600</c:v>
                </c:pt>
                <c:pt idx="19801">
                  <c:v>39602</c:v>
                </c:pt>
                <c:pt idx="19802">
                  <c:v>39604</c:v>
                </c:pt>
                <c:pt idx="19803">
                  <c:v>39606</c:v>
                </c:pt>
                <c:pt idx="19804">
                  <c:v>39608</c:v>
                </c:pt>
                <c:pt idx="19805">
                  <c:v>39610</c:v>
                </c:pt>
                <c:pt idx="19806">
                  <c:v>39612</c:v>
                </c:pt>
                <c:pt idx="19807">
                  <c:v>39614</c:v>
                </c:pt>
                <c:pt idx="19808">
                  <c:v>39616</c:v>
                </c:pt>
                <c:pt idx="19809">
                  <c:v>39618</c:v>
                </c:pt>
                <c:pt idx="19810">
                  <c:v>39620</c:v>
                </c:pt>
                <c:pt idx="19811">
                  <c:v>39622</c:v>
                </c:pt>
                <c:pt idx="19812">
                  <c:v>39624</c:v>
                </c:pt>
                <c:pt idx="19813">
                  <c:v>39626</c:v>
                </c:pt>
                <c:pt idx="19814">
                  <c:v>39628</c:v>
                </c:pt>
                <c:pt idx="19815">
                  <c:v>39630</c:v>
                </c:pt>
                <c:pt idx="19816">
                  <c:v>39632</c:v>
                </c:pt>
                <c:pt idx="19817">
                  <c:v>39634</c:v>
                </c:pt>
                <c:pt idx="19818">
                  <c:v>39636</c:v>
                </c:pt>
                <c:pt idx="19819">
                  <c:v>39638</c:v>
                </c:pt>
                <c:pt idx="19820">
                  <c:v>39640</c:v>
                </c:pt>
                <c:pt idx="19821">
                  <c:v>39642</c:v>
                </c:pt>
                <c:pt idx="19822">
                  <c:v>39644</c:v>
                </c:pt>
                <c:pt idx="19823">
                  <c:v>39646</c:v>
                </c:pt>
                <c:pt idx="19824">
                  <c:v>39648</c:v>
                </c:pt>
                <c:pt idx="19825">
                  <c:v>39650</c:v>
                </c:pt>
                <c:pt idx="19826">
                  <c:v>39652</c:v>
                </c:pt>
                <c:pt idx="19827">
                  <c:v>39654</c:v>
                </c:pt>
                <c:pt idx="19828">
                  <c:v>39656</c:v>
                </c:pt>
                <c:pt idx="19829">
                  <c:v>39658</c:v>
                </c:pt>
                <c:pt idx="19830">
                  <c:v>39660</c:v>
                </c:pt>
                <c:pt idx="19831">
                  <c:v>39662</c:v>
                </c:pt>
                <c:pt idx="19832">
                  <c:v>39664</c:v>
                </c:pt>
                <c:pt idx="19833">
                  <c:v>39666</c:v>
                </c:pt>
                <c:pt idx="19834">
                  <c:v>39668</c:v>
                </c:pt>
                <c:pt idx="19835">
                  <c:v>39670</c:v>
                </c:pt>
                <c:pt idx="19836">
                  <c:v>39672</c:v>
                </c:pt>
                <c:pt idx="19837">
                  <c:v>39674</c:v>
                </c:pt>
                <c:pt idx="19838">
                  <c:v>39676</c:v>
                </c:pt>
                <c:pt idx="19839">
                  <c:v>39678</c:v>
                </c:pt>
                <c:pt idx="19840">
                  <c:v>39680</c:v>
                </c:pt>
                <c:pt idx="19841">
                  <c:v>39682</c:v>
                </c:pt>
                <c:pt idx="19842">
                  <c:v>39684</c:v>
                </c:pt>
                <c:pt idx="19843">
                  <c:v>39686</c:v>
                </c:pt>
                <c:pt idx="19844">
                  <c:v>39688</c:v>
                </c:pt>
                <c:pt idx="19845">
                  <c:v>39690</c:v>
                </c:pt>
                <c:pt idx="19846">
                  <c:v>39692</c:v>
                </c:pt>
                <c:pt idx="19847">
                  <c:v>39694</c:v>
                </c:pt>
                <c:pt idx="19848">
                  <c:v>39696</c:v>
                </c:pt>
                <c:pt idx="19849">
                  <c:v>39698</c:v>
                </c:pt>
                <c:pt idx="19850">
                  <c:v>39700</c:v>
                </c:pt>
                <c:pt idx="19851">
                  <c:v>39702</c:v>
                </c:pt>
                <c:pt idx="19852">
                  <c:v>39704</c:v>
                </c:pt>
                <c:pt idx="19853">
                  <c:v>39706</c:v>
                </c:pt>
                <c:pt idx="19854">
                  <c:v>39708</c:v>
                </c:pt>
                <c:pt idx="19855">
                  <c:v>39710</c:v>
                </c:pt>
                <c:pt idx="19856">
                  <c:v>39712</c:v>
                </c:pt>
                <c:pt idx="19857">
                  <c:v>39714</c:v>
                </c:pt>
                <c:pt idx="19858">
                  <c:v>39716</c:v>
                </c:pt>
                <c:pt idx="19859">
                  <c:v>39718</c:v>
                </c:pt>
                <c:pt idx="19860">
                  <c:v>39720</c:v>
                </c:pt>
                <c:pt idx="19861">
                  <c:v>39722</c:v>
                </c:pt>
                <c:pt idx="19862">
                  <c:v>39724</c:v>
                </c:pt>
                <c:pt idx="19863">
                  <c:v>39726</c:v>
                </c:pt>
                <c:pt idx="19864">
                  <c:v>39728</c:v>
                </c:pt>
                <c:pt idx="19865">
                  <c:v>39730</c:v>
                </c:pt>
                <c:pt idx="19866">
                  <c:v>39732</c:v>
                </c:pt>
                <c:pt idx="19867">
                  <c:v>39734</c:v>
                </c:pt>
                <c:pt idx="19868">
                  <c:v>39736</c:v>
                </c:pt>
                <c:pt idx="19869">
                  <c:v>39738</c:v>
                </c:pt>
                <c:pt idx="19870">
                  <c:v>39740</c:v>
                </c:pt>
                <c:pt idx="19871">
                  <c:v>39742</c:v>
                </c:pt>
                <c:pt idx="19872">
                  <c:v>39744</c:v>
                </c:pt>
                <c:pt idx="19873">
                  <c:v>39746</c:v>
                </c:pt>
                <c:pt idx="19874">
                  <c:v>39748</c:v>
                </c:pt>
                <c:pt idx="19875">
                  <c:v>39750</c:v>
                </c:pt>
                <c:pt idx="19876">
                  <c:v>39752</c:v>
                </c:pt>
                <c:pt idx="19877">
                  <c:v>39754</c:v>
                </c:pt>
                <c:pt idx="19878">
                  <c:v>39756</c:v>
                </c:pt>
                <c:pt idx="19879">
                  <c:v>39758</c:v>
                </c:pt>
                <c:pt idx="19880">
                  <c:v>39760</c:v>
                </c:pt>
                <c:pt idx="19881">
                  <c:v>39762</c:v>
                </c:pt>
                <c:pt idx="19882">
                  <c:v>39764</c:v>
                </c:pt>
                <c:pt idx="19883">
                  <c:v>39766</c:v>
                </c:pt>
                <c:pt idx="19884">
                  <c:v>39768</c:v>
                </c:pt>
                <c:pt idx="19885">
                  <c:v>39770</c:v>
                </c:pt>
                <c:pt idx="19886">
                  <c:v>39772</c:v>
                </c:pt>
                <c:pt idx="19887">
                  <c:v>39774</c:v>
                </c:pt>
                <c:pt idx="19888">
                  <c:v>39776</c:v>
                </c:pt>
                <c:pt idx="19889">
                  <c:v>39778</c:v>
                </c:pt>
                <c:pt idx="19890">
                  <c:v>39780</c:v>
                </c:pt>
                <c:pt idx="19891">
                  <c:v>39782</c:v>
                </c:pt>
                <c:pt idx="19892">
                  <c:v>39784</c:v>
                </c:pt>
                <c:pt idx="19893">
                  <c:v>39786</c:v>
                </c:pt>
                <c:pt idx="19894">
                  <c:v>39788</c:v>
                </c:pt>
                <c:pt idx="19895">
                  <c:v>39790</c:v>
                </c:pt>
                <c:pt idx="19896">
                  <c:v>39792</c:v>
                </c:pt>
                <c:pt idx="19897">
                  <c:v>39794</c:v>
                </c:pt>
                <c:pt idx="19898">
                  <c:v>39796</c:v>
                </c:pt>
                <c:pt idx="19899">
                  <c:v>39798</c:v>
                </c:pt>
                <c:pt idx="19900">
                  <c:v>39800</c:v>
                </c:pt>
                <c:pt idx="19901">
                  <c:v>39802</c:v>
                </c:pt>
                <c:pt idx="19902">
                  <c:v>39804</c:v>
                </c:pt>
                <c:pt idx="19903">
                  <c:v>39806</c:v>
                </c:pt>
                <c:pt idx="19904">
                  <c:v>39808</c:v>
                </c:pt>
                <c:pt idx="19905">
                  <c:v>39810</c:v>
                </c:pt>
                <c:pt idx="19906">
                  <c:v>39812</c:v>
                </c:pt>
                <c:pt idx="19907">
                  <c:v>39814</c:v>
                </c:pt>
                <c:pt idx="19908">
                  <c:v>39816</c:v>
                </c:pt>
                <c:pt idx="19909">
                  <c:v>39818</c:v>
                </c:pt>
                <c:pt idx="19910">
                  <c:v>39820</c:v>
                </c:pt>
                <c:pt idx="19911">
                  <c:v>39822</c:v>
                </c:pt>
                <c:pt idx="19912">
                  <c:v>39824</c:v>
                </c:pt>
                <c:pt idx="19913">
                  <c:v>39826</c:v>
                </c:pt>
                <c:pt idx="19914">
                  <c:v>39828</c:v>
                </c:pt>
                <c:pt idx="19915">
                  <c:v>39830</c:v>
                </c:pt>
                <c:pt idx="19916">
                  <c:v>39832</c:v>
                </c:pt>
                <c:pt idx="19917">
                  <c:v>39834</c:v>
                </c:pt>
                <c:pt idx="19918">
                  <c:v>39836</c:v>
                </c:pt>
                <c:pt idx="19919">
                  <c:v>39838</c:v>
                </c:pt>
                <c:pt idx="19920">
                  <c:v>39840</c:v>
                </c:pt>
                <c:pt idx="19921">
                  <c:v>39842</c:v>
                </c:pt>
                <c:pt idx="19922">
                  <c:v>39844</c:v>
                </c:pt>
                <c:pt idx="19923">
                  <c:v>39846</c:v>
                </c:pt>
                <c:pt idx="19924">
                  <c:v>39848</c:v>
                </c:pt>
                <c:pt idx="19925">
                  <c:v>39850</c:v>
                </c:pt>
                <c:pt idx="19926">
                  <c:v>39852</c:v>
                </c:pt>
                <c:pt idx="19927">
                  <c:v>39854</c:v>
                </c:pt>
                <c:pt idx="19928">
                  <c:v>39856</c:v>
                </c:pt>
                <c:pt idx="19929">
                  <c:v>39858</c:v>
                </c:pt>
                <c:pt idx="19930">
                  <c:v>39860</c:v>
                </c:pt>
                <c:pt idx="19931">
                  <c:v>39862</c:v>
                </c:pt>
                <c:pt idx="19932">
                  <c:v>39864</c:v>
                </c:pt>
                <c:pt idx="19933">
                  <c:v>39866</c:v>
                </c:pt>
                <c:pt idx="19934">
                  <c:v>39868</c:v>
                </c:pt>
                <c:pt idx="19935">
                  <c:v>39870</c:v>
                </c:pt>
                <c:pt idx="19936">
                  <c:v>39872</c:v>
                </c:pt>
                <c:pt idx="19937">
                  <c:v>39874</c:v>
                </c:pt>
                <c:pt idx="19938">
                  <c:v>39876</c:v>
                </c:pt>
                <c:pt idx="19939">
                  <c:v>39878</c:v>
                </c:pt>
                <c:pt idx="19940">
                  <c:v>39880</c:v>
                </c:pt>
                <c:pt idx="19941">
                  <c:v>39882</c:v>
                </c:pt>
                <c:pt idx="19942">
                  <c:v>39884</c:v>
                </c:pt>
                <c:pt idx="19943">
                  <c:v>39886</c:v>
                </c:pt>
                <c:pt idx="19944">
                  <c:v>39888</c:v>
                </c:pt>
                <c:pt idx="19945">
                  <c:v>39890</c:v>
                </c:pt>
                <c:pt idx="19946">
                  <c:v>39892</c:v>
                </c:pt>
                <c:pt idx="19947">
                  <c:v>39894</c:v>
                </c:pt>
                <c:pt idx="19948">
                  <c:v>39896</c:v>
                </c:pt>
                <c:pt idx="19949">
                  <c:v>39898</c:v>
                </c:pt>
                <c:pt idx="19950">
                  <c:v>39900</c:v>
                </c:pt>
                <c:pt idx="19951">
                  <c:v>39902</c:v>
                </c:pt>
                <c:pt idx="19952">
                  <c:v>39904</c:v>
                </c:pt>
                <c:pt idx="19953">
                  <c:v>39906</c:v>
                </c:pt>
                <c:pt idx="19954">
                  <c:v>39908</c:v>
                </c:pt>
                <c:pt idx="19955">
                  <c:v>39910</c:v>
                </c:pt>
                <c:pt idx="19956">
                  <c:v>39912</c:v>
                </c:pt>
                <c:pt idx="19957">
                  <c:v>39914</c:v>
                </c:pt>
                <c:pt idx="19958">
                  <c:v>39916</c:v>
                </c:pt>
                <c:pt idx="19959">
                  <c:v>39918</c:v>
                </c:pt>
                <c:pt idx="19960">
                  <c:v>39920</c:v>
                </c:pt>
                <c:pt idx="19961">
                  <c:v>39922</c:v>
                </c:pt>
                <c:pt idx="19962">
                  <c:v>39924</c:v>
                </c:pt>
                <c:pt idx="19963">
                  <c:v>39926</c:v>
                </c:pt>
                <c:pt idx="19964">
                  <c:v>39928</c:v>
                </c:pt>
                <c:pt idx="19965">
                  <c:v>39930</c:v>
                </c:pt>
                <c:pt idx="19966">
                  <c:v>39932</c:v>
                </c:pt>
                <c:pt idx="19967">
                  <c:v>39934</c:v>
                </c:pt>
                <c:pt idx="19968">
                  <c:v>39936</c:v>
                </c:pt>
                <c:pt idx="19969">
                  <c:v>39938</c:v>
                </c:pt>
                <c:pt idx="19970">
                  <c:v>39940</c:v>
                </c:pt>
                <c:pt idx="19971">
                  <c:v>39942</c:v>
                </c:pt>
                <c:pt idx="19972">
                  <c:v>39944</c:v>
                </c:pt>
                <c:pt idx="19973">
                  <c:v>39946</c:v>
                </c:pt>
                <c:pt idx="19974">
                  <c:v>39948</c:v>
                </c:pt>
                <c:pt idx="19975">
                  <c:v>39950</c:v>
                </c:pt>
                <c:pt idx="19976">
                  <c:v>39952</c:v>
                </c:pt>
                <c:pt idx="19977">
                  <c:v>39954</c:v>
                </c:pt>
                <c:pt idx="19978">
                  <c:v>39956</c:v>
                </c:pt>
                <c:pt idx="19979">
                  <c:v>39958</c:v>
                </c:pt>
                <c:pt idx="19980">
                  <c:v>39960</c:v>
                </c:pt>
                <c:pt idx="19981">
                  <c:v>39962</c:v>
                </c:pt>
                <c:pt idx="19982">
                  <c:v>39964</c:v>
                </c:pt>
                <c:pt idx="19983">
                  <c:v>39966</c:v>
                </c:pt>
                <c:pt idx="19984">
                  <c:v>39968</c:v>
                </c:pt>
                <c:pt idx="19985">
                  <c:v>39970</c:v>
                </c:pt>
                <c:pt idx="19986">
                  <c:v>39972</c:v>
                </c:pt>
                <c:pt idx="19987">
                  <c:v>39974</c:v>
                </c:pt>
                <c:pt idx="19988">
                  <c:v>39976</c:v>
                </c:pt>
                <c:pt idx="19989">
                  <c:v>39978</c:v>
                </c:pt>
                <c:pt idx="19990">
                  <c:v>39980</c:v>
                </c:pt>
                <c:pt idx="19991">
                  <c:v>39982</c:v>
                </c:pt>
                <c:pt idx="19992">
                  <c:v>39984</c:v>
                </c:pt>
                <c:pt idx="19993">
                  <c:v>39986</c:v>
                </c:pt>
                <c:pt idx="19994">
                  <c:v>39988</c:v>
                </c:pt>
                <c:pt idx="19995">
                  <c:v>39990</c:v>
                </c:pt>
                <c:pt idx="19996">
                  <c:v>39992</c:v>
                </c:pt>
                <c:pt idx="19997">
                  <c:v>39994</c:v>
                </c:pt>
                <c:pt idx="19998">
                  <c:v>39996</c:v>
                </c:pt>
                <c:pt idx="19999">
                  <c:v>39998</c:v>
                </c:pt>
                <c:pt idx="20000">
                  <c:v>40000</c:v>
                </c:pt>
                <c:pt idx="20001">
                  <c:v>40002</c:v>
                </c:pt>
                <c:pt idx="20002">
                  <c:v>40004</c:v>
                </c:pt>
                <c:pt idx="20003">
                  <c:v>40006</c:v>
                </c:pt>
                <c:pt idx="20004">
                  <c:v>40008</c:v>
                </c:pt>
                <c:pt idx="20005">
                  <c:v>40010</c:v>
                </c:pt>
                <c:pt idx="20006">
                  <c:v>40012</c:v>
                </c:pt>
                <c:pt idx="20007">
                  <c:v>40014</c:v>
                </c:pt>
                <c:pt idx="20008">
                  <c:v>40016</c:v>
                </c:pt>
                <c:pt idx="20009">
                  <c:v>40018</c:v>
                </c:pt>
                <c:pt idx="20010">
                  <c:v>40020</c:v>
                </c:pt>
                <c:pt idx="20011">
                  <c:v>40022</c:v>
                </c:pt>
                <c:pt idx="20012">
                  <c:v>40024</c:v>
                </c:pt>
                <c:pt idx="20013">
                  <c:v>40026</c:v>
                </c:pt>
                <c:pt idx="20014">
                  <c:v>40028</c:v>
                </c:pt>
                <c:pt idx="20015">
                  <c:v>40030</c:v>
                </c:pt>
                <c:pt idx="20016">
                  <c:v>40032</c:v>
                </c:pt>
                <c:pt idx="20017">
                  <c:v>40034</c:v>
                </c:pt>
                <c:pt idx="20018">
                  <c:v>40036</c:v>
                </c:pt>
                <c:pt idx="20019">
                  <c:v>40038</c:v>
                </c:pt>
                <c:pt idx="20020">
                  <c:v>40040</c:v>
                </c:pt>
                <c:pt idx="20021">
                  <c:v>40042</c:v>
                </c:pt>
                <c:pt idx="20022">
                  <c:v>40044</c:v>
                </c:pt>
                <c:pt idx="20023">
                  <c:v>40046</c:v>
                </c:pt>
                <c:pt idx="20024">
                  <c:v>40048</c:v>
                </c:pt>
                <c:pt idx="20025">
                  <c:v>40050</c:v>
                </c:pt>
                <c:pt idx="20026">
                  <c:v>40052</c:v>
                </c:pt>
                <c:pt idx="20027">
                  <c:v>40054</c:v>
                </c:pt>
                <c:pt idx="20028">
                  <c:v>40056</c:v>
                </c:pt>
                <c:pt idx="20029">
                  <c:v>40058</c:v>
                </c:pt>
                <c:pt idx="20030">
                  <c:v>40060</c:v>
                </c:pt>
                <c:pt idx="20031">
                  <c:v>40062</c:v>
                </c:pt>
                <c:pt idx="20032">
                  <c:v>40064</c:v>
                </c:pt>
                <c:pt idx="20033">
                  <c:v>40066</c:v>
                </c:pt>
                <c:pt idx="20034">
                  <c:v>40068</c:v>
                </c:pt>
                <c:pt idx="20035">
                  <c:v>40070</c:v>
                </c:pt>
                <c:pt idx="20036">
                  <c:v>40072</c:v>
                </c:pt>
                <c:pt idx="20037">
                  <c:v>40074</c:v>
                </c:pt>
                <c:pt idx="20038">
                  <c:v>40076</c:v>
                </c:pt>
                <c:pt idx="20039">
                  <c:v>40078</c:v>
                </c:pt>
                <c:pt idx="20040">
                  <c:v>40080</c:v>
                </c:pt>
                <c:pt idx="20041">
                  <c:v>40082</c:v>
                </c:pt>
                <c:pt idx="20042">
                  <c:v>40084</c:v>
                </c:pt>
                <c:pt idx="20043">
                  <c:v>40086</c:v>
                </c:pt>
                <c:pt idx="20044">
                  <c:v>40088</c:v>
                </c:pt>
                <c:pt idx="20045">
                  <c:v>40090</c:v>
                </c:pt>
                <c:pt idx="20046">
                  <c:v>40092</c:v>
                </c:pt>
                <c:pt idx="20047">
                  <c:v>40094</c:v>
                </c:pt>
                <c:pt idx="20048">
                  <c:v>40096</c:v>
                </c:pt>
                <c:pt idx="20049">
                  <c:v>40098</c:v>
                </c:pt>
                <c:pt idx="20050">
                  <c:v>40100</c:v>
                </c:pt>
                <c:pt idx="20051">
                  <c:v>40102</c:v>
                </c:pt>
                <c:pt idx="20052">
                  <c:v>40104</c:v>
                </c:pt>
                <c:pt idx="20053">
                  <c:v>40106</c:v>
                </c:pt>
                <c:pt idx="20054">
                  <c:v>40108</c:v>
                </c:pt>
                <c:pt idx="20055">
                  <c:v>40110</c:v>
                </c:pt>
                <c:pt idx="20056">
                  <c:v>40112</c:v>
                </c:pt>
                <c:pt idx="20057">
                  <c:v>40114</c:v>
                </c:pt>
                <c:pt idx="20058">
                  <c:v>40116</c:v>
                </c:pt>
                <c:pt idx="20059">
                  <c:v>40118</c:v>
                </c:pt>
                <c:pt idx="20060">
                  <c:v>40120</c:v>
                </c:pt>
                <c:pt idx="20061">
                  <c:v>40122</c:v>
                </c:pt>
                <c:pt idx="20062">
                  <c:v>40124</c:v>
                </c:pt>
                <c:pt idx="20063">
                  <c:v>40126</c:v>
                </c:pt>
                <c:pt idx="20064">
                  <c:v>40128</c:v>
                </c:pt>
                <c:pt idx="20065">
                  <c:v>40130</c:v>
                </c:pt>
                <c:pt idx="20066">
                  <c:v>40132</c:v>
                </c:pt>
                <c:pt idx="20067">
                  <c:v>40134</c:v>
                </c:pt>
                <c:pt idx="20068">
                  <c:v>40136</c:v>
                </c:pt>
                <c:pt idx="20069">
                  <c:v>40138</c:v>
                </c:pt>
                <c:pt idx="20070">
                  <c:v>40140</c:v>
                </c:pt>
                <c:pt idx="20071">
                  <c:v>40142</c:v>
                </c:pt>
                <c:pt idx="20072">
                  <c:v>40144</c:v>
                </c:pt>
                <c:pt idx="20073">
                  <c:v>40146</c:v>
                </c:pt>
                <c:pt idx="20074">
                  <c:v>40148</c:v>
                </c:pt>
                <c:pt idx="20075">
                  <c:v>40150</c:v>
                </c:pt>
                <c:pt idx="20076">
                  <c:v>40152</c:v>
                </c:pt>
                <c:pt idx="20077">
                  <c:v>40154</c:v>
                </c:pt>
                <c:pt idx="20078">
                  <c:v>40156</c:v>
                </c:pt>
                <c:pt idx="20079">
                  <c:v>40158</c:v>
                </c:pt>
                <c:pt idx="20080">
                  <c:v>40160</c:v>
                </c:pt>
                <c:pt idx="20081">
                  <c:v>40162</c:v>
                </c:pt>
                <c:pt idx="20082">
                  <c:v>40164</c:v>
                </c:pt>
                <c:pt idx="20083">
                  <c:v>40166</c:v>
                </c:pt>
                <c:pt idx="20084">
                  <c:v>40168</c:v>
                </c:pt>
                <c:pt idx="20085">
                  <c:v>40170</c:v>
                </c:pt>
                <c:pt idx="20086">
                  <c:v>40172</c:v>
                </c:pt>
                <c:pt idx="20087">
                  <c:v>40174</c:v>
                </c:pt>
                <c:pt idx="20088">
                  <c:v>40176</c:v>
                </c:pt>
                <c:pt idx="20089">
                  <c:v>40178</c:v>
                </c:pt>
                <c:pt idx="20090">
                  <c:v>40180</c:v>
                </c:pt>
                <c:pt idx="20091">
                  <c:v>40182</c:v>
                </c:pt>
                <c:pt idx="20092">
                  <c:v>40184</c:v>
                </c:pt>
                <c:pt idx="20093">
                  <c:v>40186</c:v>
                </c:pt>
                <c:pt idx="20094">
                  <c:v>40188</c:v>
                </c:pt>
                <c:pt idx="20095">
                  <c:v>40190</c:v>
                </c:pt>
                <c:pt idx="20096">
                  <c:v>40192</c:v>
                </c:pt>
                <c:pt idx="20097">
                  <c:v>40194</c:v>
                </c:pt>
                <c:pt idx="20098">
                  <c:v>40196</c:v>
                </c:pt>
                <c:pt idx="20099">
                  <c:v>40198</c:v>
                </c:pt>
                <c:pt idx="20100">
                  <c:v>40200</c:v>
                </c:pt>
                <c:pt idx="20101">
                  <c:v>40202</c:v>
                </c:pt>
                <c:pt idx="20102">
                  <c:v>40204</c:v>
                </c:pt>
                <c:pt idx="20103">
                  <c:v>40206</c:v>
                </c:pt>
                <c:pt idx="20104">
                  <c:v>40208</c:v>
                </c:pt>
                <c:pt idx="20105">
                  <c:v>40210</c:v>
                </c:pt>
                <c:pt idx="20106">
                  <c:v>40212</c:v>
                </c:pt>
                <c:pt idx="20107">
                  <c:v>40214</c:v>
                </c:pt>
                <c:pt idx="20108">
                  <c:v>40216</c:v>
                </c:pt>
                <c:pt idx="20109">
                  <c:v>40218</c:v>
                </c:pt>
                <c:pt idx="20110">
                  <c:v>40220</c:v>
                </c:pt>
                <c:pt idx="20111">
                  <c:v>40222</c:v>
                </c:pt>
                <c:pt idx="20112">
                  <c:v>40224</c:v>
                </c:pt>
                <c:pt idx="20113">
                  <c:v>40226</c:v>
                </c:pt>
                <c:pt idx="20114">
                  <c:v>40228</c:v>
                </c:pt>
                <c:pt idx="20115">
                  <c:v>40230</c:v>
                </c:pt>
                <c:pt idx="20116">
                  <c:v>40232</c:v>
                </c:pt>
                <c:pt idx="20117">
                  <c:v>40234</c:v>
                </c:pt>
                <c:pt idx="20118">
                  <c:v>40236</c:v>
                </c:pt>
                <c:pt idx="20119">
                  <c:v>40238</c:v>
                </c:pt>
                <c:pt idx="20120">
                  <c:v>40240</c:v>
                </c:pt>
                <c:pt idx="20121">
                  <c:v>40242</c:v>
                </c:pt>
                <c:pt idx="20122">
                  <c:v>40244</c:v>
                </c:pt>
                <c:pt idx="20123">
                  <c:v>40246</c:v>
                </c:pt>
                <c:pt idx="20124">
                  <c:v>40248</c:v>
                </c:pt>
                <c:pt idx="20125">
                  <c:v>40250</c:v>
                </c:pt>
                <c:pt idx="20126">
                  <c:v>40252</c:v>
                </c:pt>
                <c:pt idx="20127">
                  <c:v>40254</c:v>
                </c:pt>
                <c:pt idx="20128">
                  <c:v>40256</c:v>
                </c:pt>
                <c:pt idx="20129">
                  <c:v>40258</c:v>
                </c:pt>
                <c:pt idx="20130">
                  <c:v>40260</c:v>
                </c:pt>
                <c:pt idx="20131">
                  <c:v>40262</c:v>
                </c:pt>
                <c:pt idx="20132">
                  <c:v>40264</c:v>
                </c:pt>
                <c:pt idx="20133">
                  <c:v>40266</c:v>
                </c:pt>
                <c:pt idx="20134">
                  <c:v>40268</c:v>
                </c:pt>
                <c:pt idx="20135">
                  <c:v>40270</c:v>
                </c:pt>
                <c:pt idx="20136">
                  <c:v>40272</c:v>
                </c:pt>
                <c:pt idx="20137">
                  <c:v>40274</c:v>
                </c:pt>
                <c:pt idx="20138">
                  <c:v>40276</c:v>
                </c:pt>
                <c:pt idx="20139">
                  <c:v>40278</c:v>
                </c:pt>
                <c:pt idx="20140">
                  <c:v>40280</c:v>
                </c:pt>
                <c:pt idx="20141">
                  <c:v>40282</c:v>
                </c:pt>
                <c:pt idx="20142">
                  <c:v>40284</c:v>
                </c:pt>
                <c:pt idx="20143">
                  <c:v>40286</c:v>
                </c:pt>
                <c:pt idx="20144">
                  <c:v>40288</c:v>
                </c:pt>
                <c:pt idx="20145">
                  <c:v>40290</c:v>
                </c:pt>
                <c:pt idx="20146">
                  <c:v>40292</c:v>
                </c:pt>
                <c:pt idx="20147">
                  <c:v>40294</c:v>
                </c:pt>
                <c:pt idx="20148">
                  <c:v>40296</c:v>
                </c:pt>
                <c:pt idx="20149">
                  <c:v>40298</c:v>
                </c:pt>
                <c:pt idx="20150">
                  <c:v>40300</c:v>
                </c:pt>
                <c:pt idx="20151">
                  <c:v>40302</c:v>
                </c:pt>
                <c:pt idx="20152">
                  <c:v>40304</c:v>
                </c:pt>
                <c:pt idx="20153">
                  <c:v>40306</c:v>
                </c:pt>
                <c:pt idx="20154">
                  <c:v>40308</c:v>
                </c:pt>
                <c:pt idx="20155">
                  <c:v>40310</c:v>
                </c:pt>
                <c:pt idx="20156">
                  <c:v>40312</c:v>
                </c:pt>
                <c:pt idx="20157">
                  <c:v>40314</c:v>
                </c:pt>
                <c:pt idx="20158">
                  <c:v>40316</c:v>
                </c:pt>
                <c:pt idx="20159">
                  <c:v>40318</c:v>
                </c:pt>
                <c:pt idx="20160">
                  <c:v>40320</c:v>
                </c:pt>
                <c:pt idx="20161">
                  <c:v>40322</c:v>
                </c:pt>
                <c:pt idx="20162">
                  <c:v>40324</c:v>
                </c:pt>
                <c:pt idx="20163">
                  <c:v>40326</c:v>
                </c:pt>
                <c:pt idx="20164">
                  <c:v>40328</c:v>
                </c:pt>
                <c:pt idx="20165">
                  <c:v>40330</c:v>
                </c:pt>
                <c:pt idx="20166">
                  <c:v>40332</c:v>
                </c:pt>
                <c:pt idx="20167">
                  <c:v>40334</c:v>
                </c:pt>
                <c:pt idx="20168">
                  <c:v>40336</c:v>
                </c:pt>
                <c:pt idx="20169">
                  <c:v>40338</c:v>
                </c:pt>
                <c:pt idx="20170">
                  <c:v>40340</c:v>
                </c:pt>
                <c:pt idx="20171">
                  <c:v>40342</c:v>
                </c:pt>
                <c:pt idx="20172">
                  <c:v>40344</c:v>
                </c:pt>
                <c:pt idx="20173">
                  <c:v>40346</c:v>
                </c:pt>
                <c:pt idx="20174">
                  <c:v>40348</c:v>
                </c:pt>
                <c:pt idx="20175">
                  <c:v>40350</c:v>
                </c:pt>
                <c:pt idx="20176">
                  <c:v>40352</c:v>
                </c:pt>
                <c:pt idx="20177">
                  <c:v>40354</c:v>
                </c:pt>
                <c:pt idx="20178">
                  <c:v>40356</c:v>
                </c:pt>
                <c:pt idx="20179">
                  <c:v>40358</c:v>
                </c:pt>
                <c:pt idx="20180">
                  <c:v>40360</c:v>
                </c:pt>
                <c:pt idx="20181">
                  <c:v>40362</c:v>
                </c:pt>
                <c:pt idx="20182">
                  <c:v>40364</c:v>
                </c:pt>
                <c:pt idx="20183">
                  <c:v>40366</c:v>
                </c:pt>
                <c:pt idx="20184">
                  <c:v>40368</c:v>
                </c:pt>
                <c:pt idx="20185">
                  <c:v>40370</c:v>
                </c:pt>
                <c:pt idx="20186">
                  <c:v>40372</c:v>
                </c:pt>
                <c:pt idx="20187">
                  <c:v>40374</c:v>
                </c:pt>
                <c:pt idx="20188">
                  <c:v>40376</c:v>
                </c:pt>
                <c:pt idx="20189">
                  <c:v>40378</c:v>
                </c:pt>
                <c:pt idx="20190">
                  <c:v>40380</c:v>
                </c:pt>
                <c:pt idx="20191">
                  <c:v>40382</c:v>
                </c:pt>
                <c:pt idx="20192">
                  <c:v>40384</c:v>
                </c:pt>
                <c:pt idx="20193">
                  <c:v>40386</c:v>
                </c:pt>
                <c:pt idx="20194">
                  <c:v>40388</c:v>
                </c:pt>
                <c:pt idx="20195">
                  <c:v>40390</c:v>
                </c:pt>
                <c:pt idx="20196">
                  <c:v>40392</c:v>
                </c:pt>
                <c:pt idx="20197">
                  <c:v>40394</c:v>
                </c:pt>
                <c:pt idx="20198">
                  <c:v>40396</c:v>
                </c:pt>
                <c:pt idx="20199">
                  <c:v>40398</c:v>
                </c:pt>
                <c:pt idx="20200">
                  <c:v>40400</c:v>
                </c:pt>
                <c:pt idx="20201">
                  <c:v>40402</c:v>
                </c:pt>
                <c:pt idx="20202">
                  <c:v>40404</c:v>
                </c:pt>
                <c:pt idx="20203">
                  <c:v>40406</c:v>
                </c:pt>
                <c:pt idx="20204">
                  <c:v>40408</c:v>
                </c:pt>
                <c:pt idx="20205">
                  <c:v>40410</c:v>
                </c:pt>
                <c:pt idx="20206">
                  <c:v>40412</c:v>
                </c:pt>
                <c:pt idx="20207">
                  <c:v>40414</c:v>
                </c:pt>
                <c:pt idx="20208">
                  <c:v>40416</c:v>
                </c:pt>
                <c:pt idx="20209">
                  <c:v>40418</c:v>
                </c:pt>
                <c:pt idx="20210">
                  <c:v>40420</c:v>
                </c:pt>
                <c:pt idx="20211">
                  <c:v>40422</c:v>
                </c:pt>
                <c:pt idx="20212">
                  <c:v>40424</c:v>
                </c:pt>
                <c:pt idx="20213">
                  <c:v>40426</c:v>
                </c:pt>
                <c:pt idx="20214">
                  <c:v>40428</c:v>
                </c:pt>
                <c:pt idx="20215">
                  <c:v>40430</c:v>
                </c:pt>
                <c:pt idx="20216">
                  <c:v>40432</c:v>
                </c:pt>
                <c:pt idx="20217">
                  <c:v>40434</c:v>
                </c:pt>
                <c:pt idx="20218">
                  <c:v>40436</c:v>
                </c:pt>
                <c:pt idx="20219">
                  <c:v>40438</c:v>
                </c:pt>
                <c:pt idx="20220">
                  <c:v>40440</c:v>
                </c:pt>
                <c:pt idx="20221">
                  <c:v>40442</c:v>
                </c:pt>
                <c:pt idx="20222">
                  <c:v>40444</c:v>
                </c:pt>
                <c:pt idx="20223">
                  <c:v>40446</c:v>
                </c:pt>
                <c:pt idx="20224">
                  <c:v>40448</c:v>
                </c:pt>
                <c:pt idx="20225">
                  <c:v>40450</c:v>
                </c:pt>
                <c:pt idx="20226">
                  <c:v>40452</c:v>
                </c:pt>
                <c:pt idx="20227">
                  <c:v>40454</c:v>
                </c:pt>
                <c:pt idx="20228">
                  <c:v>40456</c:v>
                </c:pt>
                <c:pt idx="20229">
                  <c:v>40458</c:v>
                </c:pt>
                <c:pt idx="20230">
                  <c:v>40460</c:v>
                </c:pt>
                <c:pt idx="20231">
                  <c:v>40462</c:v>
                </c:pt>
                <c:pt idx="20232">
                  <c:v>40464</c:v>
                </c:pt>
                <c:pt idx="20233">
                  <c:v>40466</c:v>
                </c:pt>
                <c:pt idx="20234">
                  <c:v>40468</c:v>
                </c:pt>
                <c:pt idx="20235">
                  <c:v>40470</c:v>
                </c:pt>
                <c:pt idx="20236">
                  <c:v>40472</c:v>
                </c:pt>
                <c:pt idx="20237">
                  <c:v>40474</c:v>
                </c:pt>
                <c:pt idx="20238">
                  <c:v>40476</c:v>
                </c:pt>
                <c:pt idx="20239">
                  <c:v>40478</c:v>
                </c:pt>
                <c:pt idx="20240">
                  <c:v>40480</c:v>
                </c:pt>
                <c:pt idx="20241">
                  <c:v>40482</c:v>
                </c:pt>
                <c:pt idx="20242">
                  <c:v>40484</c:v>
                </c:pt>
                <c:pt idx="20243">
                  <c:v>40486</c:v>
                </c:pt>
                <c:pt idx="20244">
                  <c:v>40488</c:v>
                </c:pt>
                <c:pt idx="20245">
                  <c:v>40490</c:v>
                </c:pt>
                <c:pt idx="20246">
                  <c:v>40492</c:v>
                </c:pt>
                <c:pt idx="20247">
                  <c:v>40494</c:v>
                </c:pt>
                <c:pt idx="20248">
                  <c:v>40496</c:v>
                </c:pt>
                <c:pt idx="20249">
                  <c:v>40498</c:v>
                </c:pt>
                <c:pt idx="20250">
                  <c:v>40500</c:v>
                </c:pt>
                <c:pt idx="20251">
                  <c:v>40502</c:v>
                </c:pt>
                <c:pt idx="20252">
                  <c:v>40504</c:v>
                </c:pt>
                <c:pt idx="20253">
                  <c:v>40506</c:v>
                </c:pt>
                <c:pt idx="20254">
                  <c:v>40508</c:v>
                </c:pt>
                <c:pt idx="20255">
                  <c:v>40510</c:v>
                </c:pt>
                <c:pt idx="20256">
                  <c:v>40512</c:v>
                </c:pt>
                <c:pt idx="20257">
                  <c:v>40514</c:v>
                </c:pt>
                <c:pt idx="20258">
                  <c:v>40516</c:v>
                </c:pt>
                <c:pt idx="20259">
                  <c:v>40518</c:v>
                </c:pt>
                <c:pt idx="20260">
                  <c:v>40520</c:v>
                </c:pt>
                <c:pt idx="20261">
                  <c:v>40522</c:v>
                </c:pt>
                <c:pt idx="20262">
                  <c:v>40524</c:v>
                </c:pt>
                <c:pt idx="20263">
                  <c:v>40526</c:v>
                </c:pt>
                <c:pt idx="20264">
                  <c:v>40528</c:v>
                </c:pt>
                <c:pt idx="20265">
                  <c:v>40530</c:v>
                </c:pt>
                <c:pt idx="20266">
                  <c:v>40532</c:v>
                </c:pt>
                <c:pt idx="20267">
                  <c:v>40534</c:v>
                </c:pt>
                <c:pt idx="20268">
                  <c:v>40536</c:v>
                </c:pt>
                <c:pt idx="20269">
                  <c:v>40538</c:v>
                </c:pt>
                <c:pt idx="20270">
                  <c:v>40540</c:v>
                </c:pt>
                <c:pt idx="20271">
                  <c:v>40542</c:v>
                </c:pt>
                <c:pt idx="20272">
                  <c:v>40544</c:v>
                </c:pt>
                <c:pt idx="20273">
                  <c:v>40546</c:v>
                </c:pt>
                <c:pt idx="20274">
                  <c:v>40548</c:v>
                </c:pt>
                <c:pt idx="20275">
                  <c:v>40550</c:v>
                </c:pt>
                <c:pt idx="20276">
                  <c:v>40552</c:v>
                </c:pt>
                <c:pt idx="20277">
                  <c:v>40554</c:v>
                </c:pt>
                <c:pt idx="20278">
                  <c:v>40556</c:v>
                </c:pt>
                <c:pt idx="20279">
                  <c:v>40558</c:v>
                </c:pt>
                <c:pt idx="20280">
                  <c:v>40560</c:v>
                </c:pt>
                <c:pt idx="20281">
                  <c:v>40562</c:v>
                </c:pt>
                <c:pt idx="20282">
                  <c:v>40564</c:v>
                </c:pt>
                <c:pt idx="20283">
                  <c:v>40566</c:v>
                </c:pt>
                <c:pt idx="20284">
                  <c:v>40568</c:v>
                </c:pt>
                <c:pt idx="20285">
                  <c:v>40570</c:v>
                </c:pt>
                <c:pt idx="20286">
                  <c:v>40572</c:v>
                </c:pt>
                <c:pt idx="20287">
                  <c:v>40574</c:v>
                </c:pt>
                <c:pt idx="20288">
                  <c:v>40576</c:v>
                </c:pt>
                <c:pt idx="20289">
                  <c:v>40578</c:v>
                </c:pt>
                <c:pt idx="20290">
                  <c:v>40580</c:v>
                </c:pt>
                <c:pt idx="20291">
                  <c:v>40582</c:v>
                </c:pt>
                <c:pt idx="20292">
                  <c:v>40584</c:v>
                </c:pt>
                <c:pt idx="20293">
                  <c:v>40586</c:v>
                </c:pt>
                <c:pt idx="20294">
                  <c:v>40588</c:v>
                </c:pt>
                <c:pt idx="20295">
                  <c:v>40590</c:v>
                </c:pt>
                <c:pt idx="20296">
                  <c:v>40592</c:v>
                </c:pt>
                <c:pt idx="20297">
                  <c:v>40594</c:v>
                </c:pt>
                <c:pt idx="20298">
                  <c:v>40596</c:v>
                </c:pt>
                <c:pt idx="20299">
                  <c:v>40598</c:v>
                </c:pt>
                <c:pt idx="20300">
                  <c:v>40600</c:v>
                </c:pt>
                <c:pt idx="20301">
                  <c:v>40602</c:v>
                </c:pt>
                <c:pt idx="20302">
                  <c:v>40604</c:v>
                </c:pt>
                <c:pt idx="20303">
                  <c:v>40606</c:v>
                </c:pt>
                <c:pt idx="20304">
                  <c:v>40608</c:v>
                </c:pt>
                <c:pt idx="20305">
                  <c:v>40610</c:v>
                </c:pt>
                <c:pt idx="20306">
                  <c:v>40612</c:v>
                </c:pt>
                <c:pt idx="20307">
                  <c:v>40614</c:v>
                </c:pt>
                <c:pt idx="20308">
                  <c:v>40616</c:v>
                </c:pt>
                <c:pt idx="20309">
                  <c:v>40618</c:v>
                </c:pt>
                <c:pt idx="20310">
                  <c:v>40620</c:v>
                </c:pt>
                <c:pt idx="20311">
                  <c:v>40622</c:v>
                </c:pt>
                <c:pt idx="20312">
                  <c:v>40624</c:v>
                </c:pt>
                <c:pt idx="20313">
                  <c:v>40626</c:v>
                </c:pt>
                <c:pt idx="20314">
                  <c:v>40628</c:v>
                </c:pt>
                <c:pt idx="20315">
                  <c:v>40630</c:v>
                </c:pt>
                <c:pt idx="20316">
                  <c:v>40632</c:v>
                </c:pt>
                <c:pt idx="20317">
                  <c:v>40634</c:v>
                </c:pt>
                <c:pt idx="20318">
                  <c:v>40636</c:v>
                </c:pt>
                <c:pt idx="20319">
                  <c:v>40638</c:v>
                </c:pt>
                <c:pt idx="20320">
                  <c:v>40640</c:v>
                </c:pt>
                <c:pt idx="20321">
                  <c:v>40642</c:v>
                </c:pt>
                <c:pt idx="20322">
                  <c:v>40644</c:v>
                </c:pt>
                <c:pt idx="20323">
                  <c:v>40646</c:v>
                </c:pt>
                <c:pt idx="20324">
                  <c:v>40648</c:v>
                </c:pt>
                <c:pt idx="20325">
                  <c:v>40650</c:v>
                </c:pt>
                <c:pt idx="20326">
                  <c:v>40652</c:v>
                </c:pt>
                <c:pt idx="20327">
                  <c:v>40654</c:v>
                </c:pt>
                <c:pt idx="20328">
                  <c:v>40656</c:v>
                </c:pt>
                <c:pt idx="20329">
                  <c:v>40658</c:v>
                </c:pt>
                <c:pt idx="20330">
                  <c:v>40660</c:v>
                </c:pt>
                <c:pt idx="20331">
                  <c:v>40662</c:v>
                </c:pt>
                <c:pt idx="20332">
                  <c:v>40664</c:v>
                </c:pt>
                <c:pt idx="20333">
                  <c:v>40666</c:v>
                </c:pt>
                <c:pt idx="20334">
                  <c:v>40668</c:v>
                </c:pt>
                <c:pt idx="20335">
                  <c:v>40670</c:v>
                </c:pt>
                <c:pt idx="20336">
                  <c:v>40672</c:v>
                </c:pt>
                <c:pt idx="20337">
                  <c:v>40674</c:v>
                </c:pt>
                <c:pt idx="20338">
                  <c:v>40676</c:v>
                </c:pt>
                <c:pt idx="20339">
                  <c:v>40678</c:v>
                </c:pt>
                <c:pt idx="20340">
                  <c:v>40680</c:v>
                </c:pt>
                <c:pt idx="20341">
                  <c:v>40682</c:v>
                </c:pt>
                <c:pt idx="20342">
                  <c:v>40684</c:v>
                </c:pt>
                <c:pt idx="20343">
                  <c:v>40686</c:v>
                </c:pt>
                <c:pt idx="20344">
                  <c:v>40688</c:v>
                </c:pt>
                <c:pt idx="20345">
                  <c:v>40690</c:v>
                </c:pt>
                <c:pt idx="20346">
                  <c:v>40692</c:v>
                </c:pt>
                <c:pt idx="20347">
                  <c:v>40694</c:v>
                </c:pt>
                <c:pt idx="20348">
                  <c:v>40696</c:v>
                </c:pt>
                <c:pt idx="20349">
                  <c:v>40698</c:v>
                </c:pt>
                <c:pt idx="20350">
                  <c:v>40700</c:v>
                </c:pt>
                <c:pt idx="20351">
                  <c:v>40702</c:v>
                </c:pt>
                <c:pt idx="20352">
                  <c:v>40704</c:v>
                </c:pt>
                <c:pt idx="20353">
                  <c:v>40706</c:v>
                </c:pt>
                <c:pt idx="20354">
                  <c:v>40708</c:v>
                </c:pt>
                <c:pt idx="20355">
                  <c:v>40710</c:v>
                </c:pt>
                <c:pt idx="20356">
                  <c:v>40712</c:v>
                </c:pt>
                <c:pt idx="20357">
                  <c:v>40714</c:v>
                </c:pt>
                <c:pt idx="20358">
                  <c:v>40716</c:v>
                </c:pt>
                <c:pt idx="20359">
                  <c:v>40718</c:v>
                </c:pt>
                <c:pt idx="20360">
                  <c:v>40720</c:v>
                </c:pt>
                <c:pt idx="20361">
                  <c:v>40722</c:v>
                </c:pt>
                <c:pt idx="20362">
                  <c:v>40724</c:v>
                </c:pt>
                <c:pt idx="20363">
                  <c:v>40726</c:v>
                </c:pt>
                <c:pt idx="20364">
                  <c:v>40728</c:v>
                </c:pt>
                <c:pt idx="20365">
                  <c:v>40730</c:v>
                </c:pt>
                <c:pt idx="20366">
                  <c:v>40732</c:v>
                </c:pt>
                <c:pt idx="20367">
                  <c:v>40734</c:v>
                </c:pt>
                <c:pt idx="20368">
                  <c:v>40736</c:v>
                </c:pt>
                <c:pt idx="20369">
                  <c:v>40738</c:v>
                </c:pt>
                <c:pt idx="20370">
                  <c:v>40740</c:v>
                </c:pt>
                <c:pt idx="20371">
                  <c:v>40742</c:v>
                </c:pt>
                <c:pt idx="20372">
                  <c:v>40744</c:v>
                </c:pt>
                <c:pt idx="20373">
                  <c:v>40746</c:v>
                </c:pt>
                <c:pt idx="20374">
                  <c:v>40748</c:v>
                </c:pt>
                <c:pt idx="20375">
                  <c:v>40750</c:v>
                </c:pt>
                <c:pt idx="20376">
                  <c:v>40752</c:v>
                </c:pt>
                <c:pt idx="20377">
                  <c:v>40754</c:v>
                </c:pt>
                <c:pt idx="20378">
                  <c:v>40756</c:v>
                </c:pt>
                <c:pt idx="20379">
                  <c:v>40758</c:v>
                </c:pt>
                <c:pt idx="20380">
                  <c:v>40760</c:v>
                </c:pt>
                <c:pt idx="20381">
                  <c:v>40762</c:v>
                </c:pt>
                <c:pt idx="20382">
                  <c:v>40764</c:v>
                </c:pt>
                <c:pt idx="20383">
                  <c:v>40766</c:v>
                </c:pt>
                <c:pt idx="20384">
                  <c:v>40768</c:v>
                </c:pt>
                <c:pt idx="20385">
                  <c:v>40770</c:v>
                </c:pt>
                <c:pt idx="20386">
                  <c:v>40772</c:v>
                </c:pt>
                <c:pt idx="20387">
                  <c:v>40774</c:v>
                </c:pt>
                <c:pt idx="20388">
                  <c:v>40776</c:v>
                </c:pt>
                <c:pt idx="20389">
                  <c:v>40778</c:v>
                </c:pt>
                <c:pt idx="20390">
                  <c:v>40780</c:v>
                </c:pt>
                <c:pt idx="20391">
                  <c:v>40782</c:v>
                </c:pt>
                <c:pt idx="20392">
                  <c:v>40784</c:v>
                </c:pt>
                <c:pt idx="20393">
                  <c:v>40786</c:v>
                </c:pt>
                <c:pt idx="20394">
                  <c:v>40788</c:v>
                </c:pt>
                <c:pt idx="20395">
                  <c:v>40790</c:v>
                </c:pt>
                <c:pt idx="20396">
                  <c:v>40792</c:v>
                </c:pt>
                <c:pt idx="20397">
                  <c:v>40794</c:v>
                </c:pt>
                <c:pt idx="20398">
                  <c:v>40796</c:v>
                </c:pt>
                <c:pt idx="20399">
                  <c:v>40798</c:v>
                </c:pt>
                <c:pt idx="20400">
                  <c:v>40800</c:v>
                </c:pt>
                <c:pt idx="20401">
                  <c:v>40802</c:v>
                </c:pt>
                <c:pt idx="20402">
                  <c:v>40804</c:v>
                </c:pt>
                <c:pt idx="20403">
                  <c:v>40806</c:v>
                </c:pt>
                <c:pt idx="20404">
                  <c:v>40808</c:v>
                </c:pt>
                <c:pt idx="20405">
                  <c:v>40810</c:v>
                </c:pt>
                <c:pt idx="20406">
                  <c:v>40812</c:v>
                </c:pt>
                <c:pt idx="20407">
                  <c:v>40814</c:v>
                </c:pt>
                <c:pt idx="20408">
                  <c:v>40816</c:v>
                </c:pt>
                <c:pt idx="20409">
                  <c:v>40818</c:v>
                </c:pt>
                <c:pt idx="20410">
                  <c:v>40820</c:v>
                </c:pt>
                <c:pt idx="20411">
                  <c:v>40822</c:v>
                </c:pt>
                <c:pt idx="20412">
                  <c:v>40824</c:v>
                </c:pt>
                <c:pt idx="20413">
                  <c:v>40826</c:v>
                </c:pt>
                <c:pt idx="20414">
                  <c:v>40828</c:v>
                </c:pt>
                <c:pt idx="20415">
                  <c:v>40830</c:v>
                </c:pt>
                <c:pt idx="20416">
                  <c:v>40832</c:v>
                </c:pt>
                <c:pt idx="20417">
                  <c:v>40834</c:v>
                </c:pt>
                <c:pt idx="20418">
                  <c:v>40836</c:v>
                </c:pt>
                <c:pt idx="20419">
                  <c:v>40838</c:v>
                </c:pt>
                <c:pt idx="20420">
                  <c:v>40840</c:v>
                </c:pt>
                <c:pt idx="20421">
                  <c:v>40842</c:v>
                </c:pt>
                <c:pt idx="20422">
                  <c:v>40844</c:v>
                </c:pt>
                <c:pt idx="20423">
                  <c:v>40846</c:v>
                </c:pt>
                <c:pt idx="20424">
                  <c:v>40848</c:v>
                </c:pt>
                <c:pt idx="20425">
                  <c:v>40850</c:v>
                </c:pt>
                <c:pt idx="20426">
                  <c:v>40852</c:v>
                </c:pt>
                <c:pt idx="20427">
                  <c:v>40854</c:v>
                </c:pt>
                <c:pt idx="20428">
                  <c:v>40856</c:v>
                </c:pt>
                <c:pt idx="20429">
                  <c:v>40858</c:v>
                </c:pt>
                <c:pt idx="20430">
                  <c:v>40860</c:v>
                </c:pt>
                <c:pt idx="20431">
                  <c:v>40862</c:v>
                </c:pt>
                <c:pt idx="20432">
                  <c:v>40864</c:v>
                </c:pt>
                <c:pt idx="20433">
                  <c:v>40866</c:v>
                </c:pt>
                <c:pt idx="20434">
                  <c:v>40868</c:v>
                </c:pt>
                <c:pt idx="20435">
                  <c:v>40870</c:v>
                </c:pt>
                <c:pt idx="20436">
                  <c:v>40872</c:v>
                </c:pt>
                <c:pt idx="20437">
                  <c:v>40874</c:v>
                </c:pt>
                <c:pt idx="20438">
                  <c:v>40876</c:v>
                </c:pt>
                <c:pt idx="20439">
                  <c:v>40878</c:v>
                </c:pt>
                <c:pt idx="20440">
                  <c:v>40880</c:v>
                </c:pt>
                <c:pt idx="20441">
                  <c:v>40882</c:v>
                </c:pt>
                <c:pt idx="20442">
                  <c:v>40884</c:v>
                </c:pt>
                <c:pt idx="20443">
                  <c:v>40886</c:v>
                </c:pt>
                <c:pt idx="20444">
                  <c:v>40888</c:v>
                </c:pt>
                <c:pt idx="20445">
                  <c:v>40890</c:v>
                </c:pt>
                <c:pt idx="20446">
                  <c:v>40892</c:v>
                </c:pt>
                <c:pt idx="20447">
                  <c:v>40894</c:v>
                </c:pt>
                <c:pt idx="20448">
                  <c:v>40896</c:v>
                </c:pt>
                <c:pt idx="20449">
                  <c:v>40898</c:v>
                </c:pt>
                <c:pt idx="20450">
                  <c:v>40900</c:v>
                </c:pt>
                <c:pt idx="20451">
                  <c:v>40902</c:v>
                </c:pt>
                <c:pt idx="20452">
                  <c:v>40904</c:v>
                </c:pt>
                <c:pt idx="20453">
                  <c:v>40906</c:v>
                </c:pt>
                <c:pt idx="20454">
                  <c:v>40908</c:v>
                </c:pt>
                <c:pt idx="20455">
                  <c:v>40910</c:v>
                </c:pt>
                <c:pt idx="20456">
                  <c:v>40912</c:v>
                </c:pt>
                <c:pt idx="20457">
                  <c:v>40914</c:v>
                </c:pt>
                <c:pt idx="20458">
                  <c:v>40916</c:v>
                </c:pt>
                <c:pt idx="20459">
                  <c:v>40918</c:v>
                </c:pt>
                <c:pt idx="20460">
                  <c:v>40920</c:v>
                </c:pt>
                <c:pt idx="20461">
                  <c:v>40922</c:v>
                </c:pt>
                <c:pt idx="20462">
                  <c:v>40924</c:v>
                </c:pt>
                <c:pt idx="20463">
                  <c:v>40926</c:v>
                </c:pt>
                <c:pt idx="20464">
                  <c:v>40928</c:v>
                </c:pt>
                <c:pt idx="20465">
                  <c:v>40930</c:v>
                </c:pt>
                <c:pt idx="20466">
                  <c:v>40932</c:v>
                </c:pt>
                <c:pt idx="20467">
                  <c:v>40934</c:v>
                </c:pt>
                <c:pt idx="20468">
                  <c:v>40936</c:v>
                </c:pt>
                <c:pt idx="20469">
                  <c:v>40938</c:v>
                </c:pt>
                <c:pt idx="20470">
                  <c:v>40940</c:v>
                </c:pt>
                <c:pt idx="20471">
                  <c:v>40942</c:v>
                </c:pt>
                <c:pt idx="20472">
                  <c:v>40944</c:v>
                </c:pt>
                <c:pt idx="20473">
                  <c:v>40946</c:v>
                </c:pt>
                <c:pt idx="20474">
                  <c:v>40948</c:v>
                </c:pt>
                <c:pt idx="20475">
                  <c:v>40950</c:v>
                </c:pt>
                <c:pt idx="20476">
                  <c:v>40952</c:v>
                </c:pt>
                <c:pt idx="20477">
                  <c:v>40954</c:v>
                </c:pt>
                <c:pt idx="20478">
                  <c:v>40956</c:v>
                </c:pt>
                <c:pt idx="20479">
                  <c:v>40958</c:v>
                </c:pt>
                <c:pt idx="20480">
                  <c:v>40960</c:v>
                </c:pt>
                <c:pt idx="20481">
                  <c:v>40962</c:v>
                </c:pt>
                <c:pt idx="20482">
                  <c:v>40964</c:v>
                </c:pt>
                <c:pt idx="20483">
                  <c:v>40966</c:v>
                </c:pt>
                <c:pt idx="20484">
                  <c:v>40968</c:v>
                </c:pt>
                <c:pt idx="20485">
                  <c:v>40970</c:v>
                </c:pt>
                <c:pt idx="20486">
                  <c:v>40972</c:v>
                </c:pt>
                <c:pt idx="20487">
                  <c:v>40974</c:v>
                </c:pt>
                <c:pt idx="20488">
                  <c:v>40976</c:v>
                </c:pt>
                <c:pt idx="20489">
                  <c:v>40978</c:v>
                </c:pt>
                <c:pt idx="20490">
                  <c:v>40980</c:v>
                </c:pt>
                <c:pt idx="20491">
                  <c:v>40982</c:v>
                </c:pt>
                <c:pt idx="20492">
                  <c:v>40984</c:v>
                </c:pt>
                <c:pt idx="20493">
                  <c:v>40986</c:v>
                </c:pt>
                <c:pt idx="20494">
                  <c:v>40988</c:v>
                </c:pt>
                <c:pt idx="20495">
                  <c:v>40990</c:v>
                </c:pt>
                <c:pt idx="20496">
                  <c:v>40992</c:v>
                </c:pt>
                <c:pt idx="20497">
                  <c:v>40994</c:v>
                </c:pt>
                <c:pt idx="20498">
                  <c:v>40996</c:v>
                </c:pt>
                <c:pt idx="20499">
                  <c:v>40998</c:v>
                </c:pt>
                <c:pt idx="20500">
                  <c:v>41000</c:v>
                </c:pt>
                <c:pt idx="20501">
                  <c:v>41002</c:v>
                </c:pt>
                <c:pt idx="20502">
                  <c:v>41004</c:v>
                </c:pt>
                <c:pt idx="20503">
                  <c:v>41006</c:v>
                </c:pt>
                <c:pt idx="20504">
                  <c:v>41008</c:v>
                </c:pt>
                <c:pt idx="20505">
                  <c:v>41010</c:v>
                </c:pt>
                <c:pt idx="20506">
                  <c:v>41012</c:v>
                </c:pt>
                <c:pt idx="20507">
                  <c:v>41014</c:v>
                </c:pt>
                <c:pt idx="20508">
                  <c:v>41016</c:v>
                </c:pt>
                <c:pt idx="20509">
                  <c:v>41018</c:v>
                </c:pt>
                <c:pt idx="20510">
                  <c:v>41020</c:v>
                </c:pt>
                <c:pt idx="20511">
                  <c:v>41022</c:v>
                </c:pt>
                <c:pt idx="20512">
                  <c:v>41024</c:v>
                </c:pt>
                <c:pt idx="20513">
                  <c:v>41026</c:v>
                </c:pt>
                <c:pt idx="20514">
                  <c:v>41028</c:v>
                </c:pt>
                <c:pt idx="20515">
                  <c:v>41030</c:v>
                </c:pt>
                <c:pt idx="20516">
                  <c:v>41032</c:v>
                </c:pt>
                <c:pt idx="20517">
                  <c:v>41034</c:v>
                </c:pt>
                <c:pt idx="20518">
                  <c:v>41036</c:v>
                </c:pt>
                <c:pt idx="20519">
                  <c:v>41038</c:v>
                </c:pt>
                <c:pt idx="20520">
                  <c:v>41040</c:v>
                </c:pt>
                <c:pt idx="20521">
                  <c:v>41042</c:v>
                </c:pt>
                <c:pt idx="20522">
                  <c:v>41044</c:v>
                </c:pt>
                <c:pt idx="20523">
                  <c:v>41046</c:v>
                </c:pt>
                <c:pt idx="20524">
                  <c:v>41048</c:v>
                </c:pt>
                <c:pt idx="20525">
                  <c:v>41050</c:v>
                </c:pt>
                <c:pt idx="20526">
                  <c:v>41052</c:v>
                </c:pt>
                <c:pt idx="20527">
                  <c:v>41054</c:v>
                </c:pt>
                <c:pt idx="20528">
                  <c:v>41056</c:v>
                </c:pt>
                <c:pt idx="20529">
                  <c:v>41058</c:v>
                </c:pt>
                <c:pt idx="20530">
                  <c:v>41060</c:v>
                </c:pt>
                <c:pt idx="20531">
                  <c:v>41062</c:v>
                </c:pt>
                <c:pt idx="20532">
                  <c:v>41064</c:v>
                </c:pt>
                <c:pt idx="20533">
                  <c:v>41066</c:v>
                </c:pt>
                <c:pt idx="20534">
                  <c:v>41068</c:v>
                </c:pt>
                <c:pt idx="20535">
                  <c:v>41070</c:v>
                </c:pt>
                <c:pt idx="20536">
                  <c:v>41072</c:v>
                </c:pt>
                <c:pt idx="20537">
                  <c:v>41074</c:v>
                </c:pt>
                <c:pt idx="20538">
                  <c:v>41076</c:v>
                </c:pt>
                <c:pt idx="20539">
                  <c:v>41078</c:v>
                </c:pt>
                <c:pt idx="20540">
                  <c:v>41080</c:v>
                </c:pt>
                <c:pt idx="20541">
                  <c:v>41082</c:v>
                </c:pt>
                <c:pt idx="20542">
                  <c:v>41084</c:v>
                </c:pt>
                <c:pt idx="20543">
                  <c:v>41086</c:v>
                </c:pt>
                <c:pt idx="20544">
                  <c:v>41088</c:v>
                </c:pt>
                <c:pt idx="20545">
                  <c:v>41090</c:v>
                </c:pt>
                <c:pt idx="20546">
                  <c:v>41092</c:v>
                </c:pt>
                <c:pt idx="20547">
                  <c:v>41094</c:v>
                </c:pt>
                <c:pt idx="20548">
                  <c:v>41096</c:v>
                </c:pt>
                <c:pt idx="20549">
                  <c:v>41098</c:v>
                </c:pt>
                <c:pt idx="20550">
                  <c:v>41100</c:v>
                </c:pt>
                <c:pt idx="20551">
                  <c:v>41102</c:v>
                </c:pt>
                <c:pt idx="20552">
                  <c:v>41104</c:v>
                </c:pt>
                <c:pt idx="20553">
                  <c:v>41106</c:v>
                </c:pt>
                <c:pt idx="20554">
                  <c:v>41108</c:v>
                </c:pt>
                <c:pt idx="20555">
                  <c:v>41110</c:v>
                </c:pt>
                <c:pt idx="20556">
                  <c:v>41112</c:v>
                </c:pt>
                <c:pt idx="20557">
                  <c:v>41114</c:v>
                </c:pt>
                <c:pt idx="20558">
                  <c:v>41116</c:v>
                </c:pt>
                <c:pt idx="20559">
                  <c:v>41118</c:v>
                </c:pt>
                <c:pt idx="20560">
                  <c:v>41120</c:v>
                </c:pt>
                <c:pt idx="20561">
                  <c:v>41122</c:v>
                </c:pt>
                <c:pt idx="20562">
                  <c:v>41124</c:v>
                </c:pt>
                <c:pt idx="20563">
                  <c:v>41126</c:v>
                </c:pt>
                <c:pt idx="20564">
                  <c:v>41128</c:v>
                </c:pt>
                <c:pt idx="20565">
                  <c:v>41130</c:v>
                </c:pt>
                <c:pt idx="20566">
                  <c:v>41132</c:v>
                </c:pt>
                <c:pt idx="20567">
                  <c:v>41134</c:v>
                </c:pt>
                <c:pt idx="20568">
                  <c:v>41136</c:v>
                </c:pt>
                <c:pt idx="20569">
                  <c:v>41138</c:v>
                </c:pt>
                <c:pt idx="20570">
                  <c:v>41140</c:v>
                </c:pt>
                <c:pt idx="20571">
                  <c:v>41142</c:v>
                </c:pt>
                <c:pt idx="20572">
                  <c:v>41144</c:v>
                </c:pt>
                <c:pt idx="20573">
                  <c:v>41146</c:v>
                </c:pt>
                <c:pt idx="20574">
                  <c:v>41148</c:v>
                </c:pt>
                <c:pt idx="20575">
                  <c:v>41150</c:v>
                </c:pt>
                <c:pt idx="20576">
                  <c:v>41152</c:v>
                </c:pt>
                <c:pt idx="20577">
                  <c:v>41154</c:v>
                </c:pt>
                <c:pt idx="20578">
                  <c:v>41156</c:v>
                </c:pt>
                <c:pt idx="20579">
                  <c:v>41158</c:v>
                </c:pt>
                <c:pt idx="20580">
                  <c:v>41160</c:v>
                </c:pt>
                <c:pt idx="20581">
                  <c:v>41162</c:v>
                </c:pt>
                <c:pt idx="20582">
                  <c:v>41164</c:v>
                </c:pt>
                <c:pt idx="20583">
                  <c:v>41166</c:v>
                </c:pt>
                <c:pt idx="20584">
                  <c:v>41168</c:v>
                </c:pt>
                <c:pt idx="20585">
                  <c:v>41170</c:v>
                </c:pt>
                <c:pt idx="20586">
                  <c:v>41172</c:v>
                </c:pt>
                <c:pt idx="20587">
                  <c:v>41174</c:v>
                </c:pt>
                <c:pt idx="20588">
                  <c:v>41176</c:v>
                </c:pt>
                <c:pt idx="20589">
                  <c:v>41178</c:v>
                </c:pt>
                <c:pt idx="20590">
                  <c:v>41180</c:v>
                </c:pt>
                <c:pt idx="20591">
                  <c:v>41182</c:v>
                </c:pt>
                <c:pt idx="20592">
                  <c:v>41184</c:v>
                </c:pt>
                <c:pt idx="20593">
                  <c:v>41186</c:v>
                </c:pt>
                <c:pt idx="20594">
                  <c:v>41188</c:v>
                </c:pt>
                <c:pt idx="20595">
                  <c:v>41190</c:v>
                </c:pt>
                <c:pt idx="20596">
                  <c:v>41192</c:v>
                </c:pt>
                <c:pt idx="20597">
                  <c:v>41194</c:v>
                </c:pt>
                <c:pt idx="20598">
                  <c:v>41196</c:v>
                </c:pt>
                <c:pt idx="20599">
                  <c:v>41198</c:v>
                </c:pt>
                <c:pt idx="20600">
                  <c:v>41200</c:v>
                </c:pt>
                <c:pt idx="20601">
                  <c:v>41202</c:v>
                </c:pt>
                <c:pt idx="20602">
                  <c:v>41204</c:v>
                </c:pt>
                <c:pt idx="20603">
                  <c:v>41206</c:v>
                </c:pt>
                <c:pt idx="20604">
                  <c:v>41208</c:v>
                </c:pt>
                <c:pt idx="20605">
                  <c:v>41210</c:v>
                </c:pt>
                <c:pt idx="20606">
                  <c:v>41212</c:v>
                </c:pt>
                <c:pt idx="20607">
                  <c:v>41214</c:v>
                </c:pt>
                <c:pt idx="20608">
                  <c:v>41216</c:v>
                </c:pt>
                <c:pt idx="20609">
                  <c:v>41218</c:v>
                </c:pt>
                <c:pt idx="20610">
                  <c:v>41220</c:v>
                </c:pt>
                <c:pt idx="20611">
                  <c:v>41222</c:v>
                </c:pt>
                <c:pt idx="20612">
                  <c:v>41224</c:v>
                </c:pt>
                <c:pt idx="20613">
                  <c:v>41226</c:v>
                </c:pt>
                <c:pt idx="20614">
                  <c:v>41228</c:v>
                </c:pt>
                <c:pt idx="20615">
                  <c:v>41230</c:v>
                </c:pt>
                <c:pt idx="20616">
                  <c:v>41232</c:v>
                </c:pt>
                <c:pt idx="20617">
                  <c:v>41234</c:v>
                </c:pt>
                <c:pt idx="20618">
                  <c:v>41236</c:v>
                </c:pt>
                <c:pt idx="20619">
                  <c:v>41238</c:v>
                </c:pt>
                <c:pt idx="20620">
                  <c:v>41240</c:v>
                </c:pt>
                <c:pt idx="20621">
                  <c:v>41242</c:v>
                </c:pt>
                <c:pt idx="20622">
                  <c:v>41244</c:v>
                </c:pt>
                <c:pt idx="20623">
                  <c:v>41246</c:v>
                </c:pt>
                <c:pt idx="20624">
                  <c:v>41248</c:v>
                </c:pt>
                <c:pt idx="20625">
                  <c:v>41250</c:v>
                </c:pt>
                <c:pt idx="20626">
                  <c:v>41252</c:v>
                </c:pt>
                <c:pt idx="20627">
                  <c:v>41254</c:v>
                </c:pt>
                <c:pt idx="20628">
                  <c:v>41256</c:v>
                </c:pt>
                <c:pt idx="20629">
                  <c:v>41258</c:v>
                </c:pt>
                <c:pt idx="20630">
                  <c:v>41260</c:v>
                </c:pt>
                <c:pt idx="20631">
                  <c:v>41262</c:v>
                </c:pt>
                <c:pt idx="20632">
                  <c:v>41264</c:v>
                </c:pt>
                <c:pt idx="20633">
                  <c:v>41266</c:v>
                </c:pt>
                <c:pt idx="20634">
                  <c:v>41268</c:v>
                </c:pt>
                <c:pt idx="20635">
                  <c:v>41270</c:v>
                </c:pt>
                <c:pt idx="20636">
                  <c:v>41272</c:v>
                </c:pt>
                <c:pt idx="20637">
                  <c:v>41274</c:v>
                </c:pt>
                <c:pt idx="20638">
                  <c:v>41276</c:v>
                </c:pt>
                <c:pt idx="20639">
                  <c:v>41278</c:v>
                </c:pt>
                <c:pt idx="20640">
                  <c:v>41280</c:v>
                </c:pt>
                <c:pt idx="20641">
                  <c:v>41282</c:v>
                </c:pt>
                <c:pt idx="20642">
                  <c:v>41284</c:v>
                </c:pt>
                <c:pt idx="20643">
                  <c:v>41286</c:v>
                </c:pt>
                <c:pt idx="20644">
                  <c:v>41288</c:v>
                </c:pt>
                <c:pt idx="20645">
                  <c:v>41290</c:v>
                </c:pt>
                <c:pt idx="20646">
                  <c:v>41292</c:v>
                </c:pt>
                <c:pt idx="20647">
                  <c:v>41294</c:v>
                </c:pt>
                <c:pt idx="20648">
                  <c:v>41296</c:v>
                </c:pt>
                <c:pt idx="20649">
                  <c:v>41298</c:v>
                </c:pt>
                <c:pt idx="20650">
                  <c:v>41300</c:v>
                </c:pt>
                <c:pt idx="20651">
                  <c:v>41302</c:v>
                </c:pt>
                <c:pt idx="20652">
                  <c:v>41304</c:v>
                </c:pt>
                <c:pt idx="20653">
                  <c:v>41306</c:v>
                </c:pt>
                <c:pt idx="20654">
                  <c:v>41308</c:v>
                </c:pt>
                <c:pt idx="20655">
                  <c:v>41310</c:v>
                </c:pt>
                <c:pt idx="20656">
                  <c:v>41312</c:v>
                </c:pt>
                <c:pt idx="20657">
                  <c:v>41314</c:v>
                </c:pt>
                <c:pt idx="20658">
                  <c:v>41316</c:v>
                </c:pt>
                <c:pt idx="20659">
                  <c:v>41318</c:v>
                </c:pt>
                <c:pt idx="20660">
                  <c:v>41320</c:v>
                </c:pt>
                <c:pt idx="20661">
                  <c:v>41322</c:v>
                </c:pt>
                <c:pt idx="20662">
                  <c:v>41324</c:v>
                </c:pt>
                <c:pt idx="20663">
                  <c:v>41326</c:v>
                </c:pt>
                <c:pt idx="20664">
                  <c:v>41328</c:v>
                </c:pt>
                <c:pt idx="20665">
                  <c:v>41330</c:v>
                </c:pt>
                <c:pt idx="20666">
                  <c:v>41332</c:v>
                </c:pt>
                <c:pt idx="20667">
                  <c:v>41334</c:v>
                </c:pt>
                <c:pt idx="20668">
                  <c:v>41336</c:v>
                </c:pt>
                <c:pt idx="20669">
                  <c:v>41338</c:v>
                </c:pt>
                <c:pt idx="20670">
                  <c:v>41340</c:v>
                </c:pt>
                <c:pt idx="20671">
                  <c:v>41342</c:v>
                </c:pt>
                <c:pt idx="20672">
                  <c:v>41344</c:v>
                </c:pt>
                <c:pt idx="20673">
                  <c:v>41346</c:v>
                </c:pt>
                <c:pt idx="20674">
                  <c:v>41348</c:v>
                </c:pt>
                <c:pt idx="20675">
                  <c:v>41350</c:v>
                </c:pt>
                <c:pt idx="20676">
                  <c:v>41352</c:v>
                </c:pt>
                <c:pt idx="20677">
                  <c:v>41354</c:v>
                </c:pt>
                <c:pt idx="20678">
                  <c:v>41356</c:v>
                </c:pt>
                <c:pt idx="20679">
                  <c:v>41358</c:v>
                </c:pt>
                <c:pt idx="20680">
                  <c:v>41360</c:v>
                </c:pt>
                <c:pt idx="20681">
                  <c:v>41362</c:v>
                </c:pt>
                <c:pt idx="20682">
                  <c:v>41364</c:v>
                </c:pt>
                <c:pt idx="20683">
                  <c:v>41366</c:v>
                </c:pt>
                <c:pt idx="20684">
                  <c:v>41368</c:v>
                </c:pt>
                <c:pt idx="20685">
                  <c:v>41370</c:v>
                </c:pt>
                <c:pt idx="20686">
                  <c:v>41372</c:v>
                </c:pt>
                <c:pt idx="20687">
                  <c:v>41374</c:v>
                </c:pt>
                <c:pt idx="20688">
                  <c:v>41376</c:v>
                </c:pt>
                <c:pt idx="20689">
                  <c:v>41378</c:v>
                </c:pt>
                <c:pt idx="20690">
                  <c:v>41380</c:v>
                </c:pt>
                <c:pt idx="20691">
                  <c:v>41382</c:v>
                </c:pt>
                <c:pt idx="20692">
                  <c:v>41384</c:v>
                </c:pt>
                <c:pt idx="20693">
                  <c:v>41386</c:v>
                </c:pt>
                <c:pt idx="20694">
                  <c:v>41388</c:v>
                </c:pt>
                <c:pt idx="20695">
                  <c:v>41390</c:v>
                </c:pt>
                <c:pt idx="20696">
                  <c:v>41392</c:v>
                </c:pt>
                <c:pt idx="20697">
                  <c:v>41394</c:v>
                </c:pt>
                <c:pt idx="20698">
                  <c:v>41396</c:v>
                </c:pt>
                <c:pt idx="20699">
                  <c:v>41398</c:v>
                </c:pt>
                <c:pt idx="20700">
                  <c:v>41400</c:v>
                </c:pt>
                <c:pt idx="20701">
                  <c:v>41402</c:v>
                </c:pt>
                <c:pt idx="20702">
                  <c:v>41404</c:v>
                </c:pt>
                <c:pt idx="20703">
                  <c:v>41406</c:v>
                </c:pt>
                <c:pt idx="20704">
                  <c:v>41408</c:v>
                </c:pt>
                <c:pt idx="20705">
                  <c:v>41410</c:v>
                </c:pt>
                <c:pt idx="20706">
                  <c:v>41412</c:v>
                </c:pt>
                <c:pt idx="20707">
                  <c:v>41414</c:v>
                </c:pt>
                <c:pt idx="20708">
                  <c:v>41416</c:v>
                </c:pt>
                <c:pt idx="20709">
                  <c:v>41418</c:v>
                </c:pt>
                <c:pt idx="20710">
                  <c:v>41420</c:v>
                </c:pt>
                <c:pt idx="20711">
                  <c:v>41422</c:v>
                </c:pt>
                <c:pt idx="20712">
                  <c:v>41424</c:v>
                </c:pt>
                <c:pt idx="20713">
                  <c:v>41426</c:v>
                </c:pt>
                <c:pt idx="20714">
                  <c:v>41428</c:v>
                </c:pt>
                <c:pt idx="20715">
                  <c:v>41430</c:v>
                </c:pt>
                <c:pt idx="20716">
                  <c:v>41432</c:v>
                </c:pt>
                <c:pt idx="20717">
                  <c:v>41434</c:v>
                </c:pt>
                <c:pt idx="20718">
                  <c:v>41436</c:v>
                </c:pt>
                <c:pt idx="20719">
                  <c:v>41438</c:v>
                </c:pt>
                <c:pt idx="20720">
                  <c:v>41440</c:v>
                </c:pt>
                <c:pt idx="20721">
                  <c:v>41442</c:v>
                </c:pt>
                <c:pt idx="20722">
                  <c:v>41444</c:v>
                </c:pt>
                <c:pt idx="20723">
                  <c:v>41446</c:v>
                </c:pt>
                <c:pt idx="20724">
                  <c:v>41448</c:v>
                </c:pt>
                <c:pt idx="20725">
                  <c:v>41450</c:v>
                </c:pt>
                <c:pt idx="20726">
                  <c:v>41452</c:v>
                </c:pt>
                <c:pt idx="20727">
                  <c:v>41454</c:v>
                </c:pt>
                <c:pt idx="20728">
                  <c:v>41456</c:v>
                </c:pt>
                <c:pt idx="20729">
                  <c:v>41458</c:v>
                </c:pt>
                <c:pt idx="20730">
                  <c:v>41460</c:v>
                </c:pt>
                <c:pt idx="20731">
                  <c:v>41462</c:v>
                </c:pt>
                <c:pt idx="20732">
                  <c:v>41464</c:v>
                </c:pt>
                <c:pt idx="20733">
                  <c:v>41466</c:v>
                </c:pt>
                <c:pt idx="20734">
                  <c:v>41468</c:v>
                </c:pt>
                <c:pt idx="20735">
                  <c:v>41470</c:v>
                </c:pt>
                <c:pt idx="20736">
                  <c:v>41472</c:v>
                </c:pt>
                <c:pt idx="20737">
                  <c:v>41474</c:v>
                </c:pt>
                <c:pt idx="20738">
                  <c:v>41476</c:v>
                </c:pt>
                <c:pt idx="20739">
                  <c:v>41478</c:v>
                </c:pt>
                <c:pt idx="20740">
                  <c:v>41480</c:v>
                </c:pt>
                <c:pt idx="20741">
                  <c:v>41482</c:v>
                </c:pt>
                <c:pt idx="20742">
                  <c:v>41484</c:v>
                </c:pt>
                <c:pt idx="20743">
                  <c:v>41486</c:v>
                </c:pt>
                <c:pt idx="20744">
                  <c:v>41488</c:v>
                </c:pt>
                <c:pt idx="20745">
                  <c:v>41490</c:v>
                </c:pt>
                <c:pt idx="20746">
                  <c:v>41492</c:v>
                </c:pt>
                <c:pt idx="20747">
                  <c:v>41494</c:v>
                </c:pt>
                <c:pt idx="20748">
                  <c:v>41496</c:v>
                </c:pt>
                <c:pt idx="20749">
                  <c:v>41498</c:v>
                </c:pt>
                <c:pt idx="20750">
                  <c:v>41500</c:v>
                </c:pt>
                <c:pt idx="20751">
                  <c:v>41502</c:v>
                </c:pt>
                <c:pt idx="20752">
                  <c:v>41504</c:v>
                </c:pt>
                <c:pt idx="20753">
                  <c:v>41506</c:v>
                </c:pt>
                <c:pt idx="20754">
                  <c:v>41508</c:v>
                </c:pt>
                <c:pt idx="20755">
                  <c:v>41510</c:v>
                </c:pt>
                <c:pt idx="20756">
                  <c:v>41512</c:v>
                </c:pt>
                <c:pt idx="20757">
                  <c:v>41514</c:v>
                </c:pt>
                <c:pt idx="20758">
                  <c:v>41516</c:v>
                </c:pt>
                <c:pt idx="20759">
                  <c:v>41518</c:v>
                </c:pt>
                <c:pt idx="20760">
                  <c:v>41520</c:v>
                </c:pt>
                <c:pt idx="20761">
                  <c:v>41522</c:v>
                </c:pt>
                <c:pt idx="20762">
                  <c:v>41524</c:v>
                </c:pt>
                <c:pt idx="20763">
                  <c:v>41526</c:v>
                </c:pt>
                <c:pt idx="20764">
                  <c:v>41528</c:v>
                </c:pt>
                <c:pt idx="20765">
                  <c:v>41530</c:v>
                </c:pt>
                <c:pt idx="20766">
                  <c:v>41532</c:v>
                </c:pt>
                <c:pt idx="20767">
                  <c:v>41534</c:v>
                </c:pt>
                <c:pt idx="20768">
                  <c:v>41536</c:v>
                </c:pt>
                <c:pt idx="20769">
                  <c:v>41538</c:v>
                </c:pt>
                <c:pt idx="20770">
                  <c:v>41540</c:v>
                </c:pt>
                <c:pt idx="20771">
                  <c:v>41542</c:v>
                </c:pt>
                <c:pt idx="20772">
                  <c:v>41544</c:v>
                </c:pt>
                <c:pt idx="20773">
                  <c:v>41546</c:v>
                </c:pt>
                <c:pt idx="20774">
                  <c:v>41548</c:v>
                </c:pt>
                <c:pt idx="20775">
                  <c:v>41550</c:v>
                </c:pt>
                <c:pt idx="20776">
                  <c:v>41552</c:v>
                </c:pt>
                <c:pt idx="20777">
                  <c:v>41554</c:v>
                </c:pt>
                <c:pt idx="20778">
                  <c:v>41556</c:v>
                </c:pt>
                <c:pt idx="20779">
                  <c:v>41558</c:v>
                </c:pt>
                <c:pt idx="20780">
                  <c:v>41560</c:v>
                </c:pt>
                <c:pt idx="20781">
                  <c:v>41562</c:v>
                </c:pt>
                <c:pt idx="20782">
                  <c:v>41564</c:v>
                </c:pt>
                <c:pt idx="20783">
                  <c:v>41566</c:v>
                </c:pt>
                <c:pt idx="20784">
                  <c:v>41568</c:v>
                </c:pt>
                <c:pt idx="20785">
                  <c:v>41570</c:v>
                </c:pt>
                <c:pt idx="20786">
                  <c:v>41572</c:v>
                </c:pt>
                <c:pt idx="20787">
                  <c:v>41574</c:v>
                </c:pt>
                <c:pt idx="20788">
                  <c:v>41576</c:v>
                </c:pt>
                <c:pt idx="20789">
                  <c:v>41578</c:v>
                </c:pt>
                <c:pt idx="20790">
                  <c:v>41580</c:v>
                </c:pt>
                <c:pt idx="20791">
                  <c:v>41582</c:v>
                </c:pt>
                <c:pt idx="20792">
                  <c:v>41584</c:v>
                </c:pt>
                <c:pt idx="20793">
                  <c:v>41586</c:v>
                </c:pt>
                <c:pt idx="20794">
                  <c:v>41588</c:v>
                </c:pt>
                <c:pt idx="20795">
                  <c:v>41590</c:v>
                </c:pt>
                <c:pt idx="20796">
                  <c:v>41592</c:v>
                </c:pt>
                <c:pt idx="20797">
                  <c:v>41594</c:v>
                </c:pt>
                <c:pt idx="20798">
                  <c:v>41596</c:v>
                </c:pt>
                <c:pt idx="20799">
                  <c:v>41598</c:v>
                </c:pt>
                <c:pt idx="20800">
                  <c:v>41600</c:v>
                </c:pt>
                <c:pt idx="20801">
                  <c:v>41602</c:v>
                </c:pt>
                <c:pt idx="20802">
                  <c:v>41604</c:v>
                </c:pt>
                <c:pt idx="20803">
                  <c:v>41606</c:v>
                </c:pt>
                <c:pt idx="20804">
                  <c:v>41608</c:v>
                </c:pt>
                <c:pt idx="20805">
                  <c:v>41610</c:v>
                </c:pt>
                <c:pt idx="20806">
                  <c:v>41612</c:v>
                </c:pt>
                <c:pt idx="20807">
                  <c:v>41614</c:v>
                </c:pt>
                <c:pt idx="20808">
                  <c:v>41616</c:v>
                </c:pt>
                <c:pt idx="20809">
                  <c:v>41618</c:v>
                </c:pt>
                <c:pt idx="20810">
                  <c:v>41620</c:v>
                </c:pt>
                <c:pt idx="20811">
                  <c:v>41622</c:v>
                </c:pt>
                <c:pt idx="20812">
                  <c:v>41624</c:v>
                </c:pt>
                <c:pt idx="20813">
                  <c:v>41626</c:v>
                </c:pt>
                <c:pt idx="20814">
                  <c:v>41628</c:v>
                </c:pt>
                <c:pt idx="20815">
                  <c:v>41630</c:v>
                </c:pt>
                <c:pt idx="20816">
                  <c:v>41632</c:v>
                </c:pt>
                <c:pt idx="20817">
                  <c:v>41634</c:v>
                </c:pt>
                <c:pt idx="20818">
                  <c:v>41636</c:v>
                </c:pt>
                <c:pt idx="20819">
                  <c:v>41638</c:v>
                </c:pt>
                <c:pt idx="20820">
                  <c:v>41640</c:v>
                </c:pt>
                <c:pt idx="20821">
                  <c:v>41642</c:v>
                </c:pt>
                <c:pt idx="20822">
                  <c:v>41644</c:v>
                </c:pt>
                <c:pt idx="20823">
                  <c:v>41646</c:v>
                </c:pt>
                <c:pt idx="20824">
                  <c:v>41648</c:v>
                </c:pt>
                <c:pt idx="20825">
                  <c:v>41650</c:v>
                </c:pt>
                <c:pt idx="20826">
                  <c:v>41652</c:v>
                </c:pt>
                <c:pt idx="20827">
                  <c:v>41654</c:v>
                </c:pt>
                <c:pt idx="20828">
                  <c:v>41656</c:v>
                </c:pt>
                <c:pt idx="20829">
                  <c:v>41658</c:v>
                </c:pt>
                <c:pt idx="20830">
                  <c:v>41660</c:v>
                </c:pt>
                <c:pt idx="20831">
                  <c:v>41662</c:v>
                </c:pt>
                <c:pt idx="20832">
                  <c:v>41664</c:v>
                </c:pt>
                <c:pt idx="20833">
                  <c:v>41666</c:v>
                </c:pt>
                <c:pt idx="20834">
                  <c:v>41668</c:v>
                </c:pt>
                <c:pt idx="20835">
                  <c:v>41670</c:v>
                </c:pt>
                <c:pt idx="20836">
                  <c:v>41672</c:v>
                </c:pt>
                <c:pt idx="20837">
                  <c:v>41674</c:v>
                </c:pt>
                <c:pt idx="20838">
                  <c:v>41676</c:v>
                </c:pt>
                <c:pt idx="20839">
                  <c:v>41678</c:v>
                </c:pt>
                <c:pt idx="20840">
                  <c:v>41680</c:v>
                </c:pt>
                <c:pt idx="20841">
                  <c:v>41682</c:v>
                </c:pt>
                <c:pt idx="20842">
                  <c:v>41684</c:v>
                </c:pt>
                <c:pt idx="20843">
                  <c:v>41686</c:v>
                </c:pt>
                <c:pt idx="20844">
                  <c:v>41688</c:v>
                </c:pt>
                <c:pt idx="20845">
                  <c:v>41690</c:v>
                </c:pt>
                <c:pt idx="20846">
                  <c:v>41692</c:v>
                </c:pt>
                <c:pt idx="20847">
                  <c:v>41694</c:v>
                </c:pt>
                <c:pt idx="20848">
                  <c:v>41696</c:v>
                </c:pt>
                <c:pt idx="20849">
                  <c:v>41698</c:v>
                </c:pt>
                <c:pt idx="20850">
                  <c:v>41700</c:v>
                </c:pt>
                <c:pt idx="20851">
                  <c:v>41702</c:v>
                </c:pt>
                <c:pt idx="20852">
                  <c:v>41704</c:v>
                </c:pt>
                <c:pt idx="20853">
                  <c:v>41706</c:v>
                </c:pt>
                <c:pt idx="20854">
                  <c:v>41708</c:v>
                </c:pt>
                <c:pt idx="20855">
                  <c:v>41710</c:v>
                </c:pt>
                <c:pt idx="20856">
                  <c:v>41712</c:v>
                </c:pt>
                <c:pt idx="20857">
                  <c:v>41714</c:v>
                </c:pt>
                <c:pt idx="20858">
                  <c:v>41716</c:v>
                </c:pt>
                <c:pt idx="20859">
                  <c:v>41718</c:v>
                </c:pt>
                <c:pt idx="20860">
                  <c:v>41720</c:v>
                </c:pt>
                <c:pt idx="20861">
                  <c:v>41722</c:v>
                </c:pt>
                <c:pt idx="20862">
                  <c:v>41724</c:v>
                </c:pt>
                <c:pt idx="20863">
                  <c:v>41726</c:v>
                </c:pt>
                <c:pt idx="20864">
                  <c:v>41728</c:v>
                </c:pt>
                <c:pt idx="20865">
                  <c:v>41730</c:v>
                </c:pt>
                <c:pt idx="20866">
                  <c:v>41732</c:v>
                </c:pt>
                <c:pt idx="20867">
                  <c:v>41734</c:v>
                </c:pt>
                <c:pt idx="20868">
                  <c:v>41736</c:v>
                </c:pt>
                <c:pt idx="20869">
                  <c:v>41738</c:v>
                </c:pt>
                <c:pt idx="20870">
                  <c:v>41740</c:v>
                </c:pt>
                <c:pt idx="20871">
                  <c:v>41742</c:v>
                </c:pt>
                <c:pt idx="20872">
                  <c:v>41744</c:v>
                </c:pt>
                <c:pt idx="20873">
                  <c:v>41746</c:v>
                </c:pt>
                <c:pt idx="20874">
                  <c:v>41748</c:v>
                </c:pt>
                <c:pt idx="20875">
                  <c:v>41750</c:v>
                </c:pt>
                <c:pt idx="20876">
                  <c:v>41752</c:v>
                </c:pt>
                <c:pt idx="20877">
                  <c:v>41754</c:v>
                </c:pt>
                <c:pt idx="20878">
                  <c:v>41756</c:v>
                </c:pt>
                <c:pt idx="20879">
                  <c:v>41758</c:v>
                </c:pt>
                <c:pt idx="20880">
                  <c:v>41760</c:v>
                </c:pt>
                <c:pt idx="20881">
                  <c:v>41762</c:v>
                </c:pt>
                <c:pt idx="20882">
                  <c:v>41764</c:v>
                </c:pt>
                <c:pt idx="20883">
                  <c:v>41766</c:v>
                </c:pt>
                <c:pt idx="20884">
                  <c:v>41768</c:v>
                </c:pt>
                <c:pt idx="20885">
                  <c:v>41770</c:v>
                </c:pt>
                <c:pt idx="20886">
                  <c:v>41772</c:v>
                </c:pt>
                <c:pt idx="20887">
                  <c:v>41774</c:v>
                </c:pt>
                <c:pt idx="20888">
                  <c:v>41776</c:v>
                </c:pt>
                <c:pt idx="20889">
                  <c:v>41778</c:v>
                </c:pt>
                <c:pt idx="20890">
                  <c:v>41780</c:v>
                </c:pt>
                <c:pt idx="20891">
                  <c:v>41782</c:v>
                </c:pt>
                <c:pt idx="20892">
                  <c:v>41784</c:v>
                </c:pt>
                <c:pt idx="20893">
                  <c:v>41786</c:v>
                </c:pt>
                <c:pt idx="20894">
                  <c:v>41788</c:v>
                </c:pt>
                <c:pt idx="20895">
                  <c:v>41790</c:v>
                </c:pt>
                <c:pt idx="20896">
                  <c:v>41792</c:v>
                </c:pt>
                <c:pt idx="20897">
                  <c:v>41794</c:v>
                </c:pt>
                <c:pt idx="20898">
                  <c:v>41796</c:v>
                </c:pt>
                <c:pt idx="20899">
                  <c:v>41798</c:v>
                </c:pt>
                <c:pt idx="20900">
                  <c:v>41800</c:v>
                </c:pt>
                <c:pt idx="20901">
                  <c:v>41802</c:v>
                </c:pt>
                <c:pt idx="20902">
                  <c:v>41804</c:v>
                </c:pt>
                <c:pt idx="20903">
                  <c:v>41806</c:v>
                </c:pt>
                <c:pt idx="20904">
                  <c:v>41808</c:v>
                </c:pt>
                <c:pt idx="20905">
                  <c:v>41810</c:v>
                </c:pt>
                <c:pt idx="20906">
                  <c:v>41812</c:v>
                </c:pt>
                <c:pt idx="20907">
                  <c:v>41814</c:v>
                </c:pt>
                <c:pt idx="20908">
                  <c:v>41816</c:v>
                </c:pt>
                <c:pt idx="20909">
                  <c:v>41818</c:v>
                </c:pt>
                <c:pt idx="20910">
                  <c:v>41820</c:v>
                </c:pt>
                <c:pt idx="20911">
                  <c:v>41822</c:v>
                </c:pt>
                <c:pt idx="20912">
                  <c:v>41824</c:v>
                </c:pt>
                <c:pt idx="20913">
                  <c:v>41826</c:v>
                </c:pt>
                <c:pt idx="20914">
                  <c:v>41828</c:v>
                </c:pt>
                <c:pt idx="20915">
                  <c:v>41830</c:v>
                </c:pt>
                <c:pt idx="20916">
                  <c:v>41832</c:v>
                </c:pt>
                <c:pt idx="20917">
                  <c:v>41834</c:v>
                </c:pt>
                <c:pt idx="20918">
                  <c:v>41836</c:v>
                </c:pt>
                <c:pt idx="20919">
                  <c:v>41838</c:v>
                </c:pt>
                <c:pt idx="20920">
                  <c:v>41840</c:v>
                </c:pt>
                <c:pt idx="20921">
                  <c:v>41842</c:v>
                </c:pt>
                <c:pt idx="20922">
                  <c:v>41844</c:v>
                </c:pt>
                <c:pt idx="20923">
                  <c:v>41846</c:v>
                </c:pt>
                <c:pt idx="20924">
                  <c:v>41848</c:v>
                </c:pt>
                <c:pt idx="20925">
                  <c:v>41850</c:v>
                </c:pt>
                <c:pt idx="20926">
                  <c:v>41852</c:v>
                </c:pt>
                <c:pt idx="20927">
                  <c:v>41854</c:v>
                </c:pt>
                <c:pt idx="20928">
                  <c:v>41856</c:v>
                </c:pt>
                <c:pt idx="20929">
                  <c:v>41858</c:v>
                </c:pt>
                <c:pt idx="20930">
                  <c:v>41860</c:v>
                </c:pt>
                <c:pt idx="20931">
                  <c:v>41862</c:v>
                </c:pt>
                <c:pt idx="20932">
                  <c:v>41864</c:v>
                </c:pt>
                <c:pt idx="20933">
                  <c:v>41866</c:v>
                </c:pt>
                <c:pt idx="20934">
                  <c:v>41868</c:v>
                </c:pt>
                <c:pt idx="20935">
                  <c:v>41870</c:v>
                </c:pt>
                <c:pt idx="20936">
                  <c:v>41872</c:v>
                </c:pt>
                <c:pt idx="20937">
                  <c:v>41874</c:v>
                </c:pt>
                <c:pt idx="20938">
                  <c:v>41876</c:v>
                </c:pt>
                <c:pt idx="20939">
                  <c:v>41878</c:v>
                </c:pt>
                <c:pt idx="20940">
                  <c:v>41880</c:v>
                </c:pt>
                <c:pt idx="20941">
                  <c:v>41882</c:v>
                </c:pt>
                <c:pt idx="20942">
                  <c:v>41884</c:v>
                </c:pt>
                <c:pt idx="20943">
                  <c:v>41886</c:v>
                </c:pt>
                <c:pt idx="20944">
                  <c:v>41888</c:v>
                </c:pt>
                <c:pt idx="20945">
                  <c:v>41890</c:v>
                </c:pt>
                <c:pt idx="20946">
                  <c:v>41892</c:v>
                </c:pt>
                <c:pt idx="20947">
                  <c:v>41894</c:v>
                </c:pt>
                <c:pt idx="20948">
                  <c:v>41896</c:v>
                </c:pt>
                <c:pt idx="20949">
                  <c:v>41898</c:v>
                </c:pt>
                <c:pt idx="20950">
                  <c:v>41900</c:v>
                </c:pt>
                <c:pt idx="20951">
                  <c:v>41902</c:v>
                </c:pt>
                <c:pt idx="20952">
                  <c:v>41904</c:v>
                </c:pt>
                <c:pt idx="20953">
                  <c:v>41906</c:v>
                </c:pt>
                <c:pt idx="20954">
                  <c:v>41908</c:v>
                </c:pt>
                <c:pt idx="20955">
                  <c:v>41910</c:v>
                </c:pt>
                <c:pt idx="20956">
                  <c:v>41912</c:v>
                </c:pt>
                <c:pt idx="20957">
                  <c:v>41914</c:v>
                </c:pt>
                <c:pt idx="20958">
                  <c:v>41916</c:v>
                </c:pt>
                <c:pt idx="20959">
                  <c:v>41918</c:v>
                </c:pt>
                <c:pt idx="20960">
                  <c:v>41920</c:v>
                </c:pt>
                <c:pt idx="20961">
                  <c:v>41922</c:v>
                </c:pt>
                <c:pt idx="20962">
                  <c:v>41924</c:v>
                </c:pt>
                <c:pt idx="20963">
                  <c:v>41926</c:v>
                </c:pt>
                <c:pt idx="20964">
                  <c:v>41928</c:v>
                </c:pt>
                <c:pt idx="20965">
                  <c:v>41930</c:v>
                </c:pt>
                <c:pt idx="20966">
                  <c:v>41932</c:v>
                </c:pt>
                <c:pt idx="20967">
                  <c:v>41934</c:v>
                </c:pt>
                <c:pt idx="20968">
                  <c:v>41936</c:v>
                </c:pt>
                <c:pt idx="20969">
                  <c:v>41938</c:v>
                </c:pt>
                <c:pt idx="20970">
                  <c:v>41940</c:v>
                </c:pt>
                <c:pt idx="20971">
                  <c:v>41942</c:v>
                </c:pt>
                <c:pt idx="20972">
                  <c:v>41944</c:v>
                </c:pt>
                <c:pt idx="20973">
                  <c:v>41946</c:v>
                </c:pt>
                <c:pt idx="20974">
                  <c:v>41948</c:v>
                </c:pt>
                <c:pt idx="20975">
                  <c:v>41950</c:v>
                </c:pt>
                <c:pt idx="20976">
                  <c:v>41952</c:v>
                </c:pt>
                <c:pt idx="20977">
                  <c:v>41954</c:v>
                </c:pt>
                <c:pt idx="20978">
                  <c:v>41956</c:v>
                </c:pt>
                <c:pt idx="20979">
                  <c:v>41958</c:v>
                </c:pt>
                <c:pt idx="20980">
                  <c:v>41960</c:v>
                </c:pt>
                <c:pt idx="20981">
                  <c:v>41962</c:v>
                </c:pt>
                <c:pt idx="20982">
                  <c:v>41964</c:v>
                </c:pt>
                <c:pt idx="20983">
                  <c:v>41966</c:v>
                </c:pt>
                <c:pt idx="20984">
                  <c:v>41968</c:v>
                </c:pt>
                <c:pt idx="20985">
                  <c:v>41970</c:v>
                </c:pt>
                <c:pt idx="20986">
                  <c:v>41972</c:v>
                </c:pt>
                <c:pt idx="20987">
                  <c:v>41974</c:v>
                </c:pt>
                <c:pt idx="20988">
                  <c:v>41976</c:v>
                </c:pt>
                <c:pt idx="20989">
                  <c:v>41978</c:v>
                </c:pt>
                <c:pt idx="20990">
                  <c:v>41980</c:v>
                </c:pt>
                <c:pt idx="20991">
                  <c:v>41982</c:v>
                </c:pt>
                <c:pt idx="20992">
                  <c:v>41984</c:v>
                </c:pt>
                <c:pt idx="20993">
                  <c:v>41986</c:v>
                </c:pt>
                <c:pt idx="20994">
                  <c:v>41988</c:v>
                </c:pt>
                <c:pt idx="20995">
                  <c:v>41990</c:v>
                </c:pt>
                <c:pt idx="20996">
                  <c:v>41992</c:v>
                </c:pt>
                <c:pt idx="20997">
                  <c:v>41994</c:v>
                </c:pt>
                <c:pt idx="20998">
                  <c:v>41996</c:v>
                </c:pt>
                <c:pt idx="20999">
                  <c:v>41998</c:v>
                </c:pt>
                <c:pt idx="21000">
                  <c:v>42000</c:v>
                </c:pt>
                <c:pt idx="21001">
                  <c:v>42002</c:v>
                </c:pt>
                <c:pt idx="21002">
                  <c:v>42004</c:v>
                </c:pt>
                <c:pt idx="21003">
                  <c:v>42006</c:v>
                </c:pt>
                <c:pt idx="21004">
                  <c:v>42008</c:v>
                </c:pt>
                <c:pt idx="21005">
                  <c:v>42010</c:v>
                </c:pt>
                <c:pt idx="21006">
                  <c:v>42012</c:v>
                </c:pt>
                <c:pt idx="21007">
                  <c:v>42014</c:v>
                </c:pt>
                <c:pt idx="21008">
                  <c:v>42016</c:v>
                </c:pt>
                <c:pt idx="21009">
                  <c:v>42018</c:v>
                </c:pt>
                <c:pt idx="21010">
                  <c:v>42020</c:v>
                </c:pt>
                <c:pt idx="21011">
                  <c:v>42022</c:v>
                </c:pt>
                <c:pt idx="21012">
                  <c:v>42024</c:v>
                </c:pt>
                <c:pt idx="21013">
                  <c:v>42026</c:v>
                </c:pt>
                <c:pt idx="21014">
                  <c:v>42028</c:v>
                </c:pt>
                <c:pt idx="21015">
                  <c:v>42030</c:v>
                </c:pt>
                <c:pt idx="21016">
                  <c:v>42032</c:v>
                </c:pt>
                <c:pt idx="21017">
                  <c:v>42034</c:v>
                </c:pt>
                <c:pt idx="21018">
                  <c:v>42036</c:v>
                </c:pt>
                <c:pt idx="21019">
                  <c:v>42038</c:v>
                </c:pt>
                <c:pt idx="21020">
                  <c:v>42040</c:v>
                </c:pt>
                <c:pt idx="21021">
                  <c:v>42042</c:v>
                </c:pt>
                <c:pt idx="21022">
                  <c:v>42044</c:v>
                </c:pt>
                <c:pt idx="21023">
                  <c:v>42046</c:v>
                </c:pt>
                <c:pt idx="21024">
                  <c:v>42048</c:v>
                </c:pt>
                <c:pt idx="21025">
                  <c:v>42050</c:v>
                </c:pt>
                <c:pt idx="21026">
                  <c:v>42052</c:v>
                </c:pt>
                <c:pt idx="21027">
                  <c:v>42054</c:v>
                </c:pt>
                <c:pt idx="21028">
                  <c:v>42056</c:v>
                </c:pt>
                <c:pt idx="21029">
                  <c:v>42058</c:v>
                </c:pt>
                <c:pt idx="21030">
                  <c:v>42060</c:v>
                </c:pt>
                <c:pt idx="21031">
                  <c:v>42062</c:v>
                </c:pt>
                <c:pt idx="21032">
                  <c:v>42064</c:v>
                </c:pt>
                <c:pt idx="21033">
                  <c:v>42066</c:v>
                </c:pt>
                <c:pt idx="21034">
                  <c:v>42068</c:v>
                </c:pt>
                <c:pt idx="21035">
                  <c:v>42070</c:v>
                </c:pt>
                <c:pt idx="21036">
                  <c:v>42072</c:v>
                </c:pt>
                <c:pt idx="21037">
                  <c:v>42074</c:v>
                </c:pt>
                <c:pt idx="21038">
                  <c:v>42076</c:v>
                </c:pt>
                <c:pt idx="21039">
                  <c:v>42078</c:v>
                </c:pt>
                <c:pt idx="21040">
                  <c:v>42080</c:v>
                </c:pt>
                <c:pt idx="21041">
                  <c:v>42082</c:v>
                </c:pt>
                <c:pt idx="21042">
                  <c:v>42084</c:v>
                </c:pt>
                <c:pt idx="21043">
                  <c:v>42086</c:v>
                </c:pt>
                <c:pt idx="21044">
                  <c:v>42088</c:v>
                </c:pt>
                <c:pt idx="21045">
                  <c:v>42090</c:v>
                </c:pt>
                <c:pt idx="21046">
                  <c:v>42092</c:v>
                </c:pt>
                <c:pt idx="21047">
                  <c:v>42094</c:v>
                </c:pt>
                <c:pt idx="21048">
                  <c:v>42096</c:v>
                </c:pt>
                <c:pt idx="21049">
                  <c:v>42098</c:v>
                </c:pt>
                <c:pt idx="21050">
                  <c:v>42100</c:v>
                </c:pt>
                <c:pt idx="21051">
                  <c:v>42102</c:v>
                </c:pt>
                <c:pt idx="21052">
                  <c:v>42104</c:v>
                </c:pt>
                <c:pt idx="21053">
                  <c:v>42106</c:v>
                </c:pt>
                <c:pt idx="21054">
                  <c:v>42108</c:v>
                </c:pt>
                <c:pt idx="21055">
                  <c:v>42110</c:v>
                </c:pt>
                <c:pt idx="21056">
                  <c:v>42112</c:v>
                </c:pt>
                <c:pt idx="21057">
                  <c:v>42114</c:v>
                </c:pt>
                <c:pt idx="21058">
                  <c:v>42116</c:v>
                </c:pt>
                <c:pt idx="21059">
                  <c:v>42118</c:v>
                </c:pt>
                <c:pt idx="21060">
                  <c:v>42120</c:v>
                </c:pt>
                <c:pt idx="21061">
                  <c:v>42122</c:v>
                </c:pt>
                <c:pt idx="21062">
                  <c:v>42124</c:v>
                </c:pt>
                <c:pt idx="21063">
                  <c:v>42126</c:v>
                </c:pt>
                <c:pt idx="21064">
                  <c:v>42128</c:v>
                </c:pt>
                <c:pt idx="21065">
                  <c:v>42130</c:v>
                </c:pt>
                <c:pt idx="21066">
                  <c:v>42132</c:v>
                </c:pt>
                <c:pt idx="21067">
                  <c:v>42134</c:v>
                </c:pt>
                <c:pt idx="21068">
                  <c:v>42136</c:v>
                </c:pt>
                <c:pt idx="21069">
                  <c:v>42138</c:v>
                </c:pt>
                <c:pt idx="21070">
                  <c:v>42140</c:v>
                </c:pt>
                <c:pt idx="21071">
                  <c:v>42142</c:v>
                </c:pt>
                <c:pt idx="21072">
                  <c:v>42144</c:v>
                </c:pt>
                <c:pt idx="21073">
                  <c:v>42146</c:v>
                </c:pt>
                <c:pt idx="21074">
                  <c:v>42148</c:v>
                </c:pt>
                <c:pt idx="21075">
                  <c:v>42150</c:v>
                </c:pt>
                <c:pt idx="21076">
                  <c:v>42152</c:v>
                </c:pt>
                <c:pt idx="21077">
                  <c:v>42154</c:v>
                </c:pt>
                <c:pt idx="21078">
                  <c:v>42156</c:v>
                </c:pt>
                <c:pt idx="21079">
                  <c:v>42158</c:v>
                </c:pt>
                <c:pt idx="21080">
                  <c:v>42160</c:v>
                </c:pt>
                <c:pt idx="21081">
                  <c:v>42162</c:v>
                </c:pt>
                <c:pt idx="21082">
                  <c:v>42164</c:v>
                </c:pt>
                <c:pt idx="21083">
                  <c:v>42166</c:v>
                </c:pt>
                <c:pt idx="21084">
                  <c:v>42168</c:v>
                </c:pt>
                <c:pt idx="21085">
                  <c:v>42170</c:v>
                </c:pt>
                <c:pt idx="21086">
                  <c:v>42172</c:v>
                </c:pt>
                <c:pt idx="21087">
                  <c:v>42174</c:v>
                </c:pt>
                <c:pt idx="21088">
                  <c:v>42176</c:v>
                </c:pt>
                <c:pt idx="21089">
                  <c:v>42178</c:v>
                </c:pt>
                <c:pt idx="21090">
                  <c:v>42180</c:v>
                </c:pt>
                <c:pt idx="21091">
                  <c:v>42182</c:v>
                </c:pt>
                <c:pt idx="21092">
                  <c:v>42184</c:v>
                </c:pt>
                <c:pt idx="21093">
                  <c:v>42186</c:v>
                </c:pt>
                <c:pt idx="21094">
                  <c:v>42188</c:v>
                </c:pt>
                <c:pt idx="21095">
                  <c:v>42190</c:v>
                </c:pt>
                <c:pt idx="21096">
                  <c:v>42192</c:v>
                </c:pt>
                <c:pt idx="21097">
                  <c:v>42194</c:v>
                </c:pt>
                <c:pt idx="21098">
                  <c:v>42196</c:v>
                </c:pt>
                <c:pt idx="21099">
                  <c:v>42198</c:v>
                </c:pt>
                <c:pt idx="21100">
                  <c:v>42200</c:v>
                </c:pt>
                <c:pt idx="21101">
                  <c:v>42202</c:v>
                </c:pt>
                <c:pt idx="21102">
                  <c:v>42204</c:v>
                </c:pt>
                <c:pt idx="21103">
                  <c:v>42206</c:v>
                </c:pt>
                <c:pt idx="21104">
                  <c:v>42208</c:v>
                </c:pt>
                <c:pt idx="21105">
                  <c:v>42210</c:v>
                </c:pt>
                <c:pt idx="21106">
                  <c:v>42212</c:v>
                </c:pt>
                <c:pt idx="21107">
                  <c:v>42214</c:v>
                </c:pt>
                <c:pt idx="21108">
                  <c:v>42216</c:v>
                </c:pt>
                <c:pt idx="21109">
                  <c:v>42218</c:v>
                </c:pt>
                <c:pt idx="21110">
                  <c:v>42220</c:v>
                </c:pt>
                <c:pt idx="21111">
                  <c:v>42222</c:v>
                </c:pt>
                <c:pt idx="21112">
                  <c:v>42224</c:v>
                </c:pt>
                <c:pt idx="21113">
                  <c:v>42226</c:v>
                </c:pt>
                <c:pt idx="21114">
                  <c:v>42228</c:v>
                </c:pt>
                <c:pt idx="21115">
                  <c:v>42230</c:v>
                </c:pt>
                <c:pt idx="21116">
                  <c:v>42232</c:v>
                </c:pt>
                <c:pt idx="21117">
                  <c:v>42234</c:v>
                </c:pt>
                <c:pt idx="21118">
                  <c:v>42236</c:v>
                </c:pt>
                <c:pt idx="21119">
                  <c:v>42238</c:v>
                </c:pt>
                <c:pt idx="21120">
                  <c:v>42240</c:v>
                </c:pt>
                <c:pt idx="21121">
                  <c:v>42242</c:v>
                </c:pt>
                <c:pt idx="21122">
                  <c:v>42244</c:v>
                </c:pt>
                <c:pt idx="21123">
                  <c:v>42246</c:v>
                </c:pt>
                <c:pt idx="21124">
                  <c:v>42248</c:v>
                </c:pt>
                <c:pt idx="21125">
                  <c:v>42250</c:v>
                </c:pt>
                <c:pt idx="21126">
                  <c:v>42252</c:v>
                </c:pt>
                <c:pt idx="21127">
                  <c:v>42254</c:v>
                </c:pt>
                <c:pt idx="21128">
                  <c:v>42256</c:v>
                </c:pt>
                <c:pt idx="21129">
                  <c:v>42258</c:v>
                </c:pt>
                <c:pt idx="21130">
                  <c:v>42260</c:v>
                </c:pt>
                <c:pt idx="21131">
                  <c:v>42262</c:v>
                </c:pt>
                <c:pt idx="21132">
                  <c:v>42264</c:v>
                </c:pt>
                <c:pt idx="21133">
                  <c:v>42266</c:v>
                </c:pt>
                <c:pt idx="21134">
                  <c:v>42268</c:v>
                </c:pt>
                <c:pt idx="21135">
                  <c:v>42270</c:v>
                </c:pt>
                <c:pt idx="21136">
                  <c:v>42272</c:v>
                </c:pt>
                <c:pt idx="21137">
                  <c:v>42274</c:v>
                </c:pt>
                <c:pt idx="21138">
                  <c:v>42276</c:v>
                </c:pt>
                <c:pt idx="21139">
                  <c:v>42278</c:v>
                </c:pt>
                <c:pt idx="21140">
                  <c:v>42280</c:v>
                </c:pt>
                <c:pt idx="21141">
                  <c:v>42282</c:v>
                </c:pt>
                <c:pt idx="21142">
                  <c:v>42284</c:v>
                </c:pt>
                <c:pt idx="21143">
                  <c:v>42286</c:v>
                </c:pt>
                <c:pt idx="21144">
                  <c:v>42288</c:v>
                </c:pt>
                <c:pt idx="21145">
                  <c:v>42290</c:v>
                </c:pt>
                <c:pt idx="21146">
                  <c:v>42292</c:v>
                </c:pt>
                <c:pt idx="21147">
                  <c:v>42294</c:v>
                </c:pt>
                <c:pt idx="21148">
                  <c:v>42296</c:v>
                </c:pt>
                <c:pt idx="21149">
                  <c:v>42298</c:v>
                </c:pt>
                <c:pt idx="21150">
                  <c:v>42300</c:v>
                </c:pt>
                <c:pt idx="21151">
                  <c:v>42302</c:v>
                </c:pt>
                <c:pt idx="21152">
                  <c:v>42304</c:v>
                </c:pt>
                <c:pt idx="21153">
                  <c:v>42306</c:v>
                </c:pt>
                <c:pt idx="21154">
                  <c:v>42308</c:v>
                </c:pt>
                <c:pt idx="21155">
                  <c:v>42310</c:v>
                </c:pt>
                <c:pt idx="21156">
                  <c:v>42312</c:v>
                </c:pt>
                <c:pt idx="21157">
                  <c:v>42314</c:v>
                </c:pt>
                <c:pt idx="21158">
                  <c:v>42316</c:v>
                </c:pt>
                <c:pt idx="21159">
                  <c:v>42318</c:v>
                </c:pt>
                <c:pt idx="21160">
                  <c:v>42320</c:v>
                </c:pt>
                <c:pt idx="21161">
                  <c:v>42322</c:v>
                </c:pt>
                <c:pt idx="21162">
                  <c:v>42324</c:v>
                </c:pt>
                <c:pt idx="21163">
                  <c:v>42326</c:v>
                </c:pt>
                <c:pt idx="21164">
                  <c:v>42328</c:v>
                </c:pt>
                <c:pt idx="21165">
                  <c:v>42330</c:v>
                </c:pt>
                <c:pt idx="21166">
                  <c:v>42332</c:v>
                </c:pt>
                <c:pt idx="21167">
                  <c:v>42334</c:v>
                </c:pt>
                <c:pt idx="21168">
                  <c:v>42336</c:v>
                </c:pt>
                <c:pt idx="21169">
                  <c:v>42338</c:v>
                </c:pt>
                <c:pt idx="21170">
                  <c:v>42340</c:v>
                </c:pt>
                <c:pt idx="21171">
                  <c:v>42342</c:v>
                </c:pt>
                <c:pt idx="21172">
                  <c:v>42344</c:v>
                </c:pt>
                <c:pt idx="21173">
                  <c:v>42346</c:v>
                </c:pt>
                <c:pt idx="21174">
                  <c:v>42348</c:v>
                </c:pt>
                <c:pt idx="21175">
                  <c:v>42350</c:v>
                </c:pt>
                <c:pt idx="21176">
                  <c:v>42352</c:v>
                </c:pt>
                <c:pt idx="21177">
                  <c:v>42354</c:v>
                </c:pt>
                <c:pt idx="21178">
                  <c:v>42356</c:v>
                </c:pt>
                <c:pt idx="21179">
                  <c:v>42358</c:v>
                </c:pt>
                <c:pt idx="21180">
                  <c:v>42360</c:v>
                </c:pt>
                <c:pt idx="21181">
                  <c:v>42362</c:v>
                </c:pt>
                <c:pt idx="21182">
                  <c:v>42364</c:v>
                </c:pt>
                <c:pt idx="21183">
                  <c:v>42366</c:v>
                </c:pt>
                <c:pt idx="21184">
                  <c:v>42368</c:v>
                </c:pt>
                <c:pt idx="21185">
                  <c:v>42370</c:v>
                </c:pt>
                <c:pt idx="21186">
                  <c:v>42372</c:v>
                </c:pt>
                <c:pt idx="21187">
                  <c:v>42374</c:v>
                </c:pt>
                <c:pt idx="21188">
                  <c:v>42376</c:v>
                </c:pt>
                <c:pt idx="21189">
                  <c:v>42378</c:v>
                </c:pt>
                <c:pt idx="21190">
                  <c:v>42380</c:v>
                </c:pt>
                <c:pt idx="21191">
                  <c:v>42382</c:v>
                </c:pt>
                <c:pt idx="21192">
                  <c:v>42384</c:v>
                </c:pt>
                <c:pt idx="21193">
                  <c:v>42386</c:v>
                </c:pt>
                <c:pt idx="21194">
                  <c:v>42388</c:v>
                </c:pt>
                <c:pt idx="21195">
                  <c:v>42390</c:v>
                </c:pt>
                <c:pt idx="21196">
                  <c:v>42392</c:v>
                </c:pt>
                <c:pt idx="21197">
                  <c:v>42394</c:v>
                </c:pt>
                <c:pt idx="21198">
                  <c:v>42396</c:v>
                </c:pt>
                <c:pt idx="21199">
                  <c:v>42398</c:v>
                </c:pt>
                <c:pt idx="21200">
                  <c:v>42400</c:v>
                </c:pt>
                <c:pt idx="21201">
                  <c:v>42402</c:v>
                </c:pt>
                <c:pt idx="21202">
                  <c:v>42404</c:v>
                </c:pt>
                <c:pt idx="21203">
                  <c:v>42406</c:v>
                </c:pt>
                <c:pt idx="21204">
                  <c:v>42408</c:v>
                </c:pt>
                <c:pt idx="21205">
                  <c:v>42410</c:v>
                </c:pt>
                <c:pt idx="21206">
                  <c:v>42412</c:v>
                </c:pt>
                <c:pt idx="21207">
                  <c:v>42414</c:v>
                </c:pt>
                <c:pt idx="21208">
                  <c:v>42416</c:v>
                </c:pt>
                <c:pt idx="21209">
                  <c:v>42418</c:v>
                </c:pt>
                <c:pt idx="21210">
                  <c:v>42420</c:v>
                </c:pt>
                <c:pt idx="21211">
                  <c:v>42422</c:v>
                </c:pt>
                <c:pt idx="21212">
                  <c:v>42424</c:v>
                </c:pt>
                <c:pt idx="21213">
                  <c:v>42426</c:v>
                </c:pt>
                <c:pt idx="21214">
                  <c:v>42428</c:v>
                </c:pt>
                <c:pt idx="21215">
                  <c:v>42430</c:v>
                </c:pt>
                <c:pt idx="21216">
                  <c:v>42432</c:v>
                </c:pt>
                <c:pt idx="21217">
                  <c:v>42434</c:v>
                </c:pt>
                <c:pt idx="21218">
                  <c:v>42436</c:v>
                </c:pt>
                <c:pt idx="21219">
                  <c:v>42438</c:v>
                </c:pt>
                <c:pt idx="21220">
                  <c:v>42440</c:v>
                </c:pt>
                <c:pt idx="21221">
                  <c:v>42442</c:v>
                </c:pt>
                <c:pt idx="21222">
                  <c:v>42444</c:v>
                </c:pt>
                <c:pt idx="21223">
                  <c:v>42446</c:v>
                </c:pt>
                <c:pt idx="21224">
                  <c:v>42448</c:v>
                </c:pt>
                <c:pt idx="21225">
                  <c:v>42450</c:v>
                </c:pt>
                <c:pt idx="21226">
                  <c:v>42452</c:v>
                </c:pt>
                <c:pt idx="21227">
                  <c:v>42454</c:v>
                </c:pt>
                <c:pt idx="21228">
                  <c:v>42456</c:v>
                </c:pt>
                <c:pt idx="21229">
                  <c:v>42458</c:v>
                </c:pt>
                <c:pt idx="21230">
                  <c:v>42460</c:v>
                </c:pt>
                <c:pt idx="21231">
                  <c:v>42462</c:v>
                </c:pt>
                <c:pt idx="21232">
                  <c:v>42464</c:v>
                </c:pt>
                <c:pt idx="21233">
                  <c:v>42466</c:v>
                </c:pt>
                <c:pt idx="21234">
                  <c:v>42468</c:v>
                </c:pt>
                <c:pt idx="21235">
                  <c:v>42470</c:v>
                </c:pt>
                <c:pt idx="21236">
                  <c:v>42472</c:v>
                </c:pt>
                <c:pt idx="21237">
                  <c:v>42474</c:v>
                </c:pt>
                <c:pt idx="21238">
                  <c:v>42476</c:v>
                </c:pt>
                <c:pt idx="21239">
                  <c:v>42478</c:v>
                </c:pt>
                <c:pt idx="21240">
                  <c:v>42480</c:v>
                </c:pt>
                <c:pt idx="21241">
                  <c:v>42482</c:v>
                </c:pt>
                <c:pt idx="21242">
                  <c:v>42484</c:v>
                </c:pt>
                <c:pt idx="21243">
                  <c:v>42486</c:v>
                </c:pt>
                <c:pt idx="21244">
                  <c:v>42488</c:v>
                </c:pt>
                <c:pt idx="21245">
                  <c:v>42490</c:v>
                </c:pt>
                <c:pt idx="21246">
                  <c:v>42492</c:v>
                </c:pt>
                <c:pt idx="21247">
                  <c:v>42494</c:v>
                </c:pt>
                <c:pt idx="21248">
                  <c:v>42496</c:v>
                </c:pt>
                <c:pt idx="21249">
                  <c:v>42498</c:v>
                </c:pt>
                <c:pt idx="21250">
                  <c:v>42500</c:v>
                </c:pt>
                <c:pt idx="21251">
                  <c:v>42502</c:v>
                </c:pt>
                <c:pt idx="21252">
                  <c:v>42504</c:v>
                </c:pt>
                <c:pt idx="21253">
                  <c:v>42506</c:v>
                </c:pt>
                <c:pt idx="21254">
                  <c:v>42508</c:v>
                </c:pt>
                <c:pt idx="21255">
                  <c:v>42510</c:v>
                </c:pt>
                <c:pt idx="21256">
                  <c:v>42512</c:v>
                </c:pt>
                <c:pt idx="21257">
                  <c:v>42514</c:v>
                </c:pt>
                <c:pt idx="21258">
                  <c:v>42516</c:v>
                </c:pt>
                <c:pt idx="21259">
                  <c:v>42518</c:v>
                </c:pt>
                <c:pt idx="21260">
                  <c:v>42520</c:v>
                </c:pt>
                <c:pt idx="21261">
                  <c:v>42522</c:v>
                </c:pt>
                <c:pt idx="21262">
                  <c:v>42524</c:v>
                </c:pt>
                <c:pt idx="21263">
                  <c:v>42526</c:v>
                </c:pt>
                <c:pt idx="21264">
                  <c:v>42528</c:v>
                </c:pt>
                <c:pt idx="21265">
                  <c:v>42530</c:v>
                </c:pt>
                <c:pt idx="21266">
                  <c:v>42532</c:v>
                </c:pt>
                <c:pt idx="21267">
                  <c:v>42534</c:v>
                </c:pt>
                <c:pt idx="21268">
                  <c:v>42536</c:v>
                </c:pt>
                <c:pt idx="21269">
                  <c:v>42538</c:v>
                </c:pt>
                <c:pt idx="21270">
                  <c:v>42540</c:v>
                </c:pt>
                <c:pt idx="21271">
                  <c:v>42542</c:v>
                </c:pt>
                <c:pt idx="21272">
                  <c:v>42544</c:v>
                </c:pt>
                <c:pt idx="21273">
                  <c:v>42546</c:v>
                </c:pt>
                <c:pt idx="21274">
                  <c:v>42548</c:v>
                </c:pt>
                <c:pt idx="21275">
                  <c:v>42550</c:v>
                </c:pt>
                <c:pt idx="21276">
                  <c:v>42552</c:v>
                </c:pt>
                <c:pt idx="21277">
                  <c:v>42554</c:v>
                </c:pt>
                <c:pt idx="21278">
                  <c:v>42556</c:v>
                </c:pt>
                <c:pt idx="21279">
                  <c:v>42558</c:v>
                </c:pt>
                <c:pt idx="21280">
                  <c:v>42560</c:v>
                </c:pt>
                <c:pt idx="21281">
                  <c:v>42562</c:v>
                </c:pt>
                <c:pt idx="21282">
                  <c:v>42564</c:v>
                </c:pt>
                <c:pt idx="21283">
                  <c:v>42566</c:v>
                </c:pt>
                <c:pt idx="21284">
                  <c:v>42568</c:v>
                </c:pt>
                <c:pt idx="21285">
                  <c:v>42570</c:v>
                </c:pt>
                <c:pt idx="21286">
                  <c:v>42572</c:v>
                </c:pt>
                <c:pt idx="21287">
                  <c:v>42574</c:v>
                </c:pt>
                <c:pt idx="21288">
                  <c:v>42576</c:v>
                </c:pt>
                <c:pt idx="21289">
                  <c:v>42578</c:v>
                </c:pt>
                <c:pt idx="21290">
                  <c:v>42580</c:v>
                </c:pt>
                <c:pt idx="21291">
                  <c:v>42582</c:v>
                </c:pt>
                <c:pt idx="21292">
                  <c:v>42584</c:v>
                </c:pt>
                <c:pt idx="21293">
                  <c:v>42586</c:v>
                </c:pt>
                <c:pt idx="21294">
                  <c:v>42588</c:v>
                </c:pt>
                <c:pt idx="21295">
                  <c:v>42590</c:v>
                </c:pt>
                <c:pt idx="21296">
                  <c:v>42592</c:v>
                </c:pt>
                <c:pt idx="21297">
                  <c:v>42594</c:v>
                </c:pt>
                <c:pt idx="21298">
                  <c:v>42596</c:v>
                </c:pt>
                <c:pt idx="21299">
                  <c:v>42598</c:v>
                </c:pt>
                <c:pt idx="21300">
                  <c:v>42600</c:v>
                </c:pt>
                <c:pt idx="21301">
                  <c:v>42602</c:v>
                </c:pt>
                <c:pt idx="21302">
                  <c:v>42604</c:v>
                </c:pt>
                <c:pt idx="21303">
                  <c:v>42606</c:v>
                </c:pt>
                <c:pt idx="21304">
                  <c:v>42608</c:v>
                </c:pt>
                <c:pt idx="21305">
                  <c:v>42610</c:v>
                </c:pt>
                <c:pt idx="21306">
                  <c:v>42612</c:v>
                </c:pt>
                <c:pt idx="21307">
                  <c:v>42614</c:v>
                </c:pt>
                <c:pt idx="21308">
                  <c:v>42616</c:v>
                </c:pt>
                <c:pt idx="21309">
                  <c:v>42618</c:v>
                </c:pt>
                <c:pt idx="21310">
                  <c:v>42620</c:v>
                </c:pt>
                <c:pt idx="21311">
                  <c:v>42622</c:v>
                </c:pt>
                <c:pt idx="21312">
                  <c:v>42624</c:v>
                </c:pt>
                <c:pt idx="21313">
                  <c:v>42626</c:v>
                </c:pt>
                <c:pt idx="21314">
                  <c:v>42628</c:v>
                </c:pt>
                <c:pt idx="21315">
                  <c:v>42630</c:v>
                </c:pt>
                <c:pt idx="21316">
                  <c:v>42632</c:v>
                </c:pt>
                <c:pt idx="21317">
                  <c:v>42634</c:v>
                </c:pt>
                <c:pt idx="21318">
                  <c:v>42636</c:v>
                </c:pt>
                <c:pt idx="21319">
                  <c:v>42638</c:v>
                </c:pt>
                <c:pt idx="21320">
                  <c:v>42640</c:v>
                </c:pt>
                <c:pt idx="21321">
                  <c:v>42642</c:v>
                </c:pt>
                <c:pt idx="21322">
                  <c:v>42644</c:v>
                </c:pt>
                <c:pt idx="21323">
                  <c:v>42646</c:v>
                </c:pt>
                <c:pt idx="21324">
                  <c:v>42648</c:v>
                </c:pt>
                <c:pt idx="21325">
                  <c:v>42650</c:v>
                </c:pt>
                <c:pt idx="21326">
                  <c:v>42652</c:v>
                </c:pt>
                <c:pt idx="21327">
                  <c:v>42654</c:v>
                </c:pt>
                <c:pt idx="21328">
                  <c:v>42656</c:v>
                </c:pt>
                <c:pt idx="21329">
                  <c:v>42658</c:v>
                </c:pt>
                <c:pt idx="21330">
                  <c:v>42660</c:v>
                </c:pt>
                <c:pt idx="21331">
                  <c:v>42662</c:v>
                </c:pt>
                <c:pt idx="21332">
                  <c:v>42664</c:v>
                </c:pt>
                <c:pt idx="21333">
                  <c:v>42666</c:v>
                </c:pt>
                <c:pt idx="21334">
                  <c:v>42668</c:v>
                </c:pt>
                <c:pt idx="21335">
                  <c:v>42670</c:v>
                </c:pt>
                <c:pt idx="21336">
                  <c:v>42672</c:v>
                </c:pt>
                <c:pt idx="21337">
                  <c:v>42674</c:v>
                </c:pt>
                <c:pt idx="21338">
                  <c:v>42676</c:v>
                </c:pt>
                <c:pt idx="21339">
                  <c:v>42678</c:v>
                </c:pt>
                <c:pt idx="21340">
                  <c:v>42680</c:v>
                </c:pt>
                <c:pt idx="21341">
                  <c:v>42682</c:v>
                </c:pt>
                <c:pt idx="21342">
                  <c:v>42684</c:v>
                </c:pt>
                <c:pt idx="21343">
                  <c:v>42686</c:v>
                </c:pt>
                <c:pt idx="21344">
                  <c:v>42688</c:v>
                </c:pt>
                <c:pt idx="21345">
                  <c:v>42690</c:v>
                </c:pt>
                <c:pt idx="21346">
                  <c:v>42692</c:v>
                </c:pt>
                <c:pt idx="21347">
                  <c:v>42694</c:v>
                </c:pt>
                <c:pt idx="21348">
                  <c:v>42696</c:v>
                </c:pt>
                <c:pt idx="21349">
                  <c:v>42698</c:v>
                </c:pt>
                <c:pt idx="21350">
                  <c:v>42700</c:v>
                </c:pt>
                <c:pt idx="21351">
                  <c:v>42702</c:v>
                </c:pt>
                <c:pt idx="21352">
                  <c:v>42704</c:v>
                </c:pt>
                <c:pt idx="21353">
                  <c:v>42706</c:v>
                </c:pt>
                <c:pt idx="21354">
                  <c:v>42708</c:v>
                </c:pt>
                <c:pt idx="21355">
                  <c:v>42710</c:v>
                </c:pt>
                <c:pt idx="21356">
                  <c:v>42712</c:v>
                </c:pt>
                <c:pt idx="21357">
                  <c:v>42714</c:v>
                </c:pt>
                <c:pt idx="21358">
                  <c:v>42716</c:v>
                </c:pt>
                <c:pt idx="21359">
                  <c:v>42718</c:v>
                </c:pt>
                <c:pt idx="21360">
                  <c:v>42720</c:v>
                </c:pt>
                <c:pt idx="21361">
                  <c:v>42722</c:v>
                </c:pt>
                <c:pt idx="21362">
                  <c:v>42724</c:v>
                </c:pt>
                <c:pt idx="21363">
                  <c:v>42726</c:v>
                </c:pt>
                <c:pt idx="21364">
                  <c:v>42728</c:v>
                </c:pt>
                <c:pt idx="21365">
                  <c:v>42730</c:v>
                </c:pt>
                <c:pt idx="21366">
                  <c:v>42732</c:v>
                </c:pt>
                <c:pt idx="21367">
                  <c:v>42734</c:v>
                </c:pt>
                <c:pt idx="21368">
                  <c:v>42736</c:v>
                </c:pt>
                <c:pt idx="21369">
                  <c:v>42738</c:v>
                </c:pt>
                <c:pt idx="21370">
                  <c:v>42740</c:v>
                </c:pt>
                <c:pt idx="21371">
                  <c:v>42742</c:v>
                </c:pt>
                <c:pt idx="21372">
                  <c:v>42744</c:v>
                </c:pt>
                <c:pt idx="21373">
                  <c:v>42746</c:v>
                </c:pt>
                <c:pt idx="21374">
                  <c:v>42748</c:v>
                </c:pt>
                <c:pt idx="21375">
                  <c:v>42750</c:v>
                </c:pt>
                <c:pt idx="21376">
                  <c:v>42752</c:v>
                </c:pt>
                <c:pt idx="21377">
                  <c:v>42754</c:v>
                </c:pt>
                <c:pt idx="21378">
                  <c:v>42756</c:v>
                </c:pt>
                <c:pt idx="21379">
                  <c:v>42758</c:v>
                </c:pt>
                <c:pt idx="21380">
                  <c:v>42760</c:v>
                </c:pt>
                <c:pt idx="21381">
                  <c:v>42762</c:v>
                </c:pt>
                <c:pt idx="21382">
                  <c:v>42764</c:v>
                </c:pt>
                <c:pt idx="21383">
                  <c:v>42766</c:v>
                </c:pt>
                <c:pt idx="21384">
                  <c:v>42768</c:v>
                </c:pt>
                <c:pt idx="21385">
                  <c:v>42770</c:v>
                </c:pt>
                <c:pt idx="21386">
                  <c:v>42772</c:v>
                </c:pt>
                <c:pt idx="21387">
                  <c:v>42774</c:v>
                </c:pt>
                <c:pt idx="21388">
                  <c:v>42776</c:v>
                </c:pt>
                <c:pt idx="21389">
                  <c:v>42778</c:v>
                </c:pt>
                <c:pt idx="21390">
                  <c:v>42780</c:v>
                </c:pt>
                <c:pt idx="21391">
                  <c:v>42782</c:v>
                </c:pt>
                <c:pt idx="21392">
                  <c:v>42784</c:v>
                </c:pt>
                <c:pt idx="21393">
                  <c:v>42786</c:v>
                </c:pt>
                <c:pt idx="21394">
                  <c:v>42788</c:v>
                </c:pt>
                <c:pt idx="21395">
                  <c:v>42790</c:v>
                </c:pt>
                <c:pt idx="21396">
                  <c:v>42792</c:v>
                </c:pt>
                <c:pt idx="21397">
                  <c:v>42794</c:v>
                </c:pt>
                <c:pt idx="21398">
                  <c:v>42796</c:v>
                </c:pt>
                <c:pt idx="21399">
                  <c:v>42798</c:v>
                </c:pt>
                <c:pt idx="21400">
                  <c:v>42800</c:v>
                </c:pt>
                <c:pt idx="21401">
                  <c:v>42802</c:v>
                </c:pt>
                <c:pt idx="21402">
                  <c:v>42804</c:v>
                </c:pt>
                <c:pt idx="21403">
                  <c:v>42806</c:v>
                </c:pt>
                <c:pt idx="21404">
                  <c:v>42808</c:v>
                </c:pt>
                <c:pt idx="21405">
                  <c:v>42810</c:v>
                </c:pt>
                <c:pt idx="21406">
                  <c:v>42812</c:v>
                </c:pt>
                <c:pt idx="21407">
                  <c:v>42814</c:v>
                </c:pt>
                <c:pt idx="21408">
                  <c:v>42816</c:v>
                </c:pt>
                <c:pt idx="21409">
                  <c:v>42818</c:v>
                </c:pt>
                <c:pt idx="21410">
                  <c:v>42820</c:v>
                </c:pt>
                <c:pt idx="21411">
                  <c:v>42822</c:v>
                </c:pt>
                <c:pt idx="21412">
                  <c:v>42824</c:v>
                </c:pt>
                <c:pt idx="21413">
                  <c:v>42826</c:v>
                </c:pt>
                <c:pt idx="21414">
                  <c:v>42828</c:v>
                </c:pt>
                <c:pt idx="21415">
                  <c:v>42830</c:v>
                </c:pt>
                <c:pt idx="21416">
                  <c:v>42832</c:v>
                </c:pt>
                <c:pt idx="21417">
                  <c:v>42834</c:v>
                </c:pt>
                <c:pt idx="21418">
                  <c:v>42836</c:v>
                </c:pt>
                <c:pt idx="21419">
                  <c:v>42838</c:v>
                </c:pt>
                <c:pt idx="21420">
                  <c:v>42840</c:v>
                </c:pt>
                <c:pt idx="21421">
                  <c:v>42842</c:v>
                </c:pt>
                <c:pt idx="21422">
                  <c:v>42844</c:v>
                </c:pt>
                <c:pt idx="21423">
                  <c:v>42846</c:v>
                </c:pt>
                <c:pt idx="21424">
                  <c:v>42848</c:v>
                </c:pt>
                <c:pt idx="21425">
                  <c:v>42850</c:v>
                </c:pt>
                <c:pt idx="21426">
                  <c:v>42852</c:v>
                </c:pt>
                <c:pt idx="21427">
                  <c:v>42854</c:v>
                </c:pt>
                <c:pt idx="21428">
                  <c:v>42856</c:v>
                </c:pt>
                <c:pt idx="21429">
                  <c:v>42858</c:v>
                </c:pt>
                <c:pt idx="21430">
                  <c:v>42860</c:v>
                </c:pt>
                <c:pt idx="21431">
                  <c:v>42862</c:v>
                </c:pt>
                <c:pt idx="21432">
                  <c:v>42864</c:v>
                </c:pt>
                <c:pt idx="21433">
                  <c:v>42866</c:v>
                </c:pt>
                <c:pt idx="21434">
                  <c:v>42868</c:v>
                </c:pt>
                <c:pt idx="21435">
                  <c:v>42870</c:v>
                </c:pt>
                <c:pt idx="21436">
                  <c:v>42872</c:v>
                </c:pt>
                <c:pt idx="21437">
                  <c:v>42874</c:v>
                </c:pt>
                <c:pt idx="21438">
                  <c:v>42876</c:v>
                </c:pt>
                <c:pt idx="21439">
                  <c:v>42878</c:v>
                </c:pt>
                <c:pt idx="21440">
                  <c:v>42880</c:v>
                </c:pt>
                <c:pt idx="21441">
                  <c:v>42882</c:v>
                </c:pt>
                <c:pt idx="21442">
                  <c:v>42884</c:v>
                </c:pt>
                <c:pt idx="21443">
                  <c:v>42886</c:v>
                </c:pt>
                <c:pt idx="21444">
                  <c:v>42888</c:v>
                </c:pt>
                <c:pt idx="21445">
                  <c:v>42890</c:v>
                </c:pt>
                <c:pt idx="21446">
                  <c:v>42892</c:v>
                </c:pt>
                <c:pt idx="21447">
                  <c:v>42894</c:v>
                </c:pt>
                <c:pt idx="21448">
                  <c:v>42896</c:v>
                </c:pt>
                <c:pt idx="21449">
                  <c:v>42898</c:v>
                </c:pt>
                <c:pt idx="21450">
                  <c:v>42900</c:v>
                </c:pt>
                <c:pt idx="21451">
                  <c:v>42902</c:v>
                </c:pt>
                <c:pt idx="21452">
                  <c:v>42904</c:v>
                </c:pt>
                <c:pt idx="21453">
                  <c:v>42906</c:v>
                </c:pt>
                <c:pt idx="21454">
                  <c:v>42908</c:v>
                </c:pt>
                <c:pt idx="21455">
                  <c:v>42910</c:v>
                </c:pt>
                <c:pt idx="21456">
                  <c:v>42912</c:v>
                </c:pt>
                <c:pt idx="21457">
                  <c:v>42914</c:v>
                </c:pt>
                <c:pt idx="21458">
                  <c:v>42916</c:v>
                </c:pt>
                <c:pt idx="21459">
                  <c:v>42918</c:v>
                </c:pt>
                <c:pt idx="21460">
                  <c:v>42920</c:v>
                </c:pt>
                <c:pt idx="21461">
                  <c:v>42922</c:v>
                </c:pt>
                <c:pt idx="21462">
                  <c:v>42924</c:v>
                </c:pt>
                <c:pt idx="21463">
                  <c:v>42926</c:v>
                </c:pt>
                <c:pt idx="21464">
                  <c:v>42928</c:v>
                </c:pt>
                <c:pt idx="21465">
                  <c:v>42930</c:v>
                </c:pt>
                <c:pt idx="21466">
                  <c:v>42932</c:v>
                </c:pt>
                <c:pt idx="21467">
                  <c:v>42934</c:v>
                </c:pt>
                <c:pt idx="21468">
                  <c:v>42936</c:v>
                </c:pt>
                <c:pt idx="21469">
                  <c:v>42938</c:v>
                </c:pt>
                <c:pt idx="21470">
                  <c:v>42940</c:v>
                </c:pt>
                <c:pt idx="21471">
                  <c:v>42942</c:v>
                </c:pt>
                <c:pt idx="21472">
                  <c:v>42944</c:v>
                </c:pt>
                <c:pt idx="21473">
                  <c:v>42946</c:v>
                </c:pt>
                <c:pt idx="21474">
                  <c:v>42948</c:v>
                </c:pt>
                <c:pt idx="21475">
                  <c:v>42950</c:v>
                </c:pt>
                <c:pt idx="21476">
                  <c:v>42952</c:v>
                </c:pt>
                <c:pt idx="21477">
                  <c:v>42954</c:v>
                </c:pt>
                <c:pt idx="21478">
                  <c:v>42956</c:v>
                </c:pt>
                <c:pt idx="21479">
                  <c:v>42958</c:v>
                </c:pt>
                <c:pt idx="21480">
                  <c:v>42960</c:v>
                </c:pt>
                <c:pt idx="21481">
                  <c:v>42962</c:v>
                </c:pt>
                <c:pt idx="21482">
                  <c:v>42964</c:v>
                </c:pt>
                <c:pt idx="21483">
                  <c:v>42966</c:v>
                </c:pt>
                <c:pt idx="21484">
                  <c:v>42968</c:v>
                </c:pt>
                <c:pt idx="21485">
                  <c:v>42970</c:v>
                </c:pt>
                <c:pt idx="21486">
                  <c:v>42972</c:v>
                </c:pt>
                <c:pt idx="21487">
                  <c:v>42974</c:v>
                </c:pt>
                <c:pt idx="21488">
                  <c:v>42976</c:v>
                </c:pt>
                <c:pt idx="21489">
                  <c:v>42978</c:v>
                </c:pt>
                <c:pt idx="21490">
                  <c:v>42980</c:v>
                </c:pt>
                <c:pt idx="21491">
                  <c:v>42982</c:v>
                </c:pt>
                <c:pt idx="21492">
                  <c:v>42984</c:v>
                </c:pt>
                <c:pt idx="21493">
                  <c:v>42986</c:v>
                </c:pt>
                <c:pt idx="21494">
                  <c:v>42988</c:v>
                </c:pt>
                <c:pt idx="21495">
                  <c:v>42990</c:v>
                </c:pt>
                <c:pt idx="21496">
                  <c:v>42992</c:v>
                </c:pt>
                <c:pt idx="21497">
                  <c:v>42994</c:v>
                </c:pt>
                <c:pt idx="21498">
                  <c:v>42996</c:v>
                </c:pt>
                <c:pt idx="21499">
                  <c:v>42998</c:v>
                </c:pt>
                <c:pt idx="21500">
                  <c:v>43000</c:v>
                </c:pt>
                <c:pt idx="21501">
                  <c:v>43002</c:v>
                </c:pt>
                <c:pt idx="21502">
                  <c:v>43004</c:v>
                </c:pt>
                <c:pt idx="21503">
                  <c:v>43006</c:v>
                </c:pt>
                <c:pt idx="21504">
                  <c:v>43008</c:v>
                </c:pt>
                <c:pt idx="21505">
                  <c:v>43010</c:v>
                </c:pt>
                <c:pt idx="21506">
                  <c:v>43012</c:v>
                </c:pt>
                <c:pt idx="21507">
                  <c:v>43014</c:v>
                </c:pt>
                <c:pt idx="21508">
                  <c:v>43016</c:v>
                </c:pt>
                <c:pt idx="21509">
                  <c:v>43018</c:v>
                </c:pt>
                <c:pt idx="21510">
                  <c:v>43020</c:v>
                </c:pt>
                <c:pt idx="21511">
                  <c:v>43022</c:v>
                </c:pt>
                <c:pt idx="21512">
                  <c:v>43024</c:v>
                </c:pt>
                <c:pt idx="21513">
                  <c:v>43026</c:v>
                </c:pt>
                <c:pt idx="21514">
                  <c:v>43028</c:v>
                </c:pt>
                <c:pt idx="21515">
                  <c:v>43030</c:v>
                </c:pt>
                <c:pt idx="21516">
                  <c:v>43032</c:v>
                </c:pt>
                <c:pt idx="21517">
                  <c:v>43034</c:v>
                </c:pt>
                <c:pt idx="21518">
                  <c:v>43036</c:v>
                </c:pt>
                <c:pt idx="21519">
                  <c:v>43038</c:v>
                </c:pt>
                <c:pt idx="21520">
                  <c:v>43040</c:v>
                </c:pt>
                <c:pt idx="21521">
                  <c:v>43042</c:v>
                </c:pt>
                <c:pt idx="21522">
                  <c:v>43044</c:v>
                </c:pt>
                <c:pt idx="21523">
                  <c:v>43046</c:v>
                </c:pt>
                <c:pt idx="21524">
                  <c:v>43048</c:v>
                </c:pt>
                <c:pt idx="21525">
                  <c:v>43050</c:v>
                </c:pt>
                <c:pt idx="21526">
                  <c:v>43052</c:v>
                </c:pt>
                <c:pt idx="21527">
                  <c:v>43054</c:v>
                </c:pt>
                <c:pt idx="21528">
                  <c:v>43056</c:v>
                </c:pt>
                <c:pt idx="21529">
                  <c:v>43058</c:v>
                </c:pt>
                <c:pt idx="21530">
                  <c:v>43060</c:v>
                </c:pt>
                <c:pt idx="21531">
                  <c:v>43062</c:v>
                </c:pt>
                <c:pt idx="21532">
                  <c:v>43064</c:v>
                </c:pt>
                <c:pt idx="21533">
                  <c:v>43066</c:v>
                </c:pt>
                <c:pt idx="21534">
                  <c:v>43068</c:v>
                </c:pt>
                <c:pt idx="21535">
                  <c:v>43070</c:v>
                </c:pt>
                <c:pt idx="21536">
                  <c:v>43072</c:v>
                </c:pt>
                <c:pt idx="21537">
                  <c:v>43074</c:v>
                </c:pt>
                <c:pt idx="21538">
                  <c:v>43076</c:v>
                </c:pt>
                <c:pt idx="21539">
                  <c:v>43078</c:v>
                </c:pt>
                <c:pt idx="21540">
                  <c:v>43080</c:v>
                </c:pt>
                <c:pt idx="21541">
                  <c:v>43082</c:v>
                </c:pt>
                <c:pt idx="21542">
                  <c:v>43084</c:v>
                </c:pt>
                <c:pt idx="21543">
                  <c:v>43086</c:v>
                </c:pt>
                <c:pt idx="21544">
                  <c:v>43088</c:v>
                </c:pt>
                <c:pt idx="21545">
                  <c:v>43090</c:v>
                </c:pt>
                <c:pt idx="21546">
                  <c:v>43092</c:v>
                </c:pt>
                <c:pt idx="21547">
                  <c:v>43094</c:v>
                </c:pt>
                <c:pt idx="21548">
                  <c:v>43096</c:v>
                </c:pt>
                <c:pt idx="21549">
                  <c:v>43098</c:v>
                </c:pt>
                <c:pt idx="21550">
                  <c:v>43100</c:v>
                </c:pt>
                <c:pt idx="21551">
                  <c:v>43102</c:v>
                </c:pt>
                <c:pt idx="21552">
                  <c:v>43104</c:v>
                </c:pt>
                <c:pt idx="21553">
                  <c:v>43106</c:v>
                </c:pt>
                <c:pt idx="21554">
                  <c:v>43108</c:v>
                </c:pt>
                <c:pt idx="21555">
                  <c:v>43110</c:v>
                </c:pt>
                <c:pt idx="21556">
                  <c:v>43112</c:v>
                </c:pt>
                <c:pt idx="21557">
                  <c:v>43114</c:v>
                </c:pt>
                <c:pt idx="21558">
                  <c:v>43116</c:v>
                </c:pt>
                <c:pt idx="21559">
                  <c:v>43118</c:v>
                </c:pt>
                <c:pt idx="21560">
                  <c:v>43120</c:v>
                </c:pt>
                <c:pt idx="21561">
                  <c:v>43122</c:v>
                </c:pt>
                <c:pt idx="21562">
                  <c:v>43124</c:v>
                </c:pt>
                <c:pt idx="21563">
                  <c:v>43126</c:v>
                </c:pt>
                <c:pt idx="21564">
                  <c:v>43128</c:v>
                </c:pt>
                <c:pt idx="21565">
                  <c:v>43130</c:v>
                </c:pt>
                <c:pt idx="21566">
                  <c:v>43132</c:v>
                </c:pt>
                <c:pt idx="21567">
                  <c:v>43134</c:v>
                </c:pt>
                <c:pt idx="21568">
                  <c:v>43136</c:v>
                </c:pt>
                <c:pt idx="21569">
                  <c:v>43138</c:v>
                </c:pt>
                <c:pt idx="21570">
                  <c:v>43140</c:v>
                </c:pt>
                <c:pt idx="21571">
                  <c:v>43142</c:v>
                </c:pt>
                <c:pt idx="21572">
                  <c:v>43144</c:v>
                </c:pt>
                <c:pt idx="21573">
                  <c:v>43146</c:v>
                </c:pt>
                <c:pt idx="21574">
                  <c:v>43148</c:v>
                </c:pt>
                <c:pt idx="21575">
                  <c:v>43150</c:v>
                </c:pt>
                <c:pt idx="21576">
                  <c:v>43152</c:v>
                </c:pt>
                <c:pt idx="21577">
                  <c:v>43154</c:v>
                </c:pt>
                <c:pt idx="21578">
                  <c:v>43156</c:v>
                </c:pt>
                <c:pt idx="21579">
                  <c:v>43158</c:v>
                </c:pt>
                <c:pt idx="21580">
                  <c:v>43160</c:v>
                </c:pt>
                <c:pt idx="21581">
                  <c:v>43162</c:v>
                </c:pt>
                <c:pt idx="21582">
                  <c:v>43164</c:v>
                </c:pt>
                <c:pt idx="21583">
                  <c:v>43166</c:v>
                </c:pt>
                <c:pt idx="21584">
                  <c:v>43168</c:v>
                </c:pt>
                <c:pt idx="21585">
                  <c:v>43170</c:v>
                </c:pt>
                <c:pt idx="21586">
                  <c:v>43172</c:v>
                </c:pt>
                <c:pt idx="21587">
                  <c:v>43174</c:v>
                </c:pt>
                <c:pt idx="21588">
                  <c:v>43176</c:v>
                </c:pt>
                <c:pt idx="21589">
                  <c:v>43178</c:v>
                </c:pt>
                <c:pt idx="21590">
                  <c:v>43180</c:v>
                </c:pt>
                <c:pt idx="21591">
                  <c:v>43182</c:v>
                </c:pt>
                <c:pt idx="21592">
                  <c:v>43184</c:v>
                </c:pt>
                <c:pt idx="21593">
                  <c:v>43186</c:v>
                </c:pt>
                <c:pt idx="21594">
                  <c:v>43188</c:v>
                </c:pt>
                <c:pt idx="21595">
                  <c:v>43190</c:v>
                </c:pt>
                <c:pt idx="21596">
                  <c:v>43192</c:v>
                </c:pt>
                <c:pt idx="21597">
                  <c:v>43194</c:v>
                </c:pt>
                <c:pt idx="21598">
                  <c:v>43196</c:v>
                </c:pt>
                <c:pt idx="21599">
                  <c:v>43198</c:v>
                </c:pt>
                <c:pt idx="21600">
                  <c:v>43200</c:v>
                </c:pt>
                <c:pt idx="21601">
                  <c:v>43202</c:v>
                </c:pt>
                <c:pt idx="21602">
                  <c:v>43204</c:v>
                </c:pt>
                <c:pt idx="21603">
                  <c:v>43206</c:v>
                </c:pt>
                <c:pt idx="21604">
                  <c:v>43208</c:v>
                </c:pt>
                <c:pt idx="21605">
                  <c:v>43210</c:v>
                </c:pt>
                <c:pt idx="21606">
                  <c:v>43212</c:v>
                </c:pt>
                <c:pt idx="21607">
                  <c:v>43214</c:v>
                </c:pt>
                <c:pt idx="21608">
                  <c:v>43216</c:v>
                </c:pt>
                <c:pt idx="21609">
                  <c:v>43218</c:v>
                </c:pt>
                <c:pt idx="21610">
                  <c:v>43220</c:v>
                </c:pt>
                <c:pt idx="21611">
                  <c:v>43222</c:v>
                </c:pt>
                <c:pt idx="21612">
                  <c:v>43224</c:v>
                </c:pt>
                <c:pt idx="21613">
                  <c:v>43226</c:v>
                </c:pt>
                <c:pt idx="21614">
                  <c:v>43228</c:v>
                </c:pt>
                <c:pt idx="21615">
                  <c:v>43230</c:v>
                </c:pt>
                <c:pt idx="21616">
                  <c:v>43232</c:v>
                </c:pt>
                <c:pt idx="21617">
                  <c:v>43234</c:v>
                </c:pt>
                <c:pt idx="21618">
                  <c:v>43236</c:v>
                </c:pt>
                <c:pt idx="21619">
                  <c:v>43238</c:v>
                </c:pt>
                <c:pt idx="21620">
                  <c:v>43240</c:v>
                </c:pt>
                <c:pt idx="21621">
                  <c:v>43242</c:v>
                </c:pt>
                <c:pt idx="21622">
                  <c:v>43244</c:v>
                </c:pt>
                <c:pt idx="21623">
                  <c:v>43246</c:v>
                </c:pt>
                <c:pt idx="21624">
                  <c:v>43248</c:v>
                </c:pt>
                <c:pt idx="21625">
                  <c:v>43250</c:v>
                </c:pt>
                <c:pt idx="21626">
                  <c:v>43252</c:v>
                </c:pt>
                <c:pt idx="21627">
                  <c:v>43254</c:v>
                </c:pt>
                <c:pt idx="21628">
                  <c:v>43256</c:v>
                </c:pt>
                <c:pt idx="21629">
                  <c:v>43258</c:v>
                </c:pt>
                <c:pt idx="21630">
                  <c:v>43260</c:v>
                </c:pt>
                <c:pt idx="21631">
                  <c:v>43262</c:v>
                </c:pt>
                <c:pt idx="21632">
                  <c:v>43264</c:v>
                </c:pt>
                <c:pt idx="21633">
                  <c:v>43266</c:v>
                </c:pt>
                <c:pt idx="21634">
                  <c:v>43268</c:v>
                </c:pt>
                <c:pt idx="21635">
                  <c:v>43270</c:v>
                </c:pt>
                <c:pt idx="21636">
                  <c:v>43272</c:v>
                </c:pt>
                <c:pt idx="21637">
                  <c:v>43274</c:v>
                </c:pt>
                <c:pt idx="21638">
                  <c:v>43276</c:v>
                </c:pt>
                <c:pt idx="21639">
                  <c:v>43278</c:v>
                </c:pt>
                <c:pt idx="21640">
                  <c:v>43280</c:v>
                </c:pt>
                <c:pt idx="21641">
                  <c:v>43282</c:v>
                </c:pt>
                <c:pt idx="21642">
                  <c:v>43284</c:v>
                </c:pt>
                <c:pt idx="21643">
                  <c:v>43286</c:v>
                </c:pt>
                <c:pt idx="21644">
                  <c:v>43288</c:v>
                </c:pt>
                <c:pt idx="21645">
                  <c:v>43290</c:v>
                </c:pt>
                <c:pt idx="21646">
                  <c:v>43292</c:v>
                </c:pt>
                <c:pt idx="21647">
                  <c:v>43294</c:v>
                </c:pt>
                <c:pt idx="21648">
                  <c:v>43296</c:v>
                </c:pt>
                <c:pt idx="21649">
                  <c:v>43298</c:v>
                </c:pt>
                <c:pt idx="21650">
                  <c:v>43300</c:v>
                </c:pt>
                <c:pt idx="21651">
                  <c:v>43302</c:v>
                </c:pt>
                <c:pt idx="21652">
                  <c:v>43304</c:v>
                </c:pt>
                <c:pt idx="21653">
                  <c:v>43306</c:v>
                </c:pt>
                <c:pt idx="21654">
                  <c:v>43308</c:v>
                </c:pt>
                <c:pt idx="21655">
                  <c:v>43310</c:v>
                </c:pt>
                <c:pt idx="21656">
                  <c:v>43312</c:v>
                </c:pt>
                <c:pt idx="21657">
                  <c:v>43314</c:v>
                </c:pt>
                <c:pt idx="21658">
                  <c:v>43316</c:v>
                </c:pt>
                <c:pt idx="21659">
                  <c:v>43318</c:v>
                </c:pt>
                <c:pt idx="21660">
                  <c:v>43320</c:v>
                </c:pt>
                <c:pt idx="21661">
                  <c:v>43322</c:v>
                </c:pt>
                <c:pt idx="21662">
                  <c:v>43324</c:v>
                </c:pt>
                <c:pt idx="21663">
                  <c:v>43326</c:v>
                </c:pt>
                <c:pt idx="21664">
                  <c:v>43328</c:v>
                </c:pt>
                <c:pt idx="21665">
                  <c:v>43330</c:v>
                </c:pt>
                <c:pt idx="21666">
                  <c:v>43332</c:v>
                </c:pt>
                <c:pt idx="21667">
                  <c:v>43334</c:v>
                </c:pt>
                <c:pt idx="21668">
                  <c:v>43336</c:v>
                </c:pt>
                <c:pt idx="21669">
                  <c:v>43338</c:v>
                </c:pt>
                <c:pt idx="21670">
                  <c:v>43340</c:v>
                </c:pt>
                <c:pt idx="21671">
                  <c:v>43342</c:v>
                </c:pt>
                <c:pt idx="21672">
                  <c:v>43344</c:v>
                </c:pt>
                <c:pt idx="21673">
                  <c:v>43346</c:v>
                </c:pt>
                <c:pt idx="21674">
                  <c:v>43348</c:v>
                </c:pt>
                <c:pt idx="21675">
                  <c:v>43350</c:v>
                </c:pt>
                <c:pt idx="21676">
                  <c:v>43352</c:v>
                </c:pt>
                <c:pt idx="21677">
                  <c:v>43354</c:v>
                </c:pt>
                <c:pt idx="21678">
                  <c:v>43356</c:v>
                </c:pt>
                <c:pt idx="21679">
                  <c:v>43358</c:v>
                </c:pt>
                <c:pt idx="21680">
                  <c:v>43360</c:v>
                </c:pt>
                <c:pt idx="21681">
                  <c:v>43362</c:v>
                </c:pt>
                <c:pt idx="21682">
                  <c:v>43364</c:v>
                </c:pt>
                <c:pt idx="21683">
                  <c:v>43366</c:v>
                </c:pt>
                <c:pt idx="21684">
                  <c:v>43368</c:v>
                </c:pt>
                <c:pt idx="21685">
                  <c:v>43370</c:v>
                </c:pt>
                <c:pt idx="21686">
                  <c:v>43372</c:v>
                </c:pt>
                <c:pt idx="21687">
                  <c:v>43374</c:v>
                </c:pt>
                <c:pt idx="21688">
                  <c:v>43376</c:v>
                </c:pt>
                <c:pt idx="21689">
                  <c:v>43378</c:v>
                </c:pt>
                <c:pt idx="21690">
                  <c:v>43380</c:v>
                </c:pt>
                <c:pt idx="21691">
                  <c:v>43382</c:v>
                </c:pt>
                <c:pt idx="21692">
                  <c:v>43384</c:v>
                </c:pt>
                <c:pt idx="21693">
                  <c:v>43386</c:v>
                </c:pt>
                <c:pt idx="21694">
                  <c:v>43388</c:v>
                </c:pt>
                <c:pt idx="21695">
                  <c:v>43390</c:v>
                </c:pt>
                <c:pt idx="21696">
                  <c:v>43392</c:v>
                </c:pt>
                <c:pt idx="21697">
                  <c:v>43394</c:v>
                </c:pt>
                <c:pt idx="21698">
                  <c:v>43396</c:v>
                </c:pt>
                <c:pt idx="21699">
                  <c:v>43398</c:v>
                </c:pt>
                <c:pt idx="21700">
                  <c:v>43400</c:v>
                </c:pt>
                <c:pt idx="21701">
                  <c:v>43402</c:v>
                </c:pt>
                <c:pt idx="21702">
                  <c:v>43404</c:v>
                </c:pt>
                <c:pt idx="21703">
                  <c:v>43406</c:v>
                </c:pt>
                <c:pt idx="21704">
                  <c:v>43408</c:v>
                </c:pt>
                <c:pt idx="21705">
                  <c:v>43410</c:v>
                </c:pt>
                <c:pt idx="21706">
                  <c:v>43412</c:v>
                </c:pt>
                <c:pt idx="21707">
                  <c:v>43414</c:v>
                </c:pt>
                <c:pt idx="21708">
                  <c:v>43416</c:v>
                </c:pt>
                <c:pt idx="21709">
                  <c:v>43418</c:v>
                </c:pt>
                <c:pt idx="21710">
                  <c:v>43420</c:v>
                </c:pt>
                <c:pt idx="21711">
                  <c:v>43422</c:v>
                </c:pt>
                <c:pt idx="21712">
                  <c:v>43424</c:v>
                </c:pt>
                <c:pt idx="21713">
                  <c:v>43426</c:v>
                </c:pt>
                <c:pt idx="21714">
                  <c:v>43428</c:v>
                </c:pt>
                <c:pt idx="21715">
                  <c:v>43430</c:v>
                </c:pt>
                <c:pt idx="21716">
                  <c:v>43432</c:v>
                </c:pt>
                <c:pt idx="21717">
                  <c:v>43434</c:v>
                </c:pt>
                <c:pt idx="21718">
                  <c:v>43436</c:v>
                </c:pt>
                <c:pt idx="21719">
                  <c:v>43438</c:v>
                </c:pt>
                <c:pt idx="21720">
                  <c:v>43440</c:v>
                </c:pt>
                <c:pt idx="21721">
                  <c:v>43442</c:v>
                </c:pt>
                <c:pt idx="21722">
                  <c:v>43444</c:v>
                </c:pt>
                <c:pt idx="21723">
                  <c:v>43446</c:v>
                </c:pt>
                <c:pt idx="21724">
                  <c:v>43448</c:v>
                </c:pt>
                <c:pt idx="21725">
                  <c:v>43450</c:v>
                </c:pt>
                <c:pt idx="21726">
                  <c:v>43452</c:v>
                </c:pt>
                <c:pt idx="21727">
                  <c:v>43454</c:v>
                </c:pt>
                <c:pt idx="21728">
                  <c:v>43456</c:v>
                </c:pt>
                <c:pt idx="21729">
                  <c:v>43458</c:v>
                </c:pt>
                <c:pt idx="21730">
                  <c:v>43460</c:v>
                </c:pt>
                <c:pt idx="21731">
                  <c:v>43462</c:v>
                </c:pt>
                <c:pt idx="21732">
                  <c:v>43464</c:v>
                </c:pt>
                <c:pt idx="21733">
                  <c:v>43466</c:v>
                </c:pt>
                <c:pt idx="21734">
                  <c:v>43468</c:v>
                </c:pt>
                <c:pt idx="21735">
                  <c:v>43470</c:v>
                </c:pt>
                <c:pt idx="21736">
                  <c:v>43472</c:v>
                </c:pt>
                <c:pt idx="21737">
                  <c:v>43474</c:v>
                </c:pt>
                <c:pt idx="21738">
                  <c:v>43476</c:v>
                </c:pt>
                <c:pt idx="21739">
                  <c:v>43478</c:v>
                </c:pt>
                <c:pt idx="21740">
                  <c:v>43480</c:v>
                </c:pt>
                <c:pt idx="21741">
                  <c:v>43482</c:v>
                </c:pt>
                <c:pt idx="21742">
                  <c:v>43484</c:v>
                </c:pt>
                <c:pt idx="21743">
                  <c:v>43486</c:v>
                </c:pt>
                <c:pt idx="21744">
                  <c:v>43488</c:v>
                </c:pt>
                <c:pt idx="21745">
                  <c:v>43490</c:v>
                </c:pt>
                <c:pt idx="21746">
                  <c:v>43492</c:v>
                </c:pt>
                <c:pt idx="21747">
                  <c:v>43494</c:v>
                </c:pt>
                <c:pt idx="21748">
                  <c:v>43496</c:v>
                </c:pt>
                <c:pt idx="21749">
                  <c:v>43498</c:v>
                </c:pt>
                <c:pt idx="21750">
                  <c:v>43500</c:v>
                </c:pt>
                <c:pt idx="21751">
                  <c:v>43502</c:v>
                </c:pt>
                <c:pt idx="21752">
                  <c:v>43504</c:v>
                </c:pt>
                <c:pt idx="21753">
                  <c:v>43506</c:v>
                </c:pt>
                <c:pt idx="21754">
                  <c:v>43508</c:v>
                </c:pt>
                <c:pt idx="21755">
                  <c:v>43510</c:v>
                </c:pt>
                <c:pt idx="21756">
                  <c:v>43512</c:v>
                </c:pt>
                <c:pt idx="21757">
                  <c:v>43514</c:v>
                </c:pt>
                <c:pt idx="21758">
                  <c:v>43516</c:v>
                </c:pt>
                <c:pt idx="21759">
                  <c:v>43518</c:v>
                </c:pt>
                <c:pt idx="21760">
                  <c:v>43520</c:v>
                </c:pt>
                <c:pt idx="21761">
                  <c:v>43522</c:v>
                </c:pt>
                <c:pt idx="21762">
                  <c:v>43524</c:v>
                </c:pt>
                <c:pt idx="21763">
                  <c:v>43526</c:v>
                </c:pt>
                <c:pt idx="21764">
                  <c:v>43528</c:v>
                </c:pt>
                <c:pt idx="21765">
                  <c:v>43530</c:v>
                </c:pt>
                <c:pt idx="21766">
                  <c:v>43532</c:v>
                </c:pt>
                <c:pt idx="21767">
                  <c:v>43534</c:v>
                </c:pt>
                <c:pt idx="21768">
                  <c:v>43536</c:v>
                </c:pt>
                <c:pt idx="21769">
                  <c:v>43538</c:v>
                </c:pt>
                <c:pt idx="21770">
                  <c:v>43540</c:v>
                </c:pt>
                <c:pt idx="21771">
                  <c:v>43542</c:v>
                </c:pt>
                <c:pt idx="21772">
                  <c:v>43544</c:v>
                </c:pt>
                <c:pt idx="21773">
                  <c:v>43546</c:v>
                </c:pt>
                <c:pt idx="21774">
                  <c:v>43548</c:v>
                </c:pt>
                <c:pt idx="21775">
                  <c:v>43550</c:v>
                </c:pt>
                <c:pt idx="21776">
                  <c:v>43552</c:v>
                </c:pt>
                <c:pt idx="21777">
                  <c:v>43554</c:v>
                </c:pt>
                <c:pt idx="21778">
                  <c:v>43556</c:v>
                </c:pt>
                <c:pt idx="21779">
                  <c:v>43558</c:v>
                </c:pt>
                <c:pt idx="21780">
                  <c:v>43560</c:v>
                </c:pt>
                <c:pt idx="21781">
                  <c:v>43562</c:v>
                </c:pt>
                <c:pt idx="21782">
                  <c:v>43564</c:v>
                </c:pt>
                <c:pt idx="21783">
                  <c:v>43566</c:v>
                </c:pt>
                <c:pt idx="21784">
                  <c:v>43568</c:v>
                </c:pt>
                <c:pt idx="21785">
                  <c:v>43570</c:v>
                </c:pt>
                <c:pt idx="21786">
                  <c:v>43572</c:v>
                </c:pt>
                <c:pt idx="21787">
                  <c:v>43574</c:v>
                </c:pt>
                <c:pt idx="21788">
                  <c:v>43576</c:v>
                </c:pt>
                <c:pt idx="21789">
                  <c:v>43578</c:v>
                </c:pt>
                <c:pt idx="21790">
                  <c:v>43580</c:v>
                </c:pt>
                <c:pt idx="21791">
                  <c:v>43582</c:v>
                </c:pt>
                <c:pt idx="21792">
                  <c:v>43584</c:v>
                </c:pt>
                <c:pt idx="21793">
                  <c:v>43586</c:v>
                </c:pt>
                <c:pt idx="21794">
                  <c:v>43588</c:v>
                </c:pt>
                <c:pt idx="21795">
                  <c:v>43590</c:v>
                </c:pt>
                <c:pt idx="21796">
                  <c:v>43592</c:v>
                </c:pt>
                <c:pt idx="21797">
                  <c:v>43594</c:v>
                </c:pt>
                <c:pt idx="21798">
                  <c:v>43596</c:v>
                </c:pt>
                <c:pt idx="21799">
                  <c:v>43598</c:v>
                </c:pt>
                <c:pt idx="21800">
                  <c:v>43600</c:v>
                </c:pt>
                <c:pt idx="21801">
                  <c:v>43602</c:v>
                </c:pt>
                <c:pt idx="21802">
                  <c:v>43604</c:v>
                </c:pt>
                <c:pt idx="21803">
                  <c:v>43606</c:v>
                </c:pt>
                <c:pt idx="21804">
                  <c:v>43608</c:v>
                </c:pt>
                <c:pt idx="21805">
                  <c:v>43610</c:v>
                </c:pt>
                <c:pt idx="21806">
                  <c:v>43612</c:v>
                </c:pt>
                <c:pt idx="21807">
                  <c:v>43614</c:v>
                </c:pt>
                <c:pt idx="21808">
                  <c:v>43616</c:v>
                </c:pt>
                <c:pt idx="21809">
                  <c:v>43618</c:v>
                </c:pt>
                <c:pt idx="21810">
                  <c:v>43620</c:v>
                </c:pt>
                <c:pt idx="21811">
                  <c:v>43622</c:v>
                </c:pt>
                <c:pt idx="21812">
                  <c:v>43624</c:v>
                </c:pt>
                <c:pt idx="21813">
                  <c:v>43626</c:v>
                </c:pt>
                <c:pt idx="21814">
                  <c:v>43628</c:v>
                </c:pt>
                <c:pt idx="21815">
                  <c:v>43630</c:v>
                </c:pt>
                <c:pt idx="21816">
                  <c:v>43632</c:v>
                </c:pt>
                <c:pt idx="21817">
                  <c:v>43634</c:v>
                </c:pt>
                <c:pt idx="21818">
                  <c:v>43636</c:v>
                </c:pt>
                <c:pt idx="21819">
                  <c:v>43638</c:v>
                </c:pt>
                <c:pt idx="21820">
                  <c:v>43640</c:v>
                </c:pt>
                <c:pt idx="21821">
                  <c:v>43642</c:v>
                </c:pt>
                <c:pt idx="21822">
                  <c:v>43644</c:v>
                </c:pt>
                <c:pt idx="21823">
                  <c:v>43646</c:v>
                </c:pt>
                <c:pt idx="21824">
                  <c:v>43648</c:v>
                </c:pt>
                <c:pt idx="21825">
                  <c:v>43650</c:v>
                </c:pt>
                <c:pt idx="21826">
                  <c:v>43652</c:v>
                </c:pt>
                <c:pt idx="21827">
                  <c:v>43654</c:v>
                </c:pt>
                <c:pt idx="21828">
                  <c:v>43656</c:v>
                </c:pt>
                <c:pt idx="21829">
                  <c:v>43658</c:v>
                </c:pt>
                <c:pt idx="21830">
                  <c:v>43660</c:v>
                </c:pt>
                <c:pt idx="21831">
                  <c:v>43662</c:v>
                </c:pt>
                <c:pt idx="21832">
                  <c:v>43664</c:v>
                </c:pt>
                <c:pt idx="21833">
                  <c:v>43666</c:v>
                </c:pt>
                <c:pt idx="21834">
                  <c:v>43668</c:v>
                </c:pt>
                <c:pt idx="21835">
                  <c:v>43670</c:v>
                </c:pt>
                <c:pt idx="21836">
                  <c:v>43672</c:v>
                </c:pt>
                <c:pt idx="21837">
                  <c:v>43674</c:v>
                </c:pt>
                <c:pt idx="21838">
                  <c:v>43676</c:v>
                </c:pt>
                <c:pt idx="21839">
                  <c:v>43678</c:v>
                </c:pt>
                <c:pt idx="21840">
                  <c:v>43680</c:v>
                </c:pt>
                <c:pt idx="21841">
                  <c:v>43682</c:v>
                </c:pt>
                <c:pt idx="21842">
                  <c:v>43684</c:v>
                </c:pt>
                <c:pt idx="21843">
                  <c:v>43686</c:v>
                </c:pt>
                <c:pt idx="21844">
                  <c:v>43688</c:v>
                </c:pt>
                <c:pt idx="21845">
                  <c:v>43690</c:v>
                </c:pt>
                <c:pt idx="21846">
                  <c:v>43692</c:v>
                </c:pt>
                <c:pt idx="21847">
                  <c:v>43694</c:v>
                </c:pt>
                <c:pt idx="21848">
                  <c:v>43696</c:v>
                </c:pt>
                <c:pt idx="21849">
                  <c:v>43698</c:v>
                </c:pt>
                <c:pt idx="21850">
                  <c:v>43700</c:v>
                </c:pt>
                <c:pt idx="21851">
                  <c:v>43702</c:v>
                </c:pt>
                <c:pt idx="21852">
                  <c:v>43704</c:v>
                </c:pt>
                <c:pt idx="21853">
                  <c:v>43706</c:v>
                </c:pt>
                <c:pt idx="21854">
                  <c:v>43708</c:v>
                </c:pt>
                <c:pt idx="21855">
                  <c:v>43710</c:v>
                </c:pt>
                <c:pt idx="21856">
                  <c:v>43712</c:v>
                </c:pt>
                <c:pt idx="21857">
                  <c:v>43714</c:v>
                </c:pt>
                <c:pt idx="21858">
                  <c:v>43716</c:v>
                </c:pt>
                <c:pt idx="21859">
                  <c:v>43718</c:v>
                </c:pt>
                <c:pt idx="21860">
                  <c:v>43720</c:v>
                </c:pt>
                <c:pt idx="21861">
                  <c:v>43722</c:v>
                </c:pt>
                <c:pt idx="21862">
                  <c:v>43724</c:v>
                </c:pt>
                <c:pt idx="21863">
                  <c:v>43726</c:v>
                </c:pt>
                <c:pt idx="21864">
                  <c:v>43728</c:v>
                </c:pt>
                <c:pt idx="21865">
                  <c:v>43730</c:v>
                </c:pt>
                <c:pt idx="21866">
                  <c:v>43732</c:v>
                </c:pt>
                <c:pt idx="21867">
                  <c:v>43734</c:v>
                </c:pt>
                <c:pt idx="21868">
                  <c:v>43736</c:v>
                </c:pt>
                <c:pt idx="21869">
                  <c:v>43738</c:v>
                </c:pt>
                <c:pt idx="21870">
                  <c:v>43740</c:v>
                </c:pt>
                <c:pt idx="21871">
                  <c:v>43742</c:v>
                </c:pt>
                <c:pt idx="21872">
                  <c:v>43744</c:v>
                </c:pt>
                <c:pt idx="21873">
                  <c:v>43746</c:v>
                </c:pt>
                <c:pt idx="21874">
                  <c:v>43748</c:v>
                </c:pt>
                <c:pt idx="21875">
                  <c:v>43750</c:v>
                </c:pt>
                <c:pt idx="21876">
                  <c:v>43752</c:v>
                </c:pt>
                <c:pt idx="21877">
                  <c:v>43754</c:v>
                </c:pt>
                <c:pt idx="21878">
                  <c:v>43756</c:v>
                </c:pt>
                <c:pt idx="21879">
                  <c:v>43758</c:v>
                </c:pt>
                <c:pt idx="21880">
                  <c:v>43760</c:v>
                </c:pt>
                <c:pt idx="21881">
                  <c:v>43762</c:v>
                </c:pt>
                <c:pt idx="21882">
                  <c:v>43764</c:v>
                </c:pt>
                <c:pt idx="21883">
                  <c:v>43766</c:v>
                </c:pt>
                <c:pt idx="21884">
                  <c:v>43768</c:v>
                </c:pt>
                <c:pt idx="21885">
                  <c:v>43770</c:v>
                </c:pt>
                <c:pt idx="21886">
                  <c:v>43772</c:v>
                </c:pt>
                <c:pt idx="21887">
                  <c:v>43774</c:v>
                </c:pt>
                <c:pt idx="21888">
                  <c:v>43776</c:v>
                </c:pt>
                <c:pt idx="21889">
                  <c:v>43778</c:v>
                </c:pt>
                <c:pt idx="21890">
                  <c:v>43780</c:v>
                </c:pt>
                <c:pt idx="21891">
                  <c:v>43782</c:v>
                </c:pt>
                <c:pt idx="21892">
                  <c:v>43784</c:v>
                </c:pt>
                <c:pt idx="21893">
                  <c:v>43786</c:v>
                </c:pt>
                <c:pt idx="21894">
                  <c:v>43788</c:v>
                </c:pt>
                <c:pt idx="21895">
                  <c:v>43790</c:v>
                </c:pt>
                <c:pt idx="21896">
                  <c:v>43792</c:v>
                </c:pt>
                <c:pt idx="21897">
                  <c:v>43794</c:v>
                </c:pt>
                <c:pt idx="21898">
                  <c:v>43796</c:v>
                </c:pt>
                <c:pt idx="21899">
                  <c:v>43798</c:v>
                </c:pt>
                <c:pt idx="21900">
                  <c:v>43800</c:v>
                </c:pt>
                <c:pt idx="21901">
                  <c:v>43802</c:v>
                </c:pt>
                <c:pt idx="21902">
                  <c:v>43804</c:v>
                </c:pt>
                <c:pt idx="21903">
                  <c:v>43806</c:v>
                </c:pt>
                <c:pt idx="21904">
                  <c:v>43808</c:v>
                </c:pt>
                <c:pt idx="21905">
                  <c:v>43810</c:v>
                </c:pt>
                <c:pt idx="21906">
                  <c:v>43812</c:v>
                </c:pt>
                <c:pt idx="21907">
                  <c:v>43814</c:v>
                </c:pt>
                <c:pt idx="21908">
                  <c:v>43816</c:v>
                </c:pt>
                <c:pt idx="21909">
                  <c:v>43818</c:v>
                </c:pt>
                <c:pt idx="21910">
                  <c:v>43820</c:v>
                </c:pt>
                <c:pt idx="21911">
                  <c:v>43822</c:v>
                </c:pt>
                <c:pt idx="21912">
                  <c:v>43824</c:v>
                </c:pt>
                <c:pt idx="21913">
                  <c:v>43826</c:v>
                </c:pt>
                <c:pt idx="21914">
                  <c:v>43828</c:v>
                </c:pt>
                <c:pt idx="21915">
                  <c:v>43830</c:v>
                </c:pt>
                <c:pt idx="21916">
                  <c:v>43832</c:v>
                </c:pt>
                <c:pt idx="21917">
                  <c:v>43834</c:v>
                </c:pt>
                <c:pt idx="21918">
                  <c:v>43836</c:v>
                </c:pt>
                <c:pt idx="21919">
                  <c:v>43838</c:v>
                </c:pt>
                <c:pt idx="21920">
                  <c:v>43840</c:v>
                </c:pt>
                <c:pt idx="21921">
                  <c:v>43842</c:v>
                </c:pt>
                <c:pt idx="21922">
                  <c:v>43844</c:v>
                </c:pt>
                <c:pt idx="21923">
                  <c:v>43846</c:v>
                </c:pt>
                <c:pt idx="21924">
                  <c:v>43848</c:v>
                </c:pt>
                <c:pt idx="21925">
                  <c:v>43850</c:v>
                </c:pt>
                <c:pt idx="21926">
                  <c:v>43852</c:v>
                </c:pt>
                <c:pt idx="21927">
                  <c:v>43854</c:v>
                </c:pt>
                <c:pt idx="21928">
                  <c:v>43856</c:v>
                </c:pt>
                <c:pt idx="21929">
                  <c:v>43858</c:v>
                </c:pt>
                <c:pt idx="21930">
                  <c:v>43860</c:v>
                </c:pt>
                <c:pt idx="21931">
                  <c:v>43862</c:v>
                </c:pt>
                <c:pt idx="21932">
                  <c:v>43864</c:v>
                </c:pt>
                <c:pt idx="21933">
                  <c:v>43866</c:v>
                </c:pt>
                <c:pt idx="21934">
                  <c:v>43868</c:v>
                </c:pt>
                <c:pt idx="21935">
                  <c:v>43870</c:v>
                </c:pt>
                <c:pt idx="21936">
                  <c:v>43872</c:v>
                </c:pt>
                <c:pt idx="21937">
                  <c:v>43874</c:v>
                </c:pt>
                <c:pt idx="21938">
                  <c:v>43876</c:v>
                </c:pt>
                <c:pt idx="21939">
                  <c:v>43878</c:v>
                </c:pt>
                <c:pt idx="21940">
                  <c:v>43880</c:v>
                </c:pt>
                <c:pt idx="21941">
                  <c:v>43882</c:v>
                </c:pt>
                <c:pt idx="21942">
                  <c:v>43884</c:v>
                </c:pt>
                <c:pt idx="21943">
                  <c:v>43886</c:v>
                </c:pt>
                <c:pt idx="21944">
                  <c:v>43888</c:v>
                </c:pt>
                <c:pt idx="21945">
                  <c:v>43890</c:v>
                </c:pt>
                <c:pt idx="21946">
                  <c:v>43892</c:v>
                </c:pt>
                <c:pt idx="21947">
                  <c:v>43894</c:v>
                </c:pt>
                <c:pt idx="21948">
                  <c:v>43896</c:v>
                </c:pt>
                <c:pt idx="21949">
                  <c:v>43898</c:v>
                </c:pt>
                <c:pt idx="21950">
                  <c:v>43900</c:v>
                </c:pt>
                <c:pt idx="21951">
                  <c:v>43902</c:v>
                </c:pt>
                <c:pt idx="21952">
                  <c:v>43904</c:v>
                </c:pt>
                <c:pt idx="21953">
                  <c:v>43906</c:v>
                </c:pt>
                <c:pt idx="21954">
                  <c:v>43908</c:v>
                </c:pt>
                <c:pt idx="21955">
                  <c:v>43910</c:v>
                </c:pt>
                <c:pt idx="21956">
                  <c:v>43912</c:v>
                </c:pt>
                <c:pt idx="21957">
                  <c:v>43914</c:v>
                </c:pt>
                <c:pt idx="21958">
                  <c:v>43916</c:v>
                </c:pt>
                <c:pt idx="21959">
                  <c:v>43918</c:v>
                </c:pt>
                <c:pt idx="21960">
                  <c:v>43920</c:v>
                </c:pt>
                <c:pt idx="21961">
                  <c:v>43922</c:v>
                </c:pt>
                <c:pt idx="21962">
                  <c:v>43924</c:v>
                </c:pt>
                <c:pt idx="21963">
                  <c:v>43926</c:v>
                </c:pt>
                <c:pt idx="21964">
                  <c:v>43928</c:v>
                </c:pt>
                <c:pt idx="21965">
                  <c:v>43930</c:v>
                </c:pt>
                <c:pt idx="21966">
                  <c:v>43932</c:v>
                </c:pt>
                <c:pt idx="21967">
                  <c:v>43934</c:v>
                </c:pt>
                <c:pt idx="21968">
                  <c:v>43936</c:v>
                </c:pt>
                <c:pt idx="21969">
                  <c:v>43938</c:v>
                </c:pt>
                <c:pt idx="21970">
                  <c:v>43940</c:v>
                </c:pt>
                <c:pt idx="21971">
                  <c:v>43942</c:v>
                </c:pt>
                <c:pt idx="21972">
                  <c:v>43944</c:v>
                </c:pt>
                <c:pt idx="21973">
                  <c:v>43946</c:v>
                </c:pt>
                <c:pt idx="21974">
                  <c:v>43948</c:v>
                </c:pt>
                <c:pt idx="21975">
                  <c:v>43950</c:v>
                </c:pt>
                <c:pt idx="21976">
                  <c:v>43952</c:v>
                </c:pt>
                <c:pt idx="21977">
                  <c:v>43954</c:v>
                </c:pt>
                <c:pt idx="21978">
                  <c:v>43956</c:v>
                </c:pt>
                <c:pt idx="21979">
                  <c:v>43958</c:v>
                </c:pt>
                <c:pt idx="21980">
                  <c:v>43960</c:v>
                </c:pt>
                <c:pt idx="21981">
                  <c:v>43962</c:v>
                </c:pt>
                <c:pt idx="21982">
                  <c:v>43964</c:v>
                </c:pt>
                <c:pt idx="21983">
                  <c:v>43966</c:v>
                </c:pt>
                <c:pt idx="21984">
                  <c:v>43968</c:v>
                </c:pt>
                <c:pt idx="21985">
                  <c:v>43970</c:v>
                </c:pt>
                <c:pt idx="21986">
                  <c:v>43972</c:v>
                </c:pt>
                <c:pt idx="21987">
                  <c:v>43974</c:v>
                </c:pt>
                <c:pt idx="21988">
                  <c:v>43976</c:v>
                </c:pt>
                <c:pt idx="21989">
                  <c:v>43978</c:v>
                </c:pt>
                <c:pt idx="21990">
                  <c:v>43980</c:v>
                </c:pt>
                <c:pt idx="21991">
                  <c:v>43982</c:v>
                </c:pt>
                <c:pt idx="21992">
                  <c:v>43984</c:v>
                </c:pt>
                <c:pt idx="21993">
                  <c:v>43986</c:v>
                </c:pt>
                <c:pt idx="21994">
                  <c:v>43988</c:v>
                </c:pt>
                <c:pt idx="21995">
                  <c:v>43990</c:v>
                </c:pt>
                <c:pt idx="21996">
                  <c:v>43992</c:v>
                </c:pt>
                <c:pt idx="21997">
                  <c:v>43994</c:v>
                </c:pt>
                <c:pt idx="21998">
                  <c:v>43996</c:v>
                </c:pt>
                <c:pt idx="21999">
                  <c:v>43998</c:v>
                </c:pt>
                <c:pt idx="22000">
                  <c:v>44000</c:v>
                </c:pt>
                <c:pt idx="22001">
                  <c:v>44002</c:v>
                </c:pt>
                <c:pt idx="22002">
                  <c:v>44004</c:v>
                </c:pt>
                <c:pt idx="22003">
                  <c:v>44006</c:v>
                </c:pt>
                <c:pt idx="22004">
                  <c:v>44008</c:v>
                </c:pt>
                <c:pt idx="22005">
                  <c:v>44010</c:v>
                </c:pt>
                <c:pt idx="22006">
                  <c:v>44012</c:v>
                </c:pt>
                <c:pt idx="22007">
                  <c:v>44014</c:v>
                </c:pt>
                <c:pt idx="22008">
                  <c:v>44016</c:v>
                </c:pt>
                <c:pt idx="22009">
                  <c:v>44018</c:v>
                </c:pt>
                <c:pt idx="22010">
                  <c:v>44020</c:v>
                </c:pt>
                <c:pt idx="22011">
                  <c:v>44022</c:v>
                </c:pt>
                <c:pt idx="22012">
                  <c:v>44024</c:v>
                </c:pt>
                <c:pt idx="22013">
                  <c:v>44026</c:v>
                </c:pt>
                <c:pt idx="22014">
                  <c:v>44028</c:v>
                </c:pt>
                <c:pt idx="22015">
                  <c:v>44030</c:v>
                </c:pt>
                <c:pt idx="22016">
                  <c:v>44032</c:v>
                </c:pt>
                <c:pt idx="22017">
                  <c:v>44034</c:v>
                </c:pt>
                <c:pt idx="22018">
                  <c:v>44036</c:v>
                </c:pt>
                <c:pt idx="22019">
                  <c:v>44038</c:v>
                </c:pt>
                <c:pt idx="22020">
                  <c:v>44040</c:v>
                </c:pt>
                <c:pt idx="22021">
                  <c:v>44042</c:v>
                </c:pt>
                <c:pt idx="22022">
                  <c:v>44044</c:v>
                </c:pt>
                <c:pt idx="22023">
                  <c:v>44046</c:v>
                </c:pt>
                <c:pt idx="22024">
                  <c:v>44048</c:v>
                </c:pt>
                <c:pt idx="22025">
                  <c:v>44050</c:v>
                </c:pt>
                <c:pt idx="22026">
                  <c:v>44052</c:v>
                </c:pt>
                <c:pt idx="22027">
                  <c:v>44054</c:v>
                </c:pt>
                <c:pt idx="22028">
                  <c:v>44056</c:v>
                </c:pt>
                <c:pt idx="22029">
                  <c:v>44058</c:v>
                </c:pt>
                <c:pt idx="22030">
                  <c:v>44060</c:v>
                </c:pt>
                <c:pt idx="22031">
                  <c:v>44062</c:v>
                </c:pt>
                <c:pt idx="22032">
                  <c:v>44064</c:v>
                </c:pt>
                <c:pt idx="22033">
                  <c:v>44066</c:v>
                </c:pt>
                <c:pt idx="22034">
                  <c:v>44068</c:v>
                </c:pt>
                <c:pt idx="22035">
                  <c:v>44070</c:v>
                </c:pt>
                <c:pt idx="22036">
                  <c:v>44072</c:v>
                </c:pt>
                <c:pt idx="22037">
                  <c:v>44074</c:v>
                </c:pt>
                <c:pt idx="22038">
                  <c:v>44076</c:v>
                </c:pt>
                <c:pt idx="22039">
                  <c:v>44078</c:v>
                </c:pt>
                <c:pt idx="22040">
                  <c:v>44080</c:v>
                </c:pt>
                <c:pt idx="22041">
                  <c:v>44082</c:v>
                </c:pt>
                <c:pt idx="22042">
                  <c:v>44084</c:v>
                </c:pt>
                <c:pt idx="22043">
                  <c:v>44086</c:v>
                </c:pt>
                <c:pt idx="22044">
                  <c:v>44088</c:v>
                </c:pt>
                <c:pt idx="22045">
                  <c:v>44090</c:v>
                </c:pt>
                <c:pt idx="22046">
                  <c:v>44092</c:v>
                </c:pt>
                <c:pt idx="22047">
                  <c:v>44094</c:v>
                </c:pt>
                <c:pt idx="22048">
                  <c:v>44096</c:v>
                </c:pt>
                <c:pt idx="22049">
                  <c:v>44098</c:v>
                </c:pt>
                <c:pt idx="22050">
                  <c:v>44100</c:v>
                </c:pt>
                <c:pt idx="22051">
                  <c:v>44102</c:v>
                </c:pt>
                <c:pt idx="22052">
                  <c:v>44104</c:v>
                </c:pt>
                <c:pt idx="22053">
                  <c:v>44106</c:v>
                </c:pt>
                <c:pt idx="22054">
                  <c:v>44108</c:v>
                </c:pt>
                <c:pt idx="22055">
                  <c:v>44110</c:v>
                </c:pt>
                <c:pt idx="22056">
                  <c:v>44112</c:v>
                </c:pt>
                <c:pt idx="22057">
                  <c:v>44114</c:v>
                </c:pt>
                <c:pt idx="22058">
                  <c:v>44116</c:v>
                </c:pt>
                <c:pt idx="22059">
                  <c:v>44118</c:v>
                </c:pt>
                <c:pt idx="22060">
                  <c:v>44120</c:v>
                </c:pt>
                <c:pt idx="22061">
                  <c:v>44122</c:v>
                </c:pt>
                <c:pt idx="22062">
                  <c:v>44124</c:v>
                </c:pt>
                <c:pt idx="22063">
                  <c:v>44126</c:v>
                </c:pt>
                <c:pt idx="22064">
                  <c:v>44128</c:v>
                </c:pt>
                <c:pt idx="22065">
                  <c:v>44130</c:v>
                </c:pt>
                <c:pt idx="22066">
                  <c:v>44132</c:v>
                </c:pt>
                <c:pt idx="22067">
                  <c:v>44134</c:v>
                </c:pt>
                <c:pt idx="22068">
                  <c:v>44136</c:v>
                </c:pt>
                <c:pt idx="22069">
                  <c:v>44138</c:v>
                </c:pt>
                <c:pt idx="22070">
                  <c:v>44140</c:v>
                </c:pt>
                <c:pt idx="22071">
                  <c:v>44142</c:v>
                </c:pt>
                <c:pt idx="22072">
                  <c:v>44144</c:v>
                </c:pt>
                <c:pt idx="22073">
                  <c:v>44146</c:v>
                </c:pt>
                <c:pt idx="22074">
                  <c:v>44148</c:v>
                </c:pt>
                <c:pt idx="22075">
                  <c:v>44150</c:v>
                </c:pt>
                <c:pt idx="22076">
                  <c:v>44152</c:v>
                </c:pt>
                <c:pt idx="22077">
                  <c:v>44154</c:v>
                </c:pt>
                <c:pt idx="22078">
                  <c:v>44156</c:v>
                </c:pt>
                <c:pt idx="22079">
                  <c:v>44158</c:v>
                </c:pt>
                <c:pt idx="22080">
                  <c:v>44160</c:v>
                </c:pt>
                <c:pt idx="22081">
                  <c:v>44162</c:v>
                </c:pt>
                <c:pt idx="22082">
                  <c:v>44164</c:v>
                </c:pt>
                <c:pt idx="22083">
                  <c:v>44166</c:v>
                </c:pt>
                <c:pt idx="22084">
                  <c:v>44168</c:v>
                </c:pt>
                <c:pt idx="22085">
                  <c:v>44170</c:v>
                </c:pt>
                <c:pt idx="22086">
                  <c:v>44172</c:v>
                </c:pt>
                <c:pt idx="22087">
                  <c:v>44174</c:v>
                </c:pt>
                <c:pt idx="22088">
                  <c:v>44176</c:v>
                </c:pt>
                <c:pt idx="22089">
                  <c:v>44178</c:v>
                </c:pt>
                <c:pt idx="22090">
                  <c:v>44180</c:v>
                </c:pt>
                <c:pt idx="22091">
                  <c:v>44182</c:v>
                </c:pt>
                <c:pt idx="22092">
                  <c:v>44184</c:v>
                </c:pt>
                <c:pt idx="22093">
                  <c:v>44186</c:v>
                </c:pt>
                <c:pt idx="22094">
                  <c:v>44188</c:v>
                </c:pt>
                <c:pt idx="22095">
                  <c:v>44190</c:v>
                </c:pt>
                <c:pt idx="22096">
                  <c:v>44192</c:v>
                </c:pt>
                <c:pt idx="22097">
                  <c:v>44194</c:v>
                </c:pt>
                <c:pt idx="22098">
                  <c:v>44196</c:v>
                </c:pt>
                <c:pt idx="22099">
                  <c:v>44198</c:v>
                </c:pt>
                <c:pt idx="22100">
                  <c:v>44200</c:v>
                </c:pt>
                <c:pt idx="22101">
                  <c:v>44202</c:v>
                </c:pt>
                <c:pt idx="22102">
                  <c:v>44204</c:v>
                </c:pt>
                <c:pt idx="22103">
                  <c:v>44206</c:v>
                </c:pt>
                <c:pt idx="22104">
                  <c:v>44208</c:v>
                </c:pt>
                <c:pt idx="22105">
                  <c:v>44210</c:v>
                </c:pt>
                <c:pt idx="22106">
                  <c:v>44212</c:v>
                </c:pt>
                <c:pt idx="22107">
                  <c:v>44214</c:v>
                </c:pt>
                <c:pt idx="22108">
                  <c:v>44216</c:v>
                </c:pt>
                <c:pt idx="22109">
                  <c:v>44218</c:v>
                </c:pt>
                <c:pt idx="22110">
                  <c:v>44220</c:v>
                </c:pt>
                <c:pt idx="22111">
                  <c:v>44222</c:v>
                </c:pt>
                <c:pt idx="22112">
                  <c:v>44224</c:v>
                </c:pt>
                <c:pt idx="22113">
                  <c:v>44226</c:v>
                </c:pt>
                <c:pt idx="22114">
                  <c:v>44228</c:v>
                </c:pt>
                <c:pt idx="22115">
                  <c:v>44230</c:v>
                </c:pt>
                <c:pt idx="22116">
                  <c:v>44232</c:v>
                </c:pt>
                <c:pt idx="22117">
                  <c:v>44234</c:v>
                </c:pt>
                <c:pt idx="22118">
                  <c:v>44236</c:v>
                </c:pt>
                <c:pt idx="22119">
                  <c:v>44238</c:v>
                </c:pt>
                <c:pt idx="22120">
                  <c:v>44240</c:v>
                </c:pt>
                <c:pt idx="22121">
                  <c:v>44242</c:v>
                </c:pt>
                <c:pt idx="22122">
                  <c:v>44244</c:v>
                </c:pt>
                <c:pt idx="22123">
                  <c:v>44246</c:v>
                </c:pt>
                <c:pt idx="22124">
                  <c:v>44248</c:v>
                </c:pt>
                <c:pt idx="22125">
                  <c:v>44250</c:v>
                </c:pt>
                <c:pt idx="22126">
                  <c:v>44252</c:v>
                </c:pt>
                <c:pt idx="22127">
                  <c:v>44254</c:v>
                </c:pt>
                <c:pt idx="22128">
                  <c:v>44256</c:v>
                </c:pt>
                <c:pt idx="22129">
                  <c:v>44258</c:v>
                </c:pt>
                <c:pt idx="22130">
                  <c:v>44260</c:v>
                </c:pt>
                <c:pt idx="22131">
                  <c:v>44262</c:v>
                </c:pt>
                <c:pt idx="22132">
                  <c:v>44264</c:v>
                </c:pt>
                <c:pt idx="22133">
                  <c:v>44266</c:v>
                </c:pt>
                <c:pt idx="22134">
                  <c:v>44268</c:v>
                </c:pt>
                <c:pt idx="22135">
                  <c:v>44270</c:v>
                </c:pt>
                <c:pt idx="22136">
                  <c:v>44272</c:v>
                </c:pt>
                <c:pt idx="22137">
                  <c:v>44274</c:v>
                </c:pt>
                <c:pt idx="22138">
                  <c:v>44276</c:v>
                </c:pt>
                <c:pt idx="22139">
                  <c:v>44278</c:v>
                </c:pt>
                <c:pt idx="22140">
                  <c:v>44280</c:v>
                </c:pt>
                <c:pt idx="22141">
                  <c:v>44282</c:v>
                </c:pt>
                <c:pt idx="22142">
                  <c:v>44284</c:v>
                </c:pt>
                <c:pt idx="22143">
                  <c:v>44286</c:v>
                </c:pt>
                <c:pt idx="22144">
                  <c:v>44288</c:v>
                </c:pt>
                <c:pt idx="22145">
                  <c:v>44290</c:v>
                </c:pt>
                <c:pt idx="22146">
                  <c:v>44292</c:v>
                </c:pt>
                <c:pt idx="22147">
                  <c:v>44294</c:v>
                </c:pt>
                <c:pt idx="22148">
                  <c:v>44296</c:v>
                </c:pt>
                <c:pt idx="22149">
                  <c:v>44298</c:v>
                </c:pt>
                <c:pt idx="22150">
                  <c:v>44300</c:v>
                </c:pt>
                <c:pt idx="22151">
                  <c:v>44302</c:v>
                </c:pt>
                <c:pt idx="22152">
                  <c:v>44304</c:v>
                </c:pt>
                <c:pt idx="22153">
                  <c:v>44306</c:v>
                </c:pt>
                <c:pt idx="22154">
                  <c:v>44308</c:v>
                </c:pt>
                <c:pt idx="22155">
                  <c:v>44310</c:v>
                </c:pt>
                <c:pt idx="22156">
                  <c:v>44312</c:v>
                </c:pt>
                <c:pt idx="22157">
                  <c:v>44314</c:v>
                </c:pt>
                <c:pt idx="22158">
                  <c:v>44316</c:v>
                </c:pt>
                <c:pt idx="22159">
                  <c:v>44318</c:v>
                </c:pt>
                <c:pt idx="22160">
                  <c:v>44320</c:v>
                </c:pt>
                <c:pt idx="22161">
                  <c:v>44322</c:v>
                </c:pt>
                <c:pt idx="22162">
                  <c:v>44324</c:v>
                </c:pt>
                <c:pt idx="22163">
                  <c:v>44326</c:v>
                </c:pt>
                <c:pt idx="22164">
                  <c:v>44328</c:v>
                </c:pt>
                <c:pt idx="22165">
                  <c:v>44330</c:v>
                </c:pt>
                <c:pt idx="22166">
                  <c:v>44332</c:v>
                </c:pt>
                <c:pt idx="22167">
                  <c:v>44334</c:v>
                </c:pt>
                <c:pt idx="22168">
                  <c:v>44336</c:v>
                </c:pt>
                <c:pt idx="22169">
                  <c:v>44338</c:v>
                </c:pt>
                <c:pt idx="22170">
                  <c:v>44340</c:v>
                </c:pt>
                <c:pt idx="22171">
                  <c:v>44342</c:v>
                </c:pt>
                <c:pt idx="22172">
                  <c:v>44344</c:v>
                </c:pt>
                <c:pt idx="22173">
                  <c:v>44346</c:v>
                </c:pt>
                <c:pt idx="22174">
                  <c:v>44348</c:v>
                </c:pt>
                <c:pt idx="22175">
                  <c:v>44350</c:v>
                </c:pt>
                <c:pt idx="22176">
                  <c:v>44352</c:v>
                </c:pt>
                <c:pt idx="22177">
                  <c:v>44354</c:v>
                </c:pt>
                <c:pt idx="22178">
                  <c:v>44356</c:v>
                </c:pt>
                <c:pt idx="22179">
                  <c:v>44358</c:v>
                </c:pt>
                <c:pt idx="22180">
                  <c:v>44360</c:v>
                </c:pt>
                <c:pt idx="22181">
                  <c:v>44362</c:v>
                </c:pt>
                <c:pt idx="22182">
                  <c:v>44364</c:v>
                </c:pt>
                <c:pt idx="22183">
                  <c:v>44366</c:v>
                </c:pt>
                <c:pt idx="22184">
                  <c:v>44368</c:v>
                </c:pt>
                <c:pt idx="22185">
                  <c:v>44370</c:v>
                </c:pt>
                <c:pt idx="22186">
                  <c:v>44372</c:v>
                </c:pt>
                <c:pt idx="22187">
                  <c:v>44374</c:v>
                </c:pt>
                <c:pt idx="22188">
                  <c:v>44376</c:v>
                </c:pt>
                <c:pt idx="22189">
                  <c:v>44378</c:v>
                </c:pt>
                <c:pt idx="22190">
                  <c:v>44380</c:v>
                </c:pt>
                <c:pt idx="22191">
                  <c:v>44382</c:v>
                </c:pt>
                <c:pt idx="22192">
                  <c:v>44384</c:v>
                </c:pt>
                <c:pt idx="22193">
                  <c:v>44386</c:v>
                </c:pt>
                <c:pt idx="22194">
                  <c:v>44388</c:v>
                </c:pt>
                <c:pt idx="22195">
                  <c:v>44390</c:v>
                </c:pt>
                <c:pt idx="22196">
                  <c:v>44392</c:v>
                </c:pt>
                <c:pt idx="22197">
                  <c:v>44394</c:v>
                </c:pt>
                <c:pt idx="22198">
                  <c:v>44396</c:v>
                </c:pt>
                <c:pt idx="22199">
                  <c:v>44398</c:v>
                </c:pt>
                <c:pt idx="22200">
                  <c:v>44400</c:v>
                </c:pt>
                <c:pt idx="22201">
                  <c:v>44402</c:v>
                </c:pt>
                <c:pt idx="22202">
                  <c:v>44404</c:v>
                </c:pt>
                <c:pt idx="22203">
                  <c:v>44406</c:v>
                </c:pt>
                <c:pt idx="22204">
                  <c:v>44408</c:v>
                </c:pt>
                <c:pt idx="22205">
                  <c:v>44410</c:v>
                </c:pt>
                <c:pt idx="22206">
                  <c:v>44412</c:v>
                </c:pt>
                <c:pt idx="22207">
                  <c:v>44414</c:v>
                </c:pt>
                <c:pt idx="22208">
                  <c:v>44416</c:v>
                </c:pt>
                <c:pt idx="22209">
                  <c:v>44418</c:v>
                </c:pt>
                <c:pt idx="22210">
                  <c:v>44420</c:v>
                </c:pt>
                <c:pt idx="22211">
                  <c:v>44422</c:v>
                </c:pt>
                <c:pt idx="22212">
                  <c:v>44424</c:v>
                </c:pt>
                <c:pt idx="22213">
                  <c:v>44426</c:v>
                </c:pt>
                <c:pt idx="22214">
                  <c:v>44428</c:v>
                </c:pt>
                <c:pt idx="22215">
                  <c:v>44430</c:v>
                </c:pt>
                <c:pt idx="22216">
                  <c:v>44432</c:v>
                </c:pt>
                <c:pt idx="22217">
                  <c:v>44434</c:v>
                </c:pt>
                <c:pt idx="22218">
                  <c:v>44436</c:v>
                </c:pt>
                <c:pt idx="22219">
                  <c:v>44438</c:v>
                </c:pt>
                <c:pt idx="22220">
                  <c:v>44440</c:v>
                </c:pt>
                <c:pt idx="22221">
                  <c:v>44442</c:v>
                </c:pt>
                <c:pt idx="22222">
                  <c:v>44444</c:v>
                </c:pt>
                <c:pt idx="22223">
                  <c:v>44446</c:v>
                </c:pt>
                <c:pt idx="22224">
                  <c:v>44448</c:v>
                </c:pt>
                <c:pt idx="22225">
                  <c:v>44450</c:v>
                </c:pt>
                <c:pt idx="22226">
                  <c:v>44452</c:v>
                </c:pt>
                <c:pt idx="22227">
                  <c:v>44454</c:v>
                </c:pt>
                <c:pt idx="22228">
                  <c:v>44456</c:v>
                </c:pt>
                <c:pt idx="22229">
                  <c:v>44458</c:v>
                </c:pt>
                <c:pt idx="22230">
                  <c:v>44460</c:v>
                </c:pt>
                <c:pt idx="22231">
                  <c:v>44462</c:v>
                </c:pt>
                <c:pt idx="22232">
                  <c:v>44464</c:v>
                </c:pt>
                <c:pt idx="22233">
                  <c:v>44466</c:v>
                </c:pt>
                <c:pt idx="22234">
                  <c:v>44468</c:v>
                </c:pt>
                <c:pt idx="22235">
                  <c:v>44470</c:v>
                </c:pt>
                <c:pt idx="22236">
                  <c:v>44472</c:v>
                </c:pt>
                <c:pt idx="22237">
                  <c:v>44474</c:v>
                </c:pt>
                <c:pt idx="22238">
                  <c:v>44476</c:v>
                </c:pt>
                <c:pt idx="22239">
                  <c:v>44478</c:v>
                </c:pt>
                <c:pt idx="22240">
                  <c:v>44480</c:v>
                </c:pt>
                <c:pt idx="22241">
                  <c:v>44482</c:v>
                </c:pt>
                <c:pt idx="22242">
                  <c:v>44484</c:v>
                </c:pt>
                <c:pt idx="22243">
                  <c:v>44486</c:v>
                </c:pt>
                <c:pt idx="22244">
                  <c:v>44488</c:v>
                </c:pt>
                <c:pt idx="22245">
                  <c:v>44490</c:v>
                </c:pt>
                <c:pt idx="22246">
                  <c:v>44492</c:v>
                </c:pt>
                <c:pt idx="22247">
                  <c:v>44494</c:v>
                </c:pt>
                <c:pt idx="22248">
                  <c:v>44496</c:v>
                </c:pt>
                <c:pt idx="22249">
                  <c:v>44498</c:v>
                </c:pt>
                <c:pt idx="22250">
                  <c:v>44500</c:v>
                </c:pt>
                <c:pt idx="22251">
                  <c:v>44502</c:v>
                </c:pt>
                <c:pt idx="22252">
                  <c:v>44504</c:v>
                </c:pt>
                <c:pt idx="22253">
                  <c:v>44506</c:v>
                </c:pt>
                <c:pt idx="22254">
                  <c:v>44508</c:v>
                </c:pt>
                <c:pt idx="22255">
                  <c:v>44510</c:v>
                </c:pt>
                <c:pt idx="22256">
                  <c:v>44512</c:v>
                </c:pt>
                <c:pt idx="22257">
                  <c:v>44514</c:v>
                </c:pt>
                <c:pt idx="22258">
                  <c:v>44516</c:v>
                </c:pt>
                <c:pt idx="22259">
                  <c:v>44518</c:v>
                </c:pt>
                <c:pt idx="22260">
                  <c:v>44520</c:v>
                </c:pt>
                <c:pt idx="22261">
                  <c:v>44522</c:v>
                </c:pt>
                <c:pt idx="22262">
                  <c:v>44524</c:v>
                </c:pt>
                <c:pt idx="22263">
                  <c:v>44526</c:v>
                </c:pt>
                <c:pt idx="22264">
                  <c:v>44528</c:v>
                </c:pt>
                <c:pt idx="22265">
                  <c:v>44530</c:v>
                </c:pt>
                <c:pt idx="22266">
                  <c:v>44532</c:v>
                </c:pt>
                <c:pt idx="22267">
                  <c:v>44534</c:v>
                </c:pt>
                <c:pt idx="22268">
                  <c:v>44536</c:v>
                </c:pt>
                <c:pt idx="22269">
                  <c:v>44538</c:v>
                </c:pt>
                <c:pt idx="22270">
                  <c:v>44540</c:v>
                </c:pt>
                <c:pt idx="22271">
                  <c:v>44542</c:v>
                </c:pt>
                <c:pt idx="22272">
                  <c:v>44544</c:v>
                </c:pt>
                <c:pt idx="22273">
                  <c:v>44546</c:v>
                </c:pt>
                <c:pt idx="22274">
                  <c:v>44548</c:v>
                </c:pt>
                <c:pt idx="22275">
                  <c:v>44550</c:v>
                </c:pt>
                <c:pt idx="22276">
                  <c:v>44552</c:v>
                </c:pt>
                <c:pt idx="22277">
                  <c:v>44554</c:v>
                </c:pt>
                <c:pt idx="22278">
                  <c:v>44556</c:v>
                </c:pt>
                <c:pt idx="22279">
                  <c:v>44558</c:v>
                </c:pt>
                <c:pt idx="22280">
                  <c:v>44560</c:v>
                </c:pt>
                <c:pt idx="22281">
                  <c:v>44562</c:v>
                </c:pt>
                <c:pt idx="22282">
                  <c:v>44564</c:v>
                </c:pt>
                <c:pt idx="22283">
                  <c:v>44566</c:v>
                </c:pt>
                <c:pt idx="22284">
                  <c:v>44568</c:v>
                </c:pt>
                <c:pt idx="22285">
                  <c:v>44570</c:v>
                </c:pt>
                <c:pt idx="22286">
                  <c:v>44572</c:v>
                </c:pt>
                <c:pt idx="22287">
                  <c:v>44574</c:v>
                </c:pt>
                <c:pt idx="22288">
                  <c:v>44576</c:v>
                </c:pt>
                <c:pt idx="22289">
                  <c:v>44578</c:v>
                </c:pt>
                <c:pt idx="22290">
                  <c:v>44580</c:v>
                </c:pt>
                <c:pt idx="22291">
                  <c:v>44582</c:v>
                </c:pt>
                <c:pt idx="22292">
                  <c:v>44584</c:v>
                </c:pt>
                <c:pt idx="22293">
                  <c:v>44586</c:v>
                </c:pt>
                <c:pt idx="22294">
                  <c:v>44588</c:v>
                </c:pt>
                <c:pt idx="22295">
                  <c:v>44590</c:v>
                </c:pt>
                <c:pt idx="22296">
                  <c:v>44592</c:v>
                </c:pt>
                <c:pt idx="22297">
                  <c:v>44594</c:v>
                </c:pt>
                <c:pt idx="22298">
                  <c:v>44596</c:v>
                </c:pt>
                <c:pt idx="22299">
                  <c:v>44598</c:v>
                </c:pt>
                <c:pt idx="22300">
                  <c:v>44600</c:v>
                </c:pt>
                <c:pt idx="22301">
                  <c:v>44602</c:v>
                </c:pt>
                <c:pt idx="22302">
                  <c:v>44604</c:v>
                </c:pt>
                <c:pt idx="22303">
                  <c:v>44606</c:v>
                </c:pt>
                <c:pt idx="22304">
                  <c:v>44608</c:v>
                </c:pt>
                <c:pt idx="22305">
                  <c:v>44610</c:v>
                </c:pt>
                <c:pt idx="22306">
                  <c:v>44612</c:v>
                </c:pt>
                <c:pt idx="22307">
                  <c:v>44614</c:v>
                </c:pt>
                <c:pt idx="22308">
                  <c:v>44616</c:v>
                </c:pt>
                <c:pt idx="22309">
                  <c:v>44618</c:v>
                </c:pt>
                <c:pt idx="22310">
                  <c:v>44620</c:v>
                </c:pt>
                <c:pt idx="22311">
                  <c:v>44622</c:v>
                </c:pt>
                <c:pt idx="22312">
                  <c:v>44624</c:v>
                </c:pt>
                <c:pt idx="22313">
                  <c:v>44626</c:v>
                </c:pt>
                <c:pt idx="22314">
                  <c:v>44628</c:v>
                </c:pt>
                <c:pt idx="22315">
                  <c:v>44630</c:v>
                </c:pt>
                <c:pt idx="22316">
                  <c:v>44632</c:v>
                </c:pt>
                <c:pt idx="22317">
                  <c:v>44634</c:v>
                </c:pt>
                <c:pt idx="22318">
                  <c:v>44636</c:v>
                </c:pt>
                <c:pt idx="22319">
                  <c:v>44638</c:v>
                </c:pt>
                <c:pt idx="22320">
                  <c:v>44640</c:v>
                </c:pt>
                <c:pt idx="22321">
                  <c:v>44642</c:v>
                </c:pt>
                <c:pt idx="22322">
                  <c:v>44644</c:v>
                </c:pt>
                <c:pt idx="22323">
                  <c:v>44646</c:v>
                </c:pt>
                <c:pt idx="22324">
                  <c:v>44648</c:v>
                </c:pt>
                <c:pt idx="22325">
                  <c:v>44650</c:v>
                </c:pt>
                <c:pt idx="22326">
                  <c:v>44652</c:v>
                </c:pt>
                <c:pt idx="22327">
                  <c:v>44654</c:v>
                </c:pt>
                <c:pt idx="22328">
                  <c:v>44656</c:v>
                </c:pt>
                <c:pt idx="22329">
                  <c:v>44658</c:v>
                </c:pt>
                <c:pt idx="22330">
                  <c:v>44660</c:v>
                </c:pt>
                <c:pt idx="22331">
                  <c:v>44662</c:v>
                </c:pt>
                <c:pt idx="22332">
                  <c:v>44664</c:v>
                </c:pt>
                <c:pt idx="22333">
                  <c:v>44666</c:v>
                </c:pt>
                <c:pt idx="22334">
                  <c:v>44668</c:v>
                </c:pt>
                <c:pt idx="22335">
                  <c:v>44670</c:v>
                </c:pt>
                <c:pt idx="22336">
                  <c:v>44672</c:v>
                </c:pt>
                <c:pt idx="22337">
                  <c:v>44674</c:v>
                </c:pt>
                <c:pt idx="22338">
                  <c:v>44676</c:v>
                </c:pt>
                <c:pt idx="22339">
                  <c:v>44678</c:v>
                </c:pt>
                <c:pt idx="22340">
                  <c:v>44680</c:v>
                </c:pt>
                <c:pt idx="22341">
                  <c:v>44682</c:v>
                </c:pt>
                <c:pt idx="22342">
                  <c:v>44684</c:v>
                </c:pt>
                <c:pt idx="22343">
                  <c:v>44686</c:v>
                </c:pt>
                <c:pt idx="22344">
                  <c:v>44688</c:v>
                </c:pt>
                <c:pt idx="22345">
                  <c:v>44690</c:v>
                </c:pt>
                <c:pt idx="22346">
                  <c:v>44692</c:v>
                </c:pt>
                <c:pt idx="22347">
                  <c:v>44694</c:v>
                </c:pt>
                <c:pt idx="22348">
                  <c:v>44696</c:v>
                </c:pt>
                <c:pt idx="22349">
                  <c:v>44698</c:v>
                </c:pt>
                <c:pt idx="22350">
                  <c:v>44700</c:v>
                </c:pt>
                <c:pt idx="22351">
                  <c:v>44702</c:v>
                </c:pt>
                <c:pt idx="22352">
                  <c:v>44704</c:v>
                </c:pt>
                <c:pt idx="22353">
                  <c:v>44706</c:v>
                </c:pt>
                <c:pt idx="22354">
                  <c:v>44708</c:v>
                </c:pt>
                <c:pt idx="22355">
                  <c:v>44710</c:v>
                </c:pt>
                <c:pt idx="22356">
                  <c:v>44712</c:v>
                </c:pt>
                <c:pt idx="22357">
                  <c:v>44714</c:v>
                </c:pt>
                <c:pt idx="22358">
                  <c:v>44716</c:v>
                </c:pt>
                <c:pt idx="22359">
                  <c:v>44718</c:v>
                </c:pt>
                <c:pt idx="22360">
                  <c:v>44720</c:v>
                </c:pt>
                <c:pt idx="22361">
                  <c:v>44722</c:v>
                </c:pt>
                <c:pt idx="22362">
                  <c:v>44724</c:v>
                </c:pt>
                <c:pt idx="22363">
                  <c:v>44726</c:v>
                </c:pt>
                <c:pt idx="22364">
                  <c:v>44728</c:v>
                </c:pt>
                <c:pt idx="22365">
                  <c:v>44730</c:v>
                </c:pt>
                <c:pt idx="22366">
                  <c:v>44732</c:v>
                </c:pt>
                <c:pt idx="22367">
                  <c:v>44734</c:v>
                </c:pt>
                <c:pt idx="22368">
                  <c:v>44736</c:v>
                </c:pt>
                <c:pt idx="22369">
                  <c:v>44738</c:v>
                </c:pt>
                <c:pt idx="22370">
                  <c:v>44740</c:v>
                </c:pt>
                <c:pt idx="22371">
                  <c:v>44742</c:v>
                </c:pt>
                <c:pt idx="22372">
                  <c:v>44744</c:v>
                </c:pt>
                <c:pt idx="22373">
                  <c:v>44746</c:v>
                </c:pt>
                <c:pt idx="22374">
                  <c:v>44748</c:v>
                </c:pt>
                <c:pt idx="22375">
                  <c:v>44750</c:v>
                </c:pt>
                <c:pt idx="22376">
                  <c:v>44752</c:v>
                </c:pt>
                <c:pt idx="22377">
                  <c:v>44754</c:v>
                </c:pt>
                <c:pt idx="22378">
                  <c:v>44756</c:v>
                </c:pt>
                <c:pt idx="22379">
                  <c:v>44758</c:v>
                </c:pt>
                <c:pt idx="22380">
                  <c:v>44760</c:v>
                </c:pt>
                <c:pt idx="22381">
                  <c:v>44762</c:v>
                </c:pt>
                <c:pt idx="22382">
                  <c:v>44764</c:v>
                </c:pt>
                <c:pt idx="22383">
                  <c:v>44766</c:v>
                </c:pt>
                <c:pt idx="22384">
                  <c:v>44768</c:v>
                </c:pt>
                <c:pt idx="22385">
                  <c:v>44770</c:v>
                </c:pt>
                <c:pt idx="22386">
                  <c:v>44772</c:v>
                </c:pt>
                <c:pt idx="22387">
                  <c:v>44774</c:v>
                </c:pt>
                <c:pt idx="22388">
                  <c:v>44776</c:v>
                </c:pt>
                <c:pt idx="22389">
                  <c:v>44778</c:v>
                </c:pt>
                <c:pt idx="22390">
                  <c:v>44780</c:v>
                </c:pt>
                <c:pt idx="22391">
                  <c:v>44782</c:v>
                </c:pt>
                <c:pt idx="22392">
                  <c:v>44784</c:v>
                </c:pt>
                <c:pt idx="22393">
                  <c:v>44786</c:v>
                </c:pt>
                <c:pt idx="22394">
                  <c:v>44788</c:v>
                </c:pt>
                <c:pt idx="22395">
                  <c:v>44790</c:v>
                </c:pt>
                <c:pt idx="22396">
                  <c:v>44792</c:v>
                </c:pt>
                <c:pt idx="22397">
                  <c:v>44794</c:v>
                </c:pt>
                <c:pt idx="22398">
                  <c:v>44796</c:v>
                </c:pt>
                <c:pt idx="22399">
                  <c:v>44798</c:v>
                </c:pt>
                <c:pt idx="22400">
                  <c:v>44800</c:v>
                </c:pt>
                <c:pt idx="22401">
                  <c:v>44802</c:v>
                </c:pt>
                <c:pt idx="22402">
                  <c:v>44804</c:v>
                </c:pt>
                <c:pt idx="22403">
                  <c:v>44806</c:v>
                </c:pt>
                <c:pt idx="22404">
                  <c:v>44808</c:v>
                </c:pt>
                <c:pt idx="22405">
                  <c:v>44810</c:v>
                </c:pt>
                <c:pt idx="22406">
                  <c:v>44812</c:v>
                </c:pt>
                <c:pt idx="22407">
                  <c:v>44814</c:v>
                </c:pt>
                <c:pt idx="22408">
                  <c:v>44816</c:v>
                </c:pt>
                <c:pt idx="22409">
                  <c:v>44818</c:v>
                </c:pt>
                <c:pt idx="22410">
                  <c:v>44820</c:v>
                </c:pt>
                <c:pt idx="22411">
                  <c:v>44822</c:v>
                </c:pt>
                <c:pt idx="22412">
                  <c:v>44824</c:v>
                </c:pt>
                <c:pt idx="22413">
                  <c:v>44826</c:v>
                </c:pt>
                <c:pt idx="22414">
                  <c:v>44828</c:v>
                </c:pt>
                <c:pt idx="22415">
                  <c:v>44830</c:v>
                </c:pt>
                <c:pt idx="22416">
                  <c:v>44832</c:v>
                </c:pt>
                <c:pt idx="22417">
                  <c:v>44834</c:v>
                </c:pt>
                <c:pt idx="22418">
                  <c:v>44836</c:v>
                </c:pt>
                <c:pt idx="22419">
                  <c:v>44838</c:v>
                </c:pt>
                <c:pt idx="22420">
                  <c:v>44840</c:v>
                </c:pt>
                <c:pt idx="22421">
                  <c:v>44842</c:v>
                </c:pt>
                <c:pt idx="22422">
                  <c:v>44844</c:v>
                </c:pt>
                <c:pt idx="22423">
                  <c:v>44846</c:v>
                </c:pt>
                <c:pt idx="22424">
                  <c:v>44848</c:v>
                </c:pt>
                <c:pt idx="22425">
                  <c:v>44850</c:v>
                </c:pt>
                <c:pt idx="22426">
                  <c:v>44852</c:v>
                </c:pt>
                <c:pt idx="22427">
                  <c:v>44854</c:v>
                </c:pt>
                <c:pt idx="22428">
                  <c:v>44856</c:v>
                </c:pt>
                <c:pt idx="22429">
                  <c:v>44858</c:v>
                </c:pt>
                <c:pt idx="22430">
                  <c:v>44860</c:v>
                </c:pt>
                <c:pt idx="22431">
                  <c:v>44862</c:v>
                </c:pt>
                <c:pt idx="22432">
                  <c:v>44864</c:v>
                </c:pt>
                <c:pt idx="22433">
                  <c:v>44866</c:v>
                </c:pt>
                <c:pt idx="22434">
                  <c:v>44868</c:v>
                </c:pt>
                <c:pt idx="22435">
                  <c:v>44870</c:v>
                </c:pt>
                <c:pt idx="22436">
                  <c:v>44872</c:v>
                </c:pt>
                <c:pt idx="22437">
                  <c:v>44874</c:v>
                </c:pt>
                <c:pt idx="22438">
                  <c:v>44876</c:v>
                </c:pt>
                <c:pt idx="22439">
                  <c:v>44878</c:v>
                </c:pt>
                <c:pt idx="22440">
                  <c:v>44880</c:v>
                </c:pt>
                <c:pt idx="22441">
                  <c:v>44882</c:v>
                </c:pt>
                <c:pt idx="22442">
                  <c:v>44884</c:v>
                </c:pt>
                <c:pt idx="22443">
                  <c:v>44886</c:v>
                </c:pt>
                <c:pt idx="22444">
                  <c:v>44888</c:v>
                </c:pt>
                <c:pt idx="22445">
                  <c:v>44890</c:v>
                </c:pt>
                <c:pt idx="22446">
                  <c:v>44892</c:v>
                </c:pt>
                <c:pt idx="22447">
                  <c:v>44894</c:v>
                </c:pt>
                <c:pt idx="22448">
                  <c:v>44896</c:v>
                </c:pt>
                <c:pt idx="22449">
                  <c:v>44898</c:v>
                </c:pt>
                <c:pt idx="22450">
                  <c:v>44900</c:v>
                </c:pt>
                <c:pt idx="22451">
                  <c:v>44902</c:v>
                </c:pt>
                <c:pt idx="22452">
                  <c:v>44904</c:v>
                </c:pt>
                <c:pt idx="22453">
                  <c:v>44906</c:v>
                </c:pt>
                <c:pt idx="22454">
                  <c:v>44908</c:v>
                </c:pt>
                <c:pt idx="22455">
                  <c:v>44910</c:v>
                </c:pt>
                <c:pt idx="22456">
                  <c:v>44912</c:v>
                </c:pt>
                <c:pt idx="22457">
                  <c:v>44914</c:v>
                </c:pt>
                <c:pt idx="22458">
                  <c:v>44916</c:v>
                </c:pt>
                <c:pt idx="22459">
                  <c:v>44918</c:v>
                </c:pt>
                <c:pt idx="22460">
                  <c:v>44920</c:v>
                </c:pt>
                <c:pt idx="22461">
                  <c:v>44922</c:v>
                </c:pt>
                <c:pt idx="22462">
                  <c:v>44924</c:v>
                </c:pt>
                <c:pt idx="22463">
                  <c:v>44926</c:v>
                </c:pt>
                <c:pt idx="22464">
                  <c:v>44928</c:v>
                </c:pt>
                <c:pt idx="22465">
                  <c:v>44930</c:v>
                </c:pt>
                <c:pt idx="22466">
                  <c:v>44932</c:v>
                </c:pt>
                <c:pt idx="22467">
                  <c:v>44934</c:v>
                </c:pt>
                <c:pt idx="22468">
                  <c:v>44936</c:v>
                </c:pt>
                <c:pt idx="22469">
                  <c:v>44938</c:v>
                </c:pt>
                <c:pt idx="22470">
                  <c:v>44940</c:v>
                </c:pt>
                <c:pt idx="22471">
                  <c:v>44942</c:v>
                </c:pt>
                <c:pt idx="22472">
                  <c:v>44944</c:v>
                </c:pt>
                <c:pt idx="22473">
                  <c:v>44946</c:v>
                </c:pt>
                <c:pt idx="22474">
                  <c:v>44948</c:v>
                </c:pt>
                <c:pt idx="22475">
                  <c:v>44950</c:v>
                </c:pt>
                <c:pt idx="22476">
                  <c:v>44952</c:v>
                </c:pt>
                <c:pt idx="22477">
                  <c:v>44954</c:v>
                </c:pt>
                <c:pt idx="22478">
                  <c:v>44956</c:v>
                </c:pt>
                <c:pt idx="22479">
                  <c:v>44958</c:v>
                </c:pt>
                <c:pt idx="22480">
                  <c:v>44960</c:v>
                </c:pt>
                <c:pt idx="22481">
                  <c:v>44962</c:v>
                </c:pt>
                <c:pt idx="22482">
                  <c:v>44964</c:v>
                </c:pt>
                <c:pt idx="22483">
                  <c:v>44966</c:v>
                </c:pt>
                <c:pt idx="22484">
                  <c:v>44968</c:v>
                </c:pt>
                <c:pt idx="22485">
                  <c:v>44970</c:v>
                </c:pt>
                <c:pt idx="22486">
                  <c:v>44972</c:v>
                </c:pt>
                <c:pt idx="22487">
                  <c:v>44974</c:v>
                </c:pt>
                <c:pt idx="22488">
                  <c:v>44976</c:v>
                </c:pt>
                <c:pt idx="22489">
                  <c:v>44978</c:v>
                </c:pt>
                <c:pt idx="22490">
                  <c:v>44980</c:v>
                </c:pt>
                <c:pt idx="22491">
                  <c:v>44982</c:v>
                </c:pt>
                <c:pt idx="22492">
                  <c:v>44984</c:v>
                </c:pt>
                <c:pt idx="22493">
                  <c:v>44986</c:v>
                </c:pt>
                <c:pt idx="22494">
                  <c:v>44988</c:v>
                </c:pt>
                <c:pt idx="22495">
                  <c:v>44990</c:v>
                </c:pt>
                <c:pt idx="22496">
                  <c:v>44992</c:v>
                </c:pt>
                <c:pt idx="22497">
                  <c:v>44994</c:v>
                </c:pt>
                <c:pt idx="22498">
                  <c:v>44996</c:v>
                </c:pt>
                <c:pt idx="22499">
                  <c:v>44998</c:v>
                </c:pt>
                <c:pt idx="22500">
                  <c:v>45000</c:v>
                </c:pt>
                <c:pt idx="22501">
                  <c:v>45002</c:v>
                </c:pt>
                <c:pt idx="22502">
                  <c:v>45004</c:v>
                </c:pt>
                <c:pt idx="22503">
                  <c:v>45006</c:v>
                </c:pt>
                <c:pt idx="22504">
                  <c:v>45008</c:v>
                </c:pt>
                <c:pt idx="22505">
                  <c:v>45010</c:v>
                </c:pt>
                <c:pt idx="22506">
                  <c:v>45012</c:v>
                </c:pt>
                <c:pt idx="22507">
                  <c:v>45014</c:v>
                </c:pt>
                <c:pt idx="22508">
                  <c:v>45016</c:v>
                </c:pt>
                <c:pt idx="22509">
                  <c:v>45018</c:v>
                </c:pt>
                <c:pt idx="22510">
                  <c:v>45020</c:v>
                </c:pt>
                <c:pt idx="22511">
                  <c:v>45022</c:v>
                </c:pt>
                <c:pt idx="22512">
                  <c:v>45024</c:v>
                </c:pt>
                <c:pt idx="22513">
                  <c:v>45026</c:v>
                </c:pt>
                <c:pt idx="22514">
                  <c:v>45028</c:v>
                </c:pt>
                <c:pt idx="22515">
                  <c:v>45030</c:v>
                </c:pt>
                <c:pt idx="22516">
                  <c:v>45032</c:v>
                </c:pt>
                <c:pt idx="22517">
                  <c:v>45034</c:v>
                </c:pt>
                <c:pt idx="22518">
                  <c:v>45036</c:v>
                </c:pt>
                <c:pt idx="22519">
                  <c:v>45038</c:v>
                </c:pt>
                <c:pt idx="22520">
                  <c:v>45040</c:v>
                </c:pt>
                <c:pt idx="22521">
                  <c:v>45042</c:v>
                </c:pt>
                <c:pt idx="22522">
                  <c:v>45044</c:v>
                </c:pt>
                <c:pt idx="22523">
                  <c:v>45046</c:v>
                </c:pt>
                <c:pt idx="22524">
                  <c:v>45048</c:v>
                </c:pt>
                <c:pt idx="22525">
                  <c:v>45050</c:v>
                </c:pt>
                <c:pt idx="22526">
                  <c:v>45052</c:v>
                </c:pt>
                <c:pt idx="22527">
                  <c:v>45054</c:v>
                </c:pt>
                <c:pt idx="22528">
                  <c:v>45056</c:v>
                </c:pt>
                <c:pt idx="22529">
                  <c:v>45058</c:v>
                </c:pt>
                <c:pt idx="22530">
                  <c:v>45060</c:v>
                </c:pt>
                <c:pt idx="22531">
                  <c:v>45062</c:v>
                </c:pt>
                <c:pt idx="22532">
                  <c:v>45064</c:v>
                </c:pt>
                <c:pt idx="22533">
                  <c:v>45066</c:v>
                </c:pt>
                <c:pt idx="22534">
                  <c:v>45068</c:v>
                </c:pt>
                <c:pt idx="22535">
                  <c:v>45070</c:v>
                </c:pt>
                <c:pt idx="22536">
                  <c:v>45072</c:v>
                </c:pt>
                <c:pt idx="22537">
                  <c:v>45074</c:v>
                </c:pt>
                <c:pt idx="22538">
                  <c:v>45076</c:v>
                </c:pt>
                <c:pt idx="22539">
                  <c:v>45078</c:v>
                </c:pt>
                <c:pt idx="22540">
                  <c:v>45080</c:v>
                </c:pt>
                <c:pt idx="22541">
                  <c:v>45082</c:v>
                </c:pt>
                <c:pt idx="22542">
                  <c:v>45084</c:v>
                </c:pt>
                <c:pt idx="22543">
                  <c:v>45086</c:v>
                </c:pt>
                <c:pt idx="22544">
                  <c:v>45088</c:v>
                </c:pt>
                <c:pt idx="22545">
                  <c:v>45090</c:v>
                </c:pt>
                <c:pt idx="22546">
                  <c:v>45092</c:v>
                </c:pt>
                <c:pt idx="22547">
                  <c:v>45094</c:v>
                </c:pt>
                <c:pt idx="22548">
                  <c:v>45096</c:v>
                </c:pt>
                <c:pt idx="22549">
                  <c:v>45098</c:v>
                </c:pt>
                <c:pt idx="22550">
                  <c:v>45100</c:v>
                </c:pt>
                <c:pt idx="22551">
                  <c:v>45102</c:v>
                </c:pt>
                <c:pt idx="22552">
                  <c:v>45104</c:v>
                </c:pt>
                <c:pt idx="22553">
                  <c:v>45106</c:v>
                </c:pt>
                <c:pt idx="22554">
                  <c:v>45108</c:v>
                </c:pt>
                <c:pt idx="22555">
                  <c:v>45110</c:v>
                </c:pt>
                <c:pt idx="22556">
                  <c:v>45112</c:v>
                </c:pt>
                <c:pt idx="22557">
                  <c:v>45114</c:v>
                </c:pt>
                <c:pt idx="22558">
                  <c:v>45116</c:v>
                </c:pt>
                <c:pt idx="22559">
                  <c:v>45118</c:v>
                </c:pt>
                <c:pt idx="22560">
                  <c:v>45120</c:v>
                </c:pt>
                <c:pt idx="22561">
                  <c:v>45122</c:v>
                </c:pt>
                <c:pt idx="22562">
                  <c:v>45124</c:v>
                </c:pt>
                <c:pt idx="22563">
                  <c:v>45126</c:v>
                </c:pt>
                <c:pt idx="22564">
                  <c:v>45128</c:v>
                </c:pt>
                <c:pt idx="22565">
                  <c:v>45130</c:v>
                </c:pt>
                <c:pt idx="22566">
                  <c:v>45132</c:v>
                </c:pt>
                <c:pt idx="22567">
                  <c:v>45134</c:v>
                </c:pt>
                <c:pt idx="22568">
                  <c:v>45136</c:v>
                </c:pt>
                <c:pt idx="22569">
                  <c:v>45138</c:v>
                </c:pt>
                <c:pt idx="22570">
                  <c:v>45140</c:v>
                </c:pt>
                <c:pt idx="22571">
                  <c:v>45142</c:v>
                </c:pt>
                <c:pt idx="22572">
                  <c:v>45144</c:v>
                </c:pt>
                <c:pt idx="22573">
                  <c:v>45146</c:v>
                </c:pt>
                <c:pt idx="22574">
                  <c:v>45148</c:v>
                </c:pt>
                <c:pt idx="22575">
                  <c:v>45150</c:v>
                </c:pt>
                <c:pt idx="22576">
                  <c:v>45152</c:v>
                </c:pt>
                <c:pt idx="22577">
                  <c:v>45154</c:v>
                </c:pt>
                <c:pt idx="22578">
                  <c:v>45156</c:v>
                </c:pt>
                <c:pt idx="22579">
                  <c:v>45158</c:v>
                </c:pt>
                <c:pt idx="22580">
                  <c:v>45160</c:v>
                </c:pt>
                <c:pt idx="22581">
                  <c:v>45162</c:v>
                </c:pt>
                <c:pt idx="22582">
                  <c:v>45164</c:v>
                </c:pt>
                <c:pt idx="22583">
                  <c:v>45166</c:v>
                </c:pt>
                <c:pt idx="22584">
                  <c:v>45168</c:v>
                </c:pt>
                <c:pt idx="22585">
                  <c:v>45170</c:v>
                </c:pt>
                <c:pt idx="22586">
                  <c:v>45172</c:v>
                </c:pt>
                <c:pt idx="22587">
                  <c:v>45174</c:v>
                </c:pt>
                <c:pt idx="22588">
                  <c:v>45176</c:v>
                </c:pt>
                <c:pt idx="22589">
                  <c:v>45178</c:v>
                </c:pt>
                <c:pt idx="22590">
                  <c:v>45180</c:v>
                </c:pt>
                <c:pt idx="22591">
                  <c:v>45182</c:v>
                </c:pt>
                <c:pt idx="22592">
                  <c:v>45184</c:v>
                </c:pt>
                <c:pt idx="22593">
                  <c:v>45186</c:v>
                </c:pt>
                <c:pt idx="22594">
                  <c:v>45188</c:v>
                </c:pt>
                <c:pt idx="22595">
                  <c:v>45190</c:v>
                </c:pt>
                <c:pt idx="22596">
                  <c:v>45192</c:v>
                </c:pt>
                <c:pt idx="22597">
                  <c:v>45194</c:v>
                </c:pt>
                <c:pt idx="22598">
                  <c:v>45196</c:v>
                </c:pt>
                <c:pt idx="22599">
                  <c:v>45198</c:v>
                </c:pt>
                <c:pt idx="22600">
                  <c:v>45200</c:v>
                </c:pt>
                <c:pt idx="22601">
                  <c:v>45202</c:v>
                </c:pt>
                <c:pt idx="22602">
                  <c:v>45204</c:v>
                </c:pt>
                <c:pt idx="22603">
                  <c:v>45206</c:v>
                </c:pt>
                <c:pt idx="22604">
                  <c:v>45208</c:v>
                </c:pt>
                <c:pt idx="22605">
                  <c:v>45210</c:v>
                </c:pt>
                <c:pt idx="22606">
                  <c:v>45212</c:v>
                </c:pt>
                <c:pt idx="22607">
                  <c:v>45214</c:v>
                </c:pt>
                <c:pt idx="22608">
                  <c:v>45216</c:v>
                </c:pt>
                <c:pt idx="22609">
                  <c:v>45218</c:v>
                </c:pt>
                <c:pt idx="22610">
                  <c:v>45220</c:v>
                </c:pt>
                <c:pt idx="22611">
                  <c:v>45222</c:v>
                </c:pt>
                <c:pt idx="22612">
                  <c:v>45224</c:v>
                </c:pt>
                <c:pt idx="22613">
                  <c:v>45226</c:v>
                </c:pt>
                <c:pt idx="22614">
                  <c:v>45228</c:v>
                </c:pt>
                <c:pt idx="22615">
                  <c:v>45230</c:v>
                </c:pt>
                <c:pt idx="22616">
                  <c:v>45232</c:v>
                </c:pt>
                <c:pt idx="22617">
                  <c:v>45234</c:v>
                </c:pt>
                <c:pt idx="22618">
                  <c:v>45236</c:v>
                </c:pt>
                <c:pt idx="22619">
                  <c:v>45238</c:v>
                </c:pt>
                <c:pt idx="22620">
                  <c:v>45240</c:v>
                </c:pt>
                <c:pt idx="22621">
                  <c:v>45242</c:v>
                </c:pt>
                <c:pt idx="22622">
                  <c:v>45244</c:v>
                </c:pt>
                <c:pt idx="22623">
                  <c:v>45246</c:v>
                </c:pt>
                <c:pt idx="22624">
                  <c:v>45248</c:v>
                </c:pt>
                <c:pt idx="22625">
                  <c:v>45250</c:v>
                </c:pt>
                <c:pt idx="22626">
                  <c:v>45252</c:v>
                </c:pt>
                <c:pt idx="22627">
                  <c:v>45254</c:v>
                </c:pt>
                <c:pt idx="22628">
                  <c:v>45256</c:v>
                </c:pt>
                <c:pt idx="22629">
                  <c:v>45258</c:v>
                </c:pt>
                <c:pt idx="22630">
                  <c:v>45260</c:v>
                </c:pt>
                <c:pt idx="22631">
                  <c:v>45262</c:v>
                </c:pt>
                <c:pt idx="22632">
                  <c:v>45264</c:v>
                </c:pt>
                <c:pt idx="22633">
                  <c:v>45266</c:v>
                </c:pt>
                <c:pt idx="22634">
                  <c:v>45268</c:v>
                </c:pt>
                <c:pt idx="22635">
                  <c:v>45270</c:v>
                </c:pt>
                <c:pt idx="22636">
                  <c:v>45272</c:v>
                </c:pt>
                <c:pt idx="22637">
                  <c:v>45274</c:v>
                </c:pt>
                <c:pt idx="22638">
                  <c:v>45276</c:v>
                </c:pt>
                <c:pt idx="22639">
                  <c:v>45278</c:v>
                </c:pt>
                <c:pt idx="22640">
                  <c:v>45280</c:v>
                </c:pt>
                <c:pt idx="22641">
                  <c:v>45282</c:v>
                </c:pt>
                <c:pt idx="22642">
                  <c:v>45284</c:v>
                </c:pt>
                <c:pt idx="22643">
                  <c:v>45286</c:v>
                </c:pt>
                <c:pt idx="22644">
                  <c:v>45288</c:v>
                </c:pt>
                <c:pt idx="22645">
                  <c:v>45290</c:v>
                </c:pt>
                <c:pt idx="22646">
                  <c:v>45292</c:v>
                </c:pt>
                <c:pt idx="22647">
                  <c:v>45294</c:v>
                </c:pt>
                <c:pt idx="22648">
                  <c:v>45296</c:v>
                </c:pt>
                <c:pt idx="22649">
                  <c:v>45298</c:v>
                </c:pt>
                <c:pt idx="22650">
                  <c:v>45300</c:v>
                </c:pt>
                <c:pt idx="22651">
                  <c:v>45302</c:v>
                </c:pt>
                <c:pt idx="22652">
                  <c:v>45304</c:v>
                </c:pt>
                <c:pt idx="22653">
                  <c:v>45306</c:v>
                </c:pt>
                <c:pt idx="22654">
                  <c:v>45308</c:v>
                </c:pt>
                <c:pt idx="22655">
                  <c:v>45310</c:v>
                </c:pt>
                <c:pt idx="22656">
                  <c:v>45312</c:v>
                </c:pt>
                <c:pt idx="22657">
                  <c:v>45314</c:v>
                </c:pt>
                <c:pt idx="22658">
                  <c:v>45316</c:v>
                </c:pt>
                <c:pt idx="22659">
                  <c:v>45318</c:v>
                </c:pt>
                <c:pt idx="22660">
                  <c:v>45320</c:v>
                </c:pt>
                <c:pt idx="22661">
                  <c:v>45322</c:v>
                </c:pt>
                <c:pt idx="22662">
                  <c:v>45324</c:v>
                </c:pt>
                <c:pt idx="22663">
                  <c:v>45326</c:v>
                </c:pt>
                <c:pt idx="22664">
                  <c:v>45328</c:v>
                </c:pt>
                <c:pt idx="22665">
                  <c:v>45330</c:v>
                </c:pt>
                <c:pt idx="22666">
                  <c:v>45332</c:v>
                </c:pt>
                <c:pt idx="22667">
                  <c:v>45334</c:v>
                </c:pt>
                <c:pt idx="22668">
                  <c:v>45336</c:v>
                </c:pt>
                <c:pt idx="22669">
                  <c:v>45338</c:v>
                </c:pt>
                <c:pt idx="22670">
                  <c:v>45340</c:v>
                </c:pt>
                <c:pt idx="22671">
                  <c:v>45342</c:v>
                </c:pt>
                <c:pt idx="22672">
                  <c:v>45344</c:v>
                </c:pt>
                <c:pt idx="22673">
                  <c:v>45346</c:v>
                </c:pt>
                <c:pt idx="22674">
                  <c:v>45348</c:v>
                </c:pt>
                <c:pt idx="22675">
                  <c:v>45350</c:v>
                </c:pt>
                <c:pt idx="22676">
                  <c:v>45352</c:v>
                </c:pt>
                <c:pt idx="22677">
                  <c:v>45354</c:v>
                </c:pt>
                <c:pt idx="22678">
                  <c:v>45356</c:v>
                </c:pt>
                <c:pt idx="22679">
                  <c:v>45358</c:v>
                </c:pt>
                <c:pt idx="22680">
                  <c:v>45360</c:v>
                </c:pt>
                <c:pt idx="22681">
                  <c:v>45362</c:v>
                </c:pt>
                <c:pt idx="22682">
                  <c:v>45364</c:v>
                </c:pt>
                <c:pt idx="22683">
                  <c:v>45366</c:v>
                </c:pt>
                <c:pt idx="22684">
                  <c:v>45368</c:v>
                </c:pt>
                <c:pt idx="22685">
                  <c:v>45370</c:v>
                </c:pt>
                <c:pt idx="22686">
                  <c:v>45372</c:v>
                </c:pt>
                <c:pt idx="22687">
                  <c:v>45374</c:v>
                </c:pt>
                <c:pt idx="22688">
                  <c:v>45376</c:v>
                </c:pt>
                <c:pt idx="22689">
                  <c:v>45378</c:v>
                </c:pt>
                <c:pt idx="22690">
                  <c:v>45380</c:v>
                </c:pt>
                <c:pt idx="22691">
                  <c:v>45382</c:v>
                </c:pt>
                <c:pt idx="22692">
                  <c:v>45384</c:v>
                </c:pt>
                <c:pt idx="22693">
                  <c:v>45386</c:v>
                </c:pt>
                <c:pt idx="22694">
                  <c:v>45388</c:v>
                </c:pt>
                <c:pt idx="22695">
                  <c:v>45390</c:v>
                </c:pt>
                <c:pt idx="22696">
                  <c:v>45392</c:v>
                </c:pt>
                <c:pt idx="22697">
                  <c:v>45394</c:v>
                </c:pt>
                <c:pt idx="22698">
                  <c:v>45396</c:v>
                </c:pt>
                <c:pt idx="22699">
                  <c:v>45398</c:v>
                </c:pt>
                <c:pt idx="22700">
                  <c:v>45400</c:v>
                </c:pt>
                <c:pt idx="22701">
                  <c:v>45402</c:v>
                </c:pt>
                <c:pt idx="22702">
                  <c:v>45404</c:v>
                </c:pt>
                <c:pt idx="22703">
                  <c:v>45406</c:v>
                </c:pt>
                <c:pt idx="22704">
                  <c:v>45408</c:v>
                </c:pt>
                <c:pt idx="22705">
                  <c:v>45410</c:v>
                </c:pt>
                <c:pt idx="22706">
                  <c:v>45412</c:v>
                </c:pt>
                <c:pt idx="22707">
                  <c:v>45414</c:v>
                </c:pt>
                <c:pt idx="22708">
                  <c:v>45416</c:v>
                </c:pt>
                <c:pt idx="22709">
                  <c:v>45418</c:v>
                </c:pt>
                <c:pt idx="22710">
                  <c:v>45420</c:v>
                </c:pt>
                <c:pt idx="22711">
                  <c:v>45422</c:v>
                </c:pt>
                <c:pt idx="22712">
                  <c:v>45424</c:v>
                </c:pt>
                <c:pt idx="22713">
                  <c:v>45426</c:v>
                </c:pt>
                <c:pt idx="22714">
                  <c:v>45428</c:v>
                </c:pt>
                <c:pt idx="22715">
                  <c:v>45430</c:v>
                </c:pt>
                <c:pt idx="22716">
                  <c:v>45432</c:v>
                </c:pt>
                <c:pt idx="22717">
                  <c:v>45434</c:v>
                </c:pt>
                <c:pt idx="22718">
                  <c:v>45436</c:v>
                </c:pt>
                <c:pt idx="22719">
                  <c:v>45438</c:v>
                </c:pt>
                <c:pt idx="22720">
                  <c:v>45440</c:v>
                </c:pt>
                <c:pt idx="22721">
                  <c:v>45442</c:v>
                </c:pt>
                <c:pt idx="22722">
                  <c:v>45444</c:v>
                </c:pt>
                <c:pt idx="22723">
                  <c:v>45446</c:v>
                </c:pt>
                <c:pt idx="22724">
                  <c:v>45448</c:v>
                </c:pt>
                <c:pt idx="22725">
                  <c:v>45450</c:v>
                </c:pt>
                <c:pt idx="22726">
                  <c:v>45452</c:v>
                </c:pt>
                <c:pt idx="22727">
                  <c:v>45454</c:v>
                </c:pt>
                <c:pt idx="22728">
                  <c:v>45456</c:v>
                </c:pt>
                <c:pt idx="22729">
                  <c:v>45458</c:v>
                </c:pt>
                <c:pt idx="22730">
                  <c:v>45460</c:v>
                </c:pt>
                <c:pt idx="22731">
                  <c:v>45462</c:v>
                </c:pt>
                <c:pt idx="22732">
                  <c:v>45464</c:v>
                </c:pt>
                <c:pt idx="22733">
                  <c:v>45466</c:v>
                </c:pt>
                <c:pt idx="22734">
                  <c:v>45468</c:v>
                </c:pt>
                <c:pt idx="22735">
                  <c:v>45470</c:v>
                </c:pt>
                <c:pt idx="22736">
                  <c:v>45472</c:v>
                </c:pt>
                <c:pt idx="22737">
                  <c:v>45474</c:v>
                </c:pt>
                <c:pt idx="22738">
                  <c:v>45476</c:v>
                </c:pt>
                <c:pt idx="22739">
                  <c:v>45478</c:v>
                </c:pt>
                <c:pt idx="22740">
                  <c:v>45480</c:v>
                </c:pt>
                <c:pt idx="22741">
                  <c:v>45482</c:v>
                </c:pt>
                <c:pt idx="22742">
                  <c:v>45484</c:v>
                </c:pt>
                <c:pt idx="22743">
                  <c:v>45486</c:v>
                </c:pt>
                <c:pt idx="22744">
                  <c:v>45488</c:v>
                </c:pt>
                <c:pt idx="22745">
                  <c:v>45490</c:v>
                </c:pt>
                <c:pt idx="22746">
                  <c:v>45492</c:v>
                </c:pt>
                <c:pt idx="22747">
                  <c:v>45494</c:v>
                </c:pt>
                <c:pt idx="22748">
                  <c:v>45496</c:v>
                </c:pt>
                <c:pt idx="22749">
                  <c:v>45498</c:v>
                </c:pt>
                <c:pt idx="22750">
                  <c:v>45500</c:v>
                </c:pt>
                <c:pt idx="22751">
                  <c:v>45502</c:v>
                </c:pt>
                <c:pt idx="22752">
                  <c:v>45504</c:v>
                </c:pt>
                <c:pt idx="22753">
                  <c:v>45506</c:v>
                </c:pt>
                <c:pt idx="22754">
                  <c:v>45508</c:v>
                </c:pt>
                <c:pt idx="22755">
                  <c:v>45510</c:v>
                </c:pt>
                <c:pt idx="22756">
                  <c:v>45512</c:v>
                </c:pt>
                <c:pt idx="22757">
                  <c:v>45514</c:v>
                </c:pt>
                <c:pt idx="22758">
                  <c:v>45516</c:v>
                </c:pt>
                <c:pt idx="22759">
                  <c:v>45518</c:v>
                </c:pt>
                <c:pt idx="22760">
                  <c:v>45520</c:v>
                </c:pt>
                <c:pt idx="22761">
                  <c:v>45522</c:v>
                </c:pt>
                <c:pt idx="22762">
                  <c:v>45524</c:v>
                </c:pt>
                <c:pt idx="22763">
                  <c:v>45526</c:v>
                </c:pt>
                <c:pt idx="22764">
                  <c:v>45528</c:v>
                </c:pt>
                <c:pt idx="22765">
                  <c:v>45530</c:v>
                </c:pt>
                <c:pt idx="22766">
                  <c:v>45532</c:v>
                </c:pt>
                <c:pt idx="22767">
                  <c:v>45534</c:v>
                </c:pt>
                <c:pt idx="22768">
                  <c:v>45536</c:v>
                </c:pt>
                <c:pt idx="22769">
                  <c:v>45538</c:v>
                </c:pt>
                <c:pt idx="22770">
                  <c:v>45540</c:v>
                </c:pt>
                <c:pt idx="22771">
                  <c:v>45542</c:v>
                </c:pt>
                <c:pt idx="22772">
                  <c:v>45544</c:v>
                </c:pt>
                <c:pt idx="22773">
                  <c:v>45546</c:v>
                </c:pt>
                <c:pt idx="22774">
                  <c:v>45548</c:v>
                </c:pt>
                <c:pt idx="22775">
                  <c:v>45550</c:v>
                </c:pt>
                <c:pt idx="22776">
                  <c:v>45552</c:v>
                </c:pt>
                <c:pt idx="22777">
                  <c:v>45554</c:v>
                </c:pt>
                <c:pt idx="22778">
                  <c:v>45556</c:v>
                </c:pt>
                <c:pt idx="22779">
                  <c:v>45558</c:v>
                </c:pt>
                <c:pt idx="22780">
                  <c:v>45560</c:v>
                </c:pt>
                <c:pt idx="22781">
                  <c:v>45562</c:v>
                </c:pt>
                <c:pt idx="22782">
                  <c:v>45564</c:v>
                </c:pt>
                <c:pt idx="22783">
                  <c:v>45566</c:v>
                </c:pt>
                <c:pt idx="22784">
                  <c:v>45568</c:v>
                </c:pt>
                <c:pt idx="22785">
                  <c:v>45570</c:v>
                </c:pt>
                <c:pt idx="22786">
                  <c:v>45572</c:v>
                </c:pt>
                <c:pt idx="22787">
                  <c:v>45574</c:v>
                </c:pt>
                <c:pt idx="22788">
                  <c:v>45576</c:v>
                </c:pt>
                <c:pt idx="22789">
                  <c:v>45578</c:v>
                </c:pt>
                <c:pt idx="22790">
                  <c:v>45580</c:v>
                </c:pt>
                <c:pt idx="22791">
                  <c:v>45582</c:v>
                </c:pt>
                <c:pt idx="22792">
                  <c:v>45584</c:v>
                </c:pt>
                <c:pt idx="22793">
                  <c:v>45586</c:v>
                </c:pt>
                <c:pt idx="22794">
                  <c:v>45588</c:v>
                </c:pt>
                <c:pt idx="22795">
                  <c:v>45590</c:v>
                </c:pt>
                <c:pt idx="22796">
                  <c:v>45592</c:v>
                </c:pt>
                <c:pt idx="22797">
                  <c:v>45594</c:v>
                </c:pt>
                <c:pt idx="22798">
                  <c:v>45596</c:v>
                </c:pt>
                <c:pt idx="22799">
                  <c:v>45598</c:v>
                </c:pt>
                <c:pt idx="22800">
                  <c:v>45600</c:v>
                </c:pt>
                <c:pt idx="22801">
                  <c:v>45602</c:v>
                </c:pt>
                <c:pt idx="22802">
                  <c:v>45604</c:v>
                </c:pt>
                <c:pt idx="22803">
                  <c:v>45606</c:v>
                </c:pt>
                <c:pt idx="22804">
                  <c:v>45608</c:v>
                </c:pt>
                <c:pt idx="22805">
                  <c:v>45610</c:v>
                </c:pt>
                <c:pt idx="22806">
                  <c:v>45612</c:v>
                </c:pt>
                <c:pt idx="22807">
                  <c:v>45614</c:v>
                </c:pt>
                <c:pt idx="22808">
                  <c:v>45616</c:v>
                </c:pt>
                <c:pt idx="22809">
                  <c:v>45618</c:v>
                </c:pt>
                <c:pt idx="22810">
                  <c:v>45620</c:v>
                </c:pt>
                <c:pt idx="22811">
                  <c:v>45622</c:v>
                </c:pt>
                <c:pt idx="22812">
                  <c:v>45624</c:v>
                </c:pt>
                <c:pt idx="22813">
                  <c:v>45626</c:v>
                </c:pt>
                <c:pt idx="22814">
                  <c:v>45628</c:v>
                </c:pt>
                <c:pt idx="22815">
                  <c:v>45630</c:v>
                </c:pt>
                <c:pt idx="22816">
                  <c:v>45632</c:v>
                </c:pt>
                <c:pt idx="22817">
                  <c:v>45634</c:v>
                </c:pt>
                <c:pt idx="22818">
                  <c:v>45636</c:v>
                </c:pt>
                <c:pt idx="22819">
                  <c:v>45638</c:v>
                </c:pt>
                <c:pt idx="22820">
                  <c:v>45640</c:v>
                </c:pt>
                <c:pt idx="22821">
                  <c:v>45642</c:v>
                </c:pt>
                <c:pt idx="22822">
                  <c:v>45644</c:v>
                </c:pt>
                <c:pt idx="22823">
                  <c:v>45646</c:v>
                </c:pt>
                <c:pt idx="22824">
                  <c:v>45648</c:v>
                </c:pt>
                <c:pt idx="22825">
                  <c:v>45650</c:v>
                </c:pt>
                <c:pt idx="22826">
                  <c:v>45652</c:v>
                </c:pt>
                <c:pt idx="22827">
                  <c:v>45654</c:v>
                </c:pt>
                <c:pt idx="22828">
                  <c:v>45656</c:v>
                </c:pt>
                <c:pt idx="22829">
                  <c:v>45658</c:v>
                </c:pt>
                <c:pt idx="22830">
                  <c:v>45660</c:v>
                </c:pt>
                <c:pt idx="22831">
                  <c:v>45662</c:v>
                </c:pt>
                <c:pt idx="22832">
                  <c:v>45664</c:v>
                </c:pt>
                <c:pt idx="22833">
                  <c:v>45666</c:v>
                </c:pt>
                <c:pt idx="22834">
                  <c:v>45668</c:v>
                </c:pt>
                <c:pt idx="22835">
                  <c:v>45670</c:v>
                </c:pt>
                <c:pt idx="22836">
                  <c:v>45672</c:v>
                </c:pt>
                <c:pt idx="22837">
                  <c:v>45674</c:v>
                </c:pt>
                <c:pt idx="22838">
                  <c:v>45676</c:v>
                </c:pt>
                <c:pt idx="22839">
                  <c:v>45678</c:v>
                </c:pt>
                <c:pt idx="22840">
                  <c:v>45680</c:v>
                </c:pt>
                <c:pt idx="22841">
                  <c:v>45682</c:v>
                </c:pt>
                <c:pt idx="22842">
                  <c:v>45684</c:v>
                </c:pt>
                <c:pt idx="22843">
                  <c:v>45686</c:v>
                </c:pt>
                <c:pt idx="22844">
                  <c:v>45688</c:v>
                </c:pt>
                <c:pt idx="22845">
                  <c:v>45690</c:v>
                </c:pt>
                <c:pt idx="22846">
                  <c:v>45692</c:v>
                </c:pt>
                <c:pt idx="22847">
                  <c:v>45694</c:v>
                </c:pt>
                <c:pt idx="22848">
                  <c:v>45696</c:v>
                </c:pt>
                <c:pt idx="22849">
                  <c:v>45698</c:v>
                </c:pt>
                <c:pt idx="22850">
                  <c:v>45700</c:v>
                </c:pt>
                <c:pt idx="22851">
                  <c:v>45702</c:v>
                </c:pt>
                <c:pt idx="22852">
                  <c:v>45704</c:v>
                </c:pt>
                <c:pt idx="22853">
                  <c:v>45706</c:v>
                </c:pt>
                <c:pt idx="22854">
                  <c:v>45708</c:v>
                </c:pt>
                <c:pt idx="22855">
                  <c:v>45710</c:v>
                </c:pt>
                <c:pt idx="22856">
                  <c:v>45712</c:v>
                </c:pt>
                <c:pt idx="22857">
                  <c:v>45714</c:v>
                </c:pt>
                <c:pt idx="22858">
                  <c:v>45716</c:v>
                </c:pt>
                <c:pt idx="22859">
                  <c:v>45718</c:v>
                </c:pt>
                <c:pt idx="22860">
                  <c:v>45720</c:v>
                </c:pt>
                <c:pt idx="22861">
                  <c:v>45722</c:v>
                </c:pt>
                <c:pt idx="22862">
                  <c:v>45724</c:v>
                </c:pt>
                <c:pt idx="22863">
                  <c:v>45726</c:v>
                </c:pt>
                <c:pt idx="22864">
                  <c:v>45728</c:v>
                </c:pt>
                <c:pt idx="22865">
                  <c:v>45730</c:v>
                </c:pt>
                <c:pt idx="22866">
                  <c:v>45732</c:v>
                </c:pt>
                <c:pt idx="22867">
                  <c:v>45734</c:v>
                </c:pt>
                <c:pt idx="22868">
                  <c:v>45736</c:v>
                </c:pt>
                <c:pt idx="22869">
                  <c:v>45738</c:v>
                </c:pt>
                <c:pt idx="22870">
                  <c:v>45740</c:v>
                </c:pt>
                <c:pt idx="22871">
                  <c:v>45742</c:v>
                </c:pt>
                <c:pt idx="22872">
                  <c:v>45744</c:v>
                </c:pt>
                <c:pt idx="22873">
                  <c:v>45746</c:v>
                </c:pt>
                <c:pt idx="22874">
                  <c:v>45748</c:v>
                </c:pt>
                <c:pt idx="22875">
                  <c:v>45750</c:v>
                </c:pt>
                <c:pt idx="22876">
                  <c:v>45752</c:v>
                </c:pt>
                <c:pt idx="22877">
                  <c:v>45754</c:v>
                </c:pt>
                <c:pt idx="22878">
                  <c:v>45756</c:v>
                </c:pt>
                <c:pt idx="22879">
                  <c:v>45758</c:v>
                </c:pt>
                <c:pt idx="22880">
                  <c:v>45760</c:v>
                </c:pt>
                <c:pt idx="22881">
                  <c:v>45762</c:v>
                </c:pt>
                <c:pt idx="22882">
                  <c:v>45764</c:v>
                </c:pt>
                <c:pt idx="22883">
                  <c:v>45766</c:v>
                </c:pt>
                <c:pt idx="22884">
                  <c:v>45768</c:v>
                </c:pt>
                <c:pt idx="22885">
                  <c:v>45770</c:v>
                </c:pt>
                <c:pt idx="22886">
                  <c:v>45772</c:v>
                </c:pt>
                <c:pt idx="22887">
                  <c:v>45774</c:v>
                </c:pt>
                <c:pt idx="22888">
                  <c:v>45776</c:v>
                </c:pt>
                <c:pt idx="22889">
                  <c:v>45778</c:v>
                </c:pt>
                <c:pt idx="22890">
                  <c:v>45780</c:v>
                </c:pt>
                <c:pt idx="22891">
                  <c:v>45782</c:v>
                </c:pt>
                <c:pt idx="22892">
                  <c:v>45784</c:v>
                </c:pt>
                <c:pt idx="22893">
                  <c:v>45786</c:v>
                </c:pt>
                <c:pt idx="22894">
                  <c:v>45788</c:v>
                </c:pt>
                <c:pt idx="22895">
                  <c:v>45790</c:v>
                </c:pt>
                <c:pt idx="22896">
                  <c:v>45792</c:v>
                </c:pt>
                <c:pt idx="22897">
                  <c:v>45794</c:v>
                </c:pt>
                <c:pt idx="22898">
                  <c:v>45796</c:v>
                </c:pt>
                <c:pt idx="22899">
                  <c:v>45798</c:v>
                </c:pt>
                <c:pt idx="22900">
                  <c:v>45800</c:v>
                </c:pt>
                <c:pt idx="22901">
                  <c:v>45802</c:v>
                </c:pt>
                <c:pt idx="22902">
                  <c:v>45804</c:v>
                </c:pt>
                <c:pt idx="22903">
                  <c:v>45806</c:v>
                </c:pt>
                <c:pt idx="22904">
                  <c:v>45808</c:v>
                </c:pt>
                <c:pt idx="22905">
                  <c:v>45810</c:v>
                </c:pt>
                <c:pt idx="22906">
                  <c:v>45812</c:v>
                </c:pt>
                <c:pt idx="22907">
                  <c:v>45814</c:v>
                </c:pt>
                <c:pt idx="22908">
                  <c:v>45816</c:v>
                </c:pt>
                <c:pt idx="22909">
                  <c:v>45818</c:v>
                </c:pt>
                <c:pt idx="22910">
                  <c:v>45820</c:v>
                </c:pt>
                <c:pt idx="22911">
                  <c:v>45822</c:v>
                </c:pt>
                <c:pt idx="22912">
                  <c:v>45824</c:v>
                </c:pt>
                <c:pt idx="22913">
                  <c:v>45826</c:v>
                </c:pt>
                <c:pt idx="22914">
                  <c:v>45828</c:v>
                </c:pt>
                <c:pt idx="22915">
                  <c:v>45830</c:v>
                </c:pt>
                <c:pt idx="22916">
                  <c:v>45832</c:v>
                </c:pt>
                <c:pt idx="22917">
                  <c:v>45834</c:v>
                </c:pt>
                <c:pt idx="22918">
                  <c:v>45836</c:v>
                </c:pt>
                <c:pt idx="22919">
                  <c:v>45838</c:v>
                </c:pt>
                <c:pt idx="22920">
                  <c:v>45840</c:v>
                </c:pt>
                <c:pt idx="22921">
                  <c:v>45842</c:v>
                </c:pt>
                <c:pt idx="22922">
                  <c:v>45844</c:v>
                </c:pt>
                <c:pt idx="22923">
                  <c:v>45846</c:v>
                </c:pt>
                <c:pt idx="22924">
                  <c:v>45848</c:v>
                </c:pt>
                <c:pt idx="22925">
                  <c:v>45850</c:v>
                </c:pt>
                <c:pt idx="22926">
                  <c:v>45852</c:v>
                </c:pt>
                <c:pt idx="22927">
                  <c:v>45854</c:v>
                </c:pt>
                <c:pt idx="22928">
                  <c:v>45856</c:v>
                </c:pt>
                <c:pt idx="22929">
                  <c:v>45858</c:v>
                </c:pt>
                <c:pt idx="22930">
                  <c:v>45860</c:v>
                </c:pt>
                <c:pt idx="22931">
                  <c:v>45862</c:v>
                </c:pt>
                <c:pt idx="22932">
                  <c:v>45864</c:v>
                </c:pt>
                <c:pt idx="22933">
                  <c:v>45866</c:v>
                </c:pt>
                <c:pt idx="22934">
                  <c:v>45868</c:v>
                </c:pt>
                <c:pt idx="22935">
                  <c:v>45870</c:v>
                </c:pt>
                <c:pt idx="22936">
                  <c:v>45872</c:v>
                </c:pt>
                <c:pt idx="22937">
                  <c:v>45874</c:v>
                </c:pt>
                <c:pt idx="22938">
                  <c:v>45876</c:v>
                </c:pt>
                <c:pt idx="22939">
                  <c:v>45878</c:v>
                </c:pt>
                <c:pt idx="22940">
                  <c:v>45880</c:v>
                </c:pt>
                <c:pt idx="22941">
                  <c:v>45882</c:v>
                </c:pt>
                <c:pt idx="22942">
                  <c:v>45884</c:v>
                </c:pt>
                <c:pt idx="22943">
                  <c:v>45886</c:v>
                </c:pt>
                <c:pt idx="22944">
                  <c:v>45888</c:v>
                </c:pt>
                <c:pt idx="22945">
                  <c:v>45890</c:v>
                </c:pt>
                <c:pt idx="22946">
                  <c:v>45892</c:v>
                </c:pt>
                <c:pt idx="22947">
                  <c:v>45894</c:v>
                </c:pt>
                <c:pt idx="22948">
                  <c:v>45896</c:v>
                </c:pt>
                <c:pt idx="22949">
                  <c:v>45898</c:v>
                </c:pt>
                <c:pt idx="22950">
                  <c:v>45900</c:v>
                </c:pt>
                <c:pt idx="22951">
                  <c:v>45902</c:v>
                </c:pt>
                <c:pt idx="22952">
                  <c:v>45904</c:v>
                </c:pt>
                <c:pt idx="22953">
                  <c:v>45906</c:v>
                </c:pt>
                <c:pt idx="22954">
                  <c:v>45908</c:v>
                </c:pt>
                <c:pt idx="22955">
                  <c:v>45910</c:v>
                </c:pt>
                <c:pt idx="22956">
                  <c:v>45912</c:v>
                </c:pt>
                <c:pt idx="22957">
                  <c:v>45914</c:v>
                </c:pt>
                <c:pt idx="22958">
                  <c:v>45916</c:v>
                </c:pt>
                <c:pt idx="22959">
                  <c:v>45918</c:v>
                </c:pt>
                <c:pt idx="22960">
                  <c:v>45920</c:v>
                </c:pt>
                <c:pt idx="22961">
                  <c:v>45922</c:v>
                </c:pt>
                <c:pt idx="22962">
                  <c:v>45924</c:v>
                </c:pt>
                <c:pt idx="22963">
                  <c:v>45926</c:v>
                </c:pt>
                <c:pt idx="22964">
                  <c:v>45928</c:v>
                </c:pt>
                <c:pt idx="22965">
                  <c:v>45930</c:v>
                </c:pt>
                <c:pt idx="22966">
                  <c:v>45932</c:v>
                </c:pt>
                <c:pt idx="22967">
                  <c:v>45934</c:v>
                </c:pt>
                <c:pt idx="22968">
                  <c:v>45936</c:v>
                </c:pt>
                <c:pt idx="22969">
                  <c:v>45938</c:v>
                </c:pt>
                <c:pt idx="22970">
                  <c:v>45940</c:v>
                </c:pt>
                <c:pt idx="22971">
                  <c:v>45942</c:v>
                </c:pt>
                <c:pt idx="22972">
                  <c:v>45944</c:v>
                </c:pt>
                <c:pt idx="22973">
                  <c:v>45946</c:v>
                </c:pt>
                <c:pt idx="22974">
                  <c:v>45948</c:v>
                </c:pt>
                <c:pt idx="22975">
                  <c:v>45950</c:v>
                </c:pt>
                <c:pt idx="22976">
                  <c:v>45952</c:v>
                </c:pt>
                <c:pt idx="22977">
                  <c:v>45954</c:v>
                </c:pt>
                <c:pt idx="22978">
                  <c:v>45956</c:v>
                </c:pt>
                <c:pt idx="22979">
                  <c:v>45958</c:v>
                </c:pt>
                <c:pt idx="22980">
                  <c:v>45960</c:v>
                </c:pt>
                <c:pt idx="22981">
                  <c:v>45962</c:v>
                </c:pt>
                <c:pt idx="22982">
                  <c:v>45964</c:v>
                </c:pt>
                <c:pt idx="22983">
                  <c:v>45966</c:v>
                </c:pt>
                <c:pt idx="22984">
                  <c:v>45968</c:v>
                </c:pt>
                <c:pt idx="22985">
                  <c:v>45970</c:v>
                </c:pt>
                <c:pt idx="22986">
                  <c:v>45972</c:v>
                </c:pt>
                <c:pt idx="22987">
                  <c:v>45974</c:v>
                </c:pt>
                <c:pt idx="22988">
                  <c:v>45976</c:v>
                </c:pt>
                <c:pt idx="22989">
                  <c:v>45978</c:v>
                </c:pt>
                <c:pt idx="22990">
                  <c:v>45980</c:v>
                </c:pt>
                <c:pt idx="22991">
                  <c:v>45982</c:v>
                </c:pt>
                <c:pt idx="22992">
                  <c:v>45984</c:v>
                </c:pt>
                <c:pt idx="22993">
                  <c:v>45986</c:v>
                </c:pt>
                <c:pt idx="22994">
                  <c:v>45988</c:v>
                </c:pt>
                <c:pt idx="22995">
                  <c:v>45990</c:v>
                </c:pt>
                <c:pt idx="22996">
                  <c:v>45992</c:v>
                </c:pt>
                <c:pt idx="22997">
                  <c:v>45994</c:v>
                </c:pt>
                <c:pt idx="22998">
                  <c:v>45996</c:v>
                </c:pt>
                <c:pt idx="22999">
                  <c:v>45998</c:v>
                </c:pt>
                <c:pt idx="23000">
                  <c:v>46000</c:v>
                </c:pt>
                <c:pt idx="23001">
                  <c:v>46002</c:v>
                </c:pt>
                <c:pt idx="23002">
                  <c:v>46004</c:v>
                </c:pt>
                <c:pt idx="23003">
                  <c:v>46006</c:v>
                </c:pt>
                <c:pt idx="23004">
                  <c:v>46008</c:v>
                </c:pt>
                <c:pt idx="23005">
                  <c:v>46010</c:v>
                </c:pt>
                <c:pt idx="23006">
                  <c:v>46012</c:v>
                </c:pt>
                <c:pt idx="23007">
                  <c:v>46014</c:v>
                </c:pt>
                <c:pt idx="23008">
                  <c:v>46016</c:v>
                </c:pt>
                <c:pt idx="23009">
                  <c:v>46018</c:v>
                </c:pt>
                <c:pt idx="23010">
                  <c:v>46020</c:v>
                </c:pt>
                <c:pt idx="23011">
                  <c:v>46022</c:v>
                </c:pt>
                <c:pt idx="23012">
                  <c:v>46024</c:v>
                </c:pt>
                <c:pt idx="23013">
                  <c:v>46026</c:v>
                </c:pt>
                <c:pt idx="23014">
                  <c:v>46028</c:v>
                </c:pt>
                <c:pt idx="23015">
                  <c:v>46030</c:v>
                </c:pt>
                <c:pt idx="23016">
                  <c:v>46032</c:v>
                </c:pt>
                <c:pt idx="23017">
                  <c:v>46034</c:v>
                </c:pt>
                <c:pt idx="23018">
                  <c:v>46036</c:v>
                </c:pt>
                <c:pt idx="23019">
                  <c:v>46038</c:v>
                </c:pt>
                <c:pt idx="23020">
                  <c:v>46040</c:v>
                </c:pt>
                <c:pt idx="23021">
                  <c:v>46042</c:v>
                </c:pt>
                <c:pt idx="23022">
                  <c:v>46044</c:v>
                </c:pt>
                <c:pt idx="23023">
                  <c:v>46046</c:v>
                </c:pt>
                <c:pt idx="23024">
                  <c:v>46048</c:v>
                </c:pt>
                <c:pt idx="23025">
                  <c:v>46050</c:v>
                </c:pt>
                <c:pt idx="23026">
                  <c:v>46052</c:v>
                </c:pt>
                <c:pt idx="23027">
                  <c:v>46054</c:v>
                </c:pt>
                <c:pt idx="23028">
                  <c:v>46056</c:v>
                </c:pt>
                <c:pt idx="23029">
                  <c:v>46058</c:v>
                </c:pt>
                <c:pt idx="23030">
                  <c:v>46060</c:v>
                </c:pt>
                <c:pt idx="23031">
                  <c:v>46062</c:v>
                </c:pt>
                <c:pt idx="23032">
                  <c:v>46064</c:v>
                </c:pt>
                <c:pt idx="23033">
                  <c:v>46066</c:v>
                </c:pt>
                <c:pt idx="23034">
                  <c:v>46068</c:v>
                </c:pt>
                <c:pt idx="23035">
                  <c:v>46070</c:v>
                </c:pt>
                <c:pt idx="23036">
                  <c:v>46072</c:v>
                </c:pt>
                <c:pt idx="23037">
                  <c:v>46074</c:v>
                </c:pt>
                <c:pt idx="23038">
                  <c:v>46076</c:v>
                </c:pt>
                <c:pt idx="23039">
                  <c:v>46078</c:v>
                </c:pt>
                <c:pt idx="23040">
                  <c:v>46080</c:v>
                </c:pt>
                <c:pt idx="23041">
                  <c:v>46082</c:v>
                </c:pt>
                <c:pt idx="23042">
                  <c:v>46084</c:v>
                </c:pt>
                <c:pt idx="23043">
                  <c:v>46086</c:v>
                </c:pt>
                <c:pt idx="23044">
                  <c:v>46088</c:v>
                </c:pt>
                <c:pt idx="23045">
                  <c:v>46090</c:v>
                </c:pt>
                <c:pt idx="23046">
                  <c:v>46092</c:v>
                </c:pt>
                <c:pt idx="23047">
                  <c:v>46094</c:v>
                </c:pt>
                <c:pt idx="23048">
                  <c:v>46096</c:v>
                </c:pt>
                <c:pt idx="23049">
                  <c:v>46098</c:v>
                </c:pt>
                <c:pt idx="23050">
                  <c:v>46100</c:v>
                </c:pt>
                <c:pt idx="23051">
                  <c:v>46102</c:v>
                </c:pt>
                <c:pt idx="23052">
                  <c:v>46104</c:v>
                </c:pt>
                <c:pt idx="23053">
                  <c:v>46106</c:v>
                </c:pt>
                <c:pt idx="23054">
                  <c:v>46108</c:v>
                </c:pt>
                <c:pt idx="23055">
                  <c:v>46110</c:v>
                </c:pt>
                <c:pt idx="23056">
                  <c:v>46112</c:v>
                </c:pt>
                <c:pt idx="23057">
                  <c:v>46114</c:v>
                </c:pt>
                <c:pt idx="23058">
                  <c:v>46116</c:v>
                </c:pt>
                <c:pt idx="23059">
                  <c:v>46118</c:v>
                </c:pt>
                <c:pt idx="23060">
                  <c:v>46120</c:v>
                </c:pt>
                <c:pt idx="23061">
                  <c:v>46122</c:v>
                </c:pt>
                <c:pt idx="23062">
                  <c:v>46124</c:v>
                </c:pt>
                <c:pt idx="23063">
                  <c:v>46126</c:v>
                </c:pt>
                <c:pt idx="23064">
                  <c:v>46128</c:v>
                </c:pt>
                <c:pt idx="23065">
                  <c:v>46130</c:v>
                </c:pt>
                <c:pt idx="23066">
                  <c:v>46132</c:v>
                </c:pt>
                <c:pt idx="23067">
                  <c:v>46134</c:v>
                </c:pt>
                <c:pt idx="23068">
                  <c:v>46136</c:v>
                </c:pt>
                <c:pt idx="23069">
                  <c:v>46138</c:v>
                </c:pt>
                <c:pt idx="23070">
                  <c:v>46140</c:v>
                </c:pt>
                <c:pt idx="23071">
                  <c:v>46142</c:v>
                </c:pt>
                <c:pt idx="23072">
                  <c:v>46144</c:v>
                </c:pt>
                <c:pt idx="23073">
                  <c:v>46146</c:v>
                </c:pt>
                <c:pt idx="23074">
                  <c:v>46148</c:v>
                </c:pt>
                <c:pt idx="23075">
                  <c:v>46150</c:v>
                </c:pt>
                <c:pt idx="23076">
                  <c:v>46152</c:v>
                </c:pt>
                <c:pt idx="23077">
                  <c:v>46154</c:v>
                </c:pt>
                <c:pt idx="23078">
                  <c:v>46156</c:v>
                </c:pt>
                <c:pt idx="23079">
                  <c:v>46158</c:v>
                </c:pt>
                <c:pt idx="23080">
                  <c:v>46160</c:v>
                </c:pt>
                <c:pt idx="23081">
                  <c:v>46162</c:v>
                </c:pt>
                <c:pt idx="23082">
                  <c:v>46164</c:v>
                </c:pt>
                <c:pt idx="23083">
                  <c:v>46166</c:v>
                </c:pt>
                <c:pt idx="23084">
                  <c:v>46168</c:v>
                </c:pt>
                <c:pt idx="23085">
                  <c:v>46170</c:v>
                </c:pt>
                <c:pt idx="23086">
                  <c:v>46172</c:v>
                </c:pt>
                <c:pt idx="23087">
                  <c:v>46174</c:v>
                </c:pt>
                <c:pt idx="23088">
                  <c:v>46176</c:v>
                </c:pt>
                <c:pt idx="23089">
                  <c:v>46178</c:v>
                </c:pt>
                <c:pt idx="23090">
                  <c:v>46180</c:v>
                </c:pt>
                <c:pt idx="23091">
                  <c:v>46182</c:v>
                </c:pt>
                <c:pt idx="23092">
                  <c:v>46184</c:v>
                </c:pt>
                <c:pt idx="23093">
                  <c:v>46186</c:v>
                </c:pt>
                <c:pt idx="23094">
                  <c:v>46188</c:v>
                </c:pt>
                <c:pt idx="23095">
                  <c:v>46190</c:v>
                </c:pt>
                <c:pt idx="23096">
                  <c:v>46192</c:v>
                </c:pt>
                <c:pt idx="23097">
                  <c:v>46194</c:v>
                </c:pt>
                <c:pt idx="23098">
                  <c:v>46196</c:v>
                </c:pt>
                <c:pt idx="23099">
                  <c:v>46198</c:v>
                </c:pt>
                <c:pt idx="23100">
                  <c:v>46200</c:v>
                </c:pt>
                <c:pt idx="23101">
                  <c:v>46202</c:v>
                </c:pt>
                <c:pt idx="23102">
                  <c:v>46204</c:v>
                </c:pt>
                <c:pt idx="23103">
                  <c:v>46206</c:v>
                </c:pt>
                <c:pt idx="23104">
                  <c:v>46208</c:v>
                </c:pt>
                <c:pt idx="23105">
                  <c:v>46210</c:v>
                </c:pt>
                <c:pt idx="23106">
                  <c:v>46212</c:v>
                </c:pt>
                <c:pt idx="23107">
                  <c:v>46214</c:v>
                </c:pt>
                <c:pt idx="23108">
                  <c:v>46216</c:v>
                </c:pt>
                <c:pt idx="23109">
                  <c:v>46218</c:v>
                </c:pt>
                <c:pt idx="23110">
                  <c:v>46220</c:v>
                </c:pt>
                <c:pt idx="23111">
                  <c:v>46222</c:v>
                </c:pt>
                <c:pt idx="23112">
                  <c:v>46224</c:v>
                </c:pt>
                <c:pt idx="23113">
                  <c:v>46226</c:v>
                </c:pt>
                <c:pt idx="23114">
                  <c:v>46228</c:v>
                </c:pt>
                <c:pt idx="23115">
                  <c:v>46230</c:v>
                </c:pt>
                <c:pt idx="23116">
                  <c:v>46232</c:v>
                </c:pt>
                <c:pt idx="23117">
                  <c:v>46234</c:v>
                </c:pt>
                <c:pt idx="23118">
                  <c:v>46236</c:v>
                </c:pt>
                <c:pt idx="23119">
                  <c:v>46238</c:v>
                </c:pt>
                <c:pt idx="23120">
                  <c:v>46240</c:v>
                </c:pt>
                <c:pt idx="23121">
                  <c:v>46242</c:v>
                </c:pt>
                <c:pt idx="23122">
                  <c:v>46244</c:v>
                </c:pt>
                <c:pt idx="23123">
                  <c:v>46246</c:v>
                </c:pt>
                <c:pt idx="23124">
                  <c:v>46248</c:v>
                </c:pt>
                <c:pt idx="23125">
                  <c:v>46250</c:v>
                </c:pt>
                <c:pt idx="23126">
                  <c:v>46252</c:v>
                </c:pt>
                <c:pt idx="23127">
                  <c:v>46254</c:v>
                </c:pt>
                <c:pt idx="23128">
                  <c:v>46256</c:v>
                </c:pt>
                <c:pt idx="23129">
                  <c:v>46258</c:v>
                </c:pt>
                <c:pt idx="23130">
                  <c:v>46260</c:v>
                </c:pt>
                <c:pt idx="23131">
                  <c:v>46262</c:v>
                </c:pt>
                <c:pt idx="23132">
                  <c:v>46264</c:v>
                </c:pt>
                <c:pt idx="23133">
                  <c:v>46266</c:v>
                </c:pt>
                <c:pt idx="23134">
                  <c:v>46268</c:v>
                </c:pt>
                <c:pt idx="23135">
                  <c:v>46270</c:v>
                </c:pt>
                <c:pt idx="23136">
                  <c:v>46272</c:v>
                </c:pt>
                <c:pt idx="23137">
                  <c:v>46274</c:v>
                </c:pt>
                <c:pt idx="23138">
                  <c:v>46276</c:v>
                </c:pt>
                <c:pt idx="23139">
                  <c:v>46278</c:v>
                </c:pt>
                <c:pt idx="23140">
                  <c:v>46280</c:v>
                </c:pt>
                <c:pt idx="23141">
                  <c:v>46282</c:v>
                </c:pt>
                <c:pt idx="23142">
                  <c:v>46284</c:v>
                </c:pt>
                <c:pt idx="23143">
                  <c:v>46286</c:v>
                </c:pt>
                <c:pt idx="23144">
                  <c:v>46288</c:v>
                </c:pt>
                <c:pt idx="23145">
                  <c:v>46290</c:v>
                </c:pt>
                <c:pt idx="23146">
                  <c:v>46292</c:v>
                </c:pt>
                <c:pt idx="23147">
                  <c:v>46294</c:v>
                </c:pt>
                <c:pt idx="23148">
                  <c:v>46296</c:v>
                </c:pt>
                <c:pt idx="23149">
                  <c:v>46298</c:v>
                </c:pt>
                <c:pt idx="23150">
                  <c:v>46300</c:v>
                </c:pt>
                <c:pt idx="23151">
                  <c:v>46302</c:v>
                </c:pt>
                <c:pt idx="23152">
                  <c:v>46304</c:v>
                </c:pt>
                <c:pt idx="23153">
                  <c:v>46306</c:v>
                </c:pt>
                <c:pt idx="23154">
                  <c:v>46308</c:v>
                </c:pt>
                <c:pt idx="23155">
                  <c:v>46310</c:v>
                </c:pt>
                <c:pt idx="23156">
                  <c:v>46312</c:v>
                </c:pt>
                <c:pt idx="23157">
                  <c:v>46314</c:v>
                </c:pt>
                <c:pt idx="23158">
                  <c:v>46316</c:v>
                </c:pt>
                <c:pt idx="23159">
                  <c:v>46318</c:v>
                </c:pt>
                <c:pt idx="23160">
                  <c:v>46320</c:v>
                </c:pt>
                <c:pt idx="23161">
                  <c:v>46322</c:v>
                </c:pt>
                <c:pt idx="23162">
                  <c:v>46324</c:v>
                </c:pt>
                <c:pt idx="23163">
                  <c:v>46326</c:v>
                </c:pt>
                <c:pt idx="23164">
                  <c:v>46328</c:v>
                </c:pt>
                <c:pt idx="23165">
                  <c:v>46330</c:v>
                </c:pt>
                <c:pt idx="23166">
                  <c:v>46332</c:v>
                </c:pt>
                <c:pt idx="23167">
                  <c:v>46334</c:v>
                </c:pt>
                <c:pt idx="23168">
                  <c:v>46336</c:v>
                </c:pt>
                <c:pt idx="23169">
                  <c:v>46338</c:v>
                </c:pt>
                <c:pt idx="23170">
                  <c:v>46340</c:v>
                </c:pt>
                <c:pt idx="23171">
                  <c:v>46342</c:v>
                </c:pt>
                <c:pt idx="23172">
                  <c:v>46344</c:v>
                </c:pt>
                <c:pt idx="23173">
                  <c:v>46346</c:v>
                </c:pt>
                <c:pt idx="23174">
                  <c:v>46348</c:v>
                </c:pt>
                <c:pt idx="23175">
                  <c:v>46350</c:v>
                </c:pt>
                <c:pt idx="23176">
                  <c:v>46352</c:v>
                </c:pt>
                <c:pt idx="23177">
                  <c:v>46354</c:v>
                </c:pt>
                <c:pt idx="23178">
                  <c:v>46356</c:v>
                </c:pt>
                <c:pt idx="23179">
                  <c:v>46358</c:v>
                </c:pt>
                <c:pt idx="23180">
                  <c:v>46360</c:v>
                </c:pt>
                <c:pt idx="23181">
                  <c:v>46362</c:v>
                </c:pt>
                <c:pt idx="23182">
                  <c:v>46364</c:v>
                </c:pt>
                <c:pt idx="23183">
                  <c:v>46366</c:v>
                </c:pt>
                <c:pt idx="23184">
                  <c:v>46368</c:v>
                </c:pt>
                <c:pt idx="23185">
                  <c:v>46370</c:v>
                </c:pt>
                <c:pt idx="23186">
                  <c:v>46372</c:v>
                </c:pt>
                <c:pt idx="23187">
                  <c:v>46374</c:v>
                </c:pt>
                <c:pt idx="23188">
                  <c:v>46376</c:v>
                </c:pt>
                <c:pt idx="23189">
                  <c:v>46378</c:v>
                </c:pt>
                <c:pt idx="23190">
                  <c:v>46380</c:v>
                </c:pt>
                <c:pt idx="23191">
                  <c:v>46382</c:v>
                </c:pt>
                <c:pt idx="23192">
                  <c:v>46384</c:v>
                </c:pt>
                <c:pt idx="23193">
                  <c:v>46386</c:v>
                </c:pt>
                <c:pt idx="23194">
                  <c:v>46388</c:v>
                </c:pt>
                <c:pt idx="23195">
                  <c:v>46390</c:v>
                </c:pt>
                <c:pt idx="23196">
                  <c:v>46392</c:v>
                </c:pt>
                <c:pt idx="23197">
                  <c:v>46394</c:v>
                </c:pt>
                <c:pt idx="23198">
                  <c:v>46396</c:v>
                </c:pt>
                <c:pt idx="23199">
                  <c:v>46398</c:v>
                </c:pt>
                <c:pt idx="23200">
                  <c:v>46400</c:v>
                </c:pt>
                <c:pt idx="23201">
                  <c:v>46402</c:v>
                </c:pt>
                <c:pt idx="23202">
                  <c:v>46404</c:v>
                </c:pt>
                <c:pt idx="23203">
                  <c:v>46406</c:v>
                </c:pt>
                <c:pt idx="23204">
                  <c:v>46408</c:v>
                </c:pt>
                <c:pt idx="23205">
                  <c:v>46410</c:v>
                </c:pt>
                <c:pt idx="23206">
                  <c:v>46412</c:v>
                </c:pt>
                <c:pt idx="23207">
                  <c:v>46414</c:v>
                </c:pt>
                <c:pt idx="23208">
                  <c:v>46416</c:v>
                </c:pt>
                <c:pt idx="23209">
                  <c:v>46418</c:v>
                </c:pt>
                <c:pt idx="23210">
                  <c:v>46420</c:v>
                </c:pt>
                <c:pt idx="23211">
                  <c:v>46422</c:v>
                </c:pt>
                <c:pt idx="23212">
                  <c:v>46424</c:v>
                </c:pt>
                <c:pt idx="23213">
                  <c:v>46426</c:v>
                </c:pt>
                <c:pt idx="23214">
                  <c:v>46428</c:v>
                </c:pt>
                <c:pt idx="23215">
                  <c:v>46430</c:v>
                </c:pt>
                <c:pt idx="23216">
                  <c:v>46432</c:v>
                </c:pt>
                <c:pt idx="23217">
                  <c:v>46434</c:v>
                </c:pt>
                <c:pt idx="23218">
                  <c:v>46436</c:v>
                </c:pt>
                <c:pt idx="23219">
                  <c:v>46438</c:v>
                </c:pt>
                <c:pt idx="23220">
                  <c:v>46440</c:v>
                </c:pt>
                <c:pt idx="23221">
                  <c:v>46442</c:v>
                </c:pt>
                <c:pt idx="23222">
                  <c:v>46444</c:v>
                </c:pt>
                <c:pt idx="23223">
                  <c:v>46446</c:v>
                </c:pt>
                <c:pt idx="23224">
                  <c:v>46448</c:v>
                </c:pt>
                <c:pt idx="23225">
                  <c:v>46450</c:v>
                </c:pt>
                <c:pt idx="23226">
                  <c:v>46452</c:v>
                </c:pt>
                <c:pt idx="23227">
                  <c:v>46454</c:v>
                </c:pt>
                <c:pt idx="23228">
                  <c:v>46456</c:v>
                </c:pt>
                <c:pt idx="23229">
                  <c:v>46458</c:v>
                </c:pt>
                <c:pt idx="23230">
                  <c:v>46460</c:v>
                </c:pt>
                <c:pt idx="23231">
                  <c:v>46462</c:v>
                </c:pt>
                <c:pt idx="23232">
                  <c:v>46464</c:v>
                </c:pt>
                <c:pt idx="23233">
                  <c:v>46466</c:v>
                </c:pt>
                <c:pt idx="23234">
                  <c:v>46468</c:v>
                </c:pt>
                <c:pt idx="23235">
                  <c:v>46470</c:v>
                </c:pt>
                <c:pt idx="23236">
                  <c:v>46472</c:v>
                </c:pt>
                <c:pt idx="23237">
                  <c:v>46474</c:v>
                </c:pt>
                <c:pt idx="23238">
                  <c:v>46476</c:v>
                </c:pt>
                <c:pt idx="23239">
                  <c:v>46478</c:v>
                </c:pt>
                <c:pt idx="23240">
                  <c:v>46480</c:v>
                </c:pt>
                <c:pt idx="23241">
                  <c:v>46482</c:v>
                </c:pt>
                <c:pt idx="23242">
                  <c:v>46484</c:v>
                </c:pt>
                <c:pt idx="23243">
                  <c:v>46486</c:v>
                </c:pt>
                <c:pt idx="23244">
                  <c:v>46488</c:v>
                </c:pt>
                <c:pt idx="23245">
                  <c:v>46490</c:v>
                </c:pt>
                <c:pt idx="23246">
                  <c:v>46492</c:v>
                </c:pt>
                <c:pt idx="23247">
                  <c:v>46494</c:v>
                </c:pt>
                <c:pt idx="23248">
                  <c:v>46496</c:v>
                </c:pt>
                <c:pt idx="23249">
                  <c:v>46498</c:v>
                </c:pt>
                <c:pt idx="23250">
                  <c:v>46500</c:v>
                </c:pt>
                <c:pt idx="23251">
                  <c:v>46502</c:v>
                </c:pt>
                <c:pt idx="23252">
                  <c:v>46504</c:v>
                </c:pt>
                <c:pt idx="23253">
                  <c:v>46506</c:v>
                </c:pt>
                <c:pt idx="23254">
                  <c:v>46508</c:v>
                </c:pt>
                <c:pt idx="23255">
                  <c:v>46510</c:v>
                </c:pt>
                <c:pt idx="23256">
                  <c:v>46512</c:v>
                </c:pt>
                <c:pt idx="23257">
                  <c:v>46514</c:v>
                </c:pt>
                <c:pt idx="23258">
                  <c:v>46516</c:v>
                </c:pt>
                <c:pt idx="23259">
                  <c:v>46518</c:v>
                </c:pt>
                <c:pt idx="23260">
                  <c:v>46520</c:v>
                </c:pt>
                <c:pt idx="23261">
                  <c:v>46522</c:v>
                </c:pt>
                <c:pt idx="23262">
                  <c:v>46524</c:v>
                </c:pt>
                <c:pt idx="23263">
                  <c:v>46526</c:v>
                </c:pt>
                <c:pt idx="23264">
                  <c:v>46528</c:v>
                </c:pt>
                <c:pt idx="23265">
                  <c:v>46530</c:v>
                </c:pt>
                <c:pt idx="23266">
                  <c:v>46532</c:v>
                </c:pt>
                <c:pt idx="23267">
                  <c:v>46534</c:v>
                </c:pt>
                <c:pt idx="23268">
                  <c:v>46536</c:v>
                </c:pt>
                <c:pt idx="23269">
                  <c:v>46538</c:v>
                </c:pt>
                <c:pt idx="23270">
                  <c:v>46540</c:v>
                </c:pt>
                <c:pt idx="23271">
                  <c:v>46542</c:v>
                </c:pt>
                <c:pt idx="23272">
                  <c:v>46544</c:v>
                </c:pt>
                <c:pt idx="23273">
                  <c:v>46546</c:v>
                </c:pt>
                <c:pt idx="23274">
                  <c:v>46548</c:v>
                </c:pt>
                <c:pt idx="23275">
                  <c:v>46550</c:v>
                </c:pt>
                <c:pt idx="23276">
                  <c:v>46552</c:v>
                </c:pt>
                <c:pt idx="23277">
                  <c:v>46554</c:v>
                </c:pt>
                <c:pt idx="23278">
                  <c:v>46556</c:v>
                </c:pt>
                <c:pt idx="23279">
                  <c:v>46558</c:v>
                </c:pt>
                <c:pt idx="23280">
                  <c:v>46560</c:v>
                </c:pt>
                <c:pt idx="23281">
                  <c:v>46562</c:v>
                </c:pt>
                <c:pt idx="23282">
                  <c:v>46564</c:v>
                </c:pt>
                <c:pt idx="23283">
                  <c:v>46566</c:v>
                </c:pt>
                <c:pt idx="23284">
                  <c:v>46568</c:v>
                </c:pt>
                <c:pt idx="23285">
                  <c:v>46570</c:v>
                </c:pt>
                <c:pt idx="23286">
                  <c:v>46572</c:v>
                </c:pt>
                <c:pt idx="23287">
                  <c:v>46574</c:v>
                </c:pt>
                <c:pt idx="23288">
                  <c:v>46576</c:v>
                </c:pt>
                <c:pt idx="23289">
                  <c:v>46578</c:v>
                </c:pt>
                <c:pt idx="23290">
                  <c:v>46580</c:v>
                </c:pt>
                <c:pt idx="23291">
                  <c:v>46582</c:v>
                </c:pt>
                <c:pt idx="23292">
                  <c:v>46584</c:v>
                </c:pt>
                <c:pt idx="23293">
                  <c:v>46586</c:v>
                </c:pt>
                <c:pt idx="23294">
                  <c:v>46588</c:v>
                </c:pt>
                <c:pt idx="23295">
                  <c:v>46590</c:v>
                </c:pt>
                <c:pt idx="23296">
                  <c:v>46592</c:v>
                </c:pt>
                <c:pt idx="23297">
                  <c:v>46594</c:v>
                </c:pt>
                <c:pt idx="23298">
                  <c:v>46596</c:v>
                </c:pt>
                <c:pt idx="23299">
                  <c:v>46598</c:v>
                </c:pt>
                <c:pt idx="23300">
                  <c:v>46600</c:v>
                </c:pt>
                <c:pt idx="23301">
                  <c:v>46602</c:v>
                </c:pt>
                <c:pt idx="23302">
                  <c:v>46604</c:v>
                </c:pt>
                <c:pt idx="23303">
                  <c:v>46606</c:v>
                </c:pt>
                <c:pt idx="23304">
                  <c:v>46608</c:v>
                </c:pt>
                <c:pt idx="23305">
                  <c:v>46610</c:v>
                </c:pt>
                <c:pt idx="23306">
                  <c:v>46612</c:v>
                </c:pt>
                <c:pt idx="23307">
                  <c:v>46614</c:v>
                </c:pt>
                <c:pt idx="23308">
                  <c:v>46616</c:v>
                </c:pt>
                <c:pt idx="23309">
                  <c:v>46618</c:v>
                </c:pt>
                <c:pt idx="23310">
                  <c:v>46620</c:v>
                </c:pt>
                <c:pt idx="23311">
                  <c:v>46622</c:v>
                </c:pt>
                <c:pt idx="23312">
                  <c:v>46624</c:v>
                </c:pt>
                <c:pt idx="23313">
                  <c:v>46626</c:v>
                </c:pt>
                <c:pt idx="23314">
                  <c:v>46628</c:v>
                </c:pt>
                <c:pt idx="23315">
                  <c:v>46630</c:v>
                </c:pt>
                <c:pt idx="23316">
                  <c:v>46632</c:v>
                </c:pt>
                <c:pt idx="23317">
                  <c:v>46634</c:v>
                </c:pt>
                <c:pt idx="23318">
                  <c:v>46636</c:v>
                </c:pt>
                <c:pt idx="23319">
                  <c:v>46638</c:v>
                </c:pt>
                <c:pt idx="23320">
                  <c:v>46640</c:v>
                </c:pt>
                <c:pt idx="23321">
                  <c:v>46642</c:v>
                </c:pt>
                <c:pt idx="23322">
                  <c:v>46644</c:v>
                </c:pt>
                <c:pt idx="23323">
                  <c:v>46646</c:v>
                </c:pt>
                <c:pt idx="23324">
                  <c:v>46648</c:v>
                </c:pt>
                <c:pt idx="23325">
                  <c:v>46650</c:v>
                </c:pt>
                <c:pt idx="23326">
                  <c:v>46652</c:v>
                </c:pt>
                <c:pt idx="23327">
                  <c:v>46654</c:v>
                </c:pt>
                <c:pt idx="23328">
                  <c:v>46656</c:v>
                </c:pt>
                <c:pt idx="23329">
                  <c:v>46658</c:v>
                </c:pt>
                <c:pt idx="23330">
                  <c:v>46660</c:v>
                </c:pt>
                <c:pt idx="23331">
                  <c:v>46662</c:v>
                </c:pt>
                <c:pt idx="23332">
                  <c:v>46664</c:v>
                </c:pt>
                <c:pt idx="23333">
                  <c:v>46666</c:v>
                </c:pt>
                <c:pt idx="23334">
                  <c:v>46668</c:v>
                </c:pt>
                <c:pt idx="23335">
                  <c:v>46670</c:v>
                </c:pt>
                <c:pt idx="23336">
                  <c:v>46672</c:v>
                </c:pt>
                <c:pt idx="23337">
                  <c:v>46674</c:v>
                </c:pt>
                <c:pt idx="23338">
                  <c:v>46676</c:v>
                </c:pt>
                <c:pt idx="23339">
                  <c:v>46678</c:v>
                </c:pt>
                <c:pt idx="23340">
                  <c:v>46680</c:v>
                </c:pt>
                <c:pt idx="23341">
                  <c:v>46682</c:v>
                </c:pt>
                <c:pt idx="23342">
                  <c:v>46684</c:v>
                </c:pt>
                <c:pt idx="23343">
                  <c:v>46686</c:v>
                </c:pt>
                <c:pt idx="23344">
                  <c:v>46688</c:v>
                </c:pt>
                <c:pt idx="23345">
                  <c:v>46690</c:v>
                </c:pt>
                <c:pt idx="23346">
                  <c:v>46692</c:v>
                </c:pt>
                <c:pt idx="23347">
                  <c:v>46694</c:v>
                </c:pt>
                <c:pt idx="23348">
                  <c:v>46696</c:v>
                </c:pt>
                <c:pt idx="23349">
                  <c:v>46698</c:v>
                </c:pt>
                <c:pt idx="23350">
                  <c:v>46700</c:v>
                </c:pt>
                <c:pt idx="23351">
                  <c:v>46702</c:v>
                </c:pt>
                <c:pt idx="23352">
                  <c:v>46704</c:v>
                </c:pt>
                <c:pt idx="23353">
                  <c:v>46706</c:v>
                </c:pt>
                <c:pt idx="23354">
                  <c:v>46708</c:v>
                </c:pt>
                <c:pt idx="23355">
                  <c:v>46710</c:v>
                </c:pt>
                <c:pt idx="23356">
                  <c:v>46712</c:v>
                </c:pt>
                <c:pt idx="23357">
                  <c:v>46714</c:v>
                </c:pt>
                <c:pt idx="23358">
                  <c:v>46716</c:v>
                </c:pt>
                <c:pt idx="23359">
                  <c:v>46718</c:v>
                </c:pt>
                <c:pt idx="23360">
                  <c:v>46720</c:v>
                </c:pt>
                <c:pt idx="23361">
                  <c:v>46722</c:v>
                </c:pt>
                <c:pt idx="23362">
                  <c:v>46724</c:v>
                </c:pt>
                <c:pt idx="23363">
                  <c:v>46726</c:v>
                </c:pt>
                <c:pt idx="23364">
                  <c:v>46728</c:v>
                </c:pt>
                <c:pt idx="23365">
                  <c:v>46730</c:v>
                </c:pt>
                <c:pt idx="23366">
                  <c:v>46732</c:v>
                </c:pt>
                <c:pt idx="23367">
                  <c:v>46734</c:v>
                </c:pt>
                <c:pt idx="23368">
                  <c:v>46736</c:v>
                </c:pt>
                <c:pt idx="23369">
                  <c:v>46738</c:v>
                </c:pt>
                <c:pt idx="23370">
                  <c:v>46740</c:v>
                </c:pt>
                <c:pt idx="23371">
                  <c:v>46742</c:v>
                </c:pt>
                <c:pt idx="23372">
                  <c:v>46744</c:v>
                </c:pt>
                <c:pt idx="23373">
                  <c:v>46746</c:v>
                </c:pt>
                <c:pt idx="23374">
                  <c:v>46748</c:v>
                </c:pt>
                <c:pt idx="23375">
                  <c:v>46750</c:v>
                </c:pt>
                <c:pt idx="23376">
                  <c:v>46752</c:v>
                </c:pt>
                <c:pt idx="23377">
                  <c:v>46754</c:v>
                </c:pt>
                <c:pt idx="23378">
                  <c:v>46756</c:v>
                </c:pt>
                <c:pt idx="23379">
                  <c:v>46758</c:v>
                </c:pt>
                <c:pt idx="23380">
                  <c:v>46760</c:v>
                </c:pt>
                <c:pt idx="23381">
                  <c:v>46762</c:v>
                </c:pt>
                <c:pt idx="23382">
                  <c:v>46764</c:v>
                </c:pt>
                <c:pt idx="23383">
                  <c:v>46766</c:v>
                </c:pt>
                <c:pt idx="23384">
                  <c:v>46768</c:v>
                </c:pt>
                <c:pt idx="23385">
                  <c:v>46770</c:v>
                </c:pt>
                <c:pt idx="23386">
                  <c:v>46772</c:v>
                </c:pt>
                <c:pt idx="23387">
                  <c:v>46774</c:v>
                </c:pt>
                <c:pt idx="23388">
                  <c:v>46776</c:v>
                </c:pt>
                <c:pt idx="23389">
                  <c:v>46778</c:v>
                </c:pt>
                <c:pt idx="23390">
                  <c:v>46780</c:v>
                </c:pt>
                <c:pt idx="23391">
                  <c:v>46782</c:v>
                </c:pt>
                <c:pt idx="23392">
                  <c:v>46784</c:v>
                </c:pt>
                <c:pt idx="23393">
                  <c:v>46786</c:v>
                </c:pt>
                <c:pt idx="23394">
                  <c:v>46788</c:v>
                </c:pt>
                <c:pt idx="23395">
                  <c:v>46790</c:v>
                </c:pt>
                <c:pt idx="23396">
                  <c:v>46792</c:v>
                </c:pt>
                <c:pt idx="23397">
                  <c:v>46794</c:v>
                </c:pt>
                <c:pt idx="23398">
                  <c:v>46796</c:v>
                </c:pt>
                <c:pt idx="23399">
                  <c:v>46798</c:v>
                </c:pt>
                <c:pt idx="23400">
                  <c:v>46800</c:v>
                </c:pt>
                <c:pt idx="23401">
                  <c:v>46802</c:v>
                </c:pt>
                <c:pt idx="23402">
                  <c:v>46804</c:v>
                </c:pt>
                <c:pt idx="23403">
                  <c:v>46806</c:v>
                </c:pt>
                <c:pt idx="23404">
                  <c:v>46808</c:v>
                </c:pt>
                <c:pt idx="23405">
                  <c:v>46810</c:v>
                </c:pt>
                <c:pt idx="23406">
                  <c:v>46812</c:v>
                </c:pt>
                <c:pt idx="23407">
                  <c:v>46814</c:v>
                </c:pt>
                <c:pt idx="23408">
                  <c:v>46816</c:v>
                </c:pt>
                <c:pt idx="23409">
                  <c:v>46818</c:v>
                </c:pt>
                <c:pt idx="23410">
                  <c:v>46820</c:v>
                </c:pt>
                <c:pt idx="23411">
                  <c:v>46822</c:v>
                </c:pt>
                <c:pt idx="23412">
                  <c:v>46824</c:v>
                </c:pt>
                <c:pt idx="23413">
                  <c:v>46826</c:v>
                </c:pt>
                <c:pt idx="23414">
                  <c:v>46828</c:v>
                </c:pt>
                <c:pt idx="23415">
                  <c:v>46830</c:v>
                </c:pt>
                <c:pt idx="23416">
                  <c:v>46832</c:v>
                </c:pt>
                <c:pt idx="23417">
                  <c:v>46834</c:v>
                </c:pt>
                <c:pt idx="23418">
                  <c:v>46836</c:v>
                </c:pt>
                <c:pt idx="23419">
                  <c:v>46838</c:v>
                </c:pt>
                <c:pt idx="23420">
                  <c:v>46840</c:v>
                </c:pt>
                <c:pt idx="23421">
                  <c:v>46842</c:v>
                </c:pt>
                <c:pt idx="23422">
                  <c:v>46844</c:v>
                </c:pt>
                <c:pt idx="23423">
                  <c:v>46846</c:v>
                </c:pt>
                <c:pt idx="23424">
                  <c:v>46848</c:v>
                </c:pt>
                <c:pt idx="23425">
                  <c:v>46850</c:v>
                </c:pt>
                <c:pt idx="23426">
                  <c:v>46852</c:v>
                </c:pt>
                <c:pt idx="23427">
                  <c:v>46854</c:v>
                </c:pt>
                <c:pt idx="23428">
                  <c:v>46856</c:v>
                </c:pt>
                <c:pt idx="23429">
                  <c:v>46858</c:v>
                </c:pt>
                <c:pt idx="23430">
                  <c:v>46860</c:v>
                </c:pt>
                <c:pt idx="23431">
                  <c:v>46862</c:v>
                </c:pt>
                <c:pt idx="23432">
                  <c:v>46864</c:v>
                </c:pt>
                <c:pt idx="23433">
                  <c:v>46866</c:v>
                </c:pt>
                <c:pt idx="23434">
                  <c:v>46868</c:v>
                </c:pt>
                <c:pt idx="23435">
                  <c:v>46870</c:v>
                </c:pt>
                <c:pt idx="23436">
                  <c:v>46872</c:v>
                </c:pt>
                <c:pt idx="23437">
                  <c:v>46874</c:v>
                </c:pt>
                <c:pt idx="23438">
                  <c:v>46876</c:v>
                </c:pt>
                <c:pt idx="23439">
                  <c:v>46878</c:v>
                </c:pt>
                <c:pt idx="23440">
                  <c:v>46880</c:v>
                </c:pt>
                <c:pt idx="23441">
                  <c:v>46882</c:v>
                </c:pt>
                <c:pt idx="23442">
                  <c:v>46884</c:v>
                </c:pt>
                <c:pt idx="23443">
                  <c:v>46886</c:v>
                </c:pt>
                <c:pt idx="23444">
                  <c:v>46888</c:v>
                </c:pt>
                <c:pt idx="23445">
                  <c:v>46890</c:v>
                </c:pt>
                <c:pt idx="23446">
                  <c:v>46892</c:v>
                </c:pt>
                <c:pt idx="23447">
                  <c:v>46894</c:v>
                </c:pt>
                <c:pt idx="23448">
                  <c:v>46896</c:v>
                </c:pt>
                <c:pt idx="23449">
                  <c:v>46898</c:v>
                </c:pt>
                <c:pt idx="23450">
                  <c:v>46900</c:v>
                </c:pt>
                <c:pt idx="23451">
                  <c:v>46902</c:v>
                </c:pt>
                <c:pt idx="23452">
                  <c:v>46904</c:v>
                </c:pt>
                <c:pt idx="23453">
                  <c:v>46906</c:v>
                </c:pt>
                <c:pt idx="23454">
                  <c:v>46908</c:v>
                </c:pt>
                <c:pt idx="23455">
                  <c:v>46910</c:v>
                </c:pt>
                <c:pt idx="23456">
                  <c:v>46912</c:v>
                </c:pt>
                <c:pt idx="23457">
                  <c:v>46914</c:v>
                </c:pt>
                <c:pt idx="23458">
                  <c:v>46916</c:v>
                </c:pt>
                <c:pt idx="23459">
                  <c:v>46918</c:v>
                </c:pt>
                <c:pt idx="23460">
                  <c:v>46920</c:v>
                </c:pt>
                <c:pt idx="23461">
                  <c:v>46922</c:v>
                </c:pt>
                <c:pt idx="23462">
                  <c:v>46924</c:v>
                </c:pt>
                <c:pt idx="23463">
                  <c:v>46926</c:v>
                </c:pt>
                <c:pt idx="23464">
                  <c:v>46928</c:v>
                </c:pt>
                <c:pt idx="23465">
                  <c:v>46930</c:v>
                </c:pt>
                <c:pt idx="23466">
                  <c:v>46932</c:v>
                </c:pt>
                <c:pt idx="23467">
                  <c:v>46934</c:v>
                </c:pt>
                <c:pt idx="23468">
                  <c:v>46936</c:v>
                </c:pt>
                <c:pt idx="23469">
                  <c:v>46938</c:v>
                </c:pt>
                <c:pt idx="23470">
                  <c:v>46940</c:v>
                </c:pt>
                <c:pt idx="23471">
                  <c:v>46942</c:v>
                </c:pt>
                <c:pt idx="23472">
                  <c:v>46944</c:v>
                </c:pt>
                <c:pt idx="23473">
                  <c:v>46946</c:v>
                </c:pt>
                <c:pt idx="23474">
                  <c:v>46948</c:v>
                </c:pt>
                <c:pt idx="23475">
                  <c:v>46950</c:v>
                </c:pt>
                <c:pt idx="23476">
                  <c:v>46952</c:v>
                </c:pt>
                <c:pt idx="23477">
                  <c:v>46954</c:v>
                </c:pt>
                <c:pt idx="23478">
                  <c:v>46956</c:v>
                </c:pt>
                <c:pt idx="23479">
                  <c:v>46958</c:v>
                </c:pt>
                <c:pt idx="23480">
                  <c:v>46960</c:v>
                </c:pt>
                <c:pt idx="23481">
                  <c:v>46962</c:v>
                </c:pt>
                <c:pt idx="23482">
                  <c:v>46964</c:v>
                </c:pt>
                <c:pt idx="23483">
                  <c:v>46966</c:v>
                </c:pt>
                <c:pt idx="23484">
                  <c:v>46968</c:v>
                </c:pt>
                <c:pt idx="23485">
                  <c:v>46970</c:v>
                </c:pt>
                <c:pt idx="23486">
                  <c:v>46972</c:v>
                </c:pt>
                <c:pt idx="23487">
                  <c:v>46974</c:v>
                </c:pt>
                <c:pt idx="23488">
                  <c:v>46976</c:v>
                </c:pt>
                <c:pt idx="23489">
                  <c:v>46978</c:v>
                </c:pt>
                <c:pt idx="23490">
                  <c:v>46980</c:v>
                </c:pt>
                <c:pt idx="23491">
                  <c:v>46982</c:v>
                </c:pt>
                <c:pt idx="23492">
                  <c:v>46984</c:v>
                </c:pt>
                <c:pt idx="23493">
                  <c:v>46986</c:v>
                </c:pt>
                <c:pt idx="23494">
                  <c:v>46988</c:v>
                </c:pt>
                <c:pt idx="23495">
                  <c:v>46990</c:v>
                </c:pt>
                <c:pt idx="23496">
                  <c:v>46992</c:v>
                </c:pt>
                <c:pt idx="23497">
                  <c:v>46994</c:v>
                </c:pt>
                <c:pt idx="23498">
                  <c:v>46996</c:v>
                </c:pt>
                <c:pt idx="23499">
                  <c:v>46998</c:v>
                </c:pt>
                <c:pt idx="23500">
                  <c:v>47000</c:v>
                </c:pt>
                <c:pt idx="23501">
                  <c:v>47002</c:v>
                </c:pt>
                <c:pt idx="23502">
                  <c:v>47004</c:v>
                </c:pt>
                <c:pt idx="23503">
                  <c:v>47006</c:v>
                </c:pt>
                <c:pt idx="23504">
                  <c:v>47008</c:v>
                </c:pt>
                <c:pt idx="23505">
                  <c:v>47010</c:v>
                </c:pt>
                <c:pt idx="23506">
                  <c:v>47012</c:v>
                </c:pt>
                <c:pt idx="23507">
                  <c:v>47014</c:v>
                </c:pt>
                <c:pt idx="23508">
                  <c:v>47016</c:v>
                </c:pt>
                <c:pt idx="23509">
                  <c:v>47018</c:v>
                </c:pt>
                <c:pt idx="23510">
                  <c:v>47020</c:v>
                </c:pt>
                <c:pt idx="23511">
                  <c:v>47022</c:v>
                </c:pt>
                <c:pt idx="23512">
                  <c:v>47024</c:v>
                </c:pt>
                <c:pt idx="23513">
                  <c:v>47026</c:v>
                </c:pt>
                <c:pt idx="23514">
                  <c:v>47028</c:v>
                </c:pt>
                <c:pt idx="23515">
                  <c:v>47030</c:v>
                </c:pt>
                <c:pt idx="23516">
                  <c:v>47032</c:v>
                </c:pt>
                <c:pt idx="23517">
                  <c:v>47034</c:v>
                </c:pt>
                <c:pt idx="23518">
                  <c:v>47036</c:v>
                </c:pt>
                <c:pt idx="23519">
                  <c:v>47038</c:v>
                </c:pt>
                <c:pt idx="23520">
                  <c:v>47040</c:v>
                </c:pt>
                <c:pt idx="23521">
                  <c:v>47042</c:v>
                </c:pt>
                <c:pt idx="23522">
                  <c:v>47044</c:v>
                </c:pt>
                <c:pt idx="23523">
                  <c:v>47046</c:v>
                </c:pt>
                <c:pt idx="23524">
                  <c:v>47048</c:v>
                </c:pt>
                <c:pt idx="23525">
                  <c:v>47050</c:v>
                </c:pt>
                <c:pt idx="23526">
                  <c:v>47052</c:v>
                </c:pt>
                <c:pt idx="23527">
                  <c:v>47054</c:v>
                </c:pt>
                <c:pt idx="23528">
                  <c:v>47056</c:v>
                </c:pt>
                <c:pt idx="23529">
                  <c:v>47058</c:v>
                </c:pt>
                <c:pt idx="23530">
                  <c:v>47060</c:v>
                </c:pt>
                <c:pt idx="23531">
                  <c:v>47062</c:v>
                </c:pt>
                <c:pt idx="23532">
                  <c:v>47064</c:v>
                </c:pt>
                <c:pt idx="23533">
                  <c:v>47066</c:v>
                </c:pt>
                <c:pt idx="23534">
                  <c:v>47068</c:v>
                </c:pt>
                <c:pt idx="23535">
                  <c:v>47070</c:v>
                </c:pt>
                <c:pt idx="23536">
                  <c:v>47072</c:v>
                </c:pt>
                <c:pt idx="23537">
                  <c:v>47074</c:v>
                </c:pt>
                <c:pt idx="23538">
                  <c:v>47076</c:v>
                </c:pt>
                <c:pt idx="23539">
                  <c:v>47078</c:v>
                </c:pt>
                <c:pt idx="23540">
                  <c:v>47080</c:v>
                </c:pt>
                <c:pt idx="23541">
                  <c:v>47082</c:v>
                </c:pt>
                <c:pt idx="23542">
                  <c:v>47084</c:v>
                </c:pt>
                <c:pt idx="23543">
                  <c:v>47086</c:v>
                </c:pt>
                <c:pt idx="23544">
                  <c:v>47088</c:v>
                </c:pt>
                <c:pt idx="23545">
                  <c:v>47090</c:v>
                </c:pt>
                <c:pt idx="23546">
                  <c:v>47092</c:v>
                </c:pt>
                <c:pt idx="23547">
                  <c:v>47094</c:v>
                </c:pt>
                <c:pt idx="23548">
                  <c:v>47096</c:v>
                </c:pt>
                <c:pt idx="23549">
                  <c:v>47098</c:v>
                </c:pt>
                <c:pt idx="23550">
                  <c:v>47100</c:v>
                </c:pt>
                <c:pt idx="23551">
                  <c:v>47102</c:v>
                </c:pt>
                <c:pt idx="23552">
                  <c:v>47104</c:v>
                </c:pt>
                <c:pt idx="23553">
                  <c:v>47106</c:v>
                </c:pt>
                <c:pt idx="23554">
                  <c:v>47108</c:v>
                </c:pt>
                <c:pt idx="23555">
                  <c:v>47110</c:v>
                </c:pt>
                <c:pt idx="23556">
                  <c:v>47112</c:v>
                </c:pt>
                <c:pt idx="23557">
                  <c:v>47114</c:v>
                </c:pt>
                <c:pt idx="23558">
                  <c:v>47116</c:v>
                </c:pt>
                <c:pt idx="23559">
                  <c:v>47118</c:v>
                </c:pt>
                <c:pt idx="23560">
                  <c:v>47120</c:v>
                </c:pt>
                <c:pt idx="23561">
                  <c:v>47122</c:v>
                </c:pt>
                <c:pt idx="23562">
                  <c:v>47124</c:v>
                </c:pt>
                <c:pt idx="23563">
                  <c:v>47126</c:v>
                </c:pt>
                <c:pt idx="23564">
                  <c:v>47128</c:v>
                </c:pt>
                <c:pt idx="23565">
                  <c:v>47130</c:v>
                </c:pt>
                <c:pt idx="23566">
                  <c:v>47132</c:v>
                </c:pt>
                <c:pt idx="23567">
                  <c:v>47134</c:v>
                </c:pt>
                <c:pt idx="23568">
                  <c:v>47136</c:v>
                </c:pt>
                <c:pt idx="23569">
                  <c:v>47138</c:v>
                </c:pt>
                <c:pt idx="23570">
                  <c:v>47140</c:v>
                </c:pt>
                <c:pt idx="23571">
                  <c:v>47142</c:v>
                </c:pt>
                <c:pt idx="23572">
                  <c:v>47144</c:v>
                </c:pt>
                <c:pt idx="23573">
                  <c:v>47146</c:v>
                </c:pt>
                <c:pt idx="23574">
                  <c:v>47148</c:v>
                </c:pt>
                <c:pt idx="23575">
                  <c:v>47150</c:v>
                </c:pt>
                <c:pt idx="23576">
                  <c:v>47152</c:v>
                </c:pt>
                <c:pt idx="23577">
                  <c:v>47154</c:v>
                </c:pt>
                <c:pt idx="23578">
                  <c:v>47156</c:v>
                </c:pt>
                <c:pt idx="23579">
                  <c:v>47158</c:v>
                </c:pt>
                <c:pt idx="23580">
                  <c:v>47160</c:v>
                </c:pt>
                <c:pt idx="23581">
                  <c:v>47162</c:v>
                </c:pt>
                <c:pt idx="23582">
                  <c:v>47164</c:v>
                </c:pt>
                <c:pt idx="23583">
                  <c:v>47166</c:v>
                </c:pt>
                <c:pt idx="23584">
                  <c:v>47168</c:v>
                </c:pt>
                <c:pt idx="23585">
                  <c:v>47170</c:v>
                </c:pt>
                <c:pt idx="23586">
                  <c:v>47172</c:v>
                </c:pt>
                <c:pt idx="23587">
                  <c:v>47174</c:v>
                </c:pt>
                <c:pt idx="23588">
                  <c:v>47176</c:v>
                </c:pt>
                <c:pt idx="23589">
                  <c:v>47178</c:v>
                </c:pt>
                <c:pt idx="23590">
                  <c:v>47180</c:v>
                </c:pt>
                <c:pt idx="23591">
                  <c:v>47182</c:v>
                </c:pt>
                <c:pt idx="23592">
                  <c:v>47184</c:v>
                </c:pt>
                <c:pt idx="23593">
                  <c:v>47186</c:v>
                </c:pt>
                <c:pt idx="23594">
                  <c:v>47188</c:v>
                </c:pt>
                <c:pt idx="23595">
                  <c:v>47190</c:v>
                </c:pt>
                <c:pt idx="23596">
                  <c:v>47192</c:v>
                </c:pt>
                <c:pt idx="23597">
                  <c:v>47194</c:v>
                </c:pt>
                <c:pt idx="23598">
                  <c:v>47196</c:v>
                </c:pt>
                <c:pt idx="23599">
                  <c:v>47198</c:v>
                </c:pt>
                <c:pt idx="23600">
                  <c:v>47200</c:v>
                </c:pt>
                <c:pt idx="23601">
                  <c:v>47202</c:v>
                </c:pt>
                <c:pt idx="23602">
                  <c:v>47204</c:v>
                </c:pt>
                <c:pt idx="23603">
                  <c:v>47206</c:v>
                </c:pt>
                <c:pt idx="23604">
                  <c:v>47208</c:v>
                </c:pt>
                <c:pt idx="23605">
                  <c:v>47210</c:v>
                </c:pt>
                <c:pt idx="23606">
                  <c:v>47212</c:v>
                </c:pt>
                <c:pt idx="23607">
                  <c:v>47214</c:v>
                </c:pt>
                <c:pt idx="23608">
                  <c:v>47216</c:v>
                </c:pt>
                <c:pt idx="23609">
                  <c:v>47218</c:v>
                </c:pt>
                <c:pt idx="23610">
                  <c:v>47220</c:v>
                </c:pt>
                <c:pt idx="23611">
                  <c:v>47222</c:v>
                </c:pt>
                <c:pt idx="23612">
                  <c:v>47224</c:v>
                </c:pt>
                <c:pt idx="23613">
                  <c:v>47226</c:v>
                </c:pt>
                <c:pt idx="23614">
                  <c:v>47228</c:v>
                </c:pt>
                <c:pt idx="23615">
                  <c:v>47230</c:v>
                </c:pt>
                <c:pt idx="23616">
                  <c:v>47232</c:v>
                </c:pt>
                <c:pt idx="23617">
                  <c:v>47234</c:v>
                </c:pt>
                <c:pt idx="23618">
                  <c:v>47236</c:v>
                </c:pt>
                <c:pt idx="23619">
                  <c:v>47238</c:v>
                </c:pt>
                <c:pt idx="23620">
                  <c:v>47240</c:v>
                </c:pt>
                <c:pt idx="23621">
                  <c:v>47242</c:v>
                </c:pt>
                <c:pt idx="23622">
                  <c:v>47244</c:v>
                </c:pt>
                <c:pt idx="23623">
                  <c:v>47246</c:v>
                </c:pt>
                <c:pt idx="23624">
                  <c:v>47248</c:v>
                </c:pt>
                <c:pt idx="23625">
                  <c:v>47250</c:v>
                </c:pt>
                <c:pt idx="23626">
                  <c:v>47252</c:v>
                </c:pt>
                <c:pt idx="23627">
                  <c:v>47254</c:v>
                </c:pt>
                <c:pt idx="23628">
                  <c:v>47256</c:v>
                </c:pt>
                <c:pt idx="23629">
                  <c:v>47258</c:v>
                </c:pt>
                <c:pt idx="23630">
                  <c:v>47260</c:v>
                </c:pt>
                <c:pt idx="23631">
                  <c:v>47262</c:v>
                </c:pt>
                <c:pt idx="23632">
                  <c:v>47264</c:v>
                </c:pt>
                <c:pt idx="23633">
                  <c:v>47266</c:v>
                </c:pt>
                <c:pt idx="23634">
                  <c:v>47268</c:v>
                </c:pt>
                <c:pt idx="23635">
                  <c:v>47270</c:v>
                </c:pt>
                <c:pt idx="23636">
                  <c:v>47272</c:v>
                </c:pt>
                <c:pt idx="23637">
                  <c:v>47274</c:v>
                </c:pt>
                <c:pt idx="23638">
                  <c:v>47276</c:v>
                </c:pt>
                <c:pt idx="23639">
                  <c:v>47278</c:v>
                </c:pt>
                <c:pt idx="23640">
                  <c:v>47280</c:v>
                </c:pt>
                <c:pt idx="23641">
                  <c:v>47282</c:v>
                </c:pt>
                <c:pt idx="23642">
                  <c:v>47284</c:v>
                </c:pt>
                <c:pt idx="23643">
                  <c:v>47286</c:v>
                </c:pt>
                <c:pt idx="23644">
                  <c:v>47288</c:v>
                </c:pt>
                <c:pt idx="23645">
                  <c:v>47290</c:v>
                </c:pt>
                <c:pt idx="23646">
                  <c:v>47292</c:v>
                </c:pt>
                <c:pt idx="23647">
                  <c:v>47294</c:v>
                </c:pt>
                <c:pt idx="23648">
                  <c:v>47296</c:v>
                </c:pt>
                <c:pt idx="23649">
                  <c:v>47298</c:v>
                </c:pt>
                <c:pt idx="23650">
                  <c:v>47300</c:v>
                </c:pt>
                <c:pt idx="23651">
                  <c:v>47302</c:v>
                </c:pt>
                <c:pt idx="23652">
                  <c:v>47304</c:v>
                </c:pt>
                <c:pt idx="23653">
                  <c:v>47306</c:v>
                </c:pt>
                <c:pt idx="23654">
                  <c:v>47308</c:v>
                </c:pt>
                <c:pt idx="23655">
                  <c:v>47310</c:v>
                </c:pt>
                <c:pt idx="23656">
                  <c:v>47312</c:v>
                </c:pt>
                <c:pt idx="23657">
                  <c:v>47314</c:v>
                </c:pt>
                <c:pt idx="23658">
                  <c:v>47316</c:v>
                </c:pt>
                <c:pt idx="23659">
                  <c:v>47318</c:v>
                </c:pt>
                <c:pt idx="23660">
                  <c:v>47320</c:v>
                </c:pt>
                <c:pt idx="23661">
                  <c:v>47322</c:v>
                </c:pt>
                <c:pt idx="23662">
                  <c:v>47324</c:v>
                </c:pt>
                <c:pt idx="23663">
                  <c:v>47326</c:v>
                </c:pt>
                <c:pt idx="23664">
                  <c:v>47328</c:v>
                </c:pt>
                <c:pt idx="23665">
                  <c:v>47330</c:v>
                </c:pt>
                <c:pt idx="23666">
                  <c:v>47332</c:v>
                </c:pt>
                <c:pt idx="23667">
                  <c:v>47334</c:v>
                </c:pt>
                <c:pt idx="23668">
                  <c:v>47336</c:v>
                </c:pt>
                <c:pt idx="23669">
                  <c:v>47338</c:v>
                </c:pt>
                <c:pt idx="23670">
                  <c:v>47340</c:v>
                </c:pt>
                <c:pt idx="23671">
                  <c:v>47342</c:v>
                </c:pt>
                <c:pt idx="23672">
                  <c:v>47344</c:v>
                </c:pt>
                <c:pt idx="23673">
                  <c:v>47346</c:v>
                </c:pt>
                <c:pt idx="23674">
                  <c:v>47348</c:v>
                </c:pt>
                <c:pt idx="23675">
                  <c:v>47350</c:v>
                </c:pt>
                <c:pt idx="23676">
                  <c:v>47352</c:v>
                </c:pt>
                <c:pt idx="23677">
                  <c:v>47354</c:v>
                </c:pt>
                <c:pt idx="23678">
                  <c:v>47356</c:v>
                </c:pt>
                <c:pt idx="23679">
                  <c:v>47358</c:v>
                </c:pt>
                <c:pt idx="23680">
                  <c:v>47360</c:v>
                </c:pt>
                <c:pt idx="23681">
                  <c:v>47362</c:v>
                </c:pt>
                <c:pt idx="23682">
                  <c:v>47364</c:v>
                </c:pt>
                <c:pt idx="23683">
                  <c:v>47366</c:v>
                </c:pt>
                <c:pt idx="23684">
                  <c:v>47368</c:v>
                </c:pt>
                <c:pt idx="23685">
                  <c:v>47370</c:v>
                </c:pt>
                <c:pt idx="23686">
                  <c:v>47372</c:v>
                </c:pt>
                <c:pt idx="23687">
                  <c:v>47374</c:v>
                </c:pt>
                <c:pt idx="23688">
                  <c:v>47376</c:v>
                </c:pt>
                <c:pt idx="23689">
                  <c:v>47378</c:v>
                </c:pt>
                <c:pt idx="23690">
                  <c:v>47380</c:v>
                </c:pt>
                <c:pt idx="23691">
                  <c:v>47382</c:v>
                </c:pt>
                <c:pt idx="23692">
                  <c:v>47384</c:v>
                </c:pt>
                <c:pt idx="23693">
                  <c:v>47386</c:v>
                </c:pt>
                <c:pt idx="23694">
                  <c:v>47388</c:v>
                </c:pt>
                <c:pt idx="23695">
                  <c:v>47390</c:v>
                </c:pt>
                <c:pt idx="23696">
                  <c:v>47392</c:v>
                </c:pt>
                <c:pt idx="23697">
                  <c:v>47394</c:v>
                </c:pt>
                <c:pt idx="23698">
                  <c:v>47396</c:v>
                </c:pt>
                <c:pt idx="23699">
                  <c:v>47398</c:v>
                </c:pt>
                <c:pt idx="23700">
                  <c:v>47400</c:v>
                </c:pt>
                <c:pt idx="23701">
                  <c:v>47402</c:v>
                </c:pt>
                <c:pt idx="23702">
                  <c:v>47404</c:v>
                </c:pt>
                <c:pt idx="23703">
                  <c:v>47406</c:v>
                </c:pt>
                <c:pt idx="23704">
                  <c:v>47408</c:v>
                </c:pt>
                <c:pt idx="23705">
                  <c:v>47410</c:v>
                </c:pt>
                <c:pt idx="23706">
                  <c:v>47412</c:v>
                </c:pt>
                <c:pt idx="23707">
                  <c:v>47414</c:v>
                </c:pt>
                <c:pt idx="23708">
                  <c:v>47416</c:v>
                </c:pt>
                <c:pt idx="23709">
                  <c:v>47418</c:v>
                </c:pt>
                <c:pt idx="23710">
                  <c:v>47420</c:v>
                </c:pt>
                <c:pt idx="23711">
                  <c:v>47422</c:v>
                </c:pt>
                <c:pt idx="23712">
                  <c:v>47424</c:v>
                </c:pt>
                <c:pt idx="23713">
                  <c:v>47426</c:v>
                </c:pt>
                <c:pt idx="23714">
                  <c:v>47428</c:v>
                </c:pt>
                <c:pt idx="23715">
                  <c:v>47430</c:v>
                </c:pt>
                <c:pt idx="23716">
                  <c:v>47432</c:v>
                </c:pt>
                <c:pt idx="23717">
                  <c:v>47434</c:v>
                </c:pt>
                <c:pt idx="23718">
                  <c:v>47436</c:v>
                </c:pt>
                <c:pt idx="23719">
                  <c:v>47438</c:v>
                </c:pt>
                <c:pt idx="23720">
                  <c:v>47440</c:v>
                </c:pt>
                <c:pt idx="23721">
                  <c:v>47442</c:v>
                </c:pt>
                <c:pt idx="23722">
                  <c:v>47444</c:v>
                </c:pt>
                <c:pt idx="23723">
                  <c:v>47446</c:v>
                </c:pt>
                <c:pt idx="23724">
                  <c:v>47448</c:v>
                </c:pt>
                <c:pt idx="23725">
                  <c:v>47450</c:v>
                </c:pt>
                <c:pt idx="23726">
                  <c:v>47452</c:v>
                </c:pt>
                <c:pt idx="23727">
                  <c:v>47454</c:v>
                </c:pt>
                <c:pt idx="23728">
                  <c:v>47456</c:v>
                </c:pt>
                <c:pt idx="23729">
                  <c:v>47458</c:v>
                </c:pt>
                <c:pt idx="23730">
                  <c:v>47460</c:v>
                </c:pt>
                <c:pt idx="23731">
                  <c:v>47462</c:v>
                </c:pt>
                <c:pt idx="23732">
                  <c:v>47464</c:v>
                </c:pt>
                <c:pt idx="23733">
                  <c:v>47466</c:v>
                </c:pt>
                <c:pt idx="23734">
                  <c:v>47468</c:v>
                </c:pt>
                <c:pt idx="23735">
                  <c:v>47470</c:v>
                </c:pt>
                <c:pt idx="23736">
                  <c:v>47472</c:v>
                </c:pt>
                <c:pt idx="23737">
                  <c:v>47474</c:v>
                </c:pt>
                <c:pt idx="23738">
                  <c:v>47476</c:v>
                </c:pt>
                <c:pt idx="23739">
                  <c:v>47478</c:v>
                </c:pt>
                <c:pt idx="23740">
                  <c:v>47480</c:v>
                </c:pt>
                <c:pt idx="23741">
                  <c:v>47482</c:v>
                </c:pt>
                <c:pt idx="23742">
                  <c:v>47484</c:v>
                </c:pt>
                <c:pt idx="23743">
                  <c:v>47486</c:v>
                </c:pt>
                <c:pt idx="23744">
                  <c:v>47488</c:v>
                </c:pt>
                <c:pt idx="23745">
                  <c:v>47490</c:v>
                </c:pt>
                <c:pt idx="23746">
                  <c:v>47492</c:v>
                </c:pt>
                <c:pt idx="23747">
                  <c:v>47494</c:v>
                </c:pt>
                <c:pt idx="23748">
                  <c:v>47496</c:v>
                </c:pt>
                <c:pt idx="23749">
                  <c:v>47498</c:v>
                </c:pt>
                <c:pt idx="23750">
                  <c:v>47500</c:v>
                </c:pt>
                <c:pt idx="23751">
                  <c:v>47502</c:v>
                </c:pt>
                <c:pt idx="23752">
                  <c:v>47504</c:v>
                </c:pt>
                <c:pt idx="23753">
                  <c:v>47506</c:v>
                </c:pt>
                <c:pt idx="23754">
                  <c:v>47508</c:v>
                </c:pt>
                <c:pt idx="23755">
                  <c:v>47510</c:v>
                </c:pt>
                <c:pt idx="23756">
                  <c:v>47512</c:v>
                </c:pt>
                <c:pt idx="23757">
                  <c:v>47514</c:v>
                </c:pt>
                <c:pt idx="23758">
                  <c:v>47516</c:v>
                </c:pt>
                <c:pt idx="23759">
                  <c:v>47518</c:v>
                </c:pt>
                <c:pt idx="23760">
                  <c:v>47520</c:v>
                </c:pt>
                <c:pt idx="23761">
                  <c:v>47522</c:v>
                </c:pt>
                <c:pt idx="23762">
                  <c:v>47524</c:v>
                </c:pt>
                <c:pt idx="23763">
                  <c:v>47526</c:v>
                </c:pt>
                <c:pt idx="23764">
                  <c:v>47528</c:v>
                </c:pt>
                <c:pt idx="23765">
                  <c:v>47530</c:v>
                </c:pt>
                <c:pt idx="23766">
                  <c:v>47532</c:v>
                </c:pt>
                <c:pt idx="23767">
                  <c:v>47534</c:v>
                </c:pt>
                <c:pt idx="23768">
                  <c:v>47536</c:v>
                </c:pt>
                <c:pt idx="23769">
                  <c:v>47538</c:v>
                </c:pt>
                <c:pt idx="23770">
                  <c:v>47540</c:v>
                </c:pt>
                <c:pt idx="23771">
                  <c:v>47542</c:v>
                </c:pt>
                <c:pt idx="23772">
                  <c:v>47544</c:v>
                </c:pt>
                <c:pt idx="23773">
                  <c:v>47546</c:v>
                </c:pt>
                <c:pt idx="23774">
                  <c:v>47548</c:v>
                </c:pt>
                <c:pt idx="23775">
                  <c:v>47550</c:v>
                </c:pt>
                <c:pt idx="23776">
                  <c:v>47552</c:v>
                </c:pt>
                <c:pt idx="23777">
                  <c:v>47554</c:v>
                </c:pt>
                <c:pt idx="23778">
                  <c:v>47556</c:v>
                </c:pt>
                <c:pt idx="23779">
                  <c:v>47558</c:v>
                </c:pt>
                <c:pt idx="23780">
                  <c:v>47560</c:v>
                </c:pt>
                <c:pt idx="23781">
                  <c:v>47562</c:v>
                </c:pt>
                <c:pt idx="23782">
                  <c:v>47564</c:v>
                </c:pt>
                <c:pt idx="23783">
                  <c:v>47566</c:v>
                </c:pt>
                <c:pt idx="23784">
                  <c:v>47568</c:v>
                </c:pt>
                <c:pt idx="23785">
                  <c:v>47570</c:v>
                </c:pt>
                <c:pt idx="23786">
                  <c:v>47572</c:v>
                </c:pt>
                <c:pt idx="23787">
                  <c:v>47574</c:v>
                </c:pt>
                <c:pt idx="23788">
                  <c:v>47576</c:v>
                </c:pt>
                <c:pt idx="23789">
                  <c:v>47578</c:v>
                </c:pt>
                <c:pt idx="23790">
                  <c:v>47580</c:v>
                </c:pt>
                <c:pt idx="23791">
                  <c:v>47582</c:v>
                </c:pt>
                <c:pt idx="23792">
                  <c:v>47584</c:v>
                </c:pt>
                <c:pt idx="23793">
                  <c:v>47586</c:v>
                </c:pt>
                <c:pt idx="23794">
                  <c:v>47588</c:v>
                </c:pt>
                <c:pt idx="23795">
                  <c:v>47590</c:v>
                </c:pt>
                <c:pt idx="23796">
                  <c:v>47592</c:v>
                </c:pt>
                <c:pt idx="23797">
                  <c:v>47594</c:v>
                </c:pt>
                <c:pt idx="23798">
                  <c:v>47596</c:v>
                </c:pt>
                <c:pt idx="23799">
                  <c:v>47598</c:v>
                </c:pt>
                <c:pt idx="23800">
                  <c:v>47600</c:v>
                </c:pt>
                <c:pt idx="23801">
                  <c:v>47602</c:v>
                </c:pt>
                <c:pt idx="23802">
                  <c:v>47604</c:v>
                </c:pt>
                <c:pt idx="23803">
                  <c:v>47606</c:v>
                </c:pt>
                <c:pt idx="23804">
                  <c:v>47608</c:v>
                </c:pt>
                <c:pt idx="23805">
                  <c:v>47610</c:v>
                </c:pt>
                <c:pt idx="23806">
                  <c:v>47612</c:v>
                </c:pt>
                <c:pt idx="23807">
                  <c:v>47614</c:v>
                </c:pt>
                <c:pt idx="23808">
                  <c:v>47616</c:v>
                </c:pt>
                <c:pt idx="23809">
                  <c:v>47618</c:v>
                </c:pt>
                <c:pt idx="23810">
                  <c:v>47620</c:v>
                </c:pt>
                <c:pt idx="23811">
                  <c:v>47622</c:v>
                </c:pt>
                <c:pt idx="23812">
                  <c:v>47624</c:v>
                </c:pt>
                <c:pt idx="23813">
                  <c:v>47626</c:v>
                </c:pt>
                <c:pt idx="23814">
                  <c:v>47628</c:v>
                </c:pt>
                <c:pt idx="23815">
                  <c:v>47630</c:v>
                </c:pt>
                <c:pt idx="23816">
                  <c:v>47632</c:v>
                </c:pt>
                <c:pt idx="23817">
                  <c:v>47634</c:v>
                </c:pt>
                <c:pt idx="23818">
                  <c:v>47636</c:v>
                </c:pt>
                <c:pt idx="23819">
                  <c:v>47638</c:v>
                </c:pt>
                <c:pt idx="23820">
                  <c:v>47640</c:v>
                </c:pt>
                <c:pt idx="23821">
                  <c:v>47642</c:v>
                </c:pt>
                <c:pt idx="23822">
                  <c:v>47644</c:v>
                </c:pt>
                <c:pt idx="23823">
                  <c:v>47646</c:v>
                </c:pt>
                <c:pt idx="23824">
                  <c:v>47648</c:v>
                </c:pt>
                <c:pt idx="23825">
                  <c:v>47650</c:v>
                </c:pt>
                <c:pt idx="23826">
                  <c:v>47652</c:v>
                </c:pt>
                <c:pt idx="23827">
                  <c:v>47654</c:v>
                </c:pt>
                <c:pt idx="23828">
                  <c:v>47656</c:v>
                </c:pt>
                <c:pt idx="23829">
                  <c:v>47658</c:v>
                </c:pt>
                <c:pt idx="23830">
                  <c:v>47660</c:v>
                </c:pt>
                <c:pt idx="23831">
                  <c:v>47662</c:v>
                </c:pt>
                <c:pt idx="23832">
                  <c:v>47664</c:v>
                </c:pt>
                <c:pt idx="23833">
                  <c:v>47666</c:v>
                </c:pt>
                <c:pt idx="23834">
                  <c:v>47668</c:v>
                </c:pt>
                <c:pt idx="23835">
                  <c:v>47670</c:v>
                </c:pt>
                <c:pt idx="23836">
                  <c:v>47672</c:v>
                </c:pt>
                <c:pt idx="23837">
                  <c:v>47674</c:v>
                </c:pt>
                <c:pt idx="23838">
                  <c:v>47676</c:v>
                </c:pt>
                <c:pt idx="23839">
                  <c:v>47678</c:v>
                </c:pt>
                <c:pt idx="23840">
                  <c:v>47680</c:v>
                </c:pt>
                <c:pt idx="23841">
                  <c:v>47682</c:v>
                </c:pt>
                <c:pt idx="23842">
                  <c:v>47684</c:v>
                </c:pt>
                <c:pt idx="23843">
                  <c:v>47686</c:v>
                </c:pt>
                <c:pt idx="23844">
                  <c:v>47688</c:v>
                </c:pt>
                <c:pt idx="23845">
                  <c:v>47690</c:v>
                </c:pt>
                <c:pt idx="23846">
                  <c:v>47692</c:v>
                </c:pt>
                <c:pt idx="23847">
                  <c:v>47694</c:v>
                </c:pt>
                <c:pt idx="23848">
                  <c:v>47696</c:v>
                </c:pt>
                <c:pt idx="23849">
                  <c:v>47698</c:v>
                </c:pt>
                <c:pt idx="23850">
                  <c:v>47700</c:v>
                </c:pt>
                <c:pt idx="23851">
                  <c:v>47702</c:v>
                </c:pt>
                <c:pt idx="23852">
                  <c:v>47704</c:v>
                </c:pt>
                <c:pt idx="23853">
                  <c:v>47706</c:v>
                </c:pt>
                <c:pt idx="23854">
                  <c:v>47708</c:v>
                </c:pt>
                <c:pt idx="23855">
                  <c:v>47710</c:v>
                </c:pt>
                <c:pt idx="23856">
                  <c:v>47712</c:v>
                </c:pt>
                <c:pt idx="23857">
                  <c:v>47714</c:v>
                </c:pt>
                <c:pt idx="23858">
                  <c:v>47716</c:v>
                </c:pt>
                <c:pt idx="23859">
                  <c:v>47718</c:v>
                </c:pt>
                <c:pt idx="23860">
                  <c:v>47720</c:v>
                </c:pt>
                <c:pt idx="23861">
                  <c:v>47722</c:v>
                </c:pt>
                <c:pt idx="23862">
                  <c:v>47724</c:v>
                </c:pt>
                <c:pt idx="23863">
                  <c:v>47726</c:v>
                </c:pt>
                <c:pt idx="23864">
                  <c:v>47728</c:v>
                </c:pt>
                <c:pt idx="23865">
                  <c:v>47730</c:v>
                </c:pt>
                <c:pt idx="23866">
                  <c:v>47732</c:v>
                </c:pt>
                <c:pt idx="23867">
                  <c:v>47734</c:v>
                </c:pt>
                <c:pt idx="23868">
                  <c:v>47736</c:v>
                </c:pt>
                <c:pt idx="23869">
                  <c:v>47738</c:v>
                </c:pt>
                <c:pt idx="23870">
                  <c:v>47740</c:v>
                </c:pt>
                <c:pt idx="23871">
                  <c:v>47742</c:v>
                </c:pt>
                <c:pt idx="23872">
                  <c:v>47744</c:v>
                </c:pt>
                <c:pt idx="23873">
                  <c:v>47746</c:v>
                </c:pt>
                <c:pt idx="23874">
                  <c:v>47748</c:v>
                </c:pt>
                <c:pt idx="23875">
                  <c:v>47750</c:v>
                </c:pt>
                <c:pt idx="23876">
                  <c:v>47752</c:v>
                </c:pt>
                <c:pt idx="23877">
                  <c:v>47754</c:v>
                </c:pt>
                <c:pt idx="23878">
                  <c:v>47756</c:v>
                </c:pt>
                <c:pt idx="23879">
                  <c:v>47758</c:v>
                </c:pt>
                <c:pt idx="23880">
                  <c:v>47760</c:v>
                </c:pt>
                <c:pt idx="23881">
                  <c:v>47762</c:v>
                </c:pt>
                <c:pt idx="23882">
                  <c:v>47764</c:v>
                </c:pt>
                <c:pt idx="23883">
                  <c:v>47766</c:v>
                </c:pt>
                <c:pt idx="23884">
                  <c:v>47768</c:v>
                </c:pt>
                <c:pt idx="23885">
                  <c:v>47770</c:v>
                </c:pt>
                <c:pt idx="23886">
                  <c:v>47772</c:v>
                </c:pt>
                <c:pt idx="23887">
                  <c:v>47774</c:v>
                </c:pt>
                <c:pt idx="23888">
                  <c:v>47776</c:v>
                </c:pt>
                <c:pt idx="23889">
                  <c:v>47778</c:v>
                </c:pt>
                <c:pt idx="23890">
                  <c:v>47780</c:v>
                </c:pt>
                <c:pt idx="23891">
                  <c:v>47782</c:v>
                </c:pt>
                <c:pt idx="23892">
                  <c:v>47784</c:v>
                </c:pt>
                <c:pt idx="23893">
                  <c:v>47786</c:v>
                </c:pt>
                <c:pt idx="23894">
                  <c:v>47788</c:v>
                </c:pt>
                <c:pt idx="23895">
                  <c:v>47790</c:v>
                </c:pt>
                <c:pt idx="23896">
                  <c:v>47792</c:v>
                </c:pt>
                <c:pt idx="23897">
                  <c:v>47794</c:v>
                </c:pt>
                <c:pt idx="23898">
                  <c:v>47796</c:v>
                </c:pt>
                <c:pt idx="23899">
                  <c:v>47798</c:v>
                </c:pt>
                <c:pt idx="23900">
                  <c:v>47800</c:v>
                </c:pt>
                <c:pt idx="23901">
                  <c:v>47802</c:v>
                </c:pt>
                <c:pt idx="23902">
                  <c:v>47804</c:v>
                </c:pt>
                <c:pt idx="23903">
                  <c:v>47806</c:v>
                </c:pt>
                <c:pt idx="23904">
                  <c:v>47808</c:v>
                </c:pt>
                <c:pt idx="23905">
                  <c:v>47810</c:v>
                </c:pt>
                <c:pt idx="23906">
                  <c:v>47812</c:v>
                </c:pt>
                <c:pt idx="23907">
                  <c:v>47814</c:v>
                </c:pt>
                <c:pt idx="23908">
                  <c:v>47816</c:v>
                </c:pt>
                <c:pt idx="23909">
                  <c:v>47818</c:v>
                </c:pt>
                <c:pt idx="23910">
                  <c:v>47820</c:v>
                </c:pt>
                <c:pt idx="23911">
                  <c:v>47822</c:v>
                </c:pt>
                <c:pt idx="23912">
                  <c:v>47824</c:v>
                </c:pt>
                <c:pt idx="23913">
                  <c:v>47826</c:v>
                </c:pt>
                <c:pt idx="23914">
                  <c:v>47828</c:v>
                </c:pt>
                <c:pt idx="23915">
                  <c:v>47830</c:v>
                </c:pt>
                <c:pt idx="23916">
                  <c:v>47832</c:v>
                </c:pt>
                <c:pt idx="23917">
                  <c:v>47834</c:v>
                </c:pt>
                <c:pt idx="23918">
                  <c:v>47836</c:v>
                </c:pt>
                <c:pt idx="23919">
                  <c:v>47838</c:v>
                </c:pt>
                <c:pt idx="23920">
                  <c:v>47840</c:v>
                </c:pt>
                <c:pt idx="23921">
                  <c:v>47842</c:v>
                </c:pt>
                <c:pt idx="23922">
                  <c:v>47844</c:v>
                </c:pt>
                <c:pt idx="23923">
                  <c:v>47846</c:v>
                </c:pt>
                <c:pt idx="23924">
                  <c:v>47848</c:v>
                </c:pt>
                <c:pt idx="23925">
                  <c:v>47850</c:v>
                </c:pt>
                <c:pt idx="23926">
                  <c:v>47852</c:v>
                </c:pt>
                <c:pt idx="23927">
                  <c:v>47854</c:v>
                </c:pt>
                <c:pt idx="23928">
                  <c:v>47856</c:v>
                </c:pt>
                <c:pt idx="23929">
                  <c:v>47858</c:v>
                </c:pt>
                <c:pt idx="23930">
                  <c:v>47860</c:v>
                </c:pt>
                <c:pt idx="23931">
                  <c:v>47862</c:v>
                </c:pt>
                <c:pt idx="23932">
                  <c:v>47864</c:v>
                </c:pt>
                <c:pt idx="23933">
                  <c:v>47866</c:v>
                </c:pt>
                <c:pt idx="23934">
                  <c:v>47868</c:v>
                </c:pt>
                <c:pt idx="23935">
                  <c:v>47870</c:v>
                </c:pt>
                <c:pt idx="23936">
                  <c:v>47872</c:v>
                </c:pt>
                <c:pt idx="23937">
                  <c:v>47874</c:v>
                </c:pt>
                <c:pt idx="23938">
                  <c:v>47876</c:v>
                </c:pt>
                <c:pt idx="23939">
                  <c:v>47878</c:v>
                </c:pt>
                <c:pt idx="23940">
                  <c:v>47880</c:v>
                </c:pt>
                <c:pt idx="23941">
                  <c:v>47882</c:v>
                </c:pt>
                <c:pt idx="23942">
                  <c:v>47884</c:v>
                </c:pt>
                <c:pt idx="23943">
                  <c:v>47886</c:v>
                </c:pt>
                <c:pt idx="23944">
                  <c:v>47888</c:v>
                </c:pt>
                <c:pt idx="23945">
                  <c:v>47890</c:v>
                </c:pt>
                <c:pt idx="23946">
                  <c:v>47892</c:v>
                </c:pt>
                <c:pt idx="23947">
                  <c:v>47894</c:v>
                </c:pt>
                <c:pt idx="23948">
                  <c:v>47896</c:v>
                </c:pt>
                <c:pt idx="23949">
                  <c:v>47898</c:v>
                </c:pt>
                <c:pt idx="23950">
                  <c:v>47900</c:v>
                </c:pt>
                <c:pt idx="23951">
                  <c:v>47902</c:v>
                </c:pt>
                <c:pt idx="23952">
                  <c:v>47904</c:v>
                </c:pt>
                <c:pt idx="23953">
                  <c:v>47906</c:v>
                </c:pt>
                <c:pt idx="23954">
                  <c:v>47908</c:v>
                </c:pt>
                <c:pt idx="23955">
                  <c:v>47910</c:v>
                </c:pt>
                <c:pt idx="23956">
                  <c:v>47912</c:v>
                </c:pt>
                <c:pt idx="23957">
                  <c:v>47914</c:v>
                </c:pt>
                <c:pt idx="23958">
                  <c:v>47916</c:v>
                </c:pt>
                <c:pt idx="23959">
                  <c:v>47918</c:v>
                </c:pt>
                <c:pt idx="23960">
                  <c:v>47920</c:v>
                </c:pt>
                <c:pt idx="23961">
                  <c:v>47922</c:v>
                </c:pt>
                <c:pt idx="23962">
                  <c:v>47924</c:v>
                </c:pt>
                <c:pt idx="23963">
                  <c:v>47926</c:v>
                </c:pt>
                <c:pt idx="23964">
                  <c:v>47928</c:v>
                </c:pt>
                <c:pt idx="23965">
                  <c:v>47930</c:v>
                </c:pt>
                <c:pt idx="23966">
                  <c:v>47932</c:v>
                </c:pt>
                <c:pt idx="23967">
                  <c:v>47934</c:v>
                </c:pt>
                <c:pt idx="23968">
                  <c:v>47936</c:v>
                </c:pt>
                <c:pt idx="23969">
                  <c:v>47938</c:v>
                </c:pt>
                <c:pt idx="23970">
                  <c:v>47940</c:v>
                </c:pt>
                <c:pt idx="23971">
                  <c:v>47942</c:v>
                </c:pt>
                <c:pt idx="23972">
                  <c:v>47944</c:v>
                </c:pt>
                <c:pt idx="23973">
                  <c:v>47946</c:v>
                </c:pt>
                <c:pt idx="23974">
                  <c:v>47948</c:v>
                </c:pt>
                <c:pt idx="23975">
                  <c:v>47950</c:v>
                </c:pt>
                <c:pt idx="23976">
                  <c:v>47952</c:v>
                </c:pt>
                <c:pt idx="23977">
                  <c:v>47954</c:v>
                </c:pt>
                <c:pt idx="23978">
                  <c:v>47956</c:v>
                </c:pt>
                <c:pt idx="23979">
                  <c:v>47958</c:v>
                </c:pt>
                <c:pt idx="23980">
                  <c:v>47960</c:v>
                </c:pt>
                <c:pt idx="23981">
                  <c:v>47962</c:v>
                </c:pt>
                <c:pt idx="23982">
                  <c:v>47964</c:v>
                </c:pt>
                <c:pt idx="23983">
                  <c:v>47966</c:v>
                </c:pt>
                <c:pt idx="23984">
                  <c:v>47968</c:v>
                </c:pt>
                <c:pt idx="23985">
                  <c:v>47970</c:v>
                </c:pt>
                <c:pt idx="23986">
                  <c:v>47972</c:v>
                </c:pt>
                <c:pt idx="23987">
                  <c:v>47974</c:v>
                </c:pt>
                <c:pt idx="23988">
                  <c:v>47976</c:v>
                </c:pt>
                <c:pt idx="23989">
                  <c:v>47978</c:v>
                </c:pt>
                <c:pt idx="23990">
                  <c:v>47980</c:v>
                </c:pt>
                <c:pt idx="23991">
                  <c:v>47982</c:v>
                </c:pt>
                <c:pt idx="23992">
                  <c:v>47984</c:v>
                </c:pt>
                <c:pt idx="23993">
                  <c:v>47986</c:v>
                </c:pt>
                <c:pt idx="23994">
                  <c:v>47988</c:v>
                </c:pt>
                <c:pt idx="23995">
                  <c:v>47990</c:v>
                </c:pt>
                <c:pt idx="23996">
                  <c:v>47992</c:v>
                </c:pt>
                <c:pt idx="23997">
                  <c:v>47994</c:v>
                </c:pt>
                <c:pt idx="23998">
                  <c:v>47996</c:v>
                </c:pt>
                <c:pt idx="23999">
                  <c:v>47998</c:v>
                </c:pt>
                <c:pt idx="24000">
                  <c:v>48000</c:v>
                </c:pt>
                <c:pt idx="24001">
                  <c:v>48002</c:v>
                </c:pt>
                <c:pt idx="24002">
                  <c:v>48004</c:v>
                </c:pt>
                <c:pt idx="24003">
                  <c:v>48006</c:v>
                </c:pt>
                <c:pt idx="24004">
                  <c:v>48008</c:v>
                </c:pt>
                <c:pt idx="24005">
                  <c:v>48010</c:v>
                </c:pt>
                <c:pt idx="24006">
                  <c:v>48012</c:v>
                </c:pt>
                <c:pt idx="24007">
                  <c:v>48014</c:v>
                </c:pt>
                <c:pt idx="24008">
                  <c:v>48016</c:v>
                </c:pt>
                <c:pt idx="24009">
                  <c:v>48018</c:v>
                </c:pt>
                <c:pt idx="24010">
                  <c:v>48020</c:v>
                </c:pt>
                <c:pt idx="24011">
                  <c:v>48022</c:v>
                </c:pt>
                <c:pt idx="24012">
                  <c:v>48024</c:v>
                </c:pt>
                <c:pt idx="24013">
                  <c:v>48026</c:v>
                </c:pt>
                <c:pt idx="24014">
                  <c:v>48028</c:v>
                </c:pt>
                <c:pt idx="24015">
                  <c:v>48030</c:v>
                </c:pt>
                <c:pt idx="24016">
                  <c:v>48032</c:v>
                </c:pt>
                <c:pt idx="24017">
                  <c:v>48034</c:v>
                </c:pt>
                <c:pt idx="24018">
                  <c:v>48036</c:v>
                </c:pt>
                <c:pt idx="24019">
                  <c:v>48038</c:v>
                </c:pt>
                <c:pt idx="24020">
                  <c:v>48040</c:v>
                </c:pt>
                <c:pt idx="24021">
                  <c:v>48042</c:v>
                </c:pt>
                <c:pt idx="24022">
                  <c:v>48044</c:v>
                </c:pt>
                <c:pt idx="24023">
                  <c:v>48046</c:v>
                </c:pt>
                <c:pt idx="24024">
                  <c:v>48048</c:v>
                </c:pt>
                <c:pt idx="24025">
                  <c:v>48050</c:v>
                </c:pt>
                <c:pt idx="24026">
                  <c:v>48052</c:v>
                </c:pt>
                <c:pt idx="24027">
                  <c:v>48054</c:v>
                </c:pt>
                <c:pt idx="24028">
                  <c:v>48056</c:v>
                </c:pt>
                <c:pt idx="24029">
                  <c:v>48058</c:v>
                </c:pt>
                <c:pt idx="24030">
                  <c:v>48060</c:v>
                </c:pt>
                <c:pt idx="24031">
                  <c:v>48062</c:v>
                </c:pt>
                <c:pt idx="24032">
                  <c:v>48064</c:v>
                </c:pt>
                <c:pt idx="24033">
                  <c:v>48066</c:v>
                </c:pt>
                <c:pt idx="24034">
                  <c:v>48068</c:v>
                </c:pt>
                <c:pt idx="24035">
                  <c:v>48070</c:v>
                </c:pt>
                <c:pt idx="24036">
                  <c:v>48072</c:v>
                </c:pt>
                <c:pt idx="24037">
                  <c:v>48074</c:v>
                </c:pt>
                <c:pt idx="24038">
                  <c:v>48076</c:v>
                </c:pt>
                <c:pt idx="24039">
                  <c:v>48078</c:v>
                </c:pt>
                <c:pt idx="24040">
                  <c:v>48080</c:v>
                </c:pt>
                <c:pt idx="24041">
                  <c:v>48082</c:v>
                </c:pt>
                <c:pt idx="24042">
                  <c:v>48084</c:v>
                </c:pt>
                <c:pt idx="24043">
                  <c:v>48086</c:v>
                </c:pt>
                <c:pt idx="24044">
                  <c:v>48088</c:v>
                </c:pt>
                <c:pt idx="24045">
                  <c:v>48090</c:v>
                </c:pt>
                <c:pt idx="24046">
                  <c:v>48092</c:v>
                </c:pt>
                <c:pt idx="24047">
                  <c:v>48094</c:v>
                </c:pt>
                <c:pt idx="24048">
                  <c:v>48096</c:v>
                </c:pt>
                <c:pt idx="24049">
                  <c:v>48098</c:v>
                </c:pt>
                <c:pt idx="24050">
                  <c:v>48100</c:v>
                </c:pt>
                <c:pt idx="24051">
                  <c:v>48102</c:v>
                </c:pt>
                <c:pt idx="24052">
                  <c:v>48104</c:v>
                </c:pt>
                <c:pt idx="24053">
                  <c:v>48106</c:v>
                </c:pt>
                <c:pt idx="24054">
                  <c:v>48108</c:v>
                </c:pt>
                <c:pt idx="24055">
                  <c:v>48110</c:v>
                </c:pt>
                <c:pt idx="24056">
                  <c:v>48112</c:v>
                </c:pt>
                <c:pt idx="24057">
                  <c:v>48114</c:v>
                </c:pt>
                <c:pt idx="24058">
                  <c:v>48116</c:v>
                </c:pt>
                <c:pt idx="24059">
                  <c:v>48118</c:v>
                </c:pt>
                <c:pt idx="24060">
                  <c:v>48120</c:v>
                </c:pt>
                <c:pt idx="24061">
                  <c:v>48122</c:v>
                </c:pt>
                <c:pt idx="24062">
                  <c:v>48124</c:v>
                </c:pt>
                <c:pt idx="24063">
                  <c:v>48126</c:v>
                </c:pt>
                <c:pt idx="24064">
                  <c:v>48128</c:v>
                </c:pt>
                <c:pt idx="24065">
                  <c:v>48130</c:v>
                </c:pt>
                <c:pt idx="24066">
                  <c:v>48132</c:v>
                </c:pt>
                <c:pt idx="24067">
                  <c:v>48134</c:v>
                </c:pt>
                <c:pt idx="24068">
                  <c:v>48136</c:v>
                </c:pt>
                <c:pt idx="24069">
                  <c:v>48138</c:v>
                </c:pt>
                <c:pt idx="24070">
                  <c:v>48140</c:v>
                </c:pt>
                <c:pt idx="24071">
                  <c:v>48142</c:v>
                </c:pt>
                <c:pt idx="24072">
                  <c:v>48144</c:v>
                </c:pt>
                <c:pt idx="24073">
                  <c:v>48146</c:v>
                </c:pt>
                <c:pt idx="24074">
                  <c:v>48148</c:v>
                </c:pt>
                <c:pt idx="24075">
                  <c:v>48150</c:v>
                </c:pt>
                <c:pt idx="24076">
                  <c:v>48152</c:v>
                </c:pt>
                <c:pt idx="24077">
                  <c:v>48154</c:v>
                </c:pt>
                <c:pt idx="24078">
                  <c:v>48156</c:v>
                </c:pt>
                <c:pt idx="24079">
                  <c:v>48158</c:v>
                </c:pt>
                <c:pt idx="24080">
                  <c:v>48160</c:v>
                </c:pt>
                <c:pt idx="24081">
                  <c:v>48162</c:v>
                </c:pt>
                <c:pt idx="24082">
                  <c:v>48164</c:v>
                </c:pt>
                <c:pt idx="24083">
                  <c:v>48166</c:v>
                </c:pt>
                <c:pt idx="24084">
                  <c:v>48168</c:v>
                </c:pt>
                <c:pt idx="24085">
                  <c:v>48170</c:v>
                </c:pt>
                <c:pt idx="24086">
                  <c:v>48172</c:v>
                </c:pt>
                <c:pt idx="24087">
                  <c:v>48174</c:v>
                </c:pt>
                <c:pt idx="24088">
                  <c:v>48176</c:v>
                </c:pt>
                <c:pt idx="24089">
                  <c:v>48178</c:v>
                </c:pt>
                <c:pt idx="24090">
                  <c:v>48180</c:v>
                </c:pt>
                <c:pt idx="24091">
                  <c:v>48182</c:v>
                </c:pt>
                <c:pt idx="24092">
                  <c:v>48184</c:v>
                </c:pt>
                <c:pt idx="24093">
                  <c:v>48186</c:v>
                </c:pt>
                <c:pt idx="24094">
                  <c:v>48188</c:v>
                </c:pt>
                <c:pt idx="24095">
                  <c:v>48190</c:v>
                </c:pt>
                <c:pt idx="24096">
                  <c:v>48192</c:v>
                </c:pt>
                <c:pt idx="24097">
                  <c:v>48194</c:v>
                </c:pt>
                <c:pt idx="24098">
                  <c:v>48196</c:v>
                </c:pt>
                <c:pt idx="24099">
                  <c:v>48198</c:v>
                </c:pt>
                <c:pt idx="24100">
                  <c:v>48200</c:v>
                </c:pt>
                <c:pt idx="24101">
                  <c:v>48202</c:v>
                </c:pt>
                <c:pt idx="24102">
                  <c:v>48204</c:v>
                </c:pt>
                <c:pt idx="24103">
                  <c:v>48206</c:v>
                </c:pt>
                <c:pt idx="24104">
                  <c:v>48208</c:v>
                </c:pt>
                <c:pt idx="24105">
                  <c:v>48210</c:v>
                </c:pt>
                <c:pt idx="24106">
                  <c:v>48212</c:v>
                </c:pt>
                <c:pt idx="24107">
                  <c:v>48214</c:v>
                </c:pt>
                <c:pt idx="24108">
                  <c:v>48216</c:v>
                </c:pt>
                <c:pt idx="24109">
                  <c:v>48218</c:v>
                </c:pt>
                <c:pt idx="24110">
                  <c:v>48220</c:v>
                </c:pt>
                <c:pt idx="24111">
                  <c:v>48222</c:v>
                </c:pt>
                <c:pt idx="24112">
                  <c:v>48224</c:v>
                </c:pt>
                <c:pt idx="24113">
                  <c:v>48226</c:v>
                </c:pt>
                <c:pt idx="24114">
                  <c:v>48228</c:v>
                </c:pt>
                <c:pt idx="24115">
                  <c:v>48230</c:v>
                </c:pt>
                <c:pt idx="24116">
                  <c:v>48232</c:v>
                </c:pt>
                <c:pt idx="24117">
                  <c:v>48234</c:v>
                </c:pt>
                <c:pt idx="24118">
                  <c:v>48236</c:v>
                </c:pt>
                <c:pt idx="24119">
                  <c:v>48238</c:v>
                </c:pt>
                <c:pt idx="24120">
                  <c:v>48240</c:v>
                </c:pt>
                <c:pt idx="24121">
                  <c:v>48242</c:v>
                </c:pt>
                <c:pt idx="24122">
                  <c:v>48244</c:v>
                </c:pt>
                <c:pt idx="24123">
                  <c:v>48246</c:v>
                </c:pt>
                <c:pt idx="24124">
                  <c:v>48248</c:v>
                </c:pt>
                <c:pt idx="24125">
                  <c:v>48250</c:v>
                </c:pt>
                <c:pt idx="24126">
                  <c:v>48252</c:v>
                </c:pt>
                <c:pt idx="24127">
                  <c:v>48254</c:v>
                </c:pt>
                <c:pt idx="24128">
                  <c:v>48256</c:v>
                </c:pt>
                <c:pt idx="24129">
                  <c:v>48258</c:v>
                </c:pt>
                <c:pt idx="24130">
                  <c:v>48260</c:v>
                </c:pt>
                <c:pt idx="24131">
                  <c:v>48262</c:v>
                </c:pt>
                <c:pt idx="24132">
                  <c:v>48264</c:v>
                </c:pt>
                <c:pt idx="24133">
                  <c:v>48266</c:v>
                </c:pt>
                <c:pt idx="24134">
                  <c:v>48268</c:v>
                </c:pt>
                <c:pt idx="24135">
                  <c:v>48270</c:v>
                </c:pt>
                <c:pt idx="24136">
                  <c:v>48272</c:v>
                </c:pt>
                <c:pt idx="24137">
                  <c:v>48274</c:v>
                </c:pt>
                <c:pt idx="24138">
                  <c:v>48276</c:v>
                </c:pt>
                <c:pt idx="24139">
                  <c:v>48278</c:v>
                </c:pt>
                <c:pt idx="24140">
                  <c:v>48280</c:v>
                </c:pt>
                <c:pt idx="24141">
                  <c:v>48282</c:v>
                </c:pt>
                <c:pt idx="24142">
                  <c:v>48284</c:v>
                </c:pt>
                <c:pt idx="24143">
                  <c:v>48286</c:v>
                </c:pt>
                <c:pt idx="24144">
                  <c:v>48288</c:v>
                </c:pt>
                <c:pt idx="24145">
                  <c:v>48290</c:v>
                </c:pt>
                <c:pt idx="24146">
                  <c:v>48292</c:v>
                </c:pt>
                <c:pt idx="24147">
                  <c:v>48294</c:v>
                </c:pt>
                <c:pt idx="24148">
                  <c:v>48296</c:v>
                </c:pt>
                <c:pt idx="24149">
                  <c:v>48298</c:v>
                </c:pt>
                <c:pt idx="24150">
                  <c:v>48300</c:v>
                </c:pt>
                <c:pt idx="24151">
                  <c:v>48302</c:v>
                </c:pt>
                <c:pt idx="24152">
                  <c:v>48304</c:v>
                </c:pt>
                <c:pt idx="24153">
                  <c:v>48306</c:v>
                </c:pt>
                <c:pt idx="24154">
                  <c:v>48308</c:v>
                </c:pt>
                <c:pt idx="24155">
                  <c:v>48310</c:v>
                </c:pt>
                <c:pt idx="24156">
                  <c:v>48312</c:v>
                </c:pt>
                <c:pt idx="24157">
                  <c:v>48314</c:v>
                </c:pt>
                <c:pt idx="24158">
                  <c:v>48316</c:v>
                </c:pt>
                <c:pt idx="24159">
                  <c:v>48318</c:v>
                </c:pt>
                <c:pt idx="24160">
                  <c:v>48320</c:v>
                </c:pt>
                <c:pt idx="24161">
                  <c:v>48322</c:v>
                </c:pt>
                <c:pt idx="24162">
                  <c:v>48324</c:v>
                </c:pt>
                <c:pt idx="24163">
                  <c:v>48326</c:v>
                </c:pt>
                <c:pt idx="24164">
                  <c:v>48328</c:v>
                </c:pt>
                <c:pt idx="24165">
                  <c:v>48330</c:v>
                </c:pt>
                <c:pt idx="24166">
                  <c:v>48332</c:v>
                </c:pt>
                <c:pt idx="24167">
                  <c:v>48334</c:v>
                </c:pt>
                <c:pt idx="24168">
                  <c:v>48336</c:v>
                </c:pt>
                <c:pt idx="24169">
                  <c:v>48338</c:v>
                </c:pt>
                <c:pt idx="24170">
                  <c:v>48340</c:v>
                </c:pt>
                <c:pt idx="24171">
                  <c:v>48342</c:v>
                </c:pt>
                <c:pt idx="24172">
                  <c:v>48344</c:v>
                </c:pt>
                <c:pt idx="24173">
                  <c:v>48346</c:v>
                </c:pt>
                <c:pt idx="24174">
                  <c:v>48348</c:v>
                </c:pt>
                <c:pt idx="24175">
                  <c:v>48350</c:v>
                </c:pt>
                <c:pt idx="24176">
                  <c:v>48352</c:v>
                </c:pt>
                <c:pt idx="24177">
                  <c:v>48354</c:v>
                </c:pt>
                <c:pt idx="24178">
                  <c:v>48356</c:v>
                </c:pt>
                <c:pt idx="24179">
                  <c:v>48358</c:v>
                </c:pt>
                <c:pt idx="24180">
                  <c:v>48360</c:v>
                </c:pt>
                <c:pt idx="24181">
                  <c:v>48362</c:v>
                </c:pt>
                <c:pt idx="24182">
                  <c:v>48364</c:v>
                </c:pt>
                <c:pt idx="24183">
                  <c:v>48366</c:v>
                </c:pt>
                <c:pt idx="24184">
                  <c:v>48368</c:v>
                </c:pt>
                <c:pt idx="24185">
                  <c:v>48370</c:v>
                </c:pt>
                <c:pt idx="24186">
                  <c:v>48372</c:v>
                </c:pt>
                <c:pt idx="24187">
                  <c:v>48374</c:v>
                </c:pt>
                <c:pt idx="24188">
                  <c:v>48376</c:v>
                </c:pt>
                <c:pt idx="24189">
                  <c:v>48378</c:v>
                </c:pt>
                <c:pt idx="24190">
                  <c:v>48380</c:v>
                </c:pt>
                <c:pt idx="24191">
                  <c:v>48382</c:v>
                </c:pt>
                <c:pt idx="24192">
                  <c:v>48384</c:v>
                </c:pt>
                <c:pt idx="24193">
                  <c:v>48386</c:v>
                </c:pt>
                <c:pt idx="24194">
                  <c:v>48388</c:v>
                </c:pt>
                <c:pt idx="24195">
                  <c:v>48390</c:v>
                </c:pt>
                <c:pt idx="24196">
                  <c:v>48392</c:v>
                </c:pt>
                <c:pt idx="24197">
                  <c:v>48394</c:v>
                </c:pt>
                <c:pt idx="24198">
                  <c:v>48396</c:v>
                </c:pt>
                <c:pt idx="24199">
                  <c:v>48398</c:v>
                </c:pt>
                <c:pt idx="24200">
                  <c:v>48400</c:v>
                </c:pt>
                <c:pt idx="24201">
                  <c:v>48402</c:v>
                </c:pt>
                <c:pt idx="24202">
                  <c:v>48404</c:v>
                </c:pt>
                <c:pt idx="24203">
                  <c:v>48406</c:v>
                </c:pt>
                <c:pt idx="24204">
                  <c:v>48408</c:v>
                </c:pt>
                <c:pt idx="24205">
                  <c:v>48410</c:v>
                </c:pt>
                <c:pt idx="24206">
                  <c:v>48412</c:v>
                </c:pt>
                <c:pt idx="24207">
                  <c:v>48414</c:v>
                </c:pt>
                <c:pt idx="24208">
                  <c:v>48416</c:v>
                </c:pt>
                <c:pt idx="24209">
                  <c:v>48418</c:v>
                </c:pt>
                <c:pt idx="24210">
                  <c:v>48420</c:v>
                </c:pt>
                <c:pt idx="24211">
                  <c:v>48422</c:v>
                </c:pt>
                <c:pt idx="24212">
                  <c:v>48424</c:v>
                </c:pt>
                <c:pt idx="24213">
                  <c:v>48426</c:v>
                </c:pt>
                <c:pt idx="24214">
                  <c:v>48428</c:v>
                </c:pt>
                <c:pt idx="24215">
                  <c:v>48430</c:v>
                </c:pt>
                <c:pt idx="24216">
                  <c:v>48432</c:v>
                </c:pt>
                <c:pt idx="24217">
                  <c:v>48434</c:v>
                </c:pt>
                <c:pt idx="24218">
                  <c:v>48436</c:v>
                </c:pt>
                <c:pt idx="24219">
                  <c:v>48438</c:v>
                </c:pt>
                <c:pt idx="24220">
                  <c:v>48440</c:v>
                </c:pt>
                <c:pt idx="24221">
                  <c:v>48442</c:v>
                </c:pt>
                <c:pt idx="24222">
                  <c:v>48444</c:v>
                </c:pt>
                <c:pt idx="24223">
                  <c:v>48446</c:v>
                </c:pt>
                <c:pt idx="24224">
                  <c:v>48448</c:v>
                </c:pt>
                <c:pt idx="24225">
                  <c:v>48450</c:v>
                </c:pt>
                <c:pt idx="24226">
                  <c:v>48452</c:v>
                </c:pt>
                <c:pt idx="24227">
                  <c:v>48454</c:v>
                </c:pt>
                <c:pt idx="24228">
                  <c:v>48456</c:v>
                </c:pt>
                <c:pt idx="24229">
                  <c:v>48458</c:v>
                </c:pt>
                <c:pt idx="24230">
                  <c:v>48460</c:v>
                </c:pt>
                <c:pt idx="24231">
                  <c:v>48462</c:v>
                </c:pt>
                <c:pt idx="24232">
                  <c:v>48464</c:v>
                </c:pt>
                <c:pt idx="24233">
                  <c:v>48466</c:v>
                </c:pt>
                <c:pt idx="24234">
                  <c:v>48468</c:v>
                </c:pt>
                <c:pt idx="24235">
                  <c:v>48470</c:v>
                </c:pt>
                <c:pt idx="24236">
                  <c:v>48472</c:v>
                </c:pt>
                <c:pt idx="24237">
                  <c:v>48474</c:v>
                </c:pt>
                <c:pt idx="24238">
                  <c:v>48476</c:v>
                </c:pt>
                <c:pt idx="24239">
                  <c:v>48478</c:v>
                </c:pt>
                <c:pt idx="24240">
                  <c:v>48480</c:v>
                </c:pt>
                <c:pt idx="24241">
                  <c:v>48482</c:v>
                </c:pt>
                <c:pt idx="24242">
                  <c:v>48484</c:v>
                </c:pt>
                <c:pt idx="24243">
                  <c:v>48486</c:v>
                </c:pt>
                <c:pt idx="24244">
                  <c:v>48488</c:v>
                </c:pt>
                <c:pt idx="24245">
                  <c:v>48490</c:v>
                </c:pt>
                <c:pt idx="24246">
                  <c:v>48492</c:v>
                </c:pt>
                <c:pt idx="24247">
                  <c:v>48494</c:v>
                </c:pt>
                <c:pt idx="24248">
                  <c:v>48496</c:v>
                </c:pt>
                <c:pt idx="24249">
                  <c:v>48498</c:v>
                </c:pt>
                <c:pt idx="24250">
                  <c:v>48500</c:v>
                </c:pt>
                <c:pt idx="24251">
                  <c:v>48502</c:v>
                </c:pt>
                <c:pt idx="24252">
                  <c:v>48504</c:v>
                </c:pt>
                <c:pt idx="24253">
                  <c:v>48506</c:v>
                </c:pt>
                <c:pt idx="24254">
                  <c:v>48508</c:v>
                </c:pt>
                <c:pt idx="24255">
                  <c:v>48510</c:v>
                </c:pt>
                <c:pt idx="24256">
                  <c:v>48512</c:v>
                </c:pt>
                <c:pt idx="24257">
                  <c:v>48514</c:v>
                </c:pt>
                <c:pt idx="24258">
                  <c:v>48516</c:v>
                </c:pt>
                <c:pt idx="24259">
                  <c:v>48518</c:v>
                </c:pt>
                <c:pt idx="24260">
                  <c:v>48520</c:v>
                </c:pt>
                <c:pt idx="24261">
                  <c:v>48522</c:v>
                </c:pt>
                <c:pt idx="24262">
                  <c:v>48524</c:v>
                </c:pt>
                <c:pt idx="24263">
                  <c:v>48526</c:v>
                </c:pt>
                <c:pt idx="24264">
                  <c:v>48528</c:v>
                </c:pt>
                <c:pt idx="24265">
                  <c:v>48530</c:v>
                </c:pt>
                <c:pt idx="24266">
                  <c:v>48532</c:v>
                </c:pt>
                <c:pt idx="24267">
                  <c:v>48534</c:v>
                </c:pt>
                <c:pt idx="24268">
                  <c:v>48536</c:v>
                </c:pt>
                <c:pt idx="24269">
                  <c:v>48538</c:v>
                </c:pt>
                <c:pt idx="24270">
                  <c:v>48540</c:v>
                </c:pt>
                <c:pt idx="24271">
                  <c:v>48542</c:v>
                </c:pt>
                <c:pt idx="24272">
                  <c:v>48544</c:v>
                </c:pt>
                <c:pt idx="24273">
                  <c:v>48546</c:v>
                </c:pt>
                <c:pt idx="24274">
                  <c:v>48548</c:v>
                </c:pt>
                <c:pt idx="24275">
                  <c:v>48550</c:v>
                </c:pt>
                <c:pt idx="24276">
                  <c:v>48552</c:v>
                </c:pt>
                <c:pt idx="24277">
                  <c:v>48554</c:v>
                </c:pt>
                <c:pt idx="24278">
                  <c:v>48556</c:v>
                </c:pt>
                <c:pt idx="24279">
                  <c:v>48558</c:v>
                </c:pt>
                <c:pt idx="24280">
                  <c:v>48560</c:v>
                </c:pt>
                <c:pt idx="24281">
                  <c:v>48562</c:v>
                </c:pt>
                <c:pt idx="24282">
                  <c:v>48564</c:v>
                </c:pt>
                <c:pt idx="24283">
                  <c:v>48566</c:v>
                </c:pt>
                <c:pt idx="24284">
                  <c:v>48568</c:v>
                </c:pt>
                <c:pt idx="24285">
                  <c:v>48570</c:v>
                </c:pt>
                <c:pt idx="24286">
                  <c:v>48572</c:v>
                </c:pt>
                <c:pt idx="24287">
                  <c:v>48574</c:v>
                </c:pt>
                <c:pt idx="24288">
                  <c:v>48576</c:v>
                </c:pt>
                <c:pt idx="24289">
                  <c:v>48578</c:v>
                </c:pt>
                <c:pt idx="24290">
                  <c:v>48580</c:v>
                </c:pt>
                <c:pt idx="24291">
                  <c:v>48582</c:v>
                </c:pt>
                <c:pt idx="24292">
                  <c:v>48584</c:v>
                </c:pt>
                <c:pt idx="24293">
                  <c:v>48586</c:v>
                </c:pt>
                <c:pt idx="24294">
                  <c:v>48588</c:v>
                </c:pt>
                <c:pt idx="24295">
                  <c:v>48590</c:v>
                </c:pt>
                <c:pt idx="24296">
                  <c:v>48592</c:v>
                </c:pt>
                <c:pt idx="24297">
                  <c:v>48594</c:v>
                </c:pt>
                <c:pt idx="24298">
                  <c:v>48596</c:v>
                </c:pt>
                <c:pt idx="24299">
                  <c:v>48598</c:v>
                </c:pt>
                <c:pt idx="24300">
                  <c:v>48600</c:v>
                </c:pt>
                <c:pt idx="24301">
                  <c:v>48602</c:v>
                </c:pt>
                <c:pt idx="24302">
                  <c:v>48604</c:v>
                </c:pt>
                <c:pt idx="24303">
                  <c:v>48606</c:v>
                </c:pt>
                <c:pt idx="24304">
                  <c:v>48608</c:v>
                </c:pt>
                <c:pt idx="24305">
                  <c:v>48610</c:v>
                </c:pt>
                <c:pt idx="24306">
                  <c:v>48612</c:v>
                </c:pt>
                <c:pt idx="24307">
                  <c:v>48614</c:v>
                </c:pt>
                <c:pt idx="24308">
                  <c:v>48616</c:v>
                </c:pt>
                <c:pt idx="24309">
                  <c:v>48618</c:v>
                </c:pt>
                <c:pt idx="24310">
                  <c:v>48620</c:v>
                </c:pt>
                <c:pt idx="24311">
                  <c:v>48622</c:v>
                </c:pt>
                <c:pt idx="24312">
                  <c:v>48624</c:v>
                </c:pt>
                <c:pt idx="24313">
                  <c:v>48626</c:v>
                </c:pt>
                <c:pt idx="24314">
                  <c:v>48628</c:v>
                </c:pt>
                <c:pt idx="24315">
                  <c:v>48630</c:v>
                </c:pt>
                <c:pt idx="24316">
                  <c:v>48632</c:v>
                </c:pt>
                <c:pt idx="24317">
                  <c:v>48634</c:v>
                </c:pt>
                <c:pt idx="24318">
                  <c:v>48636</c:v>
                </c:pt>
                <c:pt idx="24319">
                  <c:v>48638</c:v>
                </c:pt>
                <c:pt idx="24320">
                  <c:v>48640</c:v>
                </c:pt>
                <c:pt idx="24321">
                  <c:v>48642</c:v>
                </c:pt>
                <c:pt idx="24322">
                  <c:v>48644</c:v>
                </c:pt>
                <c:pt idx="24323">
                  <c:v>48646</c:v>
                </c:pt>
                <c:pt idx="24324">
                  <c:v>48648</c:v>
                </c:pt>
                <c:pt idx="24325">
                  <c:v>48650</c:v>
                </c:pt>
                <c:pt idx="24326">
                  <c:v>48652</c:v>
                </c:pt>
                <c:pt idx="24327">
                  <c:v>48654</c:v>
                </c:pt>
                <c:pt idx="24328">
                  <c:v>48656</c:v>
                </c:pt>
                <c:pt idx="24329">
                  <c:v>48658</c:v>
                </c:pt>
                <c:pt idx="24330">
                  <c:v>48660</c:v>
                </c:pt>
                <c:pt idx="24331">
                  <c:v>48662</c:v>
                </c:pt>
                <c:pt idx="24332">
                  <c:v>48664</c:v>
                </c:pt>
                <c:pt idx="24333">
                  <c:v>48666</c:v>
                </c:pt>
                <c:pt idx="24334">
                  <c:v>48668</c:v>
                </c:pt>
                <c:pt idx="24335">
                  <c:v>48670</c:v>
                </c:pt>
                <c:pt idx="24336">
                  <c:v>48672</c:v>
                </c:pt>
                <c:pt idx="24337">
                  <c:v>48674</c:v>
                </c:pt>
                <c:pt idx="24338">
                  <c:v>48676</c:v>
                </c:pt>
                <c:pt idx="24339">
                  <c:v>48678</c:v>
                </c:pt>
                <c:pt idx="24340">
                  <c:v>48680</c:v>
                </c:pt>
                <c:pt idx="24341">
                  <c:v>48682</c:v>
                </c:pt>
                <c:pt idx="24342">
                  <c:v>48684</c:v>
                </c:pt>
                <c:pt idx="24343">
                  <c:v>48686</c:v>
                </c:pt>
                <c:pt idx="24344">
                  <c:v>48688</c:v>
                </c:pt>
                <c:pt idx="24345">
                  <c:v>48690</c:v>
                </c:pt>
                <c:pt idx="24346">
                  <c:v>48692</c:v>
                </c:pt>
                <c:pt idx="24347">
                  <c:v>48694</c:v>
                </c:pt>
                <c:pt idx="24348">
                  <c:v>48696</c:v>
                </c:pt>
                <c:pt idx="24349">
                  <c:v>48698</c:v>
                </c:pt>
                <c:pt idx="24350">
                  <c:v>48700</c:v>
                </c:pt>
                <c:pt idx="24351">
                  <c:v>48702</c:v>
                </c:pt>
                <c:pt idx="24352">
                  <c:v>48704</c:v>
                </c:pt>
                <c:pt idx="24353">
                  <c:v>48706</c:v>
                </c:pt>
                <c:pt idx="24354">
                  <c:v>48708</c:v>
                </c:pt>
                <c:pt idx="24355">
                  <c:v>48710</c:v>
                </c:pt>
                <c:pt idx="24356">
                  <c:v>48712</c:v>
                </c:pt>
                <c:pt idx="24357">
                  <c:v>48714</c:v>
                </c:pt>
                <c:pt idx="24358">
                  <c:v>48716</c:v>
                </c:pt>
                <c:pt idx="24359">
                  <c:v>48718</c:v>
                </c:pt>
                <c:pt idx="24360">
                  <c:v>48720</c:v>
                </c:pt>
                <c:pt idx="24361">
                  <c:v>48722</c:v>
                </c:pt>
                <c:pt idx="24362">
                  <c:v>48724</c:v>
                </c:pt>
                <c:pt idx="24363">
                  <c:v>48726</c:v>
                </c:pt>
                <c:pt idx="24364">
                  <c:v>48728</c:v>
                </c:pt>
                <c:pt idx="24365">
                  <c:v>48730</c:v>
                </c:pt>
                <c:pt idx="24366">
                  <c:v>48732</c:v>
                </c:pt>
                <c:pt idx="24367">
                  <c:v>48734</c:v>
                </c:pt>
                <c:pt idx="24368">
                  <c:v>48736</c:v>
                </c:pt>
                <c:pt idx="24369">
                  <c:v>48738</c:v>
                </c:pt>
                <c:pt idx="24370">
                  <c:v>48740</c:v>
                </c:pt>
                <c:pt idx="24371">
                  <c:v>48742</c:v>
                </c:pt>
                <c:pt idx="24372">
                  <c:v>48744</c:v>
                </c:pt>
                <c:pt idx="24373">
                  <c:v>48746</c:v>
                </c:pt>
                <c:pt idx="24374">
                  <c:v>48748</c:v>
                </c:pt>
                <c:pt idx="24375">
                  <c:v>48750</c:v>
                </c:pt>
                <c:pt idx="24376">
                  <c:v>48752</c:v>
                </c:pt>
                <c:pt idx="24377">
                  <c:v>48754</c:v>
                </c:pt>
                <c:pt idx="24378">
                  <c:v>48756</c:v>
                </c:pt>
                <c:pt idx="24379">
                  <c:v>48758</c:v>
                </c:pt>
                <c:pt idx="24380">
                  <c:v>48760</c:v>
                </c:pt>
                <c:pt idx="24381">
                  <c:v>48762</c:v>
                </c:pt>
                <c:pt idx="24382">
                  <c:v>48764</c:v>
                </c:pt>
                <c:pt idx="24383">
                  <c:v>48766</c:v>
                </c:pt>
                <c:pt idx="24384">
                  <c:v>48768</c:v>
                </c:pt>
                <c:pt idx="24385">
                  <c:v>48770</c:v>
                </c:pt>
                <c:pt idx="24386">
                  <c:v>48772</c:v>
                </c:pt>
                <c:pt idx="24387">
                  <c:v>48774</c:v>
                </c:pt>
                <c:pt idx="24388">
                  <c:v>48776</c:v>
                </c:pt>
                <c:pt idx="24389">
                  <c:v>48778</c:v>
                </c:pt>
                <c:pt idx="24390">
                  <c:v>48780</c:v>
                </c:pt>
                <c:pt idx="24391">
                  <c:v>48782</c:v>
                </c:pt>
                <c:pt idx="24392">
                  <c:v>48784</c:v>
                </c:pt>
                <c:pt idx="24393">
                  <c:v>48786</c:v>
                </c:pt>
                <c:pt idx="24394">
                  <c:v>48788</c:v>
                </c:pt>
                <c:pt idx="24395">
                  <c:v>48790</c:v>
                </c:pt>
                <c:pt idx="24396">
                  <c:v>48792</c:v>
                </c:pt>
                <c:pt idx="24397">
                  <c:v>48794</c:v>
                </c:pt>
                <c:pt idx="24398">
                  <c:v>48796</c:v>
                </c:pt>
                <c:pt idx="24399">
                  <c:v>48798</c:v>
                </c:pt>
                <c:pt idx="24400">
                  <c:v>48800</c:v>
                </c:pt>
                <c:pt idx="24401">
                  <c:v>48802</c:v>
                </c:pt>
                <c:pt idx="24402">
                  <c:v>48804</c:v>
                </c:pt>
                <c:pt idx="24403">
                  <c:v>48806</c:v>
                </c:pt>
                <c:pt idx="24404">
                  <c:v>48808</c:v>
                </c:pt>
                <c:pt idx="24405">
                  <c:v>48810</c:v>
                </c:pt>
                <c:pt idx="24406">
                  <c:v>48812</c:v>
                </c:pt>
                <c:pt idx="24407">
                  <c:v>48814</c:v>
                </c:pt>
                <c:pt idx="24408">
                  <c:v>48816</c:v>
                </c:pt>
                <c:pt idx="24409">
                  <c:v>48818</c:v>
                </c:pt>
                <c:pt idx="24410">
                  <c:v>48820</c:v>
                </c:pt>
                <c:pt idx="24411">
                  <c:v>48822</c:v>
                </c:pt>
                <c:pt idx="24412">
                  <c:v>48824</c:v>
                </c:pt>
                <c:pt idx="24413">
                  <c:v>48826</c:v>
                </c:pt>
                <c:pt idx="24414">
                  <c:v>48828</c:v>
                </c:pt>
                <c:pt idx="24415">
                  <c:v>48830</c:v>
                </c:pt>
                <c:pt idx="24416">
                  <c:v>48832</c:v>
                </c:pt>
                <c:pt idx="24417">
                  <c:v>48834</c:v>
                </c:pt>
                <c:pt idx="24418">
                  <c:v>48836</c:v>
                </c:pt>
                <c:pt idx="24419">
                  <c:v>48838</c:v>
                </c:pt>
                <c:pt idx="24420">
                  <c:v>48840</c:v>
                </c:pt>
                <c:pt idx="24421">
                  <c:v>48842</c:v>
                </c:pt>
                <c:pt idx="24422">
                  <c:v>48844</c:v>
                </c:pt>
                <c:pt idx="24423">
                  <c:v>48846</c:v>
                </c:pt>
                <c:pt idx="24424">
                  <c:v>48848</c:v>
                </c:pt>
                <c:pt idx="24425">
                  <c:v>48850</c:v>
                </c:pt>
                <c:pt idx="24426">
                  <c:v>48852</c:v>
                </c:pt>
                <c:pt idx="24427">
                  <c:v>48854</c:v>
                </c:pt>
                <c:pt idx="24428">
                  <c:v>48856</c:v>
                </c:pt>
                <c:pt idx="24429">
                  <c:v>48858</c:v>
                </c:pt>
                <c:pt idx="24430">
                  <c:v>48860</c:v>
                </c:pt>
                <c:pt idx="24431">
                  <c:v>48862</c:v>
                </c:pt>
                <c:pt idx="24432">
                  <c:v>48864</c:v>
                </c:pt>
                <c:pt idx="24433">
                  <c:v>48866</c:v>
                </c:pt>
                <c:pt idx="24434">
                  <c:v>48868</c:v>
                </c:pt>
                <c:pt idx="24435">
                  <c:v>48870</c:v>
                </c:pt>
                <c:pt idx="24436">
                  <c:v>48872</c:v>
                </c:pt>
                <c:pt idx="24437">
                  <c:v>48874</c:v>
                </c:pt>
                <c:pt idx="24438">
                  <c:v>48876</c:v>
                </c:pt>
                <c:pt idx="24439">
                  <c:v>48878</c:v>
                </c:pt>
                <c:pt idx="24440">
                  <c:v>48880</c:v>
                </c:pt>
                <c:pt idx="24441">
                  <c:v>48882</c:v>
                </c:pt>
                <c:pt idx="24442">
                  <c:v>48884</c:v>
                </c:pt>
                <c:pt idx="24443">
                  <c:v>48886</c:v>
                </c:pt>
                <c:pt idx="24444">
                  <c:v>48888</c:v>
                </c:pt>
                <c:pt idx="24445">
                  <c:v>48890</c:v>
                </c:pt>
                <c:pt idx="24446">
                  <c:v>48892</c:v>
                </c:pt>
                <c:pt idx="24447">
                  <c:v>48894</c:v>
                </c:pt>
                <c:pt idx="24448">
                  <c:v>48896</c:v>
                </c:pt>
                <c:pt idx="24449">
                  <c:v>48898</c:v>
                </c:pt>
                <c:pt idx="24450">
                  <c:v>48900</c:v>
                </c:pt>
                <c:pt idx="24451">
                  <c:v>48902</c:v>
                </c:pt>
                <c:pt idx="24452">
                  <c:v>48904</c:v>
                </c:pt>
                <c:pt idx="24453">
                  <c:v>48906</c:v>
                </c:pt>
                <c:pt idx="24454">
                  <c:v>48908</c:v>
                </c:pt>
                <c:pt idx="24455">
                  <c:v>48910</c:v>
                </c:pt>
                <c:pt idx="24456">
                  <c:v>48912</c:v>
                </c:pt>
                <c:pt idx="24457">
                  <c:v>48914</c:v>
                </c:pt>
                <c:pt idx="24458">
                  <c:v>48916</c:v>
                </c:pt>
                <c:pt idx="24459">
                  <c:v>48918</c:v>
                </c:pt>
                <c:pt idx="24460">
                  <c:v>48920</c:v>
                </c:pt>
                <c:pt idx="24461">
                  <c:v>48922</c:v>
                </c:pt>
                <c:pt idx="24462">
                  <c:v>48924</c:v>
                </c:pt>
                <c:pt idx="24463">
                  <c:v>48926</c:v>
                </c:pt>
                <c:pt idx="24464">
                  <c:v>48928</c:v>
                </c:pt>
                <c:pt idx="24465">
                  <c:v>48930</c:v>
                </c:pt>
                <c:pt idx="24466">
                  <c:v>48932</c:v>
                </c:pt>
                <c:pt idx="24467">
                  <c:v>48934</c:v>
                </c:pt>
                <c:pt idx="24468">
                  <c:v>48936</c:v>
                </c:pt>
                <c:pt idx="24469">
                  <c:v>48938</c:v>
                </c:pt>
                <c:pt idx="24470">
                  <c:v>48940</c:v>
                </c:pt>
                <c:pt idx="24471">
                  <c:v>48942</c:v>
                </c:pt>
                <c:pt idx="24472">
                  <c:v>48944</c:v>
                </c:pt>
                <c:pt idx="24473">
                  <c:v>48946</c:v>
                </c:pt>
                <c:pt idx="24474">
                  <c:v>48948</c:v>
                </c:pt>
                <c:pt idx="24475">
                  <c:v>48950</c:v>
                </c:pt>
                <c:pt idx="24476">
                  <c:v>48952</c:v>
                </c:pt>
                <c:pt idx="24477">
                  <c:v>48954</c:v>
                </c:pt>
                <c:pt idx="24478">
                  <c:v>48956</c:v>
                </c:pt>
                <c:pt idx="24479">
                  <c:v>48958</c:v>
                </c:pt>
                <c:pt idx="24480">
                  <c:v>48960</c:v>
                </c:pt>
                <c:pt idx="24481">
                  <c:v>48962</c:v>
                </c:pt>
                <c:pt idx="24482">
                  <c:v>48964</c:v>
                </c:pt>
                <c:pt idx="24483">
                  <c:v>48966</c:v>
                </c:pt>
                <c:pt idx="24484">
                  <c:v>48968</c:v>
                </c:pt>
                <c:pt idx="24485">
                  <c:v>48970</c:v>
                </c:pt>
                <c:pt idx="24486">
                  <c:v>48972</c:v>
                </c:pt>
                <c:pt idx="24487">
                  <c:v>48974</c:v>
                </c:pt>
                <c:pt idx="24488">
                  <c:v>48976</c:v>
                </c:pt>
                <c:pt idx="24489">
                  <c:v>48978</c:v>
                </c:pt>
                <c:pt idx="24490">
                  <c:v>48980</c:v>
                </c:pt>
                <c:pt idx="24491">
                  <c:v>48982</c:v>
                </c:pt>
                <c:pt idx="24492">
                  <c:v>48984</c:v>
                </c:pt>
                <c:pt idx="24493">
                  <c:v>48986</c:v>
                </c:pt>
                <c:pt idx="24494">
                  <c:v>48988</c:v>
                </c:pt>
                <c:pt idx="24495">
                  <c:v>48990</c:v>
                </c:pt>
                <c:pt idx="24496">
                  <c:v>48992</c:v>
                </c:pt>
                <c:pt idx="24497">
                  <c:v>48994</c:v>
                </c:pt>
                <c:pt idx="24498">
                  <c:v>48996</c:v>
                </c:pt>
                <c:pt idx="24499">
                  <c:v>48998</c:v>
                </c:pt>
                <c:pt idx="24500">
                  <c:v>49000</c:v>
                </c:pt>
                <c:pt idx="24501">
                  <c:v>49002</c:v>
                </c:pt>
                <c:pt idx="24502">
                  <c:v>49004</c:v>
                </c:pt>
                <c:pt idx="24503">
                  <c:v>49006</c:v>
                </c:pt>
                <c:pt idx="24504">
                  <c:v>49008</c:v>
                </c:pt>
                <c:pt idx="24505">
                  <c:v>49010</c:v>
                </c:pt>
                <c:pt idx="24506">
                  <c:v>49012</c:v>
                </c:pt>
                <c:pt idx="24507">
                  <c:v>49014</c:v>
                </c:pt>
                <c:pt idx="24508">
                  <c:v>49016</c:v>
                </c:pt>
                <c:pt idx="24509">
                  <c:v>49018</c:v>
                </c:pt>
                <c:pt idx="24510">
                  <c:v>49020</c:v>
                </c:pt>
                <c:pt idx="24511">
                  <c:v>49022</c:v>
                </c:pt>
                <c:pt idx="24512">
                  <c:v>49024</c:v>
                </c:pt>
                <c:pt idx="24513">
                  <c:v>49026</c:v>
                </c:pt>
                <c:pt idx="24514">
                  <c:v>49028</c:v>
                </c:pt>
                <c:pt idx="24515">
                  <c:v>49030</c:v>
                </c:pt>
                <c:pt idx="24516">
                  <c:v>49032</c:v>
                </c:pt>
                <c:pt idx="24517">
                  <c:v>49034</c:v>
                </c:pt>
                <c:pt idx="24518">
                  <c:v>49036</c:v>
                </c:pt>
                <c:pt idx="24519">
                  <c:v>49038</c:v>
                </c:pt>
                <c:pt idx="24520">
                  <c:v>49040</c:v>
                </c:pt>
                <c:pt idx="24521">
                  <c:v>49042</c:v>
                </c:pt>
                <c:pt idx="24522">
                  <c:v>49044</c:v>
                </c:pt>
                <c:pt idx="24523">
                  <c:v>49046</c:v>
                </c:pt>
                <c:pt idx="24524">
                  <c:v>49048</c:v>
                </c:pt>
                <c:pt idx="24525">
                  <c:v>49050</c:v>
                </c:pt>
                <c:pt idx="24526">
                  <c:v>49052</c:v>
                </c:pt>
                <c:pt idx="24527">
                  <c:v>49054</c:v>
                </c:pt>
                <c:pt idx="24528">
                  <c:v>49056</c:v>
                </c:pt>
                <c:pt idx="24529">
                  <c:v>49058</c:v>
                </c:pt>
                <c:pt idx="24530">
                  <c:v>49060</c:v>
                </c:pt>
                <c:pt idx="24531">
                  <c:v>49062</c:v>
                </c:pt>
                <c:pt idx="24532">
                  <c:v>49064</c:v>
                </c:pt>
                <c:pt idx="24533">
                  <c:v>49066</c:v>
                </c:pt>
                <c:pt idx="24534">
                  <c:v>49068</c:v>
                </c:pt>
                <c:pt idx="24535">
                  <c:v>49070</c:v>
                </c:pt>
                <c:pt idx="24536">
                  <c:v>49072</c:v>
                </c:pt>
                <c:pt idx="24537">
                  <c:v>49074</c:v>
                </c:pt>
                <c:pt idx="24538">
                  <c:v>49076</c:v>
                </c:pt>
                <c:pt idx="24539">
                  <c:v>49078</c:v>
                </c:pt>
                <c:pt idx="24540">
                  <c:v>49080</c:v>
                </c:pt>
                <c:pt idx="24541">
                  <c:v>49082</c:v>
                </c:pt>
                <c:pt idx="24542">
                  <c:v>49084</c:v>
                </c:pt>
                <c:pt idx="24543">
                  <c:v>49086</c:v>
                </c:pt>
                <c:pt idx="24544">
                  <c:v>49088</c:v>
                </c:pt>
                <c:pt idx="24545">
                  <c:v>49090</c:v>
                </c:pt>
                <c:pt idx="24546">
                  <c:v>49092</c:v>
                </c:pt>
                <c:pt idx="24547">
                  <c:v>49094</c:v>
                </c:pt>
                <c:pt idx="24548">
                  <c:v>49096</c:v>
                </c:pt>
                <c:pt idx="24549">
                  <c:v>49098</c:v>
                </c:pt>
                <c:pt idx="24550">
                  <c:v>49100</c:v>
                </c:pt>
                <c:pt idx="24551">
                  <c:v>49102</c:v>
                </c:pt>
                <c:pt idx="24552">
                  <c:v>49104</c:v>
                </c:pt>
                <c:pt idx="24553">
                  <c:v>49106</c:v>
                </c:pt>
                <c:pt idx="24554">
                  <c:v>49108</c:v>
                </c:pt>
                <c:pt idx="24555">
                  <c:v>49110</c:v>
                </c:pt>
                <c:pt idx="24556">
                  <c:v>49112</c:v>
                </c:pt>
                <c:pt idx="24557">
                  <c:v>49114</c:v>
                </c:pt>
                <c:pt idx="24558">
                  <c:v>49116</c:v>
                </c:pt>
                <c:pt idx="24559">
                  <c:v>49118</c:v>
                </c:pt>
                <c:pt idx="24560">
                  <c:v>49120</c:v>
                </c:pt>
                <c:pt idx="24561">
                  <c:v>49122</c:v>
                </c:pt>
                <c:pt idx="24562">
                  <c:v>49124</c:v>
                </c:pt>
                <c:pt idx="24563">
                  <c:v>49126</c:v>
                </c:pt>
                <c:pt idx="24564">
                  <c:v>49128</c:v>
                </c:pt>
                <c:pt idx="24565">
                  <c:v>49130</c:v>
                </c:pt>
                <c:pt idx="24566">
                  <c:v>49132</c:v>
                </c:pt>
                <c:pt idx="24567">
                  <c:v>49134</c:v>
                </c:pt>
                <c:pt idx="24568">
                  <c:v>49136</c:v>
                </c:pt>
                <c:pt idx="24569">
                  <c:v>49138</c:v>
                </c:pt>
                <c:pt idx="24570">
                  <c:v>49140</c:v>
                </c:pt>
                <c:pt idx="24571">
                  <c:v>49142</c:v>
                </c:pt>
                <c:pt idx="24572">
                  <c:v>49144</c:v>
                </c:pt>
                <c:pt idx="24573">
                  <c:v>49146</c:v>
                </c:pt>
                <c:pt idx="24574">
                  <c:v>49148</c:v>
                </c:pt>
                <c:pt idx="24575">
                  <c:v>49150</c:v>
                </c:pt>
                <c:pt idx="24576">
                  <c:v>49152</c:v>
                </c:pt>
                <c:pt idx="24577">
                  <c:v>49154</c:v>
                </c:pt>
                <c:pt idx="24578">
                  <c:v>49156</c:v>
                </c:pt>
                <c:pt idx="24579">
                  <c:v>49158</c:v>
                </c:pt>
                <c:pt idx="24580">
                  <c:v>49160</c:v>
                </c:pt>
                <c:pt idx="24581">
                  <c:v>49162</c:v>
                </c:pt>
                <c:pt idx="24582">
                  <c:v>49164</c:v>
                </c:pt>
                <c:pt idx="24583">
                  <c:v>49166</c:v>
                </c:pt>
                <c:pt idx="24584">
                  <c:v>49168</c:v>
                </c:pt>
                <c:pt idx="24585">
                  <c:v>49170</c:v>
                </c:pt>
                <c:pt idx="24586">
                  <c:v>49172</c:v>
                </c:pt>
                <c:pt idx="24587">
                  <c:v>49174</c:v>
                </c:pt>
                <c:pt idx="24588">
                  <c:v>49176</c:v>
                </c:pt>
                <c:pt idx="24589">
                  <c:v>49178</c:v>
                </c:pt>
                <c:pt idx="24590">
                  <c:v>49180</c:v>
                </c:pt>
                <c:pt idx="24591">
                  <c:v>49182</c:v>
                </c:pt>
                <c:pt idx="24592">
                  <c:v>49184</c:v>
                </c:pt>
                <c:pt idx="24593">
                  <c:v>49186</c:v>
                </c:pt>
                <c:pt idx="24594">
                  <c:v>49188</c:v>
                </c:pt>
                <c:pt idx="24595">
                  <c:v>49190</c:v>
                </c:pt>
                <c:pt idx="24596">
                  <c:v>49192</c:v>
                </c:pt>
                <c:pt idx="24597">
                  <c:v>49194</c:v>
                </c:pt>
                <c:pt idx="24598">
                  <c:v>49196</c:v>
                </c:pt>
                <c:pt idx="24599">
                  <c:v>49198</c:v>
                </c:pt>
                <c:pt idx="24600">
                  <c:v>49200</c:v>
                </c:pt>
                <c:pt idx="24601">
                  <c:v>49202</c:v>
                </c:pt>
                <c:pt idx="24602">
                  <c:v>49204</c:v>
                </c:pt>
                <c:pt idx="24603">
                  <c:v>49206</c:v>
                </c:pt>
                <c:pt idx="24604">
                  <c:v>49208</c:v>
                </c:pt>
                <c:pt idx="24605">
                  <c:v>49210</c:v>
                </c:pt>
                <c:pt idx="24606">
                  <c:v>49212</c:v>
                </c:pt>
                <c:pt idx="24607">
                  <c:v>49214</c:v>
                </c:pt>
                <c:pt idx="24608">
                  <c:v>49216</c:v>
                </c:pt>
                <c:pt idx="24609">
                  <c:v>49218</c:v>
                </c:pt>
                <c:pt idx="24610">
                  <c:v>49220</c:v>
                </c:pt>
                <c:pt idx="24611">
                  <c:v>49222</c:v>
                </c:pt>
                <c:pt idx="24612">
                  <c:v>49224</c:v>
                </c:pt>
                <c:pt idx="24613">
                  <c:v>49226</c:v>
                </c:pt>
                <c:pt idx="24614">
                  <c:v>49228</c:v>
                </c:pt>
                <c:pt idx="24615">
                  <c:v>49230</c:v>
                </c:pt>
                <c:pt idx="24616">
                  <c:v>49232</c:v>
                </c:pt>
                <c:pt idx="24617">
                  <c:v>49234</c:v>
                </c:pt>
                <c:pt idx="24618">
                  <c:v>49236</c:v>
                </c:pt>
                <c:pt idx="24619">
                  <c:v>49238</c:v>
                </c:pt>
                <c:pt idx="24620">
                  <c:v>49240</c:v>
                </c:pt>
                <c:pt idx="24621">
                  <c:v>49242</c:v>
                </c:pt>
                <c:pt idx="24622">
                  <c:v>49244</c:v>
                </c:pt>
                <c:pt idx="24623">
                  <c:v>49246</c:v>
                </c:pt>
                <c:pt idx="24624">
                  <c:v>49248</c:v>
                </c:pt>
                <c:pt idx="24625">
                  <c:v>49250</c:v>
                </c:pt>
                <c:pt idx="24626">
                  <c:v>49252</c:v>
                </c:pt>
                <c:pt idx="24627">
                  <c:v>49254</c:v>
                </c:pt>
                <c:pt idx="24628">
                  <c:v>49256</c:v>
                </c:pt>
                <c:pt idx="24629">
                  <c:v>49258</c:v>
                </c:pt>
                <c:pt idx="24630">
                  <c:v>49260</c:v>
                </c:pt>
                <c:pt idx="24631">
                  <c:v>49262</c:v>
                </c:pt>
                <c:pt idx="24632">
                  <c:v>49264</c:v>
                </c:pt>
                <c:pt idx="24633">
                  <c:v>49266</c:v>
                </c:pt>
                <c:pt idx="24634">
                  <c:v>49268</c:v>
                </c:pt>
                <c:pt idx="24635">
                  <c:v>49270</c:v>
                </c:pt>
                <c:pt idx="24636">
                  <c:v>49272</c:v>
                </c:pt>
                <c:pt idx="24637">
                  <c:v>49274</c:v>
                </c:pt>
                <c:pt idx="24638">
                  <c:v>49276</c:v>
                </c:pt>
                <c:pt idx="24639">
                  <c:v>49278</c:v>
                </c:pt>
                <c:pt idx="24640">
                  <c:v>49280</c:v>
                </c:pt>
                <c:pt idx="24641">
                  <c:v>49282</c:v>
                </c:pt>
                <c:pt idx="24642">
                  <c:v>49284</c:v>
                </c:pt>
                <c:pt idx="24643">
                  <c:v>49286</c:v>
                </c:pt>
                <c:pt idx="24644">
                  <c:v>49288</c:v>
                </c:pt>
                <c:pt idx="24645">
                  <c:v>49290</c:v>
                </c:pt>
                <c:pt idx="24646">
                  <c:v>49292</c:v>
                </c:pt>
                <c:pt idx="24647">
                  <c:v>49294</c:v>
                </c:pt>
                <c:pt idx="24648">
                  <c:v>49296</c:v>
                </c:pt>
                <c:pt idx="24649">
                  <c:v>49298</c:v>
                </c:pt>
                <c:pt idx="24650">
                  <c:v>49300</c:v>
                </c:pt>
                <c:pt idx="24651">
                  <c:v>49302</c:v>
                </c:pt>
                <c:pt idx="24652">
                  <c:v>49304</c:v>
                </c:pt>
                <c:pt idx="24653">
                  <c:v>49306</c:v>
                </c:pt>
                <c:pt idx="24654">
                  <c:v>49308</c:v>
                </c:pt>
                <c:pt idx="24655">
                  <c:v>49310</c:v>
                </c:pt>
                <c:pt idx="24656">
                  <c:v>49312</c:v>
                </c:pt>
                <c:pt idx="24657">
                  <c:v>49314</c:v>
                </c:pt>
                <c:pt idx="24658">
                  <c:v>49316</c:v>
                </c:pt>
                <c:pt idx="24659">
                  <c:v>49318</c:v>
                </c:pt>
                <c:pt idx="24660">
                  <c:v>49320</c:v>
                </c:pt>
                <c:pt idx="24661">
                  <c:v>49322</c:v>
                </c:pt>
                <c:pt idx="24662">
                  <c:v>49324</c:v>
                </c:pt>
                <c:pt idx="24663">
                  <c:v>49326</c:v>
                </c:pt>
                <c:pt idx="24664">
                  <c:v>49328</c:v>
                </c:pt>
                <c:pt idx="24665">
                  <c:v>49330</c:v>
                </c:pt>
                <c:pt idx="24666">
                  <c:v>49332</c:v>
                </c:pt>
                <c:pt idx="24667">
                  <c:v>49334</c:v>
                </c:pt>
                <c:pt idx="24668">
                  <c:v>49336</c:v>
                </c:pt>
                <c:pt idx="24669">
                  <c:v>49338</c:v>
                </c:pt>
                <c:pt idx="24670">
                  <c:v>49340</c:v>
                </c:pt>
                <c:pt idx="24671">
                  <c:v>49342</c:v>
                </c:pt>
                <c:pt idx="24672">
                  <c:v>49344</c:v>
                </c:pt>
                <c:pt idx="24673">
                  <c:v>49346</c:v>
                </c:pt>
                <c:pt idx="24674">
                  <c:v>49348</c:v>
                </c:pt>
                <c:pt idx="24675">
                  <c:v>49350</c:v>
                </c:pt>
                <c:pt idx="24676">
                  <c:v>49352</c:v>
                </c:pt>
                <c:pt idx="24677">
                  <c:v>49354</c:v>
                </c:pt>
                <c:pt idx="24678">
                  <c:v>49356</c:v>
                </c:pt>
                <c:pt idx="24679">
                  <c:v>49358</c:v>
                </c:pt>
                <c:pt idx="24680">
                  <c:v>49360</c:v>
                </c:pt>
                <c:pt idx="24681">
                  <c:v>49362</c:v>
                </c:pt>
                <c:pt idx="24682">
                  <c:v>49364</c:v>
                </c:pt>
                <c:pt idx="24683">
                  <c:v>49366</c:v>
                </c:pt>
                <c:pt idx="24684">
                  <c:v>49368</c:v>
                </c:pt>
                <c:pt idx="24685">
                  <c:v>49370</c:v>
                </c:pt>
                <c:pt idx="24686">
                  <c:v>49372</c:v>
                </c:pt>
                <c:pt idx="24687">
                  <c:v>49374</c:v>
                </c:pt>
                <c:pt idx="24688">
                  <c:v>49376</c:v>
                </c:pt>
                <c:pt idx="24689">
                  <c:v>49378</c:v>
                </c:pt>
                <c:pt idx="24690">
                  <c:v>49380</c:v>
                </c:pt>
                <c:pt idx="24691">
                  <c:v>49382</c:v>
                </c:pt>
                <c:pt idx="24692">
                  <c:v>49384</c:v>
                </c:pt>
                <c:pt idx="24693">
                  <c:v>49386</c:v>
                </c:pt>
                <c:pt idx="24694">
                  <c:v>49388</c:v>
                </c:pt>
                <c:pt idx="24695">
                  <c:v>49390</c:v>
                </c:pt>
                <c:pt idx="24696">
                  <c:v>49392</c:v>
                </c:pt>
                <c:pt idx="24697">
                  <c:v>49394</c:v>
                </c:pt>
                <c:pt idx="24698">
                  <c:v>49396</c:v>
                </c:pt>
                <c:pt idx="24699">
                  <c:v>49398</c:v>
                </c:pt>
                <c:pt idx="24700">
                  <c:v>49400</c:v>
                </c:pt>
                <c:pt idx="24701">
                  <c:v>49402</c:v>
                </c:pt>
                <c:pt idx="24702">
                  <c:v>49404</c:v>
                </c:pt>
                <c:pt idx="24703">
                  <c:v>49406</c:v>
                </c:pt>
                <c:pt idx="24704">
                  <c:v>49408</c:v>
                </c:pt>
                <c:pt idx="24705">
                  <c:v>49410</c:v>
                </c:pt>
                <c:pt idx="24706">
                  <c:v>49412</c:v>
                </c:pt>
                <c:pt idx="24707">
                  <c:v>49414</c:v>
                </c:pt>
                <c:pt idx="24708">
                  <c:v>49416</c:v>
                </c:pt>
                <c:pt idx="24709">
                  <c:v>49418</c:v>
                </c:pt>
                <c:pt idx="24710">
                  <c:v>49420</c:v>
                </c:pt>
                <c:pt idx="24711">
                  <c:v>49422</c:v>
                </c:pt>
                <c:pt idx="24712">
                  <c:v>49424</c:v>
                </c:pt>
                <c:pt idx="24713">
                  <c:v>49426</c:v>
                </c:pt>
                <c:pt idx="24714">
                  <c:v>49428</c:v>
                </c:pt>
                <c:pt idx="24715">
                  <c:v>49430</c:v>
                </c:pt>
                <c:pt idx="24716">
                  <c:v>49432</c:v>
                </c:pt>
                <c:pt idx="24717">
                  <c:v>49434</c:v>
                </c:pt>
                <c:pt idx="24718">
                  <c:v>49436</c:v>
                </c:pt>
                <c:pt idx="24719">
                  <c:v>49438</c:v>
                </c:pt>
                <c:pt idx="24720">
                  <c:v>49440</c:v>
                </c:pt>
                <c:pt idx="24721">
                  <c:v>49442</c:v>
                </c:pt>
                <c:pt idx="24722">
                  <c:v>49444</c:v>
                </c:pt>
                <c:pt idx="24723">
                  <c:v>49446</c:v>
                </c:pt>
                <c:pt idx="24724">
                  <c:v>49448</c:v>
                </c:pt>
                <c:pt idx="24725">
                  <c:v>49450</c:v>
                </c:pt>
                <c:pt idx="24726">
                  <c:v>49452</c:v>
                </c:pt>
                <c:pt idx="24727">
                  <c:v>49454</c:v>
                </c:pt>
                <c:pt idx="24728">
                  <c:v>49456</c:v>
                </c:pt>
                <c:pt idx="24729">
                  <c:v>49458</c:v>
                </c:pt>
                <c:pt idx="24730">
                  <c:v>49460</c:v>
                </c:pt>
                <c:pt idx="24731">
                  <c:v>49462</c:v>
                </c:pt>
                <c:pt idx="24732">
                  <c:v>49464</c:v>
                </c:pt>
                <c:pt idx="24733">
                  <c:v>49466</c:v>
                </c:pt>
                <c:pt idx="24734">
                  <c:v>49468</c:v>
                </c:pt>
                <c:pt idx="24735">
                  <c:v>49470</c:v>
                </c:pt>
                <c:pt idx="24736">
                  <c:v>49472</c:v>
                </c:pt>
                <c:pt idx="24737">
                  <c:v>49474</c:v>
                </c:pt>
                <c:pt idx="24738">
                  <c:v>49476</c:v>
                </c:pt>
                <c:pt idx="24739">
                  <c:v>49478</c:v>
                </c:pt>
                <c:pt idx="24740">
                  <c:v>49480</c:v>
                </c:pt>
                <c:pt idx="24741">
                  <c:v>49482</c:v>
                </c:pt>
                <c:pt idx="24742">
                  <c:v>49484</c:v>
                </c:pt>
                <c:pt idx="24743">
                  <c:v>49486</c:v>
                </c:pt>
                <c:pt idx="24744">
                  <c:v>49488</c:v>
                </c:pt>
                <c:pt idx="24745">
                  <c:v>49490</c:v>
                </c:pt>
                <c:pt idx="24746">
                  <c:v>49492</c:v>
                </c:pt>
                <c:pt idx="24747">
                  <c:v>49494</c:v>
                </c:pt>
                <c:pt idx="24748">
                  <c:v>49496</c:v>
                </c:pt>
                <c:pt idx="24749">
                  <c:v>49498</c:v>
                </c:pt>
                <c:pt idx="24750">
                  <c:v>49500</c:v>
                </c:pt>
                <c:pt idx="24751">
                  <c:v>49502</c:v>
                </c:pt>
                <c:pt idx="24752">
                  <c:v>49504</c:v>
                </c:pt>
                <c:pt idx="24753">
                  <c:v>49506</c:v>
                </c:pt>
                <c:pt idx="24754">
                  <c:v>49508</c:v>
                </c:pt>
                <c:pt idx="24755">
                  <c:v>49510</c:v>
                </c:pt>
                <c:pt idx="24756">
                  <c:v>49512</c:v>
                </c:pt>
                <c:pt idx="24757">
                  <c:v>49514</c:v>
                </c:pt>
                <c:pt idx="24758">
                  <c:v>49516</c:v>
                </c:pt>
                <c:pt idx="24759">
                  <c:v>49518</c:v>
                </c:pt>
                <c:pt idx="24760">
                  <c:v>49520</c:v>
                </c:pt>
                <c:pt idx="24761">
                  <c:v>49522</c:v>
                </c:pt>
                <c:pt idx="24762">
                  <c:v>49524</c:v>
                </c:pt>
                <c:pt idx="24763">
                  <c:v>49526</c:v>
                </c:pt>
                <c:pt idx="24764">
                  <c:v>49528</c:v>
                </c:pt>
                <c:pt idx="24765">
                  <c:v>49530</c:v>
                </c:pt>
                <c:pt idx="24766">
                  <c:v>49532</c:v>
                </c:pt>
                <c:pt idx="24767">
                  <c:v>49534</c:v>
                </c:pt>
                <c:pt idx="24768">
                  <c:v>49536</c:v>
                </c:pt>
                <c:pt idx="24769">
                  <c:v>49538</c:v>
                </c:pt>
                <c:pt idx="24770">
                  <c:v>49540</c:v>
                </c:pt>
                <c:pt idx="24771">
                  <c:v>49542</c:v>
                </c:pt>
                <c:pt idx="24772">
                  <c:v>49544</c:v>
                </c:pt>
                <c:pt idx="24773">
                  <c:v>49546</c:v>
                </c:pt>
                <c:pt idx="24774">
                  <c:v>49548</c:v>
                </c:pt>
                <c:pt idx="24775">
                  <c:v>49550</c:v>
                </c:pt>
                <c:pt idx="24776">
                  <c:v>49552</c:v>
                </c:pt>
                <c:pt idx="24777">
                  <c:v>49554</c:v>
                </c:pt>
                <c:pt idx="24778">
                  <c:v>49556</c:v>
                </c:pt>
                <c:pt idx="24779">
                  <c:v>49558</c:v>
                </c:pt>
                <c:pt idx="24780">
                  <c:v>49560</c:v>
                </c:pt>
                <c:pt idx="24781">
                  <c:v>49562</c:v>
                </c:pt>
                <c:pt idx="24782">
                  <c:v>49564</c:v>
                </c:pt>
                <c:pt idx="24783">
                  <c:v>49566</c:v>
                </c:pt>
                <c:pt idx="24784">
                  <c:v>49568</c:v>
                </c:pt>
                <c:pt idx="24785">
                  <c:v>49570</c:v>
                </c:pt>
                <c:pt idx="24786">
                  <c:v>49572</c:v>
                </c:pt>
                <c:pt idx="24787">
                  <c:v>49574</c:v>
                </c:pt>
                <c:pt idx="24788">
                  <c:v>49576</c:v>
                </c:pt>
                <c:pt idx="24789">
                  <c:v>49578</c:v>
                </c:pt>
                <c:pt idx="24790">
                  <c:v>49580</c:v>
                </c:pt>
                <c:pt idx="24791">
                  <c:v>49582</c:v>
                </c:pt>
                <c:pt idx="24792">
                  <c:v>49584</c:v>
                </c:pt>
                <c:pt idx="24793">
                  <c:v>49586</c:v>
                </c:pt>
                <c:pt idx="24794">
                  <c:v>49588</c:v>
                </c:pt>
                <c:pt idx="24795">
                  <c:v>49590</c:v>
                </c:pt>
                <c:pt idx="24796">
                  <c:v>49592</c:v>
                </c:pt>
                <c:pt idx="24797">
                  <c:v>49594</c:v>
                </c:pt>
                <c:pt idx="24798">
                  <c:v>49596</c:v>
                </c:pt>
                <c:pt idx="24799">
                  <c:v>49598</c:v>
                </c:pt>
                <c:pt idx="24800">
                  <c:v>49600</c:v>
                </c:pt>
                <c:pt idx="24801">
                  <c:v>49602</c:v>
                </c:pt>
                <c:pt idx="24802">
                  <c:v>49604</c:v>
                </c:pt>
                <c:pt idx="24803">
                  <c:v>49606</c:v>
                </c:pt>
                <c:pt idx="24804">
                  <c:v>49608</c:v>
                </c:pt>
                <c:pt idx="24805">
                  <c:v>49610</c:v>
                </c:pt>
                <c:pt idx="24806">
                  <c:v>49612</c:v>
                </c:pt>
                <c:pt idx="24807">
                  <c:v>49614</c:v>
                </c:pt>
                <c:pt idx="24808">
                  <c:v>49616</c:v>
                </c:pt>
                <c:pt idx="24809">
                  <c:v>49618</c:v>
                </c:pt>
                <c:pt idx="24810">
                  <c:v>49620</c:v>
                </c:pt>
                <c:pt idx="24811">
                  <c:v>49622</c:v>
                </c:pt>
                <c:pt idx="24812">
                  <c:v>49624</c:v>
                </c:pt>
                <c:pt idx="24813">
                  <c:v>49626</c:v>
                </c:pt>
                <c:pt idx="24814">
                  <c:v>49628</c:v>
                </c:pt>
                <c:pt idx="24815">
                  <c:v>49630</c:v>
                </c:pt>
                <c:pt idx="24816">
                  <c:v>49632</c:v>
                </c:pt>
                <c:pt idx="24817">
                  <c:v>49634</c:v>
                </c:pt>
                <c:pt idx="24818">
                  <c:v>49636</c:v>
                </c:pt>
                <c:pt idx="24819">
                  <c:v>49638</c:v>
                </c:pt>
                <c:pt idx="24820">
                  <c:v>49640</c:v>
                </c:pt>
                <c:pt idx="24821">
                  <c:v>49642</c:v>
                </c:pt>
                <c:pt idx="24822">
                  <c:v>49644</c:v>
                </c:pt>
                <c:pt idx="24823">
                  <c:v>49646</c:v>
                </c:pt>
                <c:pt idx="24824">
                  <c:v>49648</c:v>
                </c:pt>
                <c:pt idx="24825">
                  <c:v>49650</c:v>
                </c:pt>
                <c:pt idx="24826">
                  <c:v>49652</c:v>
                </c:pt>
                <c:pt idx="24827">
                  <c:v>49654</c:v>
                </c:pt>
                <c:pt idx="24828">
                  <c:v>49656</c:v>
                </c:pt>
                <c:pt idx="24829">
                  <c:v>49658</c:v>
                </c:pt>
                <c:pt idx="24830">
                  <c:v>49660</c:v>
                </c:pt>
                <c:pt idx="24831">
                  <c:v>49662</c:v>
                </c:pt>
                <c:pt idx="24832">
                  <c:v>49664</c:v>
                </c:pt>
                <c:pt idx="24833">
                  <c:v>49666</c:v>
                </c:pt>
                <c:pt idx="24834">
                  <c:v>49668</c:v>
                </c:pt>
                <c:pt idx="24835">
                  <c:v>49670</c:v>
                </c:pt>
                <c:pt idx="24836">
                  <c:v>49672</c:v>
                </c:pt>
                <c:pt idx="24837">
                  <c:v>49674</c:v>
                </c:pt>
                <c:pt idx="24838">
                  <c:v>49676</c:v>
                </c:pt>
                <c:pt idx="24839">
                  <c:v>49678</c:v>
                </c:pt>
                <c:pt idx="24840">
                  <c:v>49680</c:v>
                </c:pt>
                <c:pt idx="24841">
                  <c:v>49682</c:v>
                </c:pt>
                <c:pt idx="24842">
                  <c:v>49684</c:v>
                </c:pt>
                <c:pt idx="24843">
                  <c:v>49686</c:v>
                </c:pt>
                <c:pt idx="24844">
                  <c:v>49688</c:v>
                </c:pt>
                <c:pt idx="24845">
                  <c:v>49690</c:v>
                </c:pt>
                <c:pt idx="24846">
                  <c:v>49692</c:v>
                </c:pt>
                <c:pt idx="24847">
                  <c:v>49694</c:v>
                </c:pt>
                <c:pt idx="24848">
                  <c:v>49696</c:v>
                </c:pt>
                <c:pt idx="24849">
                  <c:v>49698</c:v>
                </c:pt>
                <c:pt idx="24850">
                  <c:v>49700</c:v>
                </c:pt>
                <c:pt idx="24851">
                  <c:v>49702</c:v>
                </c:pt>
                <c:pt idx="24852">
                  <c:v>49704</c:v>
                </c:pt>
                <c:pt idx="24853">
                  <c:v>49706</c:v>
                </c:pt>
                <c:pt idx="24854">
                  <c:v>49708</c:v>
                </c:pt>
                <c:pt idx="24855">
                  <c:v>49710</c:v>
                </c:pt>
                <c:pt idx="24856">
                  <c:v>49712</c:v>
                </c:pt>
                <c:pt idx="24857">
                  <c:v>49714</c:v>
                </c:pt>
                <c:pt idx="24858">
                  <c:v>49716</c:v>
                </c:pt>
                <c:pt idx="24859">
                  <c:v>49718</c:v>
                </c:pt>
                <c:pt idx="24860">
                  <c:v>49720</c:v>
                </c:pt>
                <c:pt idx="24861">
                  <c:v>49722</c:v>
                </c:pt>
                <c:pt idx="24862">
                  <c:v>49724</c:v>
                </c:pt>
                <c:pt idx="24863">
                  <c:v>49726</c:v>
                </c:pt>
                <c:pt idx="24864">
                  <c:v>49728</c:v>
                </c:pt>
                <c:pt idx="24865">
                  <c:v>49730</c:v>
                </c:pt>
                <c:pt idx="24866">
                  <c:v>49732</c:v>
                </c:pt>
                <c:pt idx="24867">
                  <c:v>49734</c:v>
                </c:pt>
                <c:pt idx="24868">
                  <c:v>49736</c:v>
                </c:pt>
                <c:pt idx="24869">
                  <c:v>49738</c:v>
                </c:pt>
                <c:pt idx="24870">
                  <c:v>49740</c:v>
                </c:pt>
                <c:pt idx="24871">
                  <c:v>49742</c:v>
                </c:pt>
                <c:pt idx="24872">
                  <c:v>49744</c:v>
                </c:pt>
                <c:pt idx="24873">
                  <c:v>49746</c:v>
                </c:pt>
                <c:pt idx="24874">
                  <c:v>49748</c:v>
                </c:pt>
                <c:pt idx="24875">
                  <c:v>49750</c:v>
                </c:pt>
                <c:pt idx="24876">
                  <c:v>49752</c:v>
                </c:pt>
                <c:pt idx="24877">
                  <c:v>49754</c:v>
                </c:pt>
                <c:pt idx="24878">
                  <c:v>49756</c:v>
                </c:pt>
                <c:pt idx="24879">
                  <c:v>49758</c:v>
                </c:pt>
                <c:pt idx="24880">
                  <c:v>49760</c:v>
                </c:pt>
                <c:pt idx="24881">
                  <c:v>49762</c:v>
                </c:pt>
                <c:pt idx="24882">
                  <c:v>49764</c:v>
                </c:pt>
                <c:pt idx="24883">
                  <c:v>49766</c:v>
                </c:pt>
                <c:pt idx="24884">
                  <c:v>49768</c:v>
                </c:pt>
                <c:pt idx="24885">
                  <c:v>49770</c:v>
                </c:pt>
                <c:pt idx="24886">
                  <c:v>49772</c:v>
                </c:pt>
                <c:pt idx="24887">
                  <c:v>49774</c:v>
                </c:pt>
                <c:pt idx="24888">
                  <c:v>49776</c:v>
                </c:pt>
                <c:pt idx="24889">
                  <c:v>49778</c:v>
                </c:pt>
                <c:pt idx="24890">
                  <c:v>49780</c:v>
                </c:pt>
                <c:pt idx="24891">
                  <c:v>49782</c:v>
                </c:pt>
                <c:pt idx="24892">
                  <c:v>49784</c:v>
                </c:pt>
                <c:pt idx="24893">
                  <c:v>49786</c:v>
                </c:pt>
                <c:pt idx="24894">
                  <c:v>49788</c:v>
                </c:pt>
                <c:pt idx="24895">
                  <c:v>49790</c:v>
                </c:pt>
                <c:pt idx="24896">
                  <c:v>49792</c:v>
                </c:pt>
                <c:pt idx="24897">
                  <c:v>49794</c:v>
                </c:pt>
                <c:pt idx="24898">
                  <c:v>49796</c:v>
                </c:pt>
                <c:pt idx="24899">
                  <c:v>49798</c:v>
                </c:pt>
                <c:pt idx="24900">
                  <c:v>49800</c:v>
                </c:pt>
                <c:pt idx="24901">
                  <c:v>49802</c:v>
                </c:pt>
                <c:pt idx="24902">
                  <c:v>49804</c:v>
                </c:pt>
                <c:pt idx="24903">
                  <c:v>49806</c:v>
                </c:pt>
                <c:pt idx="24904">
                  <c:v>49808</c:v>
                </c:pt>
                <c:pt idx="24905">
                  <c:v>49810</c:v>
                </c:pt>
                <c:pt idx="24906">
                  <c:v>49812</c:v>
                </c:pt>
                <c:pt idx="24907">
                  <c:v>49814</c:v>
                </c:pt>
                <c:pt idx="24908">
                  <c:v>49816</c:v>
                </c:pt>
                <c:pt idx="24909">
                  <c:v>49818</c:v>
                </c:pt>
                <c:pt idx="24910">
                  <c:v>49820</c:v>
                </c:pt>
                <c:pt idx="24911">
                  <c:v>49822</c:v>
                </c:pt>
                <c:pt idx="24912">
                  <c:v>49824</c:v>
                </c:pt>
                <c:pt idx="24913">
                  <c:v>49826</c:v>
                </c:pt>
                <c:pt idx="24914">
                  <c:v>49828</c:v>
                </c:pt>
                <c:pt idx="24915">
                  <c:v>49830</c:v>
                </c:pt>
                <c:pt idx="24916">
                  <c:v>49832</c:v>
                </c:pt>
                <c:pt idx="24917">
                  <c:v>49834</c:v>
                </c:pt>
                <c:pt idx="24918">
                  <c:v>49836</c:v>
                </c:pt>
                <c:pt idx="24919">
                  <c:v>49838</c:v>
                </c:pt>
                <c:pt idx="24920">
                  <c:v>49840</c:v>
                </c:pt>
                <c:pt idx="24921">
                  <c:v>49842</c:v>
                </c:pt>
                <c:pt idx="24922">
                  <c:v>49844</c:v>
                </c:pt>
                <c:pt idx="24923">
                  <c:v>49846</c:v>
                </c:pt>
                <c:pt idx="24924">
                  <c:v>49848</c:v>
                </c:pt>
                <c:pt idx="24925">
                  <c:v>49850</c:v>
                </c:pt>
                <c:pt idx="24926">
                  <c:v>49852</c:v>
                </c:pt>
                <c:pt idx="24927">
                  <c:v>49854</c:v>
                </c:pt>
                <c:pt idx="24928">
                  <c:v>49856</c:v>
                </c:pt>
                <c:pt idx="24929">
                  <c:v>49858</c:v>
                </c:pt>
                <c:pt idx="24930">
                  <c:v>49860</c:v>
                </c:pt>
                <c:pt idx="24931">
                  <c:v>49862</c:v>
                </c:pt>
                <c:pt idx="24932">
                  <c:v>49864</c:v>
                </c:pt>
                <c:pt idx="24933">
                  <c:v>49866</c:v>
                </c:pt>
                <c:pt idx="24934">
                  <c:v>49868</c:v>
                </c:pt>
                <c:pt idx="24935">
                  <c:v>49870</c:v>
                </c:pt>
                <c:pt idx="24936">
                  <c:v>49872</c:v>
                </c:pt>
                <c:pt idx="24937">
                  <c:v>49874</c:v>
                </c:pt>
                <c:pt idx="24938">
                  <c:v>49876</c:v>
                </c:pt>
                <c:pt idx="24939">
                  <c:v>49878</c:v>
                </c:pt>
                <c:pt idx="24940">
                  <c:v>49880</c:v>
                </c:pt>
                <c:pt idx="24941">
                  <c:v>49882</c:v>
                </c:pt>
                <c:pt idx="24942">
                  <c:v>49884</c:v>
                </c:pt>
                <c:pt idx="24943">
                  <c:v>49886</c:v>
                </c:pt>
                <c:pt idx="24944">
                  <c:v>49888</c:v>
                </c:pt>
                <c:pt idx="24945">
                  <c:v>49890</c:v>
                </c:pt>
                <c:pt idx="24946">
                  <c:v>49892</c:v>
                </c:pt>
                <c:pt idx="24947">
                  <c:v>49894</c:v>
                </c:pt>
                <c:pt idx="24948">
                  <c:v>49896</c:v>
                </c:pt>
                <c:pt idx="24949">
                  <c:v>49898</c:v>
                </c:pt>
                <c:pt idx="24950">
                  <c:v>49900</c:v>
                </c:pt>
                <c:pt idx="24951">
                  <c:v>49902</c:v>
                </c:pt>
                <c:pt idx="24952">
                  <c:v>49904</c:v>
                </c:pt>
                <c:pt idx="24953">
                  <c:v>49906</c:v>
                </c:pt>
                <c:pt idx="24954">
                  <c:v>49908</c:v>
                </c:pt>
                <c:pt idx="24955">
                  <c:v>49910</c:v>
                </c:pt>
                <c:pt idx="24956">
                  <c:v>49912</c:v>
                </c:pt>
                <c:pt idx="24957">
                  <c:v>49914</c:v>
                </c:pt>
                <c:pt idx="24958">
                  <c:v>49916</c:v>
                </c:pt>
                <c:pt idx="24959">
                  <c:v>49918</c:v>
                </c:pt>
                <c:pt idx="24960">
                  <c:v>49920</c:v>
                </c:pt>
                <c:pt idx="24961">
                  <c:v>49922</c:v>
                </c:pt>
                <c:pt idx="24962">
                  <c:v>49924</c:v>
                </c:pt>
                <c:pt idx="24963">
                  <c:v>49926</c:v>
                </c:pt>
                <c:pt idx="24964">
                  <c:v>49928</c:v>
                </c:pt>
                <c:pt idx="24965">
                  <c:v>49930</c:v>
                </c:pt>
                <c:pt idx="24966">
                  <c:v>49932</c:v>
                </c:pt>
                <c:pt idx="24967">
                  <c:v>49934</c:v>
                </c:pt>
                <c:pt idx="24968">
                  <c:v>49936</c:v>
                </c:pt>
                <c:pt idx="24969">
                  <c:v>49938</c:v>
                </c:pt>
                <c:pt idx="24970">
                  <c:v>49940</c:v>
                </c:pt>
                <c:pt idx="24971">
                  <c:v>49942</c:v>
                </c:pt>
                <c:pt idx="24972">
                  <c:v>49944</c:v>
                </c:pt>
                <c:pt idx="24973">
                  <c:v>49946</c:v>
                </c:pt>
                <c:pt idx="24974">
                  <c:v>49948</c:v>
                </c:pt>
                <c:pt idx="24975">
                  <c:v>49950</c:v>
                </c:pt>
                <c:pt idx="24976">
                  <c:v>49952</c:v>
                </c:pt>
                <c:pt idx="24977">
                  <c:v>49954</c:v>
                </c:pt>
                <c:pt idx="24978">
                  <c:v>49956</c:v>
                </c:pt>
                <c:pt idx="24979">
                  <c:v>49958</c:v>
                </c:pt>
                <c:pt idx="24980">
                  <c:v>49960</c:v>
                </c:pt>
                <c:pt idx="24981">
                  <c:v>49962</c:v>
                </c:pt>
                <c:pt idx="24982">
                  <c:v>49964</c:v>
                </c:pt>
                <c:pt idx="24983">
                  <c:v>49966</c:v>
                </c:pt>
                <c:pt idx="24984">
                  <c:v>49968</c:v>
                </c:pt>
                <c:pt idx="24985">
                  <c:v>49970</c:v>
                </c:pt>
                <c:pt idx="24986">
                  <c:v>49972</c:v>
                </c:pt>
                <c:pt idx="24987">
                  <c:v>49974</c:v>
                </c:pt>
                <c:pt idx="24988">
                  <c:v>49976</c:v>
                </c:pt>
                <c:pt idx="24989">
                  <c:v>49978</c:v>
                </c:pt>
                <c:pt idx="24990">
                  <c:v>49980</c:v>
                </c:pt>
                <c:pt idx="24991">
                  <c:v>49982</c:v>
                </c:pt>
                <c:pt idx="24992">
                  <c:v>49984</c:v>
                </c:pt>
                <c:pt idx="24993">
                  <c:v>49986</c:v>
                </c:pt>
                <c:pt idx="24994">
                  <c:v>49988</c:v>
                </c:pt>
                <c:pt idx="24995">
                  <c:v>49990</c:v>
                </c:pt>
                <c:pt idx="24996">
                  <c:v>49992</c:v>
                </c:pt>
                <c:pt idx="24997">
                  <c:v>49994</c:v>
                </c:pt>
                <c:pt idx="24998">
                  <c:v>49996</c:v>
                </c:pt>
                <c:pt idx="24999">
                  <c:v>49998</c:v>
                </c:pt>
                <c:pt idx="25000">
                  <c:v>50000</c:v>
                </c:pt>
              </c:numCache>
            </c:numRef>
          </c:xVal>
          <c:yVal>
            <c:numRef>
              <c:f>'250 мкм'!$D$2:$D$25002</c:f>
              <c:numCache>
                <c:formatCode>0.00E+00</c:formatCode>
                <c:ptCount val="250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2.9553199999999998E-34</c:v>
                </c:pt>
                <c:pt idx="637">
                  <c:v>4.6929099999999999E-34</c:v>
                </c:pt>
                <c:pt idx="638">
                  <c:v>7.3551700000000002E-34</c:v>
                </c:pt>
                <c:pt idx="639">
                  <c:v>1.1370799999999999E-33</c:v>
                </c:pt>
                <c:pt idx="640">
                  <c:v>1.73542E-33</c:v>
                </c:pt>
                <c:pt idx="641">
                  <c:v>2.61859E-33</c:v>
                </c:pt>
                <c:pt idx="642">
                  <c:v>3.9203300000000002E-33</c:v>
                </c:pt>
                <c:pt idx="643">
                  <c:v>5.8569299999999998E-33</c:v>
                </c:pt>
                <c:pt idx="644">
                  <c:v>8.7876400000000002E-33</c:v>
                </c:pt>
                <c:pt idx="645">
                  <c:v>1.3309300000000001E-32</c:v>
                </c:pt>
                <c:pt idx="646">
                  <c:v>2.0392E-32</c:v>
                </c:pt>
                <c:pt idx="647">
                  <c:v>3.1568499999999999E-32</c:v>
                </c:pt>
                <c:pt idx="648">
                  <c:v>4.9153300000000001E-32</c:v>
                </c:pt>
                <c:pt idx="649">
                  <c:v>7.6450100000000002E-32</c:v>
                </c:pt>
                <c:pt idx="650">
                  <c:v>1.17994E-31</c:v>
                </c:pt>
                <c:pt idx="651">
                  <c:v>1.7987399999999999E-31</c:v>
                </c:pt>
                <c:pt idx="652">
                  <c:v>2.7033200000000001E-31</c:v>
                </c:pt>
                <c:pt idx="653">
                  <c:v>4.00771E-31</c:v>
                </c:pt>
                <c:pt idx="654">
                  <c:v>5.8738300000000003E-31</c:v>
                </c:pt>
                <c:pt idx="655">
                  <c:v>8.5420899999999998E-31</c:v>
                </c:pt>
                <c:pt idx="656">
                  <c:v>1.2393899999999999E-30</c:v>
                </c:pt>
                <c:pt idx="657">
                  <c:v>1.80397E-30</c:v>
                </c:pt>
                <c:pt idx="658">
                  <c:v>2.6455900000000001E-30</c:v>
                </c:pt>
                <c:pt idx="659">
                  <c:v>3.9194299999999998E-30</c:v>
                </c:pt>
                <c:pt idx="660">
                  <c:v>5.86539E-30</c:v>
                </c:pt>
                <c:pt idx="661">
                  <c:v>8.8424200000000002E-30</c:v>
                </c:pt>
                <c:pt idx="662">
                  <c:v>1.3354199999999999E-29</c:v>
                </c:pt>
                <c:pt idx="663">
                  <c:v>2.0069400000000001E-29</c:v>
                </c:pt>
                <c:pt idx="664">
                  <c:v>2.9846399999999999E-29</c:v>
                </c:pt>
                <c:pt idx="665">
                  <c:v>4.3780500000000002E-29</c:v>
                </c:pt>
                <c:pt idx="666">
                  <c:v>6.33049E-29</c:v>
                </c:pt>
                <c:pt idx="667">
                  <c:v>9.0397200000000002E-29</c:v>
                </c:pt>
                <c:pt idx="668">
                  <c:v>1.2795100000000001E-28</c:v>
                </c:pt>
                <c:pt idx="669">
                  <c:v>1.80486E-28</c:v>
                </c:pt>
                <c:pt idx="670">
                  <c:v>2.5527399999999999E-28</c:v>
                </c:pt>
                <c:pt idx="671">
                  <c:v>3.6368100000000002E-28</c:v>
                </c:pt>
                <c:pt idx="672">
                  <c:v>5.2312800000000001E-28</c:v>
                </c:pt>
                <c:pt idx="673">
                  <c:v>7.5981500000000003E-28</c:v>
                </c:pt>
                <c:pt idx="674">
                  <c:v>1.1120100000000001E-27</c:v>
                </c:pt>
                <c:pt idx="675">
                  <c:v>1.6328699999999999E-27</c:v>
                </c:pt>
                <c:pt idx="676">
                  <c:v>2.3914600000000002E-27</c:v>
                </c:pt>
                <c:pt idx="677">
                  <c:v>3.4734599999999999E-27</c:v>
                </c:pt>
                <c:pt idx="678">
                  <c:v>4.98386E-27</c:v>
                </c:pt>
                <c:pt idx="679">
                  <c:v>7.0520700000000002E-27</c:v>
                </c:pt>
                <c:pt idx="680">
                  <c:v>9.8481000000000005E-27</c:v>
                </c:pt>
                <c:pt idx="681">
                  <c:v>1.3616199999999999E-26</c:v>
                </c:pt>
                <c:pt idx="682">
                  <c:v>1.8727399999999999E-26</c:v>
                </c:pt>
                <c:pt idx="683">
                  <c:v>2.5774999999999999E-26</c:v>
                </c:pt>
                <c:pt idx="684">
                  <c:v>3.5701599999999999E-26</c:v>
                </c:pt>
                <c:pt idx="685">
                  <c:v>4.9943399999999998E-26</c:v>
                </c:pt>
                <c:pt idx="686">
                  <c:v>7.0614300000000005E-26</c:v>
                </c:pt>
                <c:pt idx="687">
                  <c:v>1.00685E-25</c:v>
                </c:pt>
                <c:pt idx="688">
                  <c:v>1.44141E-25</c:v>
                </c:pt>
                <c:pt idx="689">
                  <c:v>2.0609000000000001E-25</c:v>
                </c:pt>
                <c:pt idx="690">
                  <c:v>2.92669E-25</c:v>
                </c:pt>
                <c:pt idx="691">
                  <c:v>4.1119899999999998E-25</c:v>
                </c:pt>
                <c:pt idx="692">
                  <c:v>5.7037599999999997E-25</c:v>
                </c:pt>
                <c:pt idx="693">
                  <c:v>7.8100600000000001E-25</c:v>
                </c:pt>
                <c:pt idx="694">
                  <c:v>1.0578299999999999E-24</c:v>
                </c:pt>
                <c:pt idx="695">
                  <c:v>1.4232399999999999E-24</c:v>
                </c:pt>
                <c:pt idx="696">
                  <c:v>1.9124699999999998E-24</c:v>
                </c:pt>
                <c:pt idx="697">
                  <c:v>2.5820400000000001E-24</c:v>
                </c:pt>
                <c:pt idx="698">
                  <c:v>3.5182299999999998E-24</c:v>
                </c:pt>
                <c:pt idx="699">
                  <c:v>4.8471400000000003E-24</c:v>
                </c:pt>
                <c:pt idx="700">
                  <c:v>6.7425299999999994E-24</c:v>
                </c:pt>
                <c:pt idx="701">
                  <c:v>9.4301599999999998E-24</c:v>
                </c:pt>
                <c:pt idx="702">
                  <c:v>1.31869E-23</c:v>
                </c:pt>
                <c:pt idx="703">
                  <c:v>1.83375E-23</c:v>
                </c:pt>
                <c:pt idx="704">
                  <c:v>2.5256900000000001E-23</c:v>
                </c:pt>
                <c:pt idx="705">
                  <c:v>3.4382199999999999E-23</c:v>
                </c:pt>
                <c:pt idx="706">
                  <c:v>4.62435E-23</c:v>
                </c:pt>
                <c:pt idx="707">
                  <c:v>6.1513799999999999E-23</c:v>
                </c:pt>
                <c:pt idx="708">
                  <c:v>8.1196000000000002E-23</c:v>
                </c:pt>
                <c:pt idx="709">
                  <c:v>1.0685899999999999E-22</c:v>
                </c:pt>
                <c:pt idx="710">
                  <c:v>1.4101699999999999E-22</c:v>
                </c:pt>
                <c:pt idx="711">
                  <c:v>1.8754299999999999E-22</c:v>
                </c:pt>
                <c:pt idx="712">
                  <c:v>2.52104E-22</c:v>
                </c:pt>
                <c:pt idx="713">
                  <c:v>3.4247800000000001E-22</c:v>
                </c:pt>
                <c:pt idx="714">
                  <c:v>4.6855999999999996E-22</c:v>
                </c:pt>
                <c:pt idx="715">
                  <c:v>6.4202000000000005E-22</c:v>
                </c:pt>
                <c:pt idx="716">
                  <c:v>8.7591000000000007E-22</c:v>
                </c:pt>
                <c:pt idx="717">
                  <c:v>1.18446E-21</c:v>
                </c:pt>
                <c:pt idx="718">
                  <c:v>1.58407E-21</c:v>
                </c:pt>
                <c:pt idx="719">
                  <c:v>2.0944000000000001E-21</c:v>
                </c:pt>
                <c:pt idx="720">
                  <c:v>2.7405700000000001E-21</c:v>
                </c:pt>
                <c:pt idx="721">
                  <c:v>3.5568899999999997E-21</c:v>
                </c:pt>
                <c:pt idx="722">
                  <c:v>4.5966400000000002E-21</c:v>
                </c:pt>
                <c:pt idx="723">
                  <c:v>5.9456800000000003E-21</c:v>
                </c:pt>
                <c:pt idx="724">
                  <c:v>7.7370799999999993E-21</c:v>
                </c:pt>
                <c:pt idx="725">
                  <c:v>1.01651E-20</c:v>
                </c:pt>
                <c:pt idx="726">
                  <c:v>1.34963E-20</c:v>
                </c:pt>
                <c:pt idx="727">
                  <c:v>1.8073199999999999E-20</c:v>
                </c:pt>
                <c:pt idx="728">
                  <c:v>2.42912E-20</c:v>
                </c:pt>
                <c:pt idx="729">
                  <c:v>3.2579499999999998E-20</c:v>
                </c:pt>
                <c:pt idx="730">
                  <c:v>4.33725E-20</c:v>
                </c:pt>
                <c:pt idx="731">
                  <c:v>5.7127500000000002E-20</c:v>
                </c:pt>
                <c:pt idx="732">
                  <c:v>7.4349200000000004E-20</c:v>
                </c:pt>
                <c:pt idx="733">
                  <c:v>9.56977E-20</c:v>
                </c:pt>
                <c:pt idx="734">
                  <c:v>1.2213600000000001E-19</c:v>
                </c:pt>
                <c:pt idx="735">
                  <c:v>1.5518699999999999E-19</c:v>
                </c:pt>
                <c:pt idx="736">
                  <c:v>1.9724500000000001E-19</c:v>
                </c:pt>
                <c:pt idx="737">
                  <c:v>2.51933E-19</c:v>
                </c:pt>
                <c:pt idx="738">
                  <c:v>3.2442500000000001E-19</c:v>
                </c:pt>
                <c:pt idx="739">
                  <c:v>4.2180500000000001E-19</c:v>
                </c:pt>
                <c:pt idx="740">
                  <c:v>5.5320600000000003E-19</c:v>
                </c:pt>
                <c:pt idx="741">
                  <c:v>7.2935099999999999E-19</c:v>
                </c:pt>
                <c:pt idx="742">
                  <c:v>9.6186100000000003E-19</c:v>
                </c:pt>
                <c:pt idx="743">
                  <c:v>1.26175E-18</c:v>
                </c:pt>
                <c:pt idx="744">
                  <c:v>1.63945E-18</c:v>
                </c:pt>
                <c:pt idx="745">
                  <c:v>2.1054799999999998E-18</c:v>
                </c:pt>
                <c:pt idx="746">
                  <c:v>2.67285E-18</c:v>
                </c:pt>
                <c:pt idx="747">
                  <c:v>3.3607999999999999E-18</c:v>
                </c:pt>
                <c:pt idx="748">
                  <c:v>4.2020199999999999E-18</c:v>
                </c:pt>
                <c:pt idx="749">
                  <c:v>5.2499000000000001E-18</c:v>
                </c:pt>
                <c:pt idx="750">
                  <c:v>6.5866099999999998E-18</c:v>
                </c:pt>
                <c:pt idx="751">
                  <c:v>8.3281599999999996E-18</c:v>
                </c:pt>
                <c:pt idx="752">
                  <c:v>1.0629299999999999E-17</c:v>
                </c:pt>
                <c:pt idx="753">
                  <c:v>1.3684699999999999E-17</c:v>
                </c:pt>
                <c:pt idx="754">
                  <c:v>1.7725100000000001E-17</c:v>
                </c:pt>
                <c:pt idx="755">
                  <c:v>2.2993000000000001E-17</c:v>
                </c:pt>
                <c:pt idx="756">
                  <c:v>2.9723499999999997E-17</c:v>
                </c:pt>
                <c:pt idx="757">
                  <c:v>3.8124199999999999E-17</c:v>
                </c:pt>
                <c:pt idx="758">
                  <c:v>4.8373500000000002E-17</c:v>
                </c:pt>
                <c:pt idx="759">
                  <c:v>6.0676899999999998E-17</c:v>
                </c:pt>
                <c:pt idx="760">
                  <c:v>7.5334099999999997E-17</c:v>
                </c:pt>
                <c:pt idx="761">
                  <c:v>9.2877299999999998E-17</c:v>
                </c:pt>
                <c:pt idx="762">
                  <c:v>1.1423199999999999E-16</c:v>
                </c:pt>
                <c:pt idx="763">
                  <c:v>1.40881E-16</c:v>
                </c:pt>
                <c:pt idx="764">
                  <c:v>1.7498000000000001E-16</c:v>
                </c:pt>
                <c:pt idx="765">
                  <c:v>2.1944399999999999E-16</c:v>
                </c:pt>
                <c:pt idx="766">
                  <c:v>2.7778199999999998E-16</c:v>
                </c:pt>
                <c:pt idx="767">
                  <c:v>3.5409499999999999E-16</c:v>
                </c:pt>
                <c:pt idx="768">
                  <c:v>4.5250400000000003E-16</c:v>
                </c:pt>
                <c:pt idx="769">
                  <c:v>5.7691699999999996E-16</c:v>
                </c:pt>
                <c:pt idx="770">
                  <c:v>7.3070799999999996E-16</c:v>
                </c:pt>
                <c:pt idx="771">
                  <c:v>9.1655900000000003E-16</c:v>
                </c:pt>
                <c:pt idx="772">
                  <c:v>1.1370899999999999E-15</c:v>
                </c:pt>
                <c:pt idx="773">
                  <c:v>1.3961200000000001E-15</c:v>
                </c:pt>
                <c:pt idx="774">
                  <c:v>1.70053E-15</c:v>
                </c:pt>
                <c:pt idx="775">
                  <c:v>2.0630999999999999E-15</c:v>
                </c:pt>
                <c:pt idx="776">
                  <c:v>2.50604E-15</c:v>
                </c:pt>
                <c:pt idx="777">
                  <c:v>3.0617599999999999E-15</c:v>
                </c:pt>
                <c:pt idx="778">
                  <c:v>3.7751499999999998E-15</c:v>
                </c:pt>
                <c:pt idx="779">
                  <c:v>4.7010100000000002E-15</c:v>
                </c:pt>
                <c:pt idx="780">
                  <c:v>5.9000400000000003E-15</c:v>
                </c:pt>
                <c:pt idx="781">
                  <c:v>7.4337800000000007E-15</c:v>
                </c:pt>
                <c:pt idx="782">
                  <c:v>9.3552999999999996E-15</c:v>
                </c:pt>
                <c:pt idx="783">
                  <c:v>1.17075E-14</c:v>
                </c:pt>
                <c:pt idx="784">
                  <c:v>1.4525599999999999E-14</c:v>
                </c:pt>
                <c:pt idx="785">
                  <c:v>1.7837599999999999E-14</c:v>
                </c:pt>
                <c:pt idx="786">
                  <c:v>2.1682600000000001E-14</c:v>
                </c:pt>
                <c:pt idx="787">
                  <c:v>2.61343E-14</c:v>
                </c:pt>
                <c:pt idx="788">
                  <c:v>3.1338799999999997E-14</c:v>
                </c:pt>
                <c:pt idx="789">
                  <c:v>3.7559699999999997E-14</c:v>
                </c:pt>
                <c:pt idx="790">
                  <c:v>4.5209900000000003E-14</c:v>
                </c:pt>
                <c:pt idx="791">
                  <c:v>5.4863000000000002E-14</c:v>
                </c:pt>
                <c:pt idx="792">
                  <c:v>6.7251999999999997E-14</c:v>
                </c:pt>
                <c:pt idx="793">
                  <c:v>8.3163299999999995E-14</c:v>
                </c:pt>
                <c:pt idx="794">
                  <c:v>1.03365E-13</c:v>
                </c:pt>
                <c:pt idx="795">
                  <c:v>1.28526E-13</c:v>
                </c:pt>
                <c:pt idx="796">
                  <c:v>1.5907E-13</c:v>
                </c:pt>
                <c:pt idx="797">
                  <c:v>1.95304E-13</c:v>
                </c:pt>
                <c:pt idx="798">
                  <c:v>2.3747599999999998E-13</c:v>
                </c:pt>
                <c:pt idx="799">
                  <c:v>2.8594199999999998E-13</c:v>
                </c:pt>
                <c:pt idx="800">
                  <c:v>3.41382E-13</c:v>
                </c:pt>
                <c:pt idx="801">
                  <c:v>4.0519200000000001E-13</c:v>
                </c:pt>
                <c:pt idx="802">
                  <c:v>4.7999699999999996E-13</c:v>
                </c:pt>
                <c:pt idx="803">
                  <c:v>5.7019300000000003E-13</c:v>
                </c:pt>
                <c:pt idx="804">
                  <c:v>6.8199000000000001E-13</c:v>
                </c:pt>
                <c:pt idx="805">
                  <c:v>8.2333600000000002E-13</c:v>
                </c:pt>
                <c:pt idx="806">
                  <c:v>1.0033600000000001E-12</c:v>
                </c:pt>
                <c:pt idx="807">
                  <c:v>1.23084E-12</c:v>
                </c:pt>
                <c:pt idx="808">
                  <c:v>1.5130300000000001E-12</c:v>
                </c:pt>
                <c:pt idx="809">
                  <c:v>1.8545699999999998E-12</c:v>
                </c:pt>
                <c:pt idx="810">
                  <c:v>2.2570799999999999E-12</c:v>
                </c:pt>
                <c:pt idx="811">
                  <c:v>2.7206800000000001E-12</c:v>
                </c:pt>
                <c:pt idx="812">
                  <c:v>3.2461499999999999E-12</c:v>
                </c:pt>
                <c:pt idx="813">
                  <c:v>3.8380600000000003E-12</c:v>
                </c:pt>
                <c:pt idx="814">
                  <c:v>4.50987E-12</c:v>
                </c:pt>
                <c:pt idx="815">
                  <c:v>5.2862300000000002E-12</c:v>
                </c:pt>
                <c:pt idx="816">
                  <c:v>6.2077499999999997E-12</c:v>
                </c:pt>
                <c:pt idx="817">
                  <c:v>7.3330599999999995E-12</c:v>
                </c:pt>
                <c:pt idx="818">
                  <c:v>8.7345600000000007E-12</c:v>
                </c:pt>
                <c:pt idx="819">
                  <c:v>1.0497399999999999E-11</c:v>
                </c:pt>
                <c:pt idx="820">
                  <c:v>1.27093E-11</c:v>
                </c:pt>
                <c:pt idx="821">
                  <c:v>1.54431E-11</c:v>
                </c:pt>
                <c:pt idx="822">
                  <c:v>1.87456E-11</c:v>
                </c:pt>
                <c:pt idx="823">
                  <c:v>2.2626900000000001E-11</c:v>
                </c:pt>
                <c:pt idx="824">
                  <c:v>2.7068699999999999E-11</c:v>
                </c:pt>
                <c:pt idx="825">
                  <c:v>3.2055299999999998E-11</c:v>
                </c:pt>
                <c:pt idx="826">
                  <c:v>3.75921E-11</c:v>
                </c:pt>
                <c:pt idx="827">
                  <c:v>4.3764899999999997E-11</c:v>
                </c:pt>
                <c:pt idx="828">
                  <c:v>5.0773200000000002E-11</c:v>
                </c:pt>
                <c:pt idx="829">
                  <c:v>5.8960699999999999E-11</c:v>
                </c:pt>
                <c:pt idx="830">
                  <c:v>6.8820099999999994E-11</c:v>
                </c:pt>
                <c:pt idx="831">
                  <c:v>8.0976899999999995E-11</c:v>
                </c:pt>
                <c:pt idx="832">
                  <c:v>9.6123700000000003E-11</c:v>
                </c:pt>
                <c:pt idx="833">
                  <c:v>1.14992E-10</c:v>
                </c:pt>
                <c:pt idx="834">
                  <c:v>1.38194E-10</c:v>
                </c:pt>
                <c:pt idx="835">
                  <c:v>1.66124E-10</c:v>
                </c:pt>
                <c:pt idx="836">
                  <c:v>1.98869E-10</c:v>
                </c:pt>
                <c:pt idx="837">
                  <c:v>2.3622900000000001E-10</c:v>
                </c:pt>
                <c:pt idx="838">
                  <c:v>2.7787800000000001E-10</c:v>
                </c:pt>
                <c:pt idx="839">
                  <c:v>3.23636E-10</c:v>
                </c:pt>
                <c:pt idx="840">
                  <c:v>3.7384099999999998E-10</c:v>
                </c:pt>
                <c:pt idx="841">
                  <c:v>4.2974800000000002E-10</c:v>
                </c:pt>
                <c:pt idx="842">
                  <c:v>4.9383100000000005E-10</c:v>
                </c:pt>
                <c:pt idx="843">
                  <c:v>5.6972099999999998E-10</c:v>
                </c:pt>
                <c:pt idx="844">
                  <c:v>6.6236700000000004E-10</c:v>
                </c:pt>
                <c:pt idx="845">
                  <c:v>7.7716399999999996E-10</c:v>
                </c:pt>
                <c:pt idx="846">
                  <c:v>9.1950899999999995E-10</c:v>
                </c:pt>
                <c:pt idx="847">
                  <c:v>1.0938999999999999E-9</c:v>
                </c:pt>
                <c:pt idx="848">
                  <c:v>1.30313E-9</c:v>
                </c:pt>
                <c:pt idx="849">
                  <c:v>1.54768E-9</c:v>
                </c:pt>
                <c:pt idx="850">
                  <c:v>1.8257300000000001E-9</c:v>
                </c:pt>
                <c:pt idx="851">
                  <c:v>2.1341100000000002E-9</c:v>
                </c:pt>
                <c:pt idx="852">
                  <c:v>2.4703799999999999E-9</c:v>
                </c:pt>
                <c:pt idx="853">
                  <c:v>2.83471E-9</c:v>
                </c:pt>
                <c:pt idx="854">
                  <c:v>3.23347E-9</c:v>
                </c:pt>
                <c:pt idx="855">
                  <c:v>3.6812799999999999E-9</c:v>
                </c:pt>
                <c:pt idx="856">
                  <c:v>4.2028599999999997E-9</c:v>
                </c:pt>
                <c:pt idx="857">
                  <c:v>4.83076E-9</c:v>
                </c:pt>
                <c:pt idx="858">
                  <c:v>5.6029899999999999E-9</c:v>
                </c:pt>
                <c:pt idx="859">
                  <c:v>6.5573600000000002E-9</c:v>
                </c:pt>
                <c:pt idx="860">
                  <c:v>7.7245100000000007E-9</c:v>
                </c:pt>
                <c:pt idx="861">
                  <c:v>9.1217500000000003E-9</c:v>
                </c:pt>
                <c:pt idx="862">
                  <c:v>1.0749700000000001E-8</c:v>
                </c:pt>
                <c:pt idx="863">
                  <c:v>1.25961E-8</c:v>
                </c:pt>
                <c:pt idx="864">
                  <c:v>1.4635599999999999E-8</c:v>
                </c:pt>
                <c:pt idx="865">
                  <c:v>1.6845700000000001E-8</c:v>
                </c:pt>
                <c:pt idx="866">
                  <c:v>1.92172E-8</c:v>
                </c:pt>
                <c:pt idx="867">
                  <c:v>2.1777200000000001E-8</c:v>
                </c:pt>
                <c:pt idx="868">
                  <c:v>2.4600199999999999E-8</c:v>
                </c:pt>
                <c:pt idx="869">
                  <c:v>2.78241E-8</c:v>
                </c:pt>
                <c:pt idx="870">
                  <c:v>3.1647200000000003E-8</c:v>
                </c:pt>
                <c:pt idx="871">
                  <c:v>3.6309200000000002E-8</c:v>
                </c:pt>
                <c:pt idx="872">
                  <c:v>4.2047400000000001E-8</c:v>
                </c:pt>
                <c:pt idx="873">
                  <c:v>4.90603E-8</c:v>
                </c:pt>
                <c:pt idx="874">
                  <c:v>5.7453900000000001E-8</c:v>
                </c:pt>
                <c:pt idx="875">
                  <c:v>6.7222000000000005E-8</c:v>
                </c:pt>
                <c:pt idx="876">
                  <c:v>7.8258800000000002E-8</c:v>
                </c:pt>
                <c:pt idx="877">
                  <c:v>9.0390599999999997E-8</c:v>
                </c:pt>
                <c:pt idx="878">
                  <c:v>1.03469E-7</c:v>
                </c:pt>
                <c:pt idx="879">
                  <c:v>1.17396E-7</c:v>
                </c:pt>
                <c:pt idx="880">
                  <c:v>1.3224900000000001E-7</c:v>
                </c:pt>
                <c:pt idx="881">
                  <c:v>1.48375E-7</c:v>
                </c:pt>
                <c:pt idx="882">
                  <c:v>1.6647699999999999E-7</c:v>
                </c:pt>
                <c:pt idx="883">
                  <c:v>1.8757100000000001E-7</c:v>
                </c:pt>
                <c:pt idx="884">
                  <c:v>2.12986E-7</c:v>
                </c:pt>
                <c:pt idx="885">
                  <c:v>2.4409299999999999E-7</c:v>
                </c:pt>
                <c:pt idx="886">
                  <c:v>2.8208499999999997E-7</c:v>
                </c:pt>
                <c:pt idx="887">
                  <c:v>3.27675E-7</c:v>
                </c:pt>
                <c:pt idx="888">
                  <c:v>3.8088600000000001E-7</c:v>
                </c:pt>
                <c:pt idx="889">
                  <c:v>4.4100300000000002E-7</c:v>
                </c:pt>
                <c:pt idx="890">
                  <c:v>5.0690300000000005E-7</c:v>
                </c:pt>
                <c:pt idx="891">
                  <c:v>5.7723899999999997E-7</c:v>
                </c:pt>
                <c:pt idx="892">
                  <c:v>6.5130900000000005E-7</c:v>
                </c:pt>
                <c:pt idx="893">
                  <c:v>7.2924600000000004E-7</c:v>
                </c:pt>
                <c:pt idx="894">
                  <c:v>8.1274199999999996E-7</c:v>
                </c:pt>
                <c:pt idx="895">
                  <c:v>9.0525199999999999E-7</c:v>
                </c:pt>
                <c:pt idx="896">
                  <c:v>1.0118E-6</c:v>
                </c:pt>
                <c:pt idx="897">
                  <c:v>1.1386899999999999E-6</c:v>
                </c:pt>
                <c:pt idx="898">
                  <c:v>1.29281E-6</c:v>
                </c:pt>
                <c:pt idx="899">
                  <c:v>1.48026E-6</c:v>
                </c:pt>
                <c:pt idx="900">
                  <c:v>1.7050899999999999E-6</c:v>
                </c:pt>
                <c:pt idx="901">
                  <c:v>1.9684000000000001E-6</c:v>
                </c:pt>
                <c:pt idx="902">
                  <c:v>2.2665199999999999E-6</c:v>
                </c:pt>
                <c:pt idx="903">
                  <c:v>2.5934800000000001E-6</c:v>
                </c:pt>
                <c:pt idx="904">
                  <c:v>2.9411300000000001E-6</c:v>
                </c:pt>
                <c:pt idx="905">
                  <c:v>3.30337E-6</c:v>
                </c:pt>
                <c:pt idx="906">
                  <c:v>3.6793399999999999E-6</c:v>
                </c:pt>
                <c:pt idx="907">
                  <c:v>4.0751799999999998E-6</c:v>
                </c:pt>
                <c:pt idx="908">
                  <c:v>4.5061900000000003E-6</c:v>
                </c:pt>
                <c:pt idx="909">
                  <c:v>4.99704E-6</c:v>
                </c:pt>
                <c:pt idx="910">
                  <c:v>5.5769300000000003E-6</c:v>
                </c:pt>
                <c:pt idx="911">
                  <c:v>6.2774600000000002E-6</c:v>
                </c:pt>
                <c:pt idx="912">
                  <c:v>7.1285700000000003E-6</c:v>
                </c:pt>
                <c:pt idx="913">
                  <c:v>8.1483900000000008E-6</c:v>
                </c:pt>
                <c:pt idx="914">
                  <c:v>9.3422599999999992E-6</c:v>
                </c:pt>
                <c:pt idx="915">
                  <c:v>1.06971E-5</c:v>
                </c:pt>
                <c:pt idx="916">
                  <c:v>1.2182500000000001E-5</c:v>
                </c:pt>
                <c:pt idx="917">
                  <c:v>1.37621E-5</c:v>
                </c:pt>
                <c:pt idx="918">
                  <c:v>1.5398699999999999E-5</c:v>
                </c:pt>
                <c:pt idx="919">
                  <c:v>1.70759E-5</c:v>
                </c:pt>
                <c:pt idx="920">
                  <c:v>1.8814500000000001E-5</c:v>
                </c:pt>
                <c:pt idx="921">
                  <c:v>2.0670500000000001E-5</c:v>
                </c:pt>
                <c:pt idx="922">
                  <c:v>2.27466E-5</c:v>
                </c:pt>
                <c:pt idx="923">
                  <c:v>2.5176899999999999E-5</c:v>
                </c:pt>
                <c:pt idx="924">
                  <c:v>2.8105700000000001E-5</c:v>
                </c:pt>
                <c:pt idx="925">
                  <c:v>3.1663399999999999E-5</c:v>
                </c:pt>
                <c:pt idx="926">
                  <c:v>3.5935200000000001E-5</c:v>
                </c:pt>
                <c:pt idx="927">
                  <c:v>4.09381E-5</c:v>
                </c:pt>
                <c:pt idx="928">
                  <c:v>4.6626199999999998E-5</c:v>
                </c:pt>
                <c:pt idx="929">
                  <c:v>5.2861700000000002E-5</c:v>
                </c:pt>
                <c:pt idx="930">
                  <c:v>5.9474300000000001E-5</c:v>
                </c:pt>
                <c:pt idx="931">
                  <c:v>6.6316599999999995E-5</c:v>
                </c:pt>
                <c:pt idx="932">
                  <c:v>7.3275099999999999E-5</c:v>
                </c:pt>
                <c:pt idx="933">
                  <c:v>8.0383000000000006E-5</c:v>
                </c:pt>
                <c:pt idx="934">
                  <c:v>8.7841299999999995E-5</c:v>
                </c:pt>
                <c:pt idx="935">
                  <c:v>9.6030499999999995E-5</c:v>
                </c:pt>
                <c:pt idx="936">
                  <c:v>1.05491E-4</c:v>
                </c:pt>
                <c:pt idx="937">
                  <c:v>1.16815E-4</c:v>
                </c:pt>
                <c:pt idx="938">
                  <c:v>1.3055E-4</c:v>
                </c:pt>
                <c:pt idx="939">
                  <c:v>1.4708500000000001E-4</c:v>
                </c:pt>
                <c:pt idx="940">
                  <c:v>1.66498E-4</c:v>
                </c:pt>
                <c:pt idx="941">
                  <c:v>1.8856E-4</c:v>
                </c:pt>
                <c:pt idx="942">
                  <c:v>2.1278099999999999E-4</c:v>
                </c:pt>
                <c:pt idx="943">
                  <c:v>2.3847000000000001E-4</c:v>
                </c:pt>
                <c:pt idx="944">
                  <c:v>2.6497100000000002E-4</c:v>
                </c:pt>
                <c:pt idx="945">
                  <c:v>2.9183399999999998E-4</c:v>
                </c:pt>
                <c:pt idx="946">
                  <c:v>3.1900800000000002E-4</c:v>
                </c:pt>
                <c:pt idx="947">
                  <c:v>3.4711300000000002E-4</c:v>
                </c:pt>
                <c:pt idx="948">
                  <c:v>3.77399E-4</c:v>
                </c:pt>
                <c:pt idx="949">
                  <c:v>4.1175000000000001E-4</c:v>
                </c:pt>
                <c:pt idx="950">
                  <c:v>4.5251699999999999E-4</c:v>
                </c:pt>
                <c:pt idx="951">
                  <c:v>5.0180000000000005E-4</c:v>
                </c:pt>
                <c:pt idx="952">
                  <c:v>5.6117700000000005E-4</c:v>
                </c:pt>
                <c:pt idx="953">
                  <c:v>6.3129199999999999E-4</c:v>
                </c:pt>
                <c:pt idx="954">
                  <c:v>7.1126900000000005E-4</c:v>
                </c:pt>
                <c:pt idx="955">
                  <c:v>7.9920299999999996E-4</c:v>
                </c:pt>
                <c:pt idx="956">
                  <c:v>8.9250099999999997E-4</c:v>
                </c:pt>
                <c:pt idx="957">
                  <c:v>9.8837199999999995E-4</c:v>
                </c:pt>
                <c:pt idx="958">
                  <c:v>1.0850199999999999E-3</c:v>
                </c:pt>
                <c:pt idx="959">
                  <c:v>1.18202E-3</c:v>
                </c:pt>
                <c:pt idx="960">
                  <c:v>1.2810199999999999E-3</c:v>
                </c:pt>
                <c:pt idx="961">
                  <c:v>1.3861100000000001E-3</c:v>
                </c:pt>
                <c:pt idx="962">
                  <c:v>1.50354E-3</c:v>
                </c:pt>
                <c:pt idx="963">
                  <c:v>1.6409899999999999E-3</c:v>
                </c:pt>
                <c:pt idx="964">
                  <c:v>1.8062E-3</c:v>
                </c:pt>
                <c:pt idx="965">
                  <c:v>2.0052899999999999E-3</c:v>
                </c:pt>
                <c:pt idx="966">
                  <c:v>2.24114E-3</c:v>
                </c:pt>
                <c:pt idx="967">
                  <c:v>2.5121800000000001E-3</c:v>
                </c:pt>
                <c:pt idx="968">
                  <c:v>2.8116999999999999E-3</c:v>
                </c:pt>
                <c:pt idx="969">
                  <c:v>3.1304000000000002E-3</c:v>
                </c:pt>
                <c:pt idx="970">
                  <c:v>3.4574200000000001E-3</c:v>
                </c:pt>
                <c:pt idx="971">
                  <c:v>3.78445E-3</c:v>
                </c:pt>
                <c:pt idx="972">
                  <c:v>4.1087199999999997E-3</c:v>
                </c:pt>
                <c:pt idx="973">
                  <c:v>4.4350199999999996E-3</c:v>
                </c:pt>
                <c:pt idx="974">
                  <c:v>4.7766400000000004E-3</c:v>
                </c:pt>
                <c:pt idx="975">
                  <c:v>5.1536899999999998E-3</c:v>
                </c:pt>
                <c:pt idx="976">
                  <c:v>5.5907400000000003E-3</c:v>
                </c:pt>
                <c:pt idx="977">
                  <c:v>6.1127799999999999E-3</c:v>
                </c:pt>
                <c:pt idx="978">
                  <c:v>6.7407200000000004E-3</c:v>
                </c:pt>
                <c:pt idx="979">
                  <c:v>7.4848700000000002E-3</c:v>
                </c:pt>
                <c:pt idx="980">
                  <c:v>8.3443800000000002E-3</c:v>
                </c:pt>
                <c:pt idx="981">
                  <c:v>9.3009700000000004E-3</c:v>
                </c:pt>
                <c:pt idx="982">
                  <c:v>1.03237E-2</c:v>
                </c:pt>
                <c:pt idx="983">
                  <c:v>1.13762E-2</c:v>
                </c:pt>
                <c:pt idx="984">
                  <c:v>1.24262E-2</c:v>
                </c:pt>
                <c:pt idx="985">
                  <c:v>1.34574E-2</c:v>
                </c:pt>
                <c:pt idx="986">
                  <c:v>1.4477200000000001E-2</c:v>
                </c:pt>
                <c:pt idx="987">
                  <c:v>1.5521500000000001E-2</c:v>
                </c:pt>
                <c:pt idx="988">
                  <c:v>1.6654100000000002E-2</c:v>
                </c:pt>
                <c:pt idx="989">
                  <c:v>1.79559E-2</c:v>
                </c:pt>
                <c:pt idx="990">
                  <c:v>1.9506200000000001E-2</c:v>
                </c:pt>
                <c:pt idx="991">
                  <c:v>2.1373799999999998E-2</c:v>
                </c:pt>
                <c:pt idx="992">
                  <c:v>2.3600699999999999E-2</c:v>
                </c:pt>
                <c:pt idx="993">
                  <c:v>2.6181800000000002E-2</c:v>
                </c:pt>
                <c:pt idx="994">
                  <c:v>2.90668E-2</c:v>
                </c:pt>
                <c:pt idx="995">
                  <c:v>3.2165300000000001E-2</c:v>
                </c:pt>
                <c:pt idx="996">
                  <c:v>3.5364100000000002E-2</c:v>
                </c:pt>
                <c:pt idx="997">
                  <c:v>3.8552599999999999E-2</c:v>
                </c:pt>
                <c:pt idx="998">
                  <c:v>4.1660099999999999E-2</c:v>
                </c:pt>
                <c:pt idx="999">
                  <c:v>4.4695400000000003E-2</c:v>
                </c:pt>
                <c:pt idx="1000">
                  <c:v>4.7738299999999997E-2</c:v>
                </c:pt>
                <c:pt idx="1001">
                  <c:v>5.09673E-2</c:v>
                </c:pt>
                <c:pt idx="1002">
                  <c:v>5.46197E-2</c:v>
                </c:pt>
                <c:pt idx="1003">
                  <c:v>5.89603E-2</c:v>
                </c:pt>
                <c:pt idx="1004">
                  <c:v>6.4208699999999994E-2</c:v>
                </c:pt>
                <c:pt idx="1005">
                  <c:v>7.0497000000000004E-2</c:v>
                </c:pt>
                <c:pt idx="1006">
                  <c:v>7.7833399999999997E-2</c:v>
                </c:pt>
                <c:pt idx="1007">
                  <c:v>8.6083300000000001E-2</c:v>
                </c:pt>
                <c:pt idx="1008">
                  <c:v>9.4971899999999998E-2</c:v>
                </c:pt>
                <c:pt idx="1009">
                  <c:v>0.104171</c:v>
                </c:pt>
                <c:pt idx="1010">
                  <c:v>0.113344</c:v>
                </c:pt>
                <c:pt idx="1011">
                  <c:v>0.122252</c:v>
                </c:pt>
                <c:pt idx="1012">
                  <c:v>0.13084899999999999</c:v>
                </c:pt>
                <c:pt idx="1013">
                  <c:v>0.13931299999999999</c:v>
                </c:pt>
                <c:pt idx="1014">
                  <c:v>0.148118</c:v>
                </c:pt>
                <c:pt idx="1015">
                  <c:v>0.157912</c:v>
                </c:pt>
                <c:pt idx="1016">
                  <c:v>0.16944200000000001</c:v>
                </c:pt>
                <c:pt idx="1017">
                  <c:v>0.18340300000000001</c:v>
                </c:pt>
                <c:pt idx="1018">
                  <c:v>0.20025999999999999</c:v>
                </c:pt>
                <c:pt idx="1019">
                  <c:v>0.22004000000000001</c:v>
                </c:pt>
                <c:pt idx="1020">
                  <c:v>0.24240500000000001</c:v>
                </c:pt>
                <c:pt idx="1021">
                  <c:v>0.26660699999999998</c:v>
                </c:pt>
                <c:pt idx="1022">
                  <c:v>0.29169099999999998</c:v>
                </c:pt>
                <c:pt idx="1023">
                  <c:v>0.31671500000000002</c:v>
                </c:pt>
                <c:pt idx="1024">
                  <c:v>0.34095500000000001</c:v>
                </c:pt>
                <c:pt idx="1025">
                  <c:v>0.36414999999999997</c:v>
                </c:pt>
                <c:pt idx="1026">
                  <c:v>0.38672800000000002</c:v>
                </c:pt>
                <c:pt idx="1027">
                  <c:v>0.40969899999999998</c:v>
                </c:pt>
                <c:pt idx="1028">
                  <c:v>0.43482399999999999</c:v>
                </c:pt>
                <c:pt idx="1029">
                  <c:v>0.46406999999999998</c:v>
                </c:pt>
                <c:pt idx="1030">
                  <c:v>0.49940200000000001</c:v>
                </c:pt>
                <c:pt idx="1031">
                  <c:v>0.54226200000000002</c:v>
                </c:pt>
                <c:pt idx="1032">
                  <c:v>0.59302699999999997</c:v>
                </c:pt>
                <c:pt idx="1033">
                  <c:v>0.65091200000000005</c:v>
                </c:pt>
                <c:pt idx="1034">
                  <c:v>0.71401599999999998</c:v>
                </c:pt>
                <c:pt idx="1035">
                  <c:v>0.77961000000000003</c:v>
                </c:pt>
                <c:pt idx="1036">
                  <c:v>0.84482199999999996</c:v>
                </c:pt>
                <c:pt idx="1037">
                  <c:v>0.90768199999999999</c:v>
                </c:pt>
                <c:pt idx="1038">
                  <c:v>0.96707500000000002</c:v>
                </c:pt>
                <c:pt idx="1039">
                  <c:v>1.0241499999999999</c:v>
                </c:pt>
                <c:pt idx="1040">
                  <c:v>1.08138</c:v>
                </c:pt>
                <c:pt idx="1041">
                  <c:v>1.1431</c:v>
                </c:pt>
                <c:pt idx="1042">
                  <c:v>1.2144900000000001</c:v>
                </c:pt>
                <c:pt idx="1043">
                  <c:v>1.30044</c:v>
                </c:pt>
                <c:pt idx="1044">
                  <c:v>1.40472</c:v>
                </c:pt>
                <c:pt idx="1045">
                  <c:v>1.5289999999999999</c:v>
                </c:pt>
                <c:pt idx="1046">
                  <c:v>1.6716800000000001</c:v>
                </c:pt>
                <c:pt idx="1047">
                  <c:v>1.82806</c:v>
                </c:pt>
                <c:pt idx="1048">
                  <c:v>1.9918499999999999</c:v>
                </c:pt>
                <c:pt idx="1049">
                  <c:v>2.15503</c:v>
                </c:pt>
                <c:pt idx="1050">
                  <c:v>2.3115000000000001</c:v>
                </c:pt>
                <c:pt idx="1051">
                  <c:v>2.4581</c:v>
                </c:pt>
                <c:pt idx="1052">
                  <c:v>2.5961699999999999</c:v>
                </c:pt>
                <c:pt idx="1053">
                  <c:v>2.7326700000000002</c:v>
                </c:pt>
                <c:pt idx="1054">
                  <c:v>2.87771</c:v>
                </c:pt>
                <c:pt idx="1055">
                  <c:v>3.0440200000000002</c:v>
                </c:pt>
                <c:pt idx="1056">
                  <c:v>3.2448700000000001</c:v>
                </c:pt>
                <c:pt idx="1057">
                  <c:v>3.4891999999999999</c:v>
                </c:pt>
                <c:pt idx="1058">
                  <c:v>3.7812800000000002</c:v>
                </c:pt>
                <c:pt idx="1059">
                  <c:v>4.1182100000000004</c:v>
                </c:pt>
                <c:pt idx="1060">
                  <c:v>4.4896900000000004</c:v>
                </c:pt>
                <c:pt idx="1061">
                  <c:v>4.8800100000000004</c:v>
                </c:pt>
                <c:pt idx="1062">
                  <c:v>5.2705900000000003</c:v>
                </c:pt>
                <c:pt idx="1063">
                  <c:v>5.6444799999999997</c:v>
                </c:pt>
                <c:pt idx="1064">
                  <c:v>5.9939400000000003</c:v>
                </c:pt>
                <c:pt idx="1065">
                  <c:v>6.3186299999999997</c:v>
                </c:pt>
                <c:pt idx="1066">
                  <c:v>6.63171</c:v>
                </c:pt>
                <c:pt idx="1067">
                  <c:v>6.9598399999999998</c:v>
                </c:pt>
                <c:pt idx="1068">
                  <c:v>7.3316999999999997</c:v>
                </c:pt>
                <c:pt idx="1069">
                  <c:v>7.7797099999999997</c:v>
                </c:pt>
                <c:pt idx="1070">
                  <c:v>8.3282500000000006</c:v>
                </c:pt>
                <c:pt idx="1071">
                  <c:v>8.9878099999999996</c:v>
                </c:pt>
                <c:pt idx="1072">
                  <c:v>9.7529800000000009</c:v>
                </c:pt>
                <c:pt idx="1073">
                  <c:v>10.600199999999999</c:v>
                </c:pt>
                <c:pt idx="1074">
                  <c:v>11.492000000000001</c:v>
                </c:pt>
                <c:pt idx="1075">
                  <c:v>12.3879</c:v>
                </c:pt>
                <c:pt idx="1076">
                  <c:v>13.2478</c:v>
                </c:pt>
                <c:pt idx="1077">
                  <c:v>14.047599999999999</c:v>
                </c:pt>
                <c:pt idx="1078">
                  <c:v>14.7881</c:v>
                </c:pt>
                <c:pt idx="1079">
                  <c:v>15.4923</c:v>
                </c:pt>
                <c:pt idx="1080">
                  <c:v>16.213899999999999</c:v>
                </c:pt>
                <c:pt idx="1081">
                  <c:v>17.0213</c:v>
                </c:pt>
                <c:pt idx="1082">
                  <c:v>17.985600000000002</c:v>
                </c:pt>
                <c:pt idx="1083">
                  <c:v>19.167400000000001</c:v>
                </c:pt>
                <c:pt idx="1084">
                  <c:v>20.5946</c:v>
                </c:pt>
                <c:pt idx="1085">
                  <c:v>22.256599999999999</c:v>
                </c:pt>
                <c:pt idx="1086">
                  <c:v>24.108000000000001</c:v>
                </c:pt>
                <c:pt idx="1087">
                  <c:v>26.062799999999999</c:v>
                </c:pt>
                <c:pt idx="1088">
                  <c:v>28.029499999999999</c:v>
                </c:pt>
                <c:pt idx="1089">
                  <c:v>29.926500000000001</c:v>
                </c:pt>
                <c:pt idx="1090">
                  <c:v>31.6921</c:v>
                </c:pt>
                <c:pt idx="1091">
                  <c:v>33.322400000000002</c:v>
                </c:pt>
                <c:pt idx="1092">
                  <c:v>34.862499999999997</c:v>
                </c:pt>
                <c:pt idx="1093">
                  <c:v>36.410899999999998</c:v>
                </c:pt>
                <c:pt idx="1094">
                  <c:v>38.115200000000002</c:v>
                </c:pt>
                <c:pt idx="1095">
                  <c:v>40.123199999999997</c:v>
                </c:pt>
                <c:pt idx="1096">
                  <c:v>42.572699999999998</c:v>
                </c:pt>
                <c:pt idx="1097">
                  <c:v>45.539400000000001</c:v>
                </c:pt>
                <c:pt idx="1098">
                  <c:v>49.017299999999999</c:v>
                </c:pt>
                <c:pt idx="1099">
                  <c:v>52.912999999999997</c:v>
                </c:pt>
                <c:pt idx="1100">
                  <c:v>57.068600000000004</c:v>
                </c:pt>
                <c:pt idx="1101">
                  <c:v>61.265000000000001</c:v>
                </c:pt>
                <c:pt idx="1102">
                  <c:v>65.312799999999996</c:v>
                </c:pt>
                <c:pt idx="1103">
                  <c:v>69.083399999999997</c:v>
                </c:pt>
                <c:pt idx="1104">
                  <c:v>72.536500000000004</c:v>
                </c:pt>
                <c:pt idx="1105">
                  <c:v>75.775800000000004</c:v>
                </c:pt>
                <c:pt idx="1106">
                  <c:v>78.998599999999996</c:v>
                </c:pt>
                <c:pt idx="1107">
                  <c:v>82.486400000000003</c:v>
                </c:pt>
                <c:pt idx="1108">
                  <c:v>86.557500000000005</c:v>
                </c:pt>
                <c:pt idx="1109">
                  <c:v>91.485200000000006</c:v>
                </c:pt>
                <c:pt idx="1110">
                  <c:v>97.443299999999994</c:v>
                </c:pt>
                <c:pt idx="1111">
                  <c:v>104.447</c:v>
                </c:pt>
                <c:pt idx="1112">
                  <c:v>112.342</c:v>
                </c:pt>
                <c:pt idx="1113">
                  <c:v>120.81699999999999</c:v>
                </c:pt>
                <c:pt idx="1114">
                  <c:v>129.46899999999999</c:v>
                </c:pt>
                <c:pt idx="1115">
                  <c:v>137.863</c:v>
                </c:pt>
                <c:pt idx="1116">
                  <c:v>145.69800000000001</c:v>
                </c:pt>
                <c:pt idx="1117">
                  <c:v>152.87200000000001</c:v>
                </c:pt>
                <c:pt idx="1118">
                  <c:v>159.506</c:v>
                </c:pt>
                <c:pt idx="1119">
                  <c:v>165.99</c:v>
                </c:pt>
                <c:pt idx="1120">
                  <c:v>172.892</c:v>
                </c:pt>
                <c:pt idx="1121">
                  <c:v>180.85599999999999</c:v>
                </c:pt>
                <c:pt idx="1122">
                  <c:v>190.434</c:v>
                </c:pt>
                <c:pt idx="1123">
                  <c:v>202.011</c:v>
                </c:pt>
                <c:pt idx="1124">
                  <c:v>215.68</c:v>
                </c:pt>
                <c:pt idx="1125">
                  <c:v>231.197</c:v>
                </c:pt>
                <c:pt idx="1126">
                  <c:v>247.953</c:v>
                </c:pt>
                <c:pt idx="1127">
                  <c:v>265.18099999999998</c:v>
                </c:pt>
                <c:pt idx="1128">
                  <c:v>282.06599999999997</c:v>
                </c:pt>
                <c:pt idx="1129">
                  <c:v>297.92399999999998</c:v>
                </c:pt>
                <c:pt idx="1130">
                  <c:v>312.42200000000003</c:v>
                </c:pt>
                <c:pt idx="1131">
                  <c:v>325.72000000000003</c:v>
                </c:pt>
                <c:pt idx="1132">
                  <c:v>338.48599999999999</c:v>
                </c:pt>
                <c:pt idx="1133">
                  <c:v>351.74299999999999</c:v>
                </c:pt>
                <c:pt idx="1134">
                  <c:v>366.73700000000002</c:v>
                </c:pt>
                <c:pt idx="1135">
                  <c:v>384.714</c:v>
                </c:pt>
                <c:pt idx="1136">
                  <c:v>406.47</c:v>
                </c:pt>
                <c:pt idx="1137">
                  <c:v>432.28699999999998</c:v>
                </c:pt>
                <c:pt idx="1138">
                  <c:v>461.755</c:v>
                </c:pt>
                <c:pt idx="1139">
                  <c:v>493.92899999999997</c:v>
                </c:pt>
                <c:pt idx="1140">
                  <c:v>527.29700000000003</c:v>
                </c:pt>
                <c:pt idx="1141">
                  <c:v>560.22799999999995</c:v>
                </c:pt>
                <c:pt idx="1142">
                  <c:v>591.40099999999995</c:v>
                </c:pt>
                <c:pt idx="1143">
                  <c:v>620.04300000000001</c:v>
                </c:pt>
                <c:pt idx="1144">
                  <c:v>646.15599999999995</c:v>
                </c:pt>
                <c:pt idx="1145">
                  <c:v>670.79700000000003</c:v>
                </c:pt>
                <c:pt idx="1146">
                  <c:v>695.76300000000003</c:v>
                </c:pt>
                <c:pt idx="1147">
                  <c:v>723.41499999999996</c:v>
                </c:pt>
                <c:pt idx="1148">
                  <c:v>756.08900000000006</c:v>
                </c:pt>
                <c:pt idx="1149">
                  <c:v>795.51400000000001</c:v>
                </c:pt>
                <c:pt idx="1150">
                  <c:v>842.66600000000005</c:v>
                </c:pt>
                <c:pt idx="1151">
                  <c:v>896.96100000000001</c:v>
                </c:pt>
                <c:pt idx="1152">
                  <c:v>956.65300000000002</c:v>
                </c:pt>
                <c:pt idx="1153">
                  <c:v>1019.22</c:v>
                </c:pt>
                <c:pt idx="1154">
                  <c:v>1081.6600000000001</c:v>
                </c:pt>
                <c:pt idx="1155">
                  <c:v>1141.1600000000001</c:v>
                </c:pt>
                <c:pt idx="1156">
                  <c:v>1196.1600000000001</c:v>
                </c:pt>
                <c:pt idx="1157">
                  <c:v>1246.1500000000001</c:v>
                </c:pt>
                <c:pt idx="1158">
                  <c:v>1292.68</c:v>
                </c:pt>
                <c:pt idx="1159">
                  <c:v>1338.81</c:v>
                </c:pt>
                <c:pt idx="1160">
                  <c:v>1388.57</c:v>
                </c:pt>
                <c:pt idx="1161">
                  <c:v>1446.35</c:v>
                </c:pt>
                <c:pt idx="1162">
                  <c:v>1516.04</c:v>
                </c:pt>
                <c:pt idx="1163">
                  <c:v>1599.51</c:v>
                </c:pt>
                <c:pt idx="1164">
                  <c:v>1696.77</c:v>
                </c:pt>
                <c:pt idx="1165">
                  <c:v>1805</c:v>
                </c:pt>
                <c:pt idx="1166">
                  <c:v>1919.52</c:v>
                </c:pt>
                <c:pt idx="1167">
                  <c:v>2034.98</c:v>
                </c:pt>
                <c:pt idx="1168">
                  <c:v>2145.86</c:v>
                </c:pt>
                <c:pt idx="1169">
                  <c:v>2248.16</c:v>
                </c:pt>
                <c:pt idx="1170">
                  <c:v>2341.2600000000002</c:v>
                </c:pt>
                <c:pt idx="1171">
                  <c:v>2426.69</c:v>
                </c:pt>
                <c:pt idx="1172">
                  <c:v>2509.2600000000002</c:v>
                </c:pt>
                <c:pt idx="1173">
                  <c:v>2596.71</c:v>
                </c:pt>
                <c:pt idx="1174">
                  <c:v>2696.51</c:v>
                </c:pt>
                <c:pt idx="1175">
                  <c:v>2816.39</c:v>
                </c:pt>
                <c:pt idx="1176">
                  <c:v>2960.59</c:v>
                </c:pt>
                <c:pt idx="1177">
                  <c:v>3129.99</c:v>
                </c:pt>
                <c:pt idx="1178">
                  <c:v>3321.23</c:v>
                </c:pt>
                <c:pt idx="1179">
                  <c:v>3526.12</c:v>
                </c:pt>
                <c:pt idx="1180">
                  <c:v>3734.32</c:v>
                </c:pt>
                <c:pt idx="1181">
                  <c:v>3936.27</c:v>
                </c:pt>
                <c:pt idx="1182">
                  <c:v>4123.0200000000004</c:v>
                </c:pt>
                <c:pt idx="1183">
                  <c:v>4291.51</c:v>
                </c:pt>
                <c:pt idx="1184">
                  <c:v>4444.12</c:v>
                </c:pt>
                <c:pt idx="1185">
                  <c:v>4588.87</c:v>
                </c:pt>
                <c:pt idx="1186">
                  <c:v>4738.4399999999996</c:v>
                </c:pt>
                <c:pt idx="1187">
                  <c:v>4907.32</c:v>
                </c:pt>
                <c:pt idx="1188">
                  <c:v>5108.6499999999996</c:v>
                </c:pt>
                <c:pt idx="1189">
                  <c:v>5352.49</c:v>
                </c:pt>
                <c:pt idx="1190">
                  <c:v>5641.41</c:v>
                </c:pt>
                <c:pt idx="1191">
                  <c:v>5969.7</c:v>
                </c:pt>
                <c:pt idx="1192">
                  <c:v>6326.89</c:v>
                </c:pt>
                <c:pt idx="1193">
                  <c:v>6693.9</c:v>
                </c:pt>
                <c:pt idx="1194">
                  <c:v>7051.99</c:v>
                </c:pt>
                <c:pt idx="1195">
                  <c:v>7385.19</c:v>
                </c:pt>
                <c:pt idx="1196">
                  <c:v>7684.55</c:v>
                </c:pt>
                <c:pt idx="1197">
                  <c:v>7951.81</c:v>
                </c:pt>
                <c:pt idx="1198">
                  <c:v>8199.25</c:v>
                </c:pt>
                <c:pt idx="1199">
                  <c:v>8447.4</c:v>
                </c:pt>
                <c:pt idx="1200">
                  <c:v>8725.2000000000007</c:v>
                </c:pt>
                <c:pt idx="1201">
                  <c:v>9055.41</c:v>
                </c:pt>
                <c:pt idx="1202">
                  <c:v>9457.36</c:v>
                </c:pt>
                <c:pt idx="1203">
                  <c:v>9940.58</c:v>
                </c:pt>
                <c:pt idx="1204">
                  <c:v>10496.2</c:v>
                </c:pt>
                <c:pt idx="1205">
                  <c:v>11105.1</c:v>
                </c:pt>
                <c:pt idx="1206">
                  <c:v>11737.4</c:v>
                </c:pt>
                <c:pt idx="1207">
                  <c:v>12358.2</c:v>
                </c:pt>
                <c:pt idx="1208">
                  <c:v>12938.5</c:v>
                </c:pt>
                <c:pt idx="1209">
                  <c:v>13459</c:v>
                </c:pt>
                <c:pt idx="1210">
                  <c:v>13917.1</c:v>
                </c:pt>
                <c:pt idx="1211">
                  <c:v>14333.8</c:v>
                </c:pt>
                <c:pt idx="1212">
                  <c:v>14741.7</c:v>
                </c:pt>
                <c:pt idx="1213">
                  <c:v>15186.9</c:v>
                </c:pt>
                <c:pt idx="1214">
                  <c:v>15717.3</c:v>
                </c:pt>
                <c:pt idx="1215">
                  <c:v>16367.4</c:v>
                </c:pt>
                <c:pt idx="1216">
                  <c:v>17154.7</c:v>
                </c:pt>
                <c:pt idx="1217">
                  <c:v>18072.099999999999</c:v>
                </c:pt>
                <c:pt idx="1218">
                  <c:v>19085.900000000001</c:v>
                </c:pt>
                <c:pt idx="1219">
                  <c:v>20147.400000000001</c:v>
                </c:pt>
                <c:pt idx="1220">
                  <c:v>21198</c:v>
                </c:pt>
                <c:pt idx="1221">
                  <c:v>22180.3</c:v>
                </c:pt>
                <c:pt idx="1222">
                  <c:v>23065.599999999999</c:v>
                </c:pt>
                <c:pt idx="1223">
                  <c:v>23839.7</c:v>
                </c:pt>
                <c:pt idx="1224">
                  <c:v>24530.5</c:v>
                </c:pt>
                <c:pt idx="1225">
                  <c:v>25194.9</c:v>
                </c:pt>
                <c:pt idx="1226">
                  <c:v>25905.1</c:v>
                </c:pt>
                <c:pt idx="1227">
                  <c:v>26742.799999999999</c:v>
                </c:pt>
                <c:pt idx="1228">
                  <c:v>27774.1</c:v>
                </c:pt>
                <c:pt idx="1229">
                  <c:v>29030.799999999999</c:v>
                </c:pt>
                <c:pt idx="1230">
                  <c:v>30510.799999999999</c:v>
                </c:pt>
                <c:pt idx="1231">
                  <c:v>32162.2</c:v>
                </c:pt>
                <c:pt idx="1232">
                  <c:v>33903.300000000003</c:v>
                </c:pt>
                <c:pt idx="1233">
                  <c:v>35633.4</c:v>
                </c:pt>
                <c:pt idx="1234">
                  <c:v>37261.1</c:v>
                </c:pt>
                <c:pt idx="1235">
                  <c:v>38719.199999999997</c:v>
                </c:pt>
                <c:pt idx="1236">
                  <c:v>39999.1</c:v>
                </c:pt>
                <c:pt idx="1237">
                  <c:v>41125.1</c:v>
                </c:pt>
                <c:pt idx="1238">
                  <c:v>42190.3</c:v>
                </c:pt>
                <c:pt idx="1239">
                  <c:v>43312.7</c:v>
                </c:pt>
                <c:pt idx="1240">
                  <c:v>44616.7</c:v>
                </c:pt>
                <c:pt idx="1241">
                  <c:v>46224.9</c:v>
                </c:pt>
                <c:pt idx="1242">
                  <c:v>48198.5</c:v>
                </c:pt>
                <c:pt idx="1243">
                  <c:v>50539.5</c:v>
                </c:pt>
                <c:pt idx="1244">
                  <c:v>53173</c:v>
                </c:pt>
                <c:pt idx="1245">
                  <c:v>55969.8</c:v>
                </c:pt>
                <c:pt idx="1246">
                  <c:v>58769.2</c:v>
                </c:pt>
                <c:pt idx="1247">
                  <c:v>61411.8</c:v>
                </c:pt>
                <c:pt idx="1248">
                  <c:v>63779</c:v>
                </c:pt>
                <c:pt idx="1249">
                  <c:v>65839.100000000006</c:v>
                </c:pt>
                <c:pt idx="1250">
                  <c:v>67644.800000000003</c:v>
                </c:pt>
                <c:pt idx="1251">
                  <c:v>69321.7</c:v>
                </c:pt>
                <c:pt idx="1252">
                  <c:v>71064.2</c:v>
                </c:pt>
                <c:pt idx="1253">
                  <c:v>73089.8</c:v>
                </c:pt>
                <c:pt idx="1254">
                  <c:v>75574.100000000006</c:v>
                </c:pt>
                <c:pt idx="1255">
                  <c:v>78622.399999999994</c:v>
                </c:pt>
                <c:pt idx="1256">
                  <c:v>82250.600000000006</c:v>
                </c:pt>
                <c:pt idx="1257">
                  <c:v>86363.9</c:v>
                </c:pt>
                <c:pt idx="1258">
                  <c:v>90760.6</c:v>
                </c:pt>
                <c:pt idx="1259">
                  <c:v>95180.3</c:v>
                </c:pt>
                <c:pt idx="1260">
                  <c:v>99380.5</c:v>
                </c:pt>
                <c:pt idx="1261">
                  <c:v>103169</c:v>
                </c:pt>
                <c:pt idx="1262">
                  <c:v>106457</c:v>
                </c:pt>
                <c:pt idx="1263">
                  <c:v>109298</c:v>
                </c:pt>
                <c:pt idx="1264">
                  <c:v>111909</c:v>
                </c:pt>
                <c:pt idx="1265">
                  <c:v>114575</c:v>
                </c:pt>
                <c:pt idx="1266">
                  <c:v>117633</c:v>
                </c:pt>
                <c:pt idx="1267">
                  <c:v>121388</c:v>
                </c:pt>
                <c:pt idx="1268">
                  <c:v>126031</c:v>
                </c:pt>
                <c:pt idx="1269">
                  <c:v>131585</c:v>
                </c:pt>
                <c:pt idx="1270">
                  <c:v>137893</c:v>
                </c:pt>
                <c:pt idx="1271">
                  <c:v>144698</c:v>
                </c:pt>
                <c:pt idx="1272">
                  <c:v>151567</c:v>
                </c:pt>
                <c:pt idx="1273">
                  <c:v>158135</c:v>
                </c:pt>
                <c:pt idx="1274">
                  <c:v>164064</c:v>
                </c:pt>
                <c:pt idx="1275">
                  <c:v>169241</c:v>
                </c:pt>
                <c:pt idx="1276">
                  <c:v>173717</c:v>
                </c:pt>
                <c:pt idx="1277">
                  <c:v>177763</c:v>
                </c:pt>
                <c:pt idx="1278">
                  <c:v>181836</c:v>
                </c:pt>
                <c:pt idx="1279">
                  <c:v>186448</c:v>
                </c:pt>
                <c:pt idx="1280">
                  <c:v>192051</c:v>
                </c:pt>
                <c:pt idx="1281">
                  <c:v>198960</c:v>
                </c:pt>
                <c:pt idx="1282">
                  <c:v>207250</c:v>
                </c:pt>
                <c:pt idx="1283">
                  <c:v>216711</c:v>
                </c:pt>
                <c:pt idx="1284">
                  <c:v>226937</c:v>
                </c:pt>
                <c:pt idx="1285">
                  <c:v>237322</c:v>
                </c:pt>
                <c:pt idx="1286">
                  <c:v>247307</c:v>
                </c:pt>
                <c:pt idx="1287">
                  <c:v>256433</c:v>
                </c:pt>
                <c:pt idx="1288">
                  <c:v>264423</c:v>
                </c:pt>
                <c:pt idx="1289">
                  <c:v>271378</c:v>
                </c:pt>
                <c:pt idx="1290">
                  <c:v>277676</c:v>
                </c:pt>
                <c:pt idx="1291">
                  <c:v>283890</c:v>
                </c:pt>
                <c:pt idx="1292">
                  <c:v>290799</c:v>
                </c:pt>
                <c:pt idx="1293">
                  <c:v>299074</c:v>
                </c:pt>
                <c:pt idx="1294">
                  <c:v>309209</c:v>
                </c:pt>
                <c:pt idx="1295">
                  <c:v>321381</c:v>
                </c:pt>
                <c:pt idx="1296">
                  <c:v>335313</c:v>
                </c:pt>
                <c:pt idx="1297">
                  <c:v>350436</c:v>
                </c:pt>
                <c:pt idx="1298">
                  <c:v>365950</c:v>
                </c:pt>
                <c:pt idx="1299">
                  <c:v>380921</c:v>
                </c:pt>
                <c:pt idx="1300">
                  <c:v>394715</c:v>
                </c:pt>
                <c:pt idx="1301">
                  <c:v>406886</c:v>
                </c:pt>
                <c:pt idx="1302">
                  <c:v>417473</c:v>
                </c:pt>
                <c:pt idx="1303">
                  <c:v>427086</c:v>
                </c:pt>
                <c:pt idx="1304">
                  <c:v>436470</c:v>
                </c:pt>
                <c:pt idx="1305">
                  <c:v>446721</c:v>
                </c:pt>
                <c:pt idx="1306">
                  <c:v>458852</c:v>
                </c:pt>
                <c:pt idx="1307">
                  <c:v>473554</c:v>
                </c:pt>
                <c:pt idx="1308">
                  <c:v>491095</c:v>
                </c:pt>
                <c:pt idx="1309">
                  <c:v>511281</c:v>
                </c:pt>
                <c:pt idx="1310">
                  <c:v>533237</c:v>
                </c:pt>
                <c:pt idx="1311">
                  <c:v>555978</c:v>
                </c:pt>
                <c:pt idx="1312">
                  <c:v>578121</c:v>
                </c:pt>
                <c:pt idx="1313">
                  <c:v>598626</c:v>
                </c:pt>
                <c:pt idx="1314">
                  <c:v>616996</c:v>
                </c:pt>
                <c:pt idx="1315">
                  <c:v>633059</c:v>
                </c:pt>
                <c:pt idx="1316">
                  <c:v>647473</c:v>
                </c:pt>
                <c:pt idx="1317">
                  <c:v>661536</c:v>
                </c:pt>
                <c:pt idx="1318">
                  <c:v>676588</c:v>
                </c:pt>
                <c:pt idx="1319">
                  <c:v>694050</c:v>
                </c:pt>
                <c:pt idx="1320">
                  <c:v>715071</c:v>
                </c:pt>
                <c:pt idx="1321">
                  <c:v>740064</c:v>
                </c:pt>
                <c:pt idx="1322">
                  <c:v>768819</c:v>
                </c:pt>
                <c:pt idx="1323">
                  <c:v>800299</c:v>
                </c:pt>
                <c:pt idx="1324">
                  <c:v>832954</c:v>
                </c:pt>
                <c:pt idx="1325">
                  <c:v>865282</c:v>
                </c:pt>
                <c:pt idx="1326">
                  <c:v>895555</c:v>
                </c:pt>
                <c:pt idx="1327">
                  <c:v>922736</c:v>
                </c:pt>
                <c:pt idx="1328">
                  <c:v>946953</c:v>
                </c:pt>
                <c:pt idx="1329">
                  <c:v>968655</c:v>
                </c:pt>
                <c:pt idx="1330">
                  <c:v>989392</c:v>
                </c:pt>
                <c:pt idx="1331">
                  <c:v>1011230</c:v>
                </c:pt>
                <c:pt idx="1332">
                  <c:v>1036060</c:v>
                </c:pt>
                <c:pt idx="1333">
                  <c:v>1065560</c:v>
                </c:pt>
                <c:pt idx="1334">
                  <c:v>1100540</c:v>
                </c:pt>
                <c:pt idx="1335">
                  <c:v>1140670</c:v>
                </c:pt>
                <c:pt idx="1336">
                  <c:v>1185100</c:v>
                </c:pt>
                <c:pt idx="1337">
                  <c:v>1231560</c:v>
                </c:pt>
                <c:pt idx="1338">
                  <c:v>1277800</c:v>
                </c:pt>
                <c:pt idx="1339">
                  <c:v>1321810</c:v>
                </c:pt>
                <c:pt idx="1340">
                  <c:v>1361980</c:v>
                </c:pt>
                <c:pt idx="1341">
                  <c:v>1397900</c:v>
                </c:pt>
                <c:pt idx="1342">
                  <c:v>1430360</c:v>
                </c:pt>
                <c:pt idx="1343">
                  <c:v>1461010</c:v>
                </c:pt>
                <c:pt idx="1344">
                  <c:v>1492550</c:v>
                </c:pt>
                <c:pt idx="1345">
                  <c:v>1527620</c:v>
                </c:pt>
                <c:pt idx="1346">
                  <c:v>1568330</c:v>
                </c:pt>
                <c:pt idx="1347">
                  <c:v>1616580</c:v>
                </c:pt>
                <c:pt idx="1348">
                  <c:v>1671910</c:v>
                </c:pt>
                <c:pt idx="1349">
                  <c:v>1733080</c:v>
                </c:pt>
                <c:pt idx="1350">
                  <c:v>1797890</c:v>
                </c:pt>
                <c:pt idx="1351">
                  <c:v>1863100</c:v>
                </c:pt>
                <c:pt idx="1352">
                  <c:v>1925910</c:v>
                </c:pt>
                <c:pt idx="1353">
                  <c:v>1984280</c:v>
                </c:pt>
                <c:pt idx="1354">
                  <c:v>2036950</c:v>
                </c:pt>
                <c:pt idx="1355">
                  <c:v>2084880</c:v>
                </c:pt>
                <c:pt idx="1356">
                  <c:v>2129920</c:v>
                </c:pt>
                <c:pt idx="1357">
                  <c:v>2175060</c:v>
                </c:pt>
                <c:pt idx="1358">
                  <c:v>2224300</c:v>
                </c:pt>
                <c:pt idx="1359">
                  <c:v>2280430</c:v>
                </c:pt>
                <c:pt idx="1360">
                  <c:v>2345680</c:v>
                </c:pt>
                <c:pt idx="1361">
                  <c:v>2420890</c:v>
                </c:pt>
                <c:pt idx="1362">
                  <c:v>2504380</c:v>
                </c:pt>
                <c:pt idx="1363">
                  <c:v>2593440</c:v>
                </c:pt>
                <c:pt idx="1364">
                  <c:v>2684580</c:v>
                </c:pt>
                <c:pt idx="1365">
                  <c:v>2773350</c:v>
                </c:pt>
                <c:pt idx="1366">
                  <c:v>2856900</c:v>
                </c:pt>
                <c:pt idx="1367">
                  <c:v>2933430</c:v>
                </c:pt>
                <c:pt idx="1368">
                  <c:v>3003220</c:v>
                </c:pt>
                <c:pt idx="1369">
                  <c:v>3068240</c:v>
                </c:pt>
                <c:pt idx="1370">
                  <c:v>3132570</c:v>
                </c:pt>
                <c:pt idx="1371">
                  <c:v>3200550</c:v>
                </c:pt>
                <c:pt idx="1372">
                  <c:v>3277100</c:v>
                </c:pt>
                <c:pt idx="1373">
                  <c:v>3364870</c:v>
                </c:pt>
                <c:pt idx="1374">
                  <c:v>3465480</c:v>
                </c:pt>
                <c:pt idx="1375">
                  <c:v>3578230</c:v>
                </c:pt>
                <c:pt idx="1376">
                  <c:v>3699570</c:v>
                </c:pt>
                <c:pt idx="1377">
                  <c:v>3825120</c:v>
                </c:pt>
                <c:pt idx="1378">
                  <c:v>3949410</c:v>
                </c:pt>
                <c:pt idx="1379">
                  <c:v>4068060</c:v>
                </c:pt>
                <c:pt idx="1380">
                  <c:v>4177430</c:v>
                </c:pt>
                <c:pt idx="1381">
                  <c:v>4277560</c:v>
                </c:pt>
                <c:pt idx="1382">
                  <c:v>4370790</c:v>
                </c:pt>
                <c:pt idx="1383">
                  <c:v>4461050</c:v>
                </c:pt>
                <c:pt idx="1384">
                  <c:v>4554390</c:v>
                </c:pt>
                <c:pt idx="1385">
                  <c:v>4657110</c:v>
                </c:pt>
                <c:pt idx="1386">
                  <c:v>4773960</c:v>
                </c:pt>
                <c:pt idx="1387">
                  <c:v>4907860</c:v>
                </c:pt>
                <c:pt idx="1388">
                  <c:v>5057790</c:v>
                </c:pt>
                <c:pt idx="1389">
                  <c:v>5221170</c:v>
                </c:pt>
                <c:pt idx="1390">
                  <c:v>5392600</c:v>
                </c:pt>
                <c:pt idx="1391">
                  <c:v>5564470</c:v>
                </c:pt>
                <c:pt idx="1392">
                  <c:v>5730290</c:v>
                </c:pt>
                <c:pt idx="1393">
                  <c:v>5885860</c:v>
                </c:pt>
                <c:pt idx="1394">
                  <c:v>6028700</c:v>
                </c:pt>
                <c:pt idx="1395">
                  <c:v>6159830</c:v>
                </c:pt>
                <c:pt idx="1396">
                  <c:v>6285460</c:v>
                </c:pt>
                <c:pt idx="1397">
                  <c:v>6412680</c:v>
                </c:pt>
                <c:pt idx="1398">
                  <c:v>6549290</c:v>
                </c:pt>
                <c:pt idx="1399">
                  <c:v>6702550</c:v>
                </c:pt>
                <c:pt idx="1400">
                  <c:v>6877760</c:v>
                </c:pt>
                <c:pt idx="1401">
                  <c:v>7076060</c:v>
                </c:pt>
                <c:pt idx="1402">
                  <c:v>7294060</c:v>
                </c:pt>
                <c:pt idx="1403">
                  <c:v>7525000</c:v>
                </c:pt>
                <c:pt idx="1404">
                  <c:v>7760890</c:v>
                </c:pt>
                <c:pt idx="1405">
                  <c:v>7991510</c:v>
                </c:pt>
                <c:pt idx="1406">
                  <c:v>8209270</c:v>
                </c:pt>
                <c:pt idx="1407">
                  <c:v>8410110</c:v>
                </c:pt>
                <c:pt idx="1408">
                  <c:v>8594450</c:v>
                </c:pt>
                <c:pt idx="1409">
                  <c:v>8767470</c:v>
                </c:pt>
                <c:pt idx="1410">
                  <c:v>8937970</c:v>
                </c:pt>
                <c:pt idx="1411">
                  <c:v>9118100</c:v>
                </c:pt>
                <c:pt idx="1412">
                  <c:v>9317940</c:v>
                </c:pt>
                <c:pt idx="1413">
                  <c:v>9545010</c:v>
                </c:pt>
                <c:pt idx="1414">
                  <c:v>9803580</c:v>
                </c:pt>
                <c:pt idx="1415">
                  <c:v>10091900</c:v>
                </c:pt>
                <c:pt idx="1416">
                  <c:v>10400900</c:v>
                </c:pt>
                <c:pt idx="1417">
                  <c:v>10720500</c:v>
                </c:pt>
                <c:pt idx="1418">
                  <c:v>11037400</c:v>
                </c:pt>
                <c:pt idx="1419">
                  <c:v>11339200</c:v>
                </c:pt>
                <c:pt idx="1420">
                  <c:v>11619300</c:v>
                </c:pt>
                <c:pt idx="1421">
                  <c:v>11874800</c:v>
                </c:pt>
                <c:pt idx="1422">
                  <c:v>12112300</c:v>
                </c:pt>
                <c:pt idx="1423">
                  <c:v>12342000</c:v>
                </c:pt>
                <c:pt idx="1424">
                  <c:v>12577000</c:v>
                </c:pt>
                <c:pt idx="1425">
                  <c:v>12834400</c:v>
                </c:pt>
                <c:pt idx="1426">
                  <c:v>13127600</c:v>
                </c:pt>
                <c:pt idx="1427">
                  <c:v>13460500</c:v>
                </c:pt>
                <c:pt idx="1428">
                  <c:v>13836400</c:v>
                </c:pt>
                <c:pt idx="1429">
                  <c:v>14245100</c:v>
                </c:pt>
                <c:pt idx="1430">
                  <c:v>14671800</c:v>
                </c:pt>
                <c:pt idx="1431">
                  <c:v>15101700</c:v>
                </c:pt>
                <c:pt idx="1432">
                  <c:v>15515400</c:v>
                </c:pt>
                <c:pt idx="1433">
                  <c:v>15900500</c:v>
                </c:pt>
                <c:pt idx="1434">
                  <c:v>16254200</c:v>
                </c:pt>
                <c:pt idx="1435">
                  <c:v>16576500</c:v>
                </c:pt>
                <c:pt idx="1436">
                  <c:v>16884100</c:v>
                </c:pt>
                <c:pt idx="1437">
                  <c:v>17193200</c:v>
                </c:pt>
                <c:pt idx="1438">
                  <c:v>17523400</c:v>
                </c:pt>
                <c:pt idx="1439">
                  <c:v>17898700</c:v>
                </c:pt>
                <c:pt idx="1440">
                  <c:v>18326700</c:v>
                </c:pt>
                <c:pt idx="1441">
                  <c:v>18810200</c:v>
                </c:pt>
                <c:pt idx="1442">
                  <c:v>19345900</c:v>
                </c:pt>
                <c:pt idx="1443">
                  <c:v>19910700</c:v>
                </c:pt>
                <c:pt idx="1444">
                  <c:v>20483400</c:v>
                </c:pt>
                <c:pt idx="1445">
                  <c:v>21043400</c:v>
                </c:pt>
                <c:pt idx="1446">
                  <c:v>21566300</c:v>
                </c:pt>
                <c:pt idx="1447">
                  <c:v>22047000</c:v>
                </c:pt>
                <c:pt idx="1448">
                  <c:v>22483000</c:v>
                </c:pt>
                <c:pt idx="1449">
                  <c:v>22889200</c:v>
                </c:pt>
                <c:pt idx="1450">
                  <c:v>23294100</c:v>
                </c:pt>
                <c:pt idx="1451">
                  <c:v>23719100</c:v>
                </c:pt>
                <c:pt idx="1452">
                  <c:v>24193300</c:v>
                </c:pt>
                <c:pt idx="1453">
                  <c:v>24742100</c:v>
                </c:pt>
                <c:pt idx="1454">
                  <c:v>25364800</c:v>
                </c:pt>
                <c:pt idx="1455">
                  <c:v>26057900</c:v>
                </c:pt>
                <c:pt idx="1456">
                  <c:v>26799600</c:v>
                </c:pt>
                <c:pt idx="1457">
                  <c:v>27559100</c:v>
                </c:pt>
                <c:pt idx="1458">
                  <c:v>28305900</c:v>
                </c:pt>
                <c:pt idx="1459">
                  <c:v>29009100</c:v>
                </c:pt>
                <c:pt idx="1460">
                  <c:v>29651700</c:v>
                </c:pt>
                <c:pt idx="1461">
                  <c:v>30236300</c:v>
                </c:pt>
                <c:pt idx="1462">
                  <c:v>30774100</c:v>
                </c:pt>
                <c:pt idx="1463">
                  <c:v>31294500</c:v>
                </c:pt>
                <c:pt idx="1464">
                  <c:v>31841800</c:v>
                </c:pt>
                <c:pt idx="1465">
                  <c:v>32446000</c:v>
                </c:pt>
                <c:pt idx="1466">
                  <c:v>33139800</c:v>
                </c:pt>
                <c:pt idx="1467">
                  <c:v>33936700</c:v>
                </c:pt>
                <c:pt idx="1468">
                  <c:v>34828300</c:v>
                </c:pt>
                <c:pt idx="1469">
                  <c:v>35794400</c:v>
                </c:pt>
                <c:pt idx="1470">
                  <c:v>36792800</c:v>
                </c:pt>
                <c:pt idx="1471">
                  <c:v>37776400</c:v>
                </c:pt>
                <c:pt idx="1472">
                  <c:v>38714700</c:v>
                </c:pt>
                <c:pt idx="1473">
                  <c:v>39571500</c:v>
                </c:pt>
                <c:pt idx="1474">
                  <c:v>40342200</c:v>
                </c:pt>
                <c:pt idx="1475">
                  <c:v>41048200</c:v>
                </c:pt>
                <c:pt idx="1476">
                  <c:v>41721200</c:v>
                </c:pt>
                <c:pt idx="1477">
                  <c:v>42414300</c:v>
                </c:pt>
                <c:pt idx="1478">
                  <c:v>43178800</c:v>
                </c:pt>
                <c:pt idx="1479">
                  <c:v>44051700</c:v>
                </c:pt>
                <c:pt idx="1480">
                  <c:v>45064100</c:v>
                </c:pt>
                <c:pt idx="1481">
                  <c:v>46207800</c:v>
                </c:pt>
                <c:pt idx="1482">
                  <c:v>47447500</c:v>
                </c:pt>
                <c:pt idx="1483">
                  <c:v>48752700</c:v>
                </c:pt>
                <c:pt idx="1484">
                  <c:v>50047000</c:v>
                </c:pt>
                <c:pt idx="1485">
                  <c:v>51279700</c:v>
                </c:pt>
                <c:pt idx="1486">
                  <c:v>52413500</c:v>
                </c:pt>
                <c:pt idx="1487">
                  <c:v>53429600</c:v>
                </c:pt>
                <c:pt idx="1488">
                  <c:v>54349300</c:v>
                </c:pt>
                <c:pt idx="1489">
                  <c:v>55217100</c:v>
                </c:pt>
                <c:pt idx="1490">
                  <c:v>56092100</c:v>
                </c:pt>
                <c:pt idx="1491">
                  <c:v>57052700</c:v>
                </c:pt>
                <c:pt idx="1492">
                  <c:v>58151600</c:v>
                </c:pt>
                <c:pt idx="1493">
                  <c:v>59420300</c:v>
                </c:pt>
                <c:pt idx="1494">
                  <c:v>60875800</c:v>
                </c:pt>
                <c:pt idx="1495">
                  <c:v>62470300</c:v>
                </c:pt>
                <c:pt idx="1496">
                  <c:v>64146000</c:v>
                </c:pt>
                <c:pt idx="1497">
                  <c:v>65833800</c:v>
                </c:pt>
                <c:pt idx="1498">
                  <c:v>67446300</c:v>
                </c:pt>
                <c:pt idx="1499">
                  <c:v>68934900</c:v>
                </c:pt>
                <c:pt idx="1500">
                  <c:v>70275000</c:v>
                </c:pt>
                <c:pt idx="1501">
                  <c:v>71472400</c:v>
                </c:pt>
                <c:pt idx="1502">
                  <c:v>72594600</c:v>
                </c:pt>
                <c:pt idx="1503">
                  <c:v>73711600</c:v>
                </c:pt>
                <c:pt idx="1504">
                  <c:v>74917400</c:v>
                </c:pt>
                <c:pt idx="1505">
                  <c:v>76287800</c:v>
                </c:pt>
                <c:pt idx="1506">
                  <c:v>77877800</c:v>
                </c:pt>
                <c:pt idx="1507">
                  <c:v>79693900</c:v>
                </c:pt>
                <c:pt idx="1508">
                  <c:v>81711600</c:v>
                </c:pt>
                <c:pt idx="1509">
                  <c:v>83841700</c:v>
                </c:pt>
                <c:pt idx="1510">
                  <c:v>85995700</c:v>
                </c:pt>
                <c:pt idx="1511">
                  <c:v>88080100</c:v>
                </c:pt>
                <c:pt idx="1512">
                  <c:v>90007100</c:v>
                </c:pt>
                <c:pt idx="1513">
                  <c:v>91747200</c:v>
                </c:pt>
                <c:pt idx="1514">
                  <c:v>93314200</c:v>
                </c:pt>
                <c:pt idx="1515">
                  <c:v>94758700</c:v>
                </c:pt>
                <c:pt idx="1516">
                  <c:v>96183600</c:v>
                </c:pt>
                <c:pt idx="1517">
                  <c:v>97700500</c:v>
                </c:pt>
                <c:pt idx="1518">
                  <c:v>99419100</c:v>
                </c:pt>
                <c:pt idx="1519">
                  <c:v>101406000</c:v>
                </c:pt>
                <c:pt idx="1520">
                  <c:v>103675000</c:v>
                </c:pt>
                <c:pt idx="1521">
                  <c:v>106205000</c:v>
                </c:pt>
                <c:pt idx="1522">
                  <c:v>108903000</c:v>
                </c:pt>
                <c:pt idx="1523">
                  <c:v>111646000</c:v>
                </c:pt>
                <c:pt idx="1524">
                  <c:v>114306000</c:v>
                </c:pt>
                <c:pt idx="1525">
                  <c:v>116784000</c:v>
                </c:pt>
                <c:pt idx="1526">
                  <c:v>119034000</c:v>
                </c:pt>
                <c:pt idx="1527">
                  <c:v>121047000</c:v>
                </c:pt>
                <c:pt idx="1528">
                  <c:v>122901000</c:v>
                </c:pt>
                <c:pt idx="1529">
                  <c:v>124718000</c:v>
                </c:pt>
                <c:pt idx="1530">
                  <c:v>126632000</c:v>
                </c:pt>
                <c:pt idx="1531">
                  <c:v>128773000</c:v>
                </c:pt>
                <c:pt idx="1532">
                  <c:v>131246000</c:v>
                </c:pt>
                <c:pt idx="1533">
                  <c:v>134084000</c:v>
                </c:pt>
                <c:pt idx="1534">
                  <c:v>137242000</c:v>
                </c:pt>
                <c:pt idx="1535">
                  <c:v>140621000</c:v>
                </c:pt>
                <c:pt idx="1536">
                  <c:v>144085000</c:v>
                </c:pt>
                <c:pt idx="1537">
                  <c:v>147470000</c:v>
                </c:pt>
                <c:pt idx="1538">
                  <c:v>150635000</c:v>
                </c:pt>
                <c:pt idx="1539">
                  <c:v>153511000</c:v>
                </c:pt>
                <c:pt idx="1540">
                  <c:v>156105000</c:v>
                </c:pt>
                <c:pt idx="1541">
                  <c:v>158471000</c:v>
                </c:pt>
                <c:pt idx="1542">
                  <c:v>160768000</c:v>
                </c:pt>
                <c:pt idx="1543">
                  <c:v>163166000</c:v>
                </c:pt>
                <c:pt idx="1544">
                  <c:v>165826000</c:v>
                </c:pt>
                <c:pt idx="1545">
                  <c:v>168893000</c:v>
                </c:pt>
                <c:pt idx="1546">
                  <c:v>172402000</c:v>
                </c:pt>
                <c:pt idx="1547">
                  <c:v>176332000</c:v>
                </c:pt>
                <c:pt idx="1548">
                  <c:v>180570000</c:v>
                </c:pt>
                <c:pt idx="1549">
                  <c:v>184916000</c:v>
                </c:pt>
                <c:pt idx="1550">
                  <c:v>189191000</c:v>
                </c:pt>
                <c:pt idx="1551">
                  <c:v>193240000</c:v>
                </c:pt>
                <c:pt idx="1552">
                  <c:v>196917000</c:v>
                </c:pt>
                <c:pt idx="1553">
                  <c:v>200242000</c:v>
                </c:pt>
                <c:pt idx="1554">
                  <c:v>203273000</c:v>
                </c:pt>
                <c:pt idx="1555">
                  <c:v>206172000</c:v>
                </c:pt>
                <c:pt idx="1556">
                  <c:v>209178000</c:v>
                </c:pt>
                <c:pt idx="1557">
                  <c:v>212465000</c:v>
                </c:pt>
                <c:pt idx="1558">
                  <c:v>216235000</c:v>
                </c:pt>
                <c:pt idx="1559">
                  <c:v>220561000</c:v>
                </c:pt>
                <c:pt idx="1560">
                  <c:v>225389000</c:v>
                </c:pt>
                <c:pt idx="1561">
                  <c:v>230633000</c:v>
                </c:pt>
                <c:pt idx="1562">
                  <c:v>236050000</c:v>
                </c:pt>
                <c:pt idx="1563">
                  <c:v>241401000</c:v>
                </c:pt>
                <c:pt idx="1564">
                  <c:v>246511000</c:v>
                </c:pt>
                <c:pt idx="1565">
                  <c:v>251207000</c:v>
                </c:pt>
                <c:pt idx="1566">
                  <c:v>255444000</c:v>
                </c:pt>
                <c:pt idx="1567">
                  <c:v>259348000</c:v>
                </c:pt>
                <c:pt idx="1568">
                  <c:v>263050000</c:v>
                </c:pt>
                <c:pt idx="1569">
                  <c:v>266805000</c:v>
                </c:pt>
                <c:pt idx="1570">
                  <c:v>270918000</c:v>
                </c:pt>
                <c:pt idx="1571">
                  <c:v>275541000</c:v>
                </c:pt>
                <c:pt idx="1572">
                  <c:v>280836000</c:v>
                </c:pt>
                <c:pt idx="1573">
                  <c:v>286749000</c:v>
                </c:pt>
                <c:pt idx="1574">
                  <c:v>293139000</c:v>
                </c:pt>
                <c:pt idx="1575">
                  <c:v>299828000</c:v>
                </c:pt>
                <c:pt idx="1576">
                  <c:v>306475000</c:v>
                </c:pt>
                <c:pt idx="1577">
                  <c:v>312830000</c:v>
                </c:pt>
                <c:pt idx="1578">
                  <c:v>318772000</c:v>
                </c:pt>
                <c:pt idx="1579">
                  <c:v>324169000</c:v>
                </c:pt>
                <c:pt idx="1580">
                  <c:v>329093000</c:v>
                </c:pt>
                <c:pt idx="1581">
                  <c:v>333826000</c:v>
                </c:pt>
                <c:pt idx="1582">
                  <c:v>338564000</c:v>
                </c:pt>
                <c:pt idx="1583">
                  <c:v>343696000</c:v>
                </c:pt>
                <c:pt idx="1584">
                  <c:v>349414000</c:v>
                </c:pt>
                <c:pt idx="1585">
                  <c:v>355846000</c:v>
                </c:pt>
                <c:pt idx="1586">
                  <c:v>363093000</c:v>
                </c:pt>
                <c:pt idx="1587">
                  <c:v>370931000</c:v>
                </c:pt>
                <c:pt idx="1588">
                  <c:v>379096000</c:v>
                </c:pt>
                <c:pt idx="1589">
                  <c:v>387349000</c:v>
                </c:pt>
                <c:pt idx="1590">
                  <c:v>395280000</c:v>
                </c:pt>
                <c:pt idx="1591">
                  <c:v>402705000</c:v>
                </c:pt>
                <c:pt idx="1592">
                  <c:v>409524000</c:v>
                </c:pt>
                <c:pt idx="1593">
                  <c:v>415745000</c:v>
                </c:pt>
                <c:pt idx="1594">
                  <c:v>421722000</c:v>
                </c:pt>
                <c:pt idx="1595">
                  <c:v>427687000</c:v>
                </c:pt>
                <c:pt idx="1596">
                  <c:v>433985000</c:v>
                </c:pt>
                <c:pt idx="1597">
                  <c:v>441053000</c:v>
                </c:pt>
                <c:pt idx="1598">
                  <c:v>448936000</c:v>
                </c:pt>
                <c:pt idx="1599">
                  <c:v>457683000</c:v>
                </c:pt>
                <c:pt idx="1600">
                  <c:v>467279000</c:v>
                </c:pt>
                <c:pt idx="1601">
                  <c:v>477304000</c:v>
                </c:pt>
                <c:pt idx="1602">
                  <c:v>487442000</c:v>
                </c:pt>
                <c:pt idx="1603">
                  <c:v>497306000</c:v>
                </c:pt>
                <c:pt idx="1604">
                  <c:v>506559000</c:v>
                </c:pt>
                <c:pt idx="1605">
                  <c:v>515141000</c:v>
                </c:pt>
                <c:pt idx="1606">
                  <c:v>523063000</c:v>
                </c:pt>
                <c:pt idx="1607">
                  <c:v>530515000</c:v>
                </c:pt>
                <c:pt idx="1608">
                  <c:v>538032000</c:v>
                </c:pt>
                <c:pt idx="1609">
                  <c:v>545853000</c:v>
                </c:pt>
                <c:pt idx="1610">
                  <c:v>554420000</c:v>
                </c:pt>
                <c:pt idx="1611">
                  <c:v>564040000</c:v>
                </c:pt>
                <c:pt idx="1612">
                  <c:v>574710000</c:v>
                </c:pt>
                <c:pt idx="1613">
                  <c:v>586333000</c:v>
                </c:pt>
                <c:pt idx="1614">
                  <c:v>598590000</c:v>
                </c:pt>
                <c:pt idx="1615">
                  <c:v>610990000</c:v>
                </c:pt>
                <c:pt idx="1616">
                  <c:v>623201000</c:v>
                </c:pt>
                <c:pt idx="1617">
                  <c:v>634803000</c:v>
                </c:pt>
                <c:pt idx="1618">
                  <c:v>645520000</c:v>
                </c:pt>
                <c:pt idx="1619">
                  <c:v>655622000</c:v>
                </c:pt>
                <c:pt idx="1620">
                  <c:v>665085000</c:v>
                </c:pt>
                <c:pt idx="1621">
                  <c:v>674412000</c:v>
                </c:pt>
                <c:pt idx="1622">
                  <c:v>684139000</c:v>
                </c:pt>
                <c:pt idx="1623">
                  <c:v>694610000</c:v>
                </c:pt>
                <c:pt idx="1624">
                  <c:v>706225000</c:v>
                </c:pt>
                <c:pt idx="1625">
                  <c:v>719095000</c:v>
                </c:pt>
                <c:pt idx="1626">
                  <c:v>733048000</c:v>
                </c:pt>
                <c:pt idx="1627">
                  <c:v>747859000</c:v>
                </c:pt>
                <c:pt idx="1628">
                  <c:v>763014000</c:v>
                </c:pt>
                <c:pt idx="1629">
                  <c:v>777959000</c:v>
                </c:pt>
                <c:pt idx="1630">
                  <c:v>792330000</c:v>
                </c:pt>
                <c:pt idx="1631">
                  <c:v>805816000</c:v>
                </c:pt>
                <c:pt idx="1632">
                  <c:v>818436000</c:v>
                </c:pt>
                <c:pt idx="1633">
                  <c:v>830484000</c:v>
                </c:pt>
                <c:pt idx="1634">
                  <c:v>842201000</c:v>
                </c:pt>
                <c:pt idx="1635">
                  <c:v>854274000</c:v>
                </c:pt>
                <c:pt idx="1636">
                  <c:v>867140000</c:v>
                </c:pt>
                <c:pt idx="1637">
                  <c:v>881188000</c:v>
                </c:pt>
                <c:pt idx="1638">
                  <c:v>896700000</c:v>
                </c:pt>
                <c:pt idx="1639">
                  <c:v>913508000</c:v>
                </c:pt>
                <c:pt idx="1640">
                  <c:v>931314000</c:v>
                </c:pt>
                <c:pt idx="1641">
                  <c:v>949568000</c:v>
                </c:pt>
                <c:pt idx="1642">
                  <c:v>967818000</c:v>
                </c:pt>
                <c:pt idx="1643">
                  <c:v>985442000</c:v>
                </c:pt>
                <c:pt idx="1644">
                  <c:v>1002340000</c:v>
                </c:pt>
                <c:pt idx="1645">
                  <c:v>1018090000</c:v>
                </c:pt>
                <c:pt idx="1646">
                  <c:v>1033240000</c:v>
                </c:pt>
                <c:pt idx="1647">
                  <c:v>1048050000</c:v>
                </c:pt>
                <c:pt idx="1648">
                  <c:v>1063020000</c:v>
                </c:pt>
                <c:pt idx="1649">
                  <c:v>1078910000</c:v>
                </c:pt>
                <c:pt idx="1650">
                  <c:v>1096060000</c:v>
                </c:pt>
                <c:pt idx="1651">
                  <c:v>1114840000</c:v>
                </c:pt>
                <c:pt idx="1652">
                  <c:v>1134980000</c:v>
                </c:pt>
                <c:pt idx="1653">
                  <c:v>1156420000</c:v>
                </c:pt>
                <c:pt idx="1654">
                  <c:v>1178520000</c:v>
                </c:pt>
                <c:pt idx="1655">
                  <c:v>1200750000</c:v>
                </c:pt>
                <c:pt idx="1656">
                  <c:v>1222370000</c:v>
                </c:pt>
                <c:pt idx="1657">
                  <c:v>1243170000</c:v>
                </c:pt>
                <c:pt idx="1658">
                  <c:v>1263010000</c:v>
                </c:pt>
                <c:pt idx="1659">
                  <c:v>1281870000</c:v>
                </c:pt>
                <c:pt idx="1660">
                  <c:v>1300310000</c:v>
                </c:pt>
                <c:pt idx="1661">
                  <c:v>1318900000</c:v>
                </c:pt>
                <c:pt idx="1662">
                  <c:v>1338410000</c:v>
                </c:pt>
                <c:pt idx="1663">
                  <c:v>1359160000</c:v>
                </c:pt>
                <c:pt idx="1664">
                  <c:v>1381690000</c:v>
                </c:pt>
                <c:pt idx="1665">
                  <c:v>1406050000</c:v>
                </c:pt>
                <c:pt idx="1666">
                  <c:v>1431820000</c:v>
                </c:pt>
                <c:pt idx="1667">
                  <c:v>1458510000</c:v>
                </c:pt>
                <c:pt idx="1668">
                  <c:v>1485520000</c:v>
                </c:pt>
                <c:pt idx="1669">
                  <c:v>1512220000</c:v>
                </c:pt>
                <c:pt idx="1670">
                  <c:v>1538010000</c:v>
                </c:pt>
                <c:pt idx="1671">
                  <c:v>1562580000</c:v>
                </c:pt>
                <c:pt idx="1672">
                  <c:v>1586210000</c:v>
                </c:pt>
                <c:pt idx="1673">
                  <c:v>1609260000</c:v>
                </c:pt>
                <c:pt idx="1674">
                  <c:v>1632280000</c:v>
                </c:pt>
                <c:pt idx="1675">
                  <c:v>1656050000</c:v>
                </c:pt>
                <c:pt idx="1676">
                  <c:v>1681430000</c:v>
                </c:pt>
                <c:pt idx="1677">
                  <c:v>1708490000</c:v>
                </c:pt>
                <c:pt idx="1678">
                  <c:v>1737710000</c:v>
                </c:pt>
                <c:pt idx="1679">
                  <c:v>1768670000</c:v>
                </c:pt>
                <c:pt idx="1680">
                  <c:v>1800830000</c:v>
                </c:pt>
                <c:pt idx="1681">
                  <c:v>1833740000</c:v>
                </c:pt>
                <c:pt idx="1682">
                  <c:v>1866270000</c:v>
                </c:pt>
                <c:pt idx="1683">
                  <c:v>1898110000</c:v>
                </c:pt>
                <c:pt idx="1684">
                  <c:v>1928870000</c:v>
                </c:pt>
                <c:pt idx="1685">
                  <c:v>1958370000</c:v>
                </c:pt>
                <c:pt idx="1686">
                  <c:v>1987090000</c:v>
                </c:pt>
                <c:pt idx="1687">
                  <c:v>2015840000</c:v>
                </c:pt>
                <c:pt idx="1688">
                  <c:v>2044990000</c:v>
                </c:pt>
                <c:pt idx="1689">
                  <c:v>2075720000</c:v>
                </c:pt>
                <c:pt idx="1690">
                  <c:v>2108360000</c:v>
                </c:pt>
                <c:pt idx="1691">
                  <c:v>2143120000</c:v>
                </c:pt>
                <c:pt idx="1692">
                  <c:v>2180290000</c:v>
                </c:pt>
                <c:pt idx="1693">
                  <c:v>2218850000</c:v>
                </c:pt>
                <c:pt idx="1694">
                  <c:v>2258490000</c:v>
                </c:pt>
                <c:pt idx="1695">
                  <c:v>2298440000</c:v>
                </c:pt>
                <c:pt idx="1696">
                  <c:v>2337600000</c:v>
                </c:pt>
                <c:pt idx="1697">
                  <c:v>2375880000</c:v>
                </c:pt>
                <c:pt idx="1698">
                  <c:v>2412840000</c:v>
                </c:pt>
                <c:pt idx="1699">
                  <c:v>2448680000</c:v>
                </c:pt>
                <c:pt idx="1700">
                  <c:v>2484410000</c:v>
                </c:pt>
                <c:pt idx="1701">
                  <c:v>2520440000</c:v>
                </c:pt>
                <c:pt idx="1702">
                  <c:v>2557590000</c:v>
                </c:pt>
                <c:pt idx="1703">
                  <c:v>2597140000</c:v>
                </c:pt>
                <c:pt idx="1704">
                  <c:v>2638920000</c:v>
                </c:pt>
                <c:pt idx="1705">
                  <c:v>2682980000</c:v>
                </c:pt>
                <c:pt idx="1706">
                  <c:v>2729610000</c:v>
                </c:pt>
                <c:pt idx="1707">
                  <c:v>2777370000</c:v>
                </c:pt>
                <c:pt idx="1708">
                  <c:v>2826010000</c:v>
                </c:pt>
                <c:pt idx="1709">
                  <c:v>2874280000</c:v>
                </c:pt>
                <c:pt idx="1710">
                  <c:v>2921450000</c:v>
                </c:pt>
                <c:pt idx="1711">
                  <c:v>2967720000</c:v>
                </c:pt>
                <c:pt idx="1712">
                  <c:v>3012670000</c:v>
                </c:pt>
                <c:pt idx="1713">
                  <c:v>3056780000</c:v>
                </c:pt>
                <c:pt idx="1714">
                  <c:v>3101510000</c:v>
                </c:pt>
                <c:pt idx="1715">
                  <c:v>3147070000</c:v>
                </c:pt>
                <c:pt idx="1716">
                  <c:v>3194360000</c:v>
                </c:pt>
                <c:pt idx="1717">
                  <c:v>3244860000</c:v>
                </c:pt>
                <c:pt idx="1718">
                  <c:v>3297640000</c:v>
                </c:pt>
                <c:pt idx="1719">
                  <c:v>3353550000</c:v>
                </c:pt>
                <c:pt idx="1720">
                  <c:v>3411330000</c:v>
                </c:pt>
                <c:pt idx="1721">
                  <c:v>3470040000</c:v>
                </c:pt>
                <c:pt idx="1722">
                  <c:v>3529490000</c:v>
                </c:pt>
                <c:pt idx="1723">
                  <c:v>3588010000</c:v>
                </c:pt>
                <c:pt idx="1724">
                  <c:v>3645120000</c:v>
                </c:pt>
                <c:pt idx="1725">
                  <c:v>3701540000</c:v>
                </c:pt>
                <c:pt idx="1726">
                  <c:v>3756710000</c:v>
                </c:pt>
                <c:pt idx="1727">
                  <c:v>3811840000</c:v>
                </c:pt>
                <c:pt idx="1728">
                  <c:v>3867860000</c:v>
                </c:pt>
                <c:pt idx="1729">
                  <c:v>3925240000</c:v>
                </c:pt>
                <c:pt idx="1730">
                  <c:v>3986130000</c:v>
                </c:pt>
                <c:pt idx="1731">
                  <c:v>4049890000</c:v>
                </c:pt>
                <c:pt idx="1732">
                  <c:v>4116490000</c:v>
                </c:pt>
                <c:pt idx="1733">
                  <c:v>4186660000</c:v>
                </c:pt>
                <c:pt idx="1734">
                  <c:v>4258220000</c:v>
                </c:pt>
                <c:pt idx="1735">
                  <c:v>4330310000</c:v>
                </c:pt>
                <c:pt idx="1736">
                  <c:v>4403080000</c:v>
                </c:pt>
                <c:pt idx="1737">
                  <c:v>4474300000</c:v>
                </c:pt>
                <c:pt idx="1738">
                  <c:v>4544290000</c:v>
                </c:pt>
                <c:pt idx="1739">
                  <c:v>4613170000</c:v>
                </c:pt>
                <c:pt idx="1740">
                  <c:v>4681240000</c:v>
                </c:pt>
                <c:pt idx="1741">
                  <c:v>4750170000</c:v>
                </c:pt>
                <c:pt idx="1742">
                  <c:v>4820690000</c:v>
                </c:pt>
                <c:pt idx="1743">
                  <c:v>4893390000</c:v>
                </c:pt>
                <c:pt idx="1744">
                  <c:v>4970870000</c:v>
                </c:pt>
                <c:pt idx="1745">
                  <c:v>5051480000</c:v>
                </c:pt>
                <c:pt idx="1746">
                  <c:v>5135690000</c:v>
                </c:pt>
                <c:pt idx="1747">
                  <c:v>5223250000</c:v>
                </c:pt>
                <c:pt idx="1748">
                  <c:v>5311930000</c:v>
                </c:pt>
                <c:pt idx="1749">
                  <c:v>5401270000</c:v>
                </c:pt>
                <c:pt idx="1750">
                  <c:v>5490010000</c:v>
                </c:pt>
                <c:pt idx="1751">
                  <c:v>5577150000</c:v>
                </c:pt>
                <c:pt idx="1752">
                  <c:v>5663140000</c:v>
                </c:pt>
                <c:pt idx="1753">
                  <c:v>5748010000</c:v>
                </c:pt>
                <c:pt idx="1754">
                  <c:v>5832190000</c:v>
                </c:pt>
                <c:pt idx="1755">
                  <c:v>5919170000</c:v>
                </c:pt>
                <c:pt idx="1756">
                  <c:v>6008120000</c:v>
                </c:pt>
                <c:pt idx="1757">
                  <c:v>6100990000</c:v>
                </c:pt>
                <c:pt idx="1758">
                  <c:v>6199030000</c:v>
                </c:pt>
                <c:pt idx="1759">
                  <c:v>6301050000</c:v>
                </c:pt>
                <c:pt idx="1760">
                  <c:v>6407510000</c:v>
                </c:pt>
                <c:pt idx="1761">
                  <c:v>6516810000</c:v>
                </c:pt>
                <c:pt idx="1762">
                  <c:v>6627150000</c:v>
                </c:pt>
                <c:pt idx="1763">
                  <c:v>6737840000</c:v>
                </c:pt>
                <c:pt idx="1764">
                  <c:v>6846920000</c:v>
                </c:pt>
                <c:pt idx="1765">
                  <c:v>6954500000</c:v>
                </c:pt>
                <c:pt idx="1766">
                  <c:v>7060380000</c:v>
                </c:pt>
                <c:pt idx="1767">
                  <c:v>7165620000</c:v>
                </c:pt>
                <c:pt idx="1768">
                  <c:v>7271780000</c:v>
                </c:pt>
                <c:pt idx="1769">
                  <c:v>7381150000</c:v>
                </c:pt>
                <c:pt idx="1770">
                  <c:v>7494210000</c:v>
                </c:pt>
                <c:pt idx="1771">
                  <c:v>7613310000</c:v>
                </c:pt>
                <c:pt idx="1772">
                  <c:v>7738440000</c:v>
                </c:pt>
                <c:pt idx="1773">
                  <c:v>7868490000</c:v>
                </c:pt>
                <c:pt idx="1774">
                  <c:v>8003970000</c:v>
                </c:pt>
                <c:pt idx="1775">
                  <c:v>8141290000</c:v>
                </c:pt>
                <c:pt idx="1776">
                  <c:v>8279970000</c:v>
                </c:pt>
                <c:pt idx="1777">
                  <c:v>8417440000</c:v>
                </c:pt>
                <c:pt idx="1778">
                  <c:v>8552690000</c:v>
                </c:pt>
                <c:pt idx="1779">
                  <c:v>8686230000</c:v>
                </c:pt>
                <c:pt idx="1780">
                  <c:v>8818980000</c:v>
                </c:pt>
                <c:pt idx="1781">
                  <c:v>8951490000</c:v>
                </c:pt>
                <c:pt idx="1782">
                  <c:v>9087180000</c:v>
                </c:pt>
                <c:pt idx="1783">
                  <c:v>9227950000</c:v>
                </c:pt>
                <c:pt idx="1784">
                  <c:v>9375310000</c:v>
                </c:pt>
                <c:pt idx="1785">
                  <c:v>9530230000</c:v>
                </c:pt>
                <c:pt idx="1786">
                  <c:v>9692690000</c:v>
                </c:pt>
                <c:pt idx="1787">
                  <c:v>9862340000</c:v>
                </c:pt>
                <c:pt idx="1788">
                  <c:v>10035700000</c:v>
                </c:pt>
                <c:pt idx="1789">
                  <c:v>10210700000</c:v>
                </c:pt>
                <c:pt idx="1790">
                  <c:v>10386700000</c:v>
                </c:pt>
                <c:pt idx="1791">
                  <c:v>10559400000</c:v>
                </c:pt>
                <c:pt idx="1792">
                  <c:v>10729000000</c:v>
                </c:pt>
                <c:pt idx="1793">
                  <c:v>10897400000</c:v>
                </c:pt>
                <c:pt idx="1794">
                  <c:v>11065400000</c:v>
                </c:pt>
                <c:pt idx="1795">
                  <c:v>11235700000</c:v>
                </c:pt>
                <c:pt idx="1796">
                  <c:v>11411100000</c:v>
                </c:pt>
                <c:pt idx="1797">
                  <c:v>11594900000</c:v>
                </c:pt>
                <c:pt idx="1798">
                  <c:v>11789500000</c:v>
                </c:pt>
                <c:pt idx="1799">
                  <c:v>11993400000</c:v>
                </c:pt>
                <c:pt idx="1800">
                  <c:v>12206800000</c:v>
                </c:pt>
                <c:pt idx="1801">
                  <c:v>12428900000</c:v>
                </c:pt>
                <c:pt idx="1802">
                  <c:v>12653300000</c:v>
                </c:pt>
                <c:pt idx="1803">
                  <c:v>12878000000</c:v>
                </c:pt>
                <c:pt idx="1804">
                  <c:v>13102400000</c:v>
                </c:pt>
                <c:pt idx="1805">
                  <c:v>13322400000</c:v>
                </c:pt>
                <c:pt idx="1806">
                  <c:v>13539200000</c:v>
                </c:pt>
                <c:pt idx="1807">
                  <c:v>13754400000</c:v>
                </c:pt>
                <c:pt idx="1808">
                  <c:v>13971700000</c:v>
                </c:pt>
                <c:pt idx="1809">
                  <c:v>14196000000</c:v>
                </c:pt>
                <c:pt idx="1810">
                  <c:v>14429100000</c:v>
                </c:pt>
                <c:pt idx="1811">
                  <c:v>14675300000</c:v>
                </c:pt>
                <c:pt idx="1812">
                  <c:v>14937800000</c:v>
                </c:pt>
                <c:pt idx="1813">
                  <c:v>15212000000</c:v>
                </c:pt>
                <c:pt idx="1814">
                  <c:v>15498600000</c:v>
                </c:pt>
                <c:pt idx="1815">
                  <c:v>15791900000</c:v>
                </c:pt>
                <c:pt idx="1816">
                  <c:v>16087800000</c:v>
                </c:pt>
                <c:pt idx="1817">
                  <c:v>16383500000</c:v>
                </c:pt>
                <c:pt idx="1818">
                  <c:v>16675100000</c:v>
                </c:pt>
                <c:pt idx="1819">
                  <c:v>16963300000</c:v>
                </c:pt>
                <c:pt idx="1820">
                  <c:v>17251200000</c:v>
                </c:pt>
                <c:pt idx="1821">
                  <c:v>17540200000</c:v>
                </c:pt>
                <c:pt idx="1822">
                  <c:v>17837500000</c:v>
                </c:pt>
                <c:pt idx="1823">
                  <c:v>18151000000</c:v>
                </c:pt>
                <c:pt idx="1824">
                  <c:v>18480200000</c:v>
                </c:pt>
                <c:pt idx="1825">
                  <c:v>18832100000</c:v>
                </c:pt>
                <c:pt idx="1826">
                  <c:v>19204000000</c:v>
                </c:pt>
                <c:pt idx="1827">
                  <c:v>19593000000</c:v>
                </c:pt>
                <c:pt idx="1828">
                  <c:v>19996800000</c:v>
                </c:pt>
                <c:pt idx="1829">
                  <c:v>20406200000</c:v>
                </c:pt>
                <c:pt idx="1830">
                  <c:v>20817300000</c:v>
                </c:pt>
                <c:pt idx="1831">
                  <c:v>21227500000</c:v>
                </c:pt>
                <c:pt idx="1832">
                  <c:v>21631700000</c:v>
                </c:pt>
                <c:pt idx="1833">
                  <c:v>22035700000</c:v>
                </c:pt>
                <c:pt idx="1834">
                  <c:v>22441100000</c:v>
                </c:pt>
                <c:pt idx="1835">
                  <c:v>22854600000</c:v>
                </c:pt>
                <c:pt idx="1836">
                  <c:v>23286600000</c:v>
                </c:pt>
                <c:pt idx="1837">
                  <c:v>23740200000</c:v>
                </c:pt>
                <c:pt idx="1838">
                  <c:v>24219400000</c:v>
                </c:pt>
                <c:pt idx="1839">
                  <c:v>24728300000</c:v>
                </c:pt>
                <c:pt idx="1840">
                  <c:v>25259100000</c:v>
                </c:pt>
                <c:pt idx="1841">
                  <c:v>25809300000</c:v>
                </c:pt>
                <c:pt idx="1842">
                  <c:v>26374700000</c:v>
                </c:pt>
                <c:pt idx="1843">
                  <c:v>26941500000</c:v>
                </c:pt>
                <c:pt idx="1844">
                  <c:v>27513000000</c:v>
                </c:pt>
                <c:pt idx="1845">
                  <c:v>28081700000</c:v>
                </c:pt>
                <c:pt idx="1846">
                  <c:v>28651100000</c:v>
                </c:pt>
                <c:pt idx="1847">
                  <c:v>29235300000</c:v>
                </c:pt>
                <c:pt idx="1848">
                  <c:v>29836100000</c:v>
                </c:pt>
                <c:pt idx="1849">
                  <c:v>30465700000</c:v>
                </c:pt>
                <c:pt idx="1850">
                  <c:v>31141800000</c:v>
                </c:pt>
                <c:pt idx="1851">
                  <c:v>31859500000</c:v>
                </c:pt>
                <c:pt idx="1852">
                  <c:v>32630400000</c:v>
                </c:pt>
                <c:pt idx="1853">
                  <c:v>33446600000</c:v>
                </c:pt>
                <c:pt idx="1854">
                  <c:v>34297300000</c:v>
                </c:pt>
                <c:pt idx="1855">
                  <c:v>35184200000</c:v>
                </c:pt>
                <c:pt idx="1856">
                  <c:v>36087400000</c:v>
                </c:pt>
                <c:pt idx="1857">
                  <c:v>36995700000</c:v>
                </c:pt>
                <c:pt idx="1858">
                  <c:v>37916600000</c:v>
                </c:pt>
                <c:pt idx="1859">
                  <c:v>38839100000</c:v>
                </c:pt>
                <c:pt idx="1860">
                  <c:v>39767600000</c:v>
                </c:pt>
                <c:pt idx="1861">
                  <c:v>40725100000</c:v>
                </c:pt>
                <c:pt idx="1862">
                  <c:v>41707700000</c:v>
                </c:pt>
                <c:pt idx="1863">
                  <c:v>42735600000</c:v>
                </c:pt>
                <c:pt idx="1864">
                  <c:v>43815600000</c:v>
                </c:pt>
                <c:pt idx="1865">
                  <c:v>44944500000</c:v>
                </c:pt>
                <c:pt idx="1866">
                  <c:v>46138200000</c:v>
                </c:pt>
                <c:pt idx="1867">
                  <c:v>47382000000</c:v>
                </c:pt>
                <c:pt idx="1868">
                  <c:v>48664100000</c:v>
                </c:pt>
                <c:pt idx="1869">
                  <c:v>49997200000</c:v>
                </c:pt>
                <c:pt idx="1870">
                  <c:v>51365800000</c:v>
                </c:pt>
                <c:pt idx="1871">
                  <c:v>52770900000</c:v>
                </c:pt>
                <c:pt idx="1872">
                  <c:v>54243000000</c:v>
                </c:pt>
                <c:pt idx="1873">
                  <c:v>55777700000</c:v>
                </c:pt>
                <c:pt idx="1874">
                  <c:v>57408800000</c:v>
                </c:pt>
                <c:pt idx="1875">
                  <c:v>59156100000</c:v>
                </c:pt>
                <c:pt idx="1876">
                  <c:v>61030300000</c:v>
                </c:pt>
                <c:pt idx="1877">
                  <c:v>63061900000</c:v>
                </c:pt>
                <c:pt idx="1878">
                  <c:v>65243600000</c:v>
                </c:pt>
                <c:pt idx="1879">
                  <c:v>67556700000</c:v>
                </c:pt>
                <c:pt idx="1880">
                  <c:v>70013100000</c:v>
                </c:pt>
                <c:pt idx="1881">
                  <c:v>72566700000</c:v>
                </c:pt>
                <c:pt idx="1882">
                  <c:v>75192300000</c:v>
                </c:pt>
                <c:pt idx="1883">
                  <c:v>77863500000</c:v>
                </c:pt>
                <c:pt idx="1884">
                  <c:v>80563000000</c:v>
                </c:pt>
                <c:pt idx="1885">
                  <c:v>83278800000</c:v>
                </c:pt>
                <c:pt idx="1886">
                  <c:v>86001700000</c:v>
                </c:pt>
                <c:pt idx="1887">
                  <c:v>88742500000</c:v>
                </c:pt>
                <c:pt idx="1888">
                  <c:v>91529100000</c:v>
                </c:pt>
                <c:pt idx="1889">
                  <c:v>94362700000</c:v>
                </c:pt>
                <c:pt idx="1890">
                  <c:v>97264100000</c:v>
                </c:pt>
                <c:pt idx="1891">
                  <c:v>100296000000</c:v>
                </c:pt>
                <c:pt idx="1892">
                  <c:v>103429000000</c:v>
                </c:pt>
                <c:pt idx="1893">
                  <c:v>106707000000</c:v>
                </c:pt>
                <c:pt idx="1894">
                  <c:v>110143000000</c:v>
                </c:pt>
                <c:pt idx="1895">
                  <c:v>113753000000</c:v>
                </c:pt>
                <c:pt idx="1896">
                  <c:v>117582000000</c:v>
                </c:pt>
                <c:pt idx="1897">
                  <c:v>121647000000</c:v>
                </c:pt>
                <c:pt idx="1898">
                  <c:v>125992000000</c:v>
                </c:pt>
                <c:pt idx="1899">
                  <c:v>130686000000</c:v>
                </c:pt>
                <c:pt idx="1900">
                  <c:v>135740000000</c:v>
                </c:pt>
                <c:pt idx="1901">
                  <c:v>141219000000</c:v>
                </c:pt>
                <c:pt idx="1902">
                  <c:v>147132000000</c:v>
                </c:pt>
                <c:pt idx="1903">
                  <c:v>153471000000</c:v>
                </c:pt>
                <c:pt idx="1904">
                  <c:v>160235000000</c:v>
                </c:pt>
                <c:pt idx="1905">
                  <c:v>167371000000</c:v>
                </c:pt>
                <c:pt idx="1906">
                  <c:v>174776000000</c:v>
                </c:pt>
                <c:pt idx="1907">
                  <c:v>182406000000</c:v>
                </c:pt>
                <c:pt idx="1908">
                  <c:v>190142000000</c:v>
                </c:pt>
                <c:pt idx="1909">
                  <c:v>197892000000</c:v>
                </c:pt>
                <c:pt idx="1910">
                  <c:v>205640000000</c:v>
                </c:pt>
                <c:pt idx="1911">
                  <c:v>213299000000</c:v>
                </c:pt>
                <c:pt idx="1912">
                  <c:v>220926000000</c:v>
                </c:pt>
                <c:pt idx="1913">
                  <c:v>228521000000</c:v>
                </c:pt>
                <c:pt idx="1914">
                  <c:v>236186000000</c:v>
                </c:pt>
                <c:pt idx="1915">
                  <c:v>244090000000</c:v>
                </c:pt>
                <c:pt idx="1916">
                  <c:v>252340000000</c:v>
                </c:pt>
                <c:pt idx="1917">
                  <c:v>261081000000</c:v>
                </c:pt>
                <c:pt idx="1918">
                  <c:v>270571000000</c:v>
                </c:pt>
                <c:pt idx="1919">
                  <c:v>280897000000</c:v>
                </c:pt>
                <c:pt idx="1920">
                  <c:v>292250000000</c:v>
                </c:pt>
                <c:pt idx="1921">
                  <c:v>304732000000</c:v>
                </c:pt>
                <c:pt idx="1922">
                  <c:v>318459000000</c:v>
                </c:pt>
                <c:pt idx="1923">
                  <c:v>333531000000</c:v>
                </c:pt>
                <c:pt idx="1924">
                  <c:v>349919000000</c:v>
                </c:pt>
                <c:pt idx="1925">
                  <c:v>367606000000</c:v>
                </c:pt>
                <c:pt idx="1926">
                  <c:v>386594000000</c:v>
                </c:pt>
                <c:pt idx="1927">
                  <c:v>406651000000</c:v>
                </c:pt>
                <c:pt idx="1928">
                  <c:v>427599000000</c:v>
                </c:pt>
                <c:pt idx="1929">
                  <c:v>449323000000</c:v>
                </c:pt>
                <c:pt idx="1930">
                  <c:v>471430000000</c:v>
                </c:pt>
                <c:pt idx="1931">
                  <c:v>493696000000</c:v>
                </c:pt>
                <c:pt idx="1932">
                  <c:v>515805000000</c:v>
                </c:pt>
                <c:pt idx="1933">
                  <c:v>537535000000</c:v>
                </c:pt>
                <c:pt idx="1934">
                  <c:v>558811000000</c:v>
                </c:pt>
                <c:pt idx="1935">
                  <c:v>579470000000</c:v>
                </c:pt>
                <c:pt idx="1936">
                  <c:v>599617000000</c:v>
                </c:pt>
                <c:pt idx="1937">
                  <c:v>619606000000</c:v>
                </c:pt>
                <c:pt idx="1938">
                  <c:v>639593000000</c:v>
                </c:pt>
                <c:pt idx="1939">
                  <c:v>660198000000</c:v>
                </c:pt>
                <c:pt idx="1940">
                  <c:v>681888000000</c:v>
                </c:pt>
                <c:pt idx="1941">
                  <c:v>705295000000</c:v>
                </c:pt>
                <c:pt idx="1942">
                  <c:v>731075000000</c:v>
                </c:pt>
                <c:pt idx="1943">
                  <c:v>759653000000</c:v>
                </c:pt>
                <c:pt idx="1944">
                  <c:v>791455000000</c:v>
                </c:pt>
                <c:pt idx="1945">
                  <c:v>826863000000</c:v>
                </c:pt>
                <c:pt idx="1946">
                  <c:v>865744000000</c:v>
                </c:pt>
                <c:pt idx="1947">
                  <c:v>908022000000</c:v>
                </c:pt>
                <c:pt idx="1948">
                  <c:v>953561000000</c:v>
                </c:pt>
                <c:pt idx="1949">
                  <c:v>1001540000000</c:v>
                </c:pt>
                <c:pt idx="1950">
                  <c:v>1051610000000</c:v>
                </c:pt>
                <c:pt idx="1951">
                  <c:v>1102870000000</c:v>
                </c:pt>
                <c:pt idx="1952">
                  <c:v>1154580000000</c:v>
                </c:pt>
                <c:pt idx="1953">
                  <c:v>1206360000000</c:v>
                </c:pt>
                <c:pt idx="1954">
                  <c:v>1257310000000</c:v>
                </c:pt>
                <c:pt idx="1955">
                  <c:v>1307180000000</c:v>
                </c:pt>
                <c:pt idx="1956">
                  <c:v>1356120000000</c:v>
                </c:pt>
                <c:pt idx="1957">
                  <c:v>1403810000000</c:v>
                </c:pt>
                <c:pt idx="1958">
                  <c:v>1450870000000</c:v>
                </c:pt>
                <c:pt idx="1959">
                  <c:v>1498440000000</c:v>
                </c:pt>
                <c:pt idx="1960">
                  <c:v>1546870000000</c:v>
                </c:pt>
                <c:pt idx="1961">
                  <c:v>1597880000000</c:v>
                </c:pt>
                <c:pt idx="1962">
                  <c:v>1652530000000</c:v>
                </c:pt>
                <c:pt idx="1963">
                  <c:v>1712140000000</c:v>
                </c:pt>
                <c:pt idx="1964">
                  <c:v>1778330000000</c:v>
                </c:pt>
                <c:pt idx="1965">
                  <c:v>1851690000000</c:v>
                </c:pt>
                <c:pt idx="1966">
                  <c:v>1932980000000</c:v>
                </c:pt>
                <c:pt idx="1967">
                  <c:v>2022800000000</c:v>
                </c:pt>
                <c:pt idx="1968">
                  <c:v>2120240000000</c:v>
                </c:pt>
                <c:pt idx="1969">
                  <c:v>2224940000000</c:v>
                </c:pt>
                <c:pt idx="1970">
                  <c:v>2335340000000</c:v>
                </c:pt>
                <c:pt idx="1971">
                  <c:v>2449700000000</c:v>
                </c:pt>
                <c:pt idx="1972">
                  <c:v>2566630000000</c:v>
                </c:pt>
                <c:pt idx="1973">
                  <c:v>2683730000000</c:v>
                </c:pt>
                <c:pt idx="1974">
                  <c:v>2799270000000</c:v>
                </c:pt>
                <c:pt idx="1975">
                  <c:v>2912680000000</c:v>
                </c:pt>
                <c:pt idx="1976">
                  <c:v>3022190000000</c:v>
                </c:pt>
                <c:pt idx="1977">
                  <c:v>3128210000000</c:v>
                </c:pt>
                <c:pt idx="1978">
                  <c:v>3232070000000</c:v>
                </c:pt>
                <c:pt idx="1979">
                  <c:v>3333770000000</c:v>
                </c:pt>
                <c:pt idx="1980">
                  <c:v>3436510000000</c:v>
                </c:pt>
                <c:pt idx="1981">
                  <c:v>3541940000000</c:v>
                </c:pt>
                <c:pt idx="1982">
                  <c:v>3652470000000</c:v>
                </c:pt>
                <c:pt idx="1983">
                  <c:v>3771660000000</c:v>
                </c:pt>
                <c:pt idx="1984">
                  <c:v>3900660000000</c:v>
                </c:pt>
                <c:pt idx="1985">
                  <c:v>4041230000000</c:v>
                </c:pt>
                <c:pt idx="1986">
                  <c:v>4195450000000</c:v>
                </c:pt>
                <c:pt idx="1987">
                  <c:v>4362090000000</c:v>
                </c:pt>
                <c:pt idx="1988">
                  <c:v>4541350000000</c:v>
                </c:pt>
                <c:pt idx="1989">
                  <c:v>4731390000000</c:v>
                </c:pt>
                <c:pt idx="1990">
                  <c:v>4929810000000</c:v>
                </c:pt>
                <c:pt idx="1991">
                  <c:v>5135450000000</c:v>
                </c:pt>
                <c:pt idx="1992">
                  <c:v>5344370000000</c:v>
                </c:pt>
                <c:pt idx="1993">
                  <c:v>5553900000000</c:v>
                </c:pt>
                <c:pt idx="1994">
                  <c:v>5763860000000</c:v>
                </c:pt>
                <c:pt idx="1995">
                  <c:v>5970720000000</c:v>
                </c:pt>
                <c:pt idx="1996">
                  <c:v>6174020000000</c:v>
                </c:pt>
                <c:pt idx="1997">
                  <c:v>6376450000000</c:v>
                </c:pt>
                <c:pt idx="1998">
                  <c:v>6576520000000</c:v>
                </c:pt>
                <c:pt idx="1999">
                  <c:v>6778150000000</c:v>
                </c:pt>
                <c:pt idx="2000">
                  <c:v>6983850000000</c:v>
                </c:pt>
                <c:pt idx="2001">
                  <c:v>7196480000000</c:v>
                </c:pt>
                <c:pt idx="2002">
                  <c:v>7421790000000</c:v>
                </c:pt>
                <c:pt idx="2003">
                  <c:v>7661340000000</c:v>
                </c:pt>
                <c:pt idx="2004">
                  <c:v>7917980000000</c:v>
                </c:pt>
                <c:pt idx="2005">
                  <c:v>8195890000000</c:v>
                </c:pt>
                <c:pt idx="2006">
                  <c:v>8493440000000</c:v>
                </c:pt>
                <c:pt idx="2007">
                  <c:v>8811400000000</c:v>
                </c:pt>
                <c:pt idx="2008">
                  <c:v>9147730000000</c:v>
                </c:pt>
                <c:pt idx="2009">
                  <c:v>9498990000000</c:v>
                </c:pt>
                <c:pt idx="2010">
                  <c:v>9862810000000</c:v>
                </c:pt>
                <c:pt idx="2011">
                  <c:v>10234100000000</c:v>
                </c:pt>
                <c:pt idx="2012">
                  <c:v>10608600000000</c:v>
                </c:pt>
                <c:pt idx="2013">
                  <c:v>10985100000000</c:v>
                </c:pt>
                <c:pt idx="2014">
                  <c:v>11359300000000</c:v>
                </c:pt>
                <c:pt idx="2015">
                  <c:v>11730100000000</c:v>
                </c:pt>
                <c:pt idx="2016">
                  <c:v>12103000000000</c:v>
                </c:pt>
                <c:pt idx="2017">
                  <c:v>12475000000000</c:v>
                </c:pt>
                <c:pt idx="2018">
                  <c:v>12852800000000</c:v>
                </c:pt>
                <c:pt idx="2019">
                  <c:v>13240200000000</c:v>
                </c:pt>
                <c:pt idx="2020">
                  <c:v>13640900000000</c:v>
                </c:pt>
                <c:pt idx="2021">
                  <c:v>14061700000000</c:v>
                </c:pt>
                <c:pt idx="2022">
                  <c:v>14504100000000</c:v>
                </c:pt>
                <c:pt idx="2023">
                  <c:v>14969500000000</c:v>
                </c:pt>
                <c:pt idx="2024">
                  <c:v>15461400000000</c:v>
                </c:pt>
                <c:pt idx="2025">
                  <c:v>15975100000000</c:v>
                </c:pt>
                <c:pt idx="2026">
                  <c:v>16507600000000</c:v>
                </c:pt>
                <c:pt idx="2027">
                  <c:v>17061100000000</c:v>
                </c:pt>
                <c:pt idx="2028">
                  <c:v>17624300000000</c:v>
                </c:pt>
                <c:pt idx="2029">
                  <c:v>18197800000000</c:v>
                </c:pt>
                <c:pt idx="2030">
                  <c:v>18778100000000</c:v>
                </c:pt>
                <c:pt idx="2031">
                  <c:v>19362200000000</c:v>
                </c:pt>
                <c:pt idx="2032">
                  <c:v>19955100000000</c:v>
                </c:pt>
                <c:pt idx="2033">
                  <c:v>20556200000000</c:v>
                </c:pt>
                <c:pt idx="2034">
                  <c:v>21168900000000</c:v>
                </c:pt>
                <c:pt idx="2035">
                  <c:v>21804600000000</c:v>
                </c:pt>
                <c:pt idx="2036">
                  <c:v>22463300000000</c:v>
                </c:pt>
                <c:pt idx="2037">
                  <c:v>23154900000000</c:v>
                </c:pt>
                <c:pt idx="2038">
                  <c:v>23882700000000</c:v>
                </c:pt>
                <c:pt idx="2039">
                  <c:v>24650800000000</c:v>
                </c:pt>
                <c:pt idx="2040">
                  <c:v>25465200000000</c:v>
                </c:pt>
                <c:pt idx="2041">
                  <c:v>26324500000000</c:v>
                </c:pt>
                <c:pt idx="2042">
                  <c:v>27226300000000</c:v>
                </c:pt>
                <c:pt idx="2043">
                  <c:v>28175700000000</c:v>
                </c:pt>
                <c:pt idx="2044">
                  <c:v>29164300000000</c:v>
                </c:pt>
                <c:pt idx="2045">
                  <c:v>30189400000000</c:v>
                </c:pt>
                <c:pt idx="2046">
                  <c:v>31258800000000</c:v>
                </c:pt>
                <c:pt idx="2047">
                  <c:v>32360600000000</c:v>
                </c:pt>
                <c:pt idx="2048">
                  <c:v>33503100000000</c:v>
                </c:pt>
                <c:pt idx="2049">
                  <c:v>34683000000000</c:v>
                </c:pt>
                <c:pt idx="2050">
                  <c:v>35904600000000</c:v>
                </c:pt>
                <c:pt idx="2051">
                  <c:v>37179100000000</c:v>
                </c:pt>
                <c:pt idx="2052">
                  <c:v>38506900000000</c:v>
                </c:pt>
                <c:pt idx="2053">
                  <c:v>39893300000000</c:v>
                </c:pt>
                <c:pt idx="2054">
                  <c:v>41357900000000</c:v>
                </c:pt>
                <c:pt idx="2055">
                  <c:v>42897200000000</c:v>
                </c:pt>
                <c:pt idx="2056">
                  <c:v>44528400000000</c:v>
                </c:pt>
                <c:pt idx="2057">
                  <c:v>46255000000000</c:v>
                </c:pt>
                <c:pt idx="2058">
                  <c:v>48088000000000</c:v>
                </c:pt>
                <c:pt idx="2059">
                  <c:v>50043900000000</c:v>
                </c:pt>
                <c:pt idx="2060">
                  <c:v>52121000000000</c:v>
                </c:pt>
                <c:pt idx="2061">
                  <c:v>54328900000000</c:v>
                </c:pt>
                <c:pt idx="2062">
                  <c:v>56684100000000</c:v>
                </c:pt>
                <c:pt idx="2063">
                  <c:v>59174200000000</c:v>
                </c:pt>
                <c:pt idx="2064">
                  <c:v>61803100000000</c:v>
                </c:pt>
                <c:pt idx="2065">
                  <c:v>64579900000000</c:v>
                </c:pt>
                <c:pt idx="2066">
                  <c:v>67479200000000</c:v>
                </c:pt>
                <c:pt idx="2067">
                  <c:v>70499400000000</c:v>
                </c:pt>
                <c:pt idx="2068">
                  <c:v>73613700000000</c:v>
                </c:pt>
                <c:pt idx="2069">
                  <c:v>76803500000000</c:v>
                </c:pt>
                <c:pt idx="2070">
                  <c:v>80053100000000</c:v>
                </c:pt>
                <c:pt idx="2071">
                  <c:v>83319800000000</c:v>
                </c:pt>
                <c:pt idx="2072">
                  <c:v>86580200000000</c:v>
                </c:pt>
                <c:pt idx="2073">
                  <c:v>89819800000000</c:v>
                </c:pt>
                <c:pt idx="2074">
                  <c:v>92990500000000</c:v>
                </c:pt>
                <c:pt idx="2075">
                  <c:v>96087200000000</c:v>
                </c:pt>
                <c:pt idx="2076">
                  <c:v>99078600000000</c:v>
                </c:pt>
                <c:pt idx="2077">
                  <c:v>101960000000000</c:v>
                </c:pt>
                <c:pt idx="2078">
                  <c:v>104732000000000</c:v>
                </c:pt>
                <c:pt idx="2079">
                  <c:v>107379000000000</c:v>
                </c:pt>
                <c:pt idx="2080">
                  <c:v>109918000000000</c:v>
                </c:pt>
                <c:pt idx="2081">
                  <c:v>112364000000000</c:v>
                </c:pt>
                <c:pt idx="2082">
                  <c:v>114716000000000</c:v>
                </c:pt>
                <c:pt idx="2083">
                  <c:v>116997000000000</c:v>
                </c:pt>
                <c:pt idx="2084">
                  <c:v>119219000000000</c:v>
                </c:pt>
                <c:pt idx="2085">
                  <c:v>121374000000000</c:v>
                </c:pt>
                <c:pt idx="2086">
                  <c:v>123467000000000</c:v>
                </c:pt>
                <c:pt idx="2087">
                  <c:v>125470000000000</c:v>
                </c:pt>
                <c:pt idx="2088">
                  <c:v>127362000000000</c:v>
                </c:pt>
                <c:pt idx="2089">
                  <c:v>129084000000000</c:v>
                </c:pt>
                <c:pt idx="2090">
                  <c:v>130566000000000</c:v>
                </c:pt>
                <c:pt idx="2091">
                  <c:v>131741000000000</c:v>
                </c:pt>
                <c:pt idx="2092">
                  <c:v>132506000000000</c:v>
                </c:pt>
                <c:pt idx="2093">
                  <c:v>132754000000000</c:v>
                </c:pt>
                <c:pt idx="2094">
                  <c:v>132397000000000</c:v>
                </c:pt>
                <c:pt idx="2095">
                  <c:v>131327000000000</c:v>
                </c:pt>
                <c:pt idx="2096">
                  <c:v>129457000000000</c:v>
                </c:pt>
                <c:pt idx="2097">
                  <c:v>126736000000000</c:v>
                </c:pt>
                <c:pt idx="2098">
                  <c:v>123119000000000</c:v>
                </c:pt>
                <c:pt idx="2099">
                  <c:v>118602000000000</c:v>
                </c:pt>
                <c:pt idx="2100">
                  <c:v>113229000000000</c:v>
                </c:pt>
                <c:pt idx="2101">
                  <c:v>107052000000000</c:v>
                </c:pt>
                <c:pt idx="2102">
                  <c:v>100200000000000</c:v>
                </c:pt>
                <c:pt idx="2103">
                  <c:v>92792800000000</c:v>
                </c:pt>
                <c:pt idx="2104">
                  <c:v>84988800000000</c:v>
                </c:pt>
                <c:pt idx="2105">
                  <c:v>76980100000000</c:v>
                </c:pt>
                <c:pt idx="2106">
                  <c:v>68934900000000</c:v>
                </c:pt>
                <c:pt idx="2107">
                  <c:v>61024300000000</c:v>
                </c:pt>
                <c:pt idx="2108">
                  <c:v>53429300000000</c:v>
                </c:pt>
                <c:pt idx="2109">
                  <c:v>46274800000000</c:v>
                </c:pt>
                <c:pt idx="2110">
                  <c:v>39673000000000</c:v>
                </c:pt>
                <c:pt idx="2111">
                  <c:v>33711300000000</c:v>
                </c:pt>
                <c:pt idx="2112">
                  <c:v>28417600000000</c:v>
                </c:pt>
                <c:pt idx="2113">
                  <c:v>23831900000000</c:v>
                </c:pt>
                <c:pt idx="2114">
                  <c:v>19917600000000</c:v>
                </c:pt>
                <c:pt idx="2115">
                  <c:v>16627100000000</c:v>
                </c:pt>
                <c:pt idx="2116">
                  <c:v>13930300000000</c:v>
                </c:pt>
                <c:pt idx="2117">
                  <c:v>11736100000000</c:v>
                </c:pt>
                <c:pt idx="2118">
                  <c:v>9966420000000</c:v>
                </c:pt>
                <c:pt idx="2119">
                  <c:v>8568690000000</c:v>
                </c:pt>
                <c:pt idx="2120">
                  <c:v>7455200000000</c:v>
                </c:pt>
                <c:pt idx="2121">
                  <c:v>6564770000000</c:v>
                </c:pt>
                <c:pt idx="2122">
                  <c:v>5860130000000</c:v>
                </c:pt>
                <c:pt idx="2123">
                  <c:v>5284470000000</c:v>
                </c:pt>
                <c:pt idx="2124">
                  <c:v>4808960000000</c:v>
                </c:pt>
                <c:pt idx="2125">
                  <c:v>4415520000000</c:v>
                </c:pt>
                <c:pt idx="2126">
                  <c:v>4073910000000</c:v>
                </c:pt>
                <c:pt idx="2127">
                  <c:v>3790280000000</c:v>
                </c:pt>
                <c:pt idx="2128">
                  <c:v>3541710000000</c:v>
                </c:pt>
                <c:pt idx="2129">
                  <c:v>3320830000000</c:v>
                </c:pt>
                <c:pt idx="2130">
                  <c:v>3131500000000</c:v>
                </c:pt>
                <c:pt idx="2131">
                  <c:v>2961980000000</c:v>
                </c:pt>
                <c:pt idx="2132">
                  <c:v>2809010000000</c:v>
                </c:pt>
                <c:pt idx="2133">
                  <c:v>2672380000000</c:v>
                </c:pt>
                <c:pt idx="2134">
                  <c:v>2546460000000</c:v>
                </c:pt>
                <c:pt idx="2135">
                  <c:v>2429830000000</c:v>
                </c:pt>
                <c:pt idx="2136">
                  <c:v>2321850000000</c:v>
                </c:pt>
                <c:pt idx="2137">
                  <c:v>2220000000000</c:v>
                </c:pt>
                <c:pt idx="2138">
                  <c:v>2125610000000</c:v>
                </c:pt>
                <c:pt idx="2139">
                  <c:v>2037240000000</c:v>
                </c:pt>
                <c:pt idx="2140">
                  <c:v>1954840000000</c:v>
                </c:pt>
                <c:pt idx="2141">
                  <c:v>1879490000000</c:v>
                </c:pt>
                <c:pt idx="2142">
                  <c:v>1809460000000</c:v>
                </c:pt>
                <c:pt idx="2143">
                  <c:v>1744790000000</c:v>
                </c:pt>
                <c:pt idx="2144">
                  <c:v>1685130000000</c:v>
                </c:pt>
                <c:pt idx="2145">
                  <c:v>1629490000000</c:v>
                </c:pt>
                <c:pt idx="2146">
                  <c:v>1576660000000</c:v>
                </c:pt>
                <c:pt idx="2147">
                  <c:v>1526860000000</c:v>
                </c:pt>
                <c:pt idx="2148">
                  <c:v>1478760000000</c:v>
                </c:pt>
                <c:pt idx="2149">
                  <c:v>1432580000000</c:v>
                </c:pt>
                <c:pt idx="2150">
                  <c:v>1388290000000</c:v>
                </c:pt>
                <c:pt idx="2151">
                  <c:v>1345530000000</c:v>
                </c:pt>
                <c:pt idx="2152">
                  <c:v>1305230000000</c:v>
                </c:pt>
                <c:pt idx="2153">
                  <c:v>1267020000000</c:v>
                </c:pt>
                <c:pt idx="2154">
                  <c:v>1230980000000</c:v>
                </c:pt>
                <c:pt idx="2155">
                  <c:v>1197600000000</c:v>
                </c:pt>
                <c:pt idx="2156">
                  <c:v>1166110000000</c:v>
                </c:pt>
                <c:pt idx="2157">
                  <c:v>1136480000000</c:v>
                </c:pt>
                <c:pt idx="2158">
                  <c:v>1108460000000</c:v>
                </c:pt>
                <c:pt idx="2159">
                  <c:v>1081620000000</c:v>
                </c:pt>
                <c:pt idx="2160">
                  <c:v>1055540000000</c:v>
                </c:pt>
                <c:pt idx="2161">
                  <c:v>1030180000000</c:v>
                </c:pt>
                <c:pt idx="2162">
                  <c:v>1005260000000</c:v>
                </c:pt>
                <c:pt idx="2163">
                  <c:v>981092000000</c:v>
                </c:pt>
                <c:pt idx="2164">
                  <c:v>957627000000</c:v>
                </c:pt>
                <c:pt idx="2165">
                  <c:v>934961000000</c:v>
                </c:pt>
                <c:pt idx="2166">
                  <c:v>913448000000</c:v>
                </c:pt>
                <c:pt idx="2167">
                  <c:v>893015000000</c:v>
                </c:pt>
                <c:pt idx="2168">
                  <c:v>873701000000</c:v>
                </c:pt>
                <c:pt idx="2169">
                  <c:v>855582000000</c:v>
                </c:pt>
                <c:pt idx="2170">
                  <c:v>838263000000</c:v>
                </c:pt>
                <c:pt idx="2171">
                  <c:v>821703000000</c:v>
                </c:pt>
                <c:pt idx="2172">
                  <c:v>805741000000</c:v>
                </c:pt>
                <c:pt idx="2173">
                  <c:v>790220000000</c:v>
                </c:pt>
                <c:pt idx="2174">
                  <c:v>774828000000</c:v>
                </c:pt>
                <c:pt idx="2175">
                  <c:v>759683000000</c:v>
                </c:pt>
                <c:pt idx="2176">
                  <c:v>744713000000</c:v>
                </c:pt>
                <c:pt idx="2177">
                  <c:v>730179000000</c:v>
                </c:pt>
                <c:pt idx="2178">
                  <c:v>716102000000</c:v>
                </c:pt>
                <c:pt idx="2179">
                  <c:v>702549000000</c:v>
                </c:pt>
                <c:pt idx="2180">
                  <c:v>689678000000</c:v>
                </c:pt>
                <c:pt idx="2181">
                  <c:v>677365000000</c:v>
                </c:pt>
                <c:pt idx="2182">
                  <c:v>665714000000</c:v>
                </c:pt>
                <c:pt idx="2183">
                  <c:v>654627000000</c:v>
                </c:pt>
                <c:pt idx="2184">
                  <c:v>643892000000</c:v>
                </c:pt>
                <c:pt idx="2185">
                  <c:v>633434000000</c:v>
                </c:pt>
                <c:pt idx="2186">
                  <c:v>623186000000</c:v>
                </c:pt>
                <c:pt idx="2187">
                  <c:v>613002000000</c:v>
                </c:pt>
                <c:pt idx="2188">
                  <c:v>602992000000</c:v>
                </c:pt>
                <c:pt idx="2189">
                  <c:v>593030000000</c:v>
                </c:pt>
                <c:pt idx="2190">
                  <c:v>583195000000</c:v>
                </c:pt>
                <c:pt idx="2191">
                  <c:v>573694000000</c:v>
                </c:pt>
                <c:pt idx="2192">
                  <c:v>564532000000</c:v>
                </c:pt>
                <c:pt idx="2193">
                  <c:v>555774000000</c:v>
                </c:pt>
                <c:pt idx="2194">
                  <c:v>547421000000</c:v>
                </c:pt>
                <c:pt idx="2195">
                  <c:v>539419000000</c:v>
                </c:pt>
                <c:pt idx="2196">
                  <c:v>531733000000</c:v>
                </c:pt>
                <c:pt idx="2197">
                  <c:v>524344000000</c:v>
                </c:pt>
                <c:pt idx="2198">
                  <c:v>517072000000</c:v>
                </c:pt>
                <c:pt idx="2199">
                  <c:v>509942000000</c:v>
                </c:pt>
                <c:pt idx="2200">
                  <c:v>502816000000</c:v>
                </c:pt>
                <c:pt idx="2201">
                  <c:v>495689000000</c:v>
                </c:pt>
                <c:pt idx="2202">
                  <c:v>488650000000</c:v>
                </c:pt>
                <c:pt idx="2203">
                  <c:v>481691000000</c:v>
                </c:pt>
                <c:pt idx="2204">
                  <c:v>474851000000</c:v>
                </c:pt>
                <c:pt idx="2205">
                  <c:v>468274000000</c:v>
                </c:pt>
                <c:pt idx="2206">
                  <c:v>461981000000</c:v>
                </c:pt>
                <c:pt idx="2207">
                  <c:v>455923000000</c:v>
                </c:pt>
                <c:pt idx="2208">
                  <c:v>450167000000</c:v>
                </c:pt>
                <c:pt idx="2209">
                  <c:v>444630000000</c:v>
                </c:pt>
                <c:pt idx="2210">
                  <c:v>439249000000</c:v>
                </c:pt>
                <c:pt idx="2211">
                  <c:v>434023000000</c:v>
                </c:pt>
                <c:pt idx="2212">
                  <c:v>428778000000</c:v>
                </c:pt>
                <c:pt idx="2213">
                  <c:v>423598000000</c:v>
                </c:pt>
                <c:pt idx="2214">
                  <c:v>418409000000</c:v>
                </c:pt>
                <c:pt idx="2215">
                  <c:v>413179000000</c:v>
                </c:pt>
                <c:pt idx="2216">
                  <c:v>408034000000</c:v>
                </c:pt>
                <c:pt idx="2217">
                  <c:v>402989000000</c:v>
                </c:pt>
                <c:pt idx="2218">
                  <c:v>398037000000</c:v>
                </c:pt>
                <c:pt idx="2219">
                  <c:v>393299000000</c:v>
                </c:pt>
                <c:pt idx="2220">
                  <c:v>388780000000</c:v>
                </c:pt>
                <c:pt idx="2221">
                  <c:v>384416000000</c:v>
                </c:pt>
                <c:pt idx="2222">
                  <c:v>380264000000</c:v>
                </c:pt>
                <c:pt idx="2223">
                  <c:v>376167000000</c:v>
                </c:pt>
                <c:pt idx="2224">
                  <c:v>372220000000</c:v>
                </c:pt>
                <c:pt idx="2225">
                  <c:v>368310000000</c:v>
                </c:pt>
                <c:pt idx="2226">
                  <c:v>364356000000</c:v>
                </c:pt>
                <c:pt idx="2227">
                  <c:v>360419000000</c:v>
                </c:pt>
                <c:pt idx="2228">
                  <c:v>356486000000</c:v>
                </c:pt>
                <c:pt idx="2229">
                  <c:v>352513000000</c:v>
                </c:pt>
                <c:pt idx="2230">
                  <c:v>348650000000</c:v>
                </c:pt>
                <c:pt idx="2231">
                  <c:v>344863000000</c:v>
                </c:pt>
                <c:pt idx="2232">
                  <c:v>341166000000</c:v>
                </c:pt>
                <c:pt idx="2233">
                  <c:v>337659000000</c:v>
                </c:pt>
                <c:pt idx="2234">
                  <c:v>334270000000</c:v>
                </c:pt>
                <c:pt idx="2235">
                  <c:v>331011000000</c:v>
                </c:pt>
                <c:pt idx="2236">
                  <c:v>327880000000</c:v>
                </c:pt>
                <c:pt idx="2237">
                  <c:v>324755000000</c:v>
                </c:pt>
                <c:pt idx="2238">
                  <c:v>321708000000</c:v>
                </c:pt>
                <c:pt idx="2239">
                  <c:v>318687000000</c:v>
                </c:pt>
                <c:pt idx="2240">
                  <c:v>315592000000</c:v>
                </c:pt>
                <c:pt idx="2241">
                  <c:v>312525000000</c:v>
                </c:pt>
                <c:pt idx="2242">
                  <c:v>309441000000</c:v>
                </c:pt>
                <c:pt idx="2243">
                  <c:v>306366000000</c:v>
                </c:pt>
                <c:pt idx="2244">
                  <c:v>303397000000</c:v>
                </c:pt>
                <c:pt idx="2245">
                  <c:v>300500000000</c:v>
                </c:pt>
                <c:pt idx="2246">
                  <c:v>297677000000</c:v>
                </c:pt>
                <c:pt idx="2247">
                  <c:v>295017000000</c:v>
                </c:pt>
                <c:pt idx="2248">
                  <c:v>292374000000</c:v>
                </c:pt>
                <c:pt idx="2249">
                  <c:v>289870000000</c:v>
                </c:pt>
                <c:pt idx="2250">
                  <c:v>287407000000</c:v>
                </c:pt>
                <c:pt idx="2251">
                  <c:v>284947000000</c:v>
                </c:pt>
                <c:pt idx="2252">
                  <c:v>282531000000</c:v>
                </c:pt>
                <c:pt idx="2253">
                  <c:v>280097000000</c:v>
                </c:pt>
                <c:pt idx="2254">
                  <c:v>277612000000</c:v>
                </c:pt>
                <c:pt idx="2255">
                  <c:v>275159000000</c:v>
                </c:pt>
                <c:pt idx="2256">
                  <c:v>272702000000</c:v>
                </c:pt>
                <c:pt idx="2257">
                  <c:v>270269000000</c:v>
                </c:pt>
                <c:pt idx="2258">
                  <c:v>267952000000</c:v>
                </c:pt>
                <c:pt idx="2259">
                  <c:v>265684000000</c:v>
                </c:pt>
                <c:pt idx="2260">
                  <c:v>263487000000</c:v>
                </c:pt>
                <c:pt idx="2261">
                  <c:v>261399000000</c:v>
                </c:pt>
                <c:pt idx="2262">
                  <c:v>259319000000</c:v>
                </c:pt>
                <c:pt idx="2263">
                  <c:v>257344000000</c:v>
                </c:pt>
                <c:pt idx="2264">
                  <c:v>255348000000</c:v>
                </c:pt>
                <c:pt idx="2265">
                  <c:v>253348000000</c:v>
                </c:pt>
                <c:pt idx="2266">
                  <c:v>251369000000</c:v>
                </c:pt>
                <c:pt idx="2267">
                  <c:v>249364000000</c:v>
                </c:pt>
                <c:pt idx="2268">
                  <c:v>247322000000</c:v>
                </c:pt>
                <c:pt idx="2269">
                  <c:v>245334000000</c:v>
                </c:pt>
                <c:pt idx="2270">
                  <c:v>243346000000</c:v>
                </c:pt>
                <c:pt idx="2271">
                  <c:v>241410000000</c:v>
                </c:pt>
                <c:pt idx="2272">
                  <c:v>239547000000</c:v>
                </c:pt>
                <c:pt idx="2273">
                  <c:v>237719000000</c:v>
                </c:pt>
                <c:pt idx="2274">
                  <c:v>236001000000</c:v>
                </c:pt>
                <c:pt idx="2275">
                  <c:v>234313000000</c:v>
                </c:pt>
                <c:pt idx="2276">
                  <c:v>232637000000</c:v>
                </c:pt>
                <c:pt idx="2277">
                  <c:v>231024000000</c:v>
                </c:pt>
                <c:pt idx="2278">
                  <c:v>229387000000</c:v>
                </c:pt>
                <c:pt idx="2279">
                  <c:v>227734000000</c:v>
                </c:pt>
                <c:pt idx="2280">
                  <c:v>226080000000</c:v>
                </c:pt>
                <c:pt idx="2281">
                  <c:v>224402000000</c:v>
                </c:pt>
                <c:pt idx="2282">
                  <c:v>222726000000</c:v>
                </c:pt>
                <c:pt idx="2283">
                  <c:v>221076000000</c:v>
                </c:pt>
                <c:pt idx="2284">
                  <c:v>219448000000</c:v>
                </c:pt>
                <c:pt idx="2285">
                  <c:v>217877000000</c:v>
                </c:pt>
                <c:pt idx="2286">
                  <c:v>216362000000</c:v>
                </c:pt>
                <c:pt idx="2287">
                  <c:v>214874000000</c:v>
                </c:pt>
                <c:pt idx="2288">
                  <c:v>213477000000</c:v>
                </c:pt>
                <c:pt idx="2289">
                  <c:v>212088000000</c:v>
                </c:pt>
                <c:pt idx="2290">
                  <c:v>210715000000</c:v>
                </c:pt>
                <c:pt idx="2291">
                  <c:v>209354000000</c:v>
                </c:pt>
                <c:pt idx="2292">
                  <c:v>207977000000</c:v>
                </c:pt>
                <c:pt idx="2293">
                  <c:v>206581000000</c:v>
                </c:pt>
                <c:pt idx="2294">
                  <c:v>205185000000</c:v>
                </c:pt>
                <c:pt idx="2295">
                  <c:v>203771000000</c:v>
                </c:pt>
                <c:pt idx="2296">
                  <c:v>202376000000</c:v>
                </c:pt>
                <c:pt idx="2297">
                  <c:v>201005000000</c:v>
                </c:pt>
                <c:pt idx="2298">
                  <c:v>199652000000</c:v>
                </c:pt>
                <c:pt idx="2299">
                  <c:v>198373000000</c:v>
                </c:pt>
                <c:pt idx="2300">
                  <c:v>197122000000</c:v>
                </c:pt>
                <c:pt idx="2301">
                  <c:v>195906000000</c:v>
                </c:pt>
                <c:pt idx="2302">
                  <c:v>194733000000</c:v>
                </c:pt>
                <c:pt idx="2303">
                  <c:v>193569000000</c:v>
                </c:pt>
                <c:pt idx="2304">
                  <c:v>192409000000</c:v>
                </c:pt>
                <c:pt idx="2305">
                  <c:v>191252000000</c:v>
                </c:pt>
                <c:pt idx="2306">
                  <c:v>190071000000</c:v>
                </c:pt>
                <c:pt idx="2307">
                  <c:v>188884000000</c:v>
                </c:pt>
                <c:pt idx="2308">
                  <c:v>187692000000</c:v>
                </c:pt>
                <c:pt idx="2309">
                  <c:v>186509000000</c:v>
                </c:pt>
                <c:pt idx="2310">
                  <c:v>185326000000</c:v>
                </c:pt>
                <c:pt idx="2311">
                  <c:v>184179000000</c:v>
                </c:pt>
                <c:pt idx="2312">
                  <c:v>183060000000</c:v>
                </c:pt>
                <c:pt idx="2313">
                  <c:v>181992000000</c:v>
                </c:pt>
                <c:pt idx="2314">
                  <c:v>180943000000</c:v>
                </c:pt>
                <c:pt idx="2315">
                  <c:v>179922000000</c:v>
                </c:pt>
                <c:pt idx="2316">
                  <c:v>178927000000</c:v>
                </c:pt>
                <c:pt idx="2317">
                  <c:v>177933000000</c:v>
                </c:pt>
                <c:pt idx="2318">
                  <c:v>176938000000</c:v>
                </c:pt>
                <c:pt idx="2319">
                  <c:v>175934000000</c:v>
                </c:pt>
                <c:pt idx="2320">
                  <c:v>174923000000</c:v>
                </c:pt>
                <c:pt idx="2321">
                  <c:v>173892000000</c:v>
                </c:pt>
                <c:pt idx="2322">
                  <c:v>172869000000</c:v>
                </c:pt>
                <c:pt idx="2323">
                  <c:v>171849000000</c:v>
                </c:pt>
                <c:pt idx="2324">
                  <c:v>170866000000</c:v>
                </c:pt>
                <c:pt idx="2325">
                  <c:v>169902000000</c:v>
                </c:pt>
                <c:pt idx="2326">
                  <c:v>168968000000</c:v>
                </c:pt>
                <c:pt idx="2327">
                  <c:v>168065000000</c:v>
                </c:pt>
                <c:pt idx="2328">
                  <c:v>167187000000</c:v>
                </c:pt>
                <c:pt idx="2329">
                  <c:v>166297000000</c:v>
                </c:pt>
                <c:pt idx="2330">
                  <c:v>165437000000</c:v>
                </c:pt>
                <c:pt idx="2331">
                  <c:v>164575000000</c:v>
                </c:pt>
                <c:pt idx="2332">
                  <c:v>163704000000</c:v>
                </c:pt>
                <c:pt idx="2333">
                  <c:v>162823000000</c:v>
                </c:pt>
                <c:pt idx="2334">
                  <c:v>161931000000</c:v>
                </c:pt>
                <c:pt idx="2335">
                  <c:v>161049000000</c:v>
                </c:pt>
                <c:pt idx="2336">
                  <c:v>160165000000</c:v>
                </c:pt>
                <c:pt idx="2337">
                  <c:v>159299000000</c:v>
                </c:pt>
                <c:pt idx="2338">
                  <c:v>158459000000</c:v>
                </c:pt>
                <c:pt idx="2339">
                  <c:v>157655000000</c:v>
                </c:pt>
                <c:pt idx="2340">
                  <c:v>156850000000</c:v>
                </c:pt>
                <c:pt idx="2341">
                  <c:v>156081000000</c:v>
                </c:pt>
                <c:pt idx="2342">
                  <c:v>155322000000</c:v>
                </c:pt>
                <c:pt idx="2343">
                  <c:v>154561000000</c:v>
                </c:pt>
                <c:pt idx="2344">
                  <c:v>153808000000</c:v>
                </c:pt>
                <c:pt idx="2345">
                  <c:v>153060000000</c:v>
                </c:pt>
                <c:pt idx="2346">
                  <c:v>152281000000</c:v>
                </c:pt>
                <c:pt idx="2347">
                  <c:v>151508000000</c:v>
                </c:pt>
                <c:pt idx="2348">
                  <c:v>150723000000</c:v>
                </c:pt>
                <c:pt idx="2349">
                  <c:v>149952000000</c:v>
                </c:pt>
                <c:pt idx="2350">
                  <c:v>149197000000</c:v>
                </c:pt>
                <c:pt idx="2351">
                  <c:v>148442000000</c:v>
                </c:pt>
                <c:pt idx="2352">
                  <c:v>147721000000</c:v>
                </c:pt>
                <c:pt idx="2353">
                  <c:v>147029000000</c:v>
                </c:pt>
                <c:pt idx="2354">
                  <c:v>146337000000</c:v>
                </c:pt>
                <c:pt idx="2355">
                  <c:v>145670000000</c:v>
                </c:pt>
                <c:pt idx="2356">
                  <c:v>145011000000</c:v>
                </c:pt>
                <c:pt idx="2357">
                  <c:v>144343000000</c:v>
                </c:pt>
                <c:pt idx="2358">
                  <c:v>143689000000</c:v>
                </c:pt>
                <c:pt idx="2359">
                  <c:v>142998000000</c:v>
                </c:pt>
                <c:pt idx="2360">
                  <c:v>142319000000</c:v>
                </c:pt>
                <c:pt idx="2361">
                  <c:v>141638000000</c:v>
                </c:pt>
                <c:pt idx="2362">
                  <c:v>140946000000</c:v>
                </c:pt>
                <c:pt idx="2363">
                  <c:v>140270000000</c:v>
                </c:pt>
                <c:pt idx="2364">
                  <c:v>139620000000</c:v>
                </c:pt>
                <c:pt idx="2365">
                  <c:v>138962000000</c:v>
                </c:pt>
                <c:pt idx="2366">
                  <c:v>138344000000</c:v>
                </c:pt>
                <c:pt idx="2367">
                  <c:v>137735000000</c:v>
                </c:pt>
                <c:pt idx="2368">
                  <c:v>137135000000</c:v>
                </c:pt>
                <c:pt idx="2369">
                  <c:v>136561000000</c:v>
                </c:pt>
                <c:pt idx="2370">
                  <c:v>135973000000</c:v>
                </c:pt>
                <c:pt idx="2371">
                  <c:v>135375000000</c:v>
                </c:pt>
                <c:pt idx="2372">
                  <c:v>134788000000</c:v>
                </c:pt>
                <c:pt idx="2373">
                  <c:v>134177000000</c:v>
                </c:pt>
                <c:pt idx="2374">
                  <c:v>133571000000</c:v>
                </c:pt>
                <c:pt idx="2375">
                  <c:v>132977000000</c:v>
                </c:pt>
                <c:pt idx="2376">
                  <c:v>132360000000</c:v>
                </c:pt>
                <c:pt idx="2377">
                  <c:v>131775000000</c:v>
                </c:pt>
                <c:pt idx="2378">
                  <c:v>131199000000</c:v>
                </c:pt>
                <c:pt idx="2379">
                  <c:v>130630000000</c:v>
                </c:pt>
                <c:pt idx="2380">
                  <c:v>130097000000</c:v>
                </c:pt>
                <c:pt idx="2381">
                  <c:v>129558000000</c:v>
                </c:pt>
                <c:pt idx="2382">
                  <c:v>129028000000</c:v>
                </c:pt>
                <c:pt idx="2383">
                  <c:v>128516000000</c:v>
                </c:pt>
                <c:pt idx="2384">
                  <c:v>127984000000</c:v>
                </c:pt>
                <c:pt idx="2385">
                  <c:v>127466000000</c:v>
                </c:pt>
                <c:pt idx="2386">
                  <c:v>126934000000</c:v>
                </c:pt>
                <c:pt idx="2387">
                  <c:v>126383000000</c:v>
                </c:pt>
                <c:pt idx="2388">
                  <c:v>125846000000</c:v>
                </c:pt>
                <c:pt idx="2389">
                  <c:v>125317000000</c:v>
                </c:pt>
                <c:pt idx="2390">
                  <c:v>124770000000</c:v>
                </c:pt>
                <c:pt idx="2391">
                  <c:v>124264000000</c:v>
                </c:pt>
                <c:pt idx="2392">
                  <c:v>123751000000</c:v>
                </c:pt>
                <c:pt idx="2393">
                  <c:v>123255000000</c:v>
                </c:pt>
                <c:pt idx="2394">
                  <c:v>122786000000</c:v>
                </c:pt>
                <c:pt idx="2395">
                  <c:v>122311000000</c:v>
                </c:pt>
                <c:pt idx="2396">
                  <c:v>121850000000</c:v>
                </c:pt>
                <c:pt idx="2397">
                  <c:v>121378000000</c:v>
                </c:pt>
                <c:pt idx="2398">
                  <c:v>120902000000</c:v>
                </c:pt>
                <c:pt idx="2399">
                  <c:v>120429000000</c:v>
                </c:pt>
                <c:pt idx="2400">
                  <c:v>119955000000</c:v>
                </c:pt>
                <c:pt idx="2401">
                  <c:v>119457000000</c:v>
                </c:pt>
                <c:pt idx="2402">
                  <c:v>118985000000</c:v>
                </c:pt>
                <c:pt idx="2403">
                  <c:v>118512000000</c:v>
                </c:pt>
                <c:pt idx="2404">
                  <c:v>118026000000</c:v>
                </c:pt>
                <c:pt idx="2405">
                  <c:v>117587000000</c:v>
                </c:pt>
                <c:pt idx="2406">
                  <c:v>117127000000</c:v>
                </c:pt>
                <c:pt idx="2407">
                  <c:v>116706000000</c:v>
                </c:pt>
                <c:pt idx="2408">
                  <c:v>116276000000</c:v>
                </c:pt>
                <c:pt idx="2409">
                  <c:v>115840000000</c:v>
                </c:pt>
                <c:pt idx="2410">
                  <c:v>115431000000</c:v>
                </c:pt>
                <c:pt idx="2411">
                  <c:v>115004000000</c:v>
                </c:pt>
                <c:pt idx="2412">
                  <c:v>114572000000</c:v>
                </c:pt>
                <c:pt idx="2413">
                  <c:v>114144000000</c:v>
                </c:pt>
                <c:pt idx="2414">
                  <c:v>113715000000</c:v>
                </c:pt>
                <c:pt idx="2415">
                  <c:v>113266000000</c:v>
                </c:pt>
                <c:pt idx="2416">
                  <c:v>112848000000</c:v>
                </c:pt>
                <c:pt idx="2417">
                  <c:v>112421000000</c:v>
                </c:pt>
                <c:pt idx="2418">
                  <c:v>112004000000</c:v>
                </c:pt>
                <c:pt idx="2419">
                  <c:v>111608000000</c:v>
                </c:pt>
                <c:pt idx="2420">
                  <c:v>111198000000</c:v>
                </c:pt>
                <c:pt idx="2421">
                  <c:v>110825000000</c:v>
                </c:pt>
                <c:pt idx="2422">
                  <c:v>110441000000</c:v>
                </c:pt>
                <c:pt idx="2423">
                  <c:v>110048000000</c:v>
                </c:pt>
                <c:pt idx="2424">
                  <c:v>109673000000</c:v>
                </c:pt>
                <c:pt idx="2425">
                  <c:v>109288000000</c:v>
                </c:pt>
                <c:pt idx="2426">
                  <c:v>108891000000</c:v>
                </c:pt>
                <c:pt idx="2427">
                  <c:v>108501000000</c:v>
                </c:pt>
                <c:pt idx="2428">
                  <c:v>108112000000</c:v>
                </c:pt>
                <c:pt idx="2429">
                  <c:v>107712000000</c:v>
                </c:pt>
                <c:pt idx="2430">
                  <c:v>107332000000</c:v>
                </c:pt>
                <c:pt idx="2431">
                  <c:v>106949000000</c:v>
                </c:pt>
                <c:pt idx="2432">
                  <c:v>106587000000</c:v>
                </c:pt>
                <c:pt idx="2433">
                  <c:v>106231000000</c:v>
                </c:pt>
                <c:pt idx="2434">
                  <c:v>105875000000</c:v>
                </c:pt>
                <c:pt idx="2435">
                  <c:v>105531000000</c:v>
                </c:pt>
                <c:pt idx="2436">
                  <c:v>105185000000</c:v>
                </c:pt>
                <c:pt idx="2437">
                  <c:v>104839000000</c:v>
                </c:pt>
                <c:pt idx="2438">
                  <c:v>104487000000</c:v>
                </c:pt>
                <c:pt idx="2439">
                  <c:v>104131000000</c:v>
                </c:pt>
                <c:pt idx="2440">
                  <c:v>103769000000</c:v>
                </c:pt>
                <c:pt idx="2441">
                  <c:v>103411000000</c:v>
                </c:pt>
                <c:pt idx="2442">
                  <c:v>103053000000</c:v>
                </c:pt>
                <c:pt idx="2443">
                  <c:v>102700000000</c:v>
                </c:pt>
                <c:pt idx="2444">
                  <c:v>102353000000</c:v>
                </c:pt>
                <c:pt idx="2445">
                  <c:v>102010000000</c:v>
                </c:pt>
                <c:pt idx="2446">
                  <c:v>101688000000</c:v>
                </c:pt>
                <c:pt idx="2447">
                  <c:v>101368000000</c:v>
                </c:pt>
                <c:pt idx="2448">
                  <c:v>101050000000</c:v>
                </c:pt>
                <c:pt idx="2449">
                  <c:v>100737000000</c:v>
                </c:pt>
                <c:pt idx="2450">
                  <c:v>100420000000</c:v>
                </c:pt>
                <c:pt idx="2451">
                  <c:v>100101000000</c:v>
                </c:pt>
                <c:pt idx="2452">
                  <c:v>99779600000</c:v>
                </c:pt>
                <c:pt idx="2453">
                  <c:v>99455100000</c:v>
                </c:pt>
                <c:pt idx="2454">
                  <c:v>99125100000</c:v>
                </c:pt>
                <c:pt idx="2455">
                  <c:v>98795600000</c:v>
                </c:pt>
                <c:pt idx="2456">
                  <c:v>98476200000</c:v>
                </c:pt>
                <c:pt idx="2457">
                  <c:v>98154000000</c:v>
                </c:pt>
                <c:pt idx="2458">
                  <c:v>97843800000</c:v>
                </c:pt>
                <c:pt idx="2459">
                  <c:v>97538200000</c:v>
                </c:pt>
                <c:pt idx="2460">
                  <c:v>97246300000</c:v>
                </c:pt>
                <c:pt idx="2461">
                  <c:v>96955200000</c:v>
                </c:pt>
                <c:pt idx="2462">
                  <c:v>96665000000</c:v>
                </c:pt>
                <c:pt idx="2463">
                  <c:v>96381000000</c:v>
                </c:pt>
                <c:pt idx="2464">
                  <c:v>96093700000</c:v>
                </c:pt>
                <c:pt idx="2465">
                  <c:v>95797200000</c:v>
                </c:pt>
                <c:pt idx="2466">
                  <c:v>95499300000</c:v>
                </c:pt>
                <c:pt idx="2467">
                  <c:v>95213900000</c:v>
                </c:pt>
                <c:pt idx="2468">
                  <c:v>94906600000</c:v>
                </c:pt>
                <c:pt idx="2469">
                  <c:v>94608400000</c:v>
                </c:pt>
                <c:pt idx="2470">
                  <c:v>94318800000</c:v>
                </c:pt>
                <c:pt idx="2471">
                  <c:v>94037300000</c:v>
                </c:pt>
                <c:pt idx="2472">
                  <c:v>93758900000</c:v>
                </c:pt>
                <c:pt idx="2473">
                  <c:v>93481200000</c:v>
                </c:pt>
                <c:pt idx="2474">
                  <c:v>93219000000</c:v>
                </c:pt>
                <c:pt idx="2475">
                  <c:v>92961100000</c:v>
                </c:pt>
                <c:pt idx="2476">
                  <c:v>92684600000</c:v>
                </c:pt>
                <c:pt idx="2477">
                  <c:v>92420200000</c:v>
                </c:pt>
                <c:pt idx="2478">
                  <c:v>92160700000</c:v>
                </c:pt>
                <c:pt idx="2479">
                  <c:v>91880500000</c:v>
                </c:pt>
                <c:pt idx="2480">
                  <c:v>91604100000</c:v>
                </c:pt>
                <c:pt idx="2481">
                  <c:v>91347200000</c:v>
                </c:pt>
                <c:pt idx="2482">
                  <c:v>91065200000</c:v>
                </c:pt>
                <c:pt idx="2483">
                  <c:v>90790700000</c:v>
                </c:pt>
                <c:pt idx="2484">
                  <c:v>90536300000</c:v>
                </c:pt>
                <c:pt idx="2485">
                  <c:v>90284400000</c:v>
                </c:pt>
                <c:pt idx="2486">
                  <c:v>90041300000</c:v>
                </c:pt>
                <c:pt idx="2487">
                  <c:v>89786300000</c:v>
                </c:pt>
                <c:pt idx="2488">
                  <c:v>89546900000</c:v>
                </c:pt>
                <c:pt idx="2489">
                  <c:v>89306900000</c:v>
                </c:pt>
                <c:pt idx="2490">
                  <c:v>89055200000</c:v>
                </c:pt>
                <c:pt idx="2491">
                  <c:v>88807300000</c:v>
                </c:pt>
                <c:pt idx="2492">
                  <c:v>88572000000</c:v>
                </c:pt>
                <c:pt idx="2493">
                  <c:v>88306100000</c:v>
                </c:pt>
                <c:pt idx="2494">
                  <c:v>88053500000</c:v>
                </c:pt>
                <c:pt idx="2495">
                  <c:v>87804900000</c:v>
                </c:pt>
                <c:pt idx="2496">
                  <c:v>87558100000</c:v>
                </c:pt>
                <c:pt idx="2497">
                  <c:v>87320500000</c:v>
                </c:pt>
                <c:pt idx="2498">
                  <c:v>87079500000</c:v>
                </c:pt>
                <c:pt idx="2499">
                  <c:v>86851300000</c:v>
                </c:pt>
                <c:pt idx="2500">
                  <c:v>86627100000</c:v>
                </c:pt>
                <c:pt idx="2501">
                  <c:v>86397600000</c:v>
                </c:pt>
                <c:pt idx="2502">
                  <c:v>86186000000</c:v>
                </c:pt>
                <c:pt idx="2503">
                  <c:v>85955400000</c:v>
                </c:pt>
                <c:pt idx="2504">
                  <c:v>85718800000</c:v>
                </c:pt>
                <c:pt idx="2505">
                  <c:v>85494700000</c:v>
                </c:pt>
                <c:pt idx="2506">
                  <c:v>85261800000</c:v>
                </c:pt>
                <c:pt idx="2507">
                  <c:v>85018300000</c:v>
                </c:pt>
                <c:pt idx="2508">
                  <c:v>84790000000</c:v>
                </c:pt>
                <c:pt idx="2509">
                  <c:v>84555500000</c:v>
                </c:pt>
                <c:pt idx="2510">
                  <c:v>84330500000</c:v>
                </c:pt>
                <c:pt idx="2511">
                  <c:v>84112900000</c:v>
                </c:pt>
                <c:pt idx="2512">
                  <c:v>83895600000</c:v>
                </c:pt>
                <c:pt idx="2513">
                  <c:v>83694800000</c:v>
                </c:pt>
                <c:pt idx="2514">
                  <c:v>83482200000</c:v>
                </c:pt>
                <c:pt idx="2515">
                  <c:v>83270800000</c:v>
                </c:pt>
                <c:pt idx="2516">
                  <c:v>83071000000</c:v>
                </c:pt>
                <c:pt idx="2517">
                  <c:v>82867500000</c:v>
                </c:pt>
                <c:pt idx="2518">
                  <c:v>82641600000</c:v>
                </c:pt>
                <c:pt idx="2519">
                  <c:v>82436500000</c:v>
                </c:pt>
                <c:pt idx="2520">
                  <c:v>82216100000</c:v>
                </c:pt>
                <c:pt idx="2521">
                  <c:v>81999900000</c:v>
                </c:pt>
                <c:pt idx="2522">
                  <c:v>81797900000</c:v>
                </c:pt>
                <c:pt idx="2523">
                  <c:v>81585100000</c:v>
                </c:pt>
                <c:pt idx="2524">
                  <c:v>81385600000</c:v>
                </c:pt>
                <c:pt idx="2525">
                  <c:v>81184800000</c:v>
                </c:pt>
                <c:pt idx="2526">
                  <c:v>80987300000</c:v>
                </c:pt>
                <c:pt idx="2527">
                  <c:v>80802500000</c:v>
                </c:pt>
                <c:pt idx="2528">
                  <c:v>80610100000</c:v>
                </c:pt>
                <c:pt idx="2529">
                  <c:v>80410600000</c:v>
                </c:pt>
                <c:pt idx="2530">
                  <c:v>80226200000</c:v>
                </c:pt>
                <c:pt idx="2531">
                  <c:v>80038700000</c:v>
                </c:pt>
                <c:pt idx="2532">
                  <c:v>79827700000</c:v>
                </c:pt>
                <c:pt idx="2533">
                  <c:v>79637700000</c:v>
                </c:pt>
                <c:pt idx="2534">
                  <c:v>79435100000</c:v>
                </c:pt>
                <c:pt idx="2535">
                  <c:v>79241600000</c:v>
                </c:pt>
                <c:pt idx="2536">
                  <c:v>79055500000</c:v>
                </c:pt>
                <c:pt idx="2537">
                  <c:v>78861200000</c:v>
                </c:pt>
                <c:pt idx="2538">
                  <c:v>78682300000</c:v>
                </c:pt>
                <c:pt idx="2539">
                  <c:v>78495500000</c:v>
                </c:pt>
                <c:pt idx="2540">
                  <c:v>78314700000</c:v>
                </c:pt>
                <c:pt idx="2541">
                  <c:v>78143300000</c:v>
                </c:pt>
                <c:pt idx="2542">
                  <c:v>77964600000</c:v>
                </c:pt>
                <c:pt idx="2543">
                  <c:v>77784400000</c:v>
                </c:pt>
                <c:pt idx="2544">
                  <c:v>77603300000</c:v>
                </c:pt>
                <c:pt idx="2545">
                  <c:v>77412800000</c:v>
                </c:pt>
                <c:pt idx="2546">
                  <c:v>77234400000</c:v>
                </c:pt>
                <c:pt idx="2547">
                  <c:v>77056100000</c:v>
                </c:pt>
                <c:pt idx="2548">
                  <c:v>76869000000</c:v>
                </c:pt>
                <c:pt idx="2549">
                  <c:v>76697000000</c:v>
                </c:pt>
                <c:pt idx="2550">
                  <c:v>76522300000</c:v>
                </c:pt>
                <c:pt idx="2551">
                  <c:v>76348600000</c:v>
                </c:pt>
                <c:pt idx="2552">
                  <c:v>76184400000</c:v>
                </c:pt>
                <c:pt idx="2553">
                  <c:v>76012700000</c:v>
                </c:pt>
                <c:pt idx="2554">
                  <c:v>75853400000</c:v>
                </c:pt>
                <c:pt idx="2555">
                  <c:v>75687300000</c:v>
                </c:pt>
                <c:pt idx="2556">
                  <c:v>75518700000</c:v>
                </c:pt>
                <c:pt idx="2557">
                  <c:v>75350100000</c:v>
                </c:pt>
                <c:pt idx="2558">
                  <c:v>75180600000</c:v>
                </c:pt>
                <c:pt idx="2559">
                  <c:v>75001700000</c:v>
                </c:pt>
                <c:pt idx="2560">
                  <c:v>74838900000</c:v>
                </c:pt>
                <c:pt idx="2561">
                  <c:v>74670100000</c:v>
                </c:pt>
                <c:pt idx="2562">
                  <c:v>74500000000</c:v>
                </c:pt>
                <c:pt idx="2563">
                  <c:v>74340300000</c:v>
                </c:pt>
                <c:pt idx="2564">
                  <c:v>74178200000</c:v>
                </c:pt>
                <c:pt idx="2565">
                  <c:v>74023900000</c:v>
                </c:pt>
                <c:pt idx="2566">
                  <c:v>73870200000</c:v>
                </c:pt>
                <c:pt idx="2567">
                  <c:v>73713400000</c:v>
                </c:pt>
                <c:pt idx="2568">
                  <c:v>73563300000</c:v>
                </c:pt>
                <c:pt idx="2569">
                  <c:v>73409900000</c:v>
                </c:pt>
                <c:pt idx="2570">
                  <c:v>73251200000</c:v>
                </c:pt>
                <c:pt idx="2571">
                  <c:v>73097300000</c:v>
                </c:pt>
                <c:pt idx="2572">
                  <c:v>72939300000</c:v>
                </c:pt>
                <c:pt idx="2573">
                  <c:v>72777900000</c:v>
                </c:pt>
                <c:pt idx="2574">
                  <c:v>72624100000</c:v>
                </c:pt>
                <c:pt idx="2575">
                  <c:v>72467800000</c:v>
                </c:pt>
                <c:pt idx="2576">
                  <c:v>72315400000</c:v>
                </c:pt>
                <c:pt idx="2577">
                  <c:v>72166800000</c:v>
                </c:pt>
                <c:pt idx="2578">
                  <c:v>72016200000</c:v>
                </c:pt>
                <c:pt idx="2579">
                  <c:v>71874900000</c:v>
                </c:pt>
                <c:pt idx="2580">
                  <c:v>71733000000</c:v>
                </c:pt>
                <c:pt idx="2581">
                  <c:v>71588800000</c:v>
                </c:pt>
                <c:pt idx="2582">
                  <c:v>71447800000</c:v>
                </c:pt>
                <c:pt idx="2583">
                  <c:v>71303700000</c:v>
                </c:pt>
                <c:pt idx="2584">
                  <c:v>71156400000</c:v>
                </c:pt>
                <c:pt idx="2585">
                  <c:v>71014000000</c:v>
                </c:pt>
                <c:pt idx="2586">
                  <c:v>70868600000</c:v>
                </c:pt>
                <c:pt idx="2587">
                  <c:v>70722500000</c:v>
                </c:pt>
                <c:pt idx="2588">
                  <c:v>70579300000</c:v>
                </c:pt>
                <c:pt idx="2589">
                  <c:v>70436300000</c:v>
                </c:pt>
                <c:pt idx="2590">
                  <c:v>70297800000</c:v>
                </c:pt>
                <c:pt idx="2591">
                  <c:v>70162000000</c:v>
                </c:pt>
                <c:pt idx="2592">
                  <c:v>70031400000</c:v>
                </c:pt>
                <c:pt idx="2593">
                  <c:v>69893700000</c:v>
                </c:pt>
                <c:pt idx="2594">
                  <c:v>69761700000</c:v>
                </c:pt>
                <c:pt idx="2595">
                  <c:v>69627200000</c:v>
                </c:pt>
                <c:pt idx="2596">
                  <c:v>69496700000</c:v>
                </c:pt>
                <c:pt idx="2597">
                  <c:v>69362400000</c:v>
                </c:pt>
                <c:pt idx="2598">
                  <c:v>69228600000</c:v>
                </c:pt>
                <c:pt idx="2599">
                  <c:v>69094100000</c:v>
                </c:pt>
                <c:pt idx="2600">
                  <c:v>68959700000</c:v>
                </c:pt>
                <c:pt idx="2601">
                  <c:v>68826700000</c:v>
                </c:pt>
                <c:pt idx="2602">
                  <c:v>68695000000</c:v>
                </c:pt>
                <c:pt idx="2603">
                  <c:v>68566400000</c:v>
                </c:pt>
                <c:pt idx="2604">
                  <c:v>68437300000</c:v>
                </c:pt>
                <c:pt idx="2605">
                  <c:v>68311700000</c:v>
                </c:pt>
                <c:pt idx="2606">
                  <c:v>68183900000</c:v>
                </c:pt>
                <c:pt idx="2607">
                  <c:v>68062300000</c:v>
                </c:pt>
                <c:pt idx="2608">
                  <c:v>67942400000</c:v>
                </c:pt>
                <c:pt idx="2609">
                  <c:v>67813000000</c:v>
                </c:pt>
                <c:pt idx="2610">
                  <c:v>67689100000</c:v>
                </c:pt>
                <c:pt idx="2611">
                  <c:v>67569400000</c:v>
                </c:pt>
                <c:pt idx="2612">
                  <c:v>67438600000</c:v>
                </c:pt>
                <c:pt idx="2613">
                  <c:v>67313200000</c:v>
                </c:pt>
                <c:pt idx="2614">
                  <c:v>67193000000</c:v>
                </c:pt>
                <c:pt idx="2615">
                  <c:v>67067400000</c:v>
                </c:pt>
                <c:pt idx="2616">
                  <c:v>66946100000</c:v>
                </c:pt>
                <c:pt idx="2617">
                  <c:v>66831300000</c:v>
                </c:pt>
                <c:pt idx="2618">
                  <c:v>66710700000</c:v>
                </c:pt>
                <c:pt idx="2619">
                  <c:v>66594600000</c:v>
                </c:pt>
                <c:pt idx="2620">
                  <c:v>66477600000</c:v>
                </c:pt>
                <c:pt idx="2621">
                  <c:v>66364000000</c:v>
                </c:pt>
                <c:pt idx="2622">
                  <c:v>66254900000</c:v>
                </c:pt>
                <c:pt idx="2623">
                  <c:v>66131800000</c:v>
                </c:pt>
                <c:pt idx="2624">
                  <c:v>66015400000</c:v>
                </c:pt>
                <c:pt idx="2625">
                  <c:v>65906000000</c:v>
                </c:pt>
                <c:pt idx="2626">
                  <c:v>65782600000</c:v>
                </c:pt>
                <c:pt idx="2627">
                  <c:v>65666000000</c:v>
                </c:pt>
                <c:pt idx="2628">
                  <c:v>65556100000</c:v>
                </c:pt>
                <c:pt idx="2629">
                  <c:v>65440200000</c:v>
                </c:pt>
                <c:pt idx="2630">
                  <c:v>65329200000</c:v>
                </c:pt>
                <c:pt idx="2631">
                  <c:v>65219300000</c:v>
                </c:pt>
                <c:pt idx="2632">
                  <c:v>65112700000</c:v>
                </c:pt>
                <c:pt idx="2633">
                  <c:v>65009200000</c:v>
                </c:pt>
                <c:pt idx="2634">
                  <c:v>64897800000</c:v>
                </c:pt>
                <c:pt idx="2635">
                  <c:v>64791400000</c:v>
                </c:pt>
                <c:pt idx="2636">
                  <c:v>64691300000</c:v>
                </c:pt>
                <c:pt idx="2637">
                  <c:v>64575300000</c:v>
                </c:pt>
                <c:pt idx="2638">
                  <c:v>64471900000</c:v>
                </c:pt>
                <c:pt idx="2639">
                  <c:v>64363200000</c:v>
                </c:pt>
                <c:pt idx="2640">
                  <c:v>64250400000</c:v>
                </c:pt>
                <c:pt idx="2641">
                  <c:v>64146700000</c:v>
                </c:pt>
                <c:pt idx="2642">
                  <c:v>64041100000</c:v>
                </c:pt>
                <c:pt idx="2643">
                  <c:v>63935300000</c:v>
                </c:pt>
                <c:pt idx="2644">
                  <c:v>63836100000</c:v>
                </c:pt>
                <c:pt idx="2645">
                  <c:v>63733000000</c:v>
                </c:pt>
                <c:pt idx="2646">
                  <c:v>63634300000</c:v>
                </c:pt>
                <c:pt idx="2647">
                  <c:v>63540600000</c:v>
                </c:pt>
                <c:pt idx="2648">
                  <c:v>63435900000</c:v>
                </c:pt>
                <c:pt idx="2649">
                  <c:v>63342600000</c:v>
                </c:pt>
                <c:pt idx="2650">
                  <c:v>63241600000</c:v>
                </c:pt>
                <c:pt idx="2651">
                  <c:v>63135100000</c:v>
                </c:pt>
                <c:pt idx="2652">
                  <c:v>63039800000</c:v>
                </c:pt>
                <c:pt idx="2653">
                  <c:v>62936100000</c:v>
                </c:pt>
                <c:pt idx="2654">
                  <c:v>62833400000</c:v>
                </c:pt>
                <c:pt idx="2655">
                  <c:v>62738100000</c:v>
                </c:pt>
                <c:pt idx="2656">
                  <c:v>62637500000</c:v>
                </c:pt>
                <c:pt idx="2657">
                  <c:v>62546200000</c:v>
                </c:pt>
                <c:pt idx="2658">
                  <c:v>62453700000</c:v>
                </c:pt>
                <c:pt idx="2659">
                  <c:v>62356600000</c:v>
                </c:pt>
                <c:pt idx="2660">
                  <c:v>62270700000</c:v>
                </c:pt>
                <c:pt idx="2661">
                  <c:v>62180000000</c:v>
                </c:pt>
                <c:pt idx="2662">
                  <c:v>62081100000</c:v>
                </c:pt>
                <c:pt idx="2663">
                  <c:v>61995700000</c:v>
                </c:pt>
                <c:pt idx="2664">
                  <c:v>61900700000</c:v>
                </c:pt>
                <c:pt idx="2665">
                  <c:v>61801700000</c:v>
                </c:pt>
                <c:pt idx="2666">
                  <c:v>61712700000</c:v>
                </c:pt>
                <c:pt idx="2667">
                  <c:v>61618200000</c:v>
                </c:pt>
                <c:pt idx="2668">
                  <c:v>61526200000</c:v>
                </c:pt>
                <c:pt idx="2669">
                  <c:v>61436100000</c:v>
                </c:pt>
                <c:pt idx="2670">
                  <c:v>61344600000</c:v>
                </c:pt>
                <c:pt idx="2671">
                  <c:v>61261000000</c:v>
                </c:pt>
                <c:pt idx="2672">
                  <c:v>61177100000</c:v>
                </c:pt>
                <c:pt idx="2673">
                  <c:v>61085400000</c:v>
                </c:pt>
                <c:pt idx="2674">
                  <c:v>61009400000</c:v>
                </c:pt>
                <c:pt idx="2675">
                  <c:v>60924600000</c:v>
                </c:pt>
                <c:pt idx="2676">
                  <c:v>60835300000</c:v>
                </c:pt>
                <c:pt idx="2677">
                  <c:v>60752500000</c:v>
                </c:pt>
                <c:pt idx="2678">
                  <c:v>60664700000</c:v>
                </c:pt>
                <c:pt idx="2679">
                  <c:v>60575300000</c:v>
                </c:pt>
                <c:pt idx="2680">
                  <c:v>60490400000</c:v>
                </c:pt>
                <c:pt idx="2681">
                  <c:v>60402600000</c:v>
                </c:pt>
                <c:pt idx="2682">
                  <c:v>60319900000</c:v>
                </c:pt>
                <c:pt idx="2683">
                  <c:v>60238700000</c:v>
                </c:pt>
                <c:pt idx="2684">
                  <c:v>60155900000</c:v>
                </c:pt>
                <c:pt idx="2685">
                  <c:v>60080900000</c:v>
                </c:pt>
                <c:pt idx="2686">
                  <c:v>60004200000</c:v>
                </c:pt>
                <c:pt idx="2687">
                  <c:v>59921700000</c:v>
                </c:pt>
                <c:pt idx="2688">
                  <c:v>59848500000</c:v>
                </c:pt>
                <c:pt idx="2689">
                  <c:v>59769600000</c:v>
                </c:pt>
                <c:pt idx="2690">
                  <c:v>59686900000</c:v>
                </c:pt>
                <c:pt idx="2691">
                  <c:v>59608700000</c:v>
                </c:pt>
                <c:pt idx="2692">
                  <c:v>59521100000</c:v>
                </c:pt>
                <c:pt idx="2693">
                  <c:v>59445500000</c:v>
                </c:pt>
                <c:pt idx="2694">
                  <c:v>59366400000</c:v>
                </c:pt>
                <c:pt idx="2695">
                  <c:v>59286900000</c:v>
                </c:pt>
                <c:pt idx="2696">
                  <c:v>59211900000</c:v>
                </c:pt>
                <c:pt idx="2697">
                  <c:v>59138500000</c:v>
                </c:pt>
                <c:pt idx="2698">
                  <c:v>59062500000</c:v>
                </c:pt>
                <c:pt idx="2699">
                  <c:v>58994000000</c:v>
                </c:pt>
                <c:pt idx="2700">
                  <c:v>58923300000</c:v>
                </c:pt>
                <c:pt idx="2701">
                  <c:v>58850000000</c:v>
                </c:pt>
                <c:pt idx="2702">
                  <c:v>58778600000</c:v>
                </c:pt>
                <c:pt idx="2703">
                  <c:v>58703600000</c:v>
                </c:pt>
                <c:pt idx="2704">
                  <c:v>58629400000</c:v>
                </c:pt>
                <c:pt idx="2705">
                  <c:v>58555000000</c:v>
                </c:pt>
                <c:pt idx="2706">
                  <c:v>58476500000</c:v>
                </c:pt>
                <c:pt idx="2707">
                  <c:v>58405100000</c:v>
                </c:pt>
                <c:pt idx="2708">
                  <c:v>58332900000</c:v>
                </c:pt>
                <c:pt idx="2709">
                  <c:v>58260300000</c:v>
                </c:pt>
                <c:pt idx="2710">
                  <c:v>58193100000</c:v>
                </c:pt>
                <c:pt idx="2711">
                  <c:v>58126100000</c:v>
                </c:pt>
                <c:pt idx="2712">
                  <c:v>58059900000</c:v>
                </c:pt>
                <c:pt idx="2713">
                  <c:v>57994000000</c:v>
                </c:pt>
                <c:pt idx="2714">
                  <c:v>57926300000</c:v>
                </c:pt>
                <c:pt idx="2715">
                  <c:v>57860800000</c:v>
                </c:pt>
                <c:pt idx="2716">
                  <c:v>57792800000</c:v>
                </c:pt>
                <c:pt idx="2717">
                  <c:v>57721500000</c:v>
                </c:pt>
                <c:pt idx="2718">
                  <c:v>57653400000</c:v>
                </c:pt>
                <c:pt idx="2719">
                  <c:v>57584100000</c:v>
                </c:pt>
                <c:pt idx="2720">
                  <c:v>57513600000</c:v>
                </c:pt>
                <c:pt idx="2721">
                  <c:v>57447300000</c:v>
                </c:pt>
                <c:pt idx="2722">
                  <c:v>57380800000</c:v>
                </c:pt>
                <c:pt idx="2723">
                  <c:v>57317700000</c:v>
                </c:pt>
                <c:pt idx="2724">
                  <c:v>57255900000</c:v>
                </c:pt>
                <c:pt idx="2725">
                  <c:v>57199200000</c:v>
                </c:pt>
                <c:pt idx="2726">
                  <c:v>57135000000</c:v>
                </c:pt>
                <c:pt idx="2727">
                  <c:v>57074100000</c:v>
                </c:pt>
                <c:pt idx="2728">
                  <c:v>57013900000</c:v>
                </c:pt>
                <c:pt idx="2729">
                  <c:v>56950500000</c:v>
                </c:pt>
                <c:pt idx="2730">
                  <c:v>56887200000</c:v>
                </c:pt>
                <c:pt idx="2731">
                  <c:v>56821000000</c:v>
                </c:pt>
                <c:pt idx="2732">
                  <c:v>56758600000</c:v>
                </c:pt>
                <c:pt idx="2733">
                  <c:v>56694700000</c:v>
                </c:pt>
                <c:pt idx="2734">
                  <c:v>56631700000</c:v>
                </c:pt>
                <c:pt idx="2735">
                  <c:v>56571900000</c:v>
                </c:pt>
                <c:pt idx="2736">
                  <c:v>56518500000</c:v>
                </c:pt>
                <c:pt idx="2737">
                  <c:v>56456500000</c:v>
                </c:pt>
                <c:pt idx="2738">
                  <c:v>56400200000</c:v>
                </c:pt>
                <c:pt idx="2739">
                  <c:v>56347300000</c:v>
                </c:pt>
                <c:pt idx="2740">
                  <c:v>56290500000</c:v>
                </c:pt>
                <c:pt idx="2741">
                  <c:v>56234000000</c:v>
                </c:pt>
                <c:pt idx="2742">
                  <c:v>56176000000</c:v>
                </c:pt>
                <c:pt idx="2743">
                  <c:v>56119600000</c:v>
                </c:pt>
                <c:pt idx="2744">
                  <c:v>56059600000</c:v>
                </c:pt>
                <c:pt idx="2745">
                  <c:v>56000700000</c:v>
                </c:pt>
                <c:pt idx="2746">
                  <c:v>55943900000</c:v>
                </c:pt>
                <c:pt idx="2747">
                  <c:v>55888800000</c:v>
                </c:pt>
                <c:pt idx="2748">
                  <c:v>55831200000</c:v>
                </c:pt>
                <c:pt idx="2749">
                  <c:v>55777700000</c:v>
                </c:pt>
                <c:pt idx="2750">
                  <c:v>55729200000</c:v>
                </c:pt>
                <c:pt idx="2751">
                  <c:v>55676300000</c:v>
                </c:pt>
                <c:pt idx="2752">
                  <c:v>55625100000</c:v>
                </c:pt>
                <c:pt idx="2753">
                  <c:v>55578000000</c:v>
                </c:pt>
                <c:pt idx="2754">
                  <c:v>55526000000</c:v>
                </c:pt>
                <c:pt idx="2755">
                  <c:v>55473400000</c:v>
                </c:pt>
                <c:pt idx="2756">
                  <c:v>55420400000</c:v>
                </c:pt>
                <c:pt idx="2757">
                  <c:v>55368100000</c:v>
                </c:pt>
                <c:pt idx="2758">
                  <c:v>55315200000</c:v>
                </c:pt>
                <c:pt idx="2759">
                  <c:v>55259700000</c:v>
                </c:pt>
                <c:pt idx="2760">
                  <c:v>55208200000</c:v>
                </c:pt>
                <c:pt idx="2761">
                  <c:v>55161600000</c:v>
                </c:pt>
                <c:pt idx="2762">
                  <c:v>55108400000</c:v>
                </c:pt>
                <c:pt idx="2763">
                  <c:v>55060200000</c:v>
                </c:pt>
                <c:pt idx="2764">
                  <c:v>55016900000</c:v>
                </c:pt>
                <c:pt idx="2765">
                  <c:v>54970000000</c:v>
                </c:pt>
                <c:pt idx="2766">
                  <c:v>54928800000</c:v>
                </c:pt>
                <c:pt idx="2767">
                  <c:v>54878200000</c:v>
                </c:pt>
                <c:pt idx="2768">
                  <c:v>54831600000</c:v>
                </c:pt>
                <c:pt idx="2769">
                  <c:v>54787000000</c:v>
                </c:pt>
                <c:pt idx="2770">
                  <c:v>54733700000</c:v>
                </c:pt>
                <c:pt idx="2771">
                  <c:v>54685400000</c:v>
                </c:pt>
                <c:pt idx="2772">
                  <c:v>54640300000</c:v>
                </c:pt>
                <c:pt idx="2773">
                  <c:v>54587900000</c:v>
                </c:pt>
                <c:pt idx="2774">
                  <c:v>54546100000</c:v>
                </c:pt>
                <c:pt idx="2775">
                  <c:v>54500300000</c:v>
                </c:pt>
                <c:pt idx="2776">
                  <c:v>54454000000</c:v>
                </c:pt>
                <c:pt idx="2777">
                  <c:v>54416800000</c:v>
                </c:pt>
                <c:pt idx="2778">
                  <c:v>54371100000</c:v>
                </c:pt>
                <c:pt idx="2779">
                  <c:v>54329700000</c:v>
                </c:pt>
                <c:pt idx="2780">
                  <c:v>54292200000</c:v>
                </c:pt>
                <c:pt idx="2781">
                  <c:v>54244800000</c:v>
                </c:pt>
                <c:pt idx="2782">
                  <c:v>54201200000</c:v>
                </c:pt>
                <c:pt idx="2783">
                  <c:v>54161200000</c:v>
                </c:pt>
                <c:pt idx="2784">
                  <c:v>54110700000</c:v>
                </c:pt>
                <c:pt idx="2785">
                  <c:v>54069400000</c:v>
                </c:pt>
                <c:pt idx="2786">
                  <c:v>54028100000</c:v>
                </c:pt>
                <c:pt idx="2787">
                  <c:v>53979500000</c:v>
                </c:pt>
                <c:pt idx="2788">
                  <c:v>53944400000</c:v>
                </c:pt>
                <c:pt idx="2789">
                  <c:v>53902900000</c:v>
                </c:pt>
                <c:pt idx="2790">
                  <c:v>53861800000</c:v>
                </c:pt>
                <c:pt idx="2791">
                  <c:v>53832100000</c:v>
                </c:pt>
                <c:pt idx="2792">
                  <c:v>53788400000</c:v>
                </c:pt>
                <c:pt idx="2793">
                  <c:v>53753300000</c:v>
                </c:pt>
                <c:pt idx="2794">
                  <c:v>53720600000</c:v>
                </c:pt>
                <c:pt idx="2795">
                  <c:v>53673600000</c:v>
                </c:pt>
                <c:pt idx="2796">
                  <c:v>53636500000</c:v>
                </c:pt>
                <c:pt idx="2797">
                  <c:v>53602100000</c:v>
                </c:pt>
                <c:pt idx="2798">
                  <c:v>53554100000</c:v>
                </c:pt>
                <c:pt idx="2799">
                  <c:v>53519000000</c:v>
                </c:pt>
                <c:pt idx="2800">
                  <c:v>53485900000</c:v>
                </c:pt>
                <c:pt idx="2801">
                  <c:v>53441900000</c:v>
                </c:pt>
                <c:pt idx="2802">
                  <c:v>53412100000</c:v>
                </c:pt>
                <c:pt idx="2803">
                  <c:v>53379000000</c:v>
                </c:pt>
                <c:pt idx="2804">
                  <c:v>53348800000</c:v>
                </c:pt>
                <c:pt idx="2805">
                  <c:v>53316900000</c:v>
                </c:pt>
                <c:pt idx="2806">
                  <c:v>53279000000</c:v>
                </c:pt>
                <c:pt idx="2807">
                  <c:v>53249900000</c:v>
                </c:pt>
                <c:pt idx="2808">
                  <c:v>53217200000</c:v>
                </c:pt>
                <c:pt idx="2809">
                  <c:v>53176100000</c:v>
                </c:pt>
                <c:pt idx="2810">
                  <c:v>53143700000</c:v>
                </c:pt>
                <c:pt idx="2811">
                  <c:v>53112700000</c:v>
                </c:pt>
                <c:pt idx="2812">
                  <c:v>53072800000</c:v>
                </c:pt>
                <c:pt idx="2813">
                  <c:v>53039500000</c:v>
                </c:pt>
                <c:pt idx="2814">
                  <c:v>53012100000</c:v>
                </c:pt>
                <c:pt idx="2815">
                  <c:v>52980400000</c:v>
                </c:pt>
                <c:pt idx="2816">
                  <c:v>52949000000</c:v>
                </c:pt>
                <c:pt idx="2817">
                  <c:v>52918300000</c:v>
                </c:pt>
                <c:pt idx="2818">
                  <c:v>52894500000</c:v>
                </c:pt>
                <c:pt idx="2819">
                  <c:v>52865500000</c:v>
                </c:pt>
                <c:pt idx="2820">
                  <c:v>52831600000</c:v>
                </c:pt>
                <c:pt idx="2821">
                  <c:v>52805600000</c:v>
                </c:pt>
                <c:pt idx="2822">
                  <c:v>52775200000</c:v>
                </c:pt>
                <c:pt idx="2823">
                  <c:v>52738000000</c:v>
                </c:pt>
                <c:pt idx="2824">
                  <c:v>52709600000</c:v>
                </c:pt>
                <c:pt idx="2825">
                  <c:v>52682300000</c:v>
                </c:pt>
                <c:pt idx="2826">
                  <c:v>52648700000</c:v>
                </c:pt>
                <c:pt idx="2827">
                  <c:v>52620500000</c:v>
                </c:pt>
                <c:pt idx="2828">
                  <c:v>52590600000</c:v>
                </c:pt>
                <c:pt idx="2829">
                  <c:v>52569700000</c:v>
                </c:pt>
                <c:pt idx="2830">
                  <c:v>52544100000</c:v>
                </c:pt>
                <c:pt idx="2831">
                  <c:v>52519700000</c:v>
                </c:pt>
                <c:pt idx="2832">
                  <c:v>52496000000</c:v>
                </c:pt>
                <c:pt idx="2833">
                  <c:v>52469200000</c:v>
                </c:pt>
                <c:pt idx="2834">
                  <c:v>52439700000</c:v>
                </c:pt>
                <c:pt idx="2835">
                  <c:v>52415700000</c:v>
                </c:pt>
                <c:pt idx="2836">
                  <c:v>52388600000</c:v>
                </c:pt>
                <c:pt idx="2837">
                  <c:v>52358500000</c:v>
                </c:pt>
                <c:pt idx="2838">
                  <c:v>52332600000</c:v>
                </c:pt>
                <c:pt idx="2839">
                  <c:v>52308300000</c:v>
                </c:pt>
                <c:pt idx="2840">
                  <c:v>52282900000</c:v>
                </c:pt>
                <c:pt idx="2841">
                  <c:v>52259900000</c:v>
                </c:pt>
                <c:pt idx="2842">
                  <c:v>52240600000</c:v>
                </c:pt>
                <c:pt idx="2843">
                  <c:v>52219400000</c:v>
                </c:pt>
                <c:pt idx="2844">
                  <c:v>52197700000</c:v>
                </c:pt>
                <c:pt idx="2845">
                  <c:v>52176500000</c:v>
                </c:pt>
                <c:pt idx="2846">
                  <c:v>52156300000</c:v>
                </c:pt>
                <c:pt idx="2847">
                  <c:v>52133300000</c:v>
                </c:pt>
                <c:pt idx="2848">
                  <c:v>52108400000</c:v>
                </c:pt>
                <c:pt idx="2849">
                  <c:v>52086300000</c:v>
                </c:pt>
                <c:pt idx="2850">
                  <c:v>52065600000</c:v>
                </c:pt>
                <c:pt idx="2851">
                  <c:v>52038200000</c:v>
                </c:pt>
                <c:pt idx="2852">
                  <c:v>52017400000</c:v>
                </c:pt>
                <c:pt idx="2853">
                  <c:v>51998100000</c:v>
                </c:pt>
                <c:pt idx="2854">
                  <c:v>51978600000</c:v>
                </c:pt>
                <c:pt idx="2855">
                  <c:v>51960200000</c:v>
                </c:pt>
                <c:pt idx="2856">
                  <c:v>51945100000</c:v>
                </c:pt>
                <c:pt idx="2857">
                  <c:v>51928600000</c:v>
                </c:pt>
                <c:pt idx="2858">
                  <c:v>51910100000</c:v>
                </c:pt>
                <c:pt idx="2859">
                  <c:v>51893200000</c:v>
                </c:pt>
                <c:pt idx="2860">
                  <c:v>51875600000</c:v>
                </c:pt>
                <c:pt idx="2861">
                  <c:v>51858400000</c:v>
                </c:pt>
                <c:pt idx="2862">
                  <c:v>51834900000</c:v>
                </c:pt>
                <c:pt idx="2863">
                  <c:v>51816600000</c:v>
                </c:pt>
                <c:pt idx="2864">
                  <c:v>51802200000</c:v>
                </c:pt>
                <c:pt idx="2865">
                  <c:v>51778800000</c:v>
                </c:pt>
                <c:pt idx="2866">
                  <c:v>51762000000</c:v>
                </c:pt>
                <c:pt idx="2867">
                  <c:v>51747200000</c:v>
                </c:pt>
                <c:pt idx="2868">
                  <c:v>51733100000</c:v>
                </c:pt>
                <c:pt idx="2869">
                  <c:v>51717900000</c:v>
                </c:pt>
                <c:pt idx="2870">
                  <c:v>51706900000</c:v>
                </c:pt>
                <c:pt idx="2871">
                  <c:v>51693000000</c:v>
                </c:pt>
                <c:pt idx="2872">
                  <c:v>51686400000</c:v>
                </c:pt>
                <c:pt idx="2873">
                  <c:v>51663400000</c:v>
                </c:pt>
                <c:pt idx="2874">
                  <c:v>51648100000</c:v>
                </c:pt>
                <c:pt idx="2875">
                  <c:v>51639600000</c:v>
                </c:pt>
                <c:pt idx="2876">
                  <c:v>51615300000</c:v>
                </c:pt>
                <c:pt idx="2877">
                  <c:v>51600100000</c:v>
                </c:pt>
                <c:pt idx="2878">
                  <c:v>51584800000</c:v>
                </c:pt>
                <c:pt idx="2879">
                  <c:v>51572300000</c:v>
                </c:pt>
                <c:pt idx="2880">
                  <c:v>51566100000</c:v>
                </c:pt>
                <c:pt idx="2881">
                  <c:v>51549700000</c:v>
                </c:pt>
                <c:pt idx="2882">
                  <c:v>51538800000</c:v>
                </c:pt>
                <c:pt idx="2883">
                  <c:v>51534800000</c:v>
                </c:pt>
                <c:pt idx="2884">
                  <c:v>51518700000</c:v>
                </c:pt>
                <c:pt idx="2885">
                  <c:v>51507600000</c:v>
                </c:pt>
                <c:pt idx="2886">
                  <c:v>51502600000</c:v>
                </c:pt>
                <c:pt idx="2887">
                  <c:v>51483900000</c:v>
                </c:pt>
                <c:pt idx="2888">
                  <c:v>51471900000</c:v>
                </c:pt>
                <c:pt idx="2889">
                  <c:v>51466600000</c:v>
                </c:pt>
                <c:pt idx="2890">
                  <c:v>51447500000</c:v>
                </c:pt>
                <c:pt idx="2891">
                  <c:v>51436800000</c:v>
                </c:pt>
                <c:pt idx="2892">
                  <c:v>51426900000</c:v>
                </c:pt>
                <c:pt idx="2893">
                  <c:v>51418500000</c:v>
                </c:pt>
                <c:pt idx="2894">
                  <c:v>51413700000</c:v>
                </c:pt>
                <c:pt idx="2895">
                  <c:v>51405100000</c:v>
                </c:pt>
                <c:pt idx="2896">
                  <c:v>51397800000</c:v>
                </c:pt>
                <c:pt idx="2897">
                  <c:v>51396500000</c:v>
                </c:pt>
                <c:pt idx="2898">
                  <c:v>51384600000</c:v>
                </c:pt>
                <c:pt idx="2899">
                  <c:v>51376900000</c:v>
                </c:pt>
                <c:pt idx="2900">
                  <c:v>51375500000</c:v>
                </c:pt>
                <c:pt idx="2901">
                  <c:v>51360300000</c:v>
                </c:pt>
                <c:pt idx="2902">
                  <c:v>51351600000</c:v>
                </c:pt>
                <c:pt idx="2903">
                  <c:v>51342900000</c:v>
                </c:pt>
                <c:pt idx="2904">
                  <c:v>51336900000</c:v>
                </c:pt>
                <c:pt idx="2905">
                  <c:v>51330200000</c:v>
                </c:pt>
                <c:pt idx="2906">
                  <c:v>51325800000</c:v>
                </c:pt>
                <c:pt idx="2907">
                  <c:v>51321200000</c:v>
                </c:pt>
                <c:pt idx="2908">
                  <c:v>51321000000</c:v>
                </c:pt>
                <c:pt idx="2909">
                  <c:v>51315500000</c:v>
                </c:pt>
                <c:pt idx="2910">
                  <c:v>51318700000</c:v>
                </c:pt>
                <c:pt idx="2911">
                  <c:v>51313800000</c:v>
                </c:pt>
                <c:pt idx="2912">
                  <c:v>51304600000</c:v>
                </c:pt>
                <c:pt idx="2913">
                  <c:v>51305100000</c:v>
                </c:pt>
                <c:pt idx="2914">
                  <c:v>51302800000</c:v>
                </c:pt>
                <c:pt idx="2915">
                  <c:v>51290500000</c:v>
                </c:pt>
                <c:pt idx="2916">
                  <c:v>51288000000</c:v>
                </c:pt>
                <c:pt idx="2917">
                  <c:v>51281700000</c:v>
                </c:pt>
                <c:pt idx="2918">
                  <c:v>51279000000</c:v>
                </c:pt>
                <c:pt idx="2919">
                  <c:v>51278700000</c:v>
                </c:pt>
                <c:pt idx="2920">
                  <c:v>51276500000</c:v>
                </c:pt>
                <c:pt idx="2921">
                  <c:v>51282700000</c:v>
                </c:pt>
                <c:pt idx="2922">
                  <c:v>51278600000</c:v>
                </c:pt>
                <c:pt idx="2923">
                  <c:v>51276500000</c:v>
                </c:pt>
                <c:pt idx="2924">
                  <c:v>51284200000</c:v>
                </c:pt>
                <c:pt idx="2925">
                  <c:v>51280500000</c:v>
                </c:pt>
                <c:pt idx="2926">
                  <c:v>51275300000</c:v>
                </c:pt>
                <c:pt idx="2927">
                  <c:v>51279500000</c:v>
                </c:pt>
                <c:pt idx="2928">
                  <c:v>51272400000</c:v>
                </c:pt>
                <c:pt idx="2929">
                  <c:v>51273000000</c:v>
                </c:pt>
                <c:pt idx="2930">
                  <c:v>51274200000</c:v>
                </c:pt>
                <c:pt idx="2931">
                  <c:v>51272100000</c:v>
                </c:pt>
                <c:pt idx="2932">
                  <c:v>51276000000</c:v>
                </c:pt>
                <c:pt idx="2933">
                  <c:v>51277400000</c:v>
                </c:pt>
                <c:pt idx="2934">
                  <c:v>51278000000</c:v>
                </c:pt>
                <c:pt idx="2935">
                  <c:v>51286200000</c:v>
                </c:pt>
                <c:pt idx="2936">
                  <c:v>51286700000</c:v>
                </c:pt>
                <c:pt idx="2937">
                  <c:v>51287300000</c:v>
                </c:pt>
                <c:pt idx="2938">
                  <c:v>51297200000</c:v>
                </c:pt>
                <c:pt idx="2939">
                  <c:v>51292700000</c:v>
                </c:pt>
                <c:pt idx="2940">
                  <c:v>51298500000</c:v>
                </c:pt>
                <c:pt idx="2941">
                  <c:v>51303000000</c:v>
                </c:pt>
                <c:pt idx="2942">
                  <c:v>51300400000</c:v>
                </c:pt>
                <c:pt idx="2943">
                  <c:v>51306000000</c:v>
                </c:pt>
                <c:pt idx="2944">
                  <c:v>51309900000</c:v>
                </c:pt>
                <c:pt idx="2945">
                  <c:v>51311200000</c:v>
                </c:pt>
                <c:pt idx="2946">
                  <c:v>51319300000</c:v>
                </c:pt>
                <c:pt idx="2947">
                  <c:v>51324000000</c:v>
                </c:pt>
                <c:pt idx="2948">
                  <c:v>51333600000</c:v>
                </c:pt>
                <c:pt idx="2949">
                  <c:v>51339400000</c:v>
                </c:pt>
                <c:pt idx="2950">
                  <c:v>51343000000</c:v>
                </c:pt>
                <c:pt idx="2951">
                  <c:v>51353000000</c:v>
                </c:pt>
                <c:pt idx="2952">
                  <c:v>51359800000</c:v>
                </c:pt>
                <c:pt idx="2953">
                  <c:v>51359500000</c:v>
                </c:pt>
                <c:pt idx="2954">
                  <c:v>51370200000</c:v>
                </c:pt>
                <c:pt idx="2955">
                  <c:v>51376600000</c:v>
                </c:pt>
                <c:pt idx="2956">
                  <c:v>51378000000</c:v>
                </c:pt>
                <c:pt idx="2957">
                  <c:v>51387800000</c:v>
                </c:pt>
                <c:pt idx="2958">
                  <c:v>51395200000</c:v>
                </c:pt>
                <c:pt idx="2959">
                  <c:v>51403600000</c:v>
                </c:pt>
                <c:pt idx="2960">
                  <c:v>51412000000</c:v>
                </c:pt>
                <c:pt idx="2961">
                  <c:v>51419800000</c:v>
                </c:pt>
                <c:pt idx="2962">
                  <c:v>51432700000</c:v>
                </c:pt>
                <c:pt idx="2963">
                  <c:v>51442500000</c:v>
                </c:pt>
                <c:pt idx="2964">
                  <c:v>51447200000</c:v>
                </c:pt>
                <c:pt idx="2965">
                  <c:v>51463400000</c:v>
                </c:pt>
                <c:pt idx="2966">
                  <c:v>51473100000</c:v>
                </c:pt>
                <c:pt idx="2967">
                  <c:v>51477000000</c:v>
                </c:pt>
                <c:pt idx="2968">
                  <c:v>51490100000</c:v>
                </c:pt>
                <c:pt idx="2969">
                  <c:v>51499700000</c:v>
                </c:pt>
                <c:pt idx="2970">
                  <c:v>51506200000</c:v>
                </c:pt>
                <c:pt idx="2971">
                  <c:v>51517900000</c:v>
                </c:pt>
                <c:pt idx="2972">
                  <c:v>51529000000</c:v>
                </c:pt>
                <c:pt idx="2973">
                  <c:v>51540500000</c:v>
                </c:pt>
                <c:pt idx="2974">
                  <c:v>51553100000</c:v>
                </c:pt>
                <c:pt idx="2975">
                  <c:v>51564000000</c:v>
                </c:pt>
                <c:pt idx="2976">
                  <c:v>51581800000</c:v>
                </c:pt>
                <c:pt idx="2977">
                  <c:v>51594900000</c:v>
                </c:pt>
                <c:pt idx="2978">
                  <c:v>51608100000</c:v>
                </c:pt>
                <c:pt idx="2979">
                  <c:v>51623300000</c:v>
                </c:pt>
                <c:pt idx="2980">
                  <c:v>51636100000</c:v>
                </c:pt>
                <c:pt idx="2981">
                  <c:v>51645800000</c:v>
                </c:pt>
                <c:pt idx="2982">
                  <c:v>51659600000</c:v>
                </c:pt>
                <c:pt idx="2983">
                  <c:v>51672800000</c:v>
                </c:pt>
                <c:pt idx="2984">
                  <c:v>51682800000</c:v>
                </c:pt>
                <c:pt idx="2985">
                  <c:v>51697400000</c:v>
                </c:pt>
                <c:pt idx="2986">
                  <c:v>51712500000</c:v>
                </c:pt>
                <c:pt idx="2987">
                  <c:v>51728300000</c:v>
                </c:pt>
                <c:pt idx="2988">
                  <c:v>51744000000</c:v>
                </c:pt>
                <c:pt idx="2989">
                  <c:v>51763700000</c:v>
                </c:pt>
                <c:pt idx="2990">
                  <c:v>51780300000</c:v>
                </c:pt>
                <c:pt idx="2991">
                  <c:v>51796300000</c:v>
                </c:pt>
                <c:pt idx="2992">
                  <c:v>51813800000</c:v>
                </c:pt>
                <c:pt idx="2993">
                  <c:v>51830500000</c:v>
                </c:pt>
                <c:pt idx="2994">
                  <c:v>51845800000</c:v>
                </c:pt>
                <c:pt idx="2995">
                  <c:v>51858100000</c:v>
                </c:pt>
                <c:pt idx="2996">
                  <c:v>51874500000</c:v>
                </c:pt>
                <c:pt idx="2997">
                  <c:v>51889700000</c:v>
                </c:pt>
                <c:pt idx="2998">
                  <c:v>51904600000</c:v>
                </c:pt>
                <c:pt idx="2999">
                  <c:v>51922200000</c:v>
                </c:pt>
                <c:pt idx="3000">
                  <c:v>51942100000</c:v>
                </c:pt>
                <c:pt idx="3001">
                  <c:v>51962800000</c:v>
                </c:pt>
                <c:pt idx="3002">
                  <c:v>51981800000</c:v>
                </c:pt>
                <c:pt idx="3003">
                  <c:v>52006600000</c:v>
                </c:pt>
                <c:pt idx="3004">
                  <c:v>52027100000</c:v>
                </c:pt>
                <c:pt idx="3005">
                  <c:v>52046100000</c:v>
                </c:pt>
                <c:pt idx="3006">
                  <c:v>52066400000</c:v>
                </c:pt>
                <c:pt idx="3007">
                  <c:v>52086200000</c:v>
                </c:pt>
                <c:pt idx="3008">
                  <c:v>52106000000</c:v>
                </c:pt>
                <c:pt idx="3009">
                  <c:v>52118200000</c:v>
                </c:pt>
                <c:pt idx="3010">
                  <c:v>52138000000</c:v>
                </c:pt>
                <c:pt idx="3011">
                  <c:v>52161600000</c:v>
                </c:pt>
                <c:pt idx="3012">
                  <c:v>52174500000</c:v>
                </c:pt>
                <c:pt idx="3013">
                  <c:v>52195600000</c:v>
                </c:pt>
                <c:pt idx="3014">
                  <c:v>52224300000</c:v>
                </c:pt>
                <c:pt idx="3015">
                  <c:v>52247800000</c:v>
                </c:pt>
                <c:pt idx="3016">
                  <c:v>52283200000</c:v>
                </c:pt>
                <c:pt idx="3017">
                  <c:v>52300400000</c:v>
                </c:pt>
                <c:pt idx="3018">
                  <c:v>52323500000</c:v>
                </c:pt>
                <c:pt idx="3019">
                  <c:v>52350900000</c:v>
                </c:pt>
                <c:pt idx="3020">
                  <c:v>52366300000</c:v>
                </c:pt>
                <c:pt idx="3021">
                  <c:v>52388800000</c:v>
                </c:pt>
                <c:pt idx="3022">
                  <c:v>52415000000</c:v>
                </c:pt>
                <c:pt idx="3023">
                  <c:v>52426800000</c:v>
                </c:pt>
                <c:pt idx="3024">
                  <c:v>52449900000</c:v>
                </c:pt>
                <c:pt idx="3025">
                  <c:v>52478600000</c:v>
                </c:pt>
                <c:pt idx="3026">
                  <c:v>52496700000</c:v>
                </c:pt>
                <c:pt idx="3027">
                  <c:v>52530200000</c:v>
                </c:pt>
                <c:pt idx="3028">
                  <c:v>52555800000</c:v>
                </c:pt>
                <c:pt idx="3029">
                  <c:v>52582900000</c:v>
                </c:pt>
                <c:pt idx="3030">
                  <c:v>52620100000</c:v>
                </c:pt>
                <c:pt idx="3031">
                  <c:v>52643100000</c:v>
                </c:pt>
                <c:pt idx="3032">
                  <c:v>52669300000</c:v>
                </c:pt>
                <c:pt idx="3033">
                  <c:v>52701700000</c:v>
                </c:pt>
                <c:pt idx="3034">
                  <c:v>52714600000</c:v>
                </c:pt>
                <c:pt idx="3035">
                  <c:v>52731700000</c:v>
                </c:pt>
                <c:pt idx="3036">
                  <c:v>52771700000</c:v>
                </c:pt>
                <c:pt idx="3037">
                  <c:v>52784000000</c:v>
                </c:pt>
                <c:pt idx="3038">
                  <c:v>52812300000</c:v>
                </c:pt>
                <c:pt idx="3039">
                  <c:v>52839800000</c:v>
                </c:pt>
                <c:pt idx="3040">
                  <c:v>52868700000</c:v>
                </c:pt>
                <c:pt idx="3041">
                  <c:v>52905400000</c:v>
                </c:pt>
                <c:pt idx="3042">
                  <c:v>52936300000</c:v>
                </c:pt>
                <c:pt idx="3043">
                  <c:v>52965400000</c:v>
                </c:pt>
                <c:pt idx="3044">
                  <c:v>53005700000</c:v>
                </c:pt>
                <c:pt idx="3045">
                  <c:v>53028100000</c:v>
                </c:pt>
                <c:pt idx="3046">
                  <c:v>53054100000</c:v>
                </c:pt>
                <c:pt idx="3047">
                  <c:v>53092500000</c:v>
                </c:pt>
                <c:pt idx="3048">
                  <c:v>53103500000</c:v>
                </c:pt>
                <c:pt idx="3049">
                  <c:v>53127400000</c:v>
                </c:pt>
                <c:pt idx="3050">
                  <c:v>53152200000</c:v>
                </c:pt>
                <c:pt idx="3051">
                  <c:v>53182300000</c:v>
                </c:pt>
                <c:pt idx="3052">
                  <c:v>53214700000</c:v>
                </c:pt>
                <c:pt idx="3053">
                  <c:v>53251300000</c:v>
                </c:pt>
                <c:pt idx="3054">
                  <c:v>53301100000</c:v>
                </c:pt>
                <c:pt idx="3055">
                  <c:v>53325600000</c:v>
                </c:pt>
                <c:pt idx="3056">
                  <c:v>53359600000</c:v>
                </c:pt>
                <c:pt idx="3057">
                  <c:v>53399800000</c:v>
                </c:pt>
                <c:pt idx="3058">
                  <c:v>53432100000</c:v>
                </c:pt>
                <c:pt idx="3059">
                  <c:v>53456600000</c:v>
                </c:pt>
                <c:pt idx="3060">
                  <c:v>53488700000</c:v>
                </c:pt>
                <c:pt idx="3061">
                  <c:v>53528700000</c:v>
                </c:pt>
                <c:pt idx="3062">
                  <c:v>53542100000</c:v>
                </c:pt>
                <c:pt idx="3063">
                  <c:v>53570200000</c:v>
                </c:pt>
                <c:pt idx="3064">
                  <c:v>53602700000</c:v>
                </c:pt>
                <c:pt idx="3065">
                  <c:v>53649700000</c:v>
                </c:pt>
                <c:pt idx="3066">
                  <c:v>53677900000</c:v>
                </c:pt>
                <c:pt idx="3067">
                  <c:v>53721700000</c:v>
                </c:pt>
                <c:pt idx="3068">
                  <c:v>53773000000</c:v>
                </c:pt>
                <c:pt idx="3069">
                  <c:v>53809100000</c:v>
                </c:pt>
                <c:pt idx="3070">
                  <c:v>53842500000</c:v>
                </c:pt>
                <c:pt idx="3071">
                  <c:v>53885500000</c:v>
                </c:pt>
                <c:pt idx="3072">
                  <c:v>53923200000</c:v>
                </c:pt>
                <c:pt idx="3073">
                  <c:v>53942600000</c:v>
                </c:pt>
                <c:pt idx="3074">
                  <c:v>53976200000</c:v>
                </c:pt>
                <c:pt idx="3075">
                  <c:v>54001300000</c:v>
                </c:pt>
                <c:pt idx="3076">
                  <c:v>54036400000</c:v>
                </c:pt>
                <c:pt idx="3077">
                  <c:v>54073800000</c:v>
                </c:pt>
                <c:pt idx="3078">
                  <c:v>54111100000</c:v>
                </c:pt>
                <c:pt idx="3079">
                  <c:v>54158500000</c:v>
                </c:pt>
                <c:pt idx="3080">
                  <c:v>54196300000</c:v>
                </c:pt>
                <c:pt idx="3081">
                  <c:v>54240300000</c:v>
                </c:pt>
                <c:pt idx="3082">
                  <c:v>54295700000</c:v>
                </c:pt>
                <c:pt idx="3083">
                  <c:v>54331200000</c:v>
                </c:pt>
                <c:pt idx="3084">
                  <c:v>54359200000</c:v>
                </c:pt>
                <c:pt idx="3085">
                  <c:v>54407400000</c:v>
                </c:pt>
                <c:pt idx="3086">
                  <c:v>54451300000</c:v>
                </c:pt>
                <c:pt idx="3087">
                  <c:v>54457400000</c:v>
                </c:pt>
                <c:pt idx="3088">
                  <c:v>54496300000</c:v>
                </c:pt>
                <c:pt idx="3089">
                  <c:v>54529000000</c:v>
                </c:pt>
                <c:pt idx="3090">
                  <c:v>54569700000</c:v>
                </c:pt>
                <c:pt idx="3091">
                  <c:v>54609700000</c:v>
                </c:pt>
                <c:pt idx="3092">
                  <c:v>54656700000</c:v>
                </c:pt>
                <c:pt idx="3093">
                  <c:v>54710100000</c:v>
                </c:pt>
                <c:pt idx="3094">
                  <c:v>54750700000</c:v>
                </c:pt>
                <c:pt idx="3095">
                  <c:v>54808000000</c:v>
                </c:pt>
                <c:pt idx="3096">
                  <c:v>54850100000</c:v>
                </c:pt>
                <c:pt idx="3097">
                  <c:v>54888400000</c:v>
                </c:pt>
                <c:pt idx="3098">
                  <c:v>54924500000</c:v>
                </c:pt>
                <c:pt idx="3099">
                  <c:v>54967200000</c:v>
                </c:pt>
                <c:pt idx="3100">
                  <c:v>54992200000</c:v>
                </c:pt>
                <c:pt idx="3101">
                  <c:v>55025400000</c:v>
                </c:pt>
                <c:pt idx="3102">
                  <c:v>55068600000</c:v>
                </c:pt>
                <c:pt idx="3103">
                  <c:v>55124500000</c:v>
                </c:pt>
                <c:pt idx="3104">
                  <c:v>55158700000</c:v>
                </c:pt>
                <c:pt idx="3105">
                  <c:v>55203300000</c:v>
                </c:pt>
                <c:pt idx="3106">
                  <c:v>55277700000</c:v>
                </c:pt>
                <c:pt idx="3107">
                  <c:v>55323600000</c:v>
                </c:pt>
                <c:pt idx="3108">
                  <c:v>55364600000</c:v>
                </c:pt>
                <c:pt idx="3109">
                  <c:v>55421400000</c:v>
                </c:pt>
                <c:pt idx="3110">
                  <c:v>55467400000</c:v>
                </c:pt>
                <c:pt idx="3111">
                  <c:v>55512200000</c:v>
                </c:pt>
                <c:pt idx="3112">
                  <c:v>55538900000</c:v>
                </c:pt>
                <c:pt idx="3113">
                  <c:v>55585300000</c:v>
                </c:pt>
                <c:pt idx="3114">
                  <c:v>55610900000</c:v>
                </c:pt>
                <c:pt idx="3115">
                  <c:v>55659300000</c:v>
                </c:pt>
                <c:pt idx="3116">
                  <c:v>55705800000</c:v>
                </c:pt>
                <c:pt idx="3117">
                  <c:v>55761700000</c:v>
                </c:pt>
                <c:pt idx="3118">
                  <c:v>55809900000</c:v>
                </c:pt>
                <c:pt idx="3119">
                  <c:v>55857000000</c:v>
                </c:pt>
                <c:pt idx="3120">
                  <c:v>55936900000</c:v>
                </c:pt>
                <c:pt idx="3121">
                  <c:v>55985700000</c:v>
                </c:pt>
                <c:pt idx="3122">
                  <c:v>56033700000</c:v>
                </c:pt>
                <c:pt idx="3123">
                  <c:v>56082200000</c:v>
                </c:pt>
                <c:pt idx="3124">
                  <c:v>56130400000</c:v>
                </c:pt>
                <c:pt idx="3125">
                  <c:v>56146300000</c:v>
                </c:pt>
                <c:pt idx="3126">
                  <c:v>56196300000</c:v>
                </c:pt>
                <c:pt idx="3127">
                  <c:v>56245200000</c:v>
                </c:pt>
                <c:pt idx="3128">
                  <c:v>56285900000</c:v>
                </c:pt>
                <c:pt idx="3129">
                  <c:v>56336500000</c:v>
                </c:pt>
                <c:pt idx="3130">
                  <c:v>56386100000</c:v>
                </c:pt>
                <c:pt idx="3131">
                  <c:v>56457600000</c:v>
                </c:pt>
                <c:pt idx="3132">
                  <c:v>56508500000</c:v>
                </c:pt>
                <c:pt idx="3133">
                  <c:v>56559700000</c:v>
                </c:pt>
                <c:pt idx="3134">
                  <c:v>56632100000</c:v>
                </c:pt>
                <c:pt idx="3135">
                  <c:v>56683500000</c:v>
                </c:pt>
                <c:pt idx="3136">
                  <c:v>56723000000</c:v>
                </c:pt>
                <c:pt idx="3137">
                  <c:v>56779100000</c:v>
                </c:pt>
                <c:pt idx="3138">
                  <c:v>56830600000</c:v>
                </c:pt>
                <c:pt idx="3139">
                  <c:v>56850100000</c:v>
                </c:pt>
                <c:pt idx="3140">
                  <c:v>56902900000</c:v>
                </c:pt>
                <c:pt idx="3141">
                  <c:v>56954800000</c:v>
                </c:pt>
                <c:pt idx="3142">
                  <c:v>57007400000</c:v>
                </c:pt>
                <c:pt idx="3143">
                  <c:v>57061700000</c:v>
                </c:pt>
                <c:pt idx="3144">
                  <c:v>57145800000</c:v>
                </c:pt>
                <c:pt idx="3145">
                  <c:v>57202100000</c:v>
                </c:pt>
                <c:pt idx="3146">
                  <c:v>57256700000</c:v>
                </c:pt>
                <c:pt idx="3147">
                  <c:v>57312400000</c:v>
                </c:pt>
                <c:pt idx="3148">
                  <c:v>57377600000</c:v>
                </c:pt>
                <c:pt idx="3149">
                  <c:v>57432500000</c:v>
                </c:pt>
                <c:pt idx="3150">
                  <c:v>57468900000</c:v>
                </c:pt>
                <c:pt idx="3151">
                  <c:v>57525900000</c:v>
                </c:pt>
                <c:pt idx="3152">
                  <c:v>57586800000</c:v>
                </c:pt>
                <c:pt idx="3153">
                  <c:v>57616400000</c:v>
                </c:pt>
                <c:pt idx="3154">
                  <c:v>57673700000</c:v>
                </c:pt>
                <c:pt idx="3155">
                  <c:v>57749100000</c:v>
                </c:pt>
                <c:pt idx="3156">
                  <c:v>57796200000</c:v>
                </c:pt>
                <c:pt idx="3157">
                  <c:v>57854500000</c:v>
                </c:pt>
                <c:pt idx="3158">
                  <c:v>57925900000</c:v>
                </c:pt>
                <c:pt idx="3159">
                  <c:v>58005100000</c:v>
                </c:pt>
                <c:pt idx="3160">
                  <c:v>58063800000</c:v>
                </c:pt>
                <c:pt idx="3161">
                  <c:v>58120700000</c:v>
                </c:pt>
                <c:pt idx="3162">
                  <c:v>58185700000</c:v>
                </c:pt>
                <c:pt idx="3163">
                  <c:v>58221700000</c:v>
                </c:pt>
                <c:pt idx="3164">
                  <c:v>58274200000</c:v>
                </c:pt>
                <c:pt idx="3165">
                  <c:v>58334100000</c:v>
                </c:pt>
                <c:pt idx="3166">
                  <c:v>58402400000</c:v>
                </c:pt>
                <c:pt idx="3167">
                  <c:v>58441900000</c:v>
                </c:pt>
                <c:pt idx="3168">
                  <c:v>58502100000</c:v>
                </c:pt>
                <c:pt idx="3169">
                  <c:v>58590100000</c:v>
                </c:pt>
                <c:pt idx="3170">
                  <c:v>58641400000</c:v>
                </c:pt>
                <c:pt idx="3171">
                  <c:v>58707500000</c:v>
                </c:pt>
                <c:pt idx="3172">
                  <c:v>58764800000</c:v>
                </c:pt>
                <c:pt idx="3173">
                  <c:v>58849500000</c:v>
                </c:pt>
                <c:pt idx="3174">
                  <c:v>58901800000</c:v>
                </c:pt>
                <c:pt idx="3175">
                  <c:v>58966600000</c:v>
                </c:pt>
                <c:pt idx="3176">
                  <c:v>59028500000</c:v>
                </c:pt>
                <c:pt idx="3177">
                  <c:v>59081700000</c:v>
                </c:pt>
                <c:pt idx="3178">
                  <c:v>59119600000</c:v>
                </c:pt>
                <c:pt idx="3179">
                  <c:v>59181900000</c:v>
                </c:pt>
                <c:pt idx="3180">
                  <c:v>59255200000</c:v>
                </c:pt>
                <c:pt idx="3181">
                  <c:v>59304900000</c:v>
                </c:pt>
                <c:pt idx="3182">
                  <c:v>59401100000</c:v>
                </c:pt>
                <c:pt idx="3183">
                  <c:v>59462100000</c:v>
                </c:pt>
                <c:pt idx="3184">
                  <c:v>59527500000</c:v>
                </c:pt>
                <c:pt idx="3185">
                  <c:v>59593000000</c:v>
                </c:pt>
                <c:pt idx="3186">
                  <c:v>59672100000</c:v>
                </c:pt>
                <c:pt idx="3187">
                  <c:v>59738300000</c:v>
                </c:pt>
                <c:pt idx="3188">
                  <c:v>59787300000</c:v>
                </c:pt>
                <c:pt idx="3189">
                  <c:v>59855100000</c:v>
                </c:pt>
                <c:pt idx="3190">
                  <c:v>59922300000</c:v>
                </c:pt>
                <c:pt idx="3191">
                  <c:v>59995400000</c:v>
                </c:pt>
                <c:pt idx="3192">
                  <c:v>60032000000</c:v>
                </c:pt>
                <c:pt idx="3193">
                  <c:v>60117200000</c:v>
                </c:pt>
                <c:pt idx="3194">
                  <c:v>60185500000</c:v>
                </c:pt>
                <c:pt idx="3195">
                  <c:v>60243900000</c:v>
                </c:pt>
                <c:pt idx="3196">
                  <c:v>60333800000</c:v>
                </c:pt>
                <c:pt idx="3197">
                  <c:v>60398400000</c:v>
                </c:pt>
                <c:pt idx="3198">
                  <c:v>60487100000</c:v>
                </c:pt>
                <c:pt idx="3199">
                  <c:v>60555900000</c:v>
                </c:pt>
                <c:pt idx="3200">
                  <c:v>60632800000</c:v>
                </c:pt>
                <c:pt idx="3201">
                  <c:v>60679400000</c:v>
                </c:pt>
                <c:pt idx="3202">
                  <c:v>60752100000</c:v>
                </c:pt>
                <c:pt idx="3203">
                  <c:v>60817200000</c:v>
                </c:pt>
                <c:pt idx="3204">
                  <c:v>60897200000</c:v>
                </c:pt>
                <c:pt idx="3205">
                  <c:v>60969700000</c:v>
                </c:pt>
                <c:pt idx="3206">
                  <c:v>61015300000</c:v>
                </c:pt>
                <c:pt idx="3207">
                  <c:v>61112600000</c:v>
                </c:pt>
                <c:pt idx="3208">
                  <c:v>61182500000</c:v>
                </c:pt>
                <c:pt idx="3209">
                  <c:v>61246000000</c:v>
                </c:pt>
                <c:pt idx="3210">
                  <c:v>61323500000</c:v>
                </c:pt>
                <c:pt idx="3211">
                  <c:v>61418600000</c:v>
                </c:pt>
                <c:pt idx="3212">
                  <c:v>61484400000</c:v>
                </c:pt>
                <c:pt idx="3213">
                  <c:v>61558000000</c:v>
                </c:pt>
                <c:pt idx="3214">
                  <c:v>61632100000</c:v>
                </c:pt>
                <c:pt idx="3215">
                  <c:v>61691700000</c:v>
                </c:pt>
                <c:pt idx="3216">
                  <c:v>61766000000</c:v>
                </c:pt>
                <c:pt idx="3217">
                  <c:v>61817600000</c:v>
                </c:pt>
                <c:pt idx="3218">
                  <c:v>61903100000</c:v>
                </c:pt>
                <c:pt idx="3219">
                  <c:v>61977900000</c:v>
                </c:pt>
                <c:pt idx="3220">
                  <c:v>62070100000</c:v>
                </c:pt>
                <c:pt idx="3221">
                  <c:v>62144300000</c:v>
                </c:pt>
                <c:pt idx="3222">
                  <c:v>62214000000</c:v>
                </c:pt>
                <c:pt idx="3223">
                  <c:v>62291300000</c:v>
                </c:pt>
                <c:pt idx="3224">
                  <c:v>62366900000</c:v>
                </c:pt>
                <c:pt idx="3225">
                  <c:v>62460400000</c:v>
                </c:pt>
                <c:pt idx="3226">
                  <c:v>62522600000</c:v>
                </c:pt>
                <c:pt idx="3227">
                  <c:v>62601800000</c:v>
                </c:pt>
                <c:pt idx="3228">
                  <c:v>62679300000</c:v>
                </c:pt>
                <c:pt idx="3229">
                  <c:v>62762100000</c:v>
                </c:pt>
                <c:pt idx="3230">
                  <c:v>62842200000</c:v>
                </c:pt>
                <c:pt idx="3231">
                  <c:v>62905200000</c:v>
                </c:pt>
                <c:pt idx="3232">
                  <c:v>62985300000</c:v>
                </c:pt>
                <c:pt idx="3233">
                  <c:v>63065000000</c:v>
                </c:pt>
                <c:pt idx="3234">
                  <c:v>63160200000</c:v>
                </c:pt>
                <c:pt idx="3235">
                  <c:v>63240800000</c:v>
                </c:pt>
                <c:pt idx="3236">
                  <c:v>63332500000</c:v>
                </c:pt>
                <c:pt idx="3237">
                  <c:v>63413500000</c:v>
                </c:pt>
                <c:pt idx="3238">
                  <c:v>63495000000</c:v>
                </c:pt>
                <c:pt idx="3239">
                  <c:v>63559900000</c:v>
                </c:pt>
                <c:pt idx="3240">
                  <c:v>63645200000</c:v>
                </c:pt>
                <c:pt idx="3241">
                  <c:v>63728700000</c:v>
                </c:pt>
                <c:pt idx="3242">
                  <c:v>63815700000</c:v>
                </c:pt>
                <c:pt idx="3243">
                  <c:v>63900500000</c:v>
                </c:pt>
                <c:pt idx="3244">
                  <c:v>63984300000</c:v>
                </c:pt>
                <c:pt idx="3245">
                  <c:v>64064900000</c:v>
                </c:pt>
                <c:pt idx="3246">
                  <c:v>64147400000</c:v>
                </c:pt>
                <c:pt idx="3247">
                  <c:v>64228800000</c:v>
                </c:pt>
                <c:pt idx="3248">
                  <c:v>64312600000</c:v>
                </c:pt>
                <c:pt idx="3249">
                  <c:v>64395500000</c:v>
                </c:pt>
                <c:pt idx="3250">
                  <c:v>64497100000</c:v>
                </c:pt>
                <c:pt idx="3251">
                  <c:v>64583500000</c:v>
                </c:pt>
                <c:pt idx="3252">
                  <c:v>64668400000</c:v>
                </c:pt>
                <c:pt idx="3253">
                  <c:v>64739000000</c:v>
                </c:pt>
                <c:pt idx="3254">
                  <c:v>64826200000</c:v>
                </c:pt>
                <c:pt idx="3255">
                  <c:v>64912300000</c:v>
                </c:pt>
                <c:pt idx="3256">
                  <c:v>64988800000</c:v>
                </c:pt>
                <c:pt idx="3257">
                  <c:v>65076300000</c:v>
                </c:pt>
                <c:pt idx="3258">
                  <c:v>65188500000</c:v>
                </c:pt>
                <c:pt idx="3259">
                  <c:v>65268100000</c:v>
                </c:pt>
                <c:pt idx="3260">
                  <c:v>65354700000</c:v>
                </c:pt>
                <c:pt idx="3261">
                  <c:v>65438500000</c:v>
                </c:pt>
                <c:pt idx="3262">
                  <c:v>65527300000</c:v>
                </c:pt>
                <c:pt idx="3263">
                  <c:v>65614900000</c:v>
                </c:pt>
                <c:pt idx="3264">
                  <c:v>65705800000</c:v>
                </c:pt>
                <c:pt idx="3265">
                  <c:v>65798100000</c:v>
                </c:pt>
                <c:pt idx="3266">
                  <c:v>65889100000</c:v>
                </c:pt>
                <c:pt idx="3267">
                  <c:v>65983100000</c:v>
                </c:pt>
                <c:pt idx="3268">
                  <c:v>66076100000</c:v>
                </c:pt>
                <c:pt idx="3269">
                  <c:v>66173700000</c:v>
                </c:pt>
                <c:pt idx="3270">
                  <c:v>66245000000</c:v>
                </c:pt>
                <c:pt idx="3271">
                  <c:v>66337300000</c:v>
                </c:pt>
                <c:pt idx="3272">
                  <c:v>66440700000</c:v>
                </c:pt>
                <c:pt idx="3273">
                  <c:v>66536900000</c:v>
                </c:pt>
                <c:pt idx="3274">
                  <c:v>66629400000</c:v>
                </c:pt>
                <c:pt idx="3275">
                  <c:v>66734800000</c:v>
                </c:pt>
                <c:pt idx="3276">
                  <c:v>66829800000</c:v>
                </c:pt>
                <c:pt idx="3277">
                  <c:v>66907300000</c:v>
                </c:pt>
                <c:pt idx="3278">
                  <c:v>67003800000</c:v>
                </c:pt>
                <c:pt idx="3279">
                  <c:v>67100800000</c:v>
                </c:pt>
                <c:pt idx="3280">
                  <c:v>67202200000</c:v>
                </c:pt>
                <c:pt idx="3281">
                  <c:v>67297100000</c:v>
                </c:pt>
                <c:pt idx="3282">
                  <c:v>67394500000</c:v>
                </c:pt>
                <c:pt idx="3283">
                  <c:v>67511300000</c:v>
                </c:pt>
                <c:pt idx="3284">
                  <c:v>67588100000</c:v>
                </c:pt>
                <c:pt idx="3285">
                  <c:v>67683500000</c:v>
                </c:pt>
                <c:pt idx="3286">
                  <c:v>67777500000</c:v>
                </c:pt>
                <c:pt idx="3287">
                  <c:v>67874700000</c:v>
                </c:pt>
                <c:pt idx="3288">
                  <c:v>67974300000</c:v>
                </c:pt>
                <c:pt idx="3289">
                  <c:v>68087000000</c:v>
                </c:pt>
                <c:pt idx="3290">
                  <c:v>68186600000</c:v>
                </c:pt>
                <c:pt idx="3291">
                  <c:v>68284800000</c:v>
                </c:pt>
                <c:pt idx="3292">
                  <c:v>68375200000</c:v>
                </c:pt>
                <c:pt idx="3293">
                  <c:v>68475800000</c:v>
                </c:pt>
                <c:pt idx="3294">
                  <c:v>68575900000</c:v>
                </c:pt>
                <c:pt idx="3295">
                  <c:v>68663800000</c:v>
                </c:pt>
                <c:pt idx="3296">
                  <c:v>68764700000</c:v>
                </c:pt>
                <c:pt idx="3297">
                  <c:v>68885100000</c:v>
                </c:pt>
                <c:pt idx="3298">
                  <c:v>68986700000</c:v>
                </c:pt>
                <c:pt idx="3299">
                  <c:v>69092400000</c:v>
                </c:pt>
                <c:pt idx="3300">
                  <c:v>69189900000</c:v>
                </c:pt>
                <c:pt idx="3301">
                  <c:v>69292600000</c:v>
                </c:pt>
                <c:pt idx="3302">
                  <c:v>69383100000</c:v>
                </c:pt>
                <c:pt idx="3303">
                  <c:v>69496000000</c:v>
                </c:pt>
                <c:pt idx="3304">
                  <c:v>69602000000</c:v>
                </c:pt>
                <c:pt idx="3305">
                  <c:v>69715800000</c:v>
                </c:pt>
                <c:pt idx="3306">
                  <c:v>69820900000</c:v>
                </c:pt>
                <c:pt idx="3307">
                  <c:v>69938300000</c:v>
                </c:pt>
                <c:pt idx="3308">
                  <c:v>70048000000</c:v>
                </c:pt>
                <c:pt idx="3309">
                  <c:v>70129700000</c:v>
                </c:pt>
                <c:pt idx="3310">
                  <c:v>70244400000</c:v>
                </c:pt>
                <c:pt idx="3311">
                  <c:v>70351000000</c:v>
                </c:pt>
                <c:pt idx="3312">
                  <c:v>70458900000</c:v>
                </c:pt>
                <c:pt idx="3313">
                  <c:v>70577000000</c:v>
                </c:pt>
                <c:pt idx="3314">
                  <c:v>70693600000</c:v>
                </c:pt>
                <c:pt idx="3315">
                  <c:v>70802800000</c:v>
                </c:pt>
                <c:pt idx="3316">
                  <c:v>70903500000</c:v>
                </c:pt>
                <c:pt idx="3317">
                  <c:v>71007100000</c:v>
                </c:pt>
                <c:pt idx="3318">
                  <c:v>71121300000</c:v>
                </c:pt>
                <c:pt idx="3319">
                  <c:v>71231700000</c:v>
                </c:pt>
                <c:pt idx="3320">
                  <c:v>71340100000</c:v>
                </c:pt>
                <c:pt idx="3321">
                  <c:v>71476700000</c:v>
                </c:pt>
                <c:pt idx="3322">
                  <c:v>71572900000</c:v>
                </c:pt>
                <c:pt idx="3323">
                  <c:v>71684200000</c:v>
                </c:pt>
                <c:pt idx="3324">
                  <c:v>71798800000</c:v>
                </c:pt>
                <c:pt idx="3325">
                  <c:v>71902800000</c:v>
                </c:pt>
                <c:pt idx="3326">
                  <c:v>72012500000</c:v>
                </c:pt>
                <c:pt idx="3327">
                  <c:v>72125500000</c:v>
                </c:pt>
                <c:pt idx="3328">
                  <c:v>72255500000</c:v>
                </c:pt>
                <c:pt idx="3329">
                  <c:v>72376700000</c:v>
                </c:pt>
                <c:pt idx="3330">
                  <c:v>72491600000</c:v>
                </c:pt>
                <c:pt idx="3331">
                  <c:v>72600200000</c:v>
                </c:pt>
                <c:pt idx="3332">
                  <c:v>72719200000</c:v>
                </c:pt>
                <c:pt idx="3333">
                  <c:v>72838100000</c:v>
                </c:pt>
                <c:pt idx="3334">
                  <c:v>72933900000</c:v>
                </c:pt>
                <c:pt idx="3335">
                  <c:v>73071200000</c:v>
                </c:pt>
                <c:pt idx="3336">
                  <c:v>73188300000</c:v>
                </c:pt>
                <c:pt idx="3337">
                  <c:v>73313600000</c:v>
                </c:pt>
                <c:pt idx="3338">
                  <c:v>73433800000</c:v>
                </c:pt>
                <c:pt idx="3339">
                  <c:v>73550000000</c:v>
                </c:pt>
                <c:pt idx="3340">
                  <c:v>73655700000</c:v>
                </c:pt>
                <c:pt idx="3341">
                  <c:v>73776800000</c:v>
                </c:pt>
                <c:pt idx="3342">
                  <c:v>73900400000</c:v>
                </c:pt>
                <c:pt idx="3343">
                  <c:v>74032700000</c:v>
                </c:pt>
                <c:pt idx="3344">
                  <c:v>74153400000</c:v>
                </c:pt>
                <c:pt idx="3345">
                  <c:v>74291400000</c:v>
                </c:pt>
                <c:pt idx="3346">
                  <c:v>74415900000</c:v>
                </c:pt>
                <c:pt idx="3347">
                  <c:v>74517000000</c:v>
                </c:pt>
                <c:pt idx="3348">
                  <c:v>74644100000</c:v>
                </c:pt>
                <c:pt idx="3349">
                  <c:v>74769300000</c:v>
                </c:pt>
                <c:pt idx="3350">
                  <c:v>74887300000</c:v>
                </c:pt>
                <c:pt idx="3351">
                  <c:v>75017000000</c:v>
                </c:pt>
                <c:pt idx="3352">
                  <c:v>75142700000</c:v>
                </c:pt>
                <c:pt idx="3353">
                  <c:v>75280600000</c:v>
                </c:pt>
                <c:pt idx="3354">
                  <c:v>75406000000</c:v>
                </c:pt>
                <c:pt idx="3355">
                  <c:v>75532400000</c:v>
                </c:pt>
                <c:pt idx="3356">
                  <c:v>75653800000</c:v>
                </c:pt>
                <c:pt idx="3357">
                  <c:v>75782200000</c:v>
                </c:pt>
                <c:pt idx="3358">
                  <c:v>75910700000</c:v>
                </c:pt>
                <c:pt idx="3359">
                  <c:v>76051300000</c:v>
                </c:pt>
                <c:pt idx="3360">
                  <c:v>76181100000</c:v>
                </c:pt>
                <c:pt idx="3361">
                  <c:v>76303600000</c:v>
                </c:pt>
                <c:pt idx="3362">
                  <c:v>76437700000</c:v>
                </c:pt>
                <c:pt idx="3363">
                  <c:v>76569600000</c:v>
                </c:pt>
                <c:pt idx="3364">
                  <c:v>76693900000</c:v>
                </c:pt>
                <c:pt idx="3365">
                  <c:v>76817300000</c:v>
                </c:pt>
                <c:pt idx="3366">
                  <c:v>76950000000</c:v>
                </c:pt>
                <c:pt idx="3367">
                  <c:v>77099600000</c:v>
                </c:pt>
                <c:pt idx="3368">
                  <c:v>77233600000</c:v>
                </c:pt>
                <c:pt idx="3369">
                  <c:v>77366500000</c:v>
                </c:pt>
                <c:pt idx="3370">
                  <c:v>77513900000</c:v>
                </c:pt>
                <c:pt idx="3371">
                  <c:v>77650100000</c:v>
                </c:pt>
                <c:pt idx="3372">
                  <c:v>77762200000</c:v>
                </c:pt>
                <c:pt idx="3373">
                  <c:v>77907500000</c:v>
                </c:pt>
                <c:pt idx="3374">
                  <c:v>78045200000</c:v>
                </c:pt>
                <c:pt idx="3375">
                  <c:v>78186300000</c:v>
                </c:pt>
                <c:pt idx="3376">
                  <c:v>78326200000</c:v>
                </c:pt>
                <c:pt idx="3377">
                  <c:v>78464800000</c:v>
                </c:pt>
                <c:pt idx="3378">
                  <c:v>78603600000</c:v>
                </c:pt>
                <c:pt idx="3379">
                  <c:v>78744100000</c:v>
                </c:pt>
                <c:pt idx="3380">
                  <c:v>78883300000</c:v>
                </c:pt>
                <c:pt idx="3381">
                  <c:v>79021800000</c:v>
                </c:pt>
                <c:pt idx="3382">
                  <c:v>79163000000</c:v>
                </c:pt>
                <c:pt idx="3383">
                  <c:v>79302500000</c:v>
                </c:pt>
                <c:pt idx="3384">
                  <c:v>79466000000</c:v>
                </c:pt>
                <c:pt idx="3385">
                  <c:v>79608600000</c:v>
                </c:pt>
                <c:pt idx="3386">
                  <c:v>79738200000</c:v>
                </c:pt>
                <c:pt idx="3387">
                  <c:v>79883900000</c:v>
                </c:pt>
                <c:pt idx="3388">
                  <c:v>80028600000</c:v>
                </c:pt>
                <c:pt idx="3389">
                  <c:v>80160900000</c:v>
                </c:pt>
                <c:pt idx="3390">
                  <c:v>80307400000</c:v>
                </c:pt>
                <c:pt idx="3391">
                  <c:v>80452800000</c:v>
                </c:pt>
                <c:pt idx="3392">
                  <c:v>80619400000</c:v>
                </c:pt>
                <c:pt idx="3393">
                  <c:v>80767000000</c:v>
                </c:pt>
                <c:pt idx="3394">
                  <c:v>80917600000</c:v>
                </c:pt>
                <c:pt idx="3395">
                  <c:v>81063700000</c:v>
                </c:pt>
                <c:pt idx="3396">
                  <c:v>81213400000</c:v>
                </c:pt>
                <c:pt idx="3397">
                  <c:v>81360400000</c:v>
                </c:pt>
                <c:pt idx="3398">
                  <c:v>81513100000</c:v>
                </c:pt>
                <c:pt idx="3399">
                  <c:v>81664900000</c:v>
                </c:pt>
                <c:pt idx="3400">
                  <c:v>81821000000</c:v>
                </c:pt>
                <c:pt idx="3401">
                  <c:v>81975500000</c:v>
                </c:pt>
                <c:pt idx="3402">
                  <c:v>82128600000</c:v>
                </c:pt>
                <c:pt idx="3403">
                  <c:v>82270800000</c:v>
                </c:pt>
                <c:pt idx="3404">
                  <c:v>82426300000</c:v>
                </c:pt>
                <c:pt idx="3405">
                  <c:v>82597700000</c:v>
                </c:pt>
                <c:pt idx="3406">
                  <c:v>82747100000</c:v>
                </c:pt>
                <c:pt idx="3407">
                  <c:v>82903000000</c:v>
                </c:pt>
                <c:pt idx="3408">
                  <c:v>83065300000</c:v>
                </c:pt>
                <c:pt idx="3409">
                  <c:v>83235600000</c:v>
                </c:pt>
                <c:pt idx="3410">
                  <c:v>83393700000</c:v>
                </c:pt>
                <c:pt idx="3411">
                  <c:v>83536500000</c:v>
                </c:pt>
                <c:pt idx="3412">
                  <c:v>83697700000</c:v>
                </c:pt>
                <c:pt idx="3413">
                  <c:v>83864300000</c:v>
                </c:pt>
                <c:pt idx="3414">
                  <c:v>84014400000</c:v>
                </c:pt>
                <c:pt idx="3415">
                  <c:v>84176300000</c:v>
                </c:pt>
                <c:pt idx="3416">
                  <c:v>84355500000</c:v>
                </c:pt>
                <c:pt idx="3417">
                  <c:v>84514000000</c:v>
                </c:pt>
                <c:pt idx="3418">
                  <c:v>84677100000</c:v>
                </c:pt>
                <c:pt idx="3419">
                  <c:v>84844300000</c:v>
                </c:pt>
                <c:pt idx="3420">
                  <c:v>85000500000</c:v>
                </c:pt>
                <c:pt idx="3421">
                  <c:v>85165300000</c:v>
                </c:pt>
                <c:pt idx="3422">
                  <c:v>85342700000</c:v>
                </c:pt>
                <c:pt idx="3423">
                  <c:v>85510700000</c:v>
                </c:pt>
                <c:pt idx="3424">
                  <c:v>85679900000</c:v>
                </c:pt>
                <c:pt idx="3425">
                  <c:v>85844400000</c:v>
                </c:pt>
                <c:pt idx="3426">
                  <c:v>86014700000</c:v>
                </c:pt>
                <c:pt idx="3427">
                  <c:v>86186600000</c:v>
                </c:pt>
                <c:pt idx="3428">
                  <c:v>86338700000</c:v>
                </c:pt>
                <c:pt idx="3429">
                  <c:v>86510500000</c:v>
                </c:pt>
                <c:pt idx="3430">
                  <c:v>86706200000</c:v>
                </c:pt>
                <c:pt idx="3431">
                  <c:v>86873500000</c:v>
                </c:pt>
                <c:pt idx="3432">
                  <c:v>87046200000</c:v>
                </c:pt>
                <c:pt idx="3433">
                  <c:v>87231300000</c:v>
                </c:pt>
                <c:pt idx="3434">
                  <c:v>87407900000</c:v>
                </c:pt>
                <c:pt idx="3435">
                  <c:v>87578400000</c:v>
                </c:pt>
                <c:pt idx="3436">
                  <c:v>87749100000</c:v>
                </c:pt>
                <c:pt idx="3437">
                  <c:v>87928100000</c:v>
                </c:pt>
                <c:pt idx="3438">
                  <c:v>88114100000</c:v>
                </c:pt>
                <c:pt idx="3439">
                  <c:v>88291100000</c:v>
                </c:pt>
                <c:pt idx="3440">
                  <c:v>88471700000</c:v>
                </c:pt>
                <c:pt idx="3441">
                  <c:v>88665200000</c:v>
                </c:pt>
                <c:pt idx="3442">
                  <c:v>88831100000</c:v>
                </c:pt>
                <c:pt idx="3443">
                  <c:v>89021800000</c:v>
                </c:pt>
                <c:pt idx="3444">
                  <c:v>89205500000</c:v>
                </c:pt>
                <c:pt idx="3445">
                  <c:v>89380300000</c:v>
                </c:pt>
                <c:pt idx="3446">
                  <c:v>89574400000</c:v>
                </c:pt>
                <c:pt idx="3447">
                  <c:v>89771800000</c:v>
                </c:pt>
                <c:pt idx="3448">
                  <c:v>89958500000</c:v>
                </c:pt>
                <c:pt idx="3449">
                  <c:v>90137700000</c:v>
                </c:pt>
                <c:pt idx="3450">
                  <c:v>90318300000</c:v>
                </c:pt>
                <c:pt idx="3451">
                  <c:v>90507300000</c:v>
                </c:pt>
                <c:pt idx="3452">
                  <c:v>90702800000</c:v>
                </c:pt>
                <c:pt idx="3453">
                  <c:v>90876100000</c:v>
                </c:pt>
                <c:pt idx="3454">
                  <c:v>91089100000</c:v>
                </c:pt>
                <c:pt idx="3455">
                  <c:v>91280300000</c:v>
                </c:pt>
                <c:pt idx="3456">
                  <c:v>91470900000</c:v>
                </c:pt>
                <c:pt idx="3457">
                  <c:v>91668600000</c:v>
                </c:pt>
                <c:pt idx="3458">
                  <c:v>91852100000</c:v>
                </c:pt>
                <c:pt idx="3459">
                  <c:v>92047400000</c:v>
                </c:pt>
                <c:pt idx="3460">
                  <c:v>92245100000</c:v>
                </c:pt>
                <c:pt idx="3461">
                  <c:v>92449400000</c:v>
                </c:pt>
                <c:pt idx="3462">
                  <c:v>92654700000</c:v>
                </c:pt>
                <c:pt idx="3463">
                  <c:v>92854400000</c:v>
                </c:pt>
                <c:pt idx="3464">
                  <c:v>93049600000</c:v>
                </c:pt>
                <c:pt idx="3465">
                  <c:v>93251100000</c:v>
                </c:pt>
                <c:pt idx="3466">
                  <c:v>93454600000</c:v>
                </c:pt>
                <c:pt idx="3467">
                  <c:v>93635900000</c:v>
                </c:pt>
                <c:pt idx="3468">
                  <c:v>93866800000</c:v>
                </c:pt>
                <c:pt idx="3469">
                  <c:v>94071100000</c:v>
                </c:pt>
                <c:pt idx="3470">
                  <c:v>94270200000</c:v>
                </c:pt>
                <c:pt idx="3471">
                  <c:v>94484600000</c:v>
                </c:pt>
                <c:pt idx="3472">
                  <c:v>94698200000</c:v>
                </c:pt>
                <c:pt idx="3473">
                  <c:v>94899800000</c:v>
                </c:pt>
                <c:pt idx="3474">
                  <c:v>95111800000</c:v>
                </c:pt>
                <c:pt idx="3475">
                  <c:v>95316000000</c:v>
                </c:pt>
                <c:pt idx="3476">
                  <c:v>95537400000</c:v>
                </c:pt>
                <c:pt idx="3477">
                  <c:v>95750900000</c:v>
                </c:pt>
                <c:pt idx="3478">
                  <c:v>95962400000</c:v>
                </c:pt>
                <c:pt idx="3479">
                  <c:v>96193000000</c:v>
                </c:pt>
                <c:pt idx="3480">
                  <c:v>96409600000</c:v>
                </c:pt>
                <c:pt idx="3481">
                  <c:v>96616900000</c:v>
                </c:pt>
                <c:pt idx="3482">
                  <c:v>96836400000</c:v>
                </c:pt>
                <c:pt idx="3483">
                  <c:v>97045900000</c:v>
                </c:pt>
                <c:pt idx="3484">
                  <c:v>97277200000</c:v>
                </c:pt>
                <c:pt idx="3485">
                  <c:v>97498000000</c:v>
                </c:pt>
                <c:pt idx="3486">
                  <c:v>97734700000</c:v>
                </c:pt>
                <c:pt idx="3487">
                  <c:v>97949600000</c:v>
                </c:pt>
                <c:pt idx="3488">
                  <c:v>98174900000</c:v>
                </c:pt>
                <c:pt idx="3489">
                  <c:v>98390000000</c:v>
                </c:pt>
                <c:pt idx="3490">
                  <c:v>98623500000</c:v>
                </c:pt>
                <c:pt idx="3491">
                  <c:v>98851000000</c:v>
                </c:pt>
                <c:pt idx="3492">
                  <c:v>99088800000</c:v>
                </c:pt>
                <c:pt idx="3493">
                  <c:v>99318600000</c:v>
                </c:pt>
                <c:pt idx="3494">
                  <c:v>99547600000</c:v>
                </c:pt>
                <c:pt idx="3495">
                  <c:v>99778600000</c:v>
                </c:pt>
                <c:pt idx="3496">
                  <c:v>100013000000</c:v>
                </c:pt>
                <c:pt idx="3497">
                  <c:v>100234000000</c:v>
                </c:pt>
                <c:pt idx="3498">
                  <c:v>100473000000</c:v>
                </c:pt>
                <c:pt idx="3499">
                  <c:v>100710000000</c:v>
                </c:pt>
                <c:pt idx="3500">
                  <c:v>100962000000</c:v>
                </c:pt>
                <c:pt idx="3501">
                  <c:v>101203000000</c:v>
                </c:pt>
                <c:pt idx="3502">
                  <c:v>101443000000</c:v>
                </c:pt>
                <c:pt idx="3503">
                  <c:v>101678000000</c:v>
                </c:pt>
                <c:pt idx="3504">
                  <c:v>101924000000</c:v>
                </c:pt>
                <c:pt idx="3505">
                  <c:v>102168000000</c:v>
                </c:pt>
                <c:pt idx="3506">
                  <c:v>102421000000</c:v>
                </c:pt>
                <c:pt idx="3507">
                  <c:v>102668000000</c:v>
                </c:pt>
                <c:pt idx="3508">
                  <c:v>102910000000</c:v>
                </c:pt>
                <c:pt idx="3509">
                  <c:v>103168000000</c:v>
                </c:pt>
                <c:pt idx="3510">
                  <c:v>103419000000</c:v>
                </c:pt>
                <c:pt idx="3511">
                  <c:v>103664000000</c:v>
                </c:pt>
                <c:pt idx="3512">
                  <c:v>103921000000</c:v>
                </c:pt>
                <c:pt idx="3513">
                  <c:v>104177000000</c:v>
                </c:pt>
                <c:pt idx="3514">
                  <c:v>104443000000</c:v>
                </c:pt>
                <c:pt idx="3515">
                  <c:v>104703000000</c:v>
                </c:pt>
                <c:pt idx="3516">
                  <c:v>104963000000</c:v>
                </c:pt>
                <c:pt idx="3517">
                  <c:v>105234000000</c:v>
                </c:pt>
                <c:pt idx="3518">
                  <c:v>105499000000</c:v>
                </c:pt>
                <c:pt idx="3519">
                  <c:v>105764000000</c:v>
                </c:pt>
                <c:pt idx="3520">
                  <c:v>106025000000</c:v>
                </c:pt>
                <c:pt idx="3521">
                  <c:v>106293000000</c:v>
                </c:pt>
                <c:pt idx="3522">
                  <c:v>106563000000</c:v>
                </c:pt>
                <c:pt idx="3523">
                  <c:v>106836000000</c:v>
                </c:pt>
                <c:pt idx="3524">
                  <c:v>107108000000</c:v>
                </c:pt>
                <c:pt idx="3525">
                  <c:v>107390000000</c:v>
                </c:pt>
                <c:pt idx="3526">
                  <c:v>107670000000</c:v>
                </c:pt>
                <c:pt idx="3527">
                  <c:v>107948000000</c:v>
                </c:pt>
                <c:pt idx="3528">
                  <c:v>108221000000</c:v>
                </c:pt>
                <c:pt idx="3529">
                  <c:v>108504000000</c:v>
                </c:pt>
                <c:pt idx="3530">
                  <c:v>108802000000</c:v>
                </c:pt>
                <c:pt idx="3531">
                  <c:v>109094000000</c:v>
                </c:pt>
                <c:pt idx="3532">
                  <c:v>109382000000</c:v>
                </c:pt>
                <c:pt idx="3533">
                  <c:v>109659000000</c:v>
                </c:pt>
                <c:pt idx="3534">
                  <c:v>109954000000</c:v>
                </c:pt>
                <c:pt idx="3535">
                  <c:v>110249000000</c:v>
                </c:pt>
                <c:pt idx="3536">
                  <c:v>110546000000</c:v>
                </c:pt>
                <c:pt idx="3537">
                  <c:v>110845000000</c:v>
                </c:pt>
                <c:pt idx="3538">
                  <c:v>111145000000</c:v>
                </c:pt>
                <c:pt idx="3539">
                  <c:v>111463000000</c:v>
                </c:pt>
                <c:pt idx="3540">
                  <c:v>111772000000</c:v>
                </c:pt>
                <c:pt idx="3541">
                  <c:v>112085000000</c:v>
                </c:pt>
                <c:pt idx="3542">
                  <c:v>112393000000</c:v>
                </c:pt>
                <c:pt idx="3543">
                  <c:v>112710000000</c:v>
                </c:pt>
                <c:pt idx="3544">
                  <c:v>113037000000</c:v>
                </c:pt>
                <c:pt idx="3545">
                  <c:v>113361000000</c:v>
                </c:pt>
                <c:pt idx="3546">
                  <c:v>113686000000</c:v>
                </c:pt>
                <c:pt idx="3547">
                  <c:v>114020000000</c:v>
                </c:pt>
                <c:pt idx="3548">
                  <c:v>114355000000</c:v>
                </c:pt>
                <c:pt idx="3549">
                  <c:v>114699000000</c:v>
                </c:pt>
                <c:pt idx="3550">
                  <c:v>115021000000</c:v>
                </c:pt>
                <c:pt idx="3551">
                  <c:v>115369000000</c:v>
                </c:pt>
                <c:pt idx="3552">
                  <c:v>115743000000</c:v>
                </c:pt>
                <c:pt idx="3553">
                  <c:v>116096000000</c:v>
                </c:pt>
                <c:pt idx="3554">
                  <c:v>116457000000</c:v>
                </c:pt>
                <c:pt idx="3555">
                  <c:v>116820000000</c:v>
                </c:pt>
                <c:pt idx="3556">
                  <c:v>117192000000</c:v>
                </c:pt>
                <c:pt idx="3557">
                  <c:v>117569000000</c:v>
                </c:pt>
                <c:pt idx="3558">
                  <c:v>117953000000</c:v>
                </c:pt>
                <c:pt idx="3559">
                  <c:v>118341000000</c:v>
                </c:pt>
                <c:pt idx="3560">
                  <c:v>118742000000</c:v>
                </c:pt>
                <c:pt idx="3561">
                  <c:v>119133000000</c:v>
                </c:pt>
                <c:pt idx="3562">
                  <c:v>119538000000</c:v>
                </c:pt>
                <c:pt idx="3563">
                  <c:v>119958000000</c:v>
                </c:pt>
                <c:pt idx="3564">
                  <c:v>120370000000</c:v>
                </c:pt>
                <c:pt idx="3565">
                  <c:v>120794000000</c:v>
                </c:pt>
                <c:pt idx="3566">
                  <c:v>121240000000</c:v>
                </c:pt>
                <c:pt idx="3567">
                  <c:v>121657000000</c:v>
                </c:pt>
                <c:pt idx="3568">
                  <c:v>122110000000</c:v>
                </c:pt>
                <c:pt idx="3569">
                  <c:v>122567000000</c:v>
                </c:pt>
                <c:pt idx="3570">
                  <c:v>123022000000</c:v>
                </c:pt>
                <c:pt idx="3571">
                  <c:v>123475000000</c:v>
                </c:pt>
                <c:pt idx="3572">
                  <c:v>123931000000</c:v>
                </c:pt>
                <c:pt idx="3573">
                  <c:v>124402000000</c:v>
                </c:pt>
                <c:pt idx="3574">
                  <c:v>124896000000</c:v>
                </c:pt>
                <c:pt idx="3575">
                  <c:v>125357000000</c:v>
                </c:pt>
                <c:pt idx="3576">
                  <c:v>125841000000</c:v>
                </c:pt>
                <c:pt idx="3577">
                  <c:v>126348000000</c:v>
                </c:pt>
                <c:pt idx="3578">
                  <c:v>126845000000</c:v>
                </c:pt>
                <c:pt idx="3579">
                  <c:v>127354000000</c:v>
                </c:pt>
                <c:pt idx="3580">
                  <c:v>127861000000</c:v>
                </c:pt>
                <c:pt idx="3581">
                  <c:v>128361000000</c:v>
                </c:pt>
                <c:pt idx="3582">
                  <c:v>128894000000</c:v>
                </c:pt>
                <c:pt idx="3583">
                  <c:v>129413000000</c:v>
                </c:pt>
                <c:pt idx="3584">
                  <c:v>129941000000</c:v>
                </c:pt>
                <c:pt idx="3585">
                  <c:v>130477000000</c:v>
                </c:pt>
                <c:pt idx="3586">
                  <c:v>131021000000</c:v>
                </c:pt>
                <c:pt idx="3587">
                  <c:v>131569000000</c:v>
                </c:pt>
                <c:pt idx="3588">
                  <c:v>132133000000</c:v>
                </c:pt>
                <c:pt idx="3589">
                  <c:v>132669000000</c:v>
                </c:pt>
                <c:pt idx="3590">
                  <c:v>133267000000</c:v>
                </c:pt>
                <c:pt idx="3591">
                  <c:v>133846000000</c:v>
                </c:pt>
                <c:pt idx="3592">
                  <c:v>134434000000</c:v>
                </c:pt>
                <c:pt idx="3593">
                  <c:v>135025000000</c:v>
                </c:pt>
                <c:pt idx="3594">
                  <c:v>135622000000</c:v>
                </c:pt>
                <c:pt idx="3595">
                  <c:v>136238000000</c:v>
                </c:pt>
                <c:pt idx="3596">
                  <c:v>136880000000</c:v>
                </c:pt>
                <c:pt idx="3597">
                  <c:v>137510000000</c:v>
                </c:pt>
                <c:pt idx="3598">
                  <c:v>138155000000</c:v>
                </c:pt>
                <c:pt idx="3599">
                  <c:v>138809000000</c:v>
                </c:pt>
                <c:pt idx="3600">
                  <c:v>139463000000</c:v>
                </c:pt>
                <c:pt idx="3601">
                  <c:v>140145000000</c:v>
                </c:pt>
                <c:pt idx="3602">
                  <c:v>140826000000</c:v>
                </c:pt>
                <c:pt idx="3603">
                  <c:v>141505000000</c:v>
                </c:pt>
                <c:pt idx="3604">
                  <c:v>142230000000</c:v>
                </c:pt>
                <c:pt idx="3605">
                  <c:v>142938000000</c:v>
                </c:pt>
                <c:pt idx="3606">
                  <c:v>143634000000</c:v>
                </c:pt>
                <c:pt idx="3607">
                  <c:v>144368000000</c:v>
                </c:pt>
                <c:pt idx="3608">
                  <c:v>145107000000</c:v>
                </c:pt>
                <c:pt idx="3609">
                  <c:v>145848000000</c:v>
                </c:pt>
                <c:pt idx="3610">
                  <c:v>146595000000</c:v>
                </c:pt>
                <c:pt idx="3611">
                  <c:v>147343000000</c:v>
                </c:pt>
                <c:pt idx="3612">
                  <c:v>148125000000</c:v>
                </c:pt>
                <c:pt idx="3613">
                  <c:v>148897000000</c:v>
                </c:pt>
                <c:pt idx="3614">
                  <c:v>149649000000</c:v>
                </c:pt>
                <c:pt idx="3615">
                  <c:v>150459000000</c:v>
                </c:pt>
                <c:pt idx="3616">
                  <c:v>151257000000</c:v>
                </c:pt>
                <c:pt idx="3617">
                  <c:v>152079000000</c:v>
                </c:pt>
                <c:pt idx="3618">
                  <c:v>152901000000</c:v>
                </c:pt>
                <c:pt idx="3619">
                  <c:v>153718000000</c:v>
                </c:pt>
                <c:pt idx="3620">
                  <c:v>154584000000</c:v>
                </c:pt>
                <c:pt idx="3621">
                  <c:v>155447000000</c:v>
                </c:pt>
                <c:pt idx="3622">
                  <c:v>156319000000</c:v>
                </c:pt>
                <c:pt idx="3623">
                  <c:v>157217000000</c:v>
                </c:pt>
                <c:pt idx="3624">
                  <c:v>158128000000</c:v>
                </c:pt>
                <c:pt idx="3625">
                  <c:v>159058000000</c:v>
                </c:pt>
                <c:pt idx="3626">
                  <c:v>160021000000</c:v>
                </c:pt>
                <c:pt idx="3627">
                  <c:v>160990000000</c:v>
                </c:pt>
                <c:pt idx="3628">
                  <c:v>161984000000</c:v>
                </c:pt>
                <c:pt idx="3629">
                  <c:v>162997000000</c:v>
                </c:pt>
                <c:pt idx="3630">
                  <c:v>164028000000</c:v>
                </c:pt>
                <c:pt idx="3631">
                  <c:v>165079000000</c:v>
                </c:pt>
                <c:pt idx="3632">
                  <c:v>166157000000</c:v>
                </c:pt>
                <c:pt idx="3633">
                  <c:v>167252000000</c:v>
                </c:pt>
                <c:pt idx="3634">
                  <c:v>168403000000</c:v>
                </c:pt>
                <c:pt idx="3635">
                  <c:v>169553000000</c:v>
                </c:pt>
                <c:pt idx="3636">
                  <c:v>170731000000</c:v>
                </c:pt>
                <c:pt idx="3637">
                  <c:v>171937000000</c:v>
                </c:pt>
                <c:pt idx="3638">
                  <c:v>173168000000</c:v>
                </c:pt>
                <c:pt idx="3639">
                  <c:v>174429000000</c:v>
                </c:pt>
                <c:pt idx="3640">
                  <c:v>175721000000</c:v>
                </c:pt>
                <c:pt idx="3641">
                  <c:v>177041000000</c:v>
                </c:pt>
                <c:pt idx="3642">
                  <c:v>178421000000</c:v>
                </c:pt>
                <c:pt idx="3643">
                  <c:v>179811000000</c:v>
                </c:pt>
                <c:pt idx="3644">
                  <c:v>181208000000</c:v>
                </c:pt>
                <c:pt idx="3645">
                  <c:v>182692000000</c:v>
                </c:pt>
                <c:pt idx="3646">
                  <c:v>184196000000</c:v>
                </c:pt>
                <c:pt idx="3647">
                  <c:v>185754000000</c:v>
                </c:pt>
                <c:pt idx="3648">
                  <c:v>187345000000</c:v>
                </c:pt>
                <c:pt idx="3649">
                  <c:v>188976000000</c:v>
                </c:pt>
                <c:pt idx="3650">
                  <c:v>190665000000</c:v>
                </c:pt>
                <c:pt idx="3651">
                  <c:v>192388000000</c:v>
                </c:pt>
                <c:pt idx="3652">
                  <c:v>194154000000</c:v>
                </c:pt>
                <c:pt idx="3653">
                  <c:v>195972000000</c:v>
                </c:pt>
                <c:pt idx="3654">
                  <c:v>197831000000</c:v>
                </c:pt>
                <c:pt idx="3655">
                  <c:v>199767000000</c:v>
                </c:pt>
                <c:pt idx="3656">
                  <c:v>201685000000</c:v>
                </c:pt>
                <c:pt idx="3657">
                  <c:v>203670000000</c:v>
                </c:pt>
                <c:pt idx="3658">
                  <c:v>205709000000</c:v>
                </c:pt>
                <c:pt idx="3659">
                  <c:v>207773000000</c:v>
                </c:pt>
                <c:pt idx="3660">
                  <c:v>209867000000</c:v>
                </c:pt>
                <c:pt idx="3661">
                  <c:v>211999000000</c:v>
                </c:pt>
                <c:pt idx="3662">
                  <c:v>214158000000</c:v>
                </c:pt>
                <c:pt idx="3663">
                  <c:v>216339000000</c:v>
                </c:pt>
                <c:pt idx="3664">
                  <c:v>218563000000</c:v>
                </c:pt>
                <c:pt idx="3665">
                  <c:v>220793000000</c:v>
                </c:pt>
                <c:pt idx="3666">
                  <c:v>223060000000</c:v>
                </c:pt>
                <c:pt idx="3667">
                  <c:v>225334000000</c:v>
                </c:pt>
                <c:pt idx="3668">
                  <c:v>227623000000</c:v>
                </c:pt>
                <c:pt idx="3669">
                  <c:v>229919000000</c:v>
                </c:pt>
                <c:pt idx="3670">
                  <c:v>232252000000</c:v>
                </c:pt>
                <c:pt idx="3671">
                  <c:v>234601000000</c:v>
                </c:pt>
                <c:pt idx="3672">
                  <c:v>237006000000</c:v>
                </c:pt>
                <c:pt idx="3673">
                  <c:v>239411000000</c:v>
                </c:pt>
                <c:pt idx="3674">
                  <c:v>241841000000</c:v>
                </c:pt>
                <c:pt idx="3675">
                  <c:v>244325000000</c:v>
                </c:pt>
                <c:pt idx="3676">
                  <c:v>246832000000</c:v>
                </c:pt>
                <c:pt idx="3677">
                  <c:v>249401000000</c:v>
                </c:pt>
                <c:pt idx="3678">
                  <c:v>251985000000</c:v>
                </c:pt>
                <c:pt idx="3679">
                  <c:v>254625000000</c:v>
                </c:pt>
                <c:pt idx="3680">
                  <c:v>257352000000</c:v>
                </c:pt>
                <c:pt idx="3681">
                  <c:v>260108000000</c:v>
                </c:pt>
                <c:pt idx="3682">
                  <c:v>262919000000</c:v>
                </c:pt>
                <c:pt idx="3683">
                  <c:v>265808000000</c:v>
                </c:pt>
                <c:pt idx="3684">
                  <c:v>268754000000</c:v>
                </c:pt>
                <c:pt idx="3685">
                  <c:v>271806000000</c:v>
                </c:pt>
                <c:pt idx="3686">
                  <c:v>274872000000</c:v>
                </c:pt>
                <c:pt idx="3687">
                  <c:v>278032000000</c:v>
                </c:pt>
                <c:pt idx="3688">
                  <c:v>281303000000</c:v>
                </c:pt>
                <c:pt idx="3689">
                  <c:v>284613000000</c:v>
                </c:pt>
                <c:pt idx="3690">
                  <c:v>288014000000</c:v>
                </c:pt>
                <c:pt idx="3691">
                  <c:v>291532000000</c:v>
                </c:pt>
                <c:pt idx="3692">
                  <c:v>295110000000</c:v>
                </c:pt>
                <c:pt idx="3693">
                  <c:v>298789000000</c:v>
                </c:pt>
                <c:pt idx="3694">
                  <c:v>302596000000</c:v>
                </c:pt>
                <c:pt idx="3695">
                  <c:v>306498000000</c:v>
                </c:pt>
                <c:pt idx="3696">
                  <c:v>310541000000</c:v>
                </c:pt>
                <c:pt idx="3697">
                  <c:v>314698000000</c:v>
                </c:pt>
                <c:pt idx="3698">
                  <c:v>318981000000</c:v>
                </c:pt>
                <c:pt idx="3699">
                  <c:v>323457000000</c:v>
                </c:pt>
                <c:pt idx="3700">
                  <c:v>328011000000</c:v>
                </c:pt>
                <c:pt idx="3701">
                  <c:v>332758000000</c:v>
                </c:pt>
                <c:pt idx="3702">
                  <c:v>337713000000</c:v>
                </c:pt>
                <c:pt idx="3703">
                  <c:v>342817000000</c:v>
                </c:pt>
                <c:pt idx="3704">
                  <c:v>348137000000</c:v>
                </c:pt>
                <c:pt idx="3705">
                  <c:v>353607000000</c:v>
                </c:pt>
                <c:pt idx="3706">
                  <c:v>359272000000</c:v>
                </c:pt>
                <c:pt idx="3707">
                  <c:v>365154000000</c:v>
                </c:pt>
                <c:pt idx="3708">
                  <c:v>371163000000</c:v>
                </c:pt>
                <c:pt idx="3709">
                  <c:v>377376000000</c:v>
                </c:pt>
                <c:pt idx="3710">
                  <c:v>383823000000</c:v>
                </c:pt>
                <c:pt idx="3711">
                  <c:v>390347000000</c:v>
                </c:pt>
                <c:pt idx="3712">
                  <c:v>397019000000</c:v>
                </c:pt>
                <c:pt idx="3713">
                  <c:v>403868000000</c:v>
                </c:pt>
                <c:pt idx="3714">
                  <c:v>410745000000</c:v>
                </c:pt>
                <c:pt idx="3715">
                  <c:v>417774000000</c:v>
                </c:pt>
                <c:pt idx="3716">
                  <c:v>424823000000</c:v>
                </c:pt>
                <c:pt idx="3717">
                  <c:v>431901000000</c:v>
                </c:pt>
                <c:pt idx="3718">
                  <c:v>439078000000</c:v>
                </c:pt>
                <c:pt idx="3719">
                  <c:v>446178000000</c:v>
                </c:pt>
                <c:pt idx="3720">
                  <c:v>453292000000</c:v>
                </c:pt>
                <c:pt idx="3721">
                  <c:v>460426000000</c:v>
                </c:pt>
                <c:pt idx="3722">
                  <c:v>467509000000</c:v>
                </c:pt>
                <c:pt idx="3723">
                  <c:v>474646000000</c:v>
                </c:pt>
                <c:pt idx="3724">
                  <c:v>481697000000</c:v>
                </c:pt>
                <c:pt idx="3725">
                  <c:v>488702000000</c:v>
                </c:pt>
                <c:pt idx="3726">
                  <c:v>495787000000</c:v>
                </c:pt>
                <c:pt idx="3727">
                  <c:v>502864000000</c:v>
                </c:pt>
                <c:pt idx="3728">
                  <c:v>509983000000</c:v>
                </c:pt>
                <c:pt idx="3729">
                  <c:v>517258000000</c:v>
                </c:pt>
                <c:pt idx="3730">
                  <c:v>524532000000</c:v>
                </c:pt>
                <c:pt idx="3731">
                  <c:v>531964000000</c:v>
                </c:pt>
                <c:pt idx="3732">
                  <c:v>539664000000</c:v>
                </c:pt>
                <c:pt idx="3733">
                  <c:v>547455000000</c:v>
                </c:pt>
                <c:pt idx="3734">
                  <c:v>555597000000</c:v>
                </c:pt>
                <c:pt idx="3735">
                  <c:v>563932000000</c:v>
                </c:pt>
                <c:pt idx="3736">
                  <c:v>572541000000</c:v>
                </c:pt>
                <c:pt idx="3737">
                  <c:v>581609000000</c:v>
                </c:pt>
                <c:pt idx="3738">
                  <c:v>590946000000</c:v>
                </c:pt>
                <c:pt idx="3739">
                  <c:v>600628000000</c:v>
                </c:pt>
                <c:pt idx="3740">
                  <c:v>610864000000</c:v>
                </c:pt>
                <c:pt idx="3741">
                  <c:v>621438000000</c:v>
                </c:pt>
                <c:pt idx="3742">
                  <c:v>632447000000</c:v>
                </c:pt>
                <c:pt idx="3743">
                  <c:v>644055000000</c:v>
                </c:pt>
                <c:pt idx="3744">
                  <c:v>656039000000</c:v>
                </c:pt>
                <c:pt idx="3745">
                  <c:v>668646000000</c:v>
                </c:pt>
                <c:pt idx="3746">
                  <c:v>681724000000</c:v>
                </c:pt>
                <c:pt idx="3747">
                  <c:v>695334000000</c:v>
                </c:pt>
                <c:pt idx="3748">
                  <c:v>709642000000</c:v>
                </c:pt>
                <c:pt idx="3749">
                  <c:v>724479000000</c:v>
                </c:pt>
                <c:pt idx="3750">
                  <c:v>739925000000</c:v>
                </c:pt>
                <c:pt idx="3751">
                  <c:v>756161000000</c:v>
                </c:pt>
                <c:pt idx="3752">
                  <c:v>772981000000</c:v>
                </c:pt>
                <c:pt idx="3753">
                  <c:v>790568000000</c:v>
                </c:pt>
                <c:pt idx="3754">
                  <c:v>808826000000</c:v>
                </c:pt>
                <c:pt idx="3755">
                  <c:v>827782000000</c:v>
                </c:pt>
                <c:pt idx="3756">
                  <c:v>847597000000</c:v>
                </c:pt>
                <c:pt idx="3757">
                  <c:v>868036000000</c:v>
                </c:pt>
                <c:pt idx="3758">
                  <c:v>889141000000</c:v>
                </c:pt>
                <c:pt idx="3759">
                  <c:v>911077000000</c:v>
                </c:pt>
                <c:pt idx="3760">
                  <c:v>933508000000</c:v>
                </c:pt>
                <c:pt idx="3761">
                  <c:v>956435000000</c:v>
                </c:pt>
                <c:pt idx="3762">
                  <c:v>980057000000</c:v>
                </c:pt>
                <c:pt idx="3763">
                  <c:v>1003920000000</c:v>
                </c:pt>
                <c:pt idx="3764">
                  <c:v>1028190000000</c:v>
                </c:pt>
                <c:pt idx="3765">
                  <c:v>1052560000000</c:v>
                </c:pt>
                <c:pt idx="3766">
                  <c:v>1077000000000</c:v>
                </c:pt>
                <c:pt idx="3767">
                  <c:v>1101490000000</c:v>
                </c:pt>
                <c:pt idx="3768">
                  <c:v>1125750000000</c:v>
                </c:pt>
                <c:pt idx="3769">
                  <c:v>1149700000000</c:v>
                </c:pt>
                <c:pt idx="3770">
                  <c:v>1173520000000</c:v>
                </c:pt>
                <c:pt idx="3771">
                  <c:v>1196760000000</c:v>
                </c:pt>
                <c:pt idx="3772">
                  <c:v>1219570000000</c:v>
                </c:pt>
                <c:pt idx="3773">
                  <c:v>1241820000000</c:v>
                </c:pt>
                <c:pt idx="3774">
                  <c:v>1263510000000</c:v>
                </c:pt>
                <c:pt idx="3775">
                  <c:v>1284840000000</c:v>
                </c:pt>
                <c:pt idx="3776">
                  <c:v>1305550000000</c:v>
                </c:pt>
                <c:pt idx="3777">
                  <c:v>1325800000000</c:v>
                </c:pt>
                <c:pt idx="3778">
                  <c:v>1345880000000</c:v>
                </c:pt>
                <c:pt idx="3779">
                  <c:v>1365610000000</c:v>
                </c:pt>
                <c:pt idx="3780">
                  <c:v>1385190000000</c:v>
                </c:pt>
                <c:pt idx="3781">
                  <c:v>1405100000000</c:v>
                </c:pt>
                <c:pt idx="3782">
                  <c:v>1424940000000</c:v>
                </c:pt>
                <c:pt idx="3783">
                  <c:v>1445340000000</c:v>
                </c:pt>
                <c:pt idx="3784">
                  <c:v>1466030000000</c:v>
                </c:pt>
                <c:pt idx="3785">
                  <c:v>1487300000000</c:v>
                </c:pt>
                <c:pt idx="3786">
                  <c:v>1509500000000</c:v>
                </c:pt>
                <c:pt idx="3787">
                  <c:v>1532430000000</c:v>
                </c:pt>
                <c:pt idx="3788">
                  <c:v>1556310000000</c:v>
                </c:pt>
                <c:pt idx="3789">
                  <c:v>1581570000000</c:v>
                </c:pt>
                <c:pt idx="3790">
                  <c:v>1607750000000</c:v>
                </c:pt>
                <c:pt idx="3791">
                  <c:v>1635230000000</c:v>
                </c:pt>
                <c:pt idx="3792">
                  <c:v>1664000000000</c:v>
                </c:pt>
                <c:pt idx="3793">
                  <c:v>1694130000000</c:v>
                </c:pt>
                <c:pt idx="3794">
                  <c:v>1725940000000</c:v>
                </c:pt>
                <c:pt idx="3795">
                  <c:v>1759090000000</c:v>
                </c:pt>
                <c:pt idx="3796">
                  <c:v>1793810000000</c:v>
                </c:pt>
                <c:pt idx="3797">
                  <c:v>1830270000000</c:v>
                </c:pt>
                <c:pt idx="3798">
                  <c:v>1868470000000</c:v>
                </c:pt>
                <c:pt idx="3799">
                  <c:v>1908500000000</c:v>
                </c:pt>
                <c:pt idx="3800">
                  <c:v>1950850000000</c:v>
                </c:pt>
                <c:pt idx="3801">
                  <c:v>1994910000000</c:v>
                </c:pt>
                <c:pt idx="3802">
                  <c:v>2041250000000</c:v>
                </c:pt>
                <c:pt idx="3803">
                  <c:v>2089530000000</c:v>
                </c:pt>
                <c:pt idx="3804">
                  <c:v>2140120000000</c:v>
                </c:pt>
                <c:pt idx="3805">
                  <c:v>2193270000000</c:v>
                </c:pt>
                <c:pt idx="3806">
                  <c:v>2248310000000</c:v>
                </c:pt>
                <c:pt idx="3807">
                  <c:v>2305410000000</c:v>
                </c:pt>
                <c:pt idx="3808">
                  <c:v>2364670000000</c:v>
                </c:pt>
                <c:pt idx="3809">
                  <c:v>2425580000000</c:v>
                </c:pt>
                <c:pt idx="3810">
                  <c:v>2487970000000</c:v>
                </c:pt>
                <c:pt idx="3811">
                  <c:v>2551990000000</c:v>
                </c:pt>
                <c:pt idx="3812">
                  <c:v>2616550000000</c:v>
                </c:pt>
                <c:pt idx="3813">
                  <c:v>2681780000000</c:v>
                </c:pt>
                <c:pt idx="3814">
                  <c:v>2747080000000</c:v>
                </c:pt>
                <c:pt idx="3815">
                  <c:v>2811890000000</c:v>
                </c:pt>
                <c:pt idx="3816">
                  <c:v>2875960000000</c:v>
                </c:pt>
                <c:pt idx="3817">
                  <c:v>2938820000000</c:v>
                </c:pt>
                <c:pt idx="3818">
                  <c:v>3000060000000</c:v>
                </c:pt>
                <c:pt idx="3819">
                  <c:v>3059990000000</c:v>
                </c:pt>
                <c:pt idx="3820">
                  <c:v>3117330000000</c:v>
                </c:pt>
                <c:pt idx="3821">
                  <c:v>3172780000000</c:v>
                </c:pt>
                <c:pt idx="3822">
                  <c:v>3225060000000</c:v>
                </c:pt>
                <c:pt idx="3823">
                  <c:v>3275410000000</c:v>
                </c:pt>
                <c:pt idx="3824">
                  <c:v>3324180000000</c:v>
                </c:pt>
                <c:pt idx="3825">
                  <c:v>3370750000000</c:v>
                </c:pt>
                <c:pt idx="3826">
                  <c:v>3415430000000</c:v>
                </c:pt>
                <c:pt idx="3827">
                  <c:v>3459920000000</c:v>
                </c:pt>
                <c:pt idx="3828">
                  <c:v>3501880000000</c:v>
                </c:pt>
                <c:pt idx="3829">
                  <c:v>3544510000000</c:v>
                </c:pt>
                <c:pt idx="3830">
                  <c:v>3589160000000</c:v>
                </c:pt>
                <c:pt idx="3831">
                  <c:v>3633370000000</c:v>
                </c:pt>
                <c:pt idx="3832">
                  <c:v>3679310000000</c:v>
                </c:pt>
                <c:pt idx="3833">
                  <c:v>3726810000000</c:v>
                </c:pt>
                <c:pt idx="3834">
                  <c:v>3777480000000</c:v>
                </c:pt>
                <c:pt idx="3835">
                  <c:v>3832410000000</c:v>
                </c:pt>
                <c:pt idx="3836">
                  <c:v>3890290000000</c:v>
                </c:pt>
                <c:pt idx="3837">
                  <c:v>3951850000000</c:v>
                </c:pt>
                <c:pt idx="3838">
                  <c:v>4017490000000</c:v>
                </c:pt>
                <c:pt idx="3839">
                  <c:v>4088160000000</c:v>
                </c:pt>
                <c:pt idx="3840">
                  <c:v>4165120000000</c:v>
                </c:pt>
                <c:pt idx="3841">
                  <c:v>4245550000000</c:v>
                </c:pt>
                <c:pt idx="3842">
                  <c:v>4331830000000</c:v>
                </c:pt>
                <c:pt idx="3843">
                  <c:v>4423860000000</c:v>
                </c:pt>
                <c:pt idx="3844">
                  <c:v>4521570000000</c:v>
                </c:pt>
                <c:pt idx="3845">
                  <c:v>4625200000000</c:v>
                </c:pt>
                <c:pt idx="3846">
                  <c:v>4735640000000</c:v>
                </c:pt>
                <c:pt idx="3847">
                  <c:v>4851510000000</c:v>
                </c:pt>
                <c:pt idx="3848">
                  <c:v>4973630000000</c:v>
                </c:pt>
                <c:pt idx="3849">
                  <c:v>5102890000000</c:v>
                </c:pt>
                <c:pt idx="3850">
                  <c:v>5237050000000</c:v>
                </c:pt>
                <c:pt idx="3851">
                  <c:v>5378870000000</c:v>
                </c:pt>
                <c:pt idx="3852">
                  <c:v>5525630000000</c:v>
                </c:pt>
                <c:pt idx="3853">
                  <c:v>5678150000000</c:v>
                </c:pt>
                <c:pt idx="3854">
                  <c:v>5835820000000</c:v>
                </c:pt>
                <c:pt idx="3855">
                  <c:v>5996820000000</c:v>
                </c:pt>
                <c:pt idx="3856">
                  <c:v>6161790000000</c:v>
                </c:pt>
                <c:pt idx="3857">
                  <c:v>6330060000000</c:v>
                </c:pt>
                <c:pt idx="3858">
                  <c:v>6499640000000</c:v>
                </c:pt>
                <c:pt idx="3859">
                  <c:v>6669730000000</c:v>
                </c:pt>
                <c:pt idx="3860">
                  <c:v>6838300000000</c:v>
                </c:pt>
                <c:pt idx="3861">
                  <c:v>7003440000000</c:v>
                </c:pt>
                <c:pt idx="3862">
                  <c:v>7165960000000</c:v>
                </c:pt>
                <c:pt idx="3863">
                  <c:v>7324020000000</c:v>
                </c:pt>
                <c:pt idx="3864">
                  <c:v>7478260000000</c:v>
                </c:pt>
                <c:pt idx="3865">
                  <c:v>7625150000000</c:v>
                </c:pt>
                <c:pt idx="3866">
                  <c:v>7760770000000</c:v>
                </c:pt>
                <c:pt idx="3867">
                  <c:v>7891020000000</c:v>
                </c:pt>
                <c:pt idx="3868">
                  <c:v>8015660000000</c:v>
                </c:pt>
                <c:pt idx="3869">
                  <c:v>8130850000000</c:v>
                </c:pt>
                <c:pt idx="3870">
                  <c:v>8237560000000</c:v>
                </c:pt>
                <c:pt idx="3871">
                  <c:v>8337150000000</c:v>
                </c:pt>
                <c:pt idx="3872">
                  <c:v>8428940000000</c:v>
                </c:pt>
                <c:pt idx="3873">
                  <c:v>8521090000000</c:v>
                </c:pt>
                <c:pt idx="3874">
                  <c:v>8605520000000</c:v>
                </c:pt>
                <c:pt idx="3875">
                  <c:v>8686950000000</c:v>
                </c:pt>
                <c:pt idx="3876">
                  <c:v>8767200000000</c:v>
                </c:pt>
                <c:pt idx="3877">
                  <c:v>8849120000000</c:v>
                </c:pt>
                <c:pt idx="3878">
                  <c:v>8935590000000</c:v>
                </c:pt>
                <c:pt idx="3879">
                  <c:v>9023390000000</c:v>
                </c:pt>
                <c:pt idx="3880">
                  <c:v>9116290000000</c:v>
                </c:pt>
                <c:pt idx="3881">
                  <c:v>9215850000000</c:v>
                </c:pt>
                <c:pt idx="3882">
                  <c:v>9323100000000</c:v>
                </c:pt>
                <c:pt idx="3883">
                  <c:v>9438460000000</c:v>
                </c:pt>
                <c:pt idx="3884">
                  <c:v>9565390000000</c:v>
                </c:pt>
                <c:pt idx="3885">
                  <c:v>9701610000000</c:v>
                </c:pt>
                <c:pt idx="3886">
                  <c:v>9849420000000</c:v>
                </c:pt>
                <c:pt idx="3887">
                  <c:v>10009700000000</c:v>
                </c:pt>
                <c:pt idx="3888">
                  <c:v>10181500000000</c:v>
                </c:pt>
                <c:pt idx="3889">
                  <c:v>10366900000000</c:v>
                </c:pt>
                <c:pt idx="3890">
                  <c:v>10564800000000</c:v>
                </c:pt>
                <c:pt idx="3891">
                  <c:v>10775800000000</c:v>
                </c:pt>
                <c:pt idx="3892">
                  <c:v>11001300000000</c:v>
                </c:pt>
                <c:pt idx="3893">
                  <c:v>11239100000000</c:v>
                </c:pt>
                <c:pt idx="3894">
                  <c:v>11488400000000</c:v>
                </c:pt>
                <c:pt idx="3895">
                  <c:v>11753200000000</c:v>
                </c:pt>
                <c:pt idx="3896">
                  <c:v>12028000000000</c:v>
                </c:pt>
                <c:pt idx="3897">
                  <c:v>12314100000000</c:v>
                </c:pt>
                <c:pt idx="3898">
                  <c:v>12610200000000</c:v>
                </c:pt>
                <c:pt idx="3899">
                  <c:v>12913300000000</c:v>
                </c:pt>
                <c:pt idx="3900">
                  <c:v>13222500000000</c:v>
                </c:pt>
                <c:pt idx="3901">
                  <c:v>13535900000000</c:v>
                </c:pt>
                <c:pt idx="3902">
                  <c:v>13850800000000</c:v>
                </c:pt>
                <c:pt idx="3903">
                  <c:v>14167300000000</c:v>
                </c:pt>
                <c:pt idx="3904">
                  <c:v>14478700000000</c:v>
                </c:pt>
                <c:pt idx="3905">
                  <c:v>14782100000000</c:v>
                </c:pt>
                <c:pt idx="3906">
                  <c:v>15081200000000</c:v>
                </c:pt>
                <c:pt idx="3907">
                  <c:v>15367700000000</c:v>
                </c:pt>
                <c:pt idx="3908">
                  <c:v>15645100000000</c:v>
                </c:pt>
                <c:pt idx="3909">
                  <c:v>15905200000000</c:v>
                </c:pt>
                <c:pt idx="3910">
                  <c:v>16149300000000</c:v>
                </c:pt>
                <c:pt idx="3911">
                  <c:v>16377500000000</c:v>
                </c:pt>
                <c:pt idx="3912">
                  <c:v>16588800000000</c:v>
                </c:pt>
                <c:pt idx="3913">
                  <c:v>16783300000000</c:v>
                </c:pt>
                <c:pt idx="3914">
                  <c:v>16965300000000</c:v>
                </c:pt>
                <c:pt idx="3915">
                  <c:v>17130900000000</c:v>
                </c:pt>
                <c:pt idx="3916">
                  <c:v>17280900000000</c:v>
                </c:pt>
                <c:pt idx="3917">
                  <c:v>17429600000000</c:v>
                </c:pt>
                <c:pt idx="3918">
                  <c:v>17566700000000</c:v>
                </c:pt>
                <c:pt idx="3919">
                  <c:v>17699900000000</c:v>
                </c:pt>
                <c:pt idx="3920">
                  <c:v>17833400000000</c:v>
                </c:pt>
                <c:pt idx="3921">
                  <c:v>17969700000000</c:v>
                </c:pt>
                <c:pt idx="3922">
                  <c:v>18115900000000</c:v>
                </c:pt>
                <c:pt idx="3923">
                  <c:v>18268800000000</c:v>
                </c:pt>
                <c:pt idx="3924">
                  <c:v>18434600000000</c:v>
                </c:pt>
                <c:pt idx="3925">
                  <c:v>18616300000000</c:v>
                </c:pt>
                <c:pt idx="3926">
                  <c:v>18817800000000</c:v>
                </c:pt>
                <c:pt idx="3927">
                  <c:v>19044700000000</c:v>
                </c:pt>
                <c:pt idx="3928">
                  <c:v>19291500000000</c:v>
                </c:pt>
                <c:pt idx="3929">
                  <c:v>19563400000000</c:v>
                </c:pt>
                <c:pt idx="3930">
                  <c:v>19862200000000</c:v>
                </c:pt>
                <c:pt idx="3931">
                  <c:v>20189200000000</c:v>
                </c:pt>
                <c:pt idx="3932">
                  <c:v>20544000000000</c:v>
                </c:pt>
                <c:pt idx="3933">
                  <c:v>20928800000000</c:v>
                </c:pt>
                <c:pt idx="3934">
                  <c:v>21340100000000</c:v>
                </c:pt>
                <c:pt idx="3935">
                  <c:v>21778100000000</c:v>
                </c:pt>
                <c:pt idx="3936">
                  <c:v>22244300000000</c:v>
                </c:pt>
                <c:pt idx="3937">
                  <c:v>22732200000000</c:v>
                </c:pt>
                <c:pt idx="3938">
                  <c:v>23242500000000</c:v>
                </c:pt>
                <c:pt idx="3939">
                  <c:v>23770700000000</c:v>
                </c:pt>
                <c:pt idx="3940">
                  <c:v>24314000000000</c:v>
                </c:pt>
                <c:pt idx="3941">
                  <c:v>24869700000000</c:v>
                </c:pt>
                <c:pt idx="3942">
                  <c:v>25432200000000</c:v>
                </c:pt>
                <c:pt idx="3943">
                  <c:v>25997300000000</c:v>
                </c:pt>
                <c:pt idx="3944">
                  <c:v>26565500000000</c:v>
                </c:pt>
                <c:pt idx="3945">
                  <c:v>27123400000000</c:v>
                </c:pt>
                <c:pt idx="3946">
                  <c:v>27672500000000</c:v>
                </c:pt>
                <c:pt idx="3947">
                  <c:v>28200800000000</c:v>
                </c:pt>
                <c:pt idx="3948">
                  <c:v>28713000000000</c:v>
                </c:pt>
                <c:pt idx="3949">
                  <c:v>29207500000000</c:v>
                </c:pt>
                <c:pt idx="3950">
                  <c:v>29670600000000</c:v>
                </c:pt>
                <c:pt idx="3951">
                  <c:v>30104700000000</c:v>
                </c:pt>
                <c:pt idx="3952">
                  <c:v>30509400000000</c:v>
                </c:pt>
                <c:pt idx="3953">
                  <c:v>30882700000000</c:v>
                </c:pt>
                <c:pt idx="3954">
                  <c:v>31224500000000</c:v>
                </c:pt>
                <c:pt idx="3955">
                  <c:v>31538800000000</c:v>
                </c:pt>
                <c:pt idx="3956">
                  <c:v>31823700000000</c:v>
                </c:pt>
                <c:pt idx="3957">
                  <c:v>32086600000000</c:v>
                </c:pt>
                <c:pt idx="3958">
                  <c:v>32327500000000</c:v>
                </c:pt>
                <c:pt idx="3959">
                  <c:v>32549700000000</c:v>
                </c:pt>
                <c:pt idx="3960">
                  <c:v>32760900000000</c:v>
                </c:pt>
                <c:pt idx="3961">
                  <c:v>32962800000000</c:v>
                </c:pt>
                <c:pt idx="3962">
                  <c:v>33166000000000</c:v>
                </c:pt>
                <c:pt idx="3963">
                  <c:v>33380500000000</c:v>
                </c:pt>
                <c:pt idx="3964">
                  <c:v>33597000000000</c:v>
                </c:pt>
                <c:pt idx="3965">
                  <c:v>33831100000000</c:v>
                </c:pt>
                <c:pt idx="3966">
                  <c:v>34087800000000</c:v>
                </c:pt>
                <c:pt idx="3967">
                  <c:v>34368700000000</c:v>
                </c:pt>
                <c:pt idx="3968">
                  <c:v>34682000000000</c:v>
                </c:pt>
                <c:pt idx="3969">
                  <c:v>35023800000000</c:v>
                </c:pt>
                <c:pt idx="3970">
                  <c:v>35402000000000</c:v>
                </c:pt>
                <c:pt idx="3971">
                  <c:v>35821400000000</c:v>
                </c:pt>
                <c:pt idx="3972">
                  <c:v>36273500000000</c:v>
                </c:pt>
                <c:pt idx="3973">
                  <c:v>36764600000000</c:v>
                </c:pt>
                <c:pt idx="3974">
                  <c:v>37296900000000</c:v>
                </c:pt>
                <c:pt idx="3975">
                  <c:v>37861000000000</c:v>
                </c:pt>
                <c:pt idx="3976">
                  <c:v>38462200000000</c:v>
                </c:pt>
                <c:pt idx="3977">
                  <c:v>39088400000000</c:v>
                </c:pt>
                <c:pt idx="3978">
                  <c:v>39742400000000</c:v>
                </c:pt>
                <c:pt idx="3979">
                  <c:v>40422600000000</c:v>
                </c:pt>
                <c:pt idx="3980">
                  <c:v>41114100000000</c:v>
                </c:pt>
                <c:pt idx="3981">
                  <c:v>41818000000000</c:v>
                </c:pt>
                <c:pt idx="3982">
                  <c:v>42530600000000</c:v>
                </c:pt>
                <c:pt idx="3983">
                  <c:v>43238800000000</c:v>
                </c:pt>
                <c:pt idx="3984">
                  <c:v>43941100000000</c:v>
                </c:pt>
                <c:pt idx="3985">
                  <c:v>44634700000000</c:v>
                </c:pt>
                <c:pt idx="3986">
                  <c:v>45306400000000</c:v>
                </c:pt>
                <c:pt idx="3987">
                  <c:v>45961600000000</c:v>
                </c:pt>
                <c:pt idx="3988">
                  <c:v>46582900000000</c:v>
                </c:pt>
                <c:pt idx="3989">
                  <c:v>47167200000000</c:v>
                </c:pt>
                <c:pt idx="3990">
                  <c:v>47726700000000</c:v>
                </c:pt>
                <c:pt idx="3991">
                  <c:v>48242900000000</c:v>
                </c:pt>
                <c:pt idx="3992">
                  <c:v>48720200000000</c:v>
                </c:pt>
                <c:pt idx="3993">
                  <c:v>49162700000000</c:v>
                </c:pt>
                <c:pt idx="3994">
                  <c:v>49563700000000</c:v>
                </c:pt>
                <c:pt idx="3995">
                  <c:v>49939300000000</c:v>
                </c:pt>
                <c:pt idx="3996">
                  <c:v>50274300000000</c:v>
                </c:pt>
                <c:pt idx="3997">
                  <c:v>50571900000000</c:v>
                </c:pt>
                <c:pt idx="3998">
                  <c:v>50856500000000</c:v>
                </c:pt>
                <c:pt idx="3999">
                  <c:v>51125600000000</c:v>
                </c:pt>
                <c:pt idx="4000">
                  <c:v>51396700000000</c:v>
                </c:pt>
                <c:pt idx="4001">
                  <c:v>51654000000000</c:v>
                </c:pt>
                <c:pt idx="4002">
                  <c:v>51908900000000</c:v>
                </c:pt>
                <c:pt idx="4003">
                  <c:v>52186800000000</c:v>
                </c:pt>
                <c:pt idx="4004">
                  <c:v>52501900000000</c:v>
                </c:pt>
                <c:pt idx="4005">
                  <c:v>52821900000000</c:v>
                </c:pt>
                <c:pt idx="4006">
                  <c:v>53175600000000</c:v>
                </c:pt>
                <c:pt idx="4007">
                  <c:v>53574100000000</c:v>
                </c:pt>
                <c:pt idx="4008">
                  <c:v>54023800000000</c:v>
                </c:pt>
                <c:pt idx="4009">
                  <c:v>54520900000000</c:v>
                </c:pt>
                <c:pt idx="4010">
                  <c:v>55056100000000</c:v>
                </c:pt>
                <c:pt idx="4011">
                  <c:v>55625300000000</c:v>
                </c:pt>
                <c:pt idx="4012">
                  <c:v>56270800000000</c:v>
                </c:pt>
                <c:pt idx="4013">
                  <c:v>56948700000000</c:v>
                </c:pt>
                <c:pt idx="4014">
                  <c:v>57661000000000</c:v>
                </c:pt>
                <c:pt idx="4015">
                  <c:v>58421300000000</c:v>
                </c:pt>
                <c:pt idx="4016">
                  <c:v>59221000000000</c:v>
                </c:pt>
                <c:pt idx="4017">
                  <c:v>60054600000000</c:v>
                </c:pt>
                <c:pt idx="4018">
                  <c:v>60897000000000</c:v>
                </c:pt>
                <c:pt idx="4019">
                  <c:v>61740900000000</c:v>
                </c:pt>
                <c:pt idx="4020">
                  <c:v>62609100000000</c:v>
                </c:pt>
                <c:pt idx="4021">
                  <c:v>63470500000000</c:v>
                </c:pt>
                <c:pt idx="4022">
                  <c:v>64324400000000</c:v>
                </c:pt>
                <c:pt idx="4023">
                  <c:v>65163400000000</c:v>
                </c:pt>
                <c:pt idx="4024">
                  <c:v>65974900000000</c:v>
                </c:pt>
                <c:pt idx="4025">
                  <c:v>66763900000000</c:v>
                </c:pt>
                <c:pt idx="4026">
                  <c:v>67509600000000</c:v>
                </c:pt>
                <c:pt idx="4027">
                  <c:v>68209500000000</c:v>
                </c:pt>
                <c:pt idx="4028">
                  <c:v>68873100000000</c:v>
                </c:pt>
                <c:pt idx="4029">
                  <c:v>69487800000000</c:v>
                </c:pt>
                <c:pt idx="4030">
                  <c:v>70056200000000</c:v>
                </c:pt>
                <c:pt idx="4031">
                  <c:v>70581600000000</c:v>
                </c:pt>
                <c:pt idx="4032">
                  <c:v>71057400000000</c:v>
                </c:pt>
                <c:pt idx="4033">
                  <c:v>71486700000000</c:v>
                </c:pt>
                <c:pt idx="4034">
                  <c:v>71886700000000</c:v>
                </c:pt>
                <c:pt idx="4035">
                  <c:v>72251800000000</c:v>
                </c:pt>
                <c:pt idx="4036">
                  <c:v>72595400000000</c:v>
                </c:pt>
                <c:pt idx="4037">
                  <c:v>72918900000000</c:v>
                </c:pt>
                <c:pt idx="4038">
                  <c:v>73223100000000</c:v>
                </c:pt>
                <c:pt idx="4039">
                  <c:v>73548300000000</c:v>
                </c:pt>
                <c:pt idx="4040">
                  <c:v>73866000000000</c:v>
                </c:pt>
                <c:pt idx="4041">
                  <c:v>74188600000000</c:v>
                </c:pt>
                <c:pt idx="4042">
                  <c:v>74544100000000</c:v>
                </c:pt>
                <c:pt idx="4043">
                  <c:v>74922500000000</c:v>
                </c:pt>
                <c:pt idx="4044">
                  <c:v>75341400000000</c:v>
                </c:pt>
                <c:pt idx="4045">
                  <c:v>75788200000000</c:v>
                </c:pt>
                <c:pt idx="4046">
                  <c:v>76272400000000</c:v>
                </c:pt>
                <c:pt idx="4047">
                  <c:v>76793500000000</c:v>
                </c:pt>
                <c:pt idx="4048">
                  <c:v>77357100000000</c:v>
                </c:pt>
                <c:pt idx="4049">
                  <c:v>77957100000000</c:v>
                </c:pt>
                <c:pt idx="4050">
                  <c:v>78602800000000</c:v>
                </c:pt>
                <c:pt idx="4051">
                  <c:v>79268400000000</c:v>
                </c:pt>
                <c:pt idx="4052">
                  <c:v>79946500000000</c:v>
                </c:pt>
                <c:pt idx="4053">
                  <c:v>80662300000000</c:v>
                </c:pt>
                <c:pt idx="4054">
                  <c:v>81378000000000</c:v>
                </c:pt>
                <c:pt idx="4055">
                  <c:v>82106700000000</c:v>
                </c:pt>
                <c:pt idx="4056">
                  <c:v>82819200000000</c:v>
                </c:pt>
                <c:pt idx="4057">
                  <c:v>83515000000000</c:v>
                </c:pt>
                <c:pt idx="4058">
                  <c:v>84185900000000</c:v>
                </c:pt>
                <c:pt idx="4059">
                  <c:v>84827300000000</c:v>
                </c:pt>
                <c:pt idx="4060">
                  <c:v>85429400000000</c:v>
                </c:pt>
                <c:pt idx="4061">
                  <c:v>85985800000000</c:v>
                </c:pt>
                <c:pt idx="4062">
                  <c:v>86497400000000</c:v>
                </c:pt>
                <c:pt idx="4063">
                  <c:v>86973300000000</c:v>
                </c:pt>
                <c:pt idx="4064">
                  <c:v>87384400000000</c:v>
                </c:pt>
                <c:pt idx="4065">
                  <c:v>87743800000000</c:v>
                </c:pt>
                <c:pt idx="4066">
                  <c:v>88044000000000</c:v>
                </c:pt>
                <c:pt idx="4067">
                  <c:v>88313000000000</c:v>
                </c:pt>
                <c:pt idx="4068">
                  <c:v>88543600000000</c:v>
                </c:pt>
                <c:pt idx="4069">
                  <c:v>88747600000000</c:v>
                </c:pt>
                <c:pt idx="4070">
                  <c:v>88928200000000</c:v>
                </c:pt>
                <c:pt idx="4071">
                  <c:v>89095600000000</c:v>
                </c:pt>
                <c:pt idx="4072">
                  <c:v>89279700000000</c:v>
                </c:pt>
                <c:pt idx="4073">
                  <c:v>89454000000000</c:v>
                </c:pt>
                <c:pt idx="4074">
                  <c:v>89635700000000</c:v>
                </c:pt>
                <c:pt idx="4075">
                  <c:v>89843900000000</c:v>
                </c:pt>
                <c:pt idx="4076">
                  <c:v>90096600000000</c:v>
                </c:pt>
                <c:pt idx="4077">
                  <c:v>90404600000000</c:v>
                </c:pt>
                <c:pt idx="4078">
                  <c:v>90743400000000</c:v>
                </c:pt>
                <c:pt idx="4079">
                  <c:v>91128600000000</c:v>
                </c:pt>
                <c:pt idx="4080">
                  <c:v>91568400000000</c:v>
                </c:pt>
                <c:pt idx="4081">
                  <c:v>92051600000000</c:v>
                </c:pt>
                <c:pt idx="4082">
                  <c:v>92583200000000</c:v>
                </c:pt>
                <c:pt idx="4083">
                  <c:v>93130300000000</c:v>
                </c:pt>
                <c:pt idx="4084">
                  <c:v>93729000000000</c:v>
                </c:pt>
                <c:pt idx="4085">
                  <c:v>94366000000000</c:v>
                </c:pt>
                <c:pt idx="4086">
                  <c:v>95019700000000</c:v>
                </c:pt>
                <c:pt idx="4087">
                  <c:v>95666500000000</c:v>
                </c:pt>
                <c:pt idx="4088">
                  <c:v>96298300000000</c:v>
                </c:pt>
                <c:pt idx="4089">
                  <c:v>96929100000000</c:v>
                </c:pt>
                <c:pt idx="4090">
                  <c:v>97536500000000</c:v>
                </c:pt>
                <c:pt idx="4091">
                  <c:v>98105100000000</c:v>
                </c:pt>
                <c:pt idx="4092">
                  <c:v>98646200000000</c:v>
                </c:pt>
                <c:pt idx="4093">
                  <c:v>99154300000000</c:v>
                </c:pt>
                <c:pt idx="4094">
                  <c:v>99626300000000</c:v>
                </c:pt>
                <c:pt idx="4095">
                  <c:v>100030000000000</c:v>
                </c:pt>
                <c:pt idx="4096">
                  <c:v>100368000000000</c:v>
                </c:pt>
                <c:pt idx="4097">
                  <c:v>100668000000000</c:v>
                </c:pt>
                <c:pt idx="4098">
                  <c:v>100933000000000</c:v>
                </c:pt>
                <c:pt idx="4099">
                  <c:v>101192000000000</c:v>
                </c:pt>
                <c:pt idx="4100">
                  <c:v>101363000000000</c:v>
                </c:pt>
                <c:pt idx="4101">
                  <c:v>101535000000000</c:v>
                </c:pt>
                <c:pt idx="4102">
                  <c:v>101690000000000</c:v>
                </c:pt>
                <c:pt idx="4103">
                  <c:v>101821000000000</c:v>
                </c:pt>
                <c:pt idx="4104">
                  <c:v>101930000000000</c:v>
                </c:pt>
                <c:pt idx="4105">
                  <c:v>102041000000000</c:v>
                </c:pt>
                <c:pt idx="4106">
                  <c:v>102166000000000</c:v>
                </c:pt>
                <c:pt idx="4107">
                  <c:v>102323000000000</c:v>
                </c:pt>
                <c:pt idx="4108">
                  <c:v>102450000000000</c:v>
                </c:pt>
                <c:pt idx="4109">
                  <c:v>102597000000000</c:v>
                </c:pt>
                <c:pt idx="4110">
                  <c:v>102750000000000</c:v>
                </c:pt>
                <c:pt idx="4111">
                  <c:v>102915000000000</c:v>
                </c:pt>
                <c:pt idx="4112">
                  <c:v>103082000000000</c:v>
                </c:pt>
                <c:pt idx="4113">
                  <c:v>103246000000000</c:v>
                </c:pt>
                <c:pt idx="4114">
                  <c:v>103412000000000</c:v>
                </c:pt>
                <c:pt idx="4115">
                  <c:v>103584000000000</c:v>
                </c:pt>
                <c:pt idx="4116">
                  <c:v>103718000000000</c:v>
                </c:pt>
                <c:pt idx="4117">
                  <c:v>103843000000000</c:v>
                </c:pt>
                <c:pt idx="4118">
                  <c:v>103950000000000</c:v>
                </c:pt>
                <c:pt idx="4119">
                  <c:v>104024000000000</c:v>
                </c:pt>
                <c:pt idx="4120">
                  <c:v>104074000000000</c:v>
                </c:pt>
                <c:pt idx="4121">
                  <c:v>104098000000000</c:v>
                </c:pt>
                <c:pt idx="4122">
                  <c:v>104089000000000</c:v>
                </c:pt>
                <c:pt idx="4123">
                  <c:v>104055000000000</c:v>
                </c:pt>
                <c:pt idx="4124">
                  <c:v>103986000000000</c:v>
                </c:pt>
                <c:pt idx="4125">
                  <c:v>103878000000000</c:v>
                </c:pt>
                <c:pt idx="4126">
                  <c:v>103766000000000</c:v>
                </c:pt>
                <c:pt idx="4127">
                  <c:v>103619000000000</c:v>
                </c:pt>
                <c:pt idx="4128">
                  <c:v>103458000000000</c:v>
                </c:pt>
                <c:pt idx="4129">
                  <c:v>103283000000000</c:v>
                </c:pt>
                <c:pt idx="4130">
                  <c:v>103095000000000</c:v>
                </c:pt>
                <c:pt idx="4131">
                  <c:v>102902000000000</c:v>
                </c:pt>
                <c:pt idx="4132">
                  <c:v>102697000000000</c:v>
                </c:pt>
                <c:pt idx="4133">
                  <c:v>102474000000000</c:v>
                </c:pt>
                <c:pt idx="4134">
                  <c:v>102268000000000</c:v>
                </c:pt>
                <c:pt idx="4135">
                  <c:v>102045000000000</c:v>
                </c:pt>
                <c:pt idx="4136">
                  <c:v>101810000000000</c:v>
                </c:pt>
                <c:pt idx="4137">
                  <c:v>101567000000000</c:v>
                </c:pt>
                <c:pt idx="4138">
                  <c:v>101310000000000</c:v>
                </c:pt>
                <c:pt idx="4139">
                  <c:v>101042000000000</c:v>
                </c:pt>
                <c:pt idx="4140">
                  <c:v>100756000000000</c:v>
                </c:pt>
                <c:pt idx="4141">
                  <c:v>100432000000000</c:v>
                </c:pt>
                <c:pt idx="4142">
                  <c:v>100099000000000</c:v>
                </c:pt>
                <c:pt idx="4143">
                  <c:v>99724300000000</c:v>
                </c:pt>
                <c:pt idx="4144">
                  <c:v>99307400000000</c:v>
                </c:pt>
                <c:pt idx="4145">
                  <c:v>98854200000000</c:v>
                </c:pt>
                <c:pt idx="4146">
                  <c:v>98360500000000</c:v>
                </c:pt>
                <c:pt idx="4147">
                  <c:v>97818200000000</c:v>
                </c:pt>
                <c:pt idx="4148">
                  <c:v>97241300000000</c:v>
                </c:pt>
                <c:pt idx="4149">
                  <c:v>96600900000000</c:v>
                </c:pt>
                <c:pt idx="4150">
                  <c:v>95927600000000</c:v>
                </c:pt>
                <c:pt idx="4151">
                  <c:v>95204200000000</c:v>
                </c:pt>
                <c:pt idx="4152">
                  <c:v>94425300000000</c:v>
                </c:pt>
                <c:pt idx="4153">
                  <c:v>93609300000000</c:v>
                </c:pt>
                <c:pt idx="4154">
                  <c:v>92754100000000</c:v>
                </c:pt>
                <c:pt idx="4155">
                  <c:v>91865000000000</c:v>
                </c:pt>
                <c:pt idx="4156">
                  <c:v>90933800000000</c:v>
                </c:pt>
                <c:pt idx="4157">
                  <c:v>89964100000000</c:v>
                </c:pt>
                <c:pt idx="4158">
                  <c:v>88947600000000</c:v>
                </c:pt>
                <c:pt idx="4159">
                  <c:v>87923400000000</c:v>
                </c:pt>
                <c:pt idx="4160">
                  <c:v>86856400000000</c:v>
                </c:pt>
                <c:pt idx="4161">
                  <c:v>85740600000000</c:v>
                </c:pt>
                <c:pt idx="4162">
                  <c:v>84616400000000</c:v>
                </c:pt>
                <c:pt idx="4163">
                  <c:v>83468800000000</c:v>
                </c:pt>
                <c:pt idx="4164">
                  <c:v>82282000000000</c:v>
                </c:pt>
                <c:pt idx="4165">
                  <c:v>81077500000000</c:v>
                </c:pt>
                <c:pt idx="4166">
                  <c:v>79841000000000</c:v>
                </c:pt>
                <c:pt idx="4167">
                  <c:v>78599600000000</c:v>
                </c:pt>
                <c:pt idx="4168">
                  <c:v>77319900000000</c:v>
                </c:pt>
                <c:pt idx="4169">
                  <c:v>76001900000000</c:v>
                </c:pt>
                <c:pt idx="4170">
                  <c:v>74674700000000</c:v>
                </c:pt>
                <c:pt idx="4171">
                  <c:v>73322600000000</c:v>
                </c:pt>
                <c:pt idx="4172">
                  <c:v>71935900000000</c:v>
                </c:pt>
                <c:pt idx="4173">
                  <c:v>70536800000000</c:v>
                </c:pt>
                <c:pt idx="4174">
                  <c:v>69108300000000</c:v>
                </c:pt>
                <c:pt idx="4175">
                  <c:v>67668000000000</c:v>
                </c:pt>
                <c:pt idx="4176">
                  <c:v>66196300000000</c:v>
                </c:pt>
                <c:pt idx="4177">
                  <c:v>64692700000000</c:v>
                </c:pt>
                <c:pt idx="4178">
                  <c:v>63171900000000</c:v>
                </c:pt>
                <c:pt idx="4179">
                  <c:v>61627600000000</c:v>
                </c:pt>
                <c:pt idx="4180">
                  <c:v>60053000000000</c:v>
                </c:pt>
                <c:pt idx="4181">
                  <c:v>58460300000000</c:v>
                </c:pt>
                <c:pt idx="4182">
                  <c:v>56842800000000</c:v>
                </c:pt>
                <c:pt idx="4183">
                  <c:v>55197800000000</c:v>
                </c:pt>
                <c:pt idx="4184">
                  <c:v>53533700000000</c:v>
                </c:pt>
                <c:pt idx="4185">
                  <c:v>51846600000000</c:v>
                </c:pt>
                <c:pt idx="4186">
                  <c:v>50132300000000</c:v>
                </c:pt>
                <c:pt idx="4187">
                  <c:v>48405500000000</c:v>
                </c:pt>
                <c:pt idx="4188">
                  <c:v>46655200000000</c:v>
                </c:pt>
                <c:pt idx="4189">
                  <c:v>44894800000000</c:v>
                </c:pt>
                <c:pt idx="4190">
                  <c:v>43123300000000</c:v>
                </c:pt>
                <c:pt idx="4191">
                  <c:v>41337200000000</c:v>
                </c:pt>
                <c:pt idx="4192">
                  <c:v>39552400000000</c:v>
                </c:pt>
                <c:pt idx="4193">
                  <c:v>37765700000000</c:v>
                </c:pt>
                <c:pt idx="4194">
                  <c:v>35976100000000</c:v>
                </c:pt>
                <c:pt idx="4195">
                  <c:v>34201900000000</c:v>
                </c:pt>
                <c:pt idx="4196">
                  <c:v>32440200000000</c:v>
                </c:pt>
                <c:pt idx="4197">
                  <c:v>30692200000000</c:v>
                </c:pt>
                <c:pt idx="4198">
                  <c:v>28973200000000</c:v>
                </c:pt>
                <c:pt idx="4199">
                  <c:v>27277700000000</c:v>
                </c:pt>
                <c:pt idx="4200">
                  <c:v>25622600000000</c:v>
                </c:pt>
                <c:pt idx="4201">
                  <c:v>24006300000000</c:v>
                </c:pt>
                <c:pt idx="4202">
                  <c:v>22428800000000</c:v>
                </c:pt>
                <c:pt idx="4203">
                  <c:v>20906400000000</c:v>
                </c:pt>
                <c:pt idx="4204">
                  <c:v>19436600000000</c:v>
                </c:pt>
                <c:pt idx="4205">
                  <c:v>18018400000000</c:v>
                </c:pt>
                <c:pt idx="4206">
                  <c:v>16666400000000</c:v>
                </c:pt>
                <c:pt idx="4207">
                  <c:v>15376900000000</c:v>
                </c:pt>
                <c:pt idx="4208">
                  <c:v>14147700000000</c:v>
                </c:pt>
                <c:pt idx="4209">
                  <c:v>12990900000000</c:v>
                </c:pt>
                <c:pt idx="4210">
                  <c:v>11901600000000</c:v>
                </c:pt>
                <c:pt idx="4211">
                  <c:v>10875900000000</c:v>
                </c:pt>
                <c:pt idx="4212">
                  <c:v>9923330000000</c:v>
                </c:pt>
                <c:pt idx="4213">
                  <c:v>9033120000000</c:v>
                </c:pt>
                <c:pt idx="4214">
                  <c:v>8214640000000</c:v>
                </c:pt>
                <c:pt idx="4215">
                  <c:v>7460010000000</c:v>
                </c:pt>
                <c:pt idx="4216">
                  <c:v>6763480000000</c:v>
                </c:pt>
                <c:pt idx="4217">
                  <c:v>6131400000000</c:v>
                </c:pt>
                <c:pt idx="4218">
                  <c:v>5555840000000</c:v>
                </c:pt>
                <c:pt idx="4219">
                  <c:v>5030520000000</c:v>
                </c:pt>
                <c:pt idx="4220">
                  <c:v>4559980000000</c:v>
                </c:pt>
                <c:pt idx="4221">
                  <c:v>4136380000000</c:v>
                </c:pt>
                <c:pt idx="4222">
                  <c:v>3753370000000</c:v>
                </c:pt>
                <c:pt idx="4223">
                  <c:v>3414570000000</c:v>
                </c:pt>
                <c:pt idx="4224">
                  <c:v>3108600000000</c:v>
                </c:pt>
                <c:pt idx="4225">
                  <c:v>2841160000000</c:v>
                </c:pt>
                <c:pt idx="4226">
                  <c:v>2603800000000</c:v>
                </c:pt>
                <c:pt idx="4227">
                  <c:v>2390170000000</c:v>
                </c:pt>
                <c:pt idx="4228">
                  <c:v>2205370000000</c:v>
                </c:pt>
                <c:pt idx="4229">
                  <c:v>2042120000000</c:v>
                </c:pt>
                <c:pt idx="4230">
                  <c:v>1895020000000</c:v>
                </c:pt>
                <c:pt idx="4231">
                  <c:v>1768600000000</c:v>
                </c:pt>
                <c:pt idx="4232">
                  <c:v>1656890000000</c:v>
                </c:pt>
                <c:pt idx="4233">
                  <c:v>1555660000000</c:v>
                </c:pt>
                <c:pt idx="4234">
                  <c:v>1468760000000</c:v>
                </c:pt>
                <c:pt idx="4235">
                  <c:v>1391500000000</c:v>
                </c:pt>
                <c:pt idx="4236">
                  <c:v>1320730000000</c:v>
                </c:pt>
                <c:pt idx="4237">
                  <c:v>1259730000000</c:v>
                </c:pt>
                <c:pt idx="4238">
                  <c:v>1202670000000</c:v>
                </c:pt>
                <c:pt idx="4239">
                  <c:v>1153810000000</c:v>
                </c:pt>
                <c:pt idx="4240">
                  <c:v>1109470000000</c:v>
                </c:pt>
                <c:pt idx="4241">
                  <c:v>1067240000000</c:v>
                </c:pt>
                <c:pt idx="4242">
                  <c:v>1030650000000</c:v>
                </c:pt>
                <c:pt idx="4243">
                  <c:v>996952000000</c:v>
                </c:pt>
                <c:pt idx="4244">
                  <c:v>964410000000</c:v>
                </c:pt>
                <c:pt idx="4245">
                  <c:v>935727000000</c:v>
                </c:pt>
                <c:pt idx="4246">
                  <c:v>908918000000</c:v>
                </c:pt>
                <c:pt idx="4247">
                  <c:v>882878000000</c:v>
                </c:pt>
                <c:pt idx="4248">
                  <c:v>859424000000</c:v>
                </c:pt>
                <c:pt idx="4249">
                  <c:v>836538000000</c:v>
                </c:pt>
                <c:pt idx="4250">
                  <c:v>815724000000</c:v>
                </c:pt>
                <c:pt idx="4251">
                  <c:v>795907000000</c:v>
                </c:pt>
                <c:pt idx="4252">
                  <c:v>776592000000</c:v>
                </c:pt>
                <c:pt idx="4253">
                  <c:v>758685000000</c:v>
                </c:pt>
                <c:pt idx="4254">
                  <c:v>741583000000</c:v>
                </c:pt>
                <c:pt idx="4255">
                  <c:v>724876000000</c:v>
                </c:pt>
                <c:pt idx="4256">
                  <c:v>709196000000</c:v>
                </c:pt>
                <c:pt idx="4257">
                  <c:v>694180000000</c:v>
                </c:pt>
                <c:pt idx="4258">
                  <c:v>679525000000</c:v>
                </c:pt>
                <c:pt idx="4259">
                  <c:v>665643000000</c:v>
                </c:pt>
                <c:pt idx="4260">
                  <c:v>652260000000</c:v>
                </c:pt>
                <c:pt idx="4261">
                  <c:v>639256000000</c:v>
                </c:pt>
                <c:pt idx="4262">
                  <c:v>626848000000</c:v>
                </c:pt>
                <c:pt idx="4263">
                  <c:v>614743000000</c:v>
                </c:pt>
                <c:pt idx="4264">
                  <c:v>603197000000</c:v>
                </c:pt>
                <c:pt idx="4265">
                  <c:v>592046000000</c:v>
                </c:pt>
                <c:pt idx="4266">
                  <c:v>581168000000</c:v>
                </c:pt>
                <c:pt idx="4267">
                  <c:v>570749000000</c:v>
                </c:pt>
                <c:pt idx="4268">
                  <c:v>560651000000</c:v>
                </c:pt>
                <c:pt idx="4269">
                  <c:v>550767000000</c:v>
                </c:pt>
                <c:pt idx="4270">
                  <c:v>541356000000</c:v>
                </c:pt>
                <c:pt idx="4271">
                  <c:v>532177000000</c:v>
                </c:pt>
                <c:pt idx="4272">
                  <c:v>523152000000</c:v>
                </c:pt>
                <c:pt idx="4273">
                  <c:v>514558000000</c:v>
                </c:pt>
                <c:pt idx="4274">
                  <c:v>506114000000</c:v>
                </c:pt>
                <c:pt idx="4275">
                  <c:v>497990000000</c:v>
                </c:pt>
                <c:pt idx="4276">
                  <c:v>490070000000</c:v>
                </c:pt>
                <c:pt idx="4277">
                  <c:v>482342000000</c:v>
                </c:pt>
                <c:pt idx="4278">
                  <c:v>474882000000</c:v>
                </c:pt>
                <c:pt idx="4279">
                  <c:v>467623000000</c:v>
                </c:pt>
                <c:pt idx="4280">
                  <c:v>460526000000</c:v>
                </c:pt>
                <c:pt idx="4281">
                  <c:v>453694000000</c:v>
                </c:pt>
                <c:pt idx="4282">
                  <c:v>447002000000</c:v>
                </c:pt>
                <c:pt idx="4283">
                  <c:v>440399000000</c:v>
                </c:pt>
                <c:pt idx="4284">
                  <c:v>434127000000</c:v>
                </c:pt>
                <c:pt idx="4285">
                  <c:v>427826000000</c:v>
                </c:pt>
                <c:pt idx="4286">
                  <c:v>421823000000</c:v>
                </c:pt>
                <c:pt idx="4287">
                  <c:v>415954000000</c:v>
                </c:pt>
                <c:pt idx="4288">
                  <c:v>410202000000</c:v>
                </c:pt>
                <c:pt idx="4289">
                  <c:v>404580000000</c:v>
                </c:pt>
                <c:pt idx="4290">
                  <c:v>399128000000</c:v>
                </c:pt>
                <c:pt idx="4291">
                  <c:v>393812000000</c:v>
                </c:pt>
                <c:pt idx="4292">
                  <c:v>388608000000</c:v>
                </c:pt>
                <c:pt idx="4293">
                  <c:v>383533000000</c:v>
                </c:pt>
                <c:pt idx="4294">
                  <c:v>378529000000</c:v>
                </c:pt>
                <c:pt idx="4295">
                  <c:v>373768000000</c:v>
                </c:pt>
                <c:pt idx="4296">
                  <c:v>369035000000</c:v>
                </c:pt>
                <c:pt idx="4297">
                  <c:v>364356000000</c:v>
                </c:pt>
                <c:pt idx="4298">
                  <c:v>359840000000</c:v>
                </c:pt>
                <c:pt idx="4299">
                  <c:v>355375000000</c:v>
                </c:pt>
                <c:pt idx="4300">
                  <c:v>351028000000</c:v>
                </c:pt>
                <c:pt idx="4301">
                  <c:v>346804000000</c:v>
                </c:pt>
                <c:pt idx="4302">
                  <c:v>342659000000</c:v>
                </c:pt>
                <c:pt idx="4303">
                  <c:v>338617000000</c:v>
                </c:pt>
                <c:pt idx="4304">
                  <c:v>334653000000</c:v>
                </c:pt>
                <c:pt idx="4305">
                  <c:v>330767000000</c:v>
                </c:pt>
                <c:pt idx="4306">
                  <c:v>326973000000</c:v>
                </c:pt>
                <c:pt idx="4307">
                  <c:v>323251000000</c:v>
                </c:pt>
                <c:pt idx="4308">
                  <c:v>319609000000</c:v>
                </c:pt>
                <c:pt idx="4309">
                  <c:v>316044000000</c:v>
                </c:pt>
                <c:pt idx="4310">
                  <c:v>312474000000</c:v>
                </c:pt>
                <c:pt idx="4311">
                  <c:v>309076000000</c:v>
                </c:pt>
                <c:pt idx="4312">
                  <c:v>305720000000</c:v>
                </c:pt>
                <c:pt idx="4313">
                  <c:v>302409000000</c:v>
                </c:pt>
                <c:pt idx="4314">
                  <c:v>299160000000</c:v>
                </c:pt>
                <c:pt idx="4315">
                  <c:v>295997000000</c:v>
                </c:pt>
                <c:pt idx="4316">
                  <c:v>292895000000</c:v>
                </c:pt>
                <c:pt idx="4317">
                  <c:v>289853000000</c:v>
                </c:pt>
                <c:pt idx="4318">
                  <c:v>286863000000</c:v>
                </c:pt>
                <c:pt idx="4319">
                  <c:v>283939000000</c:v>
                </c:pt>
                <c:pt idx="4320">
                  <c:v>281066000000</c:v>
                </c:pt>
                <c:pt idx="4321">
                  <c:v>278241000000</c:v>
                </c:pt>
                <c:pt idx="4322">
                  <c:v>275467000000</c:v>
                </c:pt>
                <c:pt idx="4323">
                  <c:v>272751000000</c:v>
                </c:pt>
                <c:pt idx="4324">
                  <c:v>270017000000</c:v>
                </c:pt>
                <c:pt idx="4325">
                  <c:v>267401000000</c:v>
                </c:pt>
                <c:pt idx="4326">
                  <c:v>264827000000</c:v>
                </c:pt>
                <c:pt idx="4327">
                  <c:v>262279000000</c:v>
                </c:pt>
                <c:pt idx="4328">
                  <c:v>259800000000</c:v>
                </c:pt>
                <c:pt idx="4329">
                  <c:v>257361000000</c:v>
                </c:pt>
                <c:pt idx="4330">
                  <c:v>254974000000</c:v>
                </c:pt>
                <c:pt idx="4331">
                  <c:v>252619000000</c:v>
                </c:pt>
                <c:pt idx="4332">
                  <c:v>250301000000</c:v>
                </c:pt>
                <c:pt idx="4333">
                  <c:v>248040000000</c:v>
                </c:pt>
                <c:pt idx="4334">
                  <c:v>245804000000</c:v>
                </c:pt>
                <c:pt idx="4335">
                  <c:v>243607000000</c:v>
                </c:pt>
                <c:pt idx="4336">
                  <c:v>241453000000</c:v>
                </c:pt>
                <c:pt idx="4337">
                  <c:v>239331000000</c:v>
                </c:pt>
                <c:pt idx="4338">
                  <c:v>237163000000</c:v>
                </c:pt>
                <c:pt idx="4339">
                  <c:v>235113000000</c:v>
                </c:pt>
                <c:pt idx="4340">
                  <c:v>233094000000</c:v>
                </c:pt>
                <c:pt idx="4341">
                  <c:v>231075000000</c:v>
                </c:pt>
                <c:pt idx="4342">
                  <c:v>229121000000</c:v>
                </c:pt>
                <c:pt idx="4343">
                  <c:v>227195000000</c:v>
                </c:pt>
                <c:pt idx="4344">
                  <c:v>225342000000</c:v>
                </c:pt>
                <c:pt idx="4345">
                  <c:v>223479000000</c:v>
                </c:pt>
                <c:pt idx="4346">
                  <c:v>221600000000</c:v>
                </c:pt>
                <c:pt idx="4347">
                  <c:v>219874000000</c:v>
                </c:pt>
                <c:pt idx="4348">
                  <c:v>218097000000</c:v>
                </c:pt>
                <c:pt idx="4349">
                  <c:v>216317000000</c:v>
                </c:pt>
                <c:pt idx="4350">
                  <c:v>214601000000</c:v>
                </c:pt>
                <c:pt idx="4351">
                  <c:v>212908000000</c:v>
                </c:pt>
                <c:pt idx="4352">
                  <c:v>211172000000</c:v>
                </c:pt>
                <c:pt idx="4353">
                  <c:v>209535000000</c:v>
                </c:pt>
                <c:pt idx="4354">
                  <c:v>208029000000</c:v>
                </c:pt>
                <c:pt idx="4355">
                  <c:v>206334000000</c:v>
                </c:pt>
                <c:pt idx="4356">
                  <c:v>204765000000</c:v>
                </c:pt>
                <c:pt idx="4357">
                  <c:v>203273000000</c:v>
                </c:pt>
                <c:pt idx="4358">
                  <c:v>201715000000</c:v>
                </c:pt>
                <c:pt idx="4359">
                  <c:v>200214000000</c:v>
                </c:pt>
                <c:pt idx="4360">
                  <c:v>198739000000</c:v>
                </c:pt>
                <c:pt idx="4361">
                  <c:v>197286000000</c:v>
                </c:pt>
                <c:pt idx="4362">
                  <c:v>195852000000</c:v>
                </c:pt>
                <c:pt idx="4363">
                  <c:v>194429000000</c:v>
                </c:pt>
                <c:pt idx="4364">
                  <c:v>193038000000</c:v>
                </c:pt>
                <c:pt idx="4365">
                  <c:v>191665000000</c:v>
                </c:pt>
                <c:pt idx="4366">
                  <c:v>190264000000</c:v>
                </c:pt>
                <c:pt idx="4367">
                  <c:v>188931000000</c:v>
                </c:pt>
                <c:pt idx="4368">
                  <c:v>187689000000</c:v>
                </c:pt>
                <c:pt idx="4369">
                  <c:v>186318000000</c:v>
                </c:pt>
                <c:pt idx="4370">
                  <c:v>185039000000</c:v>
                </c:pt>
                <c:pt idx="4371">
                  <c:v>183811000000</c:v>
                </c:pt>
                <c:pt idx="4372">
                  <c:v>182559000000</c:v>
                </c:pt>
                <c:pt idx="4373">
                  <c:v>181289000000</c:v>
                </c:pt>
                <c:pt idx="4374">
                  <c:v>180116000000</c:v>
                </c:pt>
                <c:pt idx="4375">
                  <c:v>178926000000</c:v>
                </c:pt>
                <c:pt idx="4376">
                  <c:v>177724000000</c:v>
                </c:pt>
                <c:pt idx="4377">
                  <c:v>176567000000</c:v>
                </c:pt>
                <c:pt idx="4378">
                  <c:v>175424000000</c:v>
                </c:pt>
                <c:pt idx="4379">
                  <c:v>174324000000</c:v>
                </c:pt>
                <c:pt idx="4380">
                  <c:v>173162000000</c:v>
                </c:pt>
                <c:pt idx="4381">
                  <c:v>172064000000</c:v>
                </c:pt>
                <c:pt idx="4382">
                  <c:v>171038000000</c:v>
                </c:pt>
                <c:pt idx="4383">
                  <c:v>169908000000</c:v>
                </c:pt>
                <c:pt idx="4384">
                  <c:v>168861000000</c:v>
                </c:pt>
                <c:pt idx="4385">
                  <c:v>167830000000</c:v>
                </c:pt>
                <c:pt idx="4386">
                  <c:v>166803000000</c:v>
                </c:pt>
                <c:pt idx="4387">
                  <c:v>165740000000</c:v>
                </c:pt>
                <c:pt idx="4388">
                  <c:v>164789000000</c:v>
                </c:pt>
                <c:pt idx="4389">
                  <c:v>163803000000</c:v>
                </c:pt>
                <c:pt idx="4390">
                  <c:v>162804000000</c:v>
                </c:pt>
                <c:pt idx="4391">
                  <c:v>161825000000</c:v>
                </c:pt>
                <c:pt idx="4392">
                  <c:v>160932000000</c:v>
                </c:pt>
                <c:pt idx="4393">
                  <c:v>159993000000</c:v>
                </c:pt>
                <c:pt idx="4394">
                  <c:v>159001000000</c:v>
                </c:pt>
                <c:pt idx="4395">
                  <c:v>158150000000</c:v>
                </c:pt>
                <c:pt idx="4396">
                  <c:v>157194000000</c:v>
                </c:pt>
                <c:pt idx="4397">
                  <c:v>156303000000</c:v>
                </c:pt>
                <c:pt idx="4398">
                  <c:v>155413000000</c:v>
                </c:pt>
                <c:pt idx="4399">
                  <c:v>154572000000</c:v>
                </c:pt>
                <c:pt idx="4400">
                  <c:v>153713000000</c:v>
                </c:pt>
                <c:pt idx="4401">
                  <c:v>152804000000</c:v>
                </c:pt>
                <c:pt idx="4402">
                  <c:v>152029000000</c:v>
                </c:pt>
                <c:pt idx="4403">
                  <c:v>151186000000</c:v>
                </c:pt>
                <c:pt idx="4404">
                  <c:v>150368000000</c:v>
                </c:pt>
                <c:pt idx="4405">
                  <c:v>149536000000</c:v>
                </c:pt>
                <c:pt idx="4406">
                  <c:v>148814000000</c:v>
                </c:pt>
                <c:pt idx="4407">
                  <c:v>148026000000</c:v>
                </c:pt>
                <c:pt idx="4408">
                  <c:v>147162000000</c:v>
                </c:pt>
                <c:pt idx="4409">
                  <c:v>146458000000</c:v>
                </c:pt>
                <c:pt idx="4410">
                  <c:v>145656000000</c:v>
                </c:pt>
                <c:pt idx="4411">
                  <c:v>144906000000</c:v>
                </c:pt>
                <c:pt idx="4412">
                  <c:v>144139000000</c:v>
                </c:pt>
                <c:pt idx="4413">
                  <c:v>143454000000</c:v>
                </c:pt>
                <c:pt idx="4414">
                  <c:v>142666000000</c:v>
                </c:pt>
                <c:pt idx="4415">
                  <c:v>141950000000</c:v>
                </c:pt>
                <c:pt idx="4416">
                  <c:v>141295000000</c:v>
                </c:pt>
                <c:pt idx="4417">
                  <c:v>140595000000</c:v>
                </c:pt>
                <c:pt idx="4418">
                  <c:v>139902000000</c:v>
                </c:pt>
                <c:pt idx="4419">
                  <c:v>139182000000</c:v>
                </c:pt>
                <c:pt idx="4420">
                  <c:v>138587000000</c:v>
                </c:pt>
                <c:pt idx="4421">
                  <c:v>137846000000</c:v>
                </c:pt>
                <c:pt idx="4422">
                  <c:v>137223000000</c:v>
                </c:pt>
                <c:pt idx="4423">
                  <c:v>136574000000</c:v>
                </c:pt>
                <c:pt idx="4424">
                  <c:v>135910000000</c:v>
                </c:pt>
                <c:pt idx="4425">
                  <c:v>135238000000</c:v>
                </c:pt>
                <c:pt idx="4426">
                  <c:v>134611000000</c:v>
                </c:pt>
                <c:pt idx="4427">
                  <c:v>134025000000</c:v>
                </c:pt>
                <c:pt idx="4428">
                  <c:v>133377000000</c:v>
                </c:pt>
                <c:pt idx="4429">
                  <c:v>132767000000</c:v>
                </c:pt>
                <c:pt idx="4430">
                  <c:v>132193000000</c:v>
                </c:pt>
                <c:pt idx="4431">
                  <c:v>131606000000</c:v>
                </c:pt>
                <c:pt idx="4432">
                  <c:v>131015000000</c:v>
                </c:pt>
                <c:pt idx="4433">
                  <c:v>130455000000</c:v>
                </c:pt>
                <c:pt idx="4434">
                  <c:v>129881000000</c:v>
                </c:pt>
                <c:pt idx="4435">
                  <c:v>129256000000</c:v>
                </c:pt>
                <c:pt idx="4436">
                  <c:v>128717000000</c:v>
                </c:pt>
                <c:pt idx="4437">
                  <c:v>128162000000</c:v>
                </c:pt>
                <c:pt idx="4438">
                  <c:v>127606000000</c:v>
                </c:pt>
                <c:pt idx="4439">
                  <c:v>127029000000</c:v>
                </c:pt>
                <c:pt idx="4440">
                  <c:v>126492000000</c:v>
                </c:pt>
                <c:pt idx="4441">
                  <c:v>125969000000</c:v>
                </c:pt>
                <c:pt idx="4442">
                  <c:v>125442000000</c:v>
                </c:pt>
                <c:pt idx="4443">
                  <c:v>124919000000</c:v>
                </c:pt>
                <c:pt idx="4444">
                  <c:v>124433000000</c:v>
                </c:pt>
                <c:pt idx="4445">
                  <c:v>123922000000</c:v>
                </c:pt>
                <c:pt idx="4446">
                  <c:v>123383000000</c:v>
                </c:pt>
                <c:pt idx="4447">
                  <c:v>122928000000</c:v>
                </c:pt>
                <c:pt idx="4448">
                  <c:v>122435000000</c:v>
                </c:pt>
                <c:pt idx="4449">
                  <c:v>121897000000</c:v>
                </c:pt>
                <c:pt idx="4450">
                  <c:v>121428000000</c:v>
                </c:pt>
                <c:pt idx="4451">
                  <c:v>120951000000</c:v>
                </c:pt>
                <c:pt idx="4452">
                  <c:v>120446000000</c:v>
                </c:pt>
                <c:pt idx="4453">
                  <c:v>119979000000</c:v>
                </c:pt>
                <c:pt idx="4454">
                  <c:v>119515000000</c:v>
                </c:pt>
                <c:pt idx="4455">
                  <c:v>119077000000</c:v>
                </c:pt>
                <c:pt idx="4456">
                  <c:v>118623000000</c:v>
                </c:pt>
                <c:pt idx="4457">
                  <c:v>118171000000</c:v>
                </c:pt>
                <c:pt idx="4458">
                  <c:v>117763000000</c:v>
                </c:pt>
                <c:pt idx="4459">
                  <c:v>117323000000</c:v>
                </c:pt>
                <c:pt idx="4460">
                  <c:v>116887000000</c:v>
                </c:pt>
                <c:pt idx="4461">
                  <c:v>116459000000</c:v>
                </c:pt>
                <c:pt idx="4462">
                  <c:v>116035000000</c:v>
                </c:pt>
                <c:pt idx="4463">
                  <c:v>115565000000</c:v>
                </c:pt>
                <c:pt idx="4464">
                  <c:v>115151000000</c:v>
                </c:pt>
                <c:pt idx="4465">
                  <c:v>114739000000</c:v>
                </c:pt>
                <c:pt idx="4466">
                  <c:v>114303000000</c:v>
                </c:pt>
                <c:pt idx="4467">
                  <c:v>113898000000</c:v>
                </c:pt>
                <c:pt idx="4468">
                  <c:v>113497000000</c:v>
                </c:pt>
                <c:pt idx="4469">
                  <c:v>113135000000</c:v>
                </c:pt>
                <c:pt idx="4470">
                  <c:v>112742000000</c:v>
                </c:pt>
                <c:pt idx="4471">
                  <c:v>112390000000</c:v>
                </c:pt>
                <c:pt idx="4472">
                  <c:v>112007000000</c:v>
                </c:pt>
                <c:pt idx="4473">
                  <c:v>111625000000</c:v>
                </c:pt>
                <c:pt idx="4474">
                  <c:v>111233000000</c:v>
                </c:pt>
                <c:pt idx="4475">
                  <c:v>110863000000</c:v>
                </c:pt>
                <c:pt idx="4476">
                  <c:v>110495000000</c:v>
                </c:pt>
                <c:pt idx="4477">
                  <c:v>110081000000</c:v>
                </c:pt>
                <c:pt idx="4478">
                  <c:v>109722000000</c:v>
                </c:pt>
                <c:pt idx="4479">
                  <c:v>109364000000</c:v>
                </c:pt>
                <c:pt idx="4480">
                  <c:v>108994000000</c:v>
                </c:pt>
                <c:pt idx="4481">
                  <c:v>108642000000</c:v>
                </c:pt>
                <c:pt idx="4482">
                  <c:v>108365000000</c:v>
                </c:pt>
                <c:pt idx="4483">
                  <c:v>107987000000</c:v>
                </c:pt>
                <c:pt idx="4484">
                  <c:v>107644000000</c:v>
                </c:pt>
                <c:pt idx="4485">
                  <c:v>107340000000</c:v>
                </c:pt>
                <c:pt idx="4486">
                  <c:v>107007000000</c:v>
                </c:pt>
                <c:pt idx="4487">
                  <c:v>106674000000</c:v>
                </c:pt>
                <c:pt idx="4488">
                  <c:v>106321000000</c:v>
                </c:pt>
                <c:pt idx="4489">
                  <c:v>105998000000</c:v>
                </c:pt>
                <c:pt idx="4490">
                  <c:v>105676000000</c:v>
                </c:pt>
                <c:pt idx="4491">
                  <c:v>105316000000</c:v>
                </c:pt>
                <c:pt idx="4492">
                  <c:v>105002000000</c:v>
                </c:pt>
                <c:pt idx="4493">
                  <c:v>104766000000</c:v>
                </c:pt>
                <c:pt idx="4494">
                  <c:v>104381000000</c:v>
                </c:pt>
                <c:pt idx="4495">
                  <c:v>104073000000</c:v>
                </c:pt>
                <c:pt idx="4496">
                  <c:v>103802000000</c:v>
                </c:pt>
                <c:pt idx="4497">
                  <c:v>103501000000</c:v>
                </c:pt>
                <c:pt idx="4498">
                  <c:v>103201000000</c:v>
                </c:pt>
                <c:pt idx="4499">
                  <c:v>102926000000</c:v>
                </c:pt>
                <c:pt idx="4500">
                  <c:v>102634000000</c:v>
                </c:pt>
                <c:pt idx="4501">
                  <c:v>102288000000</c:v>
                </c:pt>
                <c:pt idx="4502">
                  <c:v>102029000000</c:v>
                </c:pt>
                <c:pt idx="4503">
                  <c:v>101746000000</c:v>
                </c:pt>
                <c:pt idx="4504">
                  <c:v>101480000000</c:v>
                </c:pt>
                <c:pt idx="4505">
                  <c:v>101155000000</c:v>
                </c:pt>
                <c:pt idx="4506">
                  <c:v>100880000000</c:v>
                </c:pt>
                <c:pt idx="4507">
                  <c:v>100671000000</c:v>
                </c:pt>
                <c:pt idx="4508">
                  <c:v>100344000000</c:v>
                </c:pt>
                <c:pt idx="4509">
                  <c:v>100094000000</c:v>
                </c:pt>
                <c:pt idx="4510">
                  <c:v>99834700000</c:v>
                </c:pt>
                <c:pt idx="4511">
                  <c:v>99570300000</c:v>
                </c:pt>
                <c:pt idx="4512">
                  <c:v>99265300000</c:v>
                </c:pt>
                <c:pt idx="4513">
                  <c:v>99060300000</c:v>
                </c:pt>
                <c:pt idx="4514">
                  <c:v>98805200000</c:v>
                </c:pt>
                <c:pt idx="4515">
                  <c:v>98515500000</c:v>
                </c:pt>
                <c:pt idx="4516">
                  <c:v>98270200000</c:v>
                </c:pt>
                <c:pt idx="4517">
                  <c:v>98021900000</c:v>
                </c:pt>
                <c:pt idx="4518">
                  <c:v>97812400000</c:v>
                </c:pt>
                <c:pt idx="4519">
                  <c:v>97502500000</c:v>
                </c:pt>
                <c:pt idx="4520">
                  <c:v>97327100000</c:v>
                </c:pt>
                <c:pt idx="4521">
                  <c:v>97040600000</c:v>
                </c:pt>
                <c:pt idx="4522">
                  <c:v>96802300000</c:v>
                </c:pt>
                <c:pt idx="4523">
                  <c:v>96566400000</c:v>
                </c:pt>
                <c:pt idx="4524">
                  <c:v>96364800000</c:v>
                </c:pt>
                <c:pt idx="4525">
                  <c:v>96132800000</c:v>
                </c:pt>
                <c:pt idx="4526">
                  <c:v>95844500000</c:v>
                </c:pt>
                <c:pt idx="4527">
                  <c:v>95675300000</c:v>
                </c:pt>
                <c:pt idx="4528">
                  <c:v>95424100000</c:v>
                </c:pt>
                <c:pt idx="4529">
                  <c:v>95201300000</c:v>
                </c:pt>
                <c:pt idx="4530">
                  <c:v>94971100000</c:v>
                </c:pt>
                <c:pt idx="4531">
                  <c:v>94808200000</c:v>
                </c:pt>
                <c:pt idx="4532">
                  <c:v>94516000000</c:v>
                </c:pt>
                <c:pt idx="4533">
                  <c:v>94301300000</c:v>
                </c:pt>
                <c:pt idx="4534">
                  <c:v>94154300000</c:v>
                </c:pt>
                <c:pt idx="4535">
                  <c:v>93906300000</c:v>
                </c:pt>
                <c:pt idx="4536">
                  <c:v>93696100000</c:v>
                </c:pt>
                <c:pt idx="4537">
                  <c:v>93472300000</c:v>
                </c:pt>
                <c:pt idx="4538">
                  <c:v>93313300000</c:v>
                </c:pt>
                <c:pt idx="4539">
                  <c:v>93045900000</c:v>
                </c:pt>
                <c:pt idx="4540">
                  <c:v>92844300000</c:v>
                </c:pt>
                <c:pt idx="4541">
                  <c:v>92692500000</c:v>
                </c:pt>
                <c:pt idx="4542">
                  <c:v>92486800000</c:v>
                </c:pt>
                <c:pt idx="4543">
                  <c:v>92290000000</c:v>
                </c:pt>
                <c:pt idx="4544">
                  <c:v>92069800000</c:v>
                </c:pt>
                <c:pt idx="4545">
                  <c:v>91938400000</c:v>
                </c:pt>
                <c:pt idx="4546">
                  <c:v>91678900000</c:v>
                </c:pt>
                <c:pt idx="4547">
                  <c:v>91536100000</c:v>
                </c:pt>
                <c:pt idx="4548">
                  <c:v>91348600000</c:v>
                </c:pt>
                <c:pt idx="4549">
                  <c:v>91141500000</c:v>
                </c:pt>
                <c:pt idx="4550">
                  <c:v>90930800000</c:v>
                </c:pt>
                <c:pt idx="4551">
                  <c:v>90748000000</c:v>
                </c:pt>
                <c:pt idx="4552">
                  <c:v>90614300000</c:v>
                </c:pt>
                <c:pt idx="4553">
                  <c:v>90381000000</c:v>
                </c:pt>
                <c:pt idx="4554">
                  <c:v>90202600000</c:v>
                </c:pt>
                <c:pt idx="4555">
                  <c:v>90057400000</c:v>
                </c:pt>
                <c:pt idx="4556">
                  <c:v>89889400000</c:v>
                </c:pt>
                <c:pt idx="4557">
                  <c:v>89679500000</c:v>
                </c:pt>
                <c:pt idx="4558">
                  <c:v>89566700000</c:v>
                </c:pt>
                <c:pt idx="4559">
                  <c:v>89396000000</c:v>
                </c:pt>
                <c:pt idx="4560">
                  <c:v>89173900000</c:v>
                </c:pt>
                <c:pt idx="4561">
                  <c:v>89032800000</c:v>
                </c:pt>
                <c:pt idx="4562">
                  <c:v>88866500000</c:v>
                </c:pt>
                <c:pt idx="4563">
                  <c:v>88697000000</c:v>
                </c:pt>
                <c:pt idx="4564">
                  <c:v>88503100000</c:v>
                </c:pt>
                <c:pt idx="4565">
                  <c:v>88341200000</c:v>
                </c:pt>
                <c:pt idx="4566">
                  <c:v>88221800000</c:v>
                </c:pt>
                <c:pt idx="4567">
                  <c:v>88029000000</c:v>
                </c:pt>
                <c:pt idx="4568">
                  <c:v>87870900000</c:v>
                </c:pt>
                <c:pt idx="4569">
                  <c:v>87748800000</c:v>
                </c:pt>
                <c:pt idx="4570">
                  <c:v>87594100000</c:v>
                </c:pt>
                <c:pt idx="4571">
                  <c:v>87398100000</c:v>
                </c:pt>
                <c:pt idx="4572">
                  <c:v>87297500000</c:v>
                </c:pt>
                <c:pt idx="4573">
                  <c:v>87146700000</c:v>
                </c:pt>
                <c:pt idx="4574">
                  <c:v>86956200000</c:v>
                </c:pt>
                <c:pt idx="4575">
                  <c:v>86817600000</c:v>
                </c:pt>
                <c:pt idx="4576">
                  <c:v>86670300000</c:v>
                </c:pt>
                <c:pt idx="4577">
                  <c:v>86499300000</c:v>
                </c:pt>
                <c:pt idx="4578">
                  <c:v>86355300000</c:v>
                </c:pt>
                <c:pt idx="4579">
                  <c:v>86211500000</c:v>
                </c:pt>
                <c:pt idx="4580">
                  <c:v>86087400000</c:v>
                </c:pt>
                <c:pt idx="4581">
                  <c:v>85946800000</c:v>
                </c:pt>
                <c:pt idx="4582">
                  <c:v>85805600000</c:v>
                </c:pt>
                <c:pt idx="4583">
                  <c:v>85701300000</c:v>
                </c:pt>
                <c:pt idx="4584">
                  <c:v>85564200000</c:v>
                </c:pt>
                <c:pt idx="4585">
                  <c:v>85377000000</c:v>
                </c:pt>
                <c:pt idx="4586">
                  <c:v>85291700000</c:v>
                </c:pt>
                <c:pt idx="4587">
                  <c:v>85157800000</c:v>
                </c:pt>
                <c:pt idx="4588">
                  <c:v>84989800000</c:v>
                </c:pt>
                <c:pt idx="4589">
                  <c:v>84859100000</c:v>
                </c:pt>
                <c:pt idx="4590">
                  <c:v>84728500000</c:v>
                </c:pt>
                <c:pt idx="4591">
                  <c:v>84581800000</c:v>
                </c:pt>
                <c:pt idx="4592">
                  <c:v>84454100000</c:v>
                </c:pt>
                <c:pt idx="4593">
                  <c:v>84326400000</c:v>
                </c:pt>
                <c:pt idx="4594">
                  <c:v>84225100000</c:v>
                </c:pt>
                <c:pt idx="4595">
                  <c:v>84100300000</c:v>
                </c:pt>
                <c:pt idx="4596">
                  <c:v>84005700000</c:v>
                </c:pt>
                <c:pt idx="4597">
                  <c:v>83883900000</c:v>
                </c:pt>
                <c:pt idx="4598">
                  <c:v>83762000000</c:v>
                </c:pt>
                <c:pt idx="4599">
                  <c:v>83632100000</c:v>
                </c:pt>
                <c:pt idx="4600">
                  <c:v>83513400000</c:v>
                </c:pt>
                <c:pt idx="4601">
                  <c:v>83394600000</c:v>
                </c:pt>
                <c:pt idx="4602">
                  <c:v>83241700000</c:v>
                </c:pt>
                <c:pt idx="4603">
                  <c:v>83125800000</c:v>
                </c:pt>
                <c:pt idx="4604">
                  <c:v>83009900000</c:v>
                </c:pt>
                <c:pt idx="4605">
                  <c:v>82886800000</c:v>
                </c:pt>
                <c:pt idx="4606">
                  <c:v>82773500000</c:v>
                </c:pt>
                <c:pt idx="4607">
                  <c:v>82687800000</c:v>
                </c:pt>
                <c:pt idx="4608">
                  <c:v>82577100000</c:v>
                </c:pt>
                <c:pt idx="4609">
                  <c:v>82466300000</c:v>
                </c:pt>
                <c:pt idx="4610">
                  <c:v>82378400000</c:v>
                </c:pt>
                <c:pt idx="4611">
                  <c:v>82270200000</c:v>
                </c:pt>
                <c:pt idx="4612">
                  <c:v>82161800000</c:v>
                </c:pt>
                <c:pt idx="4613">
                  <c:v>82040900000</c:v>
                </c:pt>
                <c:pt idx="4614">
                  <c:v>81935400000</c:v>
                </c:pt>
                <c:pt idx="4615">
                  <c:v>81825900000</c:v>
                </c:pt>
                <c:pt idx="4616">
                  <c:v>81697000000</c:v>
                </c:pt>
                <c:pt idx="4617">
                  <c:v>81594100000</c:v>
                </c:pt>
                <c:pt idx="4618">
                  <c:v>81533100000</c:v>
                </c:pt>
                <c:pt idx="4619">
                  <c:v>81387800000</c:v>
                </c:pt>
                <c:pt idx="4620">
                  <c:v>81287000000</c:v>
                </c:pt>
                <c:pt idx="4621">
                  <c:v>81211700000</c:v>
                </c:pt>
                <c:pt idx="4622">
                  <c:v>81113200000</c:v>
                </c:pt>
                <c:pt idx="4623">
                  <c:v>81014400000</c:v>
                </c:pt>
                <c:pt idx="4624">
                  <c:v>80931500000</c:v>
                </c:pt>
                <c:pt idx="4625">
                  <c:v>80835100000</c:v>
                </c:pt>
                <c:pt idx="4626">
                  <c:v>80707800000</c:v>
                </c:pt>
                <c:pt idx="4627">
                  <c:v>80627500000</c:v>
                </c:pt>
                <c:pt idx="4628">
                  <c:v>80533400000</c:v>
                </c:pt>
                <c:pt idx="4629">
                  <c:v>80446400000</c:v>
                </c:pt>
                <c:pt idx="4630">
                  <c:v>80325900000</c:v>
                </c:pt>
                <c:pt idx="4631">
                  <c:v>80234100000</c:v>
                </c:pt>
                <c:pt idx="4632">
                  <c:v>80148600000</c:v>
                </c:pt>
                <c:pt idx="4633">
                  <c:v>80059000000</c:v>
                </c:pt>
                <c:pt idx="4634">
                  <c:v>79969000000</c:v>
                </c:pt>
                <c:pt idx="4635">
                  <c:v>79901900000</c:v>
                </c:pt>
                <c:pt idx="4636">
                  <c:v>79814300000</c:v>
                </c:pt>
                <c:pt idx="4637">
                  <c:v>79706400000</c:v>
                </c:pt>
                <c:pt idx="4638">
                  <c:v>79646000000</c:v>
                </c:pt>
                <c:pt idx="4639">
                  <c:v>79560500000</c:v>
                </c:pt>
                <c:pt idx="4640">
                  <c:v>79455800000</c:v>
                </c:pt>
                <c:pt idx="4641">
                  <c:v>79371900000</c:v>
                </c:pt>
                <c:pt idx="4642">
                  <c:v>79288200000</c:v>
                </c:pt>
                <c:pt idx="4643">
                  <c:v>79189800000</c:v>
                </c:pt>
                <c:pt idx="4644">
                  <c:v>79108400000</c:v>
                </c:pt>
                <c:pt idx="4645">
                  <c:v>79062200000</c:v>
                </c:pt>
                <c:pt idx="4646">
                  <c:v>78958100000</c:v>
                </c:pt>
                <c:pt idx="4647">
                  <c:v>78878600000</c:v>
                </c:pt>
                <c:pt idx="4648">
                  <c:v>78803800000</c:v>
                </c:pt>
                <c:pt idx="4649">
                  <c:v>78742200000</c:v>
                </c:pt>
                <c:pt idx="4650">
                  <c:v>78664600000</c:v>
                </c:pt>
                <c:pt idx="4651">
                  <c:v>78560600000</c:v>
                </c:pt>
                <c:pt idx="4652">
                  <c:v>78510500000</c:v>
                </c:pt>
                <c:pt idx="4653">
                  <c:v>78434800000</c:v>
                </c:pt>
                <c:pt idx="4654">
                  <c:v>78345700000</c:v>
                </c:pt>
                <c:pt idx="4655">
                  <c:v>78263700000</c:v>
                </c:pt>
                <c:pt idx="4656">
                  <c:v>78216000000</c:v>
                </c:pt>
                <c:pt idx="4657">
                  <c:v>78106000000</c:v>
                </c:pt>
                <c:pt idx="4658">
                  <c:v>78034100000</c:v>
                </c:pt>
                <c:pt idx="4659">
                  <c:v>77997500000</c:v>
                </c:pt>
                <c:pt idx="4660">
                  <c:v>77907200000</c:v>
                </c:pt>
                <c:pt idx="4661">
                  <c:v>77836900000</c:v>
                </c:pt>
                <c:pt idx="4662">
                  <c:v>77764700000</c:v>
                </c:pt>
                <c:pt idx="4663">
                  <c:v>77717400000</c:v>
                </c:pt>
                <c:pt idx="4664">
                  <c:v>77620900000</c:v>
                </c:pt>
                <c:pt idx="4665">
                  <c:v>77553500000</c:v>
                </c:pt>
                <c:pt idx="4666">
                  <c:v>77507500000</c:v>
                </c:pt>
                <c:pt idx="4667">
                  <c:v>77433800000</c:v>
                </c:pt>
                <c:pt idx="4668">
                  <c:v>77351800000</c:v>
                </c:pt>
                <c:pt idx="4669">
                  <c:v>77286700000</c:v>
                </c:pt>
                <c:pt idx="4670">
                  <c:v>77251800000</c:v>
                </c:pt>
                <c:pt idx="4671">
                  <c:v>77152600000</c:v>
                </c:pt>
                <c:pt idx="4672">
                  <c:v>77088900000</c:v>
                </c:pt>
                <c:pt idx="4673">
                  <c:v>77055500000</c:v>
                </c:pt>
                <c:pt idx="4674">
                  <c:v>76981000000</c:v>
                </c:pt>
                <c:pt idx="4675">
                  <c:v>76911500000</c:v>
                </c:pt>
                <c:pt idx="4676">
                  <c:v>76849600000</c:v>
                </c:pt>
                <c:pt idx="4677">
                  <c:v>76809700000</c:v>
                </c:pt>
                <c:pt idx="4678">
                  <c:v>76724200000</c:v>
                </c:pt>
                <c:pt idx="4679">
                  <c:v>76664700000</c:v>
                </c:pt>
                <c:pt idx="4680">
                  <c:v>76619800000</c:v>
                </c:pt>
                <c:pt idx="4681">
                  <c:v>76561700000</c:v>
                </c:pt>
                <c:pt idx="4682">
                  <c:v>76484600000</c:v>
                </c:pt>
                <c:pt idx="4683">
                  <c:v>76455100000</c:v>
                </c:pt>
                <c:pt idx="4684">
                  <c:v>76397900000</c:v>
                </c:pt>
                <c:pt idx="4685">
                  <c:v>76312900000</c:v>
                </c:pt>
                <c:pt idx="4686">
                  <c:v>76277900000</c:v>
                </c:pt>
                <c:pt idx="4687">
                  <c:v>76221700000</c:v>
                </c:pt>
                <c:pt idx="4688">
                  <c:v>76161600000</c:v>
                </c:pt>
                <c:pt idx="4689">
                  <c:v>76099100000</c:v>
                </c:pt>
                <c:pt idx="4690">
                  <c:v>76044500000</c:v>
                </c:pt>
                <c:pt idx="4691">
                  <c:v>76006400000</c:v>
                </c:pt>
                <c:pt idx="4692">
                  <c:v>75937200000</c:v>
                </c:pt>
                <c:pt idx="4693">
                  <c:v>75888100000</c:v>
                </c:pt>
                <c:pt idx="4694">
                  <c:v>75844800000</c:v>
                </c:pt>
                <c:pt idx="4695">
                  <c:v>75793900000</c:v>
                </c:pt>
                <c:pt idx="4696">
                  <c:v>75720500000</c:v>
                </c:pt>
                <c:pt idx="4697">
                  <c:v>75694100000</c:v>
                </c:pt>
                <c:pt idx="4698">
                  <c:v>75643600000</c:v>
                </c:pt>
                <c:pt idx="4699">
                  <c:v>75576300000</c:v>
                </c:pt>
                <c:pt idx="4700">
                  <c:v>75534100000</c:v>
                </c:pt>
                <c:pt idx="4701">
                  <c:v>75484700000</c:v>
                </c:pt>
                <c:pt idx="4702">
                  <c:v>75443800000</c:v>
                </c:pt>
                <c:pt idx="4703">
                  <c:v>75382000000</c:v>
                </c:pt>
                <c:pt idx="4704">
                  <c:v>75334300000</c:v>
                </c:pt>
                <c:pt idx="4705">
                  <c:v>75293500000</c:v>
                </c:pt>
                <c:pt idx="4706">
                  <c:v>75247800000</c:v>
                </c:pt>
                <c:pt idx="4707">
                  <c:v>75196100000</c:v>
                </c:pt>
                <c:pt idx="4708">
                  <c:v>75167900000</c:v>
                </c:pt>
                <c:pt idx="4709">
                  <c:v>75123200000</c:v>
                </c:pt>
                <c:pt idx="4710">
                  <c:v>75053700000</c:v>
                </c:pt>
                <c:pt idx="4711">
                  <c:v>75034100000</c:v>
                </c:pt>
                <c:pt idx="4712">
                  <c:v>74989900000</c:v>
                </c:pt>
                <c:pt idx="4713">
                  <c:v>74933900000</c:v>
                </c:pt>
                <c:pt idx="4714">
                  <c:v>74891400000</c:v>
                </c:pt>
                <c:pt idx="4715">
                  <c:v>74848400000</c:v>
                </c:pt>
                <c:pt idx="4716">
                  <c:v>74802900000</c:v>
                </c:pt>
                <c:pt idx="4717">
                  <c:v>74762100000</c:v>
                </c:pt>
                <c:pt idx="4718">
                  <c:v>74732100000</c:v>
                </c:pt>
                <c:pt idx="4719">
                  <c:v>74688400000</c:v>
                </c:pt>
                <c:pt idx="4720">
                  <c:v>74648800000</c:v>
                </c:pt>
                <c:pt idx="4721">
                  <c:v>74597900000</c:v>
                </c:pt>
                <c:pt idx="4722">
                  <c:v>74578300000</c:v>
                </c:pt>
                <c:pt idx="4723">
                  <c:v>74539300000</c:v>
                </c:pt>
                <c:pt idx="4724">
                  <c:v>74498900000</c:v>
                </c:pt>
                <c:pt idx="4725">
                  <c:v>74461000000</c:v>
                </c:pt>
                <c:pt idx="4726">
                  <c:v>74422500000</c:v>
                </c:pt>
                <c:pt idx="4727">
                  <c:v>74374800000</c:v>
                </c:pt>
                <c:pt idx="4728">
                  <c:v>74338000000</c:v>
                </c:pt>
                <c:pt idx="4729">
                  <c:v>74300700000</c:v>
                </c:pt>
                <c:pt idx="4730">
                  <c:v>74263300000</c:v>
                </c:pt>
                <c:pt idx="4731">
                  <c:v>74228000000</c:v>
                </c:pt>
                <c:pt idx="4732">
                  <c:v>74200400000</c:v>
                </c:pt>
                <c:pt idx="4733">
                  <c:v>74166500000</c:v>
                </c:pt>
                <c:pt idx="4734">
                  <c:v>74132100000</c:v>
                </c:pt>
                <c:pt idx="4735">
                  <c:v>74100700000</c:v>
                </c:pt>
                <c:pt idx="4736">
                  <c:v>74067100000</c:v>
                </c:pt>
                <c:pt idx="4737">
                  <c:v>74032900000</c:v>
                </c:pt>
                <c:pt idx="4738">
                  <c:v>73994900000</c:v>
                </c:pt>
                <c:pt idx="4739">
                  <c:v>73961900000</c:v>
                </c:pt>
                <c:pt idx="4740">
                  <c:v>73928300000</c:v>
                </c:pt>
                <c:pt idx="4741">
                  <c:v>73891700000</c:v>
                </c:pt>
                <c:pt idx="4742">
                  <c:v>73859900000</c:v>
                </c:pt>
                <c:pt idx="4743">
                  <c:v>73828500000</c:v>
                </c:pt>
                <c:pt idx="4744">
                  <c:v>73798500000</c:v>
                </c:pt>
                <c:pt idx="4745">
                  <c:v>73767900000</c:v>
                </c:pt>
                <c:pt idx="4746">
                  <c:v>73744300000</c:v>
                </c:pt>
                <c:pt idx="4747">
                  <c:v>73714900000</c:v>
                </c:pt>
                <c:pt idx="4748">
                  <c:v>73684900000</c:v>
                </c:pt>
                <c:pt idx="4749">
                  <c:v>73656200000</c:v>
                </c:pt>
                <c:pt idx="4750">
                  <c:v>73627100000</c:v>
                </c:pt>
                <c:pt idx="4751">
                  <c:v>73597200000</c:v>
                </c:pt>
                <c:pt idx="4752">
                  <c:v>73562600000</c:v>
                </c:pt>
                <c:pt idx="4753">
                  <c:v>73534300000</c:v>
                </c:pt>
                <c:pt idx="4754">
                  <c:v>73512900000</c:v>
                </c:pt>
                <c:pt idx="4755">
                  <c:v>73477100000</c:v>
                </c:pt>
                <c:pt idx="4756">
                  <c:v>73450000000</c:v>
                </c:pt>
                <c:pt idx="4757">
                  <c:v>73427700000</c:v>
                </c:pt>
                <c:pt idx="4758">
                  <c:v>73402100000</c:v>
                </c:pt>
                <c:pt idx="4759">
                  <c:v>73376000000</c:v>
                </c:pt>
                <c:pt idx="4760">
                  <c:v>73354400000</c:v>
                </c:pt>
                <c:pt idx="4761">
                  <c:v>73329300000</c:v>
                </c:pt>
                <c:pt idx="4762">
                  <c:v>73303100000</c:v>
                </c:pt>
                <c:pt idx="4763">
                  <c:v>73278700000</c:v>
                </c:pt>
                <c:pt idx="4764">
                  <c:v>73254100000</c:v>
                </c:pt>
                <c:pt idx="4765">
                  <c:v>73229000000</c:v>
                </c:pt>
                <c:pt idx="4766">
                  <c:v>73201100000</c:v>
                </c:pt>
                <c:pt idx="4767">
                  <c:v>73177500000</c:v>
                </c:pt>
                <c:pt idx="4768">
                  <c:v>73153700000</c:v>
                </c:pt>
                <c:pt idx="4769">
                  <c:v>73131800000</c:v>
                </c:pt>
                <c:pt idx="4770">
                  <c:v>73116600000</c:v>
                </c:pt>
                <c:pt idx="4771">
                  <c:v>73092400000</c:v>
                </c:pt>
                <c:pt idx="4772">
                  <c:v>73071200000</c:v>
                </c:pt>
                <c:pt idx="4773">
                  <c:v>73053300000</c:v>
                </c:pt>
                <c:pt idx="4774">
                  <c:v>73029100000</c:v>
                </c:pt>
                <c:pt idx="4775">
                  <c:v>73008200000</c:v>
                </c:pt>
                <c:pt idx="4776">
                  <c:v>72990600000</c:v>
                </c:pt>
                <c:pt idx="4777">
                  <c:v>72962700000</c:v>
                </c:pt>
                <c:pt idx="4778">
                  <c:v>72942300000</c:v>
                </c:pt>
                <c:pt idx="4779">
                  <c:v>72921500000</c:v>
                </c:pt>
                <c:pt idx="4780">
                  <c:v>72902800000</c:v>
                </c:pt>
                <c:pt idx="4781">
                  <c:v>72890900000</c:v>
                </c:pt>
                <c:pt idx="4782">
                  <c:v>72868000000</c:v>
                </c:pt>
                <c:pt idx="4783">
                  <c:v>72850100000</c:v>
                </c:pt>
                <c:pt idx="4784">
                  <c:v>72835900000</c:v>
                </c:pt>
                <c:pt idx="4785">
                  <c:v>72818000000</c:v>
                </c:pt>
                <c:pt idx="4786">
                  <c:v>72800500000</c:v>
                </c:pt>
                <c:pt idx="4787">
                  <c:v>72783600000</c:v>
                </c:pt>
                <c:pt idx="4788">
                  <c:v>72764800000</c:v>
                </c:pt>
                <c:pt idx="4789">
                  <c:v>72747500000</c:v>
                </c:pt>
                <c:pt idx="4790">
                  <c:v>72732300000</c:v>
                </c:pt>
                <c:pt idx="4791">
                  <c:v>72709300000</c:v>
                </c:pt>
                <c:pt idx="4792">
                  <c:v>72698800000</c:v>
                </c:pt>
                <c:pt idx="4793">
                  <c:v>72677700000</c:v>
                </c:pt>
                <c:pt idx="4794">
                  <c:v>72662700000</c:v>
                </c:pt>
                <c:pt idx="4795">
                  <c:v>72653300000</c:v>
                </c:pt>
                <c:pt idx="4796">
                  <c:v>72638400000</c:v>
                </c:pt>
                <c:pt idx="4797">
                  <c:v>72624100000</c:v>
                </c:pt>
                <c:pt idx="4798">
                  <c:v>72611100000</c:v>
                </c:pt>
                <c:pt idx="4799">
                  <c:v>72595500000</c:v>
                </c:pt>
                <c:pt idx="4800">
                  <c:v>72583800000</c:v>
                </c:pt>
                <c:pt idx="4801">
                  <c:v>72570500000</c:v>
                </c:pt>
                <c:pt idx="4802">
                  <c:v>72549500000</c:v>
                </c:pt>
                <c:pt idx="4803">
                  <c:v>72542900000</c:v>
                </c:pt>
                <c:pt idx="4804">
                  <c:v>72520100000</c:v>
                </c:pt>
                <c:pt idx="4805">
                  <c:v>72507700000</c:v>
                </c:pt>
                <c:pt idx="4806">
                  <c:v>72504000000</c:v>
                </c:pt>
                <c:pt idx="4807">
                  <c:v>72486900000</c:v>
                </c:pt>
                <c:pt idx="4808">
                  <c:v>72475500000</c:v>
                </c:pt>
                <c:pt idx="4809">
                  <c:v>72469200000</c:v>
                </c:pt>
                <c:pt idx="4810">
                  <c:v>72460200000</c:v>
                </c:pt>
                <c:pt idx="4811">
                  <c:v>72448600000</c:v>
                </c:pt>
                <c:pt idx="4812">
                  <c:v>72438300000</c:v>
                </c:pt>
                <c:pt idx="4813">
                  <c:v>72426700000</c:v>
                </c:pt>
                <c:pt idx="4814">
                  <c:v>72418300000</c:v>
                </c:pt>
                <c:pt idx="4815">
                  <c:v>72408900000</c:v>
                </c:pt>
                <c:pt idx="4816">
                  <c:v>72388300000</c:v>
                </c:pt>
                <c:pt idx="4817">
                  <c:v>72389100000</c:v>
                </c:pt>
                <c:pt idx="4818">
                  <c:v>72369800000</c:v>
                </c:pt>
                <c:pt idx="4819">
                  <c:v>72370100000</c:v>
                </c:pt>
                <c:pt idx="4820">
                  <c:v>72361500000</c:v>
                </c:pt>
                <c:pt idx="4821">
                  <c:v>72352000000</c:v>
                </c:pt>
                <c:pt idx="4822">
                  <c:v>72345300000</c:v>
                </c:pt>
                <c:pt idx="4823">
                  <c:v>72337400000</c:v>
                </c:pt>
                <c:pt idx="4824">
                  <c:v>72334100000</c:v>
                </c:pt>
                <c:pt idx="4825">
                  <c:v>72323600000</c:v>
                </c:pt>
                <c:pt idx="4826">
                  <c:v>72316800000</c:v>
                </c:pt>
                <c:pt idx="4827">
                  <c:v>72308100000</c:v>
                </c:pt>
                <c:pt idx="4828">
                  <c:v>72303200000</c:v>
                </c:pt>
                <c:pt idx="4829">
                  <c:v>72285300000</c:v>
                </c:pt>
                <c:pt idx="4830">
                  <c:v>72289400000</c:v>
                </c:pt>
                <c:pt idx="4831">
                  <c:v>72283500000</c:v>
                </c:pt>
                <c:pt idx="4832">
                  <c:v>72268800000</c:v>
                </c:pt>
                <c:pt idx="4833">
                  <c:v>72271800000</c:v>
                </c:pt>
                <c:pt idx="4834">
                  <c:v>72265800000</c:v>
                </c:pt>
                <c:pt idx="4835">
                  <c:v>72264000000</c:v>
                </c:pt>
                <c:pt idx="4836">
                  <c:v>72257300000</c:v>
                </c:pt>
                <c:pt idx="4837">
                  <c:v>72252100000</c:v>
                </c:pt>
                <c:pt idx="4838">
                  <c:v>72249200000</c:v>
                </c:pt>
                <c:pt idx="4839">
                  <c:v>72245800000</c:v>
                </c:pt>
                <c:pt idx="4840">
                  <c:v>72241900000</c:v>
                </c:pt>
                <c:pt idx="4841">
                  <c:v>72237200000</c:v>
                </c:pt>
                <c:pt idx="4842">
                  <c:v>72234300000</c:v>
                </c:pt>
                <c:pt idx="4843">
                  <c:v>72215500000</c:v>
                </c:pt>
                <c:pt idx="4844">
                  <c:v>72225900000</c:v>
                </c:pt>
                <c:pt idx="4845">
                  <c:v>72222700000</c:v>
                </c:pt>
                <c:pt idx="4846">
                  <c:v>72212200000</c:v>
                </c:pt>
                <c:pt idx="4847">
                  <c:v>72216900000</c:v>
                </c:pt>
                <c:pt idx="4848">
                  <c:v>72213900000</c:v>
                </c:pt>
                <c:pt idx="4849">
                  <c:v>72213100000</c:v>
                </c:pt>
                <c:pt idx="4850">
                  <c:v>72211800000</c:v>
                </c:pt>
                <c:pt idx="4851">
                  <c:v>72210100000</c:v>
                </c:pt>
                <c:pt idx="4852">
                  <c:v>72210600000</c:v>
                </c:pt>
                <c:pt idx="4853">
                  <c:v>72210500000</c:v>
                </c:pt>
                <c:pt idx="4854">
                  <c:v>72198000000</c:v>
                </c:pt>
                <c:pt idx="4855">
                  <c:v>72209600000</c:v>
                </c:pt>
                <c:pt idx="4856">
                  <c:v>72209700000</c:v>
                </c:pt>
                <c:pt idx="4857">
                  <c:v>72192200000</c:v>
                </c:pt>
                <c:pt idx="4858">
                  <c:v>72208600000</c:v>
                </c:pt>
                <c:pt idx="4859">
                  <c:v>72208200000</c:v>
                </c:pt>
                <c:pt idx="4860">
                  <c:v>72209500000</c:v>
                </c:pt>
                <c:pt idx="4861">
                  <c:v>72210200000</c:v>
                </c:pt>
                <c:pt idx="4862">
                  <c:v>72210300000</c:v>
                </c:pt>
                <c:pt idx="4863">
                  <c:v>72212200000</c:v>
                </c:pt>
                <c:pt idx="4864">
                  <c:v>72214300000</c:v>
                </c:pt>
                <c:pt idx="4865">
                  <c:v>72215800000</c:v>
                </c:pt>
                <c:pt idx="4866">
                  <c:v>72217800000</c:v>
                </c:pt>
                <c:pt idx="4867">
                  <c:v>72220700000</c:v>
                </c:pt>
                <c:pt idx="4868">
                  <c:v>72220900000</c:v>
                </c:pt>
                <c:pt idx="4869">
                  <c:v>72224200000</c:v>
                </c:pt>
                <c:pt idx="4870">
                  <c:v>72226800000</c:v>
                </c:pt>
                <c:pt idx="4871">
                  <c:v>72227600000</c:v>
                </c:pt>
                <c:pt idx="4872">
                  <c:v>72230300000</c:v>
                </c:pt>
                <c:pt idx="4873">
                  <c:v>72232300000</c:v>
                </c:pt>
                <c:pt idx="4874">
                  <c:v>72236800000</c:v>
                </c:pt>
                <c:pt idx="4875">
                  <c:v>72240000000</c:v>
                </c:pt>
                <c:pt idx="4876">
                  <c:v>72242600000</c:v>
                </c:pt>
                <c:pt idx="4877">
                  <c:v>72249000000</c:v>
                </c:pt>
                <c:pt idx="4878">
                  <c:v>72253700000</c:v>
                </c:pt>
                <c:pt idx="4879">
                  <c:v>72257200000</c:v>
                </c:pt>
                <c:pt idx="4880">
                  <c:v>72263000000</c:v>
                </c:pt>
                <c:pt idx="4881">
                  <c:v>72268100000</c:v>
                </c:pt>
                <c:pt idx="4882">
                  <c:v>72272300000</c:v>
                </c:pt>
                <c:pt idx="4883">
                  <c:v>72277400000</c:v>
                </c:pt>
                <c:pt idx="4884">
                  <c:v>72281800000</c:v>
                </c:pt>
                <c:pt idx="4885">
                  <c:v>72287100000</c:v>
                </c:pt>
                <c:pt idx="4886">
                  <c:v>72291900000</c:v>
                </c:pt>
                <c:pt idx="4887">
                  <c:v>72302400000</c:v>
                </c:pt>
                <c:pt idx="4888">
                  <c:v>72304500000</c:v>
                </c:pt>
                <c:pt idx="4889">
                  <c:v>72310200000</c:v>
                </c:pt>
                <c:pt idx="4890">
                  <c:v>72318000000</c:v>
                </c:pt>
                <c:pt idx="4891">
                  <c:v>72325900000</c:v>
                </c:pt>
                <c:pt idx="4892">
                  <c:v>72333100000</c:v>
                </c:pt>
                <c:pt idx="4893">
                  <c:v>72338700000</c:v>
                </c:pt>
                <c:pt idx="4894">
                  <c:v>72346900000</c:v>
                </c:pt>
                <c:pt idx="4895">
                  <c:v>72354300000</c:v>
                </c:pt>
                <c:pt idx="4896">
                  <c:v>72360200000</c:v>
                </c:pt>
                <c:pt idx="4897">
                  <c:v>72367500000</c:v>
                </c:pt>
                <c:pt idx="4898">
                  <c:v>72378900000</c:v>
                </c:pt>
                <c:pt idx="4899">
                  <c:v>72381800000</c:v>
                </c:pt>
                <c:pt idx="4900">
                  <c:v>72389100000</c:v>
                </c:pt>
                <c:pt idx="4901">
                  <c:v>72402300000</c:v>
                </c:pt>
                <c:pt idx="4902">
                  <c:v>72406700000</c:v>
                </c:pt>
                <c:pt idx="4903">
                  <c:v>72415200000</c:v>
                </c:pt>
                <c:pt idx="4904">
                  <c:v>72426100000</c:v>
                </c:pt>
                <c:pt idx="4905">
                  <c:v>72436700000</c:v>
                </c:pt>
                <c:pt idx="4906">
                  <c:v>72447100000</c:v>
                </c:pt>
                <c:pt idx="4907">
                  <c:v>72456700000</c:v>
                </c:pt>
                <c:pt idx="4908">
                  <c:v>72467300000</c:v>
                </c:pt>
                <c:pt idx="4909">
                  <c:v>72477500000</c:v>
                </c:pt>
                <c:pt idx="4910">
                  <c:v>72487100000</c:v>
                </c:pt>
                <c:pt idx="4911">
                  <c:v>72496700000</c:v>
                </c:pt>
                <c:pt idx="4912">
                  <c:v>72506200000</c:v>
                </c:pt>
                <c:pt idx="4913">
                  <c:v>72518700000</c:v>
                </c:pt>
                <c:pt idx="4914">
                  <c:v>72528600000</c:v>
                </c:pt>
                <c:pt idx="4915">
                  <c:v>72539500000</c:v>
                </c:pt>
                <c:pt idx="4916">
                  <c:v>72551900000</c:v>
                </c:pt>
                <c:pt idx="4917">
                  <c:v>72564200000</c:v>
                </c:pt>
                <c:pt idx="4918">
                  <c:v>72574900000</c:v>
                </c:pt>
                <c:pt idx="4919">
                  <c:v>72588400000</c:v>
                </c:pt>
                <c:pt idx="4920">
                  <c:v>72604800000</c:v>
                </c:pt>
                <c:pt idx="4921">
                  <c:v>72611300000</c:v>
                </c:pt>
                <c:pt idx="4922">
                  <c:v>72624200000</c:v>
                </c:pt>
                <c:pt idx="4923">
                  <c:v>72646200000</c:v>
                </c:pt>
                <c:pt idx="4924">
                  <c:v>72646300000</c:v>
                </c:pt>
                <c:pt idx="4925">
                  <c:v>72658100000</c:v>
                </c:pt>
                <c:pt idx="4926">
                  <c:v>72683800000</c:v>
                </c:pt>
                <c:pt idx="4927">
                  <c:v>72685800000</c:v>
                </c:pt>
                <c:pt idx="4928">
                  <c:v>72707700000</c:v>
                </c:pt>
                <c:pt idx="4929">
                  <c:v>72715000000</c:v>
                </c:pt>
                <c:pt idx="4930">
                  <c:v>72729800000</c:v>
                </c:pt>
                <c:pt idx="4931">
                  <c:v>72750000000</c:v>
                </c:pt>
                <c:pt idx="4932">
                  <c:v>72760800000</c:v>
                </c:pt>
                <c:pt idx="4933">
                  <c:v>72776100000</c:v>
                </c:pt>
                <c:pt idx="4934">
                  <c:v>72793900000</c:v>
                </c:pt>
                <c:pt idx="4935">
                  <c:v>72806300000</c:v>
                </c:pt>
                <c:pt idx="4936">
                  <c:v>72823400000</c:v>
                </c:pt>
                <c:pt idx="4937">
                  <c:v>72838700000</c:v>
                </c:pt>
                <c:pt idx="4938">
                  <c:v>72848600000</c:v>
                </c:pt>
                <c:pt idx="4939">
                  <c:v>72868600000</c:v>
                </c:pt>
                <c:pt idx="4940">
                  <c:v>72877200000</c:v>
                </c:pt>
                <c:pt idx="4941">
                  <c:v>72892400000</c:v>
                </c:pt>
                <c:pt idx="4942">
                  <c:v>72915200000</c:v>
                </c:pt>
                <c:pt idx="4943">
                  <c:v>72924500000</c:v>
                </c:pt>
                <c:pt idx="4944">
                  <c:v>72941600000</c:v>
                </c:pt>
                <c:pt idx="4945">
                  <c:v>72967200000</c:v>
                </c:pt>
                <c:pt idx="4946">
                  <c:v>72974300000</c:v>
                </c:pt>
                <c:pt idx="4947">
                  <c:v>73002700000</c:v>
                </c:pt>
                <c:pt idx="4948">
                  <c:v>73019800000</c:v>
                </c:pt>
                <c:pt idx="4949">
                  <c:v>73026700000</c:v>
                </c:pt>
                <c:pt idx="4950">
                  <c:v>73050200000</c:v>
                </c:pt>
                <c:pt idx="4951">
                  <c:v>73067700000</c:v>
                </c:pt>
                <c:pt idx="4952">
                  <c:v>73077800000</c:v>
                </c:pt>
                <c:pt idx="4953">
                  <c:v>73098300000</c:v>
                </c:pt>
                <c:pt idx="4954">
                  <c:v>73114300000</c:v>
                </c:pt>
                <c:pt idx="4955">
                  <c:v>73130300000</c:v>
                </c:pt>
                <c:pt idx="4956">
                  <c:v>73148900000</c:v>
                </c:pt>
                <c:pt idx="4957">
                  <c:v>73172100000</c:v>
                </c:pt>
                <c:pt idx="4958">
                  <c:v>73187900000</c:v>
                </c:pt>
                <c:pt idx="4959">
                  <c:v>73206700000</c:v>
                </c:pt>
                <c:pt idx="4960">
                  <c:v>73229600000</c:v>
                </c:pt>
                <c:pt idx="4961">
                  <c:v>73248500000</c:v>
                </c:pt>
                <c:pt idx="4962">
                  <c:v>73267800000</c:v>
                </c:pt>
                <c:pt idx="4963">
                  <c:v>73286100000</c:v>
                </c:pt>
                <c:pt idx="4964">
                  <c:v>73306500000</c:v>
                </c:pt>
                <c:pt idx="4965">
                  <c:v>73323600000</c:v>
                </c:pt>
                <c:pt idx="4966">
                  <c:v>73345700000</c:v>
                </c:pt>
                <c:pt idx="4967">
                  <c:v>73366300000</c:v>
                </c:pt>
                <c:pt idx="4968">
                  <c:v>73381700000</c:v>
                </c:pt>
                <c:pt idx="4969">
                  <c:v>73408400000</c:v>
                </c:pt>
                <c:pt idx="4970">
                  <c:v>73429100000</c:v>
                </c:pt>
                <c:pt idx="4971">
                  <c:v>73447000000</c:v>
                </c:pt>
                <c:pt idx="4972">
                  <c:v>73473300000</c:v>
                </c:pt>
                <c:pt idx="4973">
                  <c:v>73494400000</c:v>
                </c:pt>
                <c:pt idx="4974">
                  <c:v>73517600000</c:v>
                </c:pt>
                <c:pt idx="4975">
                  <c:v>73539600000</c:v>
                </c:pt>
                <c:pt idx="4976">
                  <c:v>73561200000</c:v>
                </c:pt>
                <c:pt idx="4977">
                  <c:v>73579600000</c:v>
                </c:pt>
                <c:pt idx="4978">
                  <c:v>73602100000</c:v>
                </c:pt>
                <c:pt idx="4979">
                  <c:v>73625400000</c:v>
                </c:pt>
                <c:pt idx="4980">
                  <c:v>73644300000</c:v>
                </c:pt>
                <c:pt idx="4981">
                  <c:v>73666900000</c:v>
                </c:pt>
                <c:pt idx="4982">
                  <c:v>73692500000</c:v>
                </c:pt>
                <c:pt idx="4983">
                  <c:v>73717800000</c:v>
                </c:pt>
                <c:pt idx="4984">
                  <c:v>73740700000</c:v>
                </c:pt>
                <c:pt idx="4985">
                  <c:v>73770400000</c:v>
                </c:pt>
                <c:pt idx="4986">
                  <c:v>73794200000</c:v>
                </c:pt>
                <c:pt idx="4987">
                  <c:v>73817400000</c:v>
                </c:pt>
                <c:pt idx="4988">
                  <c:v>73845900000</c:v>
                </c:pt>
                <c:pt idx="4989">
                  <c:v>73870100000</c:v>
                </c:pt>
                <c:pt idx="4990">
                  <c:v>73878200000</c:v>
                </c:pt>
                <c:pt idx="4991">
                  <c:v>73916400000</c:v>
                </c:pt>
                <c:pt idx="4992">
                  <c:v>73941000000</c:v>
                </c:pt>
                <c:pt idx="4993">
                  <c:v>73961200000</c:v>
                </c:pt>
                <c:pt idx="4994">
                  <c:v>73986600000</c:v>
                </c:pt>
                <c:pt idx="4995">
                  <c:v>74011300000</c:v>
                </c:pt>
                <c:pt idx="4996">
                  <c:v>74037300000</c:v>
                </c:pt>
                <c:pt idx="4997">
                  <c:v>74062800000</c:v>
                </c:pt>
                <c:pt idx="4998">
                  <c:v>74087600000</c:v>
                </c:pt>
                <c:pt idx="4999">
                  <c:v>74114500000</c:v>
                </c:pt>
                <c:pt idx="5000">
                  <c:v>74140400000</c:v>
                </c:pt>
                <c:pt idx="5001">
                  <c:v>74163600000</c:v>
                </c:pt>
                <c:pt idx="5002">
                  <c:v>74191900000</c:v>
                </c:pt>
                <c:pt idx="5003">
                  <c:v>74218400000</c:v>
                </c:pt>
                <c:pt idx="5004">
                  <c:v>74242800000</c:v>
                </c:pt>
                <c:pt idx="5005">
                  <c:v>74270300000</c:v>
                </c:pt>
                <c:pt idx="5006">
                  <c:v>74297000000</c:v>
                </c:pt>
                <c:pt idx="5007">
                  <c:v>74322300000</c:v>
                </c:pt>
                <c:pt idx="5008">
                  <c:v>74349800000</c:v>
                </c:pt>
                <c:pt idx="5009">
                  <c:v>74376600000</c:v>
                </c:pt>
                <c:pt idx="5010">
                  <c:v>74408800000</c:v>
                </c:pt>
                <c:pt idx="5011">
                  <c:v>74436600000</c:v>
                </c:pt>
                <c:pt idx="5012">
                  <c:v>74463700000</c:v>
                </c:pt>
                <c:pt idx="5013">
                  <c:v>74495800000</c:v>
                </c:pt>
                <c:pt idx="5014">
                  <c:v>74524200000</c:v>
                </c:pt>
                <c:pt idx="5015">
                  <c:v>74547300000</c:v>
                </c:pt>
                <c:pt idx="5016">
                  <c:v>74576700000</c:v>
                </c:pt>
                <c:pt idx="5017">
                  <c:v>74605500000</c:v>
                </c:pt>
                <c:pt idx="5018">
                  <c:v>74627800000</c:v>
                </c:pt>
                <c:pt idx="5019">
                  <c:v>74657500000</c:v>
                </c:pt>
                <c:pt idx="5020">
                  <c:v>74686400000</c:v>
                </c:pt>
                <c:pt idx="5021">
                  <c:v>74711800000</c:v>
                </c:pt>
                <c:pt idx="5022">
                  <c:v>74741600000</c:v>
                </c:pt>
                <c:pt idx="5023">
                  <c:v>74788800000</c:v>
                </c:pt>
                <c:pt idx="5024">
                  <c:v>74804100000</c:v>
                </c:pt>
                <c:pt idx="5025">
                  <c:v>74834100000</c:v>
                </c:pt>
                <c:pt idx="5026">
                  <c:v>74868400000</c:v>
                </c:pt>
                <c:pt idx="5027">
                  <c:v>74899400000</c:v>
                </c:pt>
                <c:pt idx="5028">
                  <c:v>74929900000</c:v>
                </c:pt>
                <c:pt idx="5029">
                  <c:v>74959600000</c:v>
                </c:pt>
                <c:pt idx="5030">
                  <c:v>74991200000</c:v>
                </c:pt>
                <c:pt idx="5031">
                  <c:v>75022200000</c:v>
                </c:pt>
                <c:pt idx="5032">
                  <c:v>75053000000</c:v>
                </c:pt>
                <c:pt idx="5033">
                  <c:v>75084900000</c:v>
                </c:pt>
                <c:pt idx="5034">
                  <c:v>75130400000</c:v>
                </c:pt>
                <c:pt idx="5035">
                  <c:v>75149100000</c:v>
                </c:pt>
                <c:pt idx="5036">
                  <c:v>75180900000</c:v>
                </c:pt>
                <c:pt idx="5037">
                  <c:v>75222600000</c:v>
                </c:pt>
                <c:pt idx="5038">
                  <c:v>75247200000</c:v>
                </c:pt>
                <c:pt idx="5039">
                  <c:v>75279400000</c:v>
                </c:pt>
                <c:pt idx="5040">
                  <c:v>75313500000</c:v>
                </c:pt>
                <c:pt idx="5041">
                  <c:v>75346800000</c:v>
                </c:pt>
                <c:pt idx="5042">
                  <c:v>75385900000</c:v>
                </c:pt>
                <c:pt idx="5043">
                  <c:v>75407800000</c:v>
                </c:pt>
                <c:pt idx="5044">
                  <c:v>75441600000</c:v>
                </c:pt>
                <c:pt idx="5045">
                  <c:v>75491700000</c:v>
                </c:pt>
                <c:pt idx="5046">
                  <c:v>75505600000</c:v>
                </c:pt>
                <c:pt idx="5047">
                  <c:v>75539500000</c:v>
                </c:pt>
                <c:pt idx="5048">
                  <c:v>75594500000</c:v>
                </c:pt>
                <c:pt idx="5049">
                  <c:v>75614200000</c:v>
                </c:pt>
                <c:pt idx="5050">
                  <c:v>75648300000</c:v>
                </c:pt>
                <c:pt idx="5051">
                  <c:v>75691800000</c:v>
                </c:pt>
                <c:pt idx="5052">
                  <c:v>75726900000</c:v>
                </c:pt>
                <c:pt idx="5053">
                  <c:v>75753900000</c:v>
                </c:pt>
                <c:pt idx="5054">
                  <c:v>75803100000</c:v>
                </c:pt>
                <c:pt idx="5055">
                  <c:v>75838700000</c:v>
                </c:pt>
                <c:pt idx="5056">
                  <c:v>75862700000</c:v>
                </c:pt>
                <c:pt idx="5057">
                  <c:v>75906900000</c:v>
                </c:pt>
                <c:pt idx="5058">
                  <c:v>75942900000</c:v>
                </c:pt>
                <c:pt idx="5059">
                  <c:v>75976000000</c:v>
                </c:pt>
                <c:pt idx="5060">
                  <c:v>76010100000</c:v>
                </c:pt>
                <c:pt idx="5061">
                  <c:v>76049900000</c:v>
                </c:pt>
                <c:pt idx="5062">
                  <c:v>76086600000</c:v>
                </c:pt>
                <c:pt idx="5063">
                  <c:v>76121200000</c:v>
                </c:pt>
                <c:pt idx="5064">
                  <c:v>76156800000</c:v>
                </c:pt>
                <c:pt idx="5065">
                  <c:v>76196700000</c:v>
                </c:pt>
                <c:pt idx="5066">
                  <c:v>76234100000</c:v>
                </c:pt>
                <c:pt idx="5067">
                  <c:v>76265700000</c:v>
                </c:pt>
                <c:pt idx="5068">
                  <c:v>76309900000</c:v>
                </c:pt>
                <c:pt idx="5069">
                  <c:v>76348000000</c:v>
                </c:pt>
                <c:pt idx="5070">
                  <c:v>76384800000</c:v>
                </c:pt>
                <c:pt idx="5071">
                  <c:v>76423600000</c:v>
                </c:pt>
                <c:pt idx="5072">
                  <c:v>76464800000</c:v>
                </c:pt>
                <c:pt idx="5073">
                  <c:v>76503500000</c:v>
                </c:pt>
                <c:pt idx="5074">
                  <c:v>76538000000</c:v>
                </c:pt>
                <c:pt idx="5075">
                  <c:v>76578700000</c:v>
                </c:pt>
                <c:pt idx="5076">
                  <c:v>76621100000</c:v>
                </c:pt>
                <c:pt idx="5077">
                  <c:v>76660300000</c:v>
                </c:pt>
                <c:pt idx="5078">
                  <c:v>76690500000</c:v>
                </c:pt>
                <c:pt idx="5079">
                  <c:v>76743000000</c:v>
                </c:pt>
                <c:pt idx="5080">
                  <c:v>76782700000</c:v>
                </c:pt>
                <c:pt idx="5081">
                  <c:v>76808700000</c:v>
                </c:pt>
                <c:pt idx="5082">
                  <c:v>76857700000</c:v>
                </c:pt>
                <c:pt idx="5083">
                  <c:v>76897300000</c:v>
                </c:pt>
                <c:pt idx="5084">
                  <c:v>76938700000</c:v>
                </c:pt>
                <c:pt idx="5085">
                  <c:v>76971400000</c:v>
                </c:pt>
                <c:pt idx="5086">
                  <c:v>77027500000</c:v>
                </c:pt>
                <c:pt idx="5087">
                  <c:v>77068100000</c:v>
                </c:pt>
                <c:pt idx="5088">
                  <c:v>77088500000</c:v>
                </c:pt>
                <c:pt idx="5089">
                  <c:v>77149100000</c:v>
                </c:pt>
                <c:pt idx="5090">
                  <c:v>77175500000</c:v>
                </c:pt>
                <c:pt idx="5091">
                  <c:v>77227700000</c:v>
                </c:pt>
                <c:pt idx="5092">
                  <c:v>77268300000</c:v>
                </c:pt>
                <c:pt idx="5093">
                  <c:v>77306800000</c:v>
                </c:pt>
                <c:pt idx="5094">
                  <c:v>77351400000</c:v>
                </c:pt>
                <c:pt idx="5095">
                  <c:v>77393800000</c:v>
                </c:pt>
                <c:pt idx="5096">
                  <c:v>77433000000</c:v>
                </c:pt>
                <c:pt idx="5097">
                  <c:v>77484400000</c:v>
                </c:pt>
                <c:pt idx="5098">
                  <c:v>77528200000</c:v>
                </c:pt>
                <c:pt idx="5099">
                  <c:v>77561200000</c:v>
                </c:pt>
                <c:pt idx="5100">
                  <c:v>77619900000</c:v>
                </c:pt>
                <c:pt idx="5101">
                  <c:v>77647900000</c:v>
                </c:pt>
                <c:pt idx="5102">
                  <c:v>77704900000</c:v>
                </c:pt>
                <c:pt idx="5103">
                  <c:v>77748100000</c:v>
                </c:pt>
                <c:pt idx="5104">
                  <c:v>77781200000</c:v>
                </c:pt>
                <c:pt idx="5105">
                  <c:v>77833800000</c:v>
                </c:pt>
                <c:pt idx="5106">
                  <c:v>77878200000</c:v>
                </c:pt>
                <c:pt idx="5107">
                  <c:v>77916200000</c:v>
                </c:pt>
                <c:pt idx="5108">
                  <c:v>77970700000</c:v>
                </c:pt>
                <c:pt idx="5109">
                  <c:v>78017000000</c:v>
                </c:pt>
                <c:pt idx="5110">
                  <c:v>78065900000</c:v>
                </c:pt>
                <c:pt idx="5111">
                  <c:v>78113600000</c:v>
                </c:pt>
                <c:pt idx="5112">
                  <c:v>78160600000</c:v>
                </c:pt>
                <c:pt idx="5113">
                  <c:v>78207500000</c:v>
                </c:pt>
                <c:pt idx="5114">
                  <c:v>78254100000</c:v>
                </c:pt>
                <c:pt idx="5115">
                  <c:v>78279300000</c:v>
                </c:pt>
                <c:pt idx="5116">
                  <c:v>78339800000</c:v>
                </c:pt>
                <c:pt idx="5117">
                  <c:v>78385600000</c:v>
                </c:pt>
                <c:pt idx="5118">
                  <c:v>78429500000</c:v>
                </c:pt>
                <c:pt idx="5119">
                  <c:v>78472900000</c:v>
                </c:pt>
                <c:pt idx="5120">
                  <c:v>78520300000</c:v>
                </c:pt>
                <c:pt idx="5121">
                  <c:v>78567600000</c:v>
                </c:pt>
                <c:pt idx="5122">
                  <c:v>78617600000</c:v>
                </c:pt>
                <c:pt idx="5123">
                  <c:v>78667000000</c:v>
                </c:pt>
                <c:pt idx="5124">
                  <c:v>78717600000</c:v>
                </c:pt>
                <c:pt idx="5125">
                  <c:v>78767900000</c:v>
                </c:pt>
                <c:pt idx="5126">
                  <c:v>78809100000</c:v>
                </c:pt>
                <c:pt idx="5127">
                  <c:v>78866200000</c:v>
                </c:pt>
                <c:pt idx="5128">
                  <c:v>78915300000</c:v>
                </c:pt>
                <c:pt idx="5129">
                  <c:v>78959300000</c:v>
                </c:pt>
                <c:pt idx="5130">
                  <c:v>79008300000</c:v>
                </c:pt>
                <c:pt idx="5131">
                  <c:v>79056700000</c:v>
                </c:pt>
                <c:pt idx="5132">
                  <c:v>79102600000</c:v>
                </c:pt>
                <c:pt idx="5133">
                  <c:v>79153000000</c:v>
                </c:pt>
                <c:pt idx="5134">
                  <c:v>79202900000</c:v>
                </c:pt>
                <c:pt idx="5135">
                  <c:v>79258000000</c:v>
                </c:pt>
                <c:pt idx="5136">
                  <c:v>79310000000</c:v>
                </c:pt>
                <c:pt idx="5137">
                  <c:v>79365100000</c:v>
                </c:pt>
                <c:pt idx="5138">
                  <c:v>79416500000</c:v>
                </c:pt>
                <c:pt idx="5139">
                  <c:v>79468200000</c:v>
                </c:pt>
                <c:pt idx="5140">
                  <c:v>79518600000</c:v>
                </c:pt>
                <c:pt idx="5141">
                  <c:v>79569800000</c:v>
                </c:pt>
                <c:pt idx="5142">
                  <c:v>79620300000</c:v>
                </c:pt>
                <c:pt idx="5143">
                  <c:v>79668000000</c:v>
                </c:pt>
                <c:pt idx="5144">
                  <c:v>79719000000</c:v>
                </c:pt>
                <c:pt idx="5145">
                  <c:v>79769300000</c:v>
                </c:pt>
                <c:pt idx="5146">
                  <c:v>79821200000</c:v>
                </c:pt>
                <c:pt idx="5147">
                  <c:v>79873900000</c:v>
                </c:pt>
                <c:pt idx="5148">
                  <c:v>79925900000</c:v>
                </c:pt>
                <c:pt idx="5149">
                  <c:v>79987900000</c:v>
                </c:pt>
                <c:pt idx="5150">
                  <c:v>80042200000</c:v>
                </c:pt>
                <c:pt idx="5151">
                  <c:v>80102200000</c:v>
                </c:pt>
                <c:pt idx="5152">
                  <c:v>80156400000</c:v>
                </c:pt>
                <c:pt idx="5153">
                  <c:v>80209800000</c:v>
                </c:pt>
                <c:pt idx="5154">
                  <c:v>80263600000</c:v>
                </c:pt>
                <c:pt idx="5155">
                  <c:v>80316400000</c:v>
                </c:pt>
                <c:pt idx="5156">
                  <c:v>80368600000</c:v>
                </c:pt>
                <c:pt idx="5157">
                  <c:v>80421100000</c:v>
                </c:pt>
                <c:pt idx="5158">
                  <c:v>80474400000</c:v>
                </c:pt>
                <c:pt idx="5159">
                  <c:v>80531600000</c:v>
                </c:pt>
                <c:pt idx="5160">
                  <c:v>80585300000</c:v>
                </c:pt>
                <c:pt idx="5161">
                  <c:v>80640700000</c:v>
                </c:pt>
                <c:pt idx="5162">
                  <c:v>80704200000</c:v>
                </c:pt>
                <c:pt idx="5163">
                  <c:v>80762000000</c:v>
                </c:pt>
                <c:pt idx="5164">
                  <c:v>80819200000</c:v>
                </c:pt>
                <c:pt idx="5165">
                  <c:v>80882900000</c:v>
                </c:pt>
                <c:pt idx="5166">
                  <c:v>80939900000</c:v>
                </c:pt>
                <c:pt idx="5167">
                  <c:v>80996200000</c:v>
                </c:pt>
                <c:pt idx="5168">
                  <c:v>81051300000</c:v>
                </c:pt>
                <c:pt idx="5169">
                  <c:v>81107300000</c:v>
                </c:pt>
                <c:pt idx="5170">
                  <c:v>81149000000</c:v>
                </c:pt>
                <c:pt idx="5171">
                  <c:v>81217500000</c:v>
                </c:pt>
                <c:pt idx="5172">
                  <c:v>81274500000</c:v>
                </c:pt>
                <c:pt idx="5173">
                  <c:v>81320100000</c:v>
                </c:pt>
                <c:pt idx="5174">
                  <c:v>81392200000</c:v>
                </c:pt>
                <c:pt idx="5175">
                  <c:v>81451300000</c:v>
                </c:pt>
                <c:pt idx="5176">
                  <c:v>81515400000</c:v>
                </c:pt>
                <c:pt idx="5177">
                  <c:v>81576500000</c:v>
                </c:pt>
                <c:pt idx="5178">
                  <c:v>81626300000</c:v>
                </c:pt>
                <c:pt idx="5179">
                  <c:v>81700700000</c:v>
                </c:pt>
                <c:pt idx="5180">
                  <c:v>81761000000</c:v>
                </c:pt>
                <c:pt idx="5181">
                  <c:v>81806900000</c:v>
                </c:pt>
                <c:pt idx="5182">
                  <c:v>81876600000</c:v>
                </c:pt>
                <c:pt idx="5183">
                  <c:v>81936100000</c:v>
                </c:pt>
                <c:pt idx="5184">
                  <c:v>81982200000</c:v>
                </c:pt>
                <c:pt idx="5185">
                  <c:v>82054600000</c:v>
                </c:pt>
                <c:pt idx="5186">
                  <c:v>82115900000</c:v>
                </c:pt>
                <c:pt idx="5187">
                  <c:v>82179800000</c:v>
                </c:pt>
                <c:pt idx="5188">
                  <c:v>82244100000</c:v>
                </c:pt>
                <c:pt idx="5189">
                  <c:v>82300600000</c:v>
                </c:pt>
                <c:pt idx="5190">
                  <c:v>82373700000</c:v>
                </c:pt>
                <c:pt idx="5191">
                  <c:v>82438700000</c:v>
                </c:pt>
                <c:pt idx="5192">
                  <c:v>82498900000</c:v>
                </c:pt>
                <c:pt idx="5193">
                  <c:v>82564300000</c:v>
                </c:pt>
                <c:pt idx="5194">
                  <c:v>82627800000</c:v>
                </c:pt>
                <c:pt idx="5195">
                  <c:v>82692600000</c:v>
                </c:pt>
                <c:pt idx="5196">
                  <c:v>82744700000</c:v>
                </c:pt>
                <c:pt idx="5197">
                  <c:v>82817600000</c:v>
                </c:pt>
                <c:pt idx="5198">
                  <c:v>82881500000</c:v>
                </c:pt>
                <c:pt idx="5199">
                  <c:v>82929600000</c:v>
                </c:pt>
                <c:pt idx="5200">
                  <c:v>83014900000</c:v>
                </c:pt>
                <c:pt idx="5201">
                  <c:v>83062800000</c:v>
                </c:pt>
                <c:pt idx="5202">
                  <c:v>83130300000</c:v>
                </c:pt>
                <c:pt idx="5203">
                  <c:v>83221300000</c:v>
                </c:pt>
                <c:pt idx="5204">
                  <c:v>83267600000</c:v>
                </c:pt>
                <c:pt idx="5205">
                  <c:v>83335300000</c:v>
                </c:pt>
                <c:pt idx="5206">
                  <c:v>83425600000</c:v>
                </c:pt>
                <c:pt idx="5207">
                  <c:v>83468600000</c:v>
                </c:pt>
                <c:pt idx="5208">
                  <c:v>83557700000</c:v>
                </c:pt>
                <c:pt idx="5209">
                  <c:v>83624200000</c:v>
                </c:pt>
                <c:pt idx="5210">
                  <c:v>83663700000</c:v>
                </c:pt>
                <c:pt idx="5211">
                  <c:v>83751400000</c:v>
                </c:pt>
                <c:pt idx="5212">
                  <c:v>83796100000</c:v>
                </c:pt>
                <c:pt idx="5213">
                  <c:v>83864200000</c:v>
                </c:pt>
                <c:pt idx="5214">
                  <c:v>83956100000</c:v>
                </c:pt>
                <c:pt idx="5215">
                  <c:v>84009200000</c:v>
                </c:pt>
                <c:pt idx="5216">
                  <c:v>84101800000</c:v>
                </c:pt>
                <c:pt idx="5217">
                  <c:v>84172000000</c:v>
                </c:pt>
                <c:pt idx="5218">
                  <c:v>84222100000</c:v>
                </c:pt>
                <c:pt idx="5219">
                  <c:v>84311800000</c:v>
                </c:pt>
                <c:pt idx="5220">
                  <c:v>84382300000</c:v>
                </c:pt>
                <c:pt idx="5221">
                  <c:v>84426600000</c:v>
                </c:pt>
                <c:pt idx="5222">
                  <c:v>84515600000</c:v>
                </c:pt>
                <c:pt idx="5223">
                  <c:v>84586200000</c:v>
                </c:pt>
                <c:pt idx="5224">
                  <c:v>84629500000</c:v>
                </c:pt>
                <c:pt idx="5225">
                  <c:v>84719000000</c:v>
                </c:pt>
                <c:pt idx="5226">
                  <c:v>84772400000</c:v>
                </c:pt>
                <c:pt idx="5227">
                  <c:v>84859400000</c:v>
                </c:pt>
                <c:pt idx="5228">
                  <c:v>84932000000</c:v>
                </c:pt>
                <c:pt idx="5229">
                  <c:v>85001300000</c:v>
                </c:pt>
                <c:pt idx="5230">
                  <c:v>85081100000</c:v>
                </c:pt>
                <c:pt idx="5231">
                  <c:v>85154500000</c:v>
                </c:pt>
                <c:pt idx="5232">
                  <c:v>85230700000</c:v>
                </c:pt>
                <c:pt idx="5233">
                  <c:v>85297700000</c:v>
                </c:pt>
                <c:pt idx="5234">
                  <c:v>85371400000</c:v>
                </c:pt>
                <c:pt idx="5235">
                  <c:v>85446900000</c:v>
                </c:pt>
                <c:pt idx="5236">
                  <c:v>85509200000</c:v>
                </c:pt>
                <c:pt idx="5237">
                  <c:v>85589100000</c:v>
                </c:pt>
                <c:pt idx="5238">
                  <c:v>85650500000</c:v>
                </c:pt>
                <c:pt idx="5239">
                  <c:v>85726100000</c:v>
                </c:pt>
                <c:pt idx="5240">
                  <c:v>85810900000</c:v>
                </c:pt>
                <c:pt idx="5241">
                  <c:v>85877500000</c:v>
                </c:pt>
                <c:pt idx="5242">
                  <c:v>85954100000</c:v>
                </c:pt>
                <c:pt idx="5243">
                  <c:v>86045900000</c:v>
                </c:pt>
                <c:pt idx="5244">
                  <c:v>86114700000</c:v>
                </c:pt>
                <c:pt idx="5245">
                  <c:v>86191600000</c:v>
                </c:pt>
                <c:pt idx="5246">
                  <c:v>86267200000</c:v>
                </c:pt>
                <c:pt idx="5247">
                  <c:v>86344500000</c:v>
                </c:pt>
                <c:pt idx="5248">
                  <c:v>86433300000</c:v>
                </c:pt>
                <c:pt idx="5249">
                  <c:v>86489700000</c:v>
                </c:pt>
                <c:pt idx="5250">
                  <c:v>86567200000</c:v>
                </c:pt>
                <c:pt idx="5251">
                  <c:v>86662700000</c:v>
                </c:pt>
                <c:pt idx="5252">
                  <c:v>86722700000</c:v>
                </c:pt>
                <c:pt idx="5253">
                  <c:v>86801200000</c:v>
                </c:pt>
                <c:pt idx="5254">
                  <c:v>86904600000</c:v>
                </c:pt>
                <c:pt idx="5255">
                  <c:v>86968100000</c:v>
                </c:pt>
                <c:pt idx="5256">
                  <c:v>87047900000</c:v>
                </c:pt>
                <c:pt idx="5257">
                  <c:v>87139900000</c:v>
                </c:pt>
                <c:pt idx="5258">
                  <c:v>87220800000</c:v>
                </c:pt>
                <c:pt idx="5259">
                  <c:v>87301300000</c:v>
                </c:pt>
                <c:pt idx="5260">
                  <c:v>87386700000</c:v>
                </c:pt>
                <c:pt idx="5261">
                  <c:v>87468000000</c:v>
                </c:pt>
                <c:pt idx="5262">
                  <c:v>87549000000</c:v>
                </c:pt>
                <c:pt idx="5263">
                  <c:v>87628200000</c:v>
                </c:pt>
                <c:pt idx="5264">
                  <c:v>87710100000</c:v>
                </c:pt>
                <c:pt idx="5265">
                  <c:v>87798200000</c:v>
                </c:pt>
                <c:pt idx="5266">
                  <c:v>87881900000</c:v>
                </c:pt>
                <c:pt idx="5267">
                  <c:v>87964900000</c:v>
                </c:pt>
                <c:pt idx="5268">
                  <c:v>88062200000</c:v>
                </c:pt>
                <c:pt idx="5269">
                  <c:v>88146800000</c:v>
                </c:pt>
                <c:pt idx="5270">
                  <c:v>88230900000</c:v>
                </c:pt>
                <c:pt idx="5271">
                  <c:v>88326800000</c:v>
                </c:pt>
                <c:pt idx="5272">
                  <c:v>88411700000</c:v>
                </c:pt>
                <c:pt idx="5273">
                  <c:v>88472800000</c:v>
                </c:pt>
                <c:pt idx="5274">
                  <c:v>88584400000</c:v>
                </c:pt>
                <c:pt idx="5275">
                  <c:v>88669700000</c:v>
                </c:pt>
                <c:pt idx="5276">
                  <c:v>88748100000</c:v>
                </c:pt>
                <c:pt idx="5277">
                  <c:v>88835200000</c:v>
                </c:pt>
                <c:pt idx="5278">
                  <c:v>88921600000</c:v>
                </c:pt>
                <c:pt idx="5279">
                  <c:v>89011100000</c:v>
                </c:pt>
                <c:pt idx="5280">
                  <c:v>89099900000</c:v>
                </c:pt>
                <c:pt idx="5281">
                  <c:v>89188000000</c:v>
                </c:pt>
                <c:pt idx="5282">
                  <c:v>89288600000</c:v>
                </c:pt>
                <c:pt idx="5283">
                  <c:v>89378800000</c:v>
                </c:pt>
                <c:pt idx="5284">
                  <c:v>89439500000</c:v>
                </c:pt>
                <c:pt idx="5285">
                  <c:v>89561300000</c:v>
                </c:pt>
                <c:pt idx="5286">
                  <c:v>89652200000</c:v>
                </c:pt>
                <c:pt idx="5287">
                  <c:v>89735400000</c:v>
                </c:pt>
                <c:pt idx="5288">
                  <c:v>89827300000</c:v>
                </c:pt>
                <c:pt idx="5289">
                  <c:v>89918600000</c:v>
                </c:pt>
                <c:pt idx="5290">
                  <c:v>89998900000</c:v>
                </c:pt>
                <c:pt idx="5291">
                  <c:v>90092000000</c:v>
                </c:pt>
                <c:pt idx="5292">
                  <c:v>90184400000</c:v>
                </c:pt>
                <c:pt idx="5293">
                  <c:v>90275600000</c:v>
                </c:pt>
                <c:pt idx="5294">
                  <c:v>90370300000</c:v>
                </c:pt>
                <c:pt idx="5295">
                  <c:v>90458700000</c:v>
                </c:pt>
                <c:pt idx="5296">
                  <c:v>90565300000</c:v>
                </c:pt>
                <c:pt idx="5297">
                  <c:v>90661400000</c:v>
                </c:pt>
                <c:pt idx="5298">
                  <c:v>90752100000</c:v>
                </c:pt>
                <c:pt idx="5299">
                  <c:v>90849500000</c:v>
                </c:pt>
                <c:pt idx="5300">
                  <c:v>90946500000</c:v>
                </c:pt>
                <c:pt idx="5301">
                  <c:v>91030400000</c:v>
                </c:pt>
                <c:pt idx="5302">
                  <c:v>91128800000</c:v>
                </c:pt>
                <c:pt idx="5303">
                  <c:v>91226800000</c:v>
                </c:pt>
                <c:pt idx="5304">
                  <c:v>91315000000</c:v>
                </c:pt>
                <c:pt idx="5305">
                  <c:v>91415300000</c:v>
                </c:pt>
                <c:pt idx="5306">
                  <c:v>91542400000</c:v>
                </c:pt>
                <c:pt idx="5307">
                  <c:v>91614800000</c:v>
                </c:pt>
                <c:pt idx="5308">
                  <c:v>91717100000</c:v>
                </c:pt>
                <c:pt idx="5309">
                  <c:v>91852800000</c:v>
                </c:pt>
                <c:pt idx="5310">
                  <c:v>91929800000</c:v>
                </c:pt>
                <c:pt idx="5311">
                  <c:v>92033400000</c:v>
                </c:pt>
                <c:pt idx="5312">
                  <c:v>92134300000</c:v>
                </c:pt>
                <c:pt idx="5313">
                  <c:v>92239100000</c:v>
                </c:pt>
                <c:pt idx="5314">
                  <c:v>92377300000</c:v>
                </c:pt>
                <c:pt idx="5315">
                  <c:v>92437200000</c:v>
                </c:pt>
                <c:pt idx="5316">
                  <c:v>92543400000</c:v>
                </c:pt>
                <c:pt idx="5317">
                  <c:v>92693900000</c:v>
                </c:pt>
                <c:pt idx="5318">
                  <c:v>92756600000</c:v>
                </c:pt>
                <c:pt idx="5319">
                  <c:v>92865600000</c:v>
                </c:pt>
                <c:pt idx="5320">
                  <c:v>93020300000</c:v>
                </c:pt>
                <c:pt idx="5321">
                  <c:v>93096000000</c:v>
                </c:pt>
                <c:pt idx="5322">
                  <c:v>93208200000</c:v>
                </c:pt>
                <c:pt idx="5323">
                  <c:v>93335700000</c:v>
                </c:pt>
                <c:pt idx="5324">
                  <c:v>93450200000</c:v>
                </c:pt>
                <c:pt idx="5325">
                  <c:v>93590400000</c:v>
                </c:pt>
                <c:pt idx="5326">
                  <c:v>93685900000</c:v>
                </c:pt>
                <c:pt idx="5327">
                  <c:v>93802600000</c:v>
                </c:pt>
                <c:pt idx="5328">
                  <c:v>93938400000</c:v>
                </c:pt>
                <c:pt idx="5329">
                  <c:v>94035500000</c:v>
                </c:pt>
                <c:pt idx="5330">
                  <c:v>94155000000</c:v>
                </c:pt>
                <c:pt idx="5331">
                  <c:v>94294500000</c:v>
                </c:pt>
                <c:pt idx="5332">
                  <c:v>94407000000</c:v>
                </c:pt>
                <c:pt idx="5333">
                  <c:v>94539000000</c:v>
                </c:pt>
                <c:pt idx="5334">
                  <c:v>94664000000</c:v>
                </c:pt>
                <c:pt idx="5335">
                  <c:v>94800100000</c:v>
                </c:pt>
                <c:pt idx="5336">
                  <c:v>94920800000</c:v>
                </c:pt>
                <c:pt idx="5337">
                  <c:v>95071000000</c:v>
                </c:pt>
                <c:pt idx="5338">
                  <c:v>95201200000</c:v>
                </c:pt>
                <c:pt idx="5339">
                  <c:v>95310300000</c:v>
                </c:pt>
                <c:pt idx="5340">
                  <c:v>95468600000</c:v>
                </c:pt>
                <c:pt idx="5341">
                  <c:v>95601800000</c:v>
                </c:pt>
                <c:pt idx="5342">
                  <c:v>95707400000</c:v>
                </c:pt>
                <c:pt idx="5343">
                  <c:v>95865500000</c:v>
                </c:pt>
                <c:pt idx="5344">
                  <c:v>95977400000</c:v>
                </c:pt>
                <c:pt idx="5345">
                  <c:v>96117200000</c:v>
                </c:pt>
                <c:pt idx="5346">
                  <c:v>96287100000</c:v>
                </c:pt>
                <c:pt idx="5347">
                  <c:v>96402800000</c:v>
                </c:pt>
                <c:pt idx="5348">
                  <c:v>96587500000</c:v>
                </c:pt>
                <c:pt idx="5349">
                  <c:v>96733600000</c:v>
                </c:pt>
                <c:pt idx="5350">
                  <c:v>96844500000</c:v>
                </c:pt>
                <c:pt idx="5351">
                  <c:v>97030300000</c:v>
                </c:pt>
                <c:pt idx="5352">
                  <c:v>97144700000</c:v>
                </c:pt>
                <c:pt idx="5353">
                  <c:v>97295100000</c:v>
                </c:pt>
                <c:pt idx="5354">
                  <c:v>97470500000</c:v>
                </c:pt>
                <c:pt idx="5355">
                  <c:v>97596700000</c:v>
                </c:pt>
                <c:pt idx="5356">
                  <c:v>97750500000</c:v>
                </c:pt>
                <c:pt idx="5357">
                  <c:v>97915300000</c:v>
                </c:pt>
                <c:pt idx="5358">
                  <c:v>98061300000</c:v>
                </c:pt>
                <c:pt idx="5359">
                  <c:v>98216900000</c:v>
                </c:pt>
                <c:pt idx="5360">
                  <c:v>98382700000</c:v>
                </c:pt>
                <c:pt idx="5361">
                  <c:v>98540500000</c:v>
                </c:pt>
                <c:pt idx="5362">
                  <c:v>98709100000</c:v>
                </c:pt>
                <c:pt idx="5363">
                  <c:v>98870000000</c:v>
                </c:pt>
                <c:pt idx="5364">
                  <c:v>99031700000</c:v>
                </c:pt>
                <c:pt idx="5365">
                  <c:v>99193900000</c:v>
                </c:pt>
                <c:pt idx="5366">
                  <c:v>99364600000</c:v>
                </c:pt>
                <c:pt idx="5367">
                  <c:v>99530900000</c:v>
                </c:pt>
                <c:pt idx="5368">
                  <c:v>99678700000</c:v>
                </c:pt>
                <c:pt idx="5369">
                  <c:v>99868000000</c:v>
                </c:pt>
                <c:pt idx="5370">
                  <c:v>100038000000</c:v>
                </c:pt>
                <c:pt idx="5371">
                  <c:v>100215000000</c:v>
                </c:pt>
                <c:pt idx="5372">
                  <c:v>100387000000</c:v>
                </c:pt>
                <c:pt idx="5373">
                  <c:v>100524000000</c:v>
                </c:pt>
                <c:pt idx="5374">
                  <c:v>100746000000</c:v>
                </c:pt>
                <c:pt idx="5375">
                  <c:v>100921000000</c:v>
                </c:pt>
                <c:pt idx="5376">
                  <c:v>101066000000</c:v>
                </c:pt>
                <c:pt idx="5377">
                  <c:v>101284000000</c:v>
                </c:pt>
                <c:pt idx="5378">
                  <c:v>101465000000</c:v>
                </c:pt>
                <c:pt idx="5379">
                  <c:v>101606000000</c:v>
                </c:pt>
                <c:pt idx="5380">
                  <c:v>101829000000</c:v>
                </c:pt>
                <c:pt idx="5381">
                  <c:v>102015000000</c:v>
                </c:pt>
                <c:pt idx="5382">
                  <c:v>102194000000</c:v>
                </c:pt>
                <c:pt idx="5383">
                  <c:v>102384000000</c:v>
                </c:pt>
                <c:pt idx="5384">
                  <c:v>102521000000</c:v>
                </c:pt>
                <c:pt idx="5385">
                  <c:v>102764000000</c:v>
                </c:pt>
                <c:pt idx="5386">
                  <c:v>102956000000</c:v>
                </c:pt>
                <c:pt idx="5387">
                  <c:v>103113000000</c:v>
                </c:pt>
                <c:pt idx="5388">
                  <c:v>103352000000</c:v>
                </c:pt>
                <c:pt idx="5389">
                  <c:v>103550000000</c:v>
                </c:pt>
                <c:pt idx="5390">
                  <c:v>103726000000</c:v>
                </c:pt>
                <c:pt idx="5391">
                  <c:v>103952000000</c:v>
                </c:pt>
                <c:pt idx="5392">
                  <c:v>104156000000</c:v>
                </c:pt>
                <c:pt idx="5393">
                  <c:v>104354000000</c:v>
                </c:pt>
                <c:pt idx="5394">
                  <c:v>104562000000</c:v>
                </c:pt>
                <c:pt idx="5395">
                  <c:v>104771000000</c:v>
                </c:pt>
                <c:pt idx="5396">
                  <c:v>104972000000</c:v>
                </c:pt>
                <c:pt idx="5397">
                  <c:v>105184000000</c:v>
                </c:pt>
                <c:pt idx="5398">
                  <c:v>105392000000</c:v>
                </c:pt>
                <c:pt idx="5399">
                  <c:v>105609000000</c:v>
                </c:pt>
                <c:pt idx="5400">
                  <c:v>105824000000</c:v>
                </c:pt>
                <c:pt idx="5401">
                  <c:v>106044000000</c:v>
                </c:pt>
                <c:pt idx="5402">
                  <c:v>106262000000</c:v>
                </c:pt>
                <c:pt idx="5403">
                  <c:v>106480000000</c:v>
                </c:pt>
                <c:pt idx="5404">
                  <c:v>106698000000</c:v>
                </c:pt>
                <c:pt idx="5405">
                  <c:v>106921000000</c:v>
                </c:pt>
                <c:pt idx="5406">
                  <c:v>107144000000</c:v>
                </c:pt>
                <c:pt idx="5407">
                  <c:v>107358000000</c:v>
                </c:pt>
                <c:pt idx="5408">
                  <c:v>107584000000</c:v>
                </c:pt>
                <c:pt idx="5409">
                  <c:v>107835000000</c:v>
                </c:pt>
                <c:pt idx="5410">
                  <c:v>108031000000</c:v>
                </c:pt>
                <c:pt idx="5411">
                  <c:v>108259000000</c:v>
                </c:pt>
                <c:pt idx="5412">
                  <c:v>108493000000</c:v>
                </c:pt>
                <c:pt idx="5413">
                  <c:v>108722000000</c:v>
                </c:pt>
                <c:pt idx="5414">
                  <c:v>108952000000</c:v>
                </c:pt>
                <c:pt idx="5415">
                  <c:v>109196000000</c:v>
                </c:pt>
                <c:pt idx="5416">
                  <c:v>109429000000</c:v>
                </c:pt>
                <c:pt idx="5417">
                  <c:v>109661000000</c:v>
                </c:pt>
                <c:pt idx="5418">
                  <c:v>109906000000</c:v>
                </c:pt>
                <c:pt idx="5419">
                  <c:v>110144000000</c:v>
                </c:pt>
                <c:pt idx="5420">
                  <c:v>110398000000</c:v>
                </c:pt>
                <c:pt idx="5421">
                  <c:v>110622000000</c:v>
                </c:pt>
                <c:pt idx="5422">
                  <c:v>110863000000</c:v>
                </c:pt>
                <c:pt idx="5423">
                  <c:v>111108000000</c:v>
                </c:pt>
                <c:pt idx="5424">
                  <c:v>111352000000</c:v>
                </c:pt>
                <c:pt idx="5425">
                  <c:v>111597000000</c:v>
                </c:pt>
                <c:pt idx="5426">
                  <c:v>111854000000</c:v>
                </c:pt>
                <c:pt idx="5427">
                  <c:v>112102000000</c:v>
                </c:pt>
                <c:pt idx="5428">
                  <c:v>112351000000</c:v>
                </c:pt>
                <c:pt idx="5429">
                  <c:v>112616000000</c:v>
                </c:pt>
                <c:pt idx="5430">
                  <c:v>112871000000</c:v>
                </c:pt>
                <c:pt idx="5431">
                  <c:v>113133000000</c:v>
                </c:pt>
                <c:pt idx="5432">
                  <c:v>113394000000</c:v>
                </c:pt>
                <c:pt idx="5433">
                  <c:v>113657000000</c:v>
                </c:pt>
                <c:pt idx="5434">
                  <c:v>113923000000</c:v>
                </c:pt>
                <c:pt idx="5435">
                  <c:v>114192000000</c:v>
                </c:pt>
                <c:pt idx="5436">
                  <c:v>114462000000</c:v>
                </c:pt>
                <c:pt idx="5437">
                  <c:v>114744000000</c:v>
                </c:pt>
                <c:pt idx="5438">
                  <c:v>115020000000</c:v>
                </c:pt>
                <c:pt idx="5439">
                  <c:v>115291000000</c:v>
                </c:pt>
                <c:pt idx="5440">
                  <c:v>115596000000</c:v>
                </c:pt>
                <c:pt idx="5441">
                  <c:v>115882000000</c:v>
                </c:pt>
                <c:pt idx="5442">
                  <c:v>116150000000</c:v>
                </c:pt>
                <c:pt idx="5443">
                  <c:v>116474000000</c:v>
                </c:pt>
                <c:pt idx="5444">
                  <c:v>116771000000</c:v>
                </c:pt>
                <c:pt idx="5445">
                  <c:v>117047000000</c:v>
                </c:pt>
                <c:pt idx="5446">
                  <c:v>117374000000</c:v>
                </c:pt>
                <c:pt idx="5447">
                  <c:v>117684000000</c:v>
                </c:pt>
                <c:pt idx="5448">
                  <c:v>117988000000</c:v>
                </c:pt>
                <c:pt idx="5449">
                  <c:v>118306000000</c:v>
                </c:pt>
                <c:pt idx="5450">
                  <c:v>118628000000</c:v>
                </c:pt>
                <c:pt idx="5451">
                  <c:v>118954000000</c:v>
                </c:pt>
                <c:pt idx="5452">
                  <c:v>119284000000</c:v>
                </c:pt>
                <c:pt idx="5453">
                  <c:v>119627000000</c:v>
                </c:pt>
                <c:pt idx="5454">
                  <c:v>119970000000</c:v>
                </c:pt>
                <c:pt idx="5455">
                  <c:v>120316000000</c:v>
                </c:pt>
                <c:pt idx="5456">
                  <c:v>120671000000</c:v>
                </c:pt>
                <c:pt idx="5457">
                  <c:v>121029000000</c:v>
                </c:pt>
                <c:pt idx="5458">
                  <c:v>121394000000</c:v>
                </c:pt>
                <c:pt idx="5459">
                  <c:v>121756000000</c:v>
                </c:pt>
                <c:pt idx="5460">
                  <c:v>122134000000</c:v>
                </c:pt>
                <c:pt idx="5461">
                  <c:v>122530000000</c:v>
                </c:pt>
                <c:pt idx="5462">
                  <c:v>122897000000</c:v>
                </c:pt>
                <c:pt idx="5463">
                  <c:v>123293000000</c:v>
                </c:pt>
                <c:pt idx="5464">
                  <c:v>123719000000</c:v>
                </c:pt>
                <c:pt idx="5465">
                  <c:v>124105000000</c:v>
                </c:pt>
                <c:pt idx="5466">
                  <c:v>124519000000</c:v>
                </c:pt>
                <c:pt idx="5467">
                  <c:v>124966000000</c:v>
                </c:pt>
                <c:pt idx="5468">
                  <c:v>125380000000</c:v>
                </c:pt>
                <c:pt idx="5469">
                  <c:v>125834000000</c:v>
                </c:pt>
                <c:pt idx="5470">
                  <c:v>126279000000</c:v>
                </c:pt>
                <c:pt idx="5471">
                  <c:v>126714000000</c:v>
                </c:pt>
                <c:pt idx="5472">
                  <c:v>127194000000</c:v>
                </c:pt>
                <c:pt idx="5473">
                  <c:v>127631000000</c:v>
                </c:pt>
                <c:pt idx="5474">
                  <c:v>128105000000</c:v>
                </c:pt>
                <c:pt idx="5475">
                  <c:v>128620000000</c:v>
                </c:pt>
                <c:pt idx="5476">
                  <c:v>129069000000</c:v>
                </c:pt>
                <c:pt idx="5477">
                  <c:v>129561000000</c:v>
                </c:pt>
                <c:pt idx="5478">
                  <c:v>130104000000</c:v>
                </c:pt>
                <c:pt idx="5479">
                  <c:v>130575000000</c:v>
                </c:pt>
                <c:pt idx="5480">
                  <c:v>131123000000</c:v>
                </c:pt>
                <c:pt idx="5481">
                  <c:v>131640000000</c:v>
                </c:pt>
                <c:pt idx="5482">
                  <c:v>132139000000</c:v>
                </c:pt>
                <c:pt idx="5483">
                  <c:v>132689000000</c:v>
                </c:pt>
                <c:pt idx="5484">
                  <c:v>133208000000</c:v>
                </c:pt>
                <c:pt idx="5485">
                  <c:v>133745000000</c:v>
                </c:pt>
                <c:pt idx="5486">
                  <c:v>134300000000</c:v>
                </c:pt>
                <c:pt idx="5487">
                  <c:v>134835000000</c:v>
                </c:pt>
                <c:pt idx="5488">
                  <c:v>135393000000</c:v>
                </c:pt>
                <c:pt idx="5489">
                  <c:v>135944000000</c:v>
                </c:pt>
                <c:pt idx="5490">
                  <c:v>136495000000</c:v>
                </c:pt>
                <c:pt idx="5491">
                  <c:v>137054000000</c:v>
                </c:pt>
                <c:pt idx="5492">
                  <c:v>137611000000</c:v>
                </c:pt>
                <c:pt idx="5493">
                  <c:v>138179000000</c:v>
                </c:pt>
                <c:pt idx="5494">
                  <c:v>138732000000</c:v>
                </c:pt>
                <c:pt idx="5495">
                  <c:v>139311000000</c:v>
                </c:pt>
                <c:pt idx="5496">
                  <c:v>139873000000</c:v>
                </c:pt>
                <c:pt idx="5497">
                  <c:v>140424000000</c:v>
                </c:pt>
                <c:pt idx="5498">
                  <c:v>141004000000</c:v>
                </c:pt>
                <c:pt idx="5499">
                  <c:v>141558000000</c:v>
                </c:pt>
                <c:pt idx="5500">
                  <c:v>142124000000</c:v>
                </c:pt>
                <c:pt idx="5501">
                  <c:v>142702000000</c:v>
                </c:pt>
                <c:pt idx="5502">
                  <c:v>143263000000</c:v>
                </c:pt>
                <c:pt idx="5503">
                  <c:v>143831000000</c:v>
                </c:pt>
                <c:pt idx="5504">
                  <c:v>144414000000</c:v>
                </c:pt>
                <c:pt idx="5505">
                  <c:v>144970000000</c:v>
                </c:pt>
                <c:pt idx="5506">
                  <c:v>145540000000</c:v>
                </c:pt>
                <c:pt idx="5507">
                  <c:v>146115000000</c:v>
                </c:pt>
                <c:pt idx="5508">
                  <c:v>146690000000</c:v>
                </c:pt>
                <c:pt idx="5509">
                  <c:v>147290000000</c:v>
                </c:pt>
                <c:pt idx="5510">
                  <c:v>147849000000</c:v>
                </c:pt>
                <c:pt idx="5511">
                  <c:v>148432000000</c:v>
                </c:pt>
                <c:pt idx="5512">
                  <c:v>149025000000</c:v>
                </c:pt>
                <c:pt idx="5513">
                  <c:v>149610000000</c:v>
                </c:pt>
                <c:pt idx="5514">
                  <c:v>150202000000</c:v>
                </c:pt>
                <c:pt idx="5515">
                  <c:v>150790000000</c:v>
                </c:pt>
                <c:pt idx="5516">
                  <c:v>151405000000</c:v>
                </c:pt>
                <c:pt idx="5517">
                  <c:v>152010000000</c:v>
                </c:pt>
                <c:pt idx="5518">
                  <c:v>152621000000</c:v>
                </c:pt>
                <c:pt idx="5519">
                  <c:v>153239000000</c:v>
                </c:pt>
                <c:pt idx="5520">
                  <c:v>153854000000</c:v>
                </c:pt>
                <c:pt idx="5521">
                  <c:v>154492000000</c:v>
                </c:pt>
                <c:pt idx="5522">
                  <c:v>155130000000</c:v>
                </c:pt>
                <c:pt idx="5523">
                  <c:v>155767000000</c:v>
                </c:pt>
                <c:pt idx="5524">
                  <c:v>156435000000</c:v>
                </c:pt>
                <c:pt idx="5525">
                  <c:v>157097000000</c:v>
                </c:pt>
                <c:pt idx="5526">
                  <c:v>157744000000</c:v>
                </c:pt>
                <c:pt idx="5527">
                  <c:v>158455000000</c:v>
                </c:pt>
                <c:pt idx="5528">
                  <c:v>159145000000</c:v>
                </c:pt>
                <c:pt idx="5529">
                  <c:v>159851000000</c:v>
                </c:pt>
                <c:pt idx="5530">
                  <c:v>160562000000</c:v>
                </c:pt>
                <c:pt idx="5531">
                  <c:v>161283000000</c:v>
                </c:pt>
                <c:pt idx="5532">
                  <c:v>162019000000</c:v>
                </c:pt>
                <c:pt idx="5533">
                  <c:v>162764000000</c:v>
                </c:pt>
                <c:pt idx="5534">
                  <c:v>163491000000</c:v>
                </c:pt>
                <c:pt idx="5535">
                  <c:v>164294000000</c:v>
                </c:pt>
                <c:pt idx="5536">
                  <c:v>165078000000</c:v>
                </c:pt>
                <c:pt idx="5537">
                  <c:v>165885000000</c:v>
                </c:pt>
                <c:pt idx="5538">
                  <c:v>166700000000</c:v>
                </c:pt>
                <c:pt idx="5539">
                  <c:v>167528000000</c:v>
                </c:pt>
                <c:pt idx="5540">
                  <c:v>168382000000</c:v>
                </c:pt>
                <c:pt idx="5541">
                  <c:v>169245000000</c:v>
                </c:pt>
                <c:pt idx="5542">
                  <c:v>170123000000</c:v>
                </c:pt>
                <c:pt idx="5543">
                  <c:v>171026000000</c:v>
                </c:pt>
                <c:pt idx="5544">
                  <c:v>171941000000</c:v>
                </c:pt>
                <c:pt idx="5545">
                  <c:v>172826000000</c:v>
                </c:pt>
                <c:pt idx="5546">
                  <c:v>173830000000</c:v>
                </c:pt>
                <c:pt idx="5547">
                  <c:v>174804000000</c:v>
                </c:pt>
                <c:pt idx="5548">
                  <c:v>175796000000</c:v>
                </c:pt>
                <c:pt idx="5549">
                  <c:v>176814000000</c:v>
                </c:pt>
                <c:pt idx="5550">
                  <c:v>177851000000</c:v>
                </c:pt>
                <c:pt idx="5551">
                  <c:v>178912000000</c:v>
                </c:pt>
                <c:pt idx="5552">
                  <c:v>179996000000</c:v>
                </c:pt>
                <c:pt idx="5553">
                  <c:v>181099000000</c:v>
                </c:pt>
                <c:pt idx="5554">
                  <c:v>182226000000</c:v>
                </c:pt>
                <c:pt idx="5555">
                  <c:v>183375000000</c:v>
                </c:pt>
                <c:pt idx="5556">
                  <c:v>184564000000</c:v>
                </c:pt>
                <c:pt idx="5557">
                  <c:v>185732000000</c:v>
                </c:pt>
                <c:pt idx="5558">
                  <c:v>186943000000</c:v>
                </c:pt>
                <c:pt idx="5559">
                  <c:v>188170000000</c:v>
                </c:pt>
                <c:pt idx="5560">
                  <c:v>189421000000</c:v>
                </c:pt>
                <c:pt idx="5561">
                  <c:v>190687000000</c:v>
                </c:pt>
                <c:pt idx="5562">
                  <c:v>191971000000</c:v>
                </c:pt>
                <c:pt idx="5563">
                  <c:v>193270000000</c:v>
                </c:pt>
                <c:pt idx="5564">
                  <c:v>194580000000</c:v>
                </c:pt>
                <c:pt idx="5565">
                  <c:v>195908000000</c:v>
                </c:pt>
                <c:pt idx="5566">
                  <c:v>197241000000</c:v>
                </c:pt>
                <c:pt idx="5567">
                  <c:v>198598000000</c:v>
                </c:pt>
                <c:pt idx="5568">
                  <c:v>199932000000</c:v>
                </c:pt>
                <c:pt idx="5569">
                  <c:v>201280000000</c:v>
                </c:pt>
                <c:pt idx="5570">
                  <c:v>202633000000</c:v>
                </c:pt>
                <c:pt idx="5571">
                  <c:v>203983000000</c:v>
                </c:pt>
                <c:pt idx="5572">
                  <c:v>205329000000</c:v>
                </c:pt>
                <c:pt idx="5573">
                  <c:v>206676000000</c:v>
                </c:pt>
                <c:pt idx="5574">
                  <c:v>208013000000</c:v>
                </c:pt>
                <c:pt idx="5575">
                  <c:v>209328000000</c:v>
                </c:pt>
                <c:pt idx="5576">
                  <c:v>210668000000</c:v>
                </c:pt>
                <c:pt idx="5577">
                  <c:v>211976000000</c:v>
                </c:pt>
                <c:pt idx="5578">
                  <c:v>213255000000</c:v>
                </c:pt>
                <c:pt idx="5579">
                  <c:v>214562000000</c:v>
                </c:pt>
                <c:pt idx="5580">
                  <c:v>215831000000</c:v>
                </c:pt>
                <c:pt idx="5581">
                  <c:v>217070000000</c:v>
                </c:pt>
                <c:pt idx="5582">
                  <c:v>218332000000</c:v>
                </c:pt>
                <c:pt idx="5583">
                  <c:v>219556000000</c:v>
                </c:pt>
                <c:pt idx="5584">
                  <c:v>220771000000</c:v>
                </c:pt>
                <c:pt idx="5585">
                  <c:v>221970000000</c:v>
                </c:pt>
                <c:pt idx="5586">
                  <c:v>223141000000</c:v>
                </c:pt>
                <c:pt idx="5587">
                  <c:v>224339000000</c:v>
                </c:pt>
                <c:pt idx="5588">
                  <c:v>225506000000</c:v>
                </c:pt>
                <c:pt idx="5589">
                  <c:v>226658000000</c:v>
                </c:pt>
                <c:pt idx="5590">
                  <c:v>227835000000</c:v>
                </c:pt>
                <c:pt idx="5591">
                  <c:v>228987000000</c:v>
                </c:pt>
                <c:pt idx="5592">
                  <c:v>230140000000</c:v>
                </c:pt>
                <c:pt idx="5593">
                  <c:v>231304000000</c:v>
                </c:pt>
                <c:pt idx="5594">
                  <c:v>232476000000</c:v>
                </c:pt>
                <c:pt idx="5595">
                  <c:v>233635000000</c:v>
                </c:pt>
                <c:pt idx="5596">
                  <c:v>234811000000</c:v>
                </c:pt>
                <c:pt idx="5597">
                  <c:v>236022000000</c:v>
                </c:pt>
                <c:pt idx="5598">
                  <c:v>237206000000</c:v>
                </c:pt>
                <c:pt idx="5599">
                  <c:v>238429000000</c:v>
                </c:pt>
                <c:pt idx="5600">
                  <c:v>239710000000</c:v>
                </c:pt>
                <c:pt idx="5601">
                  <c:v>240949000000</c:v>
                </c:pt>
                <c:pt idx="5602">
                  <c:v>242248000000</c:v>
                </c:pt>
                <c:pt idx="5603">
                  <c:v>243630000000</c:v>
                </c:pt>
                <c:pt idx="5604">
                  <c:v>244951000000</c:v>
                </c:pt>
                <c:pt idx="5605">
                  <c:v>246413000000</c:v>
                </c:pt>
                <c:pt idx="5606">
                  <c:v>247854000000</c:v>
                </c:pt>
                <c:pt idx="5607">
                  <c:v>249286000000</c:v>
                </c:pt>
                <c:pt idx="5608">
                  <c:v>250875000000</c:v>
                </c:pt>
                <c:pt idx="5609">
                  <c:v>252399000000</c:v>
                </c:pt>
                <c:pt idx="5610">
                  <c:v>254017000000</c:v>
                </c:pt>
                <c:pt idx="5611">
                  <c:v>255740000000</c:v>
                </c:pt>
                <c:pt idx="5612">
                  <c:v>257423000000</c:v>
                </c:pt>
                <c:pt idx="5613">
                  <c:v>259196000000</c:v>
                </c:pt>
                <c:pt idx="5614">
                  <c:v>261064000000</c:v>
                </c:pt>
                <c:pt idx="5615">
                  <c:v>262926000000</c:v>
                </c:pt>
                <c:pt idx="5616">
                  <c:v>264898000000</c:v>
                </c:pt>
                <c:pt idx="5617">
                  <c:v>266904000000</c:v>
                </c:pt>
                <c:pt idx="5618">
                  <c:v>268956000000</c:v>
                </c:pt>
                <c:pt idx="5619">
                  <c:v>271109000000</c:v>
                </c:pt>
                <c:pt idx="5620">
                  <c:v>273289000000</c:v>
                </c:pt>
                <c:pt idx="5621">
                  <c:v>275550000000</c:v>
                </c:pt>
                <c:pt idx="5622">
                  <c:v>277901000000</c:v>
                </c:pt>
                <c:pt idx="5623">
                  <c:v>280278000000</c:v>
                </c:pt>
                <c:pt idx="5624">
                  <c:v>282766000000</c:v>
                </c:pt>
                <c:pt idx="5625">
                  <c:v>285303000000</c:v>
                </c:pt>
                <c:pt idx="5626">
                  <c:v>287888000000</c:v>
                </c:pt>
                <c:pt idx="5627">
                  <c:v>290593000000</c:v>
                </c:pt>
                <c:pt idx="5628">
                  <c:v>293342000000</c:v>
                </c:pt>
                <c:pt idx="5629">
                  <c:v>296135000000</c:v>
                </c:pt>
                <c:pt idx="5630">
                  <c:v>299063000000</c:v>
                </c:pt>
                <c:pt idx="5631">
                  <c:v>301983000000</c:v>
                </c:pt>
                <c:pt idx="5632">
                  <c:v>305008000000</c:v>
                </c:pt>
                <c:pt idx="5633">
                  <c:v>308143000000</c:v>
                </c:pt>
                <c:pt idx="5634">
                  <c:v>311245000000</c:v>
                </c:pt>
                <c:pt idx="5635">
                  <c:v>314501000000</c:v>
                </c:pt>
                <c:pt idx="5636">
                  <c:v>317764000000</c:v>
                </c:pt>
                <c:pt idx="5637">
                  <c:v>321024000000</c:v>
                </c:pt>
                <c:pt idx="5638">
                  <c:v>324424000000</c:v>
                </c:pt>
                <c:pt idx="5639">
                  <c:v>327817000000</c:v>
                </c:pt>
                <c:pt idx="5640">
                  <c:v>331198000000</c:v>
                </c:pt>
                <c:pt idx="5641">
                  <c:v>334690000000</c:v>
                </c:pt>
                <c:pt idx="5642">
                  <c:v>338156000000</c:v>
                </c:pt>
                <c:pt idx="5643">
                  <c:v>341634000000</c:v>
                </c:pt>
                <c:pt idx="5644">
                  <c:v>345114000000</c:v>
                </c:pt>
                <c:pt idx="5645">
                  <c:v>348555000000</c:v>
                </c:pt>
                <c:pt idx="5646">
                  <c:v>352038000000</c:v>
                </c:pt>
                <c:pt idx="5647">
                  <c:v>355470000000</c:v>
                </c:pt>
                <c:pt idx="5648">
                  <c:v>358842000000</c:v>
                </c:pt>
                <c:pt idx="5649">
                  <c:v>362211000000</c:v>
                </c:pt>
                <c:pt idx="5650">
                  <c:v>365516000000</c:v>
                </c:pt>
                <c:pt idx="5651">
                  <c:v>368753000000</c:v>
                </c:pt>
                <c:pt idx="5652">
                  <c:v>371931000000</c:v>
                </c:pt>
                <c:pt idx="5653">
                  <c:v>375043000000</c:v>
                </c:pt>
                <c:pt idx="5654">
                  <c:v>378069000000</c:v>
                </c:pt>
                <c:pt idx="5655">
                  <c:v>381024000000</c:v>
                </c:pt>
                <c:pt idx="5656">
                  <c:v>383929000000</c:v>
                </c:pt>
                <c:pt idx="5657">
                  <c:v>386675000000</c:v>
                </c:pt>
                <c:pt idx="5658">
                  <c:v>389364000000</c:v>
                </c:pt>
                <c:pt idx="5659">
                  <c:v>392022000000</c:v>
                </c:pt>
                <c:pt idx="5660">
                  <c:v>394483000000</c:v>
                </c:pt>
                <c:pt idx="5661">
                  <c:v>396899000000</c:v>
                </c:pt>
                <c:pt idx="5662">
                  <c:v>399248000000</c:v>
                </c:pt>
                <c:pt idx="5663">
                  <c:v>401497000000</c:v>
                </c:pt>
                <c:pt idx="5664">
                  <c:v>403665000000</c:v>
                </c:pt>
                <c:pt idx="5665">
                  <c:v>405797000000</c:v>
                </c:pt>
                <c:pt idx="5666">
                  <c:v>407834000000</c:v>
                </c:pt>
                <c:pt idx="5667">
                  <c:v>409810000000</c:v>
                </c:pt>
                <c:pt idx="5668">
                  <c:v>411792000000</c:v>
                </c:pt>
                <c:pt idx="5669">
                  <c:v>413685000000</c:v>
                </c:pt>
                <c:pt idx="5670">
                  <c:v>415576000000</c:v>
                </c:pt>
                <c:pt idx="5671">
                  <c:v>417444000000</c:v>
                </c:pt>
                <c:pt idx="5672">
                  <c:v>419277000000</c:v>
                </c:pt>
                <c:pt idx="5673">
                  <c:v>421156000000</c:v>
                </c:pt>
                <c:pt idx="5674">
                  <c:v>423003000000</c:v>
                </c:pt>
                <c:pt idx="5675">
                  <c:v>424865000000</c:v>
                </c:pt>
                <c:pt idx="5676">
                  <c:v>426798000000</c:v>
                </c:pt>
                <c:pt idx="5677">
                  <c:v>428732000000</c:v>
                </c:pt>
                <c:pt idx="5678">
                  <c:v>430708000000</c:v>
                </c:pt>
                <c:pt idx="5679">
                  <c:v>432776000000</c:v>
                </c:pt>
                <c:pt idx="5680">
                  <c:v>434876000000</c:v>
                </c:pt>
                <c:pt idx="5681">
                  <c:v>436890000000</c:v>
                </c:pt>
                <c:pt idx="5682">
                  <c:v>439312000000</c:v>
                </c:pt>
                <c:pt idx="5683">
                  <c:v>441642000000</c:v>
                </c:pt>
                <c:pt idx="5684">
                  <c:v>444066000000</c:v>
                </c:pt>
                <c:pt idx="5685">
                  <c:v>446582000000</c:v>
                </c:pt>
                <c:pt idx="5686">
                  <c:v>449192000000</c:v>
                </c:pt>
                <c:pt idx="5687">
                  <c:v>451901000000</c:v>
                </c:pt>
                <c:pt idx="5688">
                  <c:v>454725000000</c:v>
                </c:pt>
                <c:pt idx="5689">
                  <c:v>457656000000</c:v>
                </c:pt>
                <c:pt idx="5690">
                  <c:v>460693000000</c:v>
                </c:pt>
                <c:pt idx="5691">
                  <c:v>463860000000</c:v>
                </c:pt>
                <c:pt idx="5692">
                  <c:v>467190000000</c:v>
                </c:pt>
                <c:pt idx="5693">
                  <c:v>470549000000</c:v>
                </c:pt>
                <c:pt idx="5694">
                  <c:v>474089000000</c:v>
                </c:pt>
                <c:pt idx="5695">
                  <c:v>477754000000</c:v>
                </c:pt>
                <c:pt idx="5696">
                  <c:v>481562000000</c:v>
                </c:pt>
                <c:pt idx="5697">
                  <c:v>485501000000</c:v>
                </c:pt>
                <c:pt idx="5698">
                  <c:v>489586000000</c:v>
                </c:pt>
                <c:pt idx="5699">
                  <c:v>493805000000</c:v>
                </c:pt>
                <c:pt idx="5700">
                  <c:v>498161000000</c:v>
                </c:pt>
                <c:pt idx="5701">
                  <c:v>502677000000</c:v>
                </c:pt>
                <c:pt idx="5702">
                  <c:v>507321000000</c:v>
                </c:pt>
                <c:pt idx="5703">
                  <c:v>512229000000</c:v>
                </c:pt>
                <c:pt idx="5704">
                  <c:v>517048000000</c:v>
                </c:pt>
                <c:pt idx="5705">
                  <c:v>522109000000</c:v>
                </c:pt>
                <c:pt idx="5706">
                  <c:v>527334000000</c:v>
                </c:pt>
                <c:pt idx="5707">
                  <c:v>532661000000</c:v>
                </c:pt>
                <c:pt idx="5708">
                  <c:v>538105000000</c:v>
                </c:pt>
                <c:pt idx="5709">
                  <c:v>543701000000</c:v>
                </c:pt>
                <c:pt idx="5710">
                  <c:v>549364000000</c:v>
                </c:pt>
                <c:pt idx="5711">
                  <c:v>555146000000</c:v>
                </c:pt>
                <c:pt idx="5712">
                  <c:v>560965000000</c:v>
                </c:pt>
                <c:pt idx="5713">
                  <c:v>566855000000</c:v>
                </c:pt>
                <c:pt idx="5714">
                  <c:v>572845000000</c:v>
                </c:pt>
                <c:pt idx="5715">
                  <c:v>578748000000</c:v>
                </c:pt>
                <c:pt idx="5716">
                  <c:v>584711000000</c:v>
                </c:pt>
                <c:pt idx="5717">
                  <c:v>590760000000</c:v>
                </c:pt>
                <c:pt idx="5718">
                  <c:v>596564000000</c:v>
                </c:pt>
                <c:pt idx="5719">
                  <c:v>602412000000</c:v>
                </c:pt>
                <c:pt idx="5720">
                  <c:v>608178000000</c:v>
                </c:pt>
                <c:pt idx="5721">
                  <c:v>613839000000</c:v>
                </c:pt>
                <c:pt idx="5722">
                  <c:v>619584000000</c:v>
                </c:pt>
                <c:pt idx="5723">
                  <c:v>624744000000</c:v>
                </c:pt>
                <c:pt idx="5724">
                  <c:v>629946000000</c:v>
                </c:pt>
                <c:pt idx="5725">
                  <c:v>635242000000</c:v>
                </c:pt>
                <c:pt idx="5726">
                  <c:v>639758000000</c:v>
                </c:pt>
                <c:pt idx="5727">
                  <c:v>644325000000</c:v>
                </c:pt>
                <c:pt idx="5728">
                  <c:v>649002000000</c:v>
                </c:pt>
                <c:pt idx="5729">
                  <c:v>652739000000</c:v>
                </c:pt>
                <c:pt idx="5730">
                  <c:v>656938000000</c:v>
                </c:pt>
                <c:pt idx="5731">
                  <c:v>660122000000</c:v>
                </c:pt>
                <c:pt idx="5732">
                  <c:v>663407000000</c:v>
                </c:pt>
                <c:pt idx="5733">
                  <c:v>666827000000</c:v>
                </c:pt>
                <c:pt idx="5734">
                  <c:v>669239000000</c:v>
                </c:pt>
                <c:pt idx="5735">
                  <c:v>671748000000</c:v>
                </c:pt>
                <c:pt idx="5736">
                  <c:v>674349000000</c:v>
                </c:pt>
                <c:pt idx="5737">
                  <c:v>676152000000</c:v>
                </c:pt>
                <c:pt idx="5738">
                  <c:v>677989000000</c:v>
                </c:pt>
                <c:pt idx="5739">
                  <c:v>679814000000</c:v>
                </c:pt>
                <c:pt idx="5740">
                  <c:v>681234000000</c:v>
                </c:pt>
                <c:pt idx="5741">
                  <c:v>682557000000</c:v>
                </c:pt>
                <c:pt idx="5742">
                  <c:v>683925000000</c:v>
                </c:pt>
                <c:pt idx="5743">
                  <c:v>685086000000</c:v>
                </c:pt>
                <c:pt idx="5744">
                  <c:v>685956000000</c:v>
                </c:pt>
                <c:pt idx="5745">
                  <c:v>687358000000</c:v>
                </c:pt>
                <c:pt idx="5746">
                  <c:v>688440000000</c:v>
                </c:pt>
                <c:pt idx="5747">
                  <c:v>689184000000</c:v>
                </c:pt>
                <c:pt idx="5748">
                  <c:v>690799000000</c:v>
                </c:pt>
                <c:pt idx="5749">
                  <c:v>692057000000</c:v>
                </c:pt>
                <c:pt idx="5750">
                  <c:v>693002000000</c:v>
                </c:pt>
                <c:pt idx="5751">
                  <c:v>694978000000</c:v>
                </c:pt>
                <c:pt idx="5752">
                  <c:v>696204000000</c:v>
                </c:pt>
                <c:pt idx="5753">
                  <c:v>698052000000</c:v>
                </c:pt>
                <c:pt idx="5754">
                  <c:v>700541000000</c:v>
                </c:pt>
                <c:pt idx="5755">
                  <c:v>702399000000</c:v>
                </c:pt>
                <c:pt idx="5756">
                  <c:v>705278000000</c:v>
                </c:pt>
                <c:pt idx="5757">
                  <c:v>708007000000</c:v>
                </c:pt>
                <c:pt idx="5758">
                  <c:v>710707000000</c:v>
                </c:pt>
                <c:pt idx="5759">
                  <c:v>714219000000</c:v>
                </c:pt>
                <c:pt idx="5760">
                  <c:v>717635000000</c:v>
                </c:pt>
                <c:pt idx="5761">
                  <c:v>721454000000</c:v>
                </c:pt>
                <c:pt idx="5762">
                  <c:v>725612000000</c:v>
                </c:pt>
                <c:pt idx="5763">
                  <c:v>730097000000</c:v>
                </c:pt>
                <c:pt idx="5764">
                  <c:v>734782000000</c:v>
                </c:pt>
                <c:pt idx="5765">
                  <c:v>739590000000</c:v>
                </c:pt>
                <c:pt idx="5766">
                  <c:v>745137000000</c:v>
                </c:pt>
                <c:pt idx="5767">
                  <c:v>750369000000</c:v>
                </c:pt>
                <c:pt idx="5768">
                  <c:v>756220000000</c:v>
                </c:pt>
                <c:pt idx="5769">
                  <c:v>762722000000</c:v>
                </c:pt>
                <c:pt idx="5770">
                  <c:v>768827000000</c:v>
                </c:pt>
                <c:pt idx="5771">
                  <c:v>775838000000</c:v>
                </c:pt>
                <c:pt idx="5772">
                  <c:v>782824000000</c:v>
                </c:pt>
                <c:pt idx="5773">
                  <c:v>789908000000</c:v>
                </c:pt>
                <c:pt idx="5774">
                  <c:v>797602000000</c:v>
                </c:pt>
                <c:pt idx="5775">
                  <c:v>805373000000</c:v>
                </c:pt>
                <c:pt idx="5776">
                  <c:v>813381000000</c:v>
                </c:pt>
                <c:pt idx="5777">
                  <c:v>821646000000</c:v>
                </c:pt>
                <c:pt idx="5778">
                  <c:v>830084000000</c:v>
                </c:pt>
                <c:pt idx="5779">
                  <c:v>838743000000</c:v>
                </c:pt>
                <c:pt idx="5780">
                  <c:v>847533000000</c:v>
                </c:pt>
                <c:pt idx="5781">
                  <c:v>856622000000</c:v>
                </c:pt>
                <c:pt idx="5782">
                  <c:v>865503000000</c:v>
                </c:pt>
                <c:pt idx="5783">
                  <c:v>874593000000</c:v>
                </c:pt>
                <c:pt idx="5784">
                  <c:v>883874000000</c:v>
                </c:pt>
                <c:pt idx="5785">
                  <c:v>892852000000</c:v>
                </c:pt>
                <c:pt idx="5786">
                  <c:v>901916000000</c:v>
                </c:pt>
                <c:pt idx="5787">
                  <c:v>911007000000</c:v>
                </c:pt>
                <c:pt idx="5788">
                  <c:v>919760000000</c:v>
                </c:pt>
                <c:pt idx="5789">
                  <c:v>928416000000</c:v>
                </c:pt>
                <c:pt idx="5790">
                  <c:v>936898000000</c:v>
                </c:pt>
                <c:pt idx="5791">
                  <c:v>945069000000</c:v>
                </c:pt>
                <c:pt idx="5792">
                  <c:v>952811000000</c:v>
                </c:pt>
                <c:pt idx="5793">
                  <c:v>960517000000</c:v>
                </c:pt>
                <c:pt idx="5794">
                  <c:v>967627000000</c:v>
                </c:pt>
                <c:pt idx="5795">
                  <c:v>973920000000</c:v>
                </c:pt>
                <c:pt idx="5796">
                  <c:v>980674000000</c:v>
                </c:pt>
                <c:pt idx="5797">
                  <c:v>986389000000</c:v>
                </c:pt>
                <c:pt idx="5798">
                  <c:v>991791000000</c:v>
                </c:pt>
                <c:pt idx="5799">
                  <c:v>996450000000</c:v>
                </c:pt>
                <c:pt idx="5800">
                  <c:v>1000550000000</c:v>
                </c:pt>
                <c:pt idx="5801">
                  <c:v>1004260000000</c:v>
                </c:pt>
                <c:pt idx="5802">
                  <c:v>1007230000000</c:v>
                </c:pt>
                <c:pt idx="5803">
                  <c:v>1009640000000</c:v>
                </c:pt>
                <c:pt idx="5804">
                  <c:v>1011490000000</c:v>
                </c:pt>
                <c:pt idx="5805">
                  <c:v>1012820000000</c:v>
                </c:pt>
                <c:pt idx="5806">
                  <c:v>1012560000000</c:v>
                </c:pt>
                <c:pt idx="5807">
                  <c:v>1013770000000</c:v>
                </c:pt>
                <c:pt idx="5808">
                  <c:v>1013670000000</c:v>
                </c:pt>
                <c:pt idx="5809">
                  <c:v>1012870000000</c:v>
                </c:pt>
                <c:pt idx="5810">
                  <c:v>1012030000000</c:v>
                </c:pt>
                <c:pt idx="5811">
                  <c:v>1010860000000</c:v>
                </c:pt>
                <c:pt idx="5812">
                  <c:v>1009170000000</c:v>
                </c:pt>
                <c:pt idx="5813">
                  <c:v>1007530000000</c:v>
                </c:pt>
                <c:pt idx="5814">
                  <c:v>1005720000000</c:v>
                </c:pt>
                <c:pt idx="5815">
                  <c:v>1003660000000</c:v>
                </c:pt>
                <c:pt idx="5816">
                  <c:v>1001690000000</c:v>
                </c:pt>
                <c:pt idx="5817">
                  <c:v>999649000000</c:v>
                </c:pt>
                <c:pt idx="5818">
                  <c:v>997696000000</c:v>
                </c:pt>
                <c:pt idx="5819">
                  <c:v>995811000000</c:v>
                </c:pt>
                <c:pt idx="5820">
                  <c:v>994056000000</c:v>
                </c:pt>
                <c:pt idx="5821">
                  <c:v>992443000000</c:v>
                </c:pt>
                <c:pt idx="5822">
                  <c:v>991012000000</c:v>
                </c:pt>
                <c:pt idx="5823">
                  <c:v>989849000000</c:v>
                </c:pt>
                <c:pt idx="5824">
                  <c:v>988889000000</c:v>
                </c:pt>
                <c:pt idx="5825">
                  <c:v>988193000000</c:v>
                </c:pt>
                <c:pt idx="5826">
                  <c:v>987883000000</c:v>
                </c:pt>
                <c:pt idx="5827">
                  <c:v>987794000000</c:v>
                </c:pt>
                <c:pt idx="5828">
                  <c:v>988405000000</c:v>
                </c:pt>
                <c:pt idx="5829">
                  <c:v>988696000000</c:v>
                </c:pt>
                <c:pt idx="5830">
                  <c:v>989603000000</c:v>
                </c:pt>
                <c:pt idx="5831">
                  <c:v>990904000000</c:v>
                </c:pt>
                <c:pt idx="5832">
                  <c:v>992510000000</c:v>
                </c:pt>
                <c:pt idx="5833">
                  <c:v>994457000000</c:v>
                </c:pt>
                <c:pt idx="5834">
                  <c:v>996736000000</c:v>
                </c:pt>
                <c:pt idx="5835">
                  <c:v>999373000000</c:v>
                </c:pt>
                <c:pt idx="5836">
                  <c:v>1002340000000</c:v>
                </c:pt>
                <c:pt idx="5837">
                  <c:v>1005620000000</c:v>
                </c:pt>
                <c:pt idx="5838">
                  <c:v>1009240000000</c:v>
                </c:pt>
                <c:pt idx="5839">
                  <c:v>1013220000000</c:v>
                </c:pt>
                <c:pt idx="5840">
                  <c:v>1017390000000</c:v>
                </c:pt>
                <c:pt idx="5841">
                  <c:v>1021900000000</c:v>
                </c:pt>
                <c:pt idx="5842">
                  <c:v>1026670000000</c:v>
                </c:pt>
                <c:pt idx="5843">
                  <c:v>1031690000000</c:v>
                </c:pt>
                <c:pt idx="5844">
                  <c:v>1036930000000</c:v>
                </c:pt>
                <c:pt idx="5845">
                  <c:v>1042380000000</c:v>
                </c:pt>
                <c:pt idx="5846">
                  <c:v>1048000000000</c:v>
                </c:pt>
                <c:pt idx="5847">
                  <c:v>1054150000000</c:v>
                </c:pt>
                <c:pt idx="5848">
                  <c:v>1059640000000</c:v>
                </c:pt>
                <c:pt idx="5849">
                  <c:v>1065570000000</c:v>
                </c:pt>
                <c:pt idx="5850">
                  <c:v>1071990000000</c:v>
                </c:pt>
                <c:pt idx="5851">
                  <c:v>1077490000000</c:v>
                </c:pt>
                <c:pt idx="5852">
                  <c:v>1083370000000</c:v>
                </c:pt>
                <c:pt idx="5853">
                  <c:v>1089610000000</c:v>
                </c:pt>
                <c:pt idx="5854">
                  <c:v>1094770000000</c:v>
                </c:pt>
                <c:pt idx="5855">
                  <c:v>1100180000000</c:v>
                </c:pt>
                <c:pt idx="5856">
                  <c:v>1105350000000</c:v>
                </c:pt>
                <c:pt idx="5857">
                  <c:v>1110190000000</c:v>
                </c:pt>
                <c:pt idx="5858">
                  <c:v>1114920000000</c:v>
                </c:pt>
                <c:pt idx="5859">
                  <c:v>1118810000000</c:v>
                </c:pt>
                <c:pt idx="5860">
                  <c:v>1122450000000</c:v>
                </c:pt>
                <c:pt idx="5861">
                  <c:v>1125520000000</c:v>
                </c:pt>
                <c:pt idx="5862">
                  <c:v>1128310000000</c:v>
                </c:pt>
                <c:pt idx="5863">
                  <c:v>1130350000000</c:v>
                </c:pt>
                <c:pt idx="5864">
                  <c:v>1131310000000</c:v>
                </c:pt>
                <c:pt idx="5865">
                  <c:v>1132800000000</c:v>
                </c:pt>
                <c:pt idx="5866">
                  <c:v>1132120000000</c:v>
                </c:pt>
                <c:pt idx="5867">
                  <c:v>1132670000000</c:v>
                </c:pt>
                <c:pt idx="5868">
                  <c:v>1131560000000</c:v>
                </c:pt>
                <c:pt idx="5869">
                  <c:v>1128720000000</c:v>
                </c:pt>
                <c:pt idx="5870">
                  <c:v>1127380000000</c:v>
                </c:pt>
                <c:pt idx="5871">
                  <c:v>1124350000000</c:v>
                </c:pt>
                <c:pt idx="5872">
                  <c:v>1119820000000</c:v>
                </c:pt>
                <c:pt idx="5873">
                  <c:v>1116380000000</c:v>
                </c:pt>
                <c:pt idx="5874">
                  <c:v>1111680000000</c:v>
                </c:pt>
                <c:pt idx="5875">
                  <c:v>1106070000000</c:v>
                </c:pt>
                <c:pt idx="5876">
                  <c:v>1100690000000</c:v>
                </c:pt>
                <c:pt idx="5877">
                  <c:v>1094780000000</c:v>
                </c:pt>
                <c:pt idx="5878">
                  <c:v>1088230000000</c:v>
                </c:pt>
                <c:pt idx="5879">
                  <c:v>1081660000000</c:v>
                </c:pt>
                <c:pt idx="5880">
                  <c:v>1075390000000</c:v>
                </c:pt>
                <c:pt idx="5881">
                  <c:v>1067880000000</c:v>
                </c:pt>
                <c:pt idx="5882">
                  <c:v>1060870000000</c:v>
                </c:pt>
                <c:pt idx="5883">
                  <c:v>1054550000000</c:v>
                </c:pt>
                <c:pt idx="5884">
                  <c:v>1046820000000</c:v>
                </c:pt>
                <c:pt idx="5885">
                  <c:v>1040600000000</c:v>
                </c:pt>
                <c:pt idx="5886">
                  <c:v>1033810000000</c:v>
                </c:pt>
                <c:pt idx="5887">
                  <c:v>1026570000000</c:v>
                </c:pt>
                <c:pt idx="5888">
                  <c:v>1020730000000</c:v>
                </c:pt>
                <c:pt idx="5889">
                  <c:v>1014620000000</c:v>
                </c:pt>
                <c:pt idx="5890">
                  <c:v>1008430000000</c:v>
                </c:pt>
                <c:pt idx="5891">
                  <c:v>1003250000000</c:v>
                </c:pt>
                <c:pt idx="5892">
                  <c:v>997977000000</c:v>
                </c:pt>
                <c:pt idx="5893">
                  <c:v>993301000000</c:v>
                </c:pt>
                <c:pt idx="5894">
                  <c:v>989101000000</c:v>
                </c:pt>
                <c:pt idx="5895">
                  <c:v>985195000000</c:v>
                </c:pt>
                <c:pt idx="5896">
                  <c:v>981781000000</c:v>
                </c:pt>
                <c:pt idx="5897">
                  <c:v>978809000000</c:v>
                </c:pt>
                <c:pt idx="5898">
                  <c:v>976228000000</c:v>
                </c:pt>
                <c:pt idx="5899">
                  <c:v>974182000000</c:v>
                </c:pt>
                <c:pt idx="5900">
                  <c:v>972517000000</c:v>
                </c:pt>
                <c:pt idx="5901">
                  <c:v>971162000000</c:v>
                </c:pt>
                <c:pt idx="5902">
                  <c:v>970480000000</c:v>
                </c:pt>
                <c:pt idx="5903">
                  <c:v>969877000000</c:v>
                </c:pt>
                <c:pt idx="5904">
                  <c:v>969796000000</c:v>
                </c:pt>
                <c:pt idx="5905">
                  <c:v>970291000000</c:v>
                </c:pt>
                <c:pt idx="5906">
                  <c:v>970698000000</c:v>
                </c:pt>
                <c:pt idx="5907">
                  <c:v>971833000000</c:v>
                </c:pt>
                <c:pt idx="5908">
                  <c:v>973008000000</c:v>
                </c:pt>
                <c:pt idx="5909">
                  <c:v>974184000000</c:v>
                </c:pt>
                <c:pt idx="5910">
                  <c:v>976056000000</c:v>
                </c:pt>
                <c:pt idx="5911">
                  <c:v>977857000000</c:v>
                </c:pt>
                <c:pt idx="5912">
                  <c:v>979542000000</c:v>
                </c:pt>
                <c:pt idx="5913">
                  <c:v>981823000000</c:v>
                </c:pt>
                <c:pt idx="5914">
                  <c:v>983937000000</c:v>
                </c:pt>
                <c:pt idx="5915">
                  <c:v>986029000000</c:v>
                </c:pt>
                <c:pt idx="5916">
                  <c:v>988172000000</c:v>
                </c:pt>
                <c:pt idx="5917">
                  <c:v>990226000000</c:v>
                </c:pt>
                <c:pt idx="5918">
                  <c:v>992188000000</c:v>
                </c:pt>
                <c:pt idx="5919">
                  <c:v>994083000000</c:v>
                </c:pt>
                <c:pt idx="5920">
                  <c:v>995994000000</c:v>
                </c:pt>
                <c:pt idx="5921">
                  <c:v>997273000000</c:v>
                </c:pt>
                <c:pt idx="5922">
                  <c:v>998610000000</c:v>
                </c:pt>
                <c:pt idx="5923">
                  <c:v>1000090000000</c:v>
                </c:pt>
                <c:pt idx="5924">
                  <c:v>1000420000000</c:v>
                </c:pt>
                <c:pt idx="5925">
                  <c:v>1000950000000</c:v>
                </c:pt>
                <c:pt idx="5926">
                  <c:v>1001100000000</c:v>
                </c:pt>
                <c:pt idx="5927">
                  <c:v>1001000000000</c:v>
                </c:pt>
                <c:pt idx="5928">
                  <c:v>1001180000000</c:v>
                </c:pt>
                <c:pt idx="5929">
                  <c:v>999769000000</c:v>
                </c:pt>
                <c:pt idx="5930">
                  <c:v>998648000000</c:v>
                </c:pt>
                <c:pt idx="5931">
                  <c:v>997772000000</c:v>
                </c:pt>
                <c:pt idx="5932">
                  <c:v>995473000000</c:v>
                </c:pt>
                <c:pt idx="5933">
                  <c:v>993374000000</c:v>
                </c:pt>
                <c:pt idx="5934">
                  <c:v>991111000000</c:v>
                </c:pt>
                <c:pt idx="5935">
                  <c:v>988456000000</c:v>
                </c:pt>
                <c:pt idx="5936">
                  <c:v>985545000000</c:v>
                </c:pt>
                <c:pt idx="5937">
                  <c:v>982592000000</c:v>
                </c:pt>
                <c:pt idx="5938">
                  <c:v>979297000000</c:v>
                </c:pt>
                <c:pt idx="5939">
                  <c:v>975852000000</c:v>
                </c:pt>
                <c:pt idx="5940">
                  <c:v>972471000000</c:v>
                </c:pt>
                <c:pt idx="5941">
                  <c:v>968875000000</c:v>
                </c:pt>
                <c:pt idx="5942">
                  <c:v>964581000000</c:v>
                </c:pt>
                <c:pt idx="5943">
                  <c:v>961789000000</c:v>
                </c:pt>
                <c:pt idx="5944">
                  <c:v>958286000000</c:v>
                </c:pt>
                <c:pt idx="5945">
                  <c:v>954941000000</c:v>
                </c:pt>
                <c:pt idx="5946">
                  <c:v>951737000000</c:v>
                </c:pt>
                <c:pt idx="5947">
                  <c:v>948735000000</c:v>
                </c:pt>
                <c:pt idx="5948">
                  <c:v>945965000000</c:v>
                </c:pt>
                <c:pt idx="5949">
                  <c:v>943519000000</c:v>
                </c:pt>
                <c:pt idx="5950">
                  <c:v>941393000000</c:v>
                </c:pt>
                <c:pt idx="5951">
                  <c:v>939585000000</c:v>
                </c:pt>
                <c:pt idx="5952">
                  <c:v>938227000000</c:v>
                </c:pt>
                <c:pt idx="5953">
                  <c:v>937225000000</c:v>
                </c:pt>
                <c:pt idx="5954">
                  <c:v>936743000000</c:v>
                </c:pt>
                <c:pt idx="5955">
                  <c:v>936716000000</c:v>
                </c:pt>
                <c:pt idx="5956">
                  <c:v>937145000000</c:v>
                </c:pt>
                <c:pt idx="5957">
                  <c:v>938103000000</c:v>
                </c:pt>
                <c:pt idx="5958">
                  <c:v>939552000000</c:v>
                </c:pt>
                <c:pt idx="5959">
                  <c:v>941547000000</c:v>
                </c:pt>
                <c:pt idx="5960">
                  <c:v>944031000000</c:v>
                </c:pt>
                <c:pt idx="5961">
                  <c:v>947014000000</c:v>
                </c:pt>
                <c:pt idx="5962">
                  <c:v>950613000000</c:v>
                </c:pt>
                <c:pt idx="5963">
                  <c:v>954635000000</c:v>
                </c:pt>
                <c:pt idx="5964">
                  <c:v>959319000000</c:v>
                </c:pt>
                <c:pt idx="5965">
                  <c:v>964304000000</c:v>
                </c:pt>
                <c:pt idx="5966">
                  <c:v>969832000000</c:v>
                </c:pt>
                <c:pt idx="5967">
                  <c:v>975950000000</c:v>
                </c:pt>
                <c:pt idx="5968">
                  <c:v>982471000000</c:v>
                </c:pt>
                <c:pt idx="5969">
                  <c:v>989458000000</c:v>
                </c:pt>
                <c:pt idx="5970">
                  <c:v>997001000000</c:v>
                </c:pt>
                <c:pt idx="5971">
                  <c:v>1004960000000</c:v>
                </c:pt>
                <c:pt idx="5972">
                  <c:v>1013370000000</c:v>
                </c:pt>
                <c:pt idx="5973">
                  <c:v>1022310000000</c:v>
                </c:pt>
                <c:pt idx="5974">
                  <c:v>1031690000000</c:v>
                </c:pt>
                <c:pt idx="5975">
                  <c:v>1041960000000</c:v>
                </c:pt>
                <c:pt idx="5976">
                  <c:v>1051950000000</c:v>
                </c:pt>
                <c:pt idx="5977">
                  <c:v>1062810000000</c:v>
                </c:pt>
                <c:pt idx="5978">
                  <c:v>1074280000000</c:v>
                </c:pt>
                <c:pt idx="5979">
                  <c:v>1086180000000</c:v>
                </c:pt>
                <c:pt idx="5980">
                  <c:v>1098620000000</c:v>
                </c:pt>
                <c:pt idx="5981">
                  <c:v>1111810000000</c:v>
                </c:pt>
                <c:pt idx="5982">
                  <c:v>1125420000000</c:v>
                </c:pt>
                <c:pt idx="5983">
                  <c:v>1139840000000</c:v>
                </c:pt>
                <c:pt idx="5984">
                  <c:v>1154720000000</c:v>
                </c:pt>
                <c:pt idx="5985">
                  <c:v>1170260000000</c:v>
                </c:pt>
                <c:pt idx="5986">
                  <c:v>1186450000000</c:v>
                </c:pt>
                <c:pt idx="5987">
                  <c:v>1203700000000</c:v>
                </c:pt>
                <c:pt idx="5988">
                  <c:v>1221420000000</c:v>
                </c:pt>
                <c:pt idx="5989">
                  <c:v>1240170000000</c:v>
                </c:pt>
                <c:pt idx="5990">
                  <c:v>1259530000000</c:v>
                </c:pt>
                <c:pt idx="5991">
                  <c:v>1279730000000</c:v>
                </c:pt>
                <c:pt idx="5992">
                  <c:v>1301010000000</c:v>
                </c:pt>
                <c:pt idx="5993">
                  <c:v>1323040000000</c:v>
                </c:pt>
                <c:pt idx="5994">
                  <c:v>1345970000000</c:v>
                </c:pt>
                <c:pt idx="5995">
                  <c:v>1370090000000</c:v>
                </c:pt>
                <c:pt idx="5996">
                  <c:v>1395060000000</c:v>
                </c:pt>
                <c:pt idx="5997">
                  <c:v>1421270000000</c:v>
                </c:pt>
                <c:pt idx="5998">
                  <c:v>1448220000000</c:v>
                </c:pt>
                <c:pt idx="5999">
                  <c:v>1476360000000</c:v>
                </c:pt>
                <c:pt idx="6000">
                  <c:v>1505990000000</c:v>
                </c:pt>
                <c:pt idx="6001">
                  <c:v>1536120000000</c:v>
                </c:pt>
                <c:pt idx="6002">
                  <c:v>1568010000000</c:v>
                </c:pt>
                <c:pt idx="6003">
                  <c:v>1600510000000</c:v>
                </c:pt>
                <c:pt idx="6004">
                  <c:v>1634300000000</c:v>
                </c:pt>
                <c:pt idx="6005">
                  <c:v>1669460000000</c:v>
                </c:pt>
                <c:pt idx="6006">
                  <c:v>1705800000000</c:v>
                </c:pt>
                <c:pt idx="6007">
                  <c:v>1743060000000</c:v>
                </c:pt>
                <c:pt idx="6008">
                  <c:v>1781110000000</c:v>
                </c:pt>
                <c:pt idx="6009">
                  <c:v>1821640000000</c:v>
                </c:pt>
                <c:pt idx="6010">
                  <c:v>1862380000000</c:v>
                </c:pt>
                <c:pt idx="6011">
                  <c:v>1902940000000</c:v>
                </c:pt>
                <c:pt idx="6012">
                  <c:v>1947930000000</c:v>
                </c:pt>
                <c:pt idx="6013">
                  <c:v>1989990000000</c:v>
                </c:pt>
                <c:pt idx="6014">
                  <c:v>2037830000000</c:v>
                </c:pt>
                <c:pt idx="6015">
                  <c:v>2084350000000</c:v>
                </c:pt>
                <c:pt idx="6016">
                  <c:v>2129980000000</c:v>
                </c:pt>
                <c:pt idx="6017">
                  <c:v>2180750000000</c:v>
                </c:pt>
                <c:pt idx="6018">
                  <c:v>2230670000000</c:v>
                </c:pt>
                <c:pt idx="6019">
                  <c:v>2281100000000</c:v>
                </c:pt>
                <c:pt idx="6020">
                  <c:v>2333680000000</c:v>
                </c:pt>
                <c:pt idx="6021">
                  <c:v>2388390000000</c:v>
                </c:pt>
                <c:pt idx="6022">
                  <c:v>2443090000000</c:v>
                </c:pt>
                <c:pt idx="6023">
                  <c:v>2497190000000</c:v>
                </c:pt>
                <c:pt idx="6024">
                  <c:v>2557560000000</c:v>
                </c:pt>
                <c:pt idx="6025">
                  <c:v>2616010000000</c:v>
                </c:pt>
                <c:pt idx="6026">
                  <c:v>2672410000000</c:v>
                </c:pt>
                <c:pt idx="6027">
                  <c:v>2737750000000</c:v>
                </c:pt>
                <c:pt idx="6028">
                  <c:v>2796690000000</c:v>
                </c:pt>
                <c:pt idx="6029">
                  <c:v>2860810000000</c:v>
                </c:pt>
                <c:pt idx="6030">
                  <c:v>2930160000000</c:v>
                </c:pt>
                <c:pt idx="6031">
                  <c:v>2995120000000</c:v>
                </c:pt>
                <c:pt idx="6032">
                  <c:v>3066120000000</c:v>
                </c:pt>
                <c:pt idx="6033">
                  <c:v>3137060000000</c:v>
                </c:pt>
                <c:pt idx="6034">
                  <c:v>3209670000000</c:v>
                </c:pt>
                <c:pt idx="6035">
                  <c:v>3284340000000</c:v>
                </c:pt>
                <c:pt idx="6036">
                  <c:v>3361320000000</c:v>
                </c:pt>
                <c:pt idx="6037">
                  <c:v>3442210000000</c:v>
                </c:pt>
                <c:pt idx="6038">
                  <c:v>3521880000000</c:v>
                </c:pt>
                <c:pt idx="6039">
                  <c:v>3608440000000</c:v>
                </c:pt>
                <c:pt idx="6040">
                  <c:v>3692440000000</c:v>
                </c:pt>
                <c:pt idx="6041">
                  <c:v>3781420000000</c:v>
                </c:pt>
                <c:pt idx="6042">
                  <c:v>3875560000000</c:v>
                </c:pt>
                <c:pt idx="6043">
                  <c:v>3968440000000</c:v>
                </c:pt>
                <c:pt idx="6044">
                  <c:v>4065660000000</c:v>
                </c:pt>
                <c:pt idx="6045">
                  <c:v>4167000000000</c:v>
                </c:pt>
                <c:pt idx="6046">
                  <c:v>4270820000000</c:v>
                </c:pt>
                <c:pt idx="6047">
                  <c:v>4376980000000</c:v>
                </c:pt>
                <c:pt idx="6048">
                  <c:v>4485420000000</c:v>
                </c:pt>
                <c:pt idx="6049">
                  <c:v>4601210000000</c:v>
                </c:pt>
                <c:pt idx="6050">
                  <c:v>4716870000000</c:v>
                </c:pt>
                <c:pt idx="6051">
                  <c:v>4837700000000</c:v>
                </c:pt>
                <c:pt idx="6052">
                  <c:v>4959960000000</c:v>
                </c:pt>
                <c:pt idx="6053">
                  <c:v>5082490000000</c:v>
                </c:pt>
                <c:pt idx="6054">
                  <c:v>5214130000000</c:v>
                </c:pt>
                <c:pt idx="6055">
                  <c:v>5346550000000</c:v>
                </c:pt>
                <c:pt idx="6056">
                  <c:v>5482090000000</c:v>
                </c:pt>
                <c:pt idx="6057">
                  <c:v>5619580000000</c:v>
                </c:pt>
                <c:pt idx="6058">
                  <c:v>5762640000000</c:v>
                </c:pt>
                <c:pt idx="6059">
                  <c:v>5913590000000</c:v>
                </c:pt>
                <c:pt idx="6060">
                  <c:v>6058230000000</c:v>
                </c:pt>
                <c:pt idx="6061">
                  <c:v>6212450000000</c:v>
                </c:pt>
                <c:pt idx="6062">
                  <c:v>6371740000000</c:v>
                </c:pt>
                <c:pt idx="6063">
                  <c:v>6533820000000</c:v>
                </c:pt>
                <c:pt idx="6064">
                  <c:v>6705790000000</c:v>
                </c:pt>
                <c:pt idx="6065">
                  <c:v>6873840000000</c:v>
                </c:pt>
                <c:pt idx="6066">
                  <c:v>7047830000000</c:v>
                </c:pt>
                <c:pt idx="6067">
                  <c:v>7226820000000</c:v>
                </c:pt>
                <c:pt idx="6068">
                  <c:v>7413330000000</c:v>
                </c:pt>
                <c:pt idx="6069">
                  <c:v>7599530000000</c:v>
                </c:pt>
                <c:pt idx="6070">
                  <c:v>7794090000000</c:v>
                </c:pt>
                <c:pt idx="6071">
                  <c:v>7988630000000</c:v>
                </c:pt>
                <c:pt idx="6072">
                  <c:v>8187300000000</c:v>
                </c:pt>
                <c:pt idx="6073">
                  <c:v>8390830000000</c:v>
                </c:pt>
                <c:pt idx="6074">
                  <c:v>8598110000000</c:v>
                </c:pt>
                <c:pt idx="6075">
                  <c:v>8809630000000</c:v>
                </c:pt>
                <c:pt idx="6076">
                  <c:v>9023080000000</c:v>
                </c:pt>
                <c:pt idx="6077">
                  <c:v>9243630000000</c:v>
                </c:pt>
                <c:pt idx="6078">
                  <c:v>9468670000000</c:v>
                </c:pt>
                <c:pt idx="6079">
                  <c:v>9695950000000</c:v>
                </c:pt>
                <c:pt idx="6080">
                  <c:v>9930260000000</c:v>
                </c:pt>
                <c:pt idx="6081">
                  <c:v>10169700000000</c:v>
                </c:pt>
                <c:pt idx="6082">
                  <c:v>10413600000000</c:v>
                </c:pt>
                <c:pt idx="6083">
                  <c:v>10661800000000</c:v>
                </c:pt>
                <c:pt idx="6084">
                  <c:v>10918300000000</c:v>
                </c:pt>
                <c:pt idx="6085">
                  <c:v>11176000000000</c:v>
                </c:pt>
                <c:pt idx="6086">
                  <c:v>11438000000000</c:v>
                </c:pt>
                <c:pt idx="6087">
                  <c:v>11709000000000</c:v>
                </c:pt>
                <c:pt idx="6088">
                  <c:v>11980100000000</c:v>
                </c:pt>
                <c:pt idx="6089">
                  <c:v>12259300000000</c:v>
                </c:pt>
                <c:pt idx="6090">
                  <c:v>12539400000000</c:v>
                </c:pt>
                <c:pt idx="6091">
                  <c:v>12823800000000</c:v>
                </c:pt>
                <c:pt idx="6092">
                  <c:v>13115400000000</c:v>
                </c:pt>
                <c:pt idx="6093">
                  <c:v>13408900000000</c:v>
                </c:pt>
                <c:pt idx="6094">
                  <c:v>13706700000000</c:v>
                </c:pt>
                <c:pt idx="6095">
                  <c:v>14011400000000</c:v>
                </c:pt>
                <c:pt idx="6096">
                  <c:v>14319000000000</c:v>
                </c:pt>
                <c:pt idx="6097">
                  <c:v>14631400000000</c:v>
                </c:pt>
                <c:pt idx="6098">
                  <c:v>14950800000000</c:v>
                </c:pt>
                <c:pt idx="6099">
                  <c:v>15274000000000</c:v>
                </c:pt>
                <c:pt idx="6100">
                  <c:v>15604500000000</c:v>
                </c:pt>
                <c:pt idx="6101">
                  <c:v>15939800000000</c:v>
                </c:pt>
                <c:pt idx="6102">
                  <c:v>16281300000000</c:v>
                </c:pt>
                <c:pt idx="6103">
                  <c:v>16631900000000</c:v>
                </c:pt>
                <c:pt idx="6104">
                  <c:v>16987600000000</c:v>
                </c:pt>
                <c:pt idx="6105">
                  <c:v>17350800000000</c:v>
                </c:pt>
                <c:pt idx="6106">
                  <c:v>17725400000000</c:v>
                </c:pt>
                <c:pt idx="6107">
                  <c:v>18105700000000</c:v>
                </c:pt>
                <c:pt idx="6108">
                  <c:v>18502900000000</c:v>
                </c:pt>
                <c:pt idx="6109">
                  <c:v>18897500000000</c:v>
                </c:pt>
                <c:pt idx="6110">
                  <c:v>19306700000000</c:v>
                </c:pt>
                <c:pt idx="6111">
                  <c:v>19736500000000</c:v>
                </c:pt>
                <c:pt idx="6112">
                  <c:v>20161600000000</c:v>
                </c:pt>
                <c:pt idx="6113">
                  <c:v>20604200000000</c:v>
                </c:pt>
                <c:pt idx="6114">
                  <c:v>21063600000000</c:v>
                </c:pt>
                <c:pt idx="6115">
                  <c:v>21531100000000</c:v>
                </c:pt>
                <c:pt idx="6116">
                  <c:v>22011000000000</c:v>
                </c:pt>
                <c:pt idx="6117">
                  <c:v>22510700000000</c:v>
                </c:pt>
                <c:pt idx="6118">
                  <c:v>23017500000000</c:v>
                </c:pt>
                <c:pt idx="6119">
                  <c:v>23525000000000</c:v>
                </c:pt>
                <c:pt idx="6120">
                  <c:v>24078800000000</c:v>
                </c:pt>
                <c:pt idx="6121">
                  <c:v>24626600000000</c:v>
                </c:pt>
                <c:pt idx="6122">
                  <c:v>25171500000000</c:v>
                </c:pt>
                <c:pt idx="6123">
                  <c:v>25767600000000</c:v>
                </c:pt>
                <c:pt idx="6124">
                  <c:v>26356500000000</c:v>
                </c:pt>
                <c:pt idx="6125">
                  <c:v>26957400000000</c:v>
                </c:pt>
                <c:pt idx="6126">
                  <c:v>27573400000000</c:v>
                </c:pt>
                <c:pt idx="6127">
                  <c:v>28202300000000</c:v>
                </c:pt>
                <c:pt idx="6128">
                  <c:v>28840100000000</c:v>
                </c:pt>
                <c:pt idx="6129">
                  <c:v>29495400000000</c:v>
                </c:pt>
                <c:pt idx="6130">
                  <c:v>30211500000000</c:v>
                </c:pt>
                <c:pt idx="6131">
                  <c:v>30845200000000</c:v>
                </c:pt>
                <c:pt idx="6132">
                  <c:v>31538200000000</c:v>
                </c:pt>
                <c:pt idx="6133">
                  <c:v>32293000000000</c:v>
                </c:pt>
                <c:pt idx="6134">
                  <c:v>32975000000000</c:v>
                </c:pt>
                <c:pt idx="6135">
                  <c:v>33704600000000</c:v>
                </c:pt>
                <c:pt idx="6136">
                  <c:v>34461800000000</c:v>
                </c:pt>
                <c:pt idx="6137">
                  <c:v>35225500000000</c:v>
                </c:pt>
                <c:pt idx="6138">
                  <c:v>35956300000000</c:v>
                </c:pt>
                <c:pt idx="6139">
                  <c:v>36795300000000</c:v>
                </c:pt>
                <c:pt idx="6140">
                  <c:v>37587000000000</c:v>
                </c:pt>
                <c:pt idx="6141">
                  <c:v>38316400000000</c:v>
                </c:pt>
                <c:pt idx="6142">
                  <c:v>39220700000000</c:v>
                </c:pt>
                <c:pt idx="6143">
                  <c:v>40053000000000</c:v>
                </c:pt>
                <c:pt idx="6144">
                  <c:v>40828800000000</c:v>
                </c:pt>
                <c:pt idx="6145">
                  <c:v>41755200000000</c:v>
                </c:pt>
                <c:pt idx="6146">
                  <c:v>42635100000000</c:v>
                </c:pt>
                <c:pt idx="6147">
                  <c:v>43509600000000</c:v>
                </c:pt>
                <c:pt idx="6148">
                  <c:v>44432300000000</c:v>
                </c:pt>
                <c:pt idx="6149">
                  <c:v>45405700000000</c:v>
                </c:pt>
                <c:pt idx="6150">
                  <c:v>46317700000000</c:v>
                </c:pt>
                <c:pt idx="6151">
                  <c:v>47300000000000</c:v>
                </c:pt>
                <c:pt idx="6152">
                  <c:v>48384200000000</c:v>
                </c:pt>
                <c:pt idx="6153">
                  <c:v>49343500000000</c:v>
                </c:pt>
                <c:pt idx="6154">
                  <c:v>50400900000000</c:v>
                </c:pt>
                <c:pt idx="6155">
                  <c:v>51568500000000</c:v>
                </c:pt>
                <c:pt idx="6156">
                  <c:v>52619600000000</c:v>
                </c:pt>
                <c:pt idx="6157">
                  <c:v>53820400000000</c:v>
                </c:pt>
                <c:pt idx="6158">
                  <c:v>54993200000000</c:v>
                </c:pt>
                <c:pt idx="6159">
                  <c:v>56163600000000</c:v>
                </c:pt>
                <c:pt idx="6160">
                  <c:v>57428000000000</c:v>
                </c:pt>
                <c:pt idx="6161">
                  <c:v>58698200000000</c:v>
                </c:pt>
                <c:pt idx="6162">
                  <c:v>59992300000000</c:v>
                </c:pt>
                <c:pt idx="6163">
                  <c:v>61342500000000</c:v>
                </c:pt>
                <c:pt idx="6164">
                  <c:v>62722900000000</c:v>
                </c:pt>
                <c:pt idx="6165">
                  <c:v>64130600000000</c:v>
                </c:pt>
                <c:pt idx="6166">
                  <c:v>65583800000000</c:v>
                </c:pt>
                <c:pt idx="6167">
                  <c:v>67082800000000</c:v>
                </c:pt>
                <c:pt idx="6168">
                  <c:v>68601700000000</c:v>
                </c:pt>
                <c:pt idx="6169">
                  <c:v>70163800000000</c:v>
                </c:pt>
                <c:pt idx="6170">
                  <c:v>71787300000000</c:v>
                </c:pt>
                <c:pt idx="6171">
                  <c:v>73415100000000</c:v>
                </c:pt>
                <c:pt idx="6172">
                  <c:v>75098500000000</c:v>
                </c:pt>
                <c:pt idx="6173">
                  <c:v>76854800000000</c:v>
                </c:pt>
                <c:pt idx="6174">
                  <c:v>78601500000000</c:v>
                </c:pt>
                <c:pt idx="6175">
                  <c:v>80451500000000</c:v>
                </c:pt>
                <c:pt idx="6176">
                  <c:v>82290700000000</c:v>
                </c:pt>
                <c:pt idx="6177">
                  <c:v>84201300000000</c:v>
                </c:pt>
                <c:pt idx="6178">
                  <c:v>86186900000000</c:v>
                </c:pt>
                <c:pt idx="6179">
                  <c:v>88196600000000</c:v>
                </c:pt>
                <c:pt idx="6180">
                  <c:v>90262100000000</c:v>
                </c:pt>
                <c:pt idx="6181">
                  <c:v>92385000000000</c:v>
                </c:pt>
                <c:pt idx="6182">
                  <c:v>94589500000000</c:v>
                </c:pt>
                <c:pt idx="6183">
                  <c:v>96826900000000</c:v>
                </c:pt>
                <c:pt idx="6184">
                  <c:v>99102000000000</c:v>
                </c:pt>
                <c:pt idx="6185">
                  <c:v>101511000000000</c:v>
                </c:pt>
                <c:pt idx="6186">
                  <c:v>103938000000000</c:v>
                </c:pt>
                <c:pt idx="6187">
                  <c:v>106443000000000</c:v>
                </c:pt>
                <c:pt idx="6188">
                  <c:v>109006000000000</c:v>
                </c:pt>
                <c:pt idx="6189">
                  <c:v>111613000000000</c:v>
                </c:pt>
                <c:pt idx="6190">
                  <c:v>114348000000000</c:v>
                </c:pt>
                <c:pt idx="6191">
                  <c:v>117128000000000</c:v>
                </c:pt>
                <c:pt idx="6192">
                  <c:v>119984000000000</c:v>
                </c:pt>
                <c:pt idx="6193">
                  <c:v>122918000000000</c:v>
                </c:pt>
                <c:pt idx="6194">
                  <c:v>125923000000000</c:v>
                </c:pt>
                <c:pt idx="6195">
                  <c:v>129032000000000</c:v>
                </c:pt>
                <c:pt idx="6196">
                  <c:v>132179000000000</c:v>
                </c:pt>
                <c:pt idx="6197">
                  <c:v>135412000000000</c:v>
                </c:pt>
                <c:pt idx="6198">
                  <c:v>138740000000000</c:v>
                </c:pt>
                <c:pt idx="6199">
                  <c:v>142119000000000</c:v>
                </c:pt>
                <c:pt idx="6200">
                  <c:v>145576000000000</c:v>
                </c:pt>
                <c:pt idx="6201">
                  <c:v>149100000000000</c:v>
                </c:pt>
                <c:pt idx="6202">
                  <c:v>152677000000000</c:v>
                </c:pt>
                <c:pt idx="6203">
                  <c:v>156303000000000</c:v>
                </c:pt>
                <c:pt idx="6204">
                  <c:v>160016000000000</c:v>
                </c:pt>
                <c:pt idx="6205">
                  <c:v>163758000000000</c:v>
                </c:pt>
                <c:pt idx="6206">
                  <c:v>167555000000000</c:v>
                </c:pt>
                <c:pt idx="6207">
                  <c:v>171384000000000</c:v>
                </c:pt>
                <c:pt idx="6208">
                  <c:v>175248000000000</c:v>
                </c:pt>
                <c:pt idx="6209">
                  <c:v>179166000000000</c:v>
                </c:pt>
                <c:pt idx="6210">
                  <c:v>183084000000000</c:v>
                </c:pt>
                <c:pt idx="6211">
                  <c:v>187017000000000</c:v>
                </c:pt>
                <c:pt idx="6212">
                  <c:v>191014000000000</c:v>
                </c:pt>
                <c:pt idx="6213">
                  <c:v>194965000000000</c:v>
                </c:pt>
                <c:pt idx="6214">
                  <c:v>198864000000000</c:v>
                </c:pt>
                <c:pt idx="6215">
                  <c:v>202914000000000</c:v>
                </c:pt>
                <c:pt idx="6216">
                  <c:v>206840000000000</c:v>
                </c:pt>
                <c:pt idx="6217">
                  <c:v>210765000000000</c:v>
                </c:pt>
                <c:pt idx="6218">
                  <c:v>214642000000000</c:v>
                </c:pt>
                <c:pt idx="6219">
                  <c:v>218485000000000</c:v>
                </c:pt>
                <c:pt idx="6220">
                  <c:v>222244000000000</c:v>
                </c:pt>
                <c:pt idx="6221">
                  <c:v>226004000000000</c:v>
                </c:pt>
                <c:pt idx="6222">
                  <c:v>229715000000000</c:v>
                </c:pt>
                <c:pt idx="6223">
                  <c:v>233293000000000</c:v>
                </c:pt>
                <c:pt idx="6224">
                  <c:v>236901000000000</c:v>
                </c:pt>
                <c:pt idx="6225">
                  <c:v>240410000000000</c:v>
                </c:pt>
                <c:pt idx="6226">
                  <c:v>243909000000000</c:v>
                </c:pt>
                <c:pt idx="6227">
                  <c:v>247349000000000</c:v>
                </c:pt>
                <c:pt idx="6228">
                  <c:v>250776000000000</c:v>
                </c:pt>
                <c:pt idx="6229">
                  <c:v>254108000000000</c:v>
                </c:pt>
                <c:pt idx="6230">
                  <c:v>257381000000000</c:v>
                </c:pt>
                <c:pt idx="6231">
                  <c:v>260719000000000</c:v>
                </c:pt>
                <c:pt idx="6232">
                  <c:v>263888000000000</c:v>
                </c:pt>
                <c:pt idx="6233">
                  <c:v>267004000000000</c:v>
                </c:pt>
                <c:pt idx="6234">
                  <c:v>270225000000000</c:v>
                </c:pt>
                <c:pt idx="6235">
                  <c:v>273245000000000</c:v>
                </c:pt>
                <c:pt idx="6236">
                  <c:v>276338000000000</c:v>
                </c:pt>
                <c:pt idx="6237">
                  <c:v>279271000000000</c:v>
                </c:pt>
                <c:pt idx="6238">
                  <c:v>282163000000000</c:v>
                </c:pt>
                <c:pt idx="6239">
                  <c:v>285053000000000</c:v>
                </c:pt>
                <c:pt idx="6240">
                  <c:v>287878000000000</c:v>
                </c:pt>
                <c:pt idx="6241">
                  <c:v>290674000000000</c:v>
                </c:pt>
                <c:pt idx="6242">
                  <c:v>293390000000000</c:v>
                </c:pt>
                <c:pt idx="6243">
                  <c:v>296144000000000</c:v>
                </c:pt>
                <c:pt idx="6244">
                  <c:v>298875000000000</c:v>
                </c:pt>
                <c:pt idx="6245">
                  <c:v>301507000000000</c:v>
                </c:pt>
                <c:pt idx="6246">
                  <c:v>304229000000000</c:v>
                </c:pt>
                <c:pt idx="6247">
                  <c:v>307170000000000</c:v>
                </c:pt>
                <c:pt idx="6248">
                  <c:v>309589000000000</c:v>
                </c:pt>
                <c:pt idx="6249">
                  <c:v>312309000000000</c:v>
                </c:pt>
                <c:pt idx="6250">
                  <c:v>315025000000000</c:v>
                </c:pt>
                <c:pt idx="6251">
                  <c:v>317755000000000</c:v>
                </c:pt>
                <c:pt idx="6252">
                  <c:v>320492000000000</c:v>
                </c:pt>
                <c:pt idx="6253">
                  <c:v>323281000000000</c:v>
                </c:pt>
                <c:pt idx="6254">
                  <c:v>326033000000000</c:v>
                </c:pt>
                <c:pt idx="6255">
                  <c:v>328823000000000</c:v>
                </c:pt>
                <c:pt idx="6256">
                  <c:v>331615000000000</c:v>
                </c:pt>
                <c:pt idx="6257">
                  <c:v>334397000000000</c:v>
                </c:pt>
                <c:pt idx="6258">
                  <c:v>337154000000000</c:v>
                </c:pt>
                <c:pt idx="6259">
                  <c:v>340024000000000</c:v>
                </c:pt>
                <c:pt idx="6260">
                  <c:v>342837000000000</c:v>
                </c:pt>
                <c:pt idx="6261">
                  <c:v>345664000000000</c:v>
                </c:pt>
                <c:pt idx="6262">
                  <c:v>348491000000000</c:v>
                </c:pt>
                <c:pt idx="6263">
                  <c:v>351284000000000</c:v>
                </c:pt>
                <c:pt idx="6264">
                  <c:v>354143000000000</c:v>
                </c:pt>
                <c:pt idx="6265">
                  <c:v>356967000000000</c:v>
                </c:pt>
                <c:pt idx="6266">
                  <c:v>359735000000000</c:v>
                </c:pt>
                <c:pt idx="6267">
                  <c:v>362572000000000</c:v>
                </c:pt>
                <c:pt idx="6268">
                  <c:v>365341000000000</c:v>
                </c:pt>
                <c:pt idx="6269">
                  <c:v>368039000000000</c:v>
                </c:pt>
                <c:pt idx="6270">
                  <c:v>370772000000000</c:v>
                </c:pt>
                <c:pt idx="6271">
                  <c:v>373409000000000</c:v>
                </c:pt>
                <c:pt idx="6272">
                  <c:v>375978000000000</c:v>
                </c:pt>
                <c:pt idx="6273">
                  <c:v>378469000000000</c:v>
                </c:pt>
                <c:pt idx="6274">
                  <c:v>380909000000000</c:v>
                </c:pt>
                <c:pt idx="6275">
                  <c:v>383141000000000</c:v>
                </c:pt>
                <c:pt idx="6276">
                  <c:v>385304000000000</c:v>
                </c:pt>
                <c:pt idx="6277">
                  <c:v>387415000000000</c:v>
                </c:pt>
                <c:pt idx="6278">
                  <c:v>389163000000000</c:v>
                </c:pt>
                <c:pt idx="6279">
                  <c:v>390840000000000</c:v>
                </c:pt>
                <c:pt idx="6280">
                  <c:v>392435000000000</c:v>
                </c:pt>
                <c:pt idx="6281">
                  <c:v>393575000000000</c:v>
                </c:pt>
                <c:pt idx="6282">
                  <c:v>394586000000000</c:v>
                </c:pt>
                <c:pt idx="6283">
                  <c:v>395413000000000</c:v>
                </c:pt>
                <c:pt idx="6284">
                  <c:v>395832000000000</c:v>
                </c:pt>
                <c:pt idx="6285">
                  <c:v>395944000000000</c:v>
                </c:pt>
                <c:pt idx="6286">
                  <c:v>395869000000000</c:v>
                </c:pt>
                <c:pt idx="6287">
                  <c:v>395345000000000</c:v>
                </c:pt>
                <c:pt idx="6288">
                  <c:v>394218000000000</c:v>
                </c:pt>
                <c:pt idx="6289">
                  <c:v>393216000000000</c:v>
                </c:pt>
                <c:pt idx="6290">
                  <c:v>391526000000000</c:v>
                </c:pt>
                <c:pt idx="6291">
                  <c:v>388984000000000</c:v>
                </c:pt>
                <c:pt idx="6292">
                  <c:v>386823000000000</c:v>
                </c:pt>
                <c:pt idx="6293">
                  <c:v>383373000000000</c:v>
                </c:pt>
                <c:pt idx="6294">
                  <c:v>379899000000000</c:v>
                </c:pt>
                <c:pt idx="6295">
                  <c:v>376298000000000</c:v>
                </c:pt>
                <c:pt idx="6296">
                  <c:v>371649000000000</c:v>
                </c:pt>
                <c:pt idx="6297">
                  <c:v>366778000000000</c:v>
                </c:pt>
                <c:pt idx="6298">
                  <c:v>361515000000000</c:v>
                </c:pt>
                <c:pt idx="6299">
                  <c:v>355845000000000</c:v>
                </c:pt>
                <c:pt idx="6300">
                  <c:v>349308000000000</c:v>
                </c:pt>
                <c:pt idx="6301">
                  <c:v>342615000000000</c:v>
                </c:pt>
                <c:pt idx="6302">
                  <c:v>335998000000000</c:v>
                </c:pt>
                <c:pt idx="6303">
                  <c:v>327908000000000</c:v>
                </c:pt>
                <c:pt idx="6304">
                  <c:v>320568000000000</c:v>
                </c:pt>
                <c:pt idx="6305">
                  <c:v>312299000000000</c:v>
                </c:pt>
                <c:pt idx="6306">
                  <c:v>303183000000000</c:v>
                </c:pt>
                <c:pt idx="6307">
                  <c:v>294580000000000</c:v>
                </c:pt>
                <c:pt idx="6308">
                  <c:v>285401000000000</c:v>
                </c:pt>
                <c:pt idx="6309">
                  <c:v>275831000000000</c:v>
                </c:pt>
                <c:pt idx="6310">
                  <c:v>266135000000000</c:v>
                </c:pt>
                <c:pt idx="6311">
                  <c:v>256596000000000</c:v>
                </c:pt>
                <c:pt idx="6312">
                  <c:v>246302000000000</c:v>
                </c:pt>
                <c:pt idx="6313">
                  <c:v>236309000000000</c:v>
                </c:pt>
                <c:pt idx="6314">
                  <c:v>226742000000000</c:v>
                </c:pt>
                <c:pt idx="6315">
                  <c:v>216207000000000</c:v>
                </c:pt>
                <c:pt idx="6316">
                  <c:v>206179000000000</c:v>
                </c:pt>
                <c:pt idx="6317">
                  <c:v>196641000000000</c:v>
                </c:pt>
                <c:pt idx="6318">
                  <c:v>186441000000000</c:v>
                </c:pt>
                <c:pt idx="6319">
                  <c:v>176702000000000</c:v>
                </c:pt>
                <c:pt idx="6320">
                  <c:v>167313000000000</c:v>
                </c:pt>
                <c:pt idx="6321">
                  <c:v>157847000000000</c:v>
                </c:pt>
                <c:pt idx="6322">
                  <c:v>148680000000000</c:v>
                </c:pt>
                <c:pt idx="6323">
                  <c:v>139829000000000</c:v>
                </c:pt>
                <c:pt idx="6324">
                  <c:v>131173000000000</c:v>
                </c:pt>
                <c:pt idx="6325">
                  <c:v>122618000000000</c:v>
                </c:pt>
                <c:pt idx="6326">
                  <c:v>114756000000000</c:v>
                </c:pt>
                <c:pt idx="6327">
                  <c:v>107009000000000</c:v>
                </c:pt>
                <c:pt idx="6328">
                  <c:v>99382800000000</c:v>
                </c:pt>
                <c:pt idx="6329">
                  <c:v>92478200000000</c:v>
                </c:pt>
                <c:pt idx="6330">
                  <c:v>85745000000000</c:v>
                </c:pt>
                <c:pt idx="6331">
                  <c:v>79305400000000</c:v>
                </c:pt>
                <c:pt idx="6332">
                  <c:v>73270800000000</c:v>
                </c:pt>
                <c:pt idx="6333">
                  <c:v>67580900000000</c:v>
                </c:pt>
                <c:pt idx="6334">
                  <c:v>62191200000000</c:v>
                </c:pt>
                <c:pt idx="6335">
                  <c:v>57183000000000</c:v>
                </c:pt>
                <c:pt idx="6336">
                  <c:v>52454300000000</c:v>
                </c:pt>
                <c:pt idx="6337">
                  <c:v>48114500000000</c:v>
                </c:pt>
                <c:pt idx="6338">
                  <c:v>44064300000000</c:v>
                </c:pt>
                <c:pt idx="6339">
                  <c:v>40279100000000</c:v>
                </c:pt>
                <c:pt idx="6340">
                  <c:v>36824100000000</c:v>
                </c:pt>
                <c:pt idx="6341">
                  <c:v>33627700000000</c:v>
                </c:pt>
                <c:pt idx="6342">
                  <c:v>30671800000000</c:v>
                </c:pt>
                <c:pt idx="6343">
                  <c:v>27978000000000</c:v>
                </c:pt>
                <c:pt idx="6344">
                  <c:v>25512300000000</c:v>
                </c:pt>
                <c:pt idx="6345">
                  <c:v>23246200000000</c:v>
                </c:pt>
                <c:pt idx="6346">
                  <c:v>21197500000000</c:v>
                </c:pt>
                <c:pt idx="6347">
                  <c:v>19297900000000</c:v>
                </c:pt>
                <c:pt idx="6348">
                  <c:v>17630400000000</c:v>
                </c:pt>
                <c:pt idx="6349">
                  <c:v>16102100000000</c:v>
                </c:pt>
                <c:pt idx="6350">
                  <c:v>14688500000000</c:v>
                </c:pt>
                <c:pt idx="6351">
                  <c:v>13458400000000</c:v>
                </c:pt>
                <c:pt idx="6352">
                  <c:v>12336900000000</c:v>
                </c:pt>
                <c:pt idx="6353">
                  <c:v>11307500000000</c:v>
                </c:pt>
                <c:pt idx="6354">
                  <c:v>10403200000000</c:v>
                </c:pt>
                <c:pt idx="6355">
                  <c:v>9590390000000</c:v>
                </c:pt>
                <c:pt idx="6356">
                  <c:v>8841240000000</c:v>
                </c:pt>
                <c:pt idx="6357">
                  <c:v>8189700000000</c:v>
                </c:pt>
                <c:pt idx="6358">
                  <c:v>7604790000000</c:v>
                </c:pt>
                <c:pt idx="6359">
                  <c:v>7061460000000</c:v>
                </c:pt>
                <c:pt idx="6360">
                  <c:v>6593620000000</c:v>
                </c:pt>
                <c:pt idx="6361">
                  <c:v>6152180000000</c:v>
                </c:pt>
                <c:pt idx="6362">
                  <c:v>5778150000000</c:v>
                </c:pt>
                <c:pt idx="6363">
                  <c:v>5441100000000</c:v>
                </c:pt>
                <c:pt idx="6364">
                  <c:v>5115980000000</c:v>
                </c:pt>
                <c:pt idx="6365">
                  <c:v>4845450000000</c:v>
                </c:pt>
                <c:pt idx="6366">
                  <c:v>4600220000000</c:v>
                </c:pt>
                <c:pt idx="6367">
                  <c:v>4355650000000</c:v>
                </c:pt>
                <c:pt idx="6368">
                  <c:v>4157290000000</c:v>
                </c:pt>
                <c:pt idx="6369">
                  <c:v>3975890000000</c:v>
                </c:pt>
                <c:pt idx="6370">
                  <c:v>3788140000000</c:v>
                </c:pt>
                <c:pt idx="6371">
                  <c:v>3639530000000</c:v>
                </c:pt>
                <c:pt idx="6372">
                  <c:v>3478780000000</c:v>
                </c:pt>
                <c:pt idx="6373">
                  <c:v>3355990000000</c:v>
                </c:pt>
                <c:pt idx="6374">
                  <c:v>3241390000000</c:v>
                </c:pt>
                <c:pt idx="6375">
                  <c:v>3116790000000</c:v>
                </c:pt>
                <c:pt idx="6376">
                  <c:v>3019750000000</c:v>
                </c:pt>
                <c:pt idx="6377">
                  <c:v>2928160000000</c:v>
                </c:pt>
                <c:pt idx="6378">
                  <c:v>2830940000000</c:v>
                </c:pt>
                <c:pt idx="6379">
                  <c:v>2751120000000</c:v>
                </c:pt>
                <c:pt idx="6380">
                  <c:v>2675110000000</c:v>
                </c:pt>
                <c:pt idx="6381">
                  <c:v>2597270000000</c:v>
                </c:pt>
                <c:pt idx="6382">
                  <c:v>2529280000000</c:v>
                </c:pt>
                <c:pt idx="6383">
                  <c:v>2463980000000</c:v>
                </c:pt>
                <c:pt idx="6384">
                  <c:v>2399340000000</c:v>
                </c:pt>
                <c:pt idx="6385">
                  <c:v>2340010000000</c:v>
                </c:pt>
                <c:pt idx="6386">
                  <c:v>2281560000000</c:v>
                </c:pt>
                <c:pt idx="6387">
                  <c:v>2227030000000</c:v>
                </c:pt>
                <c:pt idx="6388">
                  <c:v>2174560000000</c:v>
                </c:pt>
                <c:pt idx="6389">
                  <c:v>2123160000000</c:v>
                </c:pt>
                <c:pt idx="6390">
                  <c:v>2074710000000</c:v>
                </c:pt>
                <c:pt idx="6391">
                  <c:v>2028510000000</c:v>
                </c:pt>
                <c:pt idx="6392">
                  <c:v>1982340000000</c:v>
                </c:pt>
                <c:pt idx="6393">
                  <c:v>1939020000000</c:v>
                </c:pt>
                <c:pt idx="6394">
                  <c:v>1896840000000</c:v>
                </c:pt>
                <c:pt idx="6395">
                  <c:v>1856130000000</c:v>
                </c:pt>
                <c:pt idx="6396">
                  <c:v>1817160000000</c:v>
                </c:pt>
                <c:pt idx="6397">
                  <c:v>1778680000000</c:v>
                </c:pt>
                <c:pt idx="6398">
                  <c:v>1742290000000</c:v>
                </c:pt>
                <c:pt idx="6399">
                  <c:v>1707340000000</c:v>
                </c:pt>
                <c:pt idx="6400">
                  <c:v>1672200000000</c:v>
                </c:pt>
                <c:pt idx="6401">
                  <c:v>1639170000000</c:v>
                </c:pt>
                <c:pt idx="6402">
                  <c:v>1607950000000</c:v>
                </c:pt>
                <c:pt idx="6403">
                  <c:v>1575730000000</c:v>
                </c:pt>
                <c:pt idx="6404">
                  <c:v>1545640000000</c:v>
                </c:pt>
                <c:pt idx="6405">
                  <c:v>1516770000000</c:v>
                </c:pt>
                <c:pt idx="6406">
                  <c:v>1488010000000</c:v>
                </c:pt>
                <c:pt idx="6407">
                  <c:v>1460500000000</c:v>
                </c:pt>
                <c:pt idx="6408">
                  <c:v>1433270000000</c:v>
                </c:pt>
                <c:pt idx="6409">
                  <c:v>1407600000000</c:v>
                </c:pt>
                <c:pt idx="6410">
                  <c:v>1381800000000</c:v>
                </c:pt>
                <c:pt idx="6411">
                  <c:v>1357330000000</c:v>
                </c:pt>
                <c:pt idx="6412">
                  <c:v>1333470000000</c:v>
                </c:pt>
                <c:pt idx="6413">
                  <c:v>1310410000000</c:v>
                </c:pt>
                <c:pt idx="6414">
                  <c:v>1287110000000</c:v>
                </c:pt>
                <c:pt idx="6415">
                  <c:v>1265100000000</c:v>
                </c:pt>
                <c:pt idx="6416">
                  <c:v>1244480000000</c:v>
                </c:pt>
                <c:pt idx="6417">
                  <c:v>1222610000000</c:v>
                </c:pt>
                <c:pt idx="6418">
                  <c:v>1202280000000</c:v>
                </c:pt>
                <c:pt idx="6419">
                  <c:v>1182970000000</c:v>
                </c:pt>
                <c:pt idx="6420">
                  <c:v>1163250000000</c:v>
                </c:pt>
                <c:pt idx="6421">
                  <c:v>1144160000000</c:v>
                </c:pt>
                <c:pt idx="6422">
                  <c:v>1126020000000</c:v>
                </c:pt>
                <c:pt idx="6423">
                  <c:v>1108120000000</c:v>
                </c:pt>
                <c:pt idx="6424">
                  <c:v>1090060000000</c:v>
                </c:pt>
                <c:pt idx="6425">
                  <c:v>1073300000000</c:v>
                </c:pt>
                <c:pt idx="6426">
                  <c:v>1056640000000</c:v>
                </c:pt>
                <c:pt idx="6427">
                  <c:v>1040200000000</c:v>
                </c:pt>
                <c:pt idx="6428">
                  <c:v>1024110000000</c:v>
                </c:pt>
                <c:pt idx="6429">
                  <c:v>1008930000000</c:v>
                </c:pt>
                <c:pt idx="6430">
                  <c:v>993747000000</c:v>
                </c:pt>
                <c:pt idx="6431">
                  <c:v>978411000000</c:v>
                </c:pt>
                <c:pt idx="6432">
                  <c:v>964256000000</c:v>
                </c:pt>
                <c:pt idx="6433">
                  <c:v>950060000000</c:v>
                </c:pt>
                <c:pt idx="6434">
                  <c:v>935884000000</c:v>
                </c:pt>
                <c:pt idx="6435">
                  <c:v>922370000000</c:v>
                </c:pt>
                <c:pt idx="6436">
                  <c:v>908995000000</c:v>
                </c:pt>
                <c:pt idx="6437">
                  <c:v>896036000000</c:v>
                </c:pt>
                <c:pt idx="6438">
                  <c:v>883251000000</c:v>
                </c:pt>
                <c:pt idx="6439">
                  <c:v>870764000000</c:v>
                </c:pt>
                <c:pt idx="6440">
                  <c:v>858603000000</c:v>
                </c:pt>
                <c:pt idx="6441">
                  <c:v>846693000000</c:v>
                </c:pt>
                <c:pt idx="6442">
                  <c:v>834922000000</c:v>
                </c:pt>
                <c:pt idx="6443">
                  <c:v>823550000000</c:v>
                </c:pt>
                <c:pt idx="6444">
                  <c:v>812350000000</c:v>
                </c:pt>
                <c:pt idx="6445">
                  <c:v>801341000000</c:v>
                </c:pt>
                <c:pt idx="6446">
                  <c:v>790568000000</c:v>
                </c:pt>
                <c:pt idx="6447">
                  <c:v>780028000000</c:v>
                </c:pt>
                <c:pt idx="6448">
                  <c:v>769740000000</c:v>
                </c:pt>
                <c:pt idx="6449">
                  <c:v>759635000000</c:v>
                </c:pt>
                <c:pt idx="6450">
                  <c:v>749530000000</c:v>
                </c:pt>
                <c:pt idx="6451">
                  <c:v>740027000000</c:v>
                </c:pt>
                <c:pt idx="6452">
                  <c:v>730498000000</c:v>
                </c:pt>
                <c:pt idx="6453">
                  <c:v>720808000000</c:v>
                </c:pt>
                <c:pt idx="6454">
                  <c:v>711833000000</c:v>
                </c:pt>
                <c:pt idx="6455">
                  <c:v>702820000000</c:v>
                </c:pt>
                <c:pt idx="6456">
                  <c:v>693847000000</c:v>
                </c:pt>
                <c:pt idx="6457">
                  <c:v>685006000000</c:v>
                </c:pt>
                <c:pt idx="6458">
                  <c:v>676479000000</c:v>
                </c:pt>
                <c:pt idx="6459">
                  <c:v>667979000000</c:v>
                </c:pt>
                <c:pt idx="6460">
                  <c:v>659781000000</c:v>
                </c:pt>
                <c:pt idx="6461">
                  <c:v>652063000000</c:v>
                </c:pt>
                <c:pt idx="6462">
                  <c:v>644104000000</c:v>
                </c:pt>
                <c:pt idx="6463">
                  <c:v>636362000000</c:v>
                </c:pt>
                <c:pt idx="6464">
                  <c:v>628483000000</c:v>
                </c:pt>
                <c:pt idx="6465">
                  <c:v>621610000000</c:v>
                </c:pt>
                <c:pt idx="6466">
                  <c:v>614270000000</c:v>
                </c:pt>
                <c:pt idx="6467">
                  <c:v>606965000000</c:v>
                </c:pt>
                <c:pt idx="6468">
                  <c:v>599861000000</c:v>
                </c:pt>
                <c:pt idx="6469">
                  <c:v>592871000000</c:v>
                </c:pt>
                <c:pt idx="6470">
                  <c:v>585494000000</c:v>
                </c:pt>
                <c:pt idx="6471">
                  <c:v>578734000000</c:v>
                </c:pt>
                <c:pt idx="6472">
                  <c:v>572406000000</c:v>
                </c:pt>
                <c:pt idx="6473">
                  <c:v>565160000000</c:v>
                </c:pt>
                <c:pt idx="6474">
                  <c:v>558753000000</c:v>
                </c:pt>
                <c:pt idx="6475">
                  <c:v>553241000000</c:v>
                </c:pt>
                <c:pt idx="6476">
                  <c:v>546431000000</c:v>
                </c:pt>
                <c:pt idx="6477">
                  <c:v>540364000000</c:v>
                </c:pt>
                <c:pt idx="6478">
                  <c:v>534858000000</c:v>
                </c:pt>
                <c:pt idx="6479">
                  <c:v>528993000000</c:v>
                </c:pt>
                <c:pt idx="6480">
                  <c:v>523218000000</c:v>
                </c:pt>
                <c:pt idx="6481">
                  <c:v>517756000000</c:v>
                </c:pt>
                <c:pt idx="6482">
                  <c:v>512146000000</c:v>
                </c:pt>
                <c:pt idx="6483">
                  <c:v>505800000000</c:v>
                </c:pt>
                <c:pt idx="6484">
                  <c:v>500875000000</c:v>
                </c:pt>
                <c:pt idx="6485">
                  <c:v>495511000000</c:v>
                </c:pt>
                <c:pt idx="6486">
                  <c:v>489766000000</c:v>
                </c:pt>
                <c:pt idx="6487">
                  <c:v>484582000000</c:v>
                </c:pt>
                <c:pt idx="6488">
                  <c:v>479476000000</c:v>
                </c:pt>
                <c:pt idx="6489">
                  <c:v>474308000000</c:v>
                </c:pt>
                <c:pt idx="6490">
                  <c:v>469383000000</c:v>
                </c:pt>
                <c:pt idx="6491">
                  <c:v>464530000000</c:v>
                </c:pt>
                <c:pt idx="6492">
                  <c:v>459992000000</c:v>
                </c:pt>
                <c:pt idx="6493">
                  <c:v>455293000000</c:v>
                </c:pt>
                <c:pt idx="6494">
                  <c:v>450661000000</c:v>
                </c:pt>
                <c:pt idx="6495">
                  <c:v>446343000000</c:v>
                </c:pt>
                <c:pt idx="6496">
                  <c:v>441836000000</c:v>
                </c:pt>
                <c:pt idx="6497">
                  <c:v>437347000000</c:v>
                </c:pt>
                <c:pt idx="6498">
                  <c:v>432966000000</c:v>
                </c:pt>
                <c:pt idx="6499">
                  <c:v>428645000000</c:v>
                </c:pt>
                <c:pt idx="6500">
                  <c:v>424203000000</c:v>
                </c:pt>
                <c:pt idx="6501">
                  <c:v>420015000000</c:v>
                </c:pt>
                <c:pt idx="6502">
                  <c:v>415886000000</c:v>
                </c:pt>
                <c:pt idx="6503">
                  <c:v>411717000000</c:v>
                </c:pt>
                <c:pt idx="6504">
                  <c:v>407718000000</c:v>
                </c:pt>
                <c:pt idx="6505">
                  <c:v>403774000000</c:v>
                </c:pt>
                <c:pt idx="6506">
                  <c:v>399896000000</c:v>
                </c:pt>
                <c:pt idx="6507">
                  <c:v>396066000000</c:v>
                </c:pt>
                <c:pt idx="6508">
                  <c:v>392311000000</c:v>
                </c:pt>
                <c:pt idx="6509">
                  <c:v>388585000000</c:v>
                </c:pt>
                <c:pt idx="6510">
                  <c:v>384908000000</c:v>
                </c:pt>
                <c:pt idx="6511">
                  <c:v>381277000000</c:v>
                </c:pt>
                <c:pt idx="6512">
                  <c:v>377704000000</c:v>
                </c:pt>
                <c:pt idx="6513">
                  <c:v>374177000000</c:v>
                </c:pt>
                <c:pt idx="6514">
                  <c:v>370733000000</c:v>
                </c:pt>
                <c:pt idx="6515">
                  <c:v>367311000000</c:v>
                </c:pt>
                <c:pt idx="6516">
                  <c:v>363801000000</c:v>
                </c:pt>
                <c:pt idx="6517">
                  <c:v>360639000000</c:v>
                </c:pt>
                <c:pt idx="6518">
                  <c:v>357356000000</c:v>
                </c:pt>
                <c:pt idx="6519">
                  <c:v>353828000000</c:v>
                </c:pt>
                <c:pt idx="6520">
                  <c:v>350860000000</c:v>
                </c:pt>
                <c:pt idx="6521">
                  <c:v>347699000000</c:v>
                </c:pt>
                <c:pt idx="6522">
                  <c:v>344418000000</c:v>
                </c:pt>
                <c:pt idx="6523">
                  <c:v>341337000000</c:v>
                </c:pt>
                <c:pt idx="6524">
                  <c:v>338295000000</c:v>
                </c:pt>
                <c:pt idx="6525">
                  <c:v>335196000000</c:v>
                </c:pt>
                <c:pt idx="6526">
                  <c:v>332243000000</c:v>
                </c:pt>
                <c:pt idx="6527">
                  <c:v>329776000000</c:v>
                </c:pt>
                <c:pt idx="6528">
                  <c:v>326588000000</c:v>
                </c:pt>
                <c:pt idx="6529">
                  <c:v>323759000000</c:v>
                </c:pt>
                <c:pt idx="6530">
                  <c:v>320915000000</c:v>
                </c:pt>
                <c:pt idx="6531">
                  <c:v>318409000000</c:v>
                </c:pt>
                <c:pt idx="6532">
                  <c:v>315688000000</c:v>
                </c:pt>
                <c:pt idx="6533">
                  <c:v>313001000000</c:v>
                </c:pt>
                <c:pt idx="6534">
                  <c:v>310339000000</c:v>
                </c:pt>
                <c:pt idx="6535">
                  <c:v>307269000000</c:v>
                </c:pt>
                <c:pt idx="6536">
                  <c:v>304878000000</c:v>
                </c:pt>
                <c:pt idx="6537">
                  <c:v>302308000000</c:v>
                </c:pt>
                <c:pt idx="6538">
                  <c:v>300023000000</c:v>
                </c:pt>
                <c:pt idx="6539">
                  <c:v>297041000000</c:v>
                </c:pt>
                <c:pt idx="6540">
                  <c:v>294573000000</c:v>
                </c:pt>
                <c:pt idx="6541">
                  <c:v>292764000000</c:v>
                </c:pt>
                <c:pt idx="6542">
                  <c:v>289758000000</c:v>
                </c:pt>
                <c:pt idx="6543">
                  <c:v>287393000000</c:v>
                </c:pt>
                <c:pt idx="6544">
                  <c:v>285310000000</c:v>
                </c:pt>
                <c:pt idx="6545">
                  <c:v>282963000000</c:v>
                </c:pt>
                <c:pt idx="6546">
                  <c:v>280335000000</c:v>
                </c:pt>
                <c:pt idx="6547">
                  <c:v>278563000000</c:v>
                </c:pt>
                <c:pt idx="6548">
                  <c:v>276329000000</c:v>
                </c:pt>
                <c:pt idx="6549">
                  <c:v>273621000000</c:v>
                </c:pt>
                <c:pt idx="6550">
                  <c:v>271819000000</c:v>
                </c:pt>
                <c:pt idx="6551">
                  <c:v>269656000000</c:v>
                </c:pt>
                <c:pt idx="6552">
                  <c:v>267474000000</c:v>
                </c:pt>
                <c:pt idx="6553">
                  <c:v>265214000000</c:v>
                </c:pt>
                <c:pt idx="6554">
                  <c:v>263494000000</c:v>
                </c:pt>
                <c:pt idx="6555">
                  <c:v>261437000000</c:v>
                </c:pt>
                <c:pt idx="6556">
                  <c:v>258991000000</c:v>
                </c:pt>
                <c:pt idx="6557">
                  <c:v>257272000000</c:v>
                </c:pt>
                <c:pt idx="6558">
                  <c:v>255107000000</c:v>
                </c:pt>
                <c:pt idx="6559">
                  <c:v>253156000000</c:v>
                </c:pt>
                <c:pt idx="6560">
                  <c:v>251145000000</c:v>
                </c:pt>
                <c:pt idx="6561">
                  <c:v>249410000000</c:v>
                </c:pt>
                <c:pt idx="6562">
                  <c:v>247518000000</c:v>
                </c:pt>
                <c:pt idx="6563">
                  <c:v>245412000000</c:v>
                </c:pt>
                <c:pt idx="6564">
                  <c:v>243764000000</c:v>
                </c:pt>
                <c:pt idx="6565">
                  <c:v>241849000000</c:v>
                </c:pt>
                <c:pt idx="6566">
                  <c:v>240050000000</c:v>
                </c:pt>
                <c:pt idx="6567">
                  <c:v>238253000000</c:v>
                </c:pt>
                <c:pt idx="6568">
                  <c:v>236585000000</c:v>
                </c:pt>
                <c:pt idx="6569">
                  <c:v>234837000000</c:v>
                </c:pt>
                <c:pt idx="6570">
                  <c:v>232982000000</c:v>
                </c:pt>
                <c:pt idx="6571">
                  <c:v>231359000000</c:v>
                </c:pt>
                <c:pt idx="6572">
                  <c:v>229605000000</c:v>
                </c:pt>
                <c:pt idx="6573">
                  <c:v>227938000000</c:v>
                </c:pt>
                <c:pt idx="6574">
                  <c:v>226278000000</c:v>
                </c:pt>
                <c:pt idx="6575">
                  <c:v>224665000000</c:v>
                </c:pt>
                <c:pt idx="6576">
                  <c:v>223038000000</c:v>
                </c:pt>
                <c:pt idx="6577">
                  <c:v>221447000000</c:v>
                </c:pt>
                <c:pt idx="6578">
                  <c:v>219856000000</c:v>
                </c:pt>
                <c:pt idx="6579">
                  <c:v>218326000000</c:v>
                </c:pt>
                <c:pt idx="6580">
                  <c:v>216783000000</c:v>
                </c:pt>
                <c:pt idx="6581">
                  <c:v>215223000000</c:v>
                </c:pt>
                <c:pt idx="6582">
                  <c:v>213696000000</c:v>
                </c:pt>
                <c:pt idx="6583">
                  <c:v>212238000000</c:v>
                </c:pt>
                <c:pt idx="6584">
                  <c:v>210667000000</c:v>
                </c:pt>
                <c:pt idx="6585">
                  <c:v>209203000000</c:v>
                </c:pt>
                <c:pt idx="6586">
                  <c:v>207845000000</c:v>
                </c:pt>
                <c:pt idx="6587">
                  <c:v>206359000000</c:v>
                </c:pt>
                <c:pt idx="6588">
                  <c:v>204948000000</c:v>
                </c:pt>
                <c:pt idx="6589">
                  <c:v>203533000000</c:v>
                </c:pt>
                <c:pt idx="6590">
                  <c:v>202250000000</c:v>
                </c:pt>
                <c:pt idx="6591">
                  <c:v>200883000000</c:v>
                </c:pt>
                <c:pt idx="6592">
                  <c:v>199367000000</c:v>
                </c:pt>
                <c:pt idx="6593">
                  <c:v>198184000000</c:v>
                </c:pt>
                <c:pt idx="6594">
                  <c:v>196731000000</c:v>
                </c:pt>
                <c:pt idx="6595">
                  <c:v>195419000000</c:v>
                </c:pt>
                <c:pt idx="6596">
                  <c:v>194113000000</c:v>
                </c:pt>
                <c:pt idx="6597">
                  <c:v>192904000000</c:v>
                </c:pt>
                <c:pt idx="6598">
                  <c:v>191451000000</c:v>
                </c:pt>
                <c:pt idx="6599">
                  <c:v>190190000000</c:v>
                </c:pt>
                <c:pt idx="6600">
                  <c:v>189125000000</c:v>
                </c:pt>
                <c:pt idx="6601">
                  <c:v>187775000000</c:v>
                </c:pt>
                <c:pt idx="6602">
                  <c:v>186560000000</c:v>
                </c:pt>
                <c:pt idx="6603">
                  <c:v>185494000000</c:v>
                </c:pt>
                <c:pt idx="6604">
                  <c:v>184304000000</c:v>
                </c:pt>
                <c:pt idx="6605">
                  <c:v>183125000000</c:v>
                </c:pt>
                <c:pt idx="6606">
                  <c:v>181972000000</c:v>
                </c:pt>
                <c:pt idx="6607">
                  <c:v>180810000000</c:v>
                </c:pt>
                <c:pt idx="6608">
                  <c:v>179470000000</c:v>
                </c:pt>
                <c:pt idx="6609">
                  <c:v>178372000000</c:v>
                </c:pt>
                <c:pt idx="6610">
                  <c:v>177240000000</c:v>
                </c:pt>
                <c:pt idx="6611">
                  <c:v>176195000000</c:v>
                </c:pt>
                <c:pt idx="6612">
                  <c:v>174882000000</c:v>
                </c:pt>
                <c:pt idx="6613">
                  <c:v>173789000000</c:v>
                </c:pt>
                <c:pt idx="6614">
                  <c:v>172757000000</c:v>
                </c:pt>
                <c:pt idx="6615">
                  <c:v>171695000000</c:v>
                </c:pt>
                <c:pt idx="6616">
                  <c:v>170642000000</c:v>
                </c:pt>
                <c:pt idx="6617">
                  <c:v>169763000000</c:v>
                </c:pt>
                <c:pt idx="6618">
                  <c:v>168732000000</c:v>
                </c:pt>
                <c:pt idx="6619">
                  <c:v>167502000000</c:v>
                </c:pt>
                <c:pt idx="6620">
                  <c:v>166742000000</c:v>
                </c:pt>
                <c:pt idx="6621">
                  <c:v>165733000000</c:v>
                </c:pt>
                <c:pt idx="6622">
                  <c:v>164599000000</c:v>
                </c:pt>
                <c:pt idx="6623">
                  <c:v>163605000000</c:v>
                </c:pt>
                <c:pt idx="6624">
                  <c:v>162620000000</c:v>
                </c:pt>
                <c:pt idx="6625">
                  <c:v>161498000000</c:v>
                </c:pt>
                <c:pt idx="6626">
                  <c:v>160537000000</c:v>
                </c:pt>
                <c:pt idx="6627">
                  <c:v>159585000000</c:v>
                </c:pt>
                <c:pt idx="6628">
                  <c:v>158660000000</c:v>
                </c:pt>
                <c:pt idx="6629">
                  <c:v>157734000000</c:v>
                </c:pt>
                <c:pt idx="6630">
                  <c:v>156817000000</c:v>
                </c:pt>
                <c:pt idx="6631">
                  <c:v>156047000000</c:v>
                </c:pt>
                <c:pt idx="6632">
                  <c:v>155148000000</c:v>
                </c:pt>
                <c:pt idx="6633">
                  <c:v>154324000000</c:v>
                </c:pt>
                <c:pt idx="6634">
                  <c:v>153436000000</c:v>
                </c:pt>
                <c:pt idx="6635">
                  <c:v>152555000000</c:v>
                </c:pt>
                <c:pt idx="6636">
                  <c:v>151597000000</c:v>
                </c:pt>
                <c:pt idx="6637">
                  <c:v>150729000000</c:v>
                </c:pt>
                <c:pt idx="6638">
                  <c:v>149869000000</c:v>
                </c:pt>
                <c:pt idx="6639">
                  <c:v>148902000000</c:v>
                </c:pt>
                <c:pt idx="6640">
                  <c:v>148062000000</c:v>
                </c:pt>
                <c:pt idx="6641">
                  <c:v>147230000000</c:v>
                </c:pt>
                <c:pt idx="6642">
                  <c:v>146402000000</c:v>
                </c:pt>
                <c:pt idx="6643">
                  <c:v>145592000000</c:v>
                </c:pt>
                <c:pt idx="6644">
                  <c:v>144873000000</c:v>
                </c:pt>
                <c:pt idx="6645">
                  <c:v>144079000000</c:v>
                </c:pt>
                <c:pt idx="6646">
                  <c:v>143290000000</c:v>
                </c:pt>
                <c:pt idx="6647">
                  <c:v>142557000000</c:v>
                </c:pt>
                <c:pt idx="6648">
                  <c:v>141779000000</c:v>
                </c:pt>
                <c:pt idx="6649">
                  <c:v>141007000000</c:v>
                </c:pt>
                <c:pt idx="6650">
                  <c:v>140193000000</c:v>
                </c:pt>
                <c:pt idx="6651">
                  <c:v>139434000000</c:v>
                </c:pt>
                <c:pt idx="6652">
                  <c:v>138714000000</c:v>
                </c:pt>
                <c:pt idx="6653">
                  <c:v>137872000000</c:v>
                </c:pt>
                <c:pt idx="6654">
                  <c:v>137136000000</c:v>
                </c:pt>
                <c:pt idx="6655">
                  <c:v>136544000000</c:v>
                </c:pt>
                <c:pt idx="6656">
                  <c:v>135688000000</c:v>
                </c:pt>
                <c:pt idx="6657">
                  <c:v>134976000000</c:v>
                </c:pt>
                <c:pt idx="6658">
                  <c:v>134307000000</c:v>
                </c:pt>
                <c:pt idx="6659">
                  <c:v>133607000000</c:v>
                </c:pt>
                <c:pt idx="6660">
                  <c:v>132913000000</c:v>
                </c:pt>
                <c:pt idx="6661">
                  <c:v>132225000000</c:v>
                </c:pt>
                <c:pt idx="6662">
                  <c:v>131540000000</c:v>
                </c:pt>
                <c:pt idx="6663">
                  <c:v>130836000000</c:v>
                </c:pt>
                <c:pt idx="6664">
                  <c:v>130156000000</c:v>
                </c:pt>
                <c:pt idx="6665">
                  <c:v>129489000000</c:v>
                </c:pt>
                <c:pt idx="6666">
                  <c:v>128914000000</c:v>
                </c:pt>
                <c:pt idx="6667">
                  <c:v>128170000000</c:v>
                </c:pt>
                <c:pt idx="6668">
                  <c:v>127525000000</c:v>
                </c:pt>
                <c:pt idx="6669">
                  <c:v>126915000000</c:v>
                </c:pt>
                <c:pt idx="6670">
                  <c:v>126284000000</c:v>
                </c:pt>
                <c:pt idx="6671">
                  <c:v>125551000000</c:v>
                </c:pt>
                <c:pt idx="6672">
                  <c:v>125039000000</c:v>
                </c:pt>
                <c:pt idx="6673">
                  <c:v>124422000000</c:v>
                </c:pt>
                <c:pt idx="6674">
                  <c:v>123712000000</c:v>
                </c:pt>
                <c:pt idx="6675">
                  <c:v>123140000000</c:v>
                </c:pt>
                <c:pt idx="6676">
                  <c:v>122534000000</c:v>
                </c:pt>
                <c:pt idx="6677">
                  <c:v>122036000000</c:v>
                </c:pt>
                <c:pt idx="6678">
                  <c:v>121292000000</c:v>
                </c:pt>
                <c:pt idx="6679">
                  <c:v>120704000000</c:v>
                </c:pt>
                <c:pt idx="6680">
                  <c:v>120319000000</c:v>
                </c:pt>
                <c:pt idx="6681">
                  <c:v>119595000000</c:v>
                </c:pt>
                <c:pt idx="6682">
                  <c:v>119045000000</c:v>
                </c:pt>
                <c:pt idx="6683">
                  <c:v>118551000000</c:v>
                </c:pt>
                <c:pt idx="6684">
                  <c:v>117995000000</c:v>
                </c:pt>
                <c:pt idx="6685">
                  <c:v>117206000000</c:v>
                </c:pt>
                <c:pt idx="6686">
                  <c:v>116898000000</c:v>
                </c:pt>
                <c:pt idx="6687">
                  <c:v>116351000000</c:v>
                </c:pt>
                <c:pt idx="6688">
                  <c:v>115628000000</c:v>
                </c:pt>
                <c:pt idx="6689">
                  <c:v>115171000000</c:v>
                </c:pt>
                <c:pt idx="6690">
                  <c:v>114765000000</c:v>
                </c:pt>
                <c:pt idx="6691">
                  <c:v>114243000000</c:v>
                </c:pt>
                <c:pt idx="6692">
                  <c:v>113486000000</c:v>
                </c:pt>
                <c:pt idx="6693">
                  <c:v>113249000000</c:v>
                </c:pt>
                <c:pt idx="6694">
                  <c:v>112489000000</c:v>
                </c:pt>
                <c:pt idx="6695">
                  <c:v>111984000000</c:v>
                </c:pt>
                <c:pt idx="6696">
                  <c:v>111556000000</c:v>
                </c:pt>
                <c:pt idx="6697">
                  <c:v>111109000000</c:v>
                </c:pt>
                <c:pt idx="6698">
                  <c:v>110617000000</c:v>
                </c:pt>
                <c:pt idx="6699">
                  <c:v>109901000000</c:v>
                </c:pt>
                <c:pt idx="6700">
                  <c:v>109675000000</c:v>
                </c:pt>
                <c:pt idx="6701">
                  <c:v>108973000000</c:v>
                </c:pt>
                <c:pt idx="6702">
                  <c:v>108499000000</c:v>
                </c:pt>
                <c:pt idx="6703">
                  <c:v>108142000000</c:v>
                </c:pt>
                <c:pt idx="6704">
                  <c:v>107755000000</c:v>
                </c:pt>
                <c:pt idx="6705">
                  <c:v>107292000000</c:v>
                </c:pt>
                <c:pt idx="6706">
                  <c:v>106643000000</c:v>
                </c:pt>
                <c:pt idx="6707">
                  <c:v>106419000000</c:v>
                </c:pt>
                <c:pt idx="6708">
                  <c:v>105738000000</c:v>
                </c:pt>
                <c:pt idx="6709">
                  <c:v>105366000000</c:v>
                </c:pt>
                <c:pt idx="6710">
                  <c:v>104914000000</c:v>
                </c:pt>
                <c:pt idx="6711">
                  <c:v>104485000000</c:v>
                </c:pt>
                <c:pt idx="6712">
                  <c:v>103917000000</c:v>
                </c:pt>
                <c:pt idx="6713">
                  <c:v>103482000000</c:v>
                </c:pt>
                <c:pt idx="6714">
                  <c:v>103213000000</c:v>
                </c:pt>
                <c:pt idx="6715">
                  <c:v>102669000000</c:v>
                </c:pt>
                <c:pt idx="6716">
                  <c:v>102250000000</c:v>
                </c:pt>
                <c:pt idx="6717">
                  <c:v>101884000000</c:v>
                </c:pt>
                <c:pt idx="6718">
                  <c:v>101528000000</c:v>
                </c:pt>
                <c:pt idx="6719">
                  <c:v>101008000000</c:v>
                </c:pt>
                <c:pt idx="6720">
                  <c:v>100705000000</c:v>
                </c:pt>
                <c:pt idx="6721">
                  <c:v>100293000000</c:v>
                </c:pt>
                <c:pt idx="6722">
                  <c:v>99807800000</c:v>
                </c:pt>
                <c:pt idx="6723">
                  <c:v>99370900000</c:v>
                </c:pt>
                <c:pt idx="6724">
                  <c:v>98969100000</c:v>
                </c:pt>
                <c:pt idx="6725">
                  <c:v>98649200000</c:v>
                </c:pt>
                <c:pt idx="6726">
                  <c:v>98160200000</c:v>
                </c:pt>
                <c:pt idx="6727">
                  <c:v>97775000000</c:v>
                </c:pt>
                <c:pt idx="6728">
                  <c:v>97459400000</c:v>
                </c:pt>
                <c:pt idx="6729">
                  <c:v>97110400000</c:v>
                </c:pt>
                <c:pt idx="6730">
                  <c:v>96652600000</c:v>
                </c:pt>
                <c:pt idx="6731">
                  <c:v>96419800000</c:v>
                </c:pt>
                <c:pt idx="6732">
                  <c:v>96050300000</c:v>
                </c:pt>
                <c:pt idx="6733">
                  <c:v>95554700000</c:v>
                </c:pt>
                <c:pt idx="6734">
                  <c:v>95235800000</c:v>
                </c:pt>
                <c:pt idx="6735">
                  <c:v>94869600000</c:v>
                </c:pt>
                <c:pt idx="6736">
                  <c:v>94540500000</c:v>
                </c:pt>
                <c:pt idx="6737">
                  <c:v>94024100000</c:v>
                </c:pt>
                <c:pt idx="6738">
                  <c:v>93668000000</c:v>
                </c:pt>
                <c:pt idx="6739">
                  <c:v>93347100000</c:v>
                </c:pt>
                <c:pt idx="6740">
                  <c:v>93003400000</c:v>
                </c:pt>
                <c:pt idx="6741">
                  <c:v>92662400000</c:v>
                </c:pt>
                <c:pt idx="6742">
                  <c:v>92481700000</c:v>
                </c:pt>
                <c:pt idx="6743">
                  <c:v>92148200000</c:v>
                </c:pt>
                <c:pt idx="6744">
                  <c:v>91640200000</c:v>
                </c:pt>
                <c:pt idx="6745">
                  <c:v>91525200000</c:v>
                </c:pt>
                <c:pt idx="6746">
                  <c:v>91194600000</c:v>
                </c:pt>
                <c:pt idx="6747">
                  <c:v>90676200000</c:v>
                </c:pt>
                <c:pt idx="6748">
                  <c:v>90417900000</c:v>
                </c:pt>
                <c:pt idx="6749">
                  <c:v>90092100000</c:v>
                </c:pt>
                <c:pt idx="6750">
                  <c:v>89646000000</c:v>
                </c:pt>
                <c:pt idx="6751">
                  <c:v>89329100000</c:v>
                </c:pt>
                <c:pt idx="6752">
                  <c:v>89014600000</c:v>
                </c:pt>
                <c:pt idx="6753">
                  <c:v>88736900000</c:v>
                </c:pt>
                <c:pt idx="6754">
                  <c:v>88432900000</c:v>
                </c:pt>
                <c:pt idx="6755">
                  <c:v>88221400000</c:v>
                </c:pt>
                <c:pt idx="6756">
                  <c:v>87980900000</c:v>
                </c:pt>
                <c:pt idx="6757">
                  <c:v>87683000000</c:v>
                </c:pt>
                <c:pt idx="6758">
                  <c:v>87421500000</c:v>
                </c:pt>
                <c:pt idx="6759">
                  <c:v>87123200000</c:v>
                </c:pt>
                <c:pt idx="6760">
                  <c:v>86826300000</c:v>
                </c:pt>
                <c:pt idx="6761">
                  <c:v>86420900000</c:v>
                </c:pt>
                <c:pt idx="6762">
                  <c:v>86128300000</c:v>
                </c:pt>
                <c:pt idx="6763">
                  <c:v>85837600000</c:v>
                </c:pt>
                <c:pt idx="6764">
                  <c:v>85477700000</c:v>
                </c:pt>
                <c:pt idx="6765">
                  <c:v>85197000000</c:v>
                </c:pt>
                <c:pt idx="6766">
                  <c:v>84918500000</c:v>
                </c:pt>
                <c:pt idx="6767">
                  <c:v>84690100000</c:v>
                </c:pt>
                <c:pt idx="6768">
                  <c:v>84420300000</c:v>
                </c:pt>
                <c:pt idx="6769">
                  <c:v>84235700000</c:v>
                </c:pt>
                <c:pt idx="6770">
                  <c:v>83968600000</c:v>
                </c:pt>
                <c:pt idx="6771">
                  <c:v>83702700000</c:v>
                </c:pt>
                <c:pt idx="6772">
                  <c:v>83424300000</c:v>
                </c:pt>
                <c:pt idx="6773">
                  <c:v>83157800000</c:v>
                </c:pt>
                <c:pt idx="6774">
                  <c:v>82892700000</c:v>
                </c:pt>
                <c:pt idx="6775">
                  <c:v>82533000000</c:v>
                </c:pt>
                <c:pt idx="6776">
                  <c:v>82272500000</c:v>
                </c:pt>
                <c:pt idx="6777">
                  <c:v>82210800000</c:v>
                </c:pt>
                <c:pt idx="6778">
                  <c:v>81753900000</c:v>
                </c:pt>
                <c:pt idx="6779">
                  <c:v>81505100000</c:v>
                </c:pt>
                <c:pt idx="6780">
                  <c:v>81345600000</c:v>
                </c:pt>
                <c:pt idx="6781">
                  <c:v>81103900000</c:v>
                </c:pt>
                <c:pt idx="6782">
                  <c:v>80863500000</c:v>
                </c:pt>
                <c:pt idx="6783">
                  <c:v>80665100000</c:v>
                </c:pt>
                <c:pt idx="6784">
                  <c:v>80425900000</c:v>
                </c:pt>
                <c:pt idx="6785">
                  <c:v>80187800000</c:v>
                </c:pt>
                <c:pt idx="6786">
                  <c:v>79880400000</c:v>
                </c:pt>
                <c:pt idx="6787">
                  <c:v>79642900000</c:v>
                </c:pt>
                <c:pt idx="6788">
                  <c:v>79479900000</c:v>
                </c:pt>
                <c:pt idx="6789">
                  <c:v>79074300000</c:v>
                </c:pt>
                <c:pt idx="6790">
                  <c:v>78843900000</c:v>
                </c:pt>
                <c:pt idx="6791">
                  <c:v>78868100000</c:v>
                </c:pt>
                <c:pt idx="6792">
                  <c:v>78415500000</c:v>
                </c:pt>
                <c:pt idx="6793">
                  <c:v>78195500000</c:v>
                </c:pt>
                <c:pt idx="6794">
                  <c:v>78106900000</c:v>
                </c:pt>
                <c:pt idx="6795">
                  <c:v>77891700000</c:v>
                </c:pt>
                <c:pt idx="6796">
                  <c:v>77677400000</c:v>
                </c:pt>
                <c:pt idx="6797">
                  <c:v>77493900000</c:v>
                </c:pt>
                <c:pt idx="6798">
                  <c:v>77279500000</c:v>
                </c:pt>
                <c:pt idx="6799">
                  <c:v>76873400000</c:v>
                </c:pt>
                <c:pt idx="6800">
                  <c:v>76759400000</c:v>
                </c:pt>
                <c:pt idx="6801">
                  <c:v>76548100000</c:v>
                </c:pt>
                <c:pt idx="6802">
                  <c:v>76441900000</c:v>
                </c:pt>
                <c:pt idx="6803">
                  <c:v>76049100000</c:v>
                </c:pt>
                <c:pt idx="6804">
                  <c:v>75845900000</c:v>
                </c:pt>
                <c:pt idx="6805">
                  <c:v>75671000000</c:v>
                </c:pt>
                <c:pt idx="6806">
                  <c:v>75475000000</c:v>
                </c:pt>
                <c:pt idx="6807">
                  <c:v>75305500000</c:v>
                </c:pt>
                <c:pt idx="6808">
                  <c:v>75185300000</c:v>
                </c:pt>
                <c:pt idx="6809">
                  <c:v>74992800000</c:v>
                </c:pt>
                <c:pt idx="6810">
                  <c:v>74623000000</c:v>
                </c:pt>
                <c:pt idx="6811">
                  <c:v>74627000000</c:v>
                </c:pt>
                <c:pt idx="6812">
                  <c:v>74434400000</c:v>
                </c:pt>
                <c:pt idx="6813">
                  <c:v>74142400000</c:v>
                </c:pt>
                <c:pt idx="6814">
                  <c:v>73970100000</c:v>
                </c:pt>
                <c:pt idx="6815">
                  <c:v>73781900000</c:v>
                </c:pt>
                <c:pt idx="6816">
                  <c:v>73728100000</c:v>
                </c:pt>
                <c:pt idx="6817">
                  <c:v>73378600000</c:v>
                </c:pt>
                <c:pt idx="6818">
                  <c:v>73343200000</c:v>
                </c:pt>
                <c:pt idx="6819">
                  <c:v>73070900000</c:v>
                </c:pt>
                <c:pt idx="6820">
                  <c:v>72897500000</c:v>
                </c:pt>
                <c:pt idx="6821">
                  <c:v>72654200000</c:v>
                </c:pt>
                <c:pt idx="6822">
                  <c:v>72602000000</c:v>
                </c:pt>
                <c:pt idx="6823">
                  <c:v>72430600000</c:v>
                </c:pt>
                <c:pt idx="6824">
                  <c:v>72106400000</c:v>
                </c:pt>
                <c:pt idx="6825">
                  <c:v>72058400000</c:v>
                </c:pt>
                <c:pt idx="6826">
                  <c:v>71897500000</c:v>
                </c:pt>
                <c:pt idx="6827">
                  <c:v>71735000000</c:v>
                </c:pt>
                <c:pt idx="6828">
                  <c:v>71474800000</c:v>
                </c:pt>
                <c:pt idx="6829">
                  <c:v>71486200000</c:v>
                </c:pt>
                <c:pt idx="6830">
                  <c:v>71154500000</c:v>
                </c:pt>
                <c:pt idx="6831">
                  <c:v>70995200000</c:v>
                </c:pt>
                <c:pt idx="6832">
                  <c:v>70919900000</c:v>
                </c:pt>
                <c:pt idx="6833">
                  <c:v>70768600000</c:v>
                </c:pt>
                <c:pt idx="6834">
                  <c:v>70614800000</c:v>
                </c:pt>
                <c:pt idx="6835">
                  <c:v>70313300000</c:v>
                </c:pt>
                <c:pt idx="6836">
                  <c:v>70333300000</c:v>
                </c:pt>
                <c:pt idx="6837">
                  <c:v>70028300000</c:v>
                </c:pt>
                <c:pt idx="6838">
                  <c:v>69879300000</c:v>
                </c:pt>
                <c:pt idx="6839">
                  <c:v>69808100000</c:v>
                </c:pt>
                <c:pt idx="6840">
                  <c:v>69733100000</c:v>
                </c:pt>
                <c:pt idx="6841">
                  <c:v>69434500000</c:v>
                </c:pt>
                <c:pt idx="6842">
                  <c:v>69288200000</c:v>
                </c:pt>
                <c:pt idx="6843">
                  <c:v>69329500000</c:v>
                </c:pt>
                <c:pt idx="6844">
                  <c:v>69022300000</c:v>
                </c:pt>
                <c:pt idx="6845">
                  <c:v>68919500000</c:v>
                </c:pt>
                <c:pt idx="6846">
                  <c:v>68775600000</c:v>
                </c:pt>
                <c:pt idx="6847">
                  <c:v>68699300000</c:v>
                </c:pt>
                <c:pt idx="6848">
                  <c:v>68401200000</c:v>
                </c:pt>
                <c:pt idx="6849">
                  <c:v>68264500000</c:v>
                </c:pt>
                <c:pt idx="6850">
                  <c:v>68302400000</c:v>
                </c:pt>
                <c:pt idx="6851">
                  <c:v>68058400000</c:v>
                </c:pt>
                <c:pt idx="6852">
                  <c:v>67928600000</c:v>
                </c:pt>
                <c:pt idx="6853">
                  <c:v>67822700000</c:v>
                </c:pt>
                <c:pt idx="6854">
                  <c:v>67798900000</c:v>
                </c:pt>
                <c:pt idx="6855">
                  <c:v>67519900000</c:v>
                </c:pt>
                <c:pt idx="6856">
                  <c:v>67532100000</c:v>
                </c:pt>
                <c:pt idx="6857">
                  <c:v>67401500000</c:v>
                </c:pt>
                <c:pt idx="6858">
                  <c:v>67178800000</c:v>
                </c:pt>
                <c:pt idx="6859">
                  <c:v>67012500000</c:v>
                </c:pt>
                <c:pt idx="6860">
                  <c:v>66884900000</c:v>
                </c:pt>
                <c:pt idx="6861">
                  <c:v>66867300000</c:v>
                </c:pt>
                <c:pt idx="6862">
                  <c:v>66603700000</c:v>
                </c:pt>
                <c:pt idx="6863">
                  <c:v>66484100000</c:v>
                </c:pt>
                <c:pt idx="6864">
                  <c:v>66485200000</c:v>
                </c:pt>
                <c:pt idx="6865">
                  <c:v>66354300000</c:v>
                </c:pt>
                <c:pt idx="6866">
                  <c:v>66170900000</c:v>
                </c:pt>
                <c:pt idx="6867">
                  <c:v>66206200000</c:v>
                </c:pt>
                <c:pt idx="6868">
                  <c:v>66092000000</c:v>
                </c:pt>
                <c:pt idx="6869">
                  <c:v>65825100000</c:v>
                </c:pt>
                <c:pt idx="6870">
                  <c:v>65802500000</c:v>
                </c:pt>
                <c:pt idx="6871">
                  <c:v>65687600000</c:v>
                </c:pt>
                <c:pt idx="6872">
                  <c:v>65567200000</c:v>
                </c:pt>
                <c:pt idx="6873">
                  <c:v>65338900000</c:v>
                </c:pt>
                <c:pt idx="6874">
                  <c:v>65228200000</c:v>
                </c:pt>
                <c:pt idx="6875">
                  <c:v>65133300000</c:v>
                </c:pt>
                <c:pt idx="6876">
                  <c:v>65029000000</c:v>
                </c:pt>
                <c:pt idx="6877">
                  <c:v>64925500000</c:v>
                </c:pt>
                <c:pt idx="6878">
                  <c:v>64956900000</c:v>
                </c:pt>
                <c:pt idx="6879">
                  <c:v>64856300000</c:v>
                </c:pt>
                <c:pt idx="6880">
                  <c:v>64622300000</c:v>
                </c:pt>
                <c:pt idx="6881">
                  <c:v>64688700000</c:v>
                </c:pt>
                <c:pt idx="6882">
                  <c:v>64587300000</c:v>
                </c:pt>
                <c:pt idx="6883">
                  <c:v>64340000000</c:v>
                </c:pt>
                <c:pt idx="6884">
                  <c:v>64279200000</c:v>
                </c:pt>
                <c:pt idx="6885">
                  <c:v>64178500000</c:v>
                </c:pt>
                <c:pt idx="6886">
                  <c:v>63989600000</c:v>
                </c:pt>
                <c:pt idx="6887">
                  <c:v>63894100000</c:v>
                </c:pt>
                <c:pt idx="6888">
                  <c:v>63799400000</c:v>
                </c:pt>
                <c:pt idx="6889">
                  <c:v>63761200000</c:v>
                </c:pt>
                <c:pt idx="6890">
                  <c:v>63672000000</c:v>
                </c:pt>
                <c:pt idx="6891">
                  <c:v>63607400000</c:v>
                </c:pt>
                <c:pt idx="6892">
                  <c:v>63621200000</c:v>
                </c:pt>
                <c:pt idx="6893">
                  <c:v>63532900000</c:v>
                </c:pt>
                <c:pt idx="6894">
                  <c:v>63438000000</c:v>
                </c:pt>
                <c:pt idx="6895">
                  <c:v>63347800000</c:v>
                </c:pt>
                <c:pt idx="6896">
                  <c:v>63257800000</c:v>
                </c:pt>
                <c:pt idx="6897">
                  <c:v>63040400000</c:v>
                </c:pt>
                <c:pt idx="6898">
                  <c:v>62951900000</c:v>
                </c:pt>
                <c:pt idx="6899">
                  <c:v>62864100000</c:v>
                </c:pt>
                <c:pt idx="6900">
                  <c:v>62743000000</c:v>
                </c:pt>
                <c:pt idx="6901">
                  <c:v>62661300000</c:v>
                </c:pt>
                <c:pt idx="6902">
                  <c:v>62580400000</c:v>
                </c:pt>
                <c:pt idx="6903">
                  <c:v>62601900000</c:v>
                </c:pt>
                <c:pt idx="6904">
                  <c:v>62525500000</c:v>
                </c:pt>
                <c:pt idx="6905">
                  <c:v>62533800000</c:v>
                </c:pt>
                <c:pt idx="6906">
                  <c:v>62456700000</c:v>
                </c:pt>
                <c:pt idx="6907">
                  <c:v>62379800000</c:v>
                </c:pt>
                <c:pt idx="6908">
                  <c:v>62246700000</c:v>
                </c:pt>
                <c:pt idx="6909">
                  <c:v>62168000000</c:v>
                </c:pt>
                <c:pt idx="6910">
                  <c:v>62089700000</c:v>
                </c:pt>
                <c:pt idx="6911">
                  <c:v>61887800000</c:v>
                </c:pt>
                <c:pt idx="6912">
                  <c:v>61812500000</c:v>
                </c:pt>
                <c:pt idx="6913">
                  <c:v>61985200000</c:v>
                </c:pt>
                <c:pt idx="6914">
                  <c:v>61677800000</c:v>
                </c:pt>
                <c:pt idx="6915">
                  <c:v>61609200000</c:v>
                </c:pt>
                <c:pt idx="6916">
                  <c:v>61674100000</c:v>
                </c:pt>
                <c:pt idx="6917">
                  <c:v>61608400000</c:v>
                </c:pt>
                <c:pt idx="6918">
                  <c:v>61542800000</c:v>
                </c:pt>
                <c:pt idx="6919">
                  <c:v>61513300000</c:v>
                </c:pt>
                <c:pt idx="6920">
                  <c:v>61446000000</c:v>
                </c:pt>
                <c:pt idx="6921">
                  <c:v>61378700000</c:v>
                </c:pt>
                <c:pt idx="6922">
                  <c:v>61207200000</c:v>
                </c:pt>
                <c:pt idx="6923">
                  <c:v>61139600000</c:v>
                </c:pt>
                <c:pt idx="6924">
                  <c:v>61193600000</c:v>
                </c:pt>
                <c:pt idx="6925">
                  <c:v>60917200000</c:v>
                </c:pt>
                <c:pt idx="6926">
                  <c:v>60854900000</c:v>
                </c:pt>
                <c:pt idx="6927">
                  <c:v>61037000000</c:v>
                </c:pt>
                <c:pt idx="6928">
                  <c:v>60790300000</c:v>
                </c:pt>
                <c:pt idx="6929">
                  <c:v>60733900000</c:v>
                </c:pt>
                <c:pt idx="6930">
                  <c:v>60807700000</c:v>
                </c:pt>
                <c:pt idx="6931">
                  <c:v>60751600000</c:v>
                </c:pt>
                <c:pt idx="6932">
                  <c:v>60448300000</c:v>
                </c:pt>
                <c:pt idx="6933">
                  <c:v>60631400000</c:v>
                </c:pt>
                <c:pt idx="6934">
                  <c:v>60573000000</c:v>
                </c:pt>
                <c:pt idx="6935">
                  <c:v>60411100000</c:v>
                </c:pt>
                <c:pt idx="6936">
                  <c:v>60323300000</c:v>
                </c:pt>
                <c:pt idx="6937">
                  <c:v>60266200000</c:v>
                </c:pt>
                <c:pt idx="6938">
                  <c:v>60422600000</c:v>
                </c:pt>
                <c:pt idx="6939">
                  <c:v>60118700000</c:v>
                </c:pt>
                <c:pt idx="6940">
                  <c:v>60067900000</c:v>
                </c:pt>
                <c:pt idx="6941">
                  <c:v>60121400000</c:v>
                </c:pt>
                <c:pt idx="6942">
                  <c:v>60075000000</c:v>
                </c:pt>
                <c:pt idx="6943">
                  <c:v>59916400000</c:v>
                </c:pt>
                <c:pt idx="6944">
                  <c:v>60073500000</c:v>
                </c:pt>
                <c:pt idx="6945">
                  <c:v>60026100000</c:v>
                </c:pt>
                <c:pt idx="6946">
                  <c:v>59732800000</c:v>
                </c:pt>
                <c:pt idx="6947">
                  <c:v>59874300000</c:v>
                </c:pt>
                <c:pt idx="6948">
                  <c:v>59824700000</c:v>
                </c:pt>
                <c:pt idx="6949">
                  <c:v>59779800000</c:v>
                </c:pt>
                <c:pt idx="6950">
                  <c:v>59595600000</c:v>
                </c:pt>
                <c:pt idx="6951">
                  <c:v>59549200000</c:v>
                </c:pt>
                <c:pt idx="6952">
                  <c:v>59765300000</c:v>
                </c:pt>
                <c:pt idx="6953">
                  <c:v>59471900000</c:v>
                </c:pt>
                <c:pt idx="6954">
                  <c:v>59550000000</c:v>
                </c:pt>
                <c:pt idx="6955">
                  <c:v>59533400000</c:v>
                </c:pt>
                <c:pt idx="6956">
                  <c:v>59496000000</c:v>
                </c:pt>
                <c:pt idx="6957">
                  <c:v>59247000000</c:v>
                </c:pt>
                <c:pt idx="6958">
                  <c:v>59462100000</c:v>
                </c:pt>
                <c:pt idx="6959">
                  <c:v>59422400000</c:v>
                </c:pt>
                <c:pt idx="6960">
                  <c:v>59182100000</c:v>
                </c:pt>
                <c:pt idx="6961">
                  <c:v>59235100000</c:v>
                </c:pt>
                <c:pt idx="6962">
                  <c:v>59308400000</c:v>
                </c:pt>
                <c:pt idx="6963">
                  <c:v>59273900000</c:v>
                </c:pt>
                <c:pt idx="6964">
                  <c:v>59018700000</c:v>
                </c:pt>
                <c:pt idx="6965">
                  <c:v>59243800000</c:v>
                </c:pt>
                <c:pt idx="6966">
                  <c:v>59002200000</c:v>
                </c:pt>
                <c:pt idx="6967">
                  <c:v>58971800000</c:v>
                </c:pt>
                <c:pt idx="6968">
                  <c:v>58955700000</c:v>
                </c:pt>
                <c:pt idx="6969">
                  <c:v>59051700000</c:v>
                </c:pt>
                <c:pt idx="6970">
                  <c:v>59021700000</c:v>
                </c:pt>
                <c:pt idx="6971">
                  <c:v>58733400000</c:v>
                </c:pt>
                <c:pt idx="6972">
                  <c:v>58957900000</c:v>
                </c:pt>
                <c:pt idx="6973">
                  <c:v>58798600000</c:v>
                </c:pt>
                <c:pt idx="6974">
                  <c:v>58771900000</c:v>
                </c:pt>
                <c:pt idx="6975">
                  <c:v>58720600000</c:v>
                </c:pt>
                <c:pt idx="6976">
                  <c:v>58898200000</c:v>
                </c:pt>
                <c:pt idx="6977">
                  <c:v>58609700000</c:v>
                </c:pt>
                <c:pt idx="6978">
                  <c:v>58583100000</c:v>
                </c:pt>
                <c:pt idx="6979">
                  <c:v>58772200000</c:v>
                </c:pt>
                <c:pt idx="6980">
                  <c:v>58634800000</c:v>
                </c:pt>
                <c:pt idx="6981">
                  <c:v>58519500000</c:v>
                </c:pt>
                <c:pt idx="6982">
                  <c:v>58492600000</c:v>
                </c:pt>
                <c:pt idx="6983">
                  <c:v>58671100000</c:v>
                </c:pt>
                <c:pt idx="6984">
                  <c:v>58393500000</c:v>
                </c:pt>
                <c:pt idx="6985">
                  <c:v>58371400000</c:v>
                </c:pt>
                <c:pt idx="6986">
                  <c:v>58552200000</c:v>
                </c:pt>
                <c:pt idx="6987">
                  <c:v>58505400000</c:v>
                </c:pt>
                <c:pt idx="6988">
                  <c:v>58486600000</c:v>
                </c:pt>
                <c:pt idx="6989">
                  <c:v>58340200000</c:v>
                </c:pt>
                <c:pt idx="6990">
                  <c:v>58574500000</c:v>
                </c:pt>
                <c:pt idx="6991">
                  <c:v>58294800000</c:v>
                </c:pt>
                <c:pt idx="6992">
                  <c:v>58419000000</c:v>
                </c:pt>
                <c:pt idx="6993">
                  <c:v>58397600000</c:v>
                </c:pt>
                <c:pt idx="6994">
                  <c:v>58382000000</c:v>
                </c:pt>
                <c:pt idx="6995">
                  <c:v>58176900000</c:v>
                </c:pt>
                <c:pt idx="6996">
                  <c:v>58158700000</c:v>
                </c:pt>
                <c:pt idx="6997">
                  <c:v>58390300000</c:v>
                </c:pt>
                <c:pt idx="6998">
                  <c:v>58159000000</c:v>
                </c:pt>
                <c:pt idx="6999">
                  <c:v>58145100000</c:v>
                </c:pt>
                <c:pt idx="7000">
                  <c:v>58323800000</c:v>
                </c:pt>
                <c:pt idx="7001">
                  <c:v>58311400000</c:v>
                </c:pt>
                <c:pt idx="7002">
                  <c:v>58101400000</c:v>
                </c:pt>
                <c:pt idx="7003">
                  <c:v>58343200000</c:v>
                </c:pt>
                <c:pt idx="7004">
                  <c:v>58329400000</c:v>
                </c:pt>
                <c:pt idx="7005">
                  <c:v>58101900000</c:v>
                </c:pt>
                <c:pt idx="7006">
                  <c:v>58137500000</c:v>
                </c:pt>
                <c:pt idx="7007">
                  <c:v>58123400000</c:v>
                </c:pt>
                <c:pt idx="7008">
                  <c:v>58213600000</c:v>
                </c:pt>
                <c:pt idx="7009">
                  <c:v>57968000000</c:v>
                </c:pt>
                <c:pt idx="7010">
                  <c:v>57958000000</c:v>
                </c:pt>
                <c:pt idx="7011">
                  <c:v>58049500000</c:v>
                </c:pt>
                <c:pt idx="7012">
                  <c:v>58043300000</c:v>
                </c:pt>
                <c:pt idx="7013">
                  <c:v>58037200000</c:v>
                </c:pt>
                <c:pt idx="7014">
                  <c:v>58209500000</c:v>
                </c:pt>
                <c:pt idx="7015">
                  <c:v>58203300000</c:v>
                </c:pt>
                <c:pt idx="7016">
                  <c:v>57957000000</c:v>
                </c:pt>
                <c:pt idx="7017">
                  <c:v>58171200000</c:v>
                </c:pt>
                <c:pt idx="7018">
                  <c:v>58163500000</c:v>
                </c:pt>
                <c:pt idx="7019">
                  <c:v>58026300000</c:v>
                </c:pt>
                <c:pt idx="7020">
                  <c:v>57967300000</c:v>
                </c:pt>
                <c:pt idx="7021">
                  <c:v>57960900000</c:v>
                </c:pt>
                <c:pt idx="7022">
                  <c:v>57889800000</c:v>
                </c:pt>
                <c:pt idx="7023">
                  <c:v>57887300000</c:v>
                </c:pt>
                <c:pt idx="7024">
                  <c:v>57885200000</c:v>
                </c:pt>
                <c:pt idx="7025">
                  <c:v>58032700000</c:v>
                </c:pt>
                <c:pt idx="7026">
                  <c:v>58033400000</c:v>
                </c:pt>
                <c:pt idx="7027">
                  <c:v>57948500000</c:v>
                </c:pt>
                <c:pt idx="7028">
                  <c:v>58167300000</c:v>
                </c:pt>
                <c:pt idx="7029">
                  <c:v>58166900000</c:v>
                </c:pt>
                <c:pt idx="7030">
                  <c:v>58083100000</c:v>
                </c:pt>
                <c:pt idx="7031">
                  <c:v>58081600000</c:v>
                </c:pt>
                <c:pt idx="7032">
                  <c:v>58080000000</c:v>
                </c:pt>
                <c:pt idx="7033">
                  <c:v>57907100000</c:v>
                </c:pt>
                <c:pt idx="7034">
                  <c:v>57907800000</c:v>
                </c:pt>
                <c:pt idx="7035">
                  <c:v>57908800000</c:v>
                </c:pt>
                <c:pt idx="7036">
                  <c:v>57917100000</c:v>
                </c:pt>
                <c:pt idx="7037">
                  <c:v>57921700000</c:v>
                </c:pt>
                <c:pt idx="7038">
                  <c:v>57926700000</c:v>
                </c:pt>
                <c:pt idx="7039">
                  <c:v>58104200000</c:v>
                </c:pt>
                <c:pt idx="7040">
                  <c:v>58110600000</c:v>
                </c:pt>
                <c:pt idx="7041">
                  <c:v>58189700000</c:v>
                </c:pt>
                <c:pt idx="7042">
                  <c:v>58194800000</c:v>
                </c:pt>
                <c:pt idx="7043">
                  <c:v>58199800000</c:v>
                </c:pt>
                <c:pt idx="7044">
                  <c:v>58071800000</c:v>
                </c:pt>
                <c:pt idx="7045">
                  <c:v>58076200000</c:v>
                </c:pt>
                <c:pt idx="7046">
                  <c:v>58080600000</c:v>
                </c:pt>
                <c:pt idx="7047">
                  <c:v>57953400000</c:v>
                </c:pt>
                <c:pt idx="7048">
                  <c:v>57961000000</c:v>
                </c:pt>
                <c:pt idx="7049">
                  <c:v>58256800000</c:v>
                </c:pt>
                <c:pt idx="7050">
                  <c:v>58048800000</c:v>
                </c:pt>
                <c:pt idx="7051">
                  <c:v>58060100000</c:v>
                </c:pt>
                <c:pt idx="7052">
                  <c:v>58238500000</c:v>
                </c:pt>
                <c:pt idx="7053">
                  <c:v>58250300000</c:v>
                </c:pt>
                <c:pt idx="7054">
                  <c:v>58262000000</c:v>
                </c:pt>
                <c:pt idx="7055">
                  <c:v>58281000000</c:v>
                </c:pt>
                <c:pt idx="7056">
                  <c:v>58291600000</c:v>
                </c:pt>
                <c:pt idx="7057">
                  <c:v>58302000000</c:v>
                </c:pt>
                <c:pt idx="7058">
                  <c:v>58150100000</c:v>
                </c:pt>
                <c:pt idx="7059">
                  <c:v>58161000000</c:v>
                </c:pt>
                <c:pt idx="7060">
                  <c:v>58368000000</c:v>
                </c:pt>
                <c:pt idx="7061">
                  <c:v>58103800000</c:v>
                </c:pt>
                <c:pt idx="7062">
                  <c:v>58118200000</c:v>
                </c:pt>
                <c:pt idx="7063">
                  <c:v>58379700000</c:v>
                </c:pt>
                <c:pt idx="7064">
                  <c:v>58269300000</c:v>
                </c:pt>
                <c:pt idx="7065">
                  <c:v>58286700000</c:v>
                </c:pt>
                <c:pt idx="7066">
                  <c:v>58443900000</c:v>
                </c:pt>
                <c:pt idx="7067">
                  <c:v>58460800000</c:v>
                </c:pt>
                <c:pt idx="7068">
                  <c:v>58204300000</c:v>
                </c:pt>
                <c:pt idx="7069">
                  <c:v>58443200000</c:v>
                </c:pt>
                <c:pt idx="7070">
                  <c:v>58459100000</c:v>
                </c:pt>
                <c:pt idx="7071">
                  <c:v>58416500000</c:v>
                </c:pt>
                <c:pt idx="7072">
                  <c:v>58329700000</c:v>
                </c:pt>
                <c:pt idx="7073">
                  <c:v>58347200000</c:v>
                </c:pt>
                <c:pt idx="7074">
                  <c:v>58611200000</c:v>
                </c:pt>
                <c:pt idx="7075">
                  <c:v>58359800000</c:v>
                </c:pt>
                <c:pt idx="7076">
                  <c:v>58380600000</c:v>
                </c:pt>
                <c:pt idx="7077">
                  <c:v>58550800000</c:v>
                </c:pt>
                <c:pt idx="7078">
                  <c:v>58573600000</c:v>
                </c:pt>
                <c:pt idx="7079">
                  <c:v>58441700000</c:v>
                </c:pt>
                <c:pt idx="7080">
                  <c:v>58713600000</c:v>
                </c:pt>
                <c:pt idx="7081">
                  <c:v>58735400000</c:v>
                </c:pt>
                <c:pt idx="7082">
                  <c:v>58515200000</c:v>
                </c:pt>
                <c:pt idx="7083">
                  <c:v>58681000000</c:v>
                </c:pt>
                <c:pt idx="7084">
                  <c:v>58702100000</c:v>
                </c:pt>
                <c:pt idx="7085">
                  <c:v>58759800000</c:v>
                </c:pt>
                <c:pt idx="7086">
                  <c:v>58604500000</c:v>
                </c:pt>
                <c:pt idx="7087">
                  <c:v>58890500000</c:v>
                </c:pt>
                <c:pt idx="7088">
                  <c:v>58684200000</c:v>
                </c:pt>
                <c:pt idx="7089">
                  <c:v>58711000000</c:v>
                </c:pt>
                <c:pt idx="7090">
                  <c:v>58826900000</c:v>
                </c:pt>
                <c:pt idx="7091">
                  <c:v>58918700000</c:v>
                </c:pt>
                <c:pt idx="7092">
                  <c:v>58946500000</c:v>
                </c:pt>
                <c:pt idx="7093">
                  <c:v>58763400000</c:v>
                </c:pt>
                <c:pt idx="7094">
                  <c:v>59044500000</c:v>
                </c:pt>
                <c:pt idx="7095">
                  <c:v>59071300000</c:v>
                </c:pt>
                <c:pt idx="7096">
                  <c:v>58918300000</c:v>
                </c:pt>
                <c:pt idx="7097">
                  <c:v>58996100000</c:v>
                </c:pt>
                <c:pt idx="7098">
                  <c:v>59142800000</c:v>
                </c:pt>
                <c:pt idx="7099">
                  <c:v>59171800000</c:v>
                </c:pt>
                <c:pt idx="7100">
                  <c:v>58976800000</c:v>
                </c:pt>
                <c:pt idx="7101">
                  <c:v>59251300000</c:v>
                </c:pt>
                <c:pt idx="7102">
                  <c:v>59113100000</c:v>
                </c:pt>
                <c:pt idx="7103">
                  <c:v>59145900000</c:v>
                </c:pt>
                <c:pt idx="7104">
                  <c:v>59186000000</c:v>
                </c:pt>
                <c:pt idx="7105">
                  <c:v>59353000000</c:v>
                </c:pt>
                <c:pt idx="7106">
                  <c:v>59385900000</c:v>
                </c:pt>
                <c:pt idx="7107">
                  <c:v>59185400000</c:v>
                </c:pt>
                <c:pt idx="7108">
                  <c:v>59444000000</c:v>
                </c:pt>
                <c:pt idx="7109">
                  <c:v>59365600000</c:v>
                </c:pt>
                <c:pt idx="7110">
                  <c:v>59399500000</c:v>
                </c:pt>
                <c:pt idx="7111">
                  <c:v>59400400000</c:v>
                </c:pt>
                <c:pt idx="7112">
                  <c:v>59614100000</c:v>
                </c:pt>
                <c:pt idx="7113">
                  <c:v>59410800000</c:v>
                </c:pt>
                <c:pt idx="7114">
                  <c:v>59446700000</c:v>
                </c:pt>
                <c:pt idx="7115">
                  <c:v>59678000000</c:v>
                </c:pt>
                <c:pt idx="7116">
                  <c:v>59629600000</c:v>
                </c:pt>
                <c:pt idx="7117">
                  <c:v>59592400000</c:v>
                </c:pt>
                <c:pt idx="7118">
                  <c:v>59629700000</c:v>
                </c:pt>
                <c:pt idx="7119">
                  <c:v>59854600000</c:v>
                </c:pt>
                <c:pt idx="7120">
                  <c:v>59665100000</c:v>
                </c:pt>
                <c:pt idx="7121">
                  <c:v>59703400000</c:v>
                </c:pt>
                <c:pt idx="7122">
                  <c:v>59914000000</c:v>
                </c:pt>
                <c:pt idx="7123">
                  <c:v>59923000000</c:v>
                </c:pt>
                <c:pt idx="7124">
                  <c:v>59962300000</c:v>
                </c:pt>
                <c:pt idx="7125">
                  <c:v>59892200000</c:v>
                </c:pt>
                <c:pt idx="7126">
                  <c:v>60150300000</c:v>
                </c:pt>
                <c:pt idx="7127">
                  <c:v>59964100000</c:v>
                </c:pt>
                <c:pt idx="7128">
                  <c:v>60138000000</c:v>
                </c:pt>
                <c:pt idx="7129">
                  <c:v>60179400000</c:v>
                </c:pt>
                <c:pt idx="7130">
                  <c:v>60222200000</c:v>
                </c:pt>
                <c:pt idx="7131">
                  <c:v>60116300000</c:v>
                </c:pt>
                <c:pt idx="7132">
                  <c:v>60158900000</c:v>
                </c:pt>
                <c:pt idx="7133">
                  <c:v>60421800000</c:v>
                </c:pt>
                <c:pt idx="7134">
                  <c:v>60266500000</c:v>
                </c:pt>
                <c:pt idx="7135">
                  <c:v>60310100000</c:v>
                </c:pt>
                <c:pt idx="7136">
                  <c:v>60507000000</c:v>
                </c:pt>
                <c:pt idx="7137">
                  <c:v>60551400000</c:v>
                </c:pt>
                <c:pt idx="7138">
                  <c:v>60426500000</c:v>
                </c:pt>
                <c:pt idx="7139">
                  <c:v>60703100000</c:v>
                </c:pt>
                <c:pt idx="7140">
                  <c:v>60748700000</c:v>
                </c:pt>
                <c:pt idx="7141">
                  <c:v>60602900000</c:v>
                </c:pt>
                <c:pt idx="7142">
                  <c:v>60710800000</c:v>
                </c:pt>
                <c:pt idx="7143">
                  <c:v>60757200000</c:v>
                </c:pt>
                <c:pt idx="7144">
                  <c:v>60881000000</c:v>
                </c:pt>
                <c:pt idx="7145">
                  <c:v>60729900000</c:v>
                </c:pt>
                <c:pt idx="7146">
                  <c:v>60777400000</c:v>
                </c:pt>
                <c:pt idx="7147">
                  <c:v>60902300000</c:v>
                </c:pt>
                <c:pt idx="7148">
                  <c:v>60950800000</c:v>
                </c:pt>
                <c:pt idx="7149">
                  <c:v>60999400000</c:v>
                </c:pt>
                <c:pt idx="7150">
                  <c:v>61200200000</c:v>
                </c:pt>
                <c:pt idx="7151">
                  <c:v>61249800000</c:v>
                </c:pt>
                <c:pt idx="7152">
                  <c:v>61083700000</c:v>
                </c:pt>
                <c:pt idx="7153">
                  <c:v>61351300000</c:v>
                </c:pt>
                <c:pt idx="7154">
                  <c:v>61401900000</c:v>
                </c:pt>
                <c:pt idx="7155">
                  <c:v>61301400000</c:v>
                </c:pt>
                <c:pt idx="7156">
                  <c:v>61352900000</c:v>
                </c:pt>
                <c:pt idx="7157">
                  <c:v>61404500000</c:v>
                </c:pt>
                <c:pt idx="7158">
                  <c:v>61379800000</c:v>
                </c:pt>
                <c:pt idx="7159">
                  <c:v>61432400000</c:v>
                </c:pt>
                <c:pt idx="7160">
                  <c:v>61485000000</c:v>
                </c:pt>
                <c:pt idx="7161">
                  <c:v>61660600000</c:v>
                </c:pt>
                <c:pt idx="7162">
                  <c:v>61714300000</c:v>
                </c:pt>
                <c:pt idx="7163">
                  <c:v>61704700000</c:v>
                </c:pt>
                <c:pt idx="7164">
                  <c:v>61952400000</c:v>
                </c:pt>
                <c:pt idx="7165">
                  <c:v>62006900000</c:v>
                </c:pt>
                <c:pt idx="7166">
                  <c:v>61995400000</c:v>
                </c:pt>
                <c:pt idx="7167">
                  <c:v>62050800000</c:v>
                </c:pt>
                <c:pt idx="7168">
                  <c:v>62106100000</c:v>
                </c:pt>
                <c:pt idx="7169">
                  <c:v>62007400000</c:v>
                </c:pt>
                <c:pt idx="7170">
                  <c:v>62063800000</c:v>
                </c:pt>
                <c:pt idx="7171">
                  <c:v>62120200000</c:v>
                </c:pt>
                <c:pt idx="7172">
                  <c:v>62170200000</c:v>
                </c:pt>
                <c:pt idx="7173">
                  <c:v>62227900000</c:v>
                </c:pt>
                <c:pt idx="7174">
                  <c:v>62285800000</c:v>
                </c:pt>
                <c:pt idx="7175">
                  <c:v>62496300000</c:v>
                </c:pt>
                <c:pt idx="7176">
                  <c:v>62555100000</c:v>
                </c:pt>
                <c:pt idx="7177">
                  <c:v>62697400000</c:v>
                </c:pt>
                <c:pt idx="7178">
                  <c:v>62756800000</c:v>
                </c:pt>
                <c:pt idx="7179">
                  <c:v>62816100000</c:v>
                </c:pt>
                <c:pt idx="7180">
                  <c:v>62755100000</c:v>
                </c:pt>
                <c:pt idx="7181">
                  <c:v>62815200000</c:v>
                </c:pt>
                <c:pt idx="7182">
                  <c:v>62875300000</c:v>
                </c:pt>
                <c:pt idx="7183">
                  <c:v>62802400000</c:v>
                </c:pt>
                <c:pt idx="7184">
                  <c:v>62863800000</c:v>
                </c:pt>
                <c:pt idx="7185">
                  <c:v>63165800000</c:v>
                </c:pt>
                <c:pt idx="7186">
                  <c:v>63053900000</c:v>
                </c:pt>
                <c:pt idx="7187">
                  <c:v>63116800000</c:v>
                </c:pt>
                <c:pt idx="7188">
                  <c:v>63333900000</c:v>
                </c:pt>
                <c:pt idx="7189">
                  <c:v>63397700000</c:v>
                </c:pt>
                <c:pt idx="7190">
                  <c:v>63461300000</c:v>
                </c:pt>
                <c:pt idx="7191">
                  <c:v>63536300000</c:v>
                </c:pt>
                <c:pt idx="7192">
                  <c:v>63600200000</c:v>
                </c:pt>
                <c:pt idx="7193">
                  <c:v>63663900000</c:v>
                </c:pt>
                <c:pt idx="7194">
                  <c:v>63577700000</c:v>
                </c:pt>
                <c:pt idx="7195">
                  <c:v>63642200000</c:v>
                </c:pt>
                <c:pt idx="7196">
                  <c:v>63865400000</c:v>
                </c:pt>
                <c:pt idx="7197">
                  <c:v>63691600000</c:v>
                </c:pt>
                <c:pt idx="7198">
                  <c:v>63757600000</c:v>
                </c:pt>
                <c:pt idx="7199">
                  <c:v>63948500000</c:v>
                </c:pt>
                <c:pt idx="7200">
                  <c:v>64016000000</c:v>
                </c:pt>
                <c:pt idx="7201">
                  <c:v>64083500000</c:v>
                </c:pt>
                <c:pt idx="7202">
                  <c:v>64283500000</c:v>
                </c:pt>
                <c:pt idx="7203">
                  <c:v>64351600000</c:v>
                </c:pt>
                <c:pt idx="7204">
                  <c:v>64175000000</c:v>
                </c:pt>
                <c:pt idx="7205">
                  <c:v>64415100000</c:v>
                </c:pt>
                <c:pt idx="7206">
                  <c:v>64482800000</c:v>
                </c:pt>
                <c:pt idx="7207">
                  <c:v>64525000000</c:v>
                </c:pt>
                <c:pt idx="7208">
                  <c:v>64458200000</c:v>
                </c:pt>
                <c:pt idx="7209">
                  <c:v>64526400000</c:v>
                </c:pt>
                <c:pt idx="7210">
                  <c:v>64836900000</c:v>
                </c:pt>
                <c:pt idx="7211">
                  <c:v>64670100000</c:v>
                </c:pt>
                <c:pt idx="7212">
                  <c:v>64740300000</c:v>
                </c:pt>
                <c:pt idx="7213">
                  <c:v>64975700000</c:v>
                </c:pt>
                <c:pt idx="7214">
                  <c:v>65047300000</c:v>
                </c:pt>
                <c:pt idx="7215">
                  <c:v>64934400000</c:v>
                </c:pt>
                <c:pt idx="7216">
                  <c:v>65262800000</c:v>
                </c:pt>
                <c:pt idx="7217">
                  <c:v>65334200000</c:v>
                </c:pt>
                <c:pt idx="7218">
                  <c:v>65190600000</c:v>
                </c:pt>
                <c:pt idx="7219">
                  <c:v>65331900000</c:v>
                </c:pt>
                <c:pt idx="7220">
                  <c:v>65403100000</c:v>
                </c:pt>
                <c:pt idx="7221">
                  <c:v>65579500000</c:v>
                </c:pt>
                <c:pt idx="7222">
                  <c:v>65413700000</c:v>
                </c:pt>
                <c:pt idx="7223">
                  <c:v>65757100000</c:v>
                </c:pt>
                <c:pt idx="7224">
                  <c:v>65659000000</c:v>
                </c:pt>
                <c:pt idx="7225">
                  <c:v>65733400000</c:v>
                </c:pt>
                <c:pt idx="7226">
                  <c:v>65805200000</c:v>
                </c:pt>
                <c:pt idx="7227">
                  <c:v>66051700000</c:v>
                </c:pt>
                <c:pt idx="7228">
                  <c:v>66126800000</c:v>
                </c:pt>
                <c:pt idx="7229">
                  <c:v>65932200000</c:v>
                </c:pt>
                <c:pt idx="7230">
                  <c:v>66247000000</c:v>
                </c:pt>
                <c:pt idx="7231">
                  <c:v>66321000000</c:v>
                </c:pt>
                <c:pt idx="7232">
                  <c:v>66293300000</c:v>
                </c:pt>
                <c:pt idx="7233">
                  <c:v>66286800000</c:v>
                </c:pt>
                <c:pt idx="7234">
                  <c:v>66602200000</c:v>
                </c:pt>
                <c:pt idx="7235">
                  <c:v>66678500000</c:v>
                </c:pt>
                <c:pt idx="7236">
                  <c:v>66470100000</c:v>
                </c:pt>
                <c:pt idx="7237">
                  <c:v>66756600000</c:v>
                </c:pt>
                <c:pt idx="7238">
                  <c:v>66797000000</c:v>
                </c:pt>
                <c:pt idx="7239">
                  <c:v>66875700000</c:v>
                </c:pt>
                <c:pt idx="7240">
                  <c:v>66798200000</c:v>
                </c:pt>
                <c:pt idx="7241">
                  <c:v>67154600000</c:v>
                </c:pt>
                <c:pt idx="7242">
                  <c:v>67233400000</c:v>
                </c:pt>
                <c:pt idx="7243">
                  <c:v>67036800000</c:v>
                </c:pt>
                <c:pt idx="7244">
                  <c:v>67253800000</c:v>
                </c:pt>
                <c:pt idx="7245">
                  <c:v>67391000000</c:v>
                </c:pt>
                <c:pt idx="7246">
                  <c:v>67469500000</c:v>
                </c:pt>
                <c:pt idx="7247">
                  <c:v>67319100000</c:v>
                </c:pt>
                <c:pt idx="7248">
                  <c:v>67709900000</c:v>
                </c:pt>
                <c:pt idx="7249">
                  <c:v>67551400000</c:v>
                </c:pt>
                <c:pt idx="7250">
                  <c:v>67633600000</c:v>
                </c:pt>
                <c:pt idx="7251">
                  <c:v>67780700000</c:v>
                </c:pt>
                <c:pt idx="7252">
                  <c:v>67999500000</c:v>
                </c:pt>
                <c:pt idx="7253">
                  <c:v>67797100000</c:v>
                </c:pt>
                <c:pt idx="7254">
                  <c:v>67879000000</c:v>
                </c:pt>
                <c:pt idx="7255">
                  <c:v>68262700000</c:v>
                </c:pt>
                <c:pt idx="7256">
                  <c:v>68160800000</c:v>
                </c:pt>
                <c:pt idx="7257">
                  <c:v>68242300000</c:v>
                </c:pt>
                <c:pt idx="7258">
                  <c:v>68305300000</c:v>
                </c:pt>
                <c:pt idx="7259">
                  <c:v>68621600000</c:v>
                </c:pt>
                <c:pt idx="7260">
                  <c:v>68706100000</c:v>
                </c:pt>
                <c:pt idx="7261">
                  <c:v>68458100000</c:v>
                </c:pt>
                <c:pt idx="7262">
                  <c:v>68838800000</c:v>
                </c:pt>
                <c:pt idx="7263">
                  <c:v>68811200000</c:v>
                </c:pt>
                <c:pt idx="7264">
                  <c:v>68780000000</c:v>
                </c:pt>
                <c:pt idx="7265">
                  <c:v>68867400000</c:v>
                </c:pt>
                <c:pt idx="7266">
                  <c:v>69251500000</c:v>
                </c:pt>
                <c:pt idx="7267">
                  <c:v>68984000000</c:v>
                </c:pt>
                <c:pt idx="7268">
                  <c:v>69069500000</c:v>
                </c:pt>
                <c:pt idx="7269">
                  <c:v>69392100000</c:v>
                </c:pt>
                <c:pt idx="7270">
                  <c:v>69469500000</c:v>
                </c:pt>
                <c:pt idx="7271">
                  <c:v>69556600000</c:v>
                </c:pt>
                <c:pt idx="7272">
                  <c:v>69796500000</c:v>
                </c:pt>
                <c:pt idx="7273">
                  <c:v>69888300000</c:v>
                </c:pt>
                <c:pt idx="7274">
                  <c:v>69638200000</c:v>
                </c:pt>
                <c:pt idx="7275">
                  <c:v>69906800000</c:v>
                </c:pt>
                <c:pt idx="7276">
                  <c:v>70000900000</c:v>
                </c:pt>
                <c:pt idx="7277">
                  <c:v>70167500000</c:v>
                </c:pt>
                <c:pt idx="7278">
                  <c:v>69951100000</c:v>
                </c:pt>
                <c:pt idx="7279">
                  <c:v>70042800000</c:v>
                </c:pt>
                <c:pt idx="7280">
                  <c:v>70531700000</c:v>
                </c:pt>
                <c:pt idx="7281">
                  <c:v>70304200000</c:v>
                </c:pt>
                <c:pt idx="7282">
                  <c:v>70394300000</c:v>
                </c:pt>
                <c:pt idx="7283">
                  <c:v>70768100000</c:v>
                </c:pt>
                <c:pt idx="7284">
                  <c:v>70862200000</c:v>
                </c:pt>
                <c:pt idx="7285">
                  <c:v>70956300000</c:v>
                </c:pt>
                <c:pt idx="7286">
                  <c:v>71090400000</c:v>
                </c:pt>
                <c:pt idx="7287">
                  <c:v>71189600000</c:v>
                </c:pt>
                <c:pt idx="7288">
                  <c:v>71036600000</c:v>
                </c:pt>
                <c:pt idx="7289">
                  <c:v>71099800000</c:v>
                </c:pt>
                <c:pt idx="7290">
                  <c:v>71198900000</c:v>
                </c:pt>
                <c:pt idx="7291">
                  <c:v>71141700000</c:v>
                </c:pt>
                <c:pt idx="7292">
                  <c:v>71237300000</c:v>
                </c:pt>
                <c:pt idx="7293">
                  <c:v>71333100000</c:v>
                </c:pt>
                <c:pt idx="7294">
                  <c:v>71671200000</c:v>
                </c:pt>
                <c:pt idx="7295">
                  <c:v>71767400000</c:v>
                </c:pt>
                <c:pt idx="7296">
                  <c:v>71863700000</c:v>
                </c:pt>
                <c:pt idx="7297">
                  <c:v>72230600000</c:v>
                </c:pt>
                <c:pt idx="7298">
                  <c:v>72332500000</c:v>
                </c:pt>
                <c:pt idx="7299">
                  <c:v>71943600000</c:v>
                </c:pt>
                <c:pt idx="7300">
                  <c:v>72401600000</c:v>
                </c:pt>
                <c:pt idx="7301">
                  <c:v>72507400000</c:v>
                </c:pt>
                <c:pt idx="7302">
                  <c:v>72267300000</c:v>
                </c:pt>
                <c:pt idx="7303">
                  <c:v>72370400000</c:v>
                </c:pt>
                <c:pt idx="7304">
                  <c:v>72473700000</c:v>
                </c:pt>
                <c:pt idx="7305">
                  <c:v>72587600000</c:v>
                </c:pt>
                <c:pt idx="7306">
                  <c:v>72686900000</c:v>
                </c:pt>
                <c:pt idx="7307">
                  <c:v>72786400000</c:v>
                </c:pt>
                <c:pt idx="7308">
                  <c:v>73244900000</c:v>
                </c:pt>
                <c:pt idx="7309">
                  <c:v>73347000000</c:v>
                </c:pt>
                <c:pt idx="7310">
                  <c:v>73153300000</c:v>
                </c:pt>
                <c:pt idx="7311">
                  <c:v>73708700000</c:v>
                </c:pt>
                <c:pt idx="7312">
                  <c:v>73817600000</c:v>
                </c:pt>
                <c:pt idx="7313">
                  <c:v>73610100000</c:v>
                </c:pt>
                <c:pt idx="7314">
                  <c:v>73721200000</c:v>
                </c:pt>
                <c:pt idx="7315">
                  <c:v>73832200000</c:v>
                </c:pt>
                <c:pt idx="7316">
                  <c:v>73650900000</c:v>
                </c:pt>
                <c:pt idx="7317">
                  <c:v>73756400000</c:v>
                </c:pt>
                <c:pt idx="7318">
                  <c:v>73862000000</c:v>
                </c:pt>
                <c:pt idx="7319">
                  <c:v>74159800000</c:v>
                </c:pt>
                <c:pt idx="7320">
                  <c:v>74262100000</c:v>
                </c:pt>
                <c:pt idx="7321">
                  <c:v>74458600000</c:v>
                </c:pt>
                <c:pt idx="7322">
                  <c:v>74880500000</c:v>
                </c:pt>
                <c:pt idx="7323">
                  <c:v>74988500000</c:v>
                </c:pt>
                <c:pt idx="7324">
                  <c:v>75058800000</c:v>
                </c:pt>
                <c:pt idx="7325">
                  <c:v>75173700000</c:v>
                </c:pt>
                <c:pt idx="7326">
                  <c:v>75288300000</c:v>
                </c:pt>
                <c:pt idx="7327">
                  <c:v>74968700000</c:v>
                </c:pt>
                <c:pt idx="7328">
                  <c:v>75081500000</c:v>
                </c:pt>
                <c:pt idx="7329">
                  <c:v>75194300000</c:v>
                </c:pt>
                <c:pt idx="7330">
                  <c:v>75143500000</c:v>
                </c:pt>
                <c:pt idx="7331">
                  <c:v>75249800000</c:v>
                </c:pt>
                <c:pt idx="7332">
                  <c:v>75874300000</c:v>
                </c:pt>
                <c:pt idx="7333">
                  <c:v>75864900000</c:v>
                </c:pt>
                <c:pt idx="7334">
                  <c:v>75971200000</c:v>
                </c:pt>
                <c:pt idx="7335">
                  <c:v>76410700000</c:v>
                </c:pt>
                <c:pt idx="7336">
                  <c:v>76525600000</c:v>
                </c:pt>
                <c:pt idx="7337">
                  <c:v>76640100000</c:v>
                </c:pt>
                <c:pt idx="7338">
                  <c:v>76497000000</c:v>
                </c:pt>
                <c:pt idx="7339">
                  <c:v>76617100000</c:v>
                </c:pt>
                <c:pt idx="7340">
                  <c:v>76681500000</c:v>
                </c:pt>
                <c:pt idx="7341">
                  <c:v>76374200000</c:v>
                </c:pt>
                <c:pt idx="7342">
                  <c:v>76488900000</c:v>
                </c:pt>
                <c:pt idx="7343">
                  <c:v>77217300000</c:v>
                </c:pt>
                <c:pt idx="7344">
                  <c:v>76801700000</c:v>
                </c:pt>
                <c:pt idx="7345">
                  <c:v>76910400000</c:v>
                </c:pt>
                <c:pt idx="7346">
                  <c:v>77347900000</c:v>
                </c:pt>
                <c:pt idx="7347">
                  <c:v>77648100000</c:v>
                </c:pt>
                <c:pt idx="7348">
                  <c:v>77760400000</c:v>
                </c:pt>
                <c:pt idx="7349">
                  <c:v>78028600000</c:v>
                </c:pt>
                <c:pt idx="7350">
                  <c:v>78150700000</c:v>
                </c:pt>
                <c:pt idx="7351">
                  <c:v>77725300000</c:v>
                </c:pt>
                <c:pt idx="7352">
                  <c:v>77905800000</c:v>
                </c:pt>
                <c:pt idx="7353">
                  <c:v>78030600000</c:v>
                </c:pt>
                <c:pt idx="7354">
                  <c:v>78442500000</c:v>
                </c:pt>
                <c:pt idx="7355">
                  <c:v>77926400000</c:v>
                </c:pt>
                <c:pt idx="7356">
                  <c:v>78044100000</c:v>
                </c:pt>
                <c:pt idx="7357">
                  <c:v>78846200000</c:v>
                </c:pt>
                <c:pt idx="7358">
                  <c:v>78609800000</c:v>
                </c:pt>
                <c:pt idx="7359">
                  <c:v>78725000000</c:v>
                </c:pt>
                <c:pt idx="7360">
                  <c:v>79366800000</c:v>
                </c:pt>
                <c:pt idx="7361">
                  <c:v>79487500000</c:v>
                </c:pt>
                <c:pt idx="7362">
                  <c:v>78922600000</c:v>
                </c:pt>
                <c:pt idx="7363">
                  <c:v>79602000000</c:v>
                </c:pt>
                <c:pt idx="7364">
                  <c:v>79732500000</c:v>
                </c:pt>
                <c:pt idx="7365">
                  <c:v>79556900000</c:v>
                </c:pt>
                <c:pt idx="7366">
                  <c:v>79415800000</c:v>
                </c:pt>
                <c:pt idx="7367">
                  <c:v>79545200000</c:v>
                </c:pt>
                <c:pt idx="7368">
                  <c:v>80233500000</c:v>
                </c:pt>
                <c:pt idx="7369">
                  <c:v>79658700000</c:v>
                </c:pt>
                <c:pt idx="7370">
                  <c:v>80361200000</c:v>
                </c:pt>
                <c:pt idx="7371">
                  <c:v>80504400000</c:v>
                </c:pt>
                <c:pt idx="7372">
                  <c:v>80569900000</c:v>
                </c:pt>
                <c:pt idx="7373">
                  <c:v>80370300000</c:v>
                </c:pt>
                <c:pt idx="7374">
                  <c:v>81190400000</c:v>
                </c:pt>
                <c:pt idx="7375">
                  <c:v>81322000000</c:v>
                </c:pt>
                <c:pt idx="7376">
                  <c:v>80721500000</c:v>
                </c:pt>
                <c:pt idx="7377">
                  <c:v>81218000000</c:v>
                </c:pt>
                <c:pt idx="7378">
                  <c:v>81370000000</c:v>
                </c:pt>
                <c:pt idx="7379">
                  <c:v>81486500000</c:v>
                </c:pt>
                <c:pt idx="7380">
                  <c:v>81054500000</c:v>
                </c:pt>
                <c:pt idx="7381">
                  <c:v>81946400000</c:v>
                </c:pt>
                <c:pt idx="7382">
                  <c:v>82085400000</c:v>
                </c:pt>
                <c:pt idx="7383">
                  <c:v>81594900000</c:v>
                </c:pt>
                <c:pt idx="7384">
                  <c:v>82065800000</c:v>
                </c:pt>
                <c:pt idx="7385">
                  <c:v>82490700000</c:v>
                </c:pt>
                <c:pt idx="7386">
                  <c:v>82621000000</c:v>
                </c:pt>
                <c:pt idx="7387">
                  <c:v>82142100000</c:v>
                </c:pt>
                <c:pt idx="7388">
                  <c:v>83050100000</c:v>
                </c:pt>
                <c:pt idx="7389">
                  <c:v>82565100000</c:v>
                </c:pt>
                <c:pt idx="7390">
                  <c:v>82686300000</c:v>
                </c:pt>
                <c:pt idx="7391">
                  <c:v>82874900000</c:v>
                </c:pt>
                <c:pt idx="7392">
                  <c:v>83401900000</c:v>
                </c:pt>
                <c:pt idx="7393">
                  <c:v>83532200000</c:v>
                </c:pt>
                <c:pt idx="7394">
                  <c:v>82901000000</c:v>
                </c:pt>
                <c:pt idx="7395">
                  <c:v>83845800000</c:v>
                </c:pt>
                <c:pt idx="7396">
                  <c:v>84001300000</c:v>
                </c:pt>
                <c:pt idx="7397">
                  <c:v>83732100000</c:v>
                </c:pt>
                <c:pt idx="7398">
                  <c:v>83861600000</c:v>
                </c:pt>
                <c:pt idx="7399">
                  <c:v>84638300000</c:v>
                </c:pt>
                <c:pt idx="7400">
                  <c:v>83966900000</c:v>
                </c:pt>
                <c:pt idx="7401">
                  <c:v>84108400000</c:v>
                </c:pt>
                <c:pt idx="7402">
                  <c:v>84913600000</c:v>
                </c:pt>
                <c:pt idx="7403">
                  <c:v>84734400000</c:v>
                </c:pt>
                <c:pt idx="7404">
                  <c:v>84864600000</c:v>
                </c:pt>
                <c:pt idx="7405">
                  <c:v>84697200000</c:v>
                </c:pt>
                <c:pt idx="7406">
                  <c:v>85520400000</c:v>
                </c:pt>
                <c:pt idx="7407">
                  <c:v>85669800000</c:v>
                </c:pt>
                <c:pt idx="7408">
                  <c:v>85661400000</c:v>
                </c:pt>
                <c:pt idx="7409">
                  <c:v>85835900000</c:v>
                </c:pt>
                <c:pt idx="7410">
                  <c:v>85946200000</c:v>
                </c:pt>
                <c:pt idx="7411">
                  <c:v>85706500000</c:v>
                </c:pt>
                <c:pt idx="7412">
                  <c:v>85876600000</c:v>
                </c:pt>
                <c:pt idx="7413">
                  <c:v>86844200000</c:v>
                </c:pt>
                <c:pt idx="7414">
                  <c:v>86167500000</c:v>
                </c:pt>
                <c:pt idx="7415">
                  <c:v>86315300000</c:v>
                </c:pt>
                <c:pt idx="7416">
                  <c:v>86910300000</c:v>
                </c:pt>
                <c:pt idx="7417">
                  <c:v>87085300000</c:v>
                </c:pt>
                <c:pt idx="7418">
                  <c:v>87232300000</c:v>
                </c:pt>
                <c:pt idx="7419">
                  <c:v>87619000000</c:v>
                </c:pt>
                <c:pt idx="7420">
                  <c:v>87793800000</c:v>
                </c:pt>
                <c:pt idx="7421">
                  <c:v>87969000000</c:v>
                </c:pt>
                <c:pt idx="7422">
                  <c:v>87801100000</c:v>
                </c:pt>
                <c:pt idx="7423">
                  <c:v>87995200000</c:v>
                </c:pt>
                <c:pt idx="7424">
                  <c:v>88482700000</c:v>
                </c:pt>
                <c:pt idx="7425">
                  <c:v>87966400000</c:v>
                </c:pt>
                <c:pt idx="7426">
                  <c:v>88147200000</c:v>
                </c:pt>
                <c:pt idx="7427">
                  <c:v>88495300000</c:v>
                </c:pt>
                <c:pt idx="7428">
                  <c:v>88655200000</c:v>
                </c:pt>
                <c:pt idx="7429">
                  <c:v>88816200000</c:v>
                </c:pt>
                <c:pt idx="7430">
                  <c:v>89496700000</c:v>
                </c:pt>
                <c:pt idx="7431">
                  <c:v>89667700000</c:v>
                </c:pt>
                <c:pt idx="7432">
                  <c:v>89839400000</c:v>
                </c:pt>
                <c:pt idx="7433">
                  <c:v>90064300000</c:v>
                </c:pt>
                <c:pt idx="7434">
                  <c:v>90266400000</c:v>
                </c:pt>
                <c:pt idx="7435">
                  <c:v>89985800000</c:v>
                </c:pt>
                <c:pt idx="7436">
                  <c:v>90180200000</c:v>
                </c:pt>
                <c:pt idx="7437">
                  <c:v>90392900000</c:v>
                </c:pt>
                <c:pt idx="7438">
                  <c:v>90367100000</c:v>
                </c:pt>
                <c:pt idx="7439">
                  <c:v>90558300000</c:v>
                </c:pt>
                <c:pt idx="7440">
                  <c:v>90750900000</c:v>
                </c:pt>
                <c:pt idx="7441">
                  <c:v>91317000000</c:v>
                </c:pt>
                <c:pt idx="7442">
                  <c:v>91495800000</c:v>
                </c:pt>
                <c:pt idx="7443">
                  <c:v>91675700000</c:v>
                </c:pt>
                <c:pt idx="7444">
                  <c:v>92293800000</c:v>
                </c:pt>
                <c:pt idx="7445">
                  <c:v>92494500000</c:v>
                </c:pt>
                <c:pt idx="7446">
                  <c:v>92512300000</c:v>
                </c:pt>
                <c:pt idx="7447">
                  <c:v>92741700000</c:v>
                </c:pt>
                <c:pt idx="7448">
                  <c:v>92971900000</c:v>
                </c:pt>
                <c:pt idx="7449">
                  <c:v>92674900000</c:v>
                </c:pt>
                <c:pt idx="7450">
                  <c:v>92902900000</c:v>
                </c:pt>
                <c:pt idx="7451">
                  <c:v>93132200000</c:v>
                </c:pt>
                <c:pt idx="7452">
                  <c:v>93328100000</c:v>
                </c:pt>
                <c:pt idx="7453">
                  <c:v>93533700000</c:v>
                </c:pt>
                <c:pt idx="7454">
                  <c:v>93740800000</c:v>
                </c:pt>
                <c:pt idx="7455">
                  <c:v>94464100000</c:v>
                </c:pt>
                <c:pt idx="7456">
                  <c:v>94667000000</c:v>
                </c:pt>
                <c:pt idx="7457">
                  <c:v>94649300000</c:v>
                </c:pt>
                <c:pt idx="7458">
                  <c:v>95326000000</c:v>
                </c:pt>
                <c:pt idx="7459">
                  <c:v>95558100000</c:v>
                </c:pt>
                <c:pt idx="7460">
                  <c:v>95418600000</c:v>
                </c:pt>
                <c:pt idx="7461">
                  <c:v>95674200000</c:v>
                </c:pt>
                <c:pt idx="7462">
                  <c:v>95931000000</c:v>
                </c:pt>
                <c:pt idx="7463">
                  <c:v>95785200000</c:v>
                </c:pt>
                <c:pt idx="7464">
                  <c:v>96030200000</c:v>
                </c:pt>
                <c:pt idx="7465">
                  <c:v>96276800000</c:v>
                </c:pt>
                <c:pt idx="7466">
                  <c:v>96682000000</c:v>
                </c:pt>
                <c:pt idx="7467">
                  <c:v>96905000000</c:v>
                </c:pt>
                <c:pt idx="7468">
                  <c:v>97317000000</c:v>
                </c:pt>
                <c:pt idx="7469">
                  <c:v>97852800000</c:v>
                </c:pt>
                <c:pt idx="7470">
                  <c:v>98084600000</c:v>
                </c:pt>
                <c:pt idx="7471">
                  <c:v>98363900000</c:v>
                </c:pt>
                <c:pt idx="7472">
                  <c:v>98628700000</c:v>
                </c:pt>
                <c:pt idx="7473">
                  <c:v>98894500000</c:v>
                </c:pt>
                <c:pt idx="7474">
                  <c:v>98704400000</c:v>
                </c:pt>
                <c:pt idx="7475">
                  <c:v>98984800000</c:v>
                </c:pt>
                <c:pt idx="7476">
                  <c:v>99440600000</c:v>
                </c:pt>
                <c:pt idx="7477">
                  <c:v>99289400000</c:v>
                </c:pt>
                <c:pt idx="7478">
                  <c:v>99552500000</c:v>
                </c:pt>
                <c:pt idx="7479">
                  <c:v>100222000000</c:v>
                </c:pt>
                <c:pt idx="7480">
                  <c:v>100399000000</c:v>
                </c:pt>
                <c:pt idx="7481">
                  <c:v>100650000000</c:v>
                </c:pt>
                <c:pt idx="7482">
                  <c:v>100978000000</c:v>
                </c:pt>
                <c:pt idx="7483">
                  <c:v>101611000000</c:v>
                </c:pt>
                <c:pt idx="7484">
                  <c:v>101884000000</c:v>
                </c:pt>
                <c:pt idx="7485">
                  <c:v>102037000000</c:v>
                </c:pt>
                <c:pt idx="7486">
                  <c:v>102343000000</c:v>
                </c:pt>
                <c:pt idx="7487">
                  <c:v>102441000000</c:v>
                </c:pt>
                <c:pt idx="7488">
                  <c:v>102454000000</c:v>
                </c:pt>
                <c:pt idx="7489">
                  <c:v>102768000000</c:v>
                </c:pt>
                <c:pt idx="7490">
                  <c:v>103411000000</c:v>
                </c:pt>
                <c:pt idx="7491">
                  <c:v>103315000000</c:v>
                </c:pt>
                <c:pt idx="7492">
                  <c:v>103614000000</c:v>
                </c:pt>
                <c:pt idx="7493">
                  <c:v>104276000000</c:v>
                </c:pt>
                <c:pt idx="7494">
                  <c:v>104686000000</c:v>
                </c:pt>
                <c:pt idx="7495">
                  <c:v>104826000000</c:v>
                </c:pt>
                <c:pt idx="7496">
                  <c:v>105567000000</c:v>
                </c:pt>
                <c:pt idx="7497">
                  <c:v>105900000000</c:v>
                </c:pt>
                <c:pt idx="7498">
                  <c:v>105874000000</c:v>
                </c:pt>
                <c:pt idx="7499">
                  <c:v>106293000000</c:v>
                </c:pt>
                <c:pt idx="7500">
                  <c:v>106663000000</c:v>
                </c:pt>
                <c:pt idx="7501">
                  <c:v>106967000000</c:v>
                </c:pt>
                <c:pt idx="7502">
                  <c:v>106991000000</c:v>
                </c:pt>
                <c:pt idx="7503">
                  <c:v>107366000000</c:v>
                </c:pt>
                <c:pt idx="7504">
                  <c:v>108078000000</c:v>
                </c:pt>
                <c:pt idx="7505">
                  <c:v>108193000000</c:v>
                </c:pt>
                <c:pt idx="7506">
                  <c:v>108799000000</c:v>
                </c:pt>
                <c:pt idx="7507">
                  <c:v>109212000000</c:v>
                </c:pt>
                <c:pt idx="7508">
                  <c:v>109779000000</c:v>
                </c:pt>
                <c:pt idx="7509">
                  <c:v>109963000000</c:v>
                </c:pt>
                <c:pt idx="7510">
                  <c:v>110708000000</c:v>
                </c:pt>
                <c:pt idx="7511">
                  <c:v>111136000000</c:v>
                </c:pt>
                <c:pt idx="7512">
                  <c:v>111224000000</c:v>
                </c:pt>
                <c:pt idx="7513">
                  <c:v>111636000000</c:v>
                </c:pt>
                <c:pt idx="7514">
                  <c:v>112166000000</c:v>
                </c:pt>
                <c:pt idx="7515">
                  <c:v>112601000000</c:v>
                </c:pt>
                <c:pt idx="7516">
                  <c:v>112703000000</c:v>
                </c:pt>
                <c:pt idx="7517">
                  <c:v>113571000000</c:v>
                </c:pt>
                <c:pt idx="7518">
                  <c:v>114058000000</c:v>
                </c:pt>
                <c:pt idx="7519">
                  <c:v>114339000000</c:v>
                </c:pt>
                <c:pt idx="7520">
                  <c:v>114930000000</c:v>
                </c:pt>
                <c:pt idx="7521">
                  <c:v>115767000000</c:v>
                </c:pt>
                <c:pt idx="7522">
                  <c:v>116264000000</c:v>
                </c:pt>
                <c:pt idx="7523">
                  <c:v>116412000000</c:v>
                </c:pt>
                <c:pt idx="7524">
                  <c:v>117252000000</c:v>
                </c:pt>
                <c:pt idx="7525">
                  <c:v>117598000000</c:v>
                </c:pt>
                <c:pt idx="7526">
                  <c:v>118125000000</c:v>
                </c:pt>
                <c:pt idx="7527">
                  <c:v>118458000000</c:v>
                </c:pt>
                <c:pt idx="7528">
                  <c:v>119331000000</c:v>
                </c:pt>
                <c:pt idx="7529">
                  <c:v>119896000000</c:v>
                </c:pt>
                <c:pt idx="7530">
                  <c:v>120083000000</c:v>
                </c:pt>
                <c:pt idx="7531">
                  <c:v>120965000000</c:v>
                </c:pt>
                <c:pt idx="7532">
                  <c:v>121580000000</c:v>
                </c:pt>
                <c:pt idx="7533">
                  <c:v>122116000000</c:v>
                </c:pt>
                <c:pt idx="7534">
                  <c:v>122749000000</c:v>
                </c:pt>
                <c:pt idx="7535">
                  <c:v>123740000000</c:v>
                </c:pt>
                <c:pt idx="7536">
                  <c:v>124068000000</c:v>
                </c:pt>
                <c:pt idx="7537">
                  <c:v>124701000000</c:v>
                </c:pt>
                <c:pt idx="7538">
                  <c:v>125453000000</c:v>
                </c:pt>
                <c:pt idx="7539">
                  <c:v>126084000000</c:v>
                </c:pt>
                <c:pt idx="7540">
                  <c:v>126731000000</c:v>
                </c:pt>
                <c:pt idx="7541">
                  <c:v>127118000000</c:v>
                </c:pt>
                <c:pt idx="7542">
                  <c:v>128067000000</c:v>
                </c:pt>
                <c:pt idx="7543">
                  <c:v>128754000000</c:v>
                </c:pt>
                <c:pt idx="7544">
                  <c:v>129395000000</c:v>
                </c:pt>
                <c:pt idx="7545">
                  <c:v>130115000000</c:v>
                </c:pt>
                <c:pt idx="7546">
                  <c:v>130996000000</c:v>
                </c:pt>
                <c:pt idx="7547">
                  <c:v>131550000000</c:v>
                </c:pt>
                <c:pt idx="7548">
                  <c:v>132281000000</c:v>
                </c:pt>
                <c:pt idx="7549">
                  <c:v>133266000000</c:v>
                </c:pt>
                <c:pt idx="7550">
                  <c:v>133801000000</c:v>
                </c:pt>
                <c:pt idx="7551">
                  <c:v>134528000000</c:v>
                </c:pt>
                <c:pt idx="7552">
                  <c:v>135252000000</c:v>
                </c:pt>
                <c:pt idx="7553">
                  <c:v>136015000000</c:v>
                </c:pt>
                <c:pt idx="7554">
                  <c:v>136757000000</c:v>
                </c:pt>
                <c:pt idx="7555">
                  <c:v>137504000000</c:v>
                </c:pt>
                <c:pt idx="7556">
                  <c:v>138281000000</c:v>
                </c:pt>
                <c:pt idx="7557">
                  <c:v>139063000000</c:v>
                </c:pt>
                <c:pt idx="7558">
                  <c:v>139850000000</c:v>
                </c:pt>
                <c:pt idx="7559">
                  <c:v>140657000000</c:v>
                </c:pt>
                <c:pt idx="7560">
                  <c:v>141622000000</c:v>
                </c:pt>
                <c:pt idx="7561">
                  <c:v>142265000000</c:v>
                </c:pt>
                <c:pt idx="7562">
                  <c:v>143075000000</c:v>
                </c:pt>
                <c:pt idx="7563">
                  <c:v>143906000000</c:v>
                </c:pt>
                <c:pt idx="7564">
                  <c:v>144710000000</c:v>
                </c:pt>
                <c:pt idx="7565">
                  <c:v>145522000000</c:v>
                </c:pt>
                <c:pt idx="7566">
                  <c:v>146411000000</c:v>
                </c:pt>
                <c:pt idx="7567">
                  <c:v>147245000000</c:v>
                </c:pt>
                <c:pt idx="7568">
                  <c:v>148087000000</c:v>
                </c:pt>
                <c:pt idx="7569">
                  <c:v>148980000000</c:v>
                </c:pt>
                <c:pt idx="7570">
                  <c:v>149862000000</c:v>
                </c:pt>
                <c:pt idx="7571">
                  <c:v>150627000000</c:v>
                </c:pt>
                <c:pt idx="7572">
                  <c:v>151550000000</c:v>
                </c:pt>
                <c:pt idx="7573">
                  <c:v>152465000000</c:v>
                </c:pt>
                <c:pt idx="7574">
                  <c:v>153359000000</c:v>
                </c:pt>
                <c:pt idx="7575">
                  <c:v>154280000000</c:v>
                </c:pt>
                <c:pt idx="7576">
                  <c:v>155213000000</c:v>
                </c:pt>
                <c:pt idx="7577">
                  <c:v>156283000000</c:v>
                </c:pt>
                <c:pt idx="7578">
                  <c:v>157231000000</c:v>
                </c:pt>
                <c:pt idx="7579">
                  <c:v>158194000000</c:v>
                </c:pt>
                <c:pt idx="7580">
                  <c:v>159274000000</c:v>
                </c:pt>
                <c:pt idx="7581">
                  <c:v>160281000000</c:v>
                </c:pt>
                <c:pt idx="7582">
                  <c:v>161210000000</c:v>
                </c:pt>
                <c:pt idx="7583">
                  <c:v>162275000000</c:v>
                </c:pt>
                <c:pt idx="7584">
                  <c:v>163358000000</c:v>
                </c:pt>
                <c:pt idx="7585">
                  <c:v>164405000000</c:v>
                </c:pt>
                <c:pt idx="7586">
                  <c:v>165530000000</c:v>
                </c:pt>
                <c:pt idx="7587">
                  <c:v>166675000000</c:v>
                </c:pt>
                <c:pt idx="7588">
                  <c:v>167859000000</c:v>
                </c:pt>
                <c:pt idx="7589">
                  <c:v>169031000000</c:v>
                </c:pt>
                <c:pt idx="7590">
                  <c:v>170227000000</c:v>
                </c:pt>
                <c:pt idx="7591">
                  <c:v>171510000000</c:v>
                </c:pt>
                <c:pt idx="7592">
                  <c:v>172754000000</c:v>
                </c:pt>
                <c:pt idx="7593">
                  <c:v>174216000000</c:v>
                </c:pt>
                <c:pt idx="7594">
                  <c:v>175400000000</c:v>
                </c:pt>
                <c:pt idx="7595">
                  <c:v>176754000000</c:v>
                </c:pt>
                <c:pt idx="7596">
                  <c:v>178141000000</c:v>
                </c:pt>
                <c:pt idx="7597">
                  <c:v>179580000000</c:v>
                </c:pt>
                <c:pt idx="7598">
                  <c:v>181052000000</c:v>
                </c:pt>
                <c:pt idx="7599">
                  <c:v>182492000000</c:v>
                </c:pt>
                <c:pt idx="7600">
                  <c:v>184029000000</c:v>
                </c:pt>
                <c:pt idx="7601">
                  <c:v>185485000000</c:v>
                </c:pt>
                <c:pt idx="7602">
                  <c:v>187194000000</c:v>
                </c:pt>
                <c:pt idx="7603">
                  <c:v>188826000000</c:v>
                </c:pt>
                <c:pt idx="7604">
                  <c:v>190594000000</c:v>
                </c:pt>
                <c:pt idx="7605">
                  <c:v>192313000000</c:v>
                </c:pt>
                <c:pt idx="7606">
                  <c:v>194071000000</c:v>
                </c:pt>
                <c:pt idx="7607">
                  <c:v>195937000000</c:v>
                </c:pt>
                <c:pt idx="7608">
                  <c:v>197805000000</c:v>
                </c:pt>
                <c:pt idx="7609">
                  <c:v>199714000000</c:v>
                </c:pt>
                <c:pt idx="7610">
                  <c:v>201579000000</c:v>
                </c:pt>
                <c:pt idx="7611">
                  <c:v>203589000000</c:v>
                </c:pt>
                <c:pt idx="7612">
                  <c:v>205680000000</c:v>
                </c:pt>
                <c:pt idx="7613">
                  <c:v>207708000000</c:v>
                </c:pt>
                <c:pt idx="7614">
                  <c:v>209845000000</c:v>
                </c:pt>
                <c:pt idx="7615">
                  <c:v>211973000000</c:v>
                </c:pt>
                <c:pt idx="7616">
                  <c:v>214409000000</c:v>
                </c:pt>
                <c:pt idx="7617">
                  <c:v>216664000000</c:v>
                </c:pt>
                <c:pt idx="7618">
                  <c:v>218791000000</c:v>
                </c:pt>
                <c:pt idx="7619">
                  <c:v>221309000000</c:v>
                </c:pt>
                <c:pt idx="7620">
                  <c:v>223691000000</c:v>
                </c:pt>
                <c:pt idx="7621">
                  <c:v>225969000000</c:v>
                </c:pt>
                <c:pt idx="7622">
                  <c:v>228450000000</c:v>
                </c:pt>
                <c:pt idx="7623">
                  <c:v>231378000000</c:v>
                </c:pt>
                <c:pt idx="7624">
                  <c:v>233614000000</c:v>
                </c:pt>
                <c:pt idx="7625">
                  <c:v>236221000000</c:v>
                </c:pt>
                <c:pt idx="7626">
                  <c:v>238744000000</c:v>
                </c:pt>
                <c:pt idx="7627">
                  <c:v>241767000000</c:v>
                </c:pt>
                <c:pt idx="7628">
                  <c:v>244461000000</c:v>
                </c:pt>
                <c:pt idx="7629">
                  <c:v>246684000000</c:v>
                </c:pt>
                <c:pt idx="7630">
                  <c:v>249784000000</c:v>
                </c:pt>
                <c:pt idx="7631">
                  <c:v>252688000000</c:v>
                </c:pt>
                <c:pt idx="7632">
                  <c:v>255138000000</c:v>
                </c:pt>
                <c:pt idx="7633">
                  <c:v>257951000000</c:v>
                </c:pt>
                <c:pt idx="7634">
                  <c:v>261289000000</c:v>
                </c:pt>
                <c:pt idx="7635">
                  <c:v>263832000000</c:v>
                </c:pt>
                <c:pt idx="7636">
                  <c:v>266721000000</c:v>
                </c:pt>
                <c:pt idx="7637">
                  <c:v>269618000000</c:v>
                </c:pt>
                <c:pt idx="7638">
                  <c:v>272755000000</c:v>
                </c:pt>
                <c:pt idx="7639">
                  <c:v>275691000000</c:v>
                </c:pt>
                <c:pt idx="7640">
                  <c:v>278283000000</c:v>
                </c:pt>
                <c:pt idx="7641">
                  <c:v>281486000000</c:v>
                </c:pt>
                <c:pt idx="7642">
                  <c:v>284443000000</c:v>
                </c:pt>
                <c:pt idx="7643">
                  <c:v>287417000000</c:v>
                </c:pt>
                <c:pt idx="7644">
                  <c:v>290280000000</c:v>
                </c:pt>
                <c:pt idx="7645">
                  <c:v>293527000000</c:v>
                </c:pt>
                <c:pt idx="7646">
                  <c:v>296398000000</c:v>
                </c:pt>
                <c:pt idx="7647">
                  <c:v>299416000000</c:v>
                </c:pt>
                <c:pt idx="7648">
                  <c:v>302575000000</c:v>
                </c:pt>
                <c:pt idx="7649">
                  <c:v>305615000000</c:v>
                </c:pt>
                <c:pt idx="7650">
                  <c:v>308618000000</c:v>
                </c:pt>
                <c:pt idx="7651">
                  <c:v>311698000000</c:v>
                </c:pt>
                <c:pt idx="7652">
                  <c:v>314834000000</c:v>
                </c:pt>
                <c:pt idx="7653">
                  <c:v>317938000000</c:v>
                </c:pt>
                <c:pt idx="7654">
                  <c:v>321079000000</c:v>
                </c:pt>
                <c:pt idx="7655">
                  <c:v>324244000000</c:v>
                </c:pt>
                <c:pt idx="7656">
                  <c:v>327514000000</c:v>
                </c:pt>
                <c:pt idx="7657">
                  <c:v>330796000000</c:v>
                </c:pt>
                <c:pt idx="7658">
                  <c:v>334036000000</c:v>
                </c:pt>
                <c:pt idx="7659">
                  <c:v>337375000000</c:v>
                </c:pt>
                <c:pt idx="7660">
                  <c:v>340721000000</c:v>
                </c:pt>
                <c:pt idx="7661">
                  <c:v>344088000000</c:v>
                </c:pt>
                <c:pt idx="7662">
                  <c:v>347497000000</c:v>
                </c:pt>
                <c:pt idx="7663">
                  <c:v>350886000000</c:v>
                </c:pt>
                <c:pt idx="7664">
                  <c:v>354508000000</c:v>
                </c:pt>
                <c:pt idx="7665">
                  <c:v>358086000000</c:v>
                </c:pt>
                <c:pt idx="7666">
                  <c:v>361550000000</c:v>
                </c:pt>
                <c:pt idx="7667">
                  <c:v>365459000000</c:v>
                </c:pt>
                <c:pt idx="7668">
                  <c:v>369248000000</c:v>
                </c:pt>
                <c:pt idx="7669">
                  <c:v>373093000000</c:v>
                </c:pt>
                <c:pt idx="7670">
                  <c:v>377038000000</c:v>
                </c:pt>
                <c:pt idx="7671">
                  <c:v>381303000000</c:v>
                </c:pt>
                <c:pt idx="7672">
                  <c:v>385240000000</c:v>
                </c:pt>
                <c:pt idx="7673">
                  <c:v>389434000000</c:v>
                </c:pt>
                <c:pt idx="7674">
                  <c:v>393814000000</c:v>
                </c:pt>
                <c:pt idx="7675">
                  <c:v>398230000000</c:v>
                </c:pt>
                <c:pt idx="7676">
                  <c:v>402728000000</c:v>
                </c:pt>
                <c:pt idx="7677">
                  <c:v>407078000000</c:v>
                </c:pt>
                <c:pt idx="7678">
                  <c:v>412138000000</c:v>
                </c:pt>
                <c:pt idx="7679">
                  <c:v>417003000000</c:v>
                </c:pt>
                <c:pt idx="7680">
                  <c:v>421932000000</c:v>
                </c:pt>
                <c:pt idx="7681">
                  <c:v>427076000000</c:v>
                </c:pt>
                <c:pt idx="7682">
                  <c:v>432517000000</c:v>
                </c:pt>
                <c:pt idx="7683">
                  <c:v>437757000000</c:v>
                </c:pt>
                <c:pt idx="7684">
                  <c:v>443317000000</c:v>
                </c:pt>
                <c:pt idx="7685">
                  <c:v>449325000000</c:v>
                </c:pt>
                <c:pt idx="7686">
                  <c:v>454971000000</c:v>
                </c:pt>
                <c:pt idx="7687">
                  <c:v>460979000000</c:v>
                </c:pt>
                <c:pt idx="7688">
                  <c:v>467133000000</c:v>
                </c:pt>
                <c:pt idx="7689">
                  <c:v>473605000000</c:v>
                </c:pt>
                <c:pt idx="7690">
                  <c:v>480124000000</c:v>
                </c:pt>
                <c:pt idx="7691">
                  <c:v>486896000000</c:v>
                </c:pt>
                <c:pt idx="7692">
                  <c:v>493804000000</c:v>
                </c:pt>
                <c:pt idx="7693">
                  <c:v>500705000000</c:v>
                </c:pt>
                <c:pt idx="7694">
                  <c:v>508186000000</c:v>
                </c:pt>
                <c:pt idx="7695">
                  <c:v>515671000000</c:v>
                </c:pt>
                <c:pt idx="7696">
                  <c:v>523493000000</c:v>
                </c:pt>
                <c:pt idx="7697">
                  <c:v>531206000000</c:v>
                </c:pt>
                <c:pt idx="7698">
                  <c:v>539262000000</c:v>
                </c:pt>
                <c:pt idx="7699">
                  <c:v>547518000000</c:v>
                </c:pt>
                <c:pt idx="7700">
                  <c:v>555950000000</c:v>
                </c:pt>
                <c:pt idx="7701">
                  <c:v>564575000000</c:v>
                </c:pt>
                <c:pt idx="7702">
                  <c:v>573432000000</c:v>
                </c:pt>
                <c:pt idx="7703">
                  <c:v>582451000000</c:v>
                </c:pt>
                <c:pt idx="7704">
                  <c:v>591655000000</c:v>
                </c:pt>
                <c:pt idx="7705">
                  <c:v>601178000000</c:v>
                </c:pt>
                <c:pt idx="7706">
                  <c:v>610778000000</c:v>
                </c:pt>
                <c:pt idx="7707">
                  <c:v>620459000000</c:v>
                </c:pt>
                <c:pt idx="7708">
                  <c:v>630685000000</c:v>
                </c:pt>
                <c:pt idx="7709">
                  <c:v>640810000000</c:v>
                </c:pt>
                <c:pt idx="7710">
                  <c:v>651169000000</c:v>
                </c:pt>
                <c:pt idx="7711">
                  <c:v>661600000000</c:v>
                </c:pt>
                <c:pt idx="7712">
                  <c:v>672166000000</c:v>
                </c:pt>
                <c:pt idx="7713">
                  <c:v>682813000000</c:v>
                </c:pt>
                <c:pt idx="7714">
                  <c:v>693621000000</c:v>
                </c:pt>
                <c:pt idx="7715">
                  <c:v>704532000000</c:v>
                </c:pt>
                <c:pt idx="7716">
                  <c:v>715412000000</c:v>
                </c:pt>
                <c:pt idx="7717">
                  <c:v>726491000000</c:v>
                </c:pt>
                <c:pt idx="7718">
                  <c:v>737559000000</c:v>
                </c:pt>
                <c:pt idx="7719">
                  <c:v>748766000000</c:v>
                </c:pt>
                <c:pt idx="7720">
                  <c:v>760012000000</c:v>
                </c:pt>
                <c:pt idx="7721">
                  <c:v>771767000000</c:v>
                </c:pt>
                <c:pt idx="7722">
                  <c:v>783098000000</c:v>
                </c:pt>
                <c:pt idx="7723">
                  <c:v>794430000000</c:v>
                </c:pt>
                <c:pt idx="7724">
                  <c:v>806264000000</c:v>
                </c:pt>
                <c:pt idx="7725">
                  <c:v>817602000000</c:v>
                </c:pt>
                <c:pt idx="7726">
                  <c:v>828907000000</c:v>
                </c:pt>
                <c:pt idx="7727">
                  <c:v>839706000000</c:v>
                </c:pt>
                <c:pt idx="7728">
                  <c:v>850903000000</c:v>
                </c:pt>
                <c:pt idx="7729">
                  <c:v>862092000000</c:v>
                </c:pt>
                <c:pt idx="7730">
                  <c:v>872421000000</c:v>
                </c:pt>
                <c:pt idx="7731">
                  <c:v>883387000000</c:v>
                </c:pt>
                <c:pt idx="7732">
                  <c:v>895009000000</c:v>
                </c:pt>
                <c:pt idx="7733">
                  <c:v>905830000000</c:v>
                </c:pt>
                <c:pt idx="7734">
                  <c:v>916558000000</c:v>
                </c:pt>
                <c:pt idx="7735">
                  <c:v>928129000000</c:v>
                </c:pt>
                <c:pt idx="7736">
                  <c:v>938718000000</c:v>
                </c:pt>
                <c:pt idx="7737">
                  <c:v>948199000000</c:v>
                </c:pt>
                <c:pt idx="7738">
                  <c:v>959145000000</c:v>
                </c:pt>
                <c:pt idx="7739">
                  <c:v>969490000000</c:v>
                </c:pt>
                <c:pt idx="7740">
                  <c:v>979929000000</c:v>
                </c:pt>
                <c:pt idx="7741">
                  <c:v>989258000000</c:v>
                </c:pt>
                <c:pt idx="7742">
                  <c:v>999393000000</c:v>
                </c:pt>
                <c:pt idx="7743">
                  <c:v>1010260000000</c:v>
                </c:pt>
                <c:pt idx="7744">
                  <c:v>1020320000000</c:v>
                </c:pt>
                <c:pt idx="7745">
                  <c:v>1030340000000</c:v>
                </c:pt>
                <c:pt idx="7746">
                  <c:v>1041080000000</c:v>
                </c:pt>
                <c:pt idx="7747">
                  <c:v>1051120000000</c:v>
                </c:pt>
                <c:pt idx="7748">
                  <c:v>1060800000000</c:v>
                </c:pt>
                <c:pt idx="7749">
                  <c:v>1070820000000</c:v>
                </c:pt>
                <c:pt idx="7750">
                  <c:v>1081000000000</c:v>
                </c:pt>
                <c:pt idx="7751">
                  <c:v>1092150000000</c:v>
                </c:pt>
                <c:pt idx="7752">
                  <c:v>1101590000000</c:v>
                </c:pt>
                <c:pt idx="7753">
                  <c:v>1112080000000</c:v>
                </c:pt>
                <c:pt idx="7754">
                  <c:v>1123300000000</c:v>
                </c:pt>
                <c:pt idx="7755">
                  <c:v>1134340000000</c:v>
                </c:pt>
                <c:pt idx="7756">
                  <c:v>1144390000000</c:v>
                </c:pt>
                <c:pt idx="7757">
                  <c:v>1156520000000</c:v>
                </c:pt>
                <c:pt idx="7758">
                  <c:v>1167930000000</c:v>
                </c:pt>
                <c:pt idx="7759">
                  <c:v>1179140000000</c:v>
                </c:pt>
                <c:pt idx="7760">
                  <c:v>1190590000000</c:v>
                </c:pt>
                <c:pt idx="7761">
                  <c:v>1202770000000</c:v>
                </c:pt>
                <c:pt idx="7762">
                  <c:v>1216810000000</c:v>
                </c:pt>
                <c:pt idx="7763">
                  <c:v>1228560000000</c:v>
                </c:pt>
                <c:pt idx="7764">
                  <c:v>1241730000000</c:v>
                </c:pt>
                <c:pt idx="7765">
                  <c:v>1255900000000</c:v>
                </c:pt>
                <c:pt idx="7766">
                  <c:v>1270650000000</c:v>
                </c:pt>
                <c:pt idx="7767">
                  <c:v>1283550000000</c:v>
                </c:pt>
                <c:pt idx="7768">
                  <c:v>1299380000000</c:v>
                </c:pt>
                <c:pt idx="7769">
                  <c:v>1314660000000</c:v>
                </c:pt>
                <c:pt idx="7770">
                  <c:v>1330230000000</c:v>
                </c:pt>
                <c:pt idx="7771">
                  <c:v>1345220000000</c:v>
                </c:pt>
                <c:pt idx="7772">
                  <c:v>1361930000000</c:v>
                </c:pt>
                <c:pt idx="7773">
                  <c:v>1381170000000</c:v>
                </c:pt>
                <c:pt idx="7774">
                  <c:v>1397850000000</c:v>
                </c:pt>
                <c:pt idx="7775">
                  <c:v>1416160000000</c:v>
                </c:pt>
                <c:pt idx="7776">
                  <c:v>1434950000000</c:v>
                </c:pt>
                <c:pt idx="7777">
                  <c:v>1456290000000</c:v>
                </c:pt>
                <c:pt idx="7778">
                  <c:v>1474440000000</c:v>
                </c:pt>
                <c:pt idx="7779">
                  <c:v>1495120000000</c:v>
                </c:pt>
                <c:pt idx="7780">
                  <c:v>1517350000000</c:v>
                </c:pt>
                <c:pt idx="7781">
                  <c:v>1540280000000</c:v>
                </c:pt>
                <c:pt idx="7782">
                  <c:v>1560650000000</c:v>
                </c:pt>
                <c:pt idx="7783">
                  <c:v>1583880000000</c:v>
                </c:pt>
                <c:pt idx="7784">
                  <c:v>1609480000000</c:v>
                </c:pt>
                <c:pt idx="7785">
                  <c:v>1633580000000</c:v>
                </c:pt>
                <c:pt idx="7786">
                  <c:v>1657570000000</c:v>
                </c:pt>
                <c:pt idx="7787">
                  <c:v>1683370000000</c:v>
                </c:pt>
                <c:pt idx="7788">
                  <c:v>1711720000000</c:v>
                </c:pt>
                <c:pt idx="7789">
                  <c:v>1738040000000</c:v>
                </c:pt>
                <c:pt idx="7790">
                  <c:v>1765720000000</c:v>
                </c:pt>
                <c:pt idx="7791">
                  <c:v>1793610000000</c:v>
                </c:pt>
                <c:pt idx="7792">
                  <c:v>1824310000000</c:v>
                </c:pt>
                <c:pt idx="7793">
                  <c:v>1852160000000</c:v>
                </c:pt>
                <c:pt idx="7794">
                  <c:v>1882120000000</c:v>
                </c:pt>
                <c:pt idx="7795">
                  <c:v>1913180000000</c:v>
                </c:pt>
                <c:pt idx="7796">
                  <c:v>1944940000000</c:v>
                </c:pt>
                <c:pt idx="7797">
                  <c:v>1974520000000</c:v>
                </c:pt>
                <c:pt idx="7798">
                  <c:v>2006340000000</c:v>
                </c:pt>
                <c:pt idx="7799">
                  <c:v>2039990000000</c:v>
                </c:pt>
                <c:pt idx="7800">
                  <c:v>2072000000000</c:v>
                </c:pt>
                <c:pt idx="7801">
                  <c:v>2104830000000</c:v>
                </c:pt>
                <c:pt idx="7802">
                  <c:v>2137050000000</c:v>
                </c:pt>
                <c:pt idx="7803">
                  <c:v>2172580000000</c:v>
                </c:pt>
                <c:pt idx="7804">
                  <c:v>2206170000000</c:v>
                </c:pt>
                <c:pt idx="7805">
                  <c:v>2240230000000</c:v>
                </c:pt>
                <c:pt idx="7806">
                  <c:v>2274150000000</c:v>
                </c:pt>
                <c:pt idx="7807">
                  <c:v>2307990000000</c:v>
                </c:pt>
                <c:pt idx="7808">
                  <c:v>2341370000000</c:v>
                </c:pt>
                <c:pt idx="7809">
                  <c:v>2375160000000</c:v>
                </c:pt>
                <c:pt idx="7810">
                  <c:v>2410320000000</c:v>
                </c:pt>
                <c:pt idx="7811">
                  <c:v>2440870000000</c:v>
                </c:pt>
                <c:pt idx="7812">
                  <c:v>2474020000000</c:v>
                </c:pt>
                <c:pt idx="7813">
                  <c:v>2508680000000</c:v>
                </c:pt>
                <c:pt idx="7814">
                  <c:v>2540470000000</c:v>
                </c:pt>
                <c:pt idx="7815">
                  <c:v>2572890000000</c:v>
                </c:pt>
                <c:pt idx="7816">
                  <c:v>2607880000000</c:v>
                </c:pt>
                <c:pt idx="7817">
                  <c:v>2639860000000</c:v>
                </c:pt>
                <c:pt idx="7818">
                  <c:v>2668520000000</c:v>
                </c:pt>
                <c:pt idx="7819">
                  <c:v>2702320000000</c:v>
                </c:pt>
                <c:pt idx="7820">
                  <c:v>2733100000000</c:v>
                </c:pt>
                <c:pt idx="7821">
                  <c:v>2764290000000</c:v>
                </c:pt>
                <c:pt idx="7822">
                  <c:v>2790740000000</c:v>
                </c:pt>
                <c:pt idx="7823">
                  <c:v>2820170000000</c:v>
                </c:pt>
                <c:pt idx="7824">
                  <c:v>2851210000000</c:v>
                </c:pt>
                <c:pt idx="7825">
                  <c:v>2879910000000</c:v>
                </c:pt>
                <c:pt idx="7826">
                  <c:v>2908240000000</c:v>
                </c:pt>
                <c:pt idx="7827">
                  <c:v>2938240000000</c:v>
                </c:pt>
                <c:pt idx="7828">
                  <c:v>2965990000000</c:v>
                </c:pt>
                <c:pt idx="7829">
                  <c:v>2991240000000</c:v>
                </c:pt>
                <c:pt idx="7830">
                  <c:v>3017660000000</c:v>
                </c:pt>
                <c:pt idx="7831">
                  <c:v>3044750000000</c:v>
                </c:pt>
                <c:pt idx="7832">
                  <c:v>3075350000000</c:v>
                </c:pt>
                <c:pt idx="7833">
                  <c:v>3100700000000</c:v>
                </c:pt>
                <c:pt idx="7834">
                  <c:v>3127710000000</c:v>
                </c:pt>
                <c:pt idx="7835">
                  <c:v>3157710000000</c:v>
                </c:pt>
                <c:pt idx="7836">
                  <c:v>3184870000000</c:v>
                </c:pt>
                <c:pt idx="7837">
                  <c:v>3212210000000</c:v>
                </c:pt>
                <c:pt idx="7838">
                  <c:v>3236220000000</c:v>
                </c:pt>
                <c:pt idx="7839">
                  <c:v>3264110000000</c:v>
                </c:pt>
                <c:pt idx="7840">
                  <c:v>3292400000000</c:v>
                </c:pt>
                <c:pt idx="7841">
                  <c:v>3319870000000</c:v>
                </c:pt>
                <c:pt idx="7842">
                  <c:v>3349350000000</c:v>
                </c:pt>
                <c:pt idx="7843">
                  <c:v>3382010000000</c:v>
                </c:pt>
                <c:pt idx="7844">
                  <c:v>3416540000000</c:v>
                </c:pt>
                <c:pt idx="7845">
                  <c:v>3448280000000</c:v>
                </c:pt>
                <c:pt idx="7846">
                  <c:v>3480760000000</c:v>
                </c:pt>
                <c:pt idx="7847">
                  <c:v>3514320000000</c:v>
                </c:pt>
                <c:pt idx="7848">
                  <c:v>3548890000000</c:v>
                </c:pt>
                <c:pt idx="7849">
                  <c:v>3578790000000</c:v>
                </c:pt>
                <c:pt idx="7850">
                  <c:v>3615610000000</c:v>
                </c:pt>
                <c:pt idx="7851">
                  <c:v>3653660000000</c:v>
                </c:pt>
                <c:pt idx="7852">
                  <c:v>3695220000000</c:v>
                </c:pt>
                <c:pt idx="7853">
                  <c:v>3735820000000</c:v>
                </c:pt>
                <c:pt idx="7854">
                  <c:v>3781560000000</c:v>
                </c:pt>
                <c:pt idx="7855">
                  <c:v>3825070000000</c:v>
                </c:pt>
                <c:pt idx="7856">
                  <c:v>3870080000000</c:v>
                </c:pt>
                <c:pt idx="7857">
                  <c:v>3915510000000</c:v>
                </c:pt>
                <c:pt idx="7858">
                  <c:v>3963910000000</c:v>
                </c:pt>
                <c:pt idx="7859">
                  <c:v>4013940000000</c:v>
                </c:pt>
                <c:pt idx="7860">
                  <c:v>4063880000000</c:v>
                </c:pt>
                <c:pt idx="7861">
                  <c:v>4117420000000</c:v>
                </c:pt>
                <c:pt idx="7862">
                  <c:v>4172680000000</c:v>
                </c:pt>
                <c:pt idx="7863">
                  <c:v>4232070000000</c:v>
                </c:pt>
                <c:pt idx="7864">
                  <c:v>4290760000000</c:v>
                </c:pt>
                <c:pt idx="7865">
                  <c:v>4348680000000</c:v>
                </c:pt>
                <c:pt idx="7866">
                  <c:v>4415170000000</c:v>
                </c:pt>
                <c:pt idx="7867">
                  <c:v>4479040000000</c:v>
                </c:pt>
                <c:pt idx="7868">
                  <c:v>4542030000000</c:v>
                </c:pt>
                <c:pt idx="7869">
                  <c:v>4609290000000</c:v>
                </c:pt>
                <c:pt idx="7870">
                  <c:v>4678190000000</c:v>
                </c:pt>
                <c:pt idx="7871">
                  <c:v>4747600000000</c:v>
                </c:pt>
                <c:pt idx="7872">
                  <c:v>4819770000000</c:v>
                </c:pt>
                <c:pt idx="7873">
                  <c:v>4899900000000</c:v>
                </c:pt>
                <c:pt idx="7874">
                  <c:v>4972310000000</c:v>
                </c:pt>
                <c:pt idx="7875">
                  <c:v>5049130000000</c:v>
                </c:pt>
                <c:pt idx="7876">
                  <c:v>5125050000000</c:v>
                </c:pt>
                <c:pt idx="7877">
                  <c:v>5209960000000</c:v>
                </c:pt>
                <c:pt idx="7878">
                  <c:v>5290520000000</c:v>
                </c:pt>
                <c:pt idx="7879">
                  <c:v>5366740000000</c:v>
                </c:pt>
                <c:pt idx="7880">
                  <c:v>5449020000000</c:v>
                </c:pt>
                <c:pt idx="7881">
                  <c:v>5532120000000</c:v>
                </c:pt>
                <c:pt idx="7882">
                  <c:v>5615340000000</c:v>
                </c:pt>
                <c:pt idx="7883">
                  <c:v>5699760000000</c:v>
                </c:pt>
                <c:pt idx="7884">
                  <c:v>5790010000000</c:v>
                </c:pt>
                <c:pt idx="7885">
                  <c:v>5879080000000</c:v>
                </c:pt>
                <c:pt idx="7886">
                  <c:v>5964840000000</c:v>
                </c:pt>
                <c:pt idx="7887">
                  <c:v>6040390000000</c:v>
                </c:pt>
                <c:pt idx="7888">
                  <c:v>6131950000000</c:v>
                </c:pt>
                <c:pt idx="7889">
                  <c:v>6217450000000</c:v>
                </c:pt>
                <c:pt idx="7890">
                  <c:v>6305620000000</c:v>
                </c:pt>
                <c:pt idx="7891">
                  <c:v>6380800000000</c:v>
                </c:pt>
                <c:pt idx="7892">
                  <c:v>6475950000000</c:v>
                </c:pt>
                <c:pt idx="7893">
                  <c:v>6557540000000</c:v>
                </c:pt>
                <c:pt idx="7894">
                  <c:v>6640190000000</c:v>
                </c:pt>
                <c:pt idx="7895">
                  <c:v>6715830000000</c:v>
                </c:pt>
                <c:pt idx="7896">
                  <c:v>6808200000000</c:v>
                </c:pt>
                <c:pt idx="7897">
                  <c:v>6887890000000</c:v>
                </c:pt>
                <c:pt idx="7898">
                  <c:v>6960920000000</c:v>
                </c:pt>
                <c:pt idx="7899">
                  <c:v>7034810000000</c:v>
                </c:pt>
                <c:pt idx="7900">
                  <c:v>7111070000000</c:v>
                </c:pt>
                <c:pt idx="7901">
                  <c:v>7194630000000</c:v>
                </c:pt>
                <c:pt idx="7902">
                  <c:v>7258900000000</c:v>
                </c:pt>
                <c:pt idx="7903">
                  <c:v>7329150000000</c:v>
                </c:pt>
                <c:pt idx="7904">
                  <c:v>7409310000000</c:v>
                </c:pt>
                <c:pt idx="7905">
                  <c:v>7478240000000</c:v>
                </c:pt>
                <c:pt idx="7906">
                  <c:v>7540330000000</c:v>
                </c:pt>
                <c:pt idx="7907">
                  <c:v>7607640000000</c:v>
                </c:pt>
                <c:pt idx="7908">
                  <c:v>7672530000000</c:v>
                </c:pt>
                <c:pt idx="7909">
                  <c:v>7747620000000</c:v>
                </c:pt>
                <c:pt idx="7910">
                  <c:v>7801120000000</c:v>
                </c:pt>
                <c:pt idx="7911">
                  <c:v>7863140000000</c:v>
                </c:pt>
                <c:pt idx="7912">
                  <c:v>7925010000000</c:v>
                </c:pt>
                <c:pt idx="7913">
                  <c:v>7991090000000</c:v>
                </c:pt>
                <c:pt idx="7914">
                  <c:v>8039930000000</c:v>
                </c:pt>
                <c:pt idx="7915">
                  <c:v>8098820000000</c:v>
                </c:pt>
                <c:pt idx="7916">
                  <c:v>8163420000000</c:v>
                </c:pt>
                <c:pt idx="7917">
                  <c:v>8227010000000</c:v>
                </c:pt>
                <c:pt idx="7918">
                  <c:v>8274590000000</c:v>
                </c:pt>
                <c:pt idx="7919">
                  <c:v>8332820000000</c:v>
                </c:pt>
                <c:pt idx="7920">
                  <c:v>8401720000000</c:v>
                </c:pt>
                <c:pt idx="7921">
                  <c:v>8459920000000</c:v>
                </c:pt>
                <c:pt idx="7922">
                  <c:v>8512990000000</c:v>
                </c:pt>
                <c:pt idx="7923">
                  <c:v>8573630000000</c:v>
                </c:pt>
                <c:pt idx="7924">
                  <c:v>8645200000000</c:v>
                </c:pt>
                <c:pt idx="7925">
                  <c:v>8702470000000</c:v>
                </c:pt>
                <c:pt idx="7926">
                  <c:v>8766760000000</c:v>
                </c:pt>
                <c:pt idx="7927">
                  <c:v>8830520000000</c:v>
                </c:pt>
                <c:pt idx="7928">
                  <c:v>8908560000000</c:v>
                </c:pt>
                <c:pt idx="7929">
                  <c:v>8968180000000</c:v>
                </c:pt>
                <c:pt idx="7930">
                  <c:v>9039960000000</c:v>
                </c:pt>
                <c:pt idx="7931">
                  <c:v>9118120000000</c:v>
                </c:pt>
                <c:pt idx="7932">
                  <c:v>9199000000000</c:v>
                </c:pt>
                <c:pt idx="7933">
                  <c:v>9268550000000</c:v>
                </c:pt>
                <c:pt idx="7934">
                  <c:v>9350390000000</c:v>
                </c:pt>
                <c:pt idx="7935">
                  <c:v>9442330000000</c:v>
                </c:pt>
                <c:pt idx="7936">
                  <c:v>9532040000000</c:v>
                </c:pt>
                <c:pt idx="7937">
                  <c:v>9622690000000</c:v>
                </c:pt>
                <c:pt idx="7938">
                  <c:v>9708750000000</c:v>
                </c:pt>
                <c:pt idx="7939">
                  <c:v>9812550000000</c:v>
                </c:pt>
                <c:pt idx="7940">
                  <c:v>9914310000000</c:v>
                </c:pt>
                <c:pt idx="7941">
                  <c:v>10009200000000</c:v>
                </c:pt>
                <c:pt idx="7942">
                  <c:v>10115800000000</c:v>
                </c:pt>
                <c:pt idx="7943">
                  <c:v>10232700000000</c:v>
                </c:pt>
                <c:pt idx="7944">
                  <c:v>10347300000000</c:v>
                </c:pt>
                <c:pt idx="7945">
                  <c:v>10464100000000</c:v>
                </c:pt>
                <c:pt idx="7946">
                  <c:v>10575200000000</c:v>
                </c:pt>
                <c:pt idx="7947">
                  <c:v>10711300000000</c:v>
                </c:pt>
                <c:pt idx="7948">
                  <c:v>10837900000000</c:v>
                </c:pt>
                <c:pt idx="7949">
                  <c:v>10960200000000</c:v>
                </c:pt>
                <c:pt idx="7950">
                  <c:v>11093200000000</c:v>
                </c:pt>
                <c:pt idx="7951">
                  <c:v>11228900000000</c:v>
                </c:pt>
                <c:pt idx="7952">
                  <c:v>11369700000000</c:v>
                </c:pt>
                <c:pt idx="7953">
                  <c:v>11510700000000</c:v>
                </c:pt>
                <c:pt idx="7954">
                  <c:v>11656700000000</c:v>
                </c:pt>
                <c:pt idx="7955">
                  <c:v>11803300000000</c:v>
                </c:pt>
                <c:pt idx="7956">
                  <c:v>11950600000000</c:v>
                </c:pt>
                <c:pt idx="7957">
                  <c:v>12095700000000</c:v>
                </c:pt>
                <c:pt idx="7958">
                  <c:v>12243800000000</c:v>
                </c:pt>
                <c:pt idx="7959">
                  <c:v>12396500000000</c:v>
                </c:pt>
                <c:pt idx="7960">
                  <c:v>12559000000000</c:v>
                </c:pt>
                <c:pt idx="7961">
                  <c:v>12715200000000</c:v>
                </c:pt>
                <c:pt idx="7962">
                  <c:v>12872300000000</c:v>
                </c:pt>
                <c:pt idx="7963">
                  <c:v>13040300000000</c:v>
                </c:pt>
                <c:pt idx="7964">
                  <c:v>13198400000000</c:v>
                </c:pt>
                <c:pt idx="7965">
                  <c:v>13348500000000</c:v>
                </c:pt>
                <c:pt idx="7966">
                  <c:v>13500500000000</c:v>
                </c:pt>
                <c:pt idx="7967">
                  <c:v>13658000000000</c:v>
                </c:pt>
                <c:pt idx="7968">
                  <c:v>13825100000000</c:v>
                </c:pt>
                <c:pt idx="7969">
                  <c:v>13968900000000</c:v>
                </c:pt>
                <c:pt idx="7970">
                  <c:v>14124600000000</c:v>
                </c:pt>
                <c:pt idx="7971">
                  <c:v>14296300000000</c:v>
                </c:pt>
                <c:pt idx="7972">
                  <c:v>14450000000000</c:v>
                </c:pt>
                <c:pt idx="7973">
                  <c:v>14602100000000</c:v>
                </c:pt>
                <c:pt idx="7974">
                  <c:v>14740500000000</c:v>
                </c:pt>
                <c:pt idx="7975">
                  <c:v>14888500000000</c:v>
                </c:pt>
                <c:pt idx="7976">
                  <c:v>15034400000000</c:v>
                </c:pt>
                <c:pt idx="7977">
                  <c:v>15179200000000</c:v>
                </c:pt>
                <c:pt idx="7978">
                  <c:v>15321500000000</c:v>
                </c:pt>
                <c:pt idx="7979">
                  <c:v>15485300000000</c:v>
                </c:pt>
                <c:pt idx="7980">
                  <c:v>15623800000000</c:v>
                </c:pt>
                <c:pt idx="7981">
                  <c:v>15759700000000</c:v>
                </c:pt>
                <c:pt idx="7982">
                  <c:v>15876400000000</c:v>
                </c:pt>
                <c:pt idx="7983">
                  <c:v>16007000000000</c:v>
                </c:pt>
                <c:pt idx="7984">
                  <c:v>16135200000000</c:v>
                </c:pt>
                <c:pt idx="7985">
                  <c:v>16236600000000</c:v>
                </c:pt>
                <c:pt idx="7986">
                  <c:v>16359800000000</c:v>
                </c:pt>
                <c:pt idx="7987">
                  <c:v>16480700000000</c:v>
                </c:pt>
                <c:pt idx="7988">
                  <c:v>16633600000000</c:v>
                </c:pt>
                <c:pt idx="7989">
                  <c:v>16751200000000</c:v>
                </c:pt>
                <c:pt idx="7990">
                  <c:v>16881400000000</c:v>
                </c:pt>
                <c:pt idx="7991">
                  <c:v>16996100000000</c:v>
                </c:pt>
                <c:pt idx="7992">
                  <c:v>17109500000000</c:v>
                </c:pt>
                <c:pt idx="7993">
                  <c:v>17191000000000</c:v>
                </c:pt>
                <c:pt idx="7994">
                  <c:v>17302700000000</c:v>
                </c:pt>
                <c:pt idx="7995">
                  <c:v>17413700000000</c:v>
                </c:pt>
                <c:pt idx="7996">
                  <c:v>17529900000000</c:v>
                </c:pt>
                <c:pt idx="7997">
                  <c:v>17640600000000</c:v>
                </c:pt>
                <c:pt idx="7998">
                  <c:v>17751600000000</c:v>
                </c:pt>
                <c:pt idx="7999">
                  <c:v>17890900000000</c:v>
                </c:pt>
                <c:pt idx="8000">
                  <c:v>18003300000000</c:v>
                </c:pt>
                <c:pt idx="8001">
                  <c:v>18082400000000</c:v>
                </c:pt>
                <c:pt idx="8002">
                  <c:v>18207800000000</c:v>
                </c:pt>
                <c:pt idx="8003">
                  <c:v>18325100000000</c:v>
                </c:pt>
                <c:pt idx="8004">
                  <c:v>18427300000000</c:v>
                </c:pt>
                <c:pt idx="8005">
                  <c:v>18549200000000</c:v>
                </c:pt>
                <c:pt idx="8006">
                  <c:v>18673800000000</c:v>
                </c:pt>
                <c:pt idx="8007">
                  <c:v>18841800000000</c:v>
                </c:pt>
                <c:pt idx="8008">
                  <c:v>18973600000000</c:v>
                </c:pt>
                <c:pt idx="8009">
                  <c:v>19077400000000</c:v>
                </c:pt>
                <c:pt idx="8010">
                  <c:v>19253500000000</c:v>
                </c:pt>
                <c:pt idx="8011">
                  <c:v>19397700000000</c:v>
                </c:pt>
                <c:pt idx="8012">
                  <c:v>19523800000000</c:v>
                </c:pt>
                <c:pt idx="8013">
                  <c:v>19660300000000</c:v>
                </c:pt>
                <c:pt idx="8014">
                  <c:v>19817900000000</c:v>
                </c:pt>
                <c:pt idx="8015">
                  <c:v>19987000000000</c:v>
                </c:pt>
                <c:pt idx="8016">
                  <c:v>20154100000000</c:v>
                </c:pt>
                <c:pt idx="8017">
                  <c:v>20326200000000</c:v>
                </c:pt>
                <c:pt idx="8018">
                  <c:v>20545400000000</c:v>
                </c:pt>
                <c:pt idx="8019">
                  <c:v>20728500000000</c:v>
                </c:pt>
                <c:pt idx="8020">
                  <c:v>20884200000000</c:v>
                </c:pt>
                <c:pt idx="8021">
                  <c:v>21092700000000</c:v>
                </c:pt>
                <c:pt idx="8022">
                  <c:v>21292000000000</c:v>
                </c:pt>
                <c:pt idx="8023">
                  <c:v>21512300000000</c:v>
                </c:pt>
                <c:pt idx="8024">
                  <c:v>21683800000000</c:v>
                </c:pt>
                <c:pt idx="8025">
                  <c:v>21898300000000</c:v>
                </c:pt>
                <c:pt idx="8026">
                  <c:v>22144700000000</c:v>
                </c:pt>
                <c:pt idx="8027">
                  <c:v>22370800000000</c:v>
                </c:pt>
                <c:pt idx="8028">
                  <c:v>22570100000000</c:v>
                </c:pt>
                <c:pt idx="8029">
                  <c:v>22836800000000</c:v>
                </c:pt>
                <c:pt idx="8030">
                  <c:v>23072300000000</c:v>
                </c:pt>
                <c:pt idx="8031">
                  <c:v>23293900000000</c:v>
                </c:pt>
                <c:pt idx="8032">
                  <c:v>23519800000000</c:v>
                </c:pt>
                <c:pt idx="8033">
                  <c:v>23764900000000</c:v>
                </c:pt>
                <c:pt idx="8034">
                  <c:v>24053600000000</c:v>
                </c:pt>
                <c:pt idx="8035">
                  <c:v>24274300000000</c:v>
                </c:pt>
                <c:pt idx="8036">
                  <c:v>24525900000000</c:v>
                </c:pt>
                <c:pt idx="8037">
                  <c:v>24786400000000</c:v>
                </c:pt>
                <c:pt idx="8038">
                  <c:v>25073000000000</c:v>
                </c:pt>
                <c:pt idx="8039">
                  <c:v>25283000000000</c:v>
                </c:pt>
                <c:pt idx="8040">
                  <c:v>25557300000000</c:v>
                </c:pt>
                <c:pt idx="8041">
                  <c:v>25814300000000</c:v>
                </c:pt>
                <c:pt idx="8042">
                  <c:v>26084600000000</c:v>
                </c:pt>
                <c:pt idx="8043">
                  <c:v>26292600000000</c:v>
                </c:pt>
                <c:pt idx="8044">
                  <c:v>26547000000000</c:v>
                </c:pt>
                <c:pt idx="8045">
                  <c:v>26867900000000</c:v>
                </c:pt>
                <c:pt idx="8046">
                  <c:v>27105800000000</c:v>
                </c:pt>
                <c:pt idx="8047">
                  <c:v>27313100000000</c:v>
                </c:pt>
                <c:pt idx="8048">
                  <c:v>27560500000000</c:v>
                </c:pt>
                <c:pt idx="8049">
                  <c:v>27883200000000</c:v>
                </c:pt>
                <c:pt idx="8050">
                  <c:v>28065600000000</c:v>
                </c:pt>
                <c:pt idx="8051">
                  <c:v>28291200000000</c:v>
                </c:pt>
                <c:pt idx="8052">
                  <c:v>28526600000000</c:v>
                </c:pt>
                <c:pt idx="8053">
                  <c:v>28850900000000</c:v>
                </c:pt>
                <c:pt idx="8054">
                  <c:v>28991400000000</c:v>
                </c:pt>
                <c:pt idx="8055">
                  <c:v>29217100000000</c:v>
                </c:pt>
                <c:pt idx="8056">
                  <c:v>29474400000000</c:v>
                </c:pt>
                <c:pt idx="8057">
                  <c:v>29746900000000</c:v>
                </c:pt>
                <c:pt idx="8058">
                  <c:v>29851900000000</c:v>
                </c:pt>
                <c:pt idx="8059">
                  <c:v>30061600000000</c:v>
                </c:pt>
                <c:pt idx="8060">
                  <c:v>30330100000000</c:v>
                </c:pt>
                <c:pt idx="8061">
                  <c:v>30562800000000</c:v>
                </c:pt>
                <c:pt idx="8062">
                  <c:v>30762300000000</c:v>
                </c:pt>
                <c:pt idx="8063">
                  <c:v>30863000000000</c:v>
                </c:pt>
                <c:pt idx="8064">
                  <c:v>31140000000000</c:v>
                </c:pt>
                <c:pt idx="8065">
                  <c:v>31337800000000</c:v>
                </c:pt>
                <c:pt idx="8066">
                  <c:v>31524100000000</c:v>
                </c:pt>
                <c:pt idx="8067">
                  <c:v>31618400000000</c:v>
                </c:pt>
                <c:pt idx="8068">
                  <c:v>31897000000000</c:v>
                </c:pt>
                <c:pt idx="8069">
                  <c:v>32067800000000</c:v>
                </c:pt>
                <c:pt idx="8070">
                  <c:v>32247000000000</c:v>
                </c:pt>
                <c:pt idx="8071">
                  <c:v>32341900000000</c:v>
                </c:pt>
                <c:pt idx="8072">
                  <c:v>32629200000000</c:v>
                </c:pt>
                <c:pt idx="8073">
                  <c:v>32806100000000</c:v>
                </c:pt>
                <c:pt idx="8074">
                  <c:v>32932900000000</c:v>
                </c:pt>
                <c:pt idx="8075">
                  <c:v>33051300000000</c:v>
                </c:pt>
                <c:pt idx="8076">
                  <c:v>33349700000000</c:v>
                </c:pt>
                <c:pt idx="8077">
                  <c:v>33458900000000</c:v>
                </c:pt>
                <c:pt idx="8078">
                  <c:v>33642100000000</c:v>
                </c:pt>
                <c:pt idx="8079">
                  <c:v>33805600000000</c:v>
                </c:pt>
                <c:pt idx="8080">
                  <c:v>34094200000000</c:v>
                </c:pt>
                <c:pt idx="8081">
                  <c:v>34284900000000</c:v>
                </c:pt>
                <c:pt idx="8082">
                  <c:v>34388800000000</c:v>
                </c:pt>
                <c:pt idx="8083">
                  <c:v>34599500000000</c:v>
                </c:pt>
                <c:pt idx="8084">
                  <c:v>34804200000000</c:v>
                </c:pt>
                <c:pt idx="8085">
                  <c:v>35079100000000</c:v>
                </c:pt>
                <c:pt idx="8086">
                  <c:v>35229500000000</c:v>
                </c:pt>
                <c:pt idx="8087">
                  <c:v>35450200000000</c:v>
                </c:pt>
                <c:pt idx="8088">
                  <c:v>35742700000000</c:v>
                </c:pt>
                <c:pt idx="8089">
                  <c:v>35972600000000</c:v>
                </c:pt>
                <c:pt idx="8090">
                  <c:v>36130400000000</c:v>
                </c:pt>
                <c:pt idx="8091">
                  <c:v>36391000000000</c:v>
                </c:pt>
                <c:pt idx="8092">
                  <c:v>36639200000000</c:v>
                </c:pt>
                <c:pt idx="8093">
                  <c:v>36933000000000</c:v>
                </c:pt>
                <c:pt idx="8094">
                  <c:v>37129900000000</c:v>
                </c:pt>
                <c:pt idx="8095">
                  <c:v>37397200000000</c:v>
                </c:pt>
                <c:pt idx="8096">
                  <c:v>37740800000000</c:v>
                </c:pt>
                <c:pt idx="8097">
                  <c:v>38018000000000</c:v>
                </c:pt>
                <c:pt idx="8098">
                  <c:v>38300400000000</c:v>
                </c:pt>
                <c:pt idx="8099">
                  <c:v>38577600000000</c:v>
                </c:pt>
                <c:pt idx="8100">
                  <c:v>38869800000000</c:v>
                </c:pt>
                <c:pt idx="8101">
                  <c:v>39153100000000</c:v>
                </c:pt>
                <c:pt idx="8102">
                  <c:v>39429000000000</c:v>
                </c:pt>
                <c:pt idx="8103">
                  <c:v>39736200000000</c:v>
                </c:pt>
                <c:pt idx="8104">
                  <c:v>40081900000000</c:v>
                </c:pt>
                <c:pt idx="8105">
                  <c:v>40403300000000</c:v>
                </c:pt>
                <c:pt idx="8106">
                  <c:v>40718900000000</c:v>
                </c:pt>
                <c:pt idx="8107">
                  <c:v>41028400000000</c:v>
                </c:pt>
                <c:pt idx="8108">
                  <c:v>41344500000000</c:v>
                </c:pt>
                <c:pt idx="8109">
                  <c:v>41661000000000</c:v>
                </c:pt>
                <c:pt idx="8110">
                  <c:v>41942900000000</c:v>
                </c:pt>
                <c:pt idx="8111">
                  <c:v>42259200000000</c:v>
                </c:pt>
                <c:pt idx="8112">
                  <c:v>42574300000000</c:v>
                </c:pt>
                <c:pt idx="8113">
                  <c:v>42952900000000</c:v>
                </c:pt>
                <c:pt idx="8114">
                  <c:v>43268100000000</c:v>
                </c:pt>
                <c:pt idx="8115">
                  <c:v>43601400000000</c:v>
                </c:pt>
                <c:pt idx="8116">
                  <c:v>43910400000000</c:v>
                </c:pt>
                <c:pt idx="8117">
                  <c:v>44215400000000</c:v>
                </c:pt>
                <c:pt idx="8118">
                  <c:v>44412500000000</c:v>
                </c:pt>
                <c:pt idx="8119">
                  <c:v>44705000000000</c:v>
                </c:pt>
                <c:pt idx="8120">
                  <c:v>44992200000000</c:v>
                </c:pt>
                <c:pt idx="8121">
                  <c:v>45328800000000</c:v>
                </c:pt>
                <c:pt idx="8122">
                  <c:v>45606800000000</c:v>
                </c:pt>
                <c:pt idx="8123">
                  <c:v>45878400000000</c:v>
                </c:pt>
                <c:pt idx="8124">
                  <c:v>46214200000000</c:v>
                </c:pt>
                <c:pt idx="8125">
                  <c:v>46473800000000</c:v>
                </c:pt>
                <c:pt idx="8126">
                  <c:v>46596500000000</c:v>
                </c:pt>
                <c:pt idx="8127">
                  <c:v>46840100000000</c:v>
                </c:pt>
                <c:pt idx="8128">
                  <c:v>47077000000000</c:v>
                </c:pt>
                <c:pt idx="8129">
                  <c:v>47351200000000</c:v>
                </c:pt>
                <c:pt idx="8130">
                  <c:v>47578200000000</c:v>
                </c:pt>
                <c:pt idx="8131">
                  <c:v>47799100000000</c:v>
                </c:pt>
                <c:pt idx="8132">
                  <c:v>48142500000000</c:v>
                </c:pt>
                <c:pt idx="8133">
                  <c:v>48352700000000</c:v>
                </c:pt>
                <c:pt idx="8134">
                  <c:v>48557700000000</c:v>
                </c:pt>
                <c:pt idx="8135">
                  <c:v>48605200000000</c:v>
                </c:pt>
                <c:pt idx="8136">
                  <c:v>48799100000000</c:v>
                </c:pt>
                <c:pt idx="8137">
                  <c:v>49175000000000</c:v>
                </c:pt>
                <c:pt idx="8138">
                  <c:v>49159800000000</c:v>
                </c:pt>
                <c:pt idx="8139">
                  <c:v>49349000000000</c:v>
                </c:pt>
                <c:pt idx="8140">
                  <c:v>49731100000000</c:v>
                </c:pt>
                <c:pt idx="8141">
                  <c:v>49920800000000</c:v>
                </c:pt>
                <c:pt idx="8142">
                  <c:v>50110700000000</c:v>
                </c:pt>
                <c:pt idx="8143">
                  <c:v>50182900000000</c:v>
                </c:pt>
                <c:pt idx="8144">
                  <c:v>50374600000000</c:v>
                </c:pt>
                <c:pt idx="8145">
                  <c:v>50703800000000</c:v>
                </c:pt>
                <c:pt idx="8146">
                  <c:v>50685900000000</c:v>
                </c:pt>
                <c:pt idx="8147">
                  <c:v>50891700000000</c:v>
                </c:pt>
                <c:pt idx="8148">
                  <c:v>51187500000000</c:v>
                </c:pt>
                <c:pt idx="8149">
                  <c:v>51522200000000</c:v>
                </c:pt>
                <c:pt idx="8150">
                  <c:v>51745000000000</c:v>
                </c:pt>
                <c:pt idx="8151">
                  <c:v>51874400000000</c:v>
                </c:pt>
                <c:pt idx="8152">
                  <c:v>52109100000000</c:v>
                </c:pt>
                <c:pt idx="8153">
                  <c:v>52351600000000</c:v>
                </c:pt>
                <c:pt idx="8154">
                  <c:v>52463700000000</c:v>
                </c:pt>
                <c:pt idx="8155">
                  <c:v>52727800000000</c:v>
                </c:pt>
                <c:pt idx="8156">
                  <c:v>53186200000000</c:v>
                </c:pt>
                <c:pt idx="8157">
                  <c:v>53507700000000</c:v>
                </c:pt>
                <c:pt idx="8158">
                  <c:v>53800800000000</c:v>
                </c:pt>
                <c:pt idx="8159">
                  <c:v>53859700000000</c:v>
                </c:pt>
                <c:pt idx="8160">
                  <c:v>54385600000000</c:v>
                </c:pt>
                <c:pt idx="8161">
                  <c:v>54701900000000</c:v>
                </c:pt>
                <c:pt idx="8162">
                  <c:v>55028100000000</c:v>
                </c:pt>
                <c:pt idx="8163">
                  <c:v>55170500000000</c:v>
                </c:pt>
                <c:pt idx="8164">
                  <c:v>55758500000000</c:v>
                </c:pt>
                <c:pt idx="8165">
                  <c:v>56024000000000</c:v>
                </c:pt>
                <c:pt idx="8166">
                  <c:v>56382400000000</c:v>
                </c:pt>
                <c:pt idx="8167">
                  <c:v>56615600000000</c:v>
                </c:pt>
                <c:pt idx="8168">
                  <c:v>57216800000000</c:v>
                </c:pt>
                <c:pt idx="8169">
                  <c:v>57591400000000</c:v>
                </c:pt>
                <c:pt idx="8170">
                  <c:v>57839800000000</c:v>
                </c:pt>
                <c:pt idx="8171">
                  <c:v>58140500000000</c:v>
                </c:pt>
                <c:pt idx="8172">
                  <c:v>58523100000000</c:v>
                </c:pt>
                <c:pt idx="8173">
                  <c:v>59104300000000</c:v>
                </c:pt>
                <c:pt idx="8174">
                  <c:v>59328300000000</c:v>
                </c:pt>
                <c:pt idx="8175">
                  <c:v>59703800000000</c:v>
                </c:pt>
                <c:pt idx="8176">
                  <c:v>60271800000000</c:v>
                </c:pt>
                <c:pt idx="8177">
                  <c:v>60650700000000</c:v>
                </c:pt>
                <c:pt idx="8178">
                  <c:v>60838500000000</c:v>
                </c:pt>
                <c:pt idx="8179">
                  <c:v>61244500000000</c:v>
                </c:pt>
                <c:pt idx="8180">
                  <c:v>61611000000000</c:v>
                </c:pt>
                <c:pt idx="8181">
                  <c:v>62109700000000</c:v>
                </c:pt>
                <c:pt idx="8182">
                  <c:v>62277200000000</c:v>
                </c:pt>
                <c:pt idx="8183">
                  <c:v>62717800000000</c:v>
                </c:pt>
                <c:pt idx="8184">
                  <c:v>63061300000000</c:v>
                </c:pt>
                <c:pt idx="8185">
                  <c:v>63483400000000</c:v>
                </c:pt>
                <c:pt idx="8186">
                  <c:v>63626800000000</c:v>
                </c:pt>
                <c:pt idx="8187">
                  <c:v>64046300000000</c:v>
                </c:pt>
                <c:pt idx="8188">
                  <c:v>64358700000000</c:v>
                </c:pt>
                <c:pt idx="8189">
                  <c:v>64716000000000</c:v>
                </c:pt>
                <c:pt idx="8190">
                  <c:v>64834900000000</c:v>
                </c:pt>
                <c:pt idx="8191">
                  <c:v>65121700000000</c:v>
                </c:pt>
                <c:pt idx="8192">
                  <c:v>65533600000000</c:v>
                </c:pt>
                <c:pt idx="8193">
                  <c:v>65826500000000</c:v>
                </c:pt>
                <c:pt idx="8194">
                  <c:v>65966800000000</c:v>
                </c:pt>
                <c:pt idx="8195">
                  <c:v>66226900000000</c:v>
                </c:pt>
                <c:pt idx="8196">
                  <c:v>66625500000000</c:v>
                </c:pt>
                <c:pt idx="8197">
                  <c:v>66879200000000</c:v>
                </c:pt>
                <c:pt idx="8198">
                  <c:v>67119800000000</c:v>
                </c:pt>
                <c:pt idx="8199">
                  <c:v>67220200000000</c:v>
                </c:pt>
                <c:pt idx="8200">
                  <c:v>67559500000000</c:v>
                </c:pt>
                <c:pt idx="8201">
                  <c:v>67762200000000</c:v>
                </c:pt>
                <c:pt idx="8202">
                  <c:v>67875100000000</c:v>
                </c:pt>
                <c:pt idx="8203">
                  <c:v>68102000000000</c:v>
                </c:pt>
                <c:pt idx="8204">
                  <c:v>68475500000000</c:v>
                </c:pt>
                <c:pt idx="8205">
                  <c:v>68693500000000</c:v>
                </c:pt>
                <c:pt idx="8206">
                  <c:v>68919600000000</c:v>
                </c:pt>
                <c:pt idx="8207">
                  <c:v>69044200000000</c:v>
                </c:pt>
                <c:pt idx="8208">
                  <c:v>69392700000000</c:v>
                </c:pt>
                <c:pt idx="8209">
                  <c:v>69618800000000</c:v>
                </c:pt>
                <c:pt idx="8210">
                  <c:v>69809700000000</c:v>
                </c:pt>
                <c:pt idx="8211">
                  <c:v>69941100000000</c:v>
                </c:pt>
                <c:pt idx="8212">
                  <c:v>70314100000000</c:v>
                </c:pt>
                <c:pt idx="8213">
                  <c:v>70527100000000</c:v>
                </c:pt>
                <c:pt idx="8214">
                  <c:v>70771300000000</c:v>
                </c:pt>
                <c:pt idx="8215">
                  <c:v>70926900000000</c:v>
                </c:pt>
                <c:pt idx="8216">
                  <c:v>71326300000000</c:v>
                </c:pt>
                <c:pt idx="8217">
                  <c:v>71578000000000</c:v>
                </c:pt>
                <c:pt idx="8218">
                  <c:v>71747500000000</c:v>
                </c:pt>
                <c:pt idx="8219">
                  <c:v>71942800000000</c:v>
                </c:pt>
                <c:pt idx="8220">
                  <c:v>72203700000000</c:v>
                </c:pt>
                <c:pt idx="8221">
                  <c:v>72578600000000</c:v>
                </c:pt>
                <c:pt idx="8222">
                  <c:v>72770200000000</c:v>
                </c:pt>
                <c:pt idx="8223">
                  <c:v>73037300000000</c:v>
                </c:pt>
                <c:pt idx="8224">
                  <c:v>73399300000000</c:v>
                </c:pt>
                <c:pt idx="8225">
                  <c:v>73666800000000</c:v>
                </c:pt>
                <c:pt idx="8226">
                  <c:v>73859500000000</c:v>
                </c:pt>
                <c:pt idx="8227">
                  <c:v>74128300000000</c:v>
                </c:pt>
                <c:pt idx="8228">
                  <c:v>74392300000000</c:v>
                </c:pt>
                <c:pt idx="8229">
                  <c:v>74708300000000</c:v>
                </c:pt>
                <c:pt idx="8230">
                  <c:v>74876900000000</c:v>
                </c:pt>
                <c:pt idx="8231">
                  <c:v>75131500000000</c:v>
                </c:pt>
                <c:pt idx="8232">
                  <c:v>75456600000000</c:v>
                </c:pt>
                <c:pt idx="8233">
                  <c:v>75705800000000</c:v>
                </c:pt>
                <c:pt idx="8234">
                  <c:v>75949700000000</c:v>
                </c:pt>
                <c:pt idx="8235">
                  <c:v>76179300000000</c:v>
                </c:pt>
                <c:pt idx="8236">
                  <c:v>76414100000000</c:v>
                </c:pt>
                <c:pt idx="8237">
                  <c:v>76678200000000</c:v>
                </c:pt>
                <c:pt idx="8238">
                  <c:v>76800400000000</c:v>
                </c:pt>
                <c:pt idx="8239">
                  <c:v>77010300000000</c:v>
                </c:pt>
                <c:pt idx="8240">
                  <c:v>77284500000000</c:v>
                </c:pt>
                <c:pt idx="8241">
                  <c:v>77465600000000</c:v>
                </c:pt>
                <c:pt idx="8242">
                  <c:v>77656000000000</c:v>
                </c:pt>
                <c:pt idx="8243">
                  <c:v>77895200000000</c:v>
                </c:pt>
                <c:pt idx="8244">
                  <c:v>78077800000000</c:v>
                </c:pt>
                <c:pt idx="8245">
                  <c:v>78253300000000</c:v>
                </c:pt>
                <c:pt idx="8246">
                  <c:v>78309400000000</c:v>
                </c:pt>
                <c:pt idx="8247">
                  <c:v>78468300000000</c:v>
                </c:pt>
                <c:pt idx="8248">
                  <c:v>78620700000000</c:v>
                </c:pt>
                <c:pt idx="8249">
                  <c:v>78782200000000</c:v>
                </c:pt>
                <c:pt idx="8250">
                  <c:v>78922400000000</c:v>
                </c:pt>
                <c:pt idx="8251">
                  <c:v>79182700000000</c:v>
                </c:pt>
                <c:pt idx="8252">
                  <c:v>79317400000000</c:v>
                </c:pt>
                <c:pt idx="8253">
                  <c:v>79447300000000</c:v>
                </c:pt>
                <c:pt idx="8254">
                  <c:v>79444800000000</c:v>
                </c:pt>
                <c:pt idx="8255">
                  <c:v>79566300000000</c:v>
                </c:pt>
                <c:pt idx="8256">
                  <c:v>79684400000000</c:v>
                </c:pt>
                <c:pt idx="8257">
                  <c:v>79778900000000</c:v>
                </c:pt>
                <c:pt idx="8258">
                  <c:v>79889900000000</c:v>
                </c:pt>
                <c:pt idx="8259">
                  <c:v>79998700000000</c:v>
                </c:pt>
                <c:pt idx="8260">
                  <c:v>80264300000000</c:v>
                </c:pt>
                <c:pt idx="8261">
                  <c:v>80370000000000</c:v>
                </c:pt>
                <c:pt idx="8262">
                  <c:v>80363000000000</c:v>
                </c:pt>
                <c:pt idx="8263">
                  <c:v>80468600000000</c:v>
                </c:pt>
                <c:pt idx="8264">
                  <c:v>80572800000000</c:v>
                </c:pt>
                <c:pt idx="8265">
                  <c:v>80622000000000</c:v>
                </c:pt>
                <c:pt idx="8266">
                  <c:v>80724600000000</c:v>
                </c:pt>
                <c:pt idx="8267">
                  <c:v>80825800000000</c:v>
                </c:pt>
                <c:pt idx="8268">
                  <c:v>81077900000000</c:v>
                </c:pt>
                <c:pt idx="8269">
                  <c:v>81171900000000</c:v>
                </c:pt>
                <c:pt idx="8270">
                  <c:v>81133600000000</c:v>
                </c:pt>
                <c:pt idx="8271">
                  <c:v>81279100000000</c:v>
                </c:pt>
                <c:pt idx="8272">
                  <c:v>81369100000000</c:v>
                </c:pt>
                <c:pt idx="8273">
                  <c:v>81541000000000</c:v>
                </c:pt>
                <c:pt idx="8274">
                  <c:v>81443800000000</c:v>
                </c:pt>
                <c:pt idx="8275">
                  <c:v>81528600000000</c:v>
                </c:pt>
                <c:pt idx="8276">
                  <c:v>81736900000000</c:v>
                </c:pt>
                <c:pt idx="8277">
                  <c:v>81808600000000</c:v>
                </c:pt>
                <c:pt idx="8278">
                  <c:v>81874800000000</c:v>
                </c:pt>
                <c:pt idx="8279">
                  <c:v>81943200000000</c:v>
                </c:pt>
                <c:pt idx="8280">
                  <c:v>81996600000000</c:v>
                </c:pt>
                <c:pt idx="8281">
                  <c:v>82051300000000</c:v>
                </c:pt>
                <c:pt idx="8282">
                  <c:v>81994900000000</c:v>
                </c:pt>
                <c:pt idx="8283">
                  <c:v>82030400000000</c:v>
                </c:pt>
                <c:pt idx="8284">
                  <c:v>82118500000000</c:v>
                </c:pt>
                <c:pt idx="8285">
                  <c:v>82114600000000</c:v>
                </c:pt>
                <c:pt idx="8286">
                  <c:v>82121100000000</c:v>
                </c:pt>
                <c:pt idx="8287">
                  <c:v>82139800000000</c:v>
                </c:pt>
                <c:pt idx="8288">
                  <c:v>82123900000000</c:v>
                </c:pt>
                <c:pt idx="8289">
                  <c:v>82097000000000</c:v>
                </c:pt>
                <c:pt idx="8290">
                  <c:v>82007100000000</c:v>
                </c:pt>
                <c:pt idx="8291">
                  <c:v>81959700000000</c:v>
                </c:pt>
                <c:pt idx="8292">
                  <c:v>81974400000000</c:v>
                </c:pt>
                <c:pt idx="8293">
                  <c:v>81851500000000</c:v>
                </c:pt>
                <c:pt idx="8294">
                  <c:v>81771000000000</c:v>
                </c:pt>
                <c:pt idx="8295">
                  <c:v>81666200000000</c:v>
                </c:pt>
                <c:pt idx="8296">
                  <c:v>81625600000000</c:v>
                </c:pt>
                <c:pt idx="8297">
                  <c:v>81508800000000</c:v>
                </c:pt>
                <c:pt idx="8298">
                  <c:v>81322100000000</c:v>
                </c:pt>
                <c:pt idx="8299">
                  <c:v>81179600000000</c:v>
                </c:pt>
                <c:pt idx="8300">
                  <c:v>81100800000000</c:v>
                </c:pt>
                <c:pt idx="8301">
                  <c:v>80835700000000</c:v>
                </c:pt>
                <c:pt idx="8302">
                  <c:v>80661400000000</c:v>
                </c:pt>
                <c:pt idx="8303">
                  <c:v>80538100000000</c:v>
                </c:pt>
                <c:pt idx="8304">
                  <c:v>80374200000000</c:v>
                </c:pt>
                <c:pt idx="8305">
                  <c:v>80171400000000</c:v>
                </c:pt>
                <c:pt idx="8306">
                  <c:v>79812900000000</c:v>
                </c:pt>
                <c:pt idx="8307">
                  <c:v>79658700000000</c:v>
                </c:pt>
                <c:pt idx="8308">
                  <c:v>79420500000000</c:v>
                </c:pt>
                <c:pt idx="8309">
                  <c:v>79243700000000</c:v>
                </c:pt>
                <c:pt idx="8310">
                  <c:v>78861800000000</c:v>
                </c:pt>
                <c:pt idx="8311">
                  <c:v>78711800000000</c:v>
                </c:pt>
                <c:pt idx="8312">
                  <c:v>78481200000000</c:v>
                </c:pt>
                <c:pt idx="8313">
                  <c:v>78203400000000</c:v>
                </c:pt>
                <c:pt idx="8314">
                  <c:v>77693900000000</c:v>
                </c:pt>
                <c:pt idx="8315">
                  <c:v>77527600000000</c:v>
                </c:pt>
                <c:pt idx="8316">
                  <c:v>77219600000000</c:v>
                </c:pt>
                <c:pt idx="8317">
                  <c:v>76964000000000</c:v>
                </c:pt>
                <c:pt idx="8318">
                  <c:v>76456800000000</c:v>
                </c:pt>
                <c:pt idx="8319">
                  <c:v>76316000000000</c:v>
                </c:pt>
                <c:pt idx="8320">
                  <c:v>75978500000000</c:v>
                </c:pt>
                <c:pt idx="8321">
                  <c:v>75657600000000</c:v>
                </c:pt>
                <c:pt idx="8322">
                  <c:v>75055900000000</c:v>
                </c:pt>
                <c:pt idx="8323">
                  <c:v>74873700000000</c:v>
                </c:pt>
                <c:pt idx="8324">
                  <c:v>74506100000000</c:v>
                </c:pt>
                <c:pt idx="8325">
                  <c:v>74187800000000</c:v>
                </c:pt>
                <c:pt idx="8326">
                  <c:v>73558400000000</c:v>
                </c:pt>
                <c:pt idx="8327">
                  <c:v>73167700000000</c:v>
                </c:pt>
                <c:pt idx="8328">
                  <c:v>72995300000000</c:v>
                </c:pt>
                <c:pt idx="8329">
                  <c:v>72616900000000</c:v>
                </c:pt>
                <c:pt idx="8330">
                  <c:v>71940700000000</c:v>
                </c:pt>
                <c:pt idx="8331">
                  <c:v>71521100000000</c:v>
                </c:pt>
                <c:pt idx="8332">
                  <c:v>71318900000000</c:v>
                </c:pt>
                <c:pt idx="8333">
                  <c:v>70928800000000</c:v>
                </c:pt>
                <c:pt idx="8334">
                  <c:v>70486700000000</c:v>
                </c:pt>
                <c:pt idx="8335">
                  <c:v>69769400000000</c:v>
                </c:pt>
                <c:pt idx="8336">
                  <c:v>69523100000000</c:v>
                </c:pt>
                <c:pt idx="8337">
                  <c:v>69079200000000</c:v>
                </c:pt>
                <c:pt idx="8338">
                  <c:v>68372500000000</c:v>
                </c:pt>
                <c:pt idx="8339">
                  <c:v>67895100000000</c:v>
                </c:pt>
                <c:pt idx="8340">
                  <c:v>67641400000000</c:v>
                </c:pt>
                <c:pt idx="8341">
                  <c:v>67163700000000</c:v>
                </c:pt>
                <c:pt idx="8342">
                  <c:v>66659400000000</c:v>
                </c:pt>
                <c:pt idx="8343">
                  <c:v>65916900000000</c:v>
                </c:pt>
                <c:pt idx="8344">
                  <c:v>65573800000000</c:v>
                </c:pt>
                <c:pt idx="8345">
                  <c:v>65045900000000</c:v>
                </c:pt>
                <c:pt idx="8346">
                  <c:v>64506400000000</c:v>
                </c:pt>
                <c:pt idx="8347">
                  <c:v>63802000000000</c:v>
                </c:pt>
                <c:pt idx="8348">
                  <c:v>63457800000000</c:v>
                </c:pt>
                <c:pt idx="8349">
                  <c:v>62879200000000</c:v>
                </c:pt>
                <c:pt idx="8350">
                  <c:v>62311800000000</c:v>
                </c:pt>
                <c:pt idx="8351">
                  <c:v>61582800000000</c:v>
                </c:pt>
                <c:pt idx="8352">
                  <c:v>61138600000000</c:v>
                </c:pt>
                <c:pt idx="8353">
                  <c:v>60546000000000</c:v>
                </c:pt>
                <c:pt idx="8354">
                  <c:v>59902500000000</c:v>
                </c:pt>
                <c:pt idx="8355">
                  <c:v>59206700000000</c:v>
                </c:pt>
                <c:pt idx="8356">
                  <c:v>58593000000000</c:v>
                </c:pt>
                <c:pt idx="8357">
                  <c:v>58116000000000</c:v>
                </c:pt>
                <c:pt idx="8358">
                  <c:v>57431400000000</c:v>
                </c:pt>
                <c:pt idx="8359">
                  <c:v>56787200000000</c:v>
                </c:pt>
                <c:pt idx="8360">
                  <c:v>56163800000000</c:v>
                </c:pt>
                <c:pt idx="8361">
                  <c:v>55500300000000</c:v>
                </c:pt>
                <c:pt idx="8362">
                  <c:v>54752100000000</c:v>
                </c:pt>
                <c:pt idx="8363">
                  <c:v>54049100000000</c:v>
                </c:pt>
                <c:pt idx="8364">
                  <c:v>53361700000000</c:v>
                </c:pt>
                <c:pt idx="8365">
                  <c:v>52752200000000</c:v>
                </c:pt>
                <c:pt idx="8366">
                  <c:v>51990200000000</c:v>
                </c:pt>
                <c:pt idx="8367">
                  <c:v>51272500000000</c:v>
                </c:pt>
                <c:pt idx="8368">
                  <c:v>50593600000000</c:v>
                </c:pt>
                <c:pt idx="8369">
                  <c:v>49855000000000</c:v>
                </c:pt>
                <c:pt idx="8370">
                  <c:v>49107000000000</c:v>
                </c:pt>
                <c:pt idx="8371">
                  <c:v>48295400000000</c:v>
                </c:pt>
                <c:pt idx="8372">
                  <c:v>47531900000000</c:v>
                </c:pt>
                <c:pt idx="8373">
                  <c:v>46779000000000</c:v>
                </c:pt>
                <c:pt idx="8374">
                  <c:v>45965400000000</c:v>
                </c:pt>
                <c:pt idx="8375">
                  <c:v>45176700000000</c:v>
                </c:pt>
                <c:pt idx="8376">
                  <c:v>44395400000000</c:v>
                </c:pt>
                <c:pt idx="8377">
                  <c:v>43602100000000</c:v>
                </c:pt>
                <c:pt idx="8378">
                  <c:v>42789100000000</c:v>
                </c:pt>
                <c:pt idx="8379">
                  <c:v>41948700000000</c:v>
                </c:pt>
                <c:pt idx="8380">
                  <c:v>41122300000000</c:v>
                </c:pt>
                <c:pt idx="8381">
                  <c:v>40289500000000</c:v>
                </c:pt>
                <c:pt idx="8382">
                  <c:v>39442200000000</c:v>
                </c:pt>
                <c:pt idx="8383">
                  <c:v>38598900000000</c:v>
                </c:pt>
                <c:pt idx="8384">
                  <c:v>37750800000000</c:v>
                </c:pt>
                <c:pt idx="8385">
                  <c:v>36919800000000</c:v>
                </c:pt>
                <c:pt idx="8386">
                  <c:v>36064000000000</c:v>
                </c:pt>
                <c:pt idx="8387">
                  <c:v>35191300000000</c:v>
                </c:pt>
                <c:pt idx="8388">
                  <c:v>34331200000000</c:v>
                </c:pt>
                <c:pt idx="8389">
                  <c:v>33469800000000</c:v>
                </c:pt>
                <c:pt idx="8390">
                  <c:v>32594300000000</c:v>
                </c:pt>
                <c:pt idx="8391">
                  <c:v>31733500000000</c:v>
                </c:pt>
                <c:pt idx="8392">
                  <c:v>30873600000000</c:v>
                </c:pt>
                <c:pt idx="8393">
                  <c:v>30023900000000</c:v>
                </c:pt>
                <c:pt idx="8394">
                  <c:v>29168800000000</c:v>
                </c:pt>
                <c:pt idx="8395">
                  <c:v>28317000000000</c:v>
                </c:pt>
                <c:pt idx="8396">
                  <c:v>27459800000000</c:v>
                </c:pt>
                <c:pt idx="8397">
                  <c:v>26617500000000</c:v>
                </c:pt>
                <c:pt idx="8398">
                  <c:v>25776200000000</c:v>
                </c:pt>
                <c:pt idx="8399">
                  <c:v>24946500000000</c:v>
                </c:pt>
                <c:pt idx="8400">
                  <c:v>24124300000000</c:v>
                </c:pt>
                <c:pt idx="8401">
                  <c:v>23321100000000</c:v>
                </c:pt>
                <c:pt idx="8402">
                  <c:v>22516400000000</c:v>
                </c:pt>
                <c:pt idx="8403">
                  <c:v>21721400000000</c:v>
                </c:pt>
                <c:pt idx="8404">
                  <c:v>20928400000000</c:v>
                </c:pt>
                <c:pt idx="8405">
                  <c:v>20156300000000</c:v>
                </c:pt>
                <c:pt idx="8406">
                  <c:v>19394800000000</c:v>
                </c:pt>
                <c:pt idx="8407">
                  <c:v>18638000000000</c:v>
                </c:pt>
                <c:pt idx="8408">
                  <c:v>17904600000000</c:v>
                </c:pt>
                <c:pt idx="8409">
                  <c:v>17191400000000</c:v>
                </c:pt>
                <c:pt idx="8410">
                  <c:v>16486300000000</c:v>
                </c:pt>
                <c:pt idx="8411">
                  <c:v>15796400000000</c:v>
                </c:pt>
                <c:pt idx="8412">
                  <c:v>15120700000000</c:v>
                </c:pt>
                <c:pt idx="8413">
                  <c:v>14462700000000</c:v>
                </c:pt>
                <c:pt idx="8414">
                  <c:v>13821000000000</c:v>
                </c:pt>
                <c:pt idx="8415">
                  <c:v>13186400000000</c:v>
                </c:pt>
                <c:pt idx="8416">
                  <c:v>12579300000000</c:v>
                </c:pt>
                <c:pt idx="8417">
                  <c:v>11992200000000</c:v>
                </c:pt>
                <c:pt idx="8418">
                  <c:v>11417700000000</c:v>
                </c:pt>
                <c:pt idx="8419">
                  <c:v>10863600000000</c:v>
                </c:pt>
                <c:pt idx="8420">
                  <c:v>10326700000000</c:v>
                </c:pt>
                <c:pt idx="8421">
                  <c:v>9808180000000</c:v>
                </c:pt>
                <c:pt idx="8422">
                  <c:v>9308190000000</c:v>
                </c:pt>
                <c:pt idx="8423">
                  <c:v>8818080000000</c:v>
                </c:pt>
                <c:pt idx="8424">
                  <c:v>8354500000000</c:v>
                </c:pt>
                <c:pt idx="8425">
                  <c:v>7910640000000</c:v>
                </c:pt>
                <c:pt idx="8426">
                  <c:v>7478960000000</c:v>
                </c:pt>
                <c:pt idx="8427">
                  <c:v>7068640000000</c:v>
                </c:pt>
                <c:pt idx="8428">
                  <c:v>6677020000000</c:v>
                </c:pt>
                <c:pt idx="8429">
                  <c:v>6299910000000</c:v>
                </c:pt>
                <c:pt idx="8430">
                  <c:v>5940830000000</c:v>
                </c:pt>
                <c:pt idx="8431">
                  <c:v>5597380000000</c:v>
                </c:pt>
                <c:pt idx="8432">
                  <c:v>5267920000000</c:v>
                </c:pt>
                <c:pt idx="8433">
                  <c:v>4957420000000</c:v>
                </c:pt>
                <c:pt idx="8434">
                  <c:v>4661470000000</c:v>
                </c:pt>
                <c:pt idx="8435">
                  <c:v>4381640000000</c:v>
                </c:pt>
                <c:pt idx="8436">
                  <c:v>4115970000000</c:v>
                </c:pt>
                <c:pt idx="8437">
                  <c:v>3863560000000</c:v>
                </c:pt>
                <c:pt idx="8438">
                  <c:v>3626300000000</c:v>
                </c:pt>
                <c:pt idx="8439">
                  <c:v>3401290000000</c:v>
                </c:pt>
                <c:pt idx="8440">
                  <c:v>3186160000000</c:v>
                </c:pt>
                <c:pt idx="8441">
                  <c:v>2987280000000</c:v>
                </c:pt>
                <c:pt idx="8442">
                  <c:v>2801500000000</c:v>
                </c:pt>
                <c:pt idx="8443">
                  <c:v>2624050000000</c:v>
                </c:pt>
                <c:pt idx="8444">
                  <c:v>2459100000000</c:v>
                </c:pt>
                <c:pt idx="8445">
                  <c:v>2303920000000</c:v>
                </c:pt>
                <c:pt idx="8446">
                  <c:v>2158640000000</c:v>
                </c:pt>
                <c:pt idx="8447">
                  <c:v>2021760000000</c:v>
                </c:pt>
                <c:pt idx="8448">
                  <c:v>1891240000000</c:v>
                </c:pt>
                <c:pt idx="8449">
                  <c:v>1773630000000</c:v>
                </c:pt>
                <c:pt idx="8450">
                  <c:v>1665160000000</c:v>
                </c:pt>
                <c:pt idx="8451">
                  <c:v>1558950000000</c:v>
                </c:pt>
                <c:pt idx="8452">
                  <c:v>1464090000000</c:v>
                </c:pt>
                <c:pt idx="8453">
                  <c:v>1376960000000</c:v>
                </c:pt>
                <c:pt idx="8454">
                  <c:v>1293140000000</c:v>
                </c:pt>
                <c:pt idx="8455">
                  <c:v>1216680000000</c:v>
                </c:pt>
                <c:pt idx="8456">
                  <c:v>1146110000000</c:v>
                </c:pt>
                <c:pt idx="8457">
                  <c:v>1079230000000</c:v>
                </c:pt>
                <c:pt idx="8458">
                  <c:v>1018400000000</c:v>
                </c:pt>
                <c:pt idx="8459">
                  <c:v>961000000000</c:v>
                </c:pt>
                <c:pt idx="8460">
                  <c:v>909364000000</c:v>
                </c:pt>
                <c:pt idx="8461">
                  <c:v>861179000000</c:v>
                </c:pt>
                <c:pt idx="8462">
                  <c:v>815624000000</c:v>
                </c:pt>
                <c:pt idx="8463">
                  <c:v>774869000000</c:v>
                </c:pt>
                <c:pt idx="8464">
                  <c:v>737066000000</c:v>
                </c:pt>
                <c:pt idx="8465">
                  <c:v>700489000000</c:v>
                </c:pt>
                <c:pt idx="8466">
                  <c:v>668615000000</c:v>
                </c:pt>
                <c:pt idx="8467">
                  <c:v>638941000000</c:v>
                </c:pt>
                <c:pt idx="8468">
                  <c:v>609871000000</c:v>
                </c:pt>
                <c:pt idx="8469">
                  <c:v>584833000000</c:v>
                </c:pt>
                <c:pt idx="8470">
                  <c:v>561447000000</c:v>
                </c:pt>
                <c:pt idx="8471">
                  <c:v>537756000000</c:v>
                </c:pt>
                <c:pt idx="8472">
                  <c:v>518411000000</c:v>
                </c:pt>
                <c:pt idx="8473">
                  <c:v>498543000000</c:v>
                </c:pt>
                <c:pt idx="8474">
                  <c:v>481322000000</c:v>
                </c:pt>
                <c:pt idx="8475">
                  <c:v>465518000000</c:v>
                </c:pt>
                <c:pt idx="8476">
                  <c:v>450032000000</c:v>
                </c:pt>
                <c:pt idx="8477">
                  <c:v>435819000000</c:v>
                </c:pt>
                <c:pt idx="8478">
                  <c:v>423142000000</c:v>
                </c:pt>
                <c:pt idx="8479">
                  <c:v>409599000000</c:v>
                </c:pt>
                <c:pt idx="8480">
                  <c:v>399136000000</c:v>
                </c:pt>
                <c:pt idx="8481">
                  <c:v>388823000000</c:v>
                </c:pt>
                <c:pt idx="8482">
                  <c:v>378055000000</c:v>
                </c:pt>
                <c:pt idx="8483">
                  <c:v>369108000000</c:v>
                </c:pt>
                <c:pt idx="8484">
                  <c:v>359811000000</c:v>
                </c:pt>
                <c:pt idx="8485">
                  <c:v>351734000000</c:v>
                </c:pt>
                <c:pt idx="8486">
                  <c:v>344178000000</c:v>
                </c:pt>
                <c:pt idx="8487">
                  <c:v>335994000000</c:v>
                </c:pt>
                <c:pt idx="8488">
                  <c:v>329489000000</c:v>
                </c:pt>
                <c:pt idx="8489">
                  <c:v>323051000000</c:v>
                </c:pt>
                <c:pt idx="8490">
                  <c:v>316587000000</c:v>
                </c:pt>
                <c:pt idx="8491">
                  <c:v>310420000000</c:v>
                </c:pt>
                <c:pt idx="8492">
                  <c:v>304848000000</c:v>
                </c:pt>
                <c:pt idx="8493">
                  <c:v>298902000000</c:v>
                </c:pt>
                <c:pt idx="8494">
                  <c:v>293829000000</c:v>
                </c:pt>
                <c:pt idx="8495">
                  <c:v>288928000000</c:v>
                </c:pt>
                <c:pt idx="8496">
                  <c:v>283700000000</c:v>
                </c:pt>
                <c:pt idx="8497">
                  <c:v>279187000000</c:v>
                </c:pt>
                <c:pt idx="8498">
                  <c:v>274787000000</c:v>
                </c:pt>
                <c:pt idx="8499">
                  <c:v>270319000000</c:v>
                </c:pt>
                <c:pt idx="8500">
                  <c:v>266238000000</c:v>
                </c:pt>
                <c:pt idx="8501">
                  <c:v>262136000000</c:v>
                </c:pt>
                <c:pt idx="8502">
                  <c:v>258271000000</c:v>
                </c:pt>
                <c:pt idx="8503">
                  <c:v>254535000000</c:v>
                </c:pt>
                <c:pt idx="8504">
                  <c:v>250763000000</c:v>
                </c:pt>
                <c:pt idx="8505">
                  <c:v>247232000000</c:v>
                </c:pt>
                <c:pt idx="8506">
                  <c:v>243789000000</c:v>
                </c:pt>
                <c:pt idx="8507">
                  <c:v>240404000000</c:v>
                </c:pt>
                <c:pt idx="8508">
                  <c:v>237135000000</c:v>
                </c:pt>
                <c:pt idx="8509">
                  <c:v>233715000000</c:v>
                </c:pt>
                <c:pt idx="8510">
                  <c:v>230740000000</c:v>
                </c:pt>
                <c:pt idx="8511">
                  <c:v>227705000000</c:v>
                </c:pt>
                <c:pt idx="8512">
                  <c:v>224659000000</c:v>
                </c:pt>
                <c:pt idx="8513">
                  <c:v>221779000000</c:v>
                </c:pt>
                <c:pt idx="8514">
                  <c:v>218950000000</c:v>
                </c:pt>
                <c:pt idx="8515">
                  <c:v>216188000000</c:v>
                </c:pt>
                <c:pt idx="8516">
                  <c:v>213485000000</c:v>
                </c:pt>
                <c:pt idx="8517">
                  <c:v>210839000000</c:v>
                </c:pt>
                <c:pt idx="8518">
                  <c:v>208194000000</c:v>
                </c:pt>
                <c:pt idx="8519">
                  <c:v>205664000000</c:v>
                </c:pt>
                <c:pt idx="8520">
                  <c:v>203186000000</c:v>
                </c:pt>
                <c:pt idx="8521">
                  <c:v>200742000000</c:v>
                </c:pt>
                <c:pt idx="8522">
                  <c:v>198370000000</c:v>
                </c:pt>
                <c:pt idx="8523">
                  <c:v>196011000000</c:v>
                </c:pt>
                <c:pt idx="8524">
                  <c:v>193738000000</c:v>
                </c:pt>
                <c:pt idx="8525">
                  <c:v>191509000000</c:v>
                </c:pt>
                <c:pt idx="8526">
                  <c:v>189279000000</c:v>
                </c:pt>
                <c:pt idx="8527">
                  <c:v>187140000000</c:v>
                </c:pt>
                <c:pt idx="8528">
                  <c:v>185041000000</c:v>
                </c:pt>
                <c:pt idx="8529">
                  <c:v>182987000000</c:v>
                </c:pt>
                <c:pt idx="8530">
                  <c:v>180970000000</c:v>
                </c:pt>
                <c:pt idx="8531">
                  <c:v>178991000000</c:v>
                </c:pt>
                <c:pt idx="8532">
                  <c:v>177022000000</c:v>
                </c:pt>
                <c:pt idx="8533">
                  <c:v>175118000000</c:v>
                </c:pt>
                <c:pt idx="8534">
                  <c:v>173224000000</c:v>
                </c:pt>
                <c:pt idx="8535">
                  <c:v>171392000000</c:v>
                </c:pt>
                <c:pt idx="8536">
                  <c:v>169594000000</c:v>
                </c:pt>
                <c:pt idx="8537">
                  <c:v>167815000000</c:v>
                </c:pt>
                <c:pt idx="8538">
                  <c:v>166083000000</c:v>
                </c:pt>
                <c:pt idx="8539">
                  <c:v>164382000000</c:v>
                </c:pt>
                <c:pt idx="8540">
                  <c:v>162682000000</c:v>
                </c:pt>
                <c:pt idx="8541">
                  <c:v>161041000000</c:v>
                </c:pt>
                <c:pt idx="8542">
                  <c:v>159446000000</c:v>
                </c:pt>
                <c:pt idx="8543">
                  <c:v>157835000000</c:v>
                </c:pt>
                <c:pt idx="8544">
                  <c:v>156278000000</c:v>
                </c:pt>
                <c:pt idx="8545">
                  <c:v>154739000000</c:v>
                </c:pt>
                <c:pt idx="8546">
                  <c:v>153237000000</c:v>
                </c:pt>
                <c:pt idx="8547">
                  <c:v>151760000000</c:v>
                </c:pt>
                <c:pt idx="8548">
                  <c:v>150288000000</c:v>
                </c:pt>
                <c:pt idx="8549">
                  <c:v>148861000000</c:v>
                </c:pt>
                <c:pt idx="8550">
                  <c:v>147458000000</c:v>
                </c:pt>
                <c:pt idx="8551">
                  <c:v>146062000000</c:v>
                </c:pt>
                <c:pt idx="8552">
                  <c:v>144705000000</c:v>
                </c:pt>
                <c:pt idx="8553">
                  <c:v>143383000000</c:v>
                </c:pt>
                <c:pt idx="8554">
                  <c:v>142042000000</c:v>
                </c:pt>
                <c:pt idx="8555">
                  <c:v>140751000000</c:v>
                </c:pt>
                <c:pt idx="8556">
                  <c:v>139490000000</c:v>
                </c:pt>
                <c:pt idx="8557">
                  <c:v>138230000000</c:v>
                </c:pt>
                <c:pt idx="8558">
                  <c:v>136999000000</c:v>
                </c:pt>
                <c:pt idx="8559">
                  <c:v>135778000000</c:v>
                </c:pt>
                <c:pt idx="8560">
                  <c:v>134588000000</c:v>
                </c:pt>
                <c:pt idx="8561">
                  <c:v>133409000000</c:v>
                </c:pt>
                <c:pt idx="8562">
                  <c:v>132235000000</c:v>
                </c:pt>
                <c:pt idx="8563">
                  <c:v>131100000000</c:v>
                </c:pt>
                <c:pt idx="8564">
                  <c:v>129996000000</c:v>
                </c:pt>
                <c:pt idx="8565">
                  <c:v>128879000000</c:v>
                </c:pt>
                <c:pt idx="8566">
                  <c:v>127795000000</c:v>
                </c:pt>
                <c:pt idx="8567">
                  <c:v>126730000000</c:v>
                </c:pt>
                <c:pt idx="8568">
                  <c:v>125668000000</c:v>
                </c:pt>
                <c:pt idx="8569">
                  <c:v>124632000000</c:v>
                </c:pt>
                <c:pt idx="8570">
                  <c:v>123596000000</c:v>
                </c:pt>
                <c:pt idx="8571">
                  <c:v>122591000000</c:v>
                </c:pt>
                <c:pt idx="8572">
                  <c:v>121610000000</c:v>
                </c:pt>
                <c:pt idx="8573">
                  <c:v>120626000000</c:v>
                </c:pt>
                <c:pt idx="8574">
                  <c:v>119665000000</c:v>
                </c:pt>
                <c:pt idx="8575">
                  <c:v>118713000000</c:v>
                </c:pt>
                <c:pt idx="8576">
                  <c:v>117768000000</c:v>
                </c:pt>
                <c:pt idx="8577">
                  <c:v>116849000000</c:v>
                </c:pt>
                <c:pt idx="8578">
                  <c:v>115944000000</c:v>
                </c:pt>
                <c:pt idx="8579">
                  <c:v>115040000000</c:v>
                </c:pt>
                <c:pt idx="8580">
                  <c:v>114160000000</c:v>
                </c:pt>
                <c:pt idx="8581">
                  <c:v>113302000000</c:v>
                </c:pt>
                <c:pt idx="8582">
                  <c:v>112436000000</c:v>
                </c:pt>
                <c:pt idx="8583">
                  <c:v>111590000000</c:v>
                </c:pt>
                <c:pt idx="8584">
                  <c:v>110748000000</c:v>
                </c:pt>
                <c:pt idx="8585">
                  <c:v>109928000000</c:v>
                </c:pt>
                <c:pt idx="8586">
                  <c:v>109123000000</c:v>
                </c:pt>
                <c:pt idx="8587">
                  <c:v>108318000000</c:v>
                </c:pt>
                <c:pt idx="8588">
                  <c:v>107532000000</c:v>
                </c:pt>
                <c:pt idx="8589">
                  <c:v>106756000000</c:v>
                </c:pt>
                <c:pt idx="8590">
                  <c:v>105983000000</c:v>
                </c:pt>
                <c:pt idx="8591">
                  <c:v>105227000000</c:v>
                </c:pt>
                <c:pt idx="8592">
                  <c:v>104483000000</c:v>
                </c:pt>
                <c:pt idx="8593">
                  <c:v>103741000000</c:v>
                </c:pt>
                <c:pt idx="8594">
                  <c:v>103025000000</c:v>
                </c:pt>
                <c:pt idx="8595">
                  <c:v>102301000000</c:v>
                </c:pt>
                <c:pt idx="8596">
                  <c:v>101596000000</c:v>
                </c:pt>
                <c:pt idx="8597">
                  <c:v>100901000000</c:v>
                </c:pt>
                <c:pt idx="8598">
                  <c:v>100207000000</c:v>
                </c:pt>
                <c:pt idx="8599">
                  <c:v>99530300000</c:v>
                </c:pt>
                <c:pt idx="8600">
                  <c:v>98862800000</c:v>
                </c:pt>
                <c:pt idx="8601">
                  <c:v>98196300000</c:v>
                </c:pt>
                <c:pt idx="8602">
                  <c:v>97548300000</c:v>
                </c:pt>
                <c:pt idx="8603">
                  <c:v>96905700000</c:v>
                </c:pt>
                <c:pt idx="8604">
                  <c:v>96263600000</c:v>
                </c:pt>
                <c:pt idx="8605">
                  <c:v>95638900000</c:v>
                </c:pt>
                <c:pt idx="8606">
                  <c:v>95021200000</c:v>
                </c:pt>
                <c:pt idx="8607">
                  <c:v>94405500000</c:v>
                </c:pt>
                <c:pt idx="8608">
                  <c:v>93807400000</c:v>
                </c:pt>
                <c:pt idx="8609">
                  <c:v>93205300000</c:v>
                </c:pt>
                <c:pt idx="8610">
                  <c:v>92621300000</c:v>
                </c:pt>
                <c:pt idx="8611">
                  <c:v>92042000000</c:v>
                </c:pt>
                <c:pt idx="8612">
                  <c:v>91463000000</c:v>
                </c:pt>
                <c:pt idx="8613">
                  <c:v>90900300000</c:v>
                </c:pt>
                <c:pt idx="8614">
                  <c:v>90342600000</c:v>
                </c:pt>
                <c:pt idx="8615">
                  <c:v>89785400000</c:v>
                </c:pt>
                <c:pt idx="8616">
                  <c:v>89243600000</c:v>
                </c:pt>
                <c:pt idx="8617">
                  <c:v>88706500000</c:v>
                </c:pt>
                <c:pt idx="8618">
                  <c:v>88169900000</c:v>
                </c:pt>
                <c:pt idx="8619">
                  <c:v>87648100000</c:v>
                </c:pt>
                <c:pt idx="8620">
                  <c:v>87125600000</c:v>
                </c:pt>
                <c:pt idx="8621">
                  <c:v>86617400000</c:v>
                </c:pt>
                <c:pt idx="8622">
                  <c:v>86112900000</c:v>
                </c:pt>
                <c:pt idx="8623">
                  <c:v>85607500000</c:v>
                </c:pt>
                <c:pt idx="8624">
                  <c:v>85118100000</c:v>
                </c:pt>
                <c:pt idx="8625">
                  <c:v>84631500000</c:v>
                </c:pt>
                <c:pt idx="8626">
                  <c:v>84144800000</c:v>
                </c:pt>
                <c:pt idx="8627">
                  <c:v>83672500000</c:v>
                </c:pt>
                <c:pt idx="8628">
                  <c:v>83203400000</c:v>
                </c:pt>
                <c:pt idx="8629">
                  <c:v>82735200000</c:v>
                </c:pt>
                <c:pt idx="8630">
                  <c:v>82277600000</c:v>
                </c:pt>
                <c:pt idx="8631">
                  <c:v>81825100000</c:v>
                </c:pt>
                <c:pt idx="8632">
                  <c:v>81374800000</c:v>
                </c:pt>
                <c:pt idx="8633">
                  <c:v>80933300000</c:v>
                </c:pt>
                <c:pt idx="8634">
                  <c:v>80492700000</c:v>
                </c:pt>
                <c:pt idx="8635">
                  <c:v>80063900000</c:v>
                </c:pt>
                <c:pt idx="8636">
                  <c:v>79637700000</c:v>
                </c:pt>
                <c:pt idx="8637">
                  <c:v>79210000000</c:v>
                </c:pt>
                <c:pt idx="8638">
                  <c:v>78796900000</c:v>
                </c:pt>
                <c:pt idx="8639">
                  <c:v>78385300000</c:v>
                </c:pt>
                <c:pt idx="8640">
                  <c:v>77975200000</c:v>
                </c:pt>
                <c:pt idx="8641">
                  <c:v>77573500000</c:v>
                </c:pt>
                <c:pt idx="8642">
                  <c:v>77176100000</c:v>
                </c:pt>
                <c:pt idx="8643">
                  <c:v>76779400000</c:v>
                </c:pt>
                <c:pt idx="8644">
                  <c:v>76391500000</c:v>
                </c:pt>
                <c:pt idx="8645">
                  <c:v>76003400000</c:v>
                </c:pt>
                <c:pt idx="8646">
                  <c:v>75626300000</c:v>
                </c:pt>
                <c:pt idx="8647">
                  <c:v>75251500000</c:v>
                </c:pt>
                <c:pt idx="8648">
                  <c:v>74879700000</c:v>
                </c:pt>
                <c:pt idx="8649">
                  <c:v>74513700000</c:v>
                </c:pt>
                <c:pt idx="8650">
                  <c:v>74151400000</c:v>
                </c:pt>
                <c:pt idx="8651">
                  <c:v>73789700000</c:v>
                </c:pt>
                <c:pt idx="8652">
                  <c:v>73435800000</c:v>
                </c:pt>
                <c:pt idx="8653">
                  <c:v>73085600000</c:v>
                </c:pt>
                <c:pt idx="8654">
                  <c:v>72736300000</c:v>
                </c:pt>
                <c:pt idx="8655">
                  <c:v>72394300000</c:v>
                </c:pt>
                <c:pt idx="8656">
                  <c:v>72055700000</c:v>
                </c:pt>
                <c:pt idx="8657">
                  <c:v>71718600000</c:v>
                </c:pt>
                <c:pt idx="8658">
                  <c:v>71388000000</c:v>
                </c:pt>
                <c:pt idx="8659">
                  <c:v>71058100000</c:v>
                </c:pt>
                <c:pt idx="8660">
                  <c:v>70735000000</c:v>
                </c:pt>
                <c:pt idx="8661">
                  <c:v>70415100000</c:v>
                </c:pt>
                <c:pt idx="8662">
                  <c:v>70098600000</c:v>
                </c:pt>
                <c:pt idx="8663">
                  <c:v>69786000000</c:v>
                </c:pt>
                <c:pt idx="8664">
                  <c:v>69476500000</c:v>
                </c:pt>
                <c:pt idx="8665">
                  <c:v>69167000000</c:v>
                </c:pt>
                <c:pt idx="8666">
                  <c:v>68864500000</c:v>
                </c:pt>
                <c:pt idx="8667">
                  <c:v>68565000000</c:v>
                </c:pt>
                <c:pt idx="8668">
                  <c:v>68265600000</c:v>
                </c:pt>
                <c:pt idx="8669">
                  <c:v>67972900000</c:v>
                </c:pt>
                <c:pt idx="8670">
                  <c:v>67682400000</c:v>
                </c:pt>
                <c:pt idx="8671">
                  <c:v>67396500000</c:v>
                </c:pt>
                <c:pt idx="8672">
                  <c:v>67113300000</c:v>
                </c:pt>
                <c:pt idx="8673">
                  <c:v>66830100000</c:v>
                </c:pt>
                <c:pt idx="8674">
                  <c:v>66553200000</c:v>
                </c:pt>
                <c:pt idx="8675">
                  <c:v>66278900000</c:v>
                </c:pt>
                <c:pt idx="8676">
                  <c:v>66007900000</c:v>
                </c:pt>
                <c:pt idx="8677">
                  <c:v>65739800000</c:v>
                </c:pt>
                <c:pt idx="8678">
                  <c:v>65472600000</c:v>
                </c:pt>
                <c:pt idx="8679">
                  <c:v>65208900000</c:v>
                </c:pt>
                <c:pt idx="8680">
                  <c:v>64949300000</c:v>
                </c:pt>
                <c:pt idx="8681">
                  <c:v>64688400000</c:v>
                </c:pt>
                <c:pt idx="8682">
                  <c:v>64434500000</c:v>
                </c:pt>
                <c:pt idx="8683">
                  <c:v>64183100000</c:v>
                </c:pt>
                <c:pt idx="8684">
                  <c:v>63935000000</c:v>
                </c:pt>
                <c:pt idx="8685">
                  <c:v>63689300000</c:v>
                </c:pt>
                <c:pt idx="8686">
                  <c:v>63445900000</c:v>
                </c:pt>
                <c:pt idx="8687">
                  <c:v>63202300000</c:v>
                </c:pt>
                <c:pt idx="8688">
                  <c:v>62964200000</c:v>
                </c:pt>
                <c:pt idx="8689">
                  <c:v>62729200000</c:v>
                </c:pt>
                <c:pt idx="8690">
                  <c:v>62494400000</c:v>
                </c:pt>
                <c:pt idx="8691">
                  <c:v>62263700000</c:v>
                </c:pt>
                <c:pt idx="8692">
                  <c:v>62032800000</c:v>
                </c:pt>
                <c:pt idx="8693">
                  <c:v>61808600000</c:v>
                </c:pt>
                <c:pt idx="8694">
                  <c:v>61585100000</c:v>
                </c:pt>
                <c:pt idx="8695">
                  <c:v>61358900000</c:v>
                </c:pt>
                <c:pt idx="8696">
                  <c:v>61140200000</c:v>
                </c:pt>
                <c:pt idx="8697">
                  <c:v>60931000000</c:v>
                </c:pt>
                <c:pt idx="8698">
                  <c:v>60708700000</c:v>
                </c:pt>
                <c:pt idx="8699">
                  <c:v>60496900000</c:v>
                </c:pt>
                <c:pt idx="8700">
                  <c:v>60289200000</c:v>
                </c:pt>
                <c:pt idx="8701">
                  <c:v>60081100000</c:v>
                </c:pt>
                <c:pt idx="8702">
                  <c:v>59875800000</c:v>
                </c:pt>
                <c:pt idx="8703">
                  <c:v>59668900000</c:v>
                </c:pt>
                <c:pt idx="8704">
                  <c:v>59469700000</c:v>
                </c:pt>
                <c:pt idx="8705">
                  <c:v>59270500000</c:v>
                </c:pt>
                <c:pt idx="8706">
                  <c:v>59069800000</c:v>
                </c:pt>
                <c:pt idx="8707">
                  <c:v>58875100000</c:v>
                </c:pt>
                <c:pt idx="8708">
                  <c:v>58687900000</c:v>
                </c:pt>
                <c:pt idx="8709">
                  <c:v>58488100000</c:v>
                </c:pt>
                <c:pt idx="8710">
                  <c:v>58299400000</c:v>
                </c:pt>
                <c:pt idx="8711">
                  <c:v>58120100000</c:v>
                </c:pt>
                <c:pt idx="8712">
                  <c:v>57928200000</c:v>
                </c:pt>
                <c:pt idx="8713">
                  <c:v>57745100000</c:v>
                </c:pt>
                <c:pt idx="8714">
                  <c:v>57562800000</c:v>
                </c:pt>
                <c:pt idx="8715">
                  <c:v>57386100000</c:v>
                </c:pt>
                <c:pt idx="8716">
                  <c:v>57204200000</c:v>
                </c:pt>
                <c:pt idx="8717">
                  <c:v>57028500000</c:v>
                </c:pt>
                <c:pt idx="8718">
                  <c:v>56855200000</c:v>
                </c:pt>
                <c:pt idx="8719">
                  <c:v>56684700000</c:v>
                </c:pt>
                <c:pt idx="8720">
                  <c:v>56510700000</c:v>
                </c:pt>
                <c:pt idx="8721">
                  <c:v>56342200000</c:v>
                </c:pt>
                <c:pt idx="8722">
                  <c:v>56181000000</c:v>
                </c:pt>
                <c:pt idx="8723">
                  <c:v>56008100000</c:v>
                </c:pt>
                <c:pt idx="8724">
                  <c:v>55844800000</c:v>
                </c:pt>
                <c:pt idx="8725">
                  <c:v>55689500000</c:v>
                </c:pt>
                <c:pt idx="8726">
                  <c:v>55522700000</c:v>
                </c:pt>
                <c:pt idx="8727">
                  <c:v>55362800000</c:v>
                </c:pt>
                <c:pt idx="8728">
                  <c:v>55206000000</c:v>
                </c:pt>
                <c:pt idx="8729">
                  <c:v>55053600000</c:v>
                </c:pt>
                <c:pt idx="8730">
                  <c:v>54896300000</c:v>
                </c:pt>
                <c:pt idx="8731">
                  <c:v>54745300000</c:v>
                </c:pt>
                <c:pt idx="8732">
                  <c:v>54594800000</c:v>
                </c:pt>
                <c:pt idx="8733">
                  <c:v>54447800000</c:v>
                </c:pt>
                <c:pt idx="8734">
                  <c:v>54294700000</c:v>
                </c:pt>
                <c:pt idx="8735">
                  <c:v>54148600000</c:v>
                </c:pt>
                <c:pt idx="8736">
                  <c:v>54010900000</c:v>
                </c:pt>
                <c:pt idx="8737">
                  <c:v>53859500000</c:v>
                </c:pt>
                <c:pt idx="8738">
                  <c:v>53723800000</c:v>
                </c:pt>
                <c:pt idx="8739">
                  <c:v>53583700000</c:v>
                </c:pt>
                <c:pt idx="8740">
                  <c:v>53440500000</c:v>
                </c:pt>
                <c:pt idx="8741">
                  <c:v>53300000000</c:v>
                </c:pt>
                <c:pt idx="8742">
                  <c:v>53164000000</c:v>
                </c:pt>
                <c:pt idx="8743">
                  <c:v>53034300000</c:v>
                </c:pt>
                <c:pt idx="8744">
                  <c:v>52896800000</c:v>
                </c:pt>
                <c:pt idx="8745">
                  <c:v>52763700000</c:v>
                </c:pt>
                <c:pt idx="8746">
                  <c:v>52640400000</c:v>
                </c:pt>
                <c:pt idx="8747">
                  <c:v>52511100000</c:v>
                </c:pt>
                <c:pt idx="8748">
                  <c:v>52374700000</c:v>
                </c:pt>
                <c:pt idx="8749">
                  <c:v>52253000000</c:v>
                </c:pt>
                <c:pt idx="8750">
                  <c:v>52127700000</c:v>
                </c:pt>
                <c:pt idx="8751">
                  <c:v>52000700000</c:v>
                </c:pt>
                <c:pt idx="8752">
                  <c:v>51878500000</c:v>
                </c:pt>
                <c:pt idx="8753">
                  <c:v>51757100000</c:v>
                </c:pt>
                <c:pt idx="8754">
                  <c:v>51633400000</c:v>
                </c:pt>
                <c:pt idx="8755">
                  <c:v>51515500000</c:v>
                </c:pt>
                <c:pt idx="8756">
                  <c:v>51398000000</c:v>
                </c:pt>
                <c:pt idx="8757">
                  <c:v>51278500000</c:v>
                </c:pt>
                <c:pt idx="8758">
                  <c:v>51162900000</c:v>
                </c:pt>
                <c:pt idx="8759">
                  <c:v>51049300000</c:v>
                </c:pt>
                <c:pt idx="8760">
                  <c:v>50940500000</c:v>
                </c:pt>
                <c:pt idx="8761">
                  <c:v>50828400000</c:v>
                </c:pt>
                <c:pt idx="8762">
                  <c:v>50711100000</c:v>
                </c:pt>
                <c:pt idx="8763">
                  <c:v>50606900000</c:v>
                </c:pt>
                <c:pt idx="8764">
                  <c:v>50498300000</c:v>
                </c:pt>
                <c:pt idx="8765">
                  <c:v>50387300000</c:v>
                </c:pt>
                <c:pt idx="8766">
                  <c:v>50281200000</c:v>
                </c:pt>
                <c:pt idx="8767">
                  <c:v>50176000000</c:v>
                </c:pt>
                <c:pt idx="8768">
                  <c:v>50068700000</c:v>
                </c:pt>
                <c:pt idx="8769">
                  <c:v>49965600000</c:v>
                </c:pt>
                <c:pt idx="8770">
                  <c:v>49866100000</c:v>
                </c:pt>
                <c:pt idx="8771">
                  <c:v>49760500000</c:v>
                </c:pt>
                <c:pt idx="8772">
                  <c:v>49660300000</c:v>
                </c:pt>
                <c:pt idx="8773">
                  <c:v>49563100000</c:v>
                </c:pt>
                <c:pt idx="8774">
                  <c:v>49470100000</c:v>
                </c:pt>
                <c:pt idx="8775">
                  <c:v>49373000000</c:v>
                </c:pt>
                <c:pt idx="8776">
                  <c:v>49276600000</c:v>
                </c:pt>
                <c:pt idx="8777">
                  <c:v>49181700000</c:v>
                </c:pt>
                <c:pt idx="8778">
                  <c:v>49087600000</c:v>
                </c:pt>
                <c:pt idx="8779">
                  <c:v>48986700000</c:v>
                </c:pt>
                <c:pt idx="8780">
                  <c:v>48894800000</c:v>
                </c:pt>
                <c:pt idx="8781">
                  <c:v>48807000000</c:v>
                </c:pt>
                <c:pt idx="8782">
                  <c:v>48712900000</c:v>
                </c:pt>
                <c:pt idx="8783">
                  <c:v>48623600000</c:v>
                </c:pt>
                <c:pt idx="8784">
                  <c:v>48537500000</c:v>
                </c:pt>
                <c:pt idx="8785">
                  <c:v>48450100000</c:v>
                </c:pt>
                <c:pt idx="8786">
                  <c:v>48363300000</c:v>
                </c:pt>
                <c:pt idx="8787">
                  <c:v>48280900000</c:v>
                </c:pt>
                <c:pt idx="8788">
                  <c:v>48196300000</c:v>
                </c:pt>
                <c:pt idx="8789">
                  <c:v>48112300000</c:v>
                </c:pt>
                <c:pt idx="8790">
                  <c:v>48027400000</c:v>
                </c:pt>
                <c:pt idx="8791">
                  <c:v>47945400000</c:v>
                </c:pt>
                <c:pt idx="8792">
                  <c:v>47860700000</c:v>
                </c:pt>
                <c:pt idx="8793">
                  <c:v>47777700000</c:v>
                </c:pt>
                <c:pt idx="8794">
                  <c:v>47698300000</c:v>
                </c:pt>
                <c:pt idx="8795">
                  <c:v>47620900000</c:v>
                </c:pt>
                <c:pt idx="8796">
                  <c:v>47543100000</c:v>
                </c:pt>
                <c:pt idx="8797">
                  <c:v>47465900000</c:v>
                </c:pt>
                <c:pt idx="8798">
                  <c:v>47390500000</c:v>
                </c:pt>
                <c:pt idx="8799">
                  <c:v>47314900000</c:v>
                </c:pt>
                <c:pt idx="8800">
                  <c:v>47240000000</c:v>
                </c:pt>
                <c:pt idx="8801">
                  <c:v>47167200000</c:v>
                </c:pt>
                <c:pt idx="8802">
                  <c:v>47094100000</c:v>
                </c:pt>
                <c:pt idx="8803">
                  <c:v>47014400000</c:v>
                </c:pt>
                <c:pt idx="8804">
                  <c:v>46951300000</c:v>
                </c:pt>
                <c:pt idx="8805">
                  <c:v>46880600000</c:v>
                </c:pt>
                <c:pt idx="8806">
                  <c:v>46804400000</c:v>
                </c:pt>
                <c:pt idx="8807">
                  <c:v>46735300000</c:v>
                </c:pt>
                <c:pt idx="8808">
                  <c:v>46666700000</c:v>
                </c:pt>
                <c:pt idx="8809">
                  <c:v>46597400000</c:v>
                </c:pt>
                <c:pt idx="8810">
                  <c:v>46530300000</c:v>
                </c:pt>
                <c:pt idx="8811">
                  <c:v>46463800000</c:v>
                </c:pt>
                <c:pt idx="8812">
                  <c:v>46401600000</c:v>
                </c:pt>
                <c:pt idx="8813">
                  <c:v>46336500000</c:v>
                </c:pt>
                <c:pt idx="8814">
                  <c:v>46265800000</c:v>
                </c:pt>
                <c:pt idx="8815">
                  <c:v>46210500000</c:v>
                </c:pt>
                <c:pt idx="8816">
                  <c:v>46147500000</c:v>
                </c:pt>
                <c:pt idx="8817">
                  <c:v>46084400000</c:v>
                </c:pt>
                <c:pt idx="8818">
                  <c:v>46023100000</c:v>
                </c:pt>
                <c:pt idx="8819">
                  <c:v>45962400000</c:v>
                </c:pt>
                <c:pt idx="8820">
                  <c:v>45895000000</c:v>
                </c:pt>
                <c:pt idx="8821">
                  <c:v>45835500000</c:v>
                </c:pt>
                <c:pt idx="8822">
                  <c:v>45776500000</c:v>
                </c:pt>
                <c:pt idx="8823">
                  <c:v>45718400000</c:v>
                </c:pt>
                <c:pt idx="8824">
                  <c:v>45660800000</c:v>
                </c:pt>
                <c:pt idx="8825">
                  <c:v>45611300000</c:v>
                </c:pt>
                <c:pt idx="8826">
                  <c:v>45554000000</c:v>
                </c:pt>
                <c:pt idx="8827">
                  <c:v>45498100000</c:v>
                </c:pt>
                <c:pt idx="8828">
                  <c:v>45433100000</c:v>
                </c:pt>
                <c:pt idx="8829">
                  <c:v>45386800000</c:v>
                </c:pt>
                <c:pt idx="8830">
                  <c:v>45332900000</c:v>
                </c:pt>
                <c:pt idx="8831">
                  <c:v>45277000000</c:v>
                </c:pt>
                <c:pt idx="8832">
                  <c:v>45224600000</c:v>
                </c:pt>
                <c:pt idx="8833">
                  <c:v>45179700000</c:v>
                </c:pt>
                <c:pt idx="8834">
                  <c:v>45118500000</c:v>
                </c:pt>
                <c:pt idx="8835">
                  <c:v>45067700000</c:v>
                </c:pt>
                <c:pt idx="8836">
                  <c:v>45027900000</c:v>
                </c:pt>
                <c:pt idx="8837">
                  <c:v>44967100000</c:v>
                </c:pt>
                <c:pt idx="8838">
                  <c:v>44917900000</c:v>
                </c:pt>
                <c:pt idx="8839">
                  <c:v>44873500000</c:v>
                </c:pt>
                <c:pt idx="8840">
                  <c:v>44826000000</c:v>
                </c:pt>
                <c:pt idx="8841">
                  <c:v>44778400000</c:v>
                </c:pt>
                <c:pt idx="8842">
                  <c:v>44729900000</c:v>
                </c:pt>
                <c:pt idx="8843">
                  <c:v>44683700000</c:v>
                </c:pt>
                <c:pt idx="8844">
                  <c:v>44632200000</c:v>
                </c:pt>
                <c:pt idx="8845">
                  <c:v>44591000000</c:v>
                </c:pt>
                <c:pt idx="8846">
                  <c:v>44546500000</c:v>
                </c:pt>
                <c:pt idx="8847">
                  <c:v>44508900000</c:v>
                </c:pt>
                <c:pt idx="8848">
                  <c:v>44457100000</c:v>
                </c:pt>
                <c:pt idx="8849">
                  <c:v>44414000000</c:v>
                </c:pt>
                <c:pt idx="8850">
                  <c:v>44382300000</c:v>
                </c:pt>
                <c:pt idx="8851">
                  <c:v>44326100000</c:v>
                </c:pt>
                <c:pt idx="8852">
                  <c:v>44288900000</c:v>
                </c:pt>
                <c:pt idx="8853">
                  <c:v>44248100000</c:v>
                </c:pt>
                <c:pt idx="8854">
                  <c:v>44209300000</c:v>
                </c:pt>
                <c:pt idx="8855">
                  <c:v>44160200000</c:v>
                </c:pt>
                <c:pt idx="8856">
                  <c:v>44131200000</c:v>
                </c:pt>
                <c:pt idx="8857">
                  <c:v>44092300000</c:v>
                </c:pt>
                <c:pt idx="8858">
                  <c:v>44045800000</c:v>
                </c:pt>
                <c:pt idx="8859">
                  <c:v>44009700000</c:v>
                </c:pt>
                <c:pt idx="8860">
                  <c:v>43972400000</c:v>
                </c:pt>
                <c:pt idx="8861">
                  <c:v>43946000000</c:v>
                </c:pt>
                <c:pt idx="8862">
                  <c:v>43896700000</c:v>
                </c:pt>
                <c:pt idx="8863">
                  <c:v>43874300000</c:v>
                </c:pt>
                <c:pt idx="8864">
                  <c:v>43838900000</c:v>
                </c:pt>
                <c:pt idx="8865">
                  <c:v>43791100000</c:v>
                </c:pt>
                <c:pt idx="8866">
                  <c:v>43755500000</c:v>
                </c:pt>
                <c:pt idx="8867">
                  <c:v>43727700000</c:v>
                </c:pt>
                <c:pt idx="8868">
                  <c:v>43694000000</c:v>
                </c:pt>
                <c:pt idx="8869">
                  <c:v>43649500000</c:v>
                </c:pt>
                <c:pt idx="8870">
                  <c:v>43627700000</c:v>
                </c:pt>
                <c:pt idx="8871">
                  <c:v>43591600000</c:v>
                </c:pt>
                <c:pt idx="8872">
                  <c:v>43559600000</c:v>
                </c:pt>
                <c:pt idx="8873">
                  <c:v>43524600000</c:v>
                </c:pt>
                <c:pt idx="8874">
                  <c:v>43507800000</c:v>
                </c:pt>
                <c:pt idx="8875">
                  <c:v>43477100000</c:v>
                </c:pt>
                <c:pt idx="8876">
                  <c:v>43434600000</c:v>
                </c:pt>
                <c:pt idx="8877">
                  <c:v>43415500000</c:v>
                </c:pt>
                <c:pt idx="8878">
                  <c:v>43386500000</c:v>
                </c:pt>
                <c:pt idx="8879">
                  <c:v>43348600000</c:v>
                </c:pt>
                <c:pt idx="8880">
                  <c:v>43316300000</c:v>
                </c:pt>
                <c:pt idx="8881">
                  <c:v>43294200000</c:v>
                </c:pt>
                <c:pt idx="8882">
                  <c:v>43256900000</c:v>
                </c:pt>
                <c:pt idx="8883">
                  <c:v>43229600000</c:v>
                </c:pt>
                <c:pt idx="8884">
                  <c:v>43214900000</c:v>
                </c:pt>
                <c:pt idx="8885">
                  <c:v>43187200000</c:v>
                </c:pt>
                <c:pt idx="8886">
                  <c:v>43161100000</c:v>
                </c:pt>
                <c:pt idx="8887">
                  <c:v>43130100000</c:v>
                </c:pt>
                <c:pt idx="8888">
                  <c:v>43119200000</c:v>
                </c:pt>
                <c:pt idx="8889">
                  <c:v>43094400000</c:v>
                </c:pt>
                <c:pt idx="8890">
                  <c:v>43055500000</c:v>
                </c:pt>
                <c:pt idx="8891">
                  <c:v>43042500000</c:v>
                </c:pt>
                <c:pt idx="8892">
                  <c:v>43012500000</c:v>
                </c:pt>
                <c:pt idx="8893">
                  <c:v>42981800000</c:v>
                </c:pt>
                <c:pt idx="8894">
                  <c:v>42959400000</c:v>
                </c:pt>
                <c:pt idx="8895">
                  <c:v>42946900000</c:v>
                </c:pt>
                <c:pt idx="8896">
                  <c:v>42914000000</c:v>
                </c:pt>
                <c:pt idx="8897">
                  <c:v>42892300000</c:v>
                </c:pt>
                <c:pt idx="8898">
                  <c:v>42881700000</c:v>
                </c:pt>
                <c:pt idx="8899">
                  <c:v>42863900000</c:v>
                </c:pt>
                <c:pt idx="8900">
                  <c:v>42843200000</c:v>
                </c:pt>
                <c:pt idx="8901">
                  <c:v>42828600000</c:v>
                </c:pt>
                <c:pt idx="8902">
                  <c:v>42809100000</c:v>
                </c:pt>
                <c:pt idx="8903">
                  <c:v>42789700000</c:v>
                </c:pt>
                <c:pt idx="8904">
                  <c:v>42763500000</c:v>
                </c:pt>
                <c:pt idx="8905">
                  <c:v>42745100000</c:v>
                </c:pt>
                <c:pt idx="8906">
                  <c:v>42726800000</c:v>
                </c:pt>
                <c:pt idx="8907">
                  <c:v>42696700000</c:v>
                </c:pt>
                <c:pt idx="8908">
                  <c:v>42679500000</c:v>
                </c:pt>
                <c:pt idx="8909">
                  <c:v>42672000000</c:v>
                </c:pt>
                <c:pt idx="8910">
                  <c:v>42647400000</c:v>
                </c:pt>
                <c:pt idx="8911">
                  <c:v>42630600000</c:v>
                </c:pt>
                <c:pt idx="8912">
                  <c:v>42628400000</c:v>
                </c:pt>
                <c:pt idx="8913">
                  <c:v>42612300000</c:v>
                </c:pt>
                <c:pt idx="8914">
                  <c:v>42596500000</c:v>
                </c:pt>
                <c:pt idx="8915">
                  <c:v>42584800000</c:v>
                </c:pt>
                <c:pt idx="8916">
                  <c:v>42570300000</c:v>
                </c:pt>
                <c:pt idx="8917">
                  <c:v>42540800000</c:v>
                </c:pt>
                <c:pt idx="8918">
                  <c:v>42531600000</c:v>
                </c:pt>
                <c:pt idx="8919">
                  <c:v>42518100000</c:v>
                </c:pt>
                <c:pt idx="8920">
                  <c:v>42495100000</c:v>
                </c:pt>
                <c:pt idx="8921">
                  <c:v>42482200000</c:v>
                </c:pt>
                <c:pt idx="8922">
                  <c:v>42469500000</c:v>
                </c:pt>
                <c:pt idx="8923">
                  <c:v>42460900000</c:v>
                </c:pt>
                <c:pt idx="8924">
                  <c:v>42448600000</c:v>
                </c:pt>
                <c:pt idx="8925">
                  <c:v>42436400000</c:v>
                </c:pt>
                <c:pt idx="8926">
                  <c:v>42439300000</c:v>
                </c:pt>
                <c:pt idx="8927">
                  <c:v>42428000000</c:v>
                </c:pt>
                <c:pt idx="8928">
                  <c:v>42403900000</c:v>
                </c:pt>
                <c:pt idx="8929">
                  <c:v>42407500000</c:v>
                </c:pt>
                <c:pt idx="8930">
                  <c:v>42397500000</c:v>
                </c:pt>
                <c:pt idx="8931">
                  <c:v>42373700000</c:v>
                </c:pt>
                <c:pt idx="8932">
                  <c:v>42364400000</c:v>
                </c:pt>
                <c:pt idx="8933">
                  <c:v>42355300000</c:v>
                </c:pt>
                <c:pt idx="8934">
                  <c:v>42340600000</c:v>
                </c:pt>
                <c:pt idx="8935">
                  <c:v>42331900000</c:v>
                </c:pt>
                <c:pt idx="8936">
                  <c:v>42323500000</c:v>
                </c:pt>
                <c:pt idx="8937">
                  <c:v>42322200000</c:v>
                </c:pt>
                <c:pt idx="8938">
                  <c:v>42314200000</c:v>
                </c:pt>
                <c:pt idx="8939">
                  <c:v>42304000000</c:v>
                </c:pt>
                <c:pt idx="8940">
                  <c:v>42312300000</c:v>
                </c:pt>
                <c:pt idx="8941">
                  <c:v>42305100000</c:v>
                </c:pt>
                <c:pt idx="8942">
                  <c:v>42295600000</c:v>
                </c:pt>
                <c:pt idx="8943">
                  <c:v>42289700000</c:v>
                </c:pt>
                <c:pt idx="8944">
                  <c:v>42283800000</c:v>
                </c:pt>
                <c:pt idx="8945">
                  <c:v>42264100000</c:v>
                </c:pt>
                <c:pt idx="8946">
                  <c:v>42259100000</c:v>
                </c:pt>
                <c:pt idx="8947">
                  <c:v>42254100000</c:v>
                </c:pt>
                <c:pt idx="8948">
                  <c:v>42247100000</c:v>
                </c:pt>
                <c:pt idx="8949">
                  <c:v>42242400000</c:v>
                </c:pt>
                <c:pt idx="8950">
                  <c:v>42258500000</c:v>
                </c:pt>
                <c:pt idx="8951">
                  <c:v>42243000000</c:v>
                </c:pt>
                <c:pt idx="8952">
                  <c:v>42239000000</c:v>
                </c:pt>
                <c:pt idx="8953">
                  <c:v>42244000000</c:v>
                </c:pt>
                <c:pt idx="8954">
                  <c:v>42240800000</c:v>
                </c:pt>
                <c:pt idx="8955">
                  <c:v>42237700000</c:v>
                </c:pt>
                <c:pt idx="8956">
                  <c:v>42231700000</c:v>
                </c:pt>
                <c:pt idx="8957">
                  <c:v>42229800000</c:v>
                </c:pt>
                <c:pt idx="8958">
                  <c:v>42227900000</c:v>
                </c:pt>
                <c:pt idx="8959">
                  <c:v>42213300000</c:v>
                </c:pt>
                <c:pt idx="8960">
                  <c:v>42212000000</c:v>
                </c:pt>
                <c:pt idx="8961">
                  <c:v>42235700000</c:v>
                </c:pt>
                <c:pt idx="8962">
                  <c:v>42208500000</c:v>
                </c:pt>
                <c:pt idx="8963">
                  <c:v>42207500000</c:v>
                </c:pt>
                <c:pt idx="8964">
                  <c:v>42223600000</c:v>
                </c:pt>
                <c:pt idx="8965">
                  <c:v>42218000000</c:v>
                </c:pt>
                <c:pt idx="8966">
                  <c:v>42217800000</c:v>
                </c:pt>
                <c:pt idx="8967">
                  <c:v>42224300000</c:v>
                </c:pt>
                <c:pt idx="8968">
                  <c:v>42225000000</c:v>
                </c:pt>
                <c:pt idx="8969">
                  <c:v>42205600000</c:v>
                </c:pt>
                <c:pt idx="8970">
                  <c:v>42222300000</c:v>
                </c:pt>
                <c:pt idx="8971">
                  <c:v>42223900000</c:v>
                </c:pt>
                <c:pt idx="8972">
                  <c:v>42229000000</c:v>
                </c:pt>
                <c:pt idx="8973">
                  <c:v>42214300000</c:v>
                </c:pt>
                <c:pt idx="8974">
                  <c:v>42216700000</c:v>
                </c:pt>
                <c:pt idx="8975">
                  <c:v>42244900000</c:v>
                </c:pt>
                <c:pt idx="8976">
                  <c:v>42223500000</c:v>
                </c:pt>
                <c:pt idx="8977">
                  <c:v>42226200000</c:v>
                </c:pt>
                <c:pt idx="8978">
                  <c:v>42243000000</c:v>
                </c:pt>
                <c:pt idx="8979">
                  <c:v>42246300000</c:v>
                </c:pt>
                <c:pt idx="8980">
                  <c:v>42231500000</c:v>
                </c:pt>
                <c:pt idx="8981">
                  <c:v>42255300000</c:v>
                </c:pt>
                <c:pt idx="8982">
                  <c:v>42259600000</c:v>
                </c:pt>
                <c:pt idx="8983">
                  <c:v>42247500000</c:v>
                </c:pt>
                <c:pt idx="8984">
                  <c:v>42262200000</c:v>
                </c:pt>
                <c:pt idx="8985">
                  <c:v>42267400000</c:v>
                </c:pt>
                <c:pt idx="8986">
                  <c:v>42281400000</c:v>
                </c:pt>
                <c:pt idx="8987">
                  <c:v>42270400000</c:v>
                </c:pt>
                <c:pt idx="8988">
                  <c:v>42299600000</c:v>
                </c:pt>
                <c:pt idx="8989">
                  <c:v>42305800000</c:v>
                </c:pt>
                <c:pt idx="8990">
                  <c:v>42290700000</c:v>
                </c:pt>
                <c:pt idx="8991">
                  <c:v>42304800000</c:v>
                </c:pt>
                <c:pt idx="8992">
                  <c:v>42314500000</c:v>
                </c:pt>
                <c:pt idx="8993">
                  <c:v>42321400000</c:v>
                </c:pt>
                <c:pt idx="8994">
                  <c:v>42311000000</c:v>
                </c:pt>
                <c:pt idx="8995">
                  <c:v>42338400000</c:v>
                </c:pt>
                <c:pt idx="8996">
                  <c:v>42346400000</c:v>
                </c:pt>
                <c:pt idx="8997">
                  <c:v>42340400000</c:v>
                </c:pt>
                <c:pt idx="8998">
                  <c:v>42356600000</c:v>
                </c:pt>
                <c:pt idx="8999">
                  <c:v>42376900000</c:v>
                </c:pt>
                <c:pt idx="9000">
                  <c:v>42385700000</c:v>
                </c:pt>
                <c:pt idx="9001">
                  <c:v>42376500000</c:v>
                </c:pt>
                <c:pt idx="9002">
                  <c:v>42409100000</c:v>
                </c:pt>
                <c:pt idx="9003">
                  <c:v>42396800000</c:v>
                </c:pt>
                <c:pt idx="9004">
                  <c:v>42406700000</c:v>
                </c:pt>
                <c:pt idx="9005">
                  <c:v>42422500000</c:v>
                </c:pt>
                <c:pt idx="9006">
                  <c:v>42440800000</c:v>
                </c:pt>
                <c:pt idx="9007">
                  <c:v>42431600000</c:v>
                </c:pt>
                <c:pt idx="9008">
                  <c:v>42442900000</c:v>
                </c:pt>
                <c:pt idx="9009">
                  <c:v>42477200000</c:v>
                </c:pt>
                <c:pt idx="9010">
                  <c:v>42474900000</c:v>
                </c:pt>
                <c:pt idx="9011">
                  <c:v>42486800000</c:v>
                </c:pt>
                <c:pt idx="9012">
                  <c:v>42501900000</c:v>
                </c:pt>
                <c:pt idx="9013">
                  <c:v>42531900000</c:v>
                </c:pt>
                <c:pt idx="9014">
                  <c:v>42544700000</c:v>
                </c:pt>
                <c:pt idx="9015">
                  <c:v>42535100000</c:v>
                </c:pt>
                <c:pt idx="9016">
                  <c:v>42572700000</c:v>
                </c:pt>
                <c:pt idx="9017">
                  <c:v>42567700000</c:v>
                </c:pt>
                <c:pt idx="9018">
                  <c:v>42581200000</c:v>
                </c:pt>
                <c:pt idx="9019">
                  <c:v>42595900000</c:v>
                </c:pt>
                <c:pt idx="9020">
                  <c:v>42624000000</c:v>
                </c:pt>
                <c:pt idx="9021">
                  <c:v>42616200000</c:v>
                </c:pt>
                <c:pt idx="9022">
                  <c:v>42631600000</c:v>
                </c:pt>
                <c:pt idx="9023">
                  <c:v>42668900000</c:v>
                </c:pt>
                <c:pt idx="9024">
                  <c:v>42675600000</c:v>
                </c:pt>
                <c:pt idx="9025">
                  <c:v>42691700000</c:v>
                </c:pt>
                <c:pt idx="9026">
                  <c:v>42727000000</c:v>
                </c:pt>
                <c:pt idx="9027">
                  <c:v>42743800000</c:v>
                </c:pt>
                <c:pt idx="9028">
                  <c:v>42737100000</c:v>
                </c:pt>
                <c:pt idx="9029">
                  <c:v>42775200000</c:v>
                </c:pt>
                <c:pt idx="9030">
                  <c:v>42793300000</c:v>
                </c:pt>
                <c:pt idx="9031">
                  <c:v>42798400000</c:v>
                </c:pt>
                <c:pt idx="9032">
                  <c:v>42809900000</c:v>
                </c:pt>
                <c:pt idx="9033">
                  <c:v>42829000000</c:v>
                </c:pt>
                <c:pt idx="9034">
                  <c:v>42862100000</c:v>
                </c:pt>
                <c:pt idx="9035">
                  <c:v>42860400000</c:v>
                </c:pt>
                <c:pt idx="9036">
                  <c:v>42879900000</c:v>
                </c:pt>
                <c:pt idx="9037">
                  <c:v>42916400000</c:v>
                </c:pt>
                <c:pt idx="9038">
                  <c:v>42936500000</c:v>
                </c:pt>
                <c:pt idx="9039">
                  <c:v>42949600000</c:v>
                </c:pt>
                <c:pt idx="9040">
                  <c:v>42993400000</c:v>
                </c:pt>
                <c:pt idx="9041">
                  <c:v>43014500000</c:v>
                </c:pt>
                <c:pt idx="9042">
                  <c:v>43010800000</c:v>
                </c:pt>
                <c:pt idx="9043">
                  <c:v>43050600000</c:v>
                </c:pt>
                <c:pt idx="9044">
                  <c:v>43072900000</c:v>
                </c:pt>
                <c:pt idx="9045">
                  <c:v>43085600000</c:v>
                </c:pt>
                <c:pt idx="9046">
                  <c:v>43098000000</c:v>
                </c:pt>
                <c:pt idx="9047">
                  <c:v>43121100000</c:v>
                </c:pt>
                <c:pt idx="9048">
                  <c:v>43140900000</c:v>
                </c:pt>
                <c:pt idx="9049">
                  <c:v>43164200000</c:v>
                </c:pt>
                <c:pt idx="9050">
                  <c:v>43187700000</c:v>
                </c:pt>
                <c:pt idx="9051">
                  <c:v>43231800000</c:v>
                </c:pt>
                <c:pt idx="9052">
                  <c:v>43256100000</c:v>
                </c:pt>
                <c:pt idx="9053">
                  <c:v>43267300000</c:v>
                </c:pt>
                <c:pt idx="9054">
                  <c:v>43318200000</c:v>
                </c:pt>
                <c:pt idx="9055">
                  <c:v>43343500000</c:v>
                </c:pt>
                <c:pt idx="9056">
                  <c:v>43358600000</c:v>
                </c:pt>
                <c:pt idx="9057">
                  <c:v>43384800000</c:v>
                </c:pt>
                <c:pt idx="9058">
                  <c:v>43411100000</c:v>
                </c:pt>
                <c:pt idx="9059">
                  <c:v>43417200000</c:v>
                </c:pt>
                <c:pt idx="9060">
                  <c:v>43444300000</c:v>
                </c:pt>
                <c:pt idx="9061">
                  <c:v>43471500000</c:v>
                </c:pt>
                <c:pt idx="9062">
                  <c:v>43499300000</c:v>
                </c:pt>
                <c:pt idx="9063">
                  <c:v>43526800000</c:v>
                </c:pt>
                <c:pt idx="9064">
                  <c:v>43569900000</c:v>
                </c:pt>
                <c:pt idx="9065">
                  <c:v>43604500000</c:v>
                </c:pt>
                <c:pt idx="9066">
                  <c:v>43632800000</c:v>
                </c:pt>
                <c:pt idx="9067">
                  <c:v>43672800000</c:v>
                </c:pt>
                <c:pt idx="9068">
                  <c:v>43702300000</c:v>
                </c:pt>
                <c:pt idx="9069">
                  <c:v>43731900000</c:v>
                </c:pt>
                <c:pt idx="9070">
                  <c:v>43746600000</c:v>
                </c:pt>
                <c:pt idx="9071">
                  <c:v>43777200000</c:v>
                </c:pt>
                <c:pt idx="9072">
                  <c:v>43808000000</c:v>
                </c:pt>
                <c:pt idx="9073">
                  <c:v>43818400000</c:v>
                </c:pt>
                <c:pt idx="9074">
                  <c:v>43849900000</c:v>
                </c:pt>
                <c:pt idx="9075">
                  <c:v>43925300000</c:v>
                </c:pt>
                <c:pt idx="9076">
                  <c:v>43919800000</c:v>
                </c:pt>
                <c:pt idx="9077">
                  <c:v>43951800000</c:v>
                </c:pt>
                <c:pt idx="9078">
                  <c:v>44008300000</c:v>
                </c:pt>
                <c:pt idx="9079">
                  <c:v>44041200000</c:v>
                </c:pt>
                <c:pt idx="9080">
                  <c:v>44074300000</c:v>
                </c:pt>
                <c:pt idx="9081">
                  <c:v>44114800000</c:v>
                </c:pt>
                <c:pt idx="9082">
                  <c:v>44149300000</c:v>
                </c:pt>
                <c:pt idx="9083">
                  <c:v>44184000000</c:v>
                </c:pt>
                <c:pt idx="9084">
                  <c:v>44197700000</c:v>
                </c:pt>
                <c:pt idx="9085">
                  <c:v>44233300000</c:v>
                </c:pt>
                <c:pt idx="9086">
                  <c:v>44291900000</c:v>
                </c:pt>
                <c:pt idx="9087">
                  <c:v>44290100000</c:v>
                </c:pt>
                <c:pt idx="9088">
                  <c:v>44326800000</c:v>
                </c:pt>
                <c:pt idx="9089">
                  <c:v>44375400000</c:v>
                </c:pt>
                <c:pt idx="9090">
                  <c:v>44412700000</c:v>
                </c:pt>
                <c:pt idx="9091">
                  <c:v>44450300000</c:v>
                </c:pt>
                <c:pt idx="9092">
                  <c:v>44511500000</c:v>
                </c:pt>
                <c:pt idx="9093">
                  <c:v>44550100000</c:v>
                </c:pt>
                <c:pt idx="9094">
                  <c:v>44551200000</c:v>
                </c:pt>
                <c:pt idx="9095">
                  <c:v>44629500000</c:v>
                </c:pt>
                <c:pt idx="9096">
                  <c:v>44670000000</c:v>
                </c:pt>
                <c:pt idx="9097">
                  <c:v>44689800000</c:v>
                </c:pt>
                <c:pt idx="9098">
                  <c:v>44729900000</c:v>
                </c:pt>
                <c:pt idx="9099">
                  <c:v>44771700000</c:v>
                </c:pt>
                <c:pt idx="9100">
                  <c:v>44843200000</c:v>
                </c:pt>
                <c:pt idx="9101">
                  <c:v>44845400000</c:v>
                </c:pt>
                <c:pt idx="9102">
                  <c:v>44888400000</c:v>
                </c:pt>
                <c:pt idx="9103">
                  <c:v>44947000000</c:v>
                </c:pt>
                <c:pt idx="9104">
                  <c:v>44991000000</c:v>
                </c:pt>
                <c:pt idx="9105">
                  <c:v>45030700000</c:v>
                </c:pt>
                <c:pt idx="9106">
                  <c:v>45102400000</c:v>
                </c:pt>
                <c:pt idx="9107">
                  <c:v>45148000000</c:v>
                </c:pt>
                <c:pt idx="9108">
                  <c:v>45154300000</c:v>
                </c:pt>
                <c:pt idx="9109">
                  <c:v>45236300000</c:v>
                </c:pt>
                <c:pt idx="9110">
                  <c:v>45284000000</c:v>
                </c:pt>
                <c:pt idx="9111">
                  <c:v>45320000000</c:v>
                </c:pt>
                <c:pt idx="9112">
                  <c:v>45358200000</c:v>
                </c:pt>
                <c:pt idx="9113">
                  <c:v>45407600000</c:v>
                </c:pt>
                <c:pt idx="9114">
                  <c:v>45450800000</c:v>
                </c:pt>
                <c:pt idx="9115">
                  <c:v>45501100000</c:v>
                </c:pt>
                <c:pt idx="9116">
                  <c:v>45584700000</c:v>
                </c:pt>
                <c:pt idx="9117">
                  <c:v>45623700000</c:v>
                </c:pt>
                <c:pt idx="9118">
                  <c:v>45675700000</c:v>
                </c:pt>
                <c:pt idx="9119">
                  <c:v>45712000000</c:v>
                </c:pt>
                <c:pt idx="9120">
                  <c:v>45798600000</c:v>
                </c:pt>
                <c:pt idx="9121">
                  <c:v>45852500000</c:v>
                </c:pt>
                <c:pt idx="9122">
                  <c:v>45868500000</c:v>
                </c:pt>
                <c:pt idx="9123">
                  <c:v>45953300000</c:v>
                </c:pt>
                <c:pt idx="9124">
                  <c:v>46009300000</c:v>
                </c:pt>
                <c:pt idx="9125">
                  <c:v>46065900000</c:v>
                </c:pt>
                <c:pt idx="9126">
                  <c:v>46102500000</c:v>
                </c:pt>
                <c:pt idx="9127">
                  <c:v>46201600000</c:v>
                </c:pt>
                <c:pt idx="9128">
                  <c:v>46218200000</c:v>
                </c:pt>
                <c:pt idx="9129">
                  <c:v>46277400000</c:v>
                </c:pt>
                <c:pt idx="9130">
                  <c:v>46363100000</c:v>
                </c:pt>
                <c:pt idx="9131">
                  <c:v>46420700000</c:v>
                </c:pt>
                <c:pt idx="9132">
                  <c:v>46482100000</c:v>
                </c:pt>
                <c:pt idx="9133">
                  <c:v>46520300000</c:v>
                </c:pt>
                <c:pt idx="9134">
                  <c:v>46620200000</c:v>
                </c:pt>
                <c:pt idx="9135">
                  <c:v>46648300000</c:v>
                </c:pt>
                <c:pt idx="9136">
                  <c:v>46712600000</c:v>
                </c:pt>
                <c:pt idx="9137">
                  <c:v>46801900000</c:v>
                </c:pt>
                <c:pt idx="9138">
                  <c:v>46874200000</c:v>
                </c:pt>
                <c:pt idx="9139">
                  <c:v>46913300000</c:v>
                </c:pt>
                <c:pt idx="9140">
                  <c:v>46981100000</c:v>
                </c:pt>
                <c:pt idx="9141">
                  <c:v>47093500000</c:v>
                </c:pt>
                <c:pt idx="9142">
                  <c:v>47121300000</c:v>
                </c:pt>
                <c:pt idx="9143">
                  <c:v>47211700000</c:v>
                </c:pt>
                <c:pt idx="9144">
                  <c:v>47282600000</c:v>
                </c:pt>
                <c:pt idx="9145">
                  <c:v>47356600000</c:v>
                </c:pt>
                <c:pt idx="9146">
                  <c:v>47397700000</c:v>
                </c:pt>
                <c:pt idx="9147">
                  <c:v>47470800000</c:v>
                </c:pt>
                <c:pt idx="9148">
                  <c:v>47585600000</c:v>
                </c:pt>
                <c:pt idx="9149">
                  <c:v>47626100000</c:v>
                </c:pt>
                <c:pt idx="9150">
                  <c:v>47719300000</c:v>
                </c:pt>
                <c:pt idx="9151">
                  <c:v>47795800000</c:v>
                </c:pt>
                <c:pt idx="9152">
                  <c:v>47887400000</c:v>
                </c:pt>
                <c:pt idx="9153">
                  <c:v>47930800000</c:v>
                </c:pt>
                <c:pt idx="9154">
                  <c:v>48055900000</c:v>
                </c:pt>
                <c:pt idx="9155">
                  <c:v>48135500000</c:v>
                </c:pt>
                <c:pt idx="9156">
                  <c:v>48176400000</c:v>
                </c:pt>
                <c:pt idx="9157">
                  <c:v>48270200000</c:v>
                </c:pt>
                <c:pt idx="9158">
                  <c:v>48352300000</c:v>
                </c:pt>
                <c:pt idx="9159">
                  <c:v>48446500000</c:v>
                </c:pt>
                <c:pt idx="9160">
                  <c:v>48493600000</c:v>
                </c:pt>
                <c:pt idx="9161">
                  <c:v>48578100000</c:v>
                </c:pt>
                <c:pt idx="9162">
                  <c:v>48677100000</c:v>
                </c:pt>
                <c:pt idx="9163">
                  <c:v>48763000000</c:v>
                </c:pt>
                <c:pt idx="9164">
                  <c:v>48858400000</c:v>
                </c:pt>
                <c:pt idx="9165">
                  <c:v>48969800000</c:v>
                </c:pt>
                <c:pt idx="9166">
                  <c:v>49058100000</c:v>
                </c:pt>
                <c:pt idx="9167">
                  <c:v>49109200000</c:v>
                </c:pt>
                <c:pt idx="9168">
                  <c:v>49243600000</c:v>
                </c:pt>
                <c:pt idx="9169">
                  <c:v>49334700000</c:v>
                </c:pt>
                <c:pt idx="9170">
                  <c:v>49392500000</c:v>
                </c:pt>
                <c:pt idx="9171">
                  <c:v>49490800000</c:v>
                </c:pt>
                <c:pt idx="9172">
                  <c:v>49584400000</c:v>
                </c:pt>
                <c:pt idx="9173">
                  <c:v>49657700000</c:v>
                </c:pt>
                <c:pt idx="9174">
                  <c:v>49752800000</c:v>
                </c:pt>
                <c:pt idx="9175">
                  <c:v>49889400000</c:v>
                </c:pt>
                <c:pt idx="9176">
                  <c:v>49962600000</c:v>
                </c:pt>
                <c:pt idx="9177">
                  <c:v>50059900000</c:v>
                </c:pt>
                <c:pt idx="9178">
                  <c:v>50160300000</c:v>
                </c:pt>
                <c:pt idx="9179">
                  <c:v>50288200000</c:v>
                </c:pt>
                <c:pt idx="9180">
                  <c:v>50387700000</c:v>
                </c:pt>
                <c:pt idx="9181">
                  <c:v>50448100000</c:v>
                </c:pt>
                <c:pt idx="9182">
                  <c:v>50591400000</c:v>
                </c:pt>
                <c:pt idx="9183">
                  <c:v>50693600000</c:v>
                </c:pt>
                <c:pt idx="9184">
                  <c:v>50766800000</c:v>
                </c:pt>
                <c:pt idx="9185">
                  <c:v>50870700000</c:v>
                </c:pt>
                <c:pt idx="9186">
                  <c:v>50975300000</c:v>
                </c:pt>
                <c:pt idx="9187">
                  <c:v>51063500000</c:v>
                </c:pt>
                <c:pt idx="9188">
                  <c:v>51169500000</c:v>
                </c:pt>
                <c:pt idx="9189">
                  <c:v>51315500000</c:v>
                </c:pt>
                <c:pt idx="9190">
                  <c:v>51406500000</c:v>
                </c:pt>
                <c:pt idx="9191">
                  <c:v>51514700000</c:v>
                </c:pt>
                <c:pt idx="9192">
                  <c:v>51654200000</c:v>
                </c:pt>
                <c:pt idx="9193">
                  <c:v>51764300000</c:v>
                </c:pt>
                <c:pt idx="9194">
                  <c:v>51874900000</c:v>
                </c:pt>
                <c:pt idx="9195">
                  <c:v>51980000000</c:v>
                </c:pt>
                <c:pt idx="9196">
                  <c:v>52092800000</c:v>
                </c:pt>
                <c:pt idx="9197">
                  <c:v>52206100000</c:v>
                </c:pt>
                <c:pt idx="9198">
                  <c:v>52288700000</c:v>
                </c:pt>
                <c:pt idx="9199">
                  <c:v>52403800000</c:v>
                </c:pt>
                <c:pt idx="9200">
                  <c:v>52551200000</c:v>
                </c:pt>
                <c:pt idx="9201">
                  <c:v>52626200000</c:v>
                </c:pt>
                <c:pt idx="9202">
                  <c:v>52743600000</c:v>
                </c:pt>
                <c:pt idx="9203">
                  <c:v>52893300000</c:v>
                </c:pt>
                <c:pt idx="9204">
                  <c:v>53012700000</c:v>
                </c:pt>
                <c:pt idx="9205">
                  <c:v>53132800000</c:v>
                </c:pt>
                <c:pt idx="9206">
                  <c:v>53280000000</c:v>
                </c:pt>
                <c:pt idx="9207">
                  <c:v>53402400000</c:v>
                </c:pt>
                <c:pt idx="9208">
                  <c:v>53525600000</c:v>
                </c:pt>
                <c:pt idx="9209">
                  <c:v>53633900000</c:v>
                </c:pt>
                <c:pt idx="9210">
                  <c:v>53759500000</c:v>
                </c:pt>
                <c:pt idx="9211">
                  <c:v>53886700000</c:v>
                </c:pt>
                <c:pt idx="9212">
                  <c:v>53980500000</c:v>
                </c:pt>
                <c:pt idx="9213">
                  <c:v>54109200000</c:v>
                </c:pt>
                <c:pt idx="9214">
                  <c:v>54237000000</c:v>
                </c:pt>
                <c:pt idx="9215">
                  <c:v>54367800000</c:v>
                </c:pt>
                <c:pt idx="9216">
                  <c:v>54499600000</c:v>
                </c:pt>
                <c:pt idx="9217">
                  <c:v>54669600000</c:v>
                </c:pt>
                <c:pt idx="9218">
                  <c:v>54804200000</c:v>
                </c:pt>
                <c:pt idx="9219">
                  <c:v>54939900000</c:v>
                </c:pt>
                <c:pt idx="9220">
                  <c:v>55101800000</c:v>
                </c:pt>
                <c:pt idx="9221">
                  <c:v>55240900000</c:v>
                </c:pt>
                <c:pt idx="9222">
                  <c:v>55327200000</c:v>
                </c:pt>
                <c:pt idx="9223">
                  <c:v>55501500000</c:v>
                </c:pt>
                <c:pt idx="9224">
                  <c:v>55645200000</c:v>
                </c:pt>
                <c:pt idx="9225">
                  <c:v>55752100000</c:v>
                </c:pt>
                <c:pt idx="9226">
                  <c:v>55899200000</c:v>
                </c:pt>
                <c:pt idx="9227">
                  <c:v>56047700000</c:v>
                </c:pt>
                <c:pt idx="9228">
                  <c:v>56203300000</c:v>
                </c:pt>
                <c:pt idx="9229">
                  <c:v>56355300000</c:v>
                </c:pt>
                <c:pt idx="9230">
                  <c:v>56543600000</c:v>
                </c:pt>
                <c:pt idx="9231">
                  <c:v>56708100000</c:v>
                </c:pt>
                <c:pt idx="9232">
                  <c:v>56865900000</c:v>
                </c:pt>
                <c:pt idx="9233">
                  <c:v>56982400000</c:v>
                </c:pt>
                <c:pt idx="9234">
                  <c:v>57210200000</c:v>
                </c:pt>
                <c:pt idx="9235">
                  <c:v>57374900000</c:v>
                </c:pt>
                <c:pt idx="9236">
                  <c:v>57484900000</c:v>
                </c:pt>
                <c:pt idx="9237">
                  <c:v>57680100000</c:v>
                </c:pt>
                <c:pt idx="9238">
                  <c:v>57851800000</c:v>
                </c:pt>
                <c:pt idx="9239">
                  <c:v>57988400000</c:v>
                </c:pt>
                <c:pt idx="9240">
                  <c:v>58165100000</c:v>
                </c:pt>
                <c:pt idx="9241">
                  <c:v>58412700000</c:v>
                </c:pt>
                <c:pt idx="9242">
                  <c:v>58541400000</c:v>
                </c:pt>
                <c:pt idx="9243">
                  <c:v>58725700000</c:v>
                </c:pt>
                <c:pt idx="9244">
                  <c:v>58936200000</c:v>
                </c:pt>
                <c:pt idx="9245">
                  <c:v>59147700000</c:v>
                </c:pt>
                <c:pt idx="9246">
                  <c:v>59340400000</c:v>
                </c:pt>
                <c:pt idx="9247">
                  <c:v>59486700000</c:v>
                </c:pt>
                <c:pt idx="9248">
                  <c:v>59747700000</c:v>
                </c:pt>
                <c:pt idx="9249">
                  <c:v>59903000000</c:v>
                </c:pt>
                <c:pt idx="9250">
                  <c:v>60118800000</c:v>
                </c:pt>
                <c:pt idx="9251">
                  <c:v>60327500000</c:v>
                </c:pt>
                <c:pt idx="9252">
                  <c:v>60571900000</c:v>
                </c:pt>
                <c:pt idx="9253">
                  <c:v>60724200000</c:v>
                </c:pt>
                <c:pt idx="9254">
                  <c:v>60942200000</c:v>
                </c:pt>
                <c:pt idx="9255">
                  <c:v>61229400000</c:v>
                </c:pt>
                <c:pt idx="9256">
                  <c:v>61414100000</c:v>
                </c:pt>
                <c:pt idx="9257">
                  <c:v>61642100000</c:v>
                </c:pt>
                <c:pt idx="9258">
                  <c:v>61878700000</c:v>
                </c:pt>
                <c:pt idx="9259">
                  <c:v>62152800000</c:v>
                </c:pt>
                <c:pt idx="9260">
                  <c:v>62335900000</c:v>
                </c:pt>
                <c:pt idx="9261">
                  <c:v>62577900000</c:v>
                </c:pt>
                <c:pt idx="9262">
                  <c:v>62877600000</c:v>
                </c:pt>
                <c:pt idx="9263">
                  <c:v>63098400000</c:v>
                </c:pt>
                <c:pt idx="9264">
                  <c:v>63337300000</c:v>
                </c:pt>
                <c:pt idx="9265">
                  <c:v>63593100000</c:v>
                </c:pt>
                <c:pt idx="9266">
                  <c:v>63899500000</c:v>
                </c:pt>
                <c:pt idx="9267">
                  <c:v>64097100000</c:v>
                </c:pt>
                <c:pt idx="9268">
                  <c:v>64363100000</c:v>
                </c:pt>
                <c:pt idx="9269">
                  <c:v>64690700000</c:v>
                </c:pt>
                <c:pt idx="9270">
                  <c:v>64943900000</c:v>
                </c:pt>
                <c:pt idx="9271">
                  <c:v>65201200000</c:v>
                </c:pt>
                <c:pt idx="9272">
                  <c:v>65480400000</c:v>
                </c:pt>
                <c:pt idx="9273">
                  <c:v>65823300000</c:v>
                </c:pt>
                <c:pt idx="9274">
                  <c:v>66048800000</c:v>
                </c:pt>
                <c:pt idx="9275">
                  <c:v>66380700000</c:v>
                </c:pt>
                <c:pt idx="9276">
                  <c:v>66673600000</c:v>
                </c:pt>
                <c:pt idx="9277">
                  <c:v>66965200000</c:v>
                </c:pt>
                <c:pt idx="9278">
                  <c:v>67223700000</c:v>
                </c:pt>
                <c:pt idx="9279">
                  <c:v>67592200000</c:v>
                </c:pt>
                <c:pt idx="9280">
                  <c:v>67897700000</c:v>
                </c:pt>
                <c:pt idx="9281">
                  <c:v>68134400000</c:v>
                </c:pt>
                <c:pt idx="9282">
                  <c:v>68495700000</c:v>
                </c:pt>
                <c:pt idx="9283">
                  <c:v>68809000000</c:v>
                </c:pt>
                <c:pt idx="9284">
                  <c:v>69125000000</c:v>
                </c:pt>
                <c:pt idx="9285">
                  <c:v>69398500000</c:v>
                </c:pt>
                <c:pt idx="9286">
                  <c:v>69801000000</c:v>
                </c:pt>
                <c:pt idx="9287">
                  <c:v>70125500000</c:v>
                </c:pt>
                <c:pt idx="9288">
                  <c:v>70381700000</c:v>
                </c:pt>
                <c:pt idx="9289">
                  <c:v>70750300000</c:v>
                </c:pt>
                <c:pt idx="9290">
                  <c:v>71099700000</c:v>
                </c:pt>
                <c:pt idx="9291">
                  <c:v>71434900000</c:v>
                </c:pt>
                <c:pt idx="9292">
                  <c:v>71704400000</c:v>
                </c:pt>
                <c:pt idx="9293">
                  <c:v>72131000000</c:v>
                </c:pt>
                <c:pt idx="9294">
                  <c:v>72472400000</c:v>
                </c:pt>
                <c:pt idx="9295">
                  <c:v>72737900000</c:v>
                </c:pt>
                <c:pt idx="9296">
                  <c:v>73124700000</c:v>
                </c:pt>
                <c:pt idx="9297">
                  <c:v>73471900000</c:v>
                </c:pt>
                <c:pt idx="9298">
                  <c:v>73780900000</c:v>
                </c:pt>
                <c:pt idx="9299">
                  <c:v>74132700000</c:v>
                </c:pt>
                <c:pt idx="9300">
                  <c:v>74571400000</c:v>
                </c:pt>
                <c:pt idx="9301">
                  <c:v>74857800000</c:v>
                </c:pt>
                <c:pt idx="9302">
                  <c:v>75216300000</c:v>
                </c:pt>
                <c:pt idx="9303">
                  <c:v>75601900000</c:v>
                </c:pt>
                <c:pt idx="9304">
                  <c:v>75993800000</c:v>
                </c:pt>
                <c:pt idx="9305">
                  <c:v>76357900000</c:v>
                </c:pt>
                <c:pt idx="9306">
                  <c:v>76648700000</c:v>
                </c:pt>
                <c:pt idx="9307">
                  <c:v>77106600000</c:v>
                </c:pt>
                <c:pt idx="9308">
                  <c:v>77475500000</c:v>
                </c:pt>
                <c:pt idx="9309">
                  <c:v>77809100000</c:v>
                </c:pt>
                <c:pt idx="9310">
                  <c:v>78182000000</c:v>
                </c:pt>
                <c:pt idx="9311">
                  <c:v>78589300000</c:v>
                </c:pt>
                <c:pt idx="9312">
                  <c:v>78905600000</c:v>
                </c:pt>
                <c:pt idx="9313">
                  <c:v>79285300000</c:v>
                </c:pt>
                <c:pt idx="9314">
                  <c:v>79736300000</c:v>
                </c:pt>
                <c:pt idx="9315">
                  <c:v>80067900000</c:v>
                </c:pt>
                <c:pt idx="9316">
                  <c:v>80454600000</c:v>
                </c:pt>
                <c:pt idx="9317">
                  <c:v>80892700000</c:v>
                </c:pt>
                <c:pt idx="9318">
                  <c:v>81284100000</c:v>
                </c:pt>
                <c:pt idx="9319">
                  <c:v>81677600000</c:v>
                </c:pt>
                <c:pt idx="9320">
                  <c:v>82082100000</c:v>
                </c:pt>
                <c:pt idx="9321">
                  <c:v>82480300000</c:v>
                </c:pt>
                <c:pt idx="9322">
                  <c:v>82880800000</c:v>
                </c:pt>
                <c:pt idx="9323">
                  <c:v>83248000000</c:v>
                </c:pt>
                <c:pt idx="9324">
                  <c:v>83654700000</c:v>
                </c:pt>
                <c:pt idx="9325">
                  <c:v>84108900000</c:v>
                </c:pt>
                <c:pt idx="9326">
                  <c:v>84461700000</c:v>
                </c:pt>
                <c:pt idx="9327">
                  <c:v>84878900000</c:v>
                </c:pt>
                <c:pt idx="9328">
                  <c:v>85329100000</c:v>
                </c:pt>
                <c:pt idx="9329">
                  <c:v>85754400000</c:v>
                </c:pt>
                <c:pt idx="9330">
                  <c:v>86183100000</c:v>
                </c:pt>
                <c:pt idx="9331">
                  <c:v>86652600000</c:v>
                </c:pt>
                <c:pt idx="9332">
                  <c:v>87089300000</c:v>
                </c:pt>
                <c:pt idx="9333">
                  <c:v>87529800000</c:v>
                </c:pt>
                <c:pt idx="9334">
                  <c:v>87972300000</c:v>
                </c:pt>
                <c:pt idx="9335">
                  <c:v>88421800000</c:v>
                </c:pt>
                <c:pt idx="9336">
                  <c:v>88858400000</c:v>
                </c:pt>
                <c:pt idx="9337">
                  <c:v>89305500000</c:v>
                </c:pt>
                <c:pt idx="9338">
                  <c:v>89770500000</c:v>
                </c:pt>
                <c:pt idx="9339">
                  <c:v>90233200000</c:v>
                </c:pt>
                <c:pt idx="9340">
                  <c:v>90710800000</c:v>
                </c:pt>
                <c:pt idx="9341">
                  <c:v>91193900000</c:v>
                </c:pt>
                <c:pt idx="9342">
                  <c:v>91722100000</c:v>
                </c:pt>
                <c:pt idx="9343">
                  <c:v>92218600000</c:v>
                </c:pt>
                <c:pt idx="9344">
                  <c:v>92721400000</c:v>
                </c:pt>
                <c:pt idx="9345">
                  <c:v>93256900000</c:v>
                </c:pt>
                <c:pt idx="9346">
                  <c:v>93773800000</c:v>
                </c:pt>
                <c:pt idx="9347">
                  <c:v>94275900000</c:v>
                </c:pt>
                <c:pt idx="9348">
                  <c:v>94815300000</c:v>
                </c:pt>
                <c:pt idx="9349">
                  <c:v>95355400000</c:v>
                </c:pt>
                <c:pt idx="9350">
                  <c:v>95878400000</c:v>
                </c:pt>
                <c:pt idx="9351">
                  <c:v>96436500000</c:v>
                </c:pt>
                <c:pt idx="9352">
                  <c:v>97003100000</c:v>
                </c:pt>
                <c:pt idx="9353">
                  <c:v>97593300000</c:v>
                </c:pt>
                <c:pt idx="9354">
                  <c:v>98180400000</c:v>
                </c:pt>
                <c:pt idx="9355">
                  <c:v>98777100000</c:v>
                </c:pt>
                <c:pt idx="9356">
                  <c:v>99432500000</c:v>
                </c:pt>
                <c:pt idx="9357">
                  <c:v>100051000000</c:v>
                </c:pt>
                <c:pt idx="9358">
                  <c:v>100648000000</c:v>
                </c:pt>
                <c:pt idx="9359">
                  <c:v>101329000000</c:v>
                </c:pt>
                <c:pt idx="9360">
                  <c:v>101980000000</c:v>
                </c:pt>
                <c:pt idx="9361">
                  <c:v>102609000000</c:v>
                </c:pt>
                <c:pt idx="9362">
                  <c:v>103286000000</c:v>
                </c:pt>
                <c:pt idx="9363">
                  <c:v>103974000000</c:v>
                </c:pt>
                <c:pt idx="9364">
                  <c:v>104654000000</c:v>
                </c:pt>
                <c:pt idx="9365">
                  <c:v>105369000000</c:v>
                </c:pt>
                <c:pt idx="9366">
                  <c:v>106165000000</c:v>
                </c:pt>
                <c:pt idx="9367">
                  <c:v>106870000000</c:v>
                </c:pt>
                <c:pt idx="9368">
                  <c:v>107628000000</c:v>
                </c:pt>
                <c:pt idx="9369">
                  <c:v>108414000000</c:v>
                </c:pt>
                <c:pt idx="9370">
                  <c:v>109238000000</c:v>
                </c:pt>
                <c:pt idx="9371">
                  <c:v>110040000000</c:v>
                </c:pt>
                <c:pt idx="9372">
                  <c:v>110803000000</c:v>
                </c:pt>
                <c:pt idx="9373">
                  <c:v>111702000000</c:v>
                </c:pt>
                <c:pt idx="9374">
                  <c:v>112551000000</c:v>
                </c:pt>
                <c:pt idx="9375">
                  <c:v>113385000000</c:v>
                </c:pt>
                <c:pt idx="9376">
                  <c:v>114266000000</c:v>
                </c:pt>
                <c:pt idx="9377">
                  <c:v>115189000000</c:v>
                </c:pt>
                <c:pt idx="9378">
                  <c:v>116051000000</c:v>
                </c:pt>
                <c:pt idx="9379">
                  <c:v>116983000000</c:v>
                </c:pt>
                <c:pt idx="9380">
                  <c:v>118011000000</c:v>
                </c:pt>
                <c:pt idx="9381">
                  <c:v>118916000000</c:v>
                </c:pt>
                <c:pt idx="9382">
                  <c:v>119899000000</c:v>
                </c:pt>
                <c:pt idx="9383">
                  <c:v>120946000000</c:v>
                </c:pt>
                <c:pt idx="9384">
                  <c:v>121962000000</c:v>
                </c:pt>
                <c:pt idx="9385">
                  <c:v>122969000000</c:v>
                </c:pt>
                <c:pt idx="9386">
                  <c:v>124071000000</c:v>
                </c:pt>
                <c:pt idx="9387">
                  <c:v>125139000000</c:v>
                </c:pt>
                <c:pt idx="9388">
                  <c:v>126170000000</c:v>
                </c:pt>
                <c:pt idx="9389">
                  <c:v>127304000000</c:v>
                </c:pt>
                <c:pt idx="9390">
                  <c:v>128422000000</c:v>
                </c:pt>
                <c:pt idx="9391">
                  <c:v>129556000000</c:v>
                </c:pt>
                <c:pt idx="9392">
                  <c:v>130685000000</c:v>
                </c:pt>
                <c:pt idx="9393">
                  <c:v>131851000000</c:v>
                </c:pt>
                <c:pt idx="9394">
                  <c:v>133085000000</c:v>
                </c:pt>
                <c:pt idx="9395">
                  <c:v>134238000000</c:v>
                </c:pt>
                <c:pt idx="9396">
                  <c:v>135491000000</c:v>
                </c:pt>
                <c:pt idx="9397">
                  <c:v>136708000000</c:v>
                </c:pt>
                <c:pt idx="9398">
                  <c:v>137946000000</c:v>
                </c:pt>
                <c:pt idx="9399">
                  <c:v>139191000000</c:v>
                </c:pt>
                <c:pt idx="9400">
                  <c:v>140482000000</c:v>
                </c:pt>
                <c:pt idx="9401">
                  <c:v>141759000000</c:v>
                </c:pt>
                <c:pt idx="9402">
                  <c:v>143024000000</c:v>
                </c:pt>
                <c:pt idx="9403">
                  <c:v>144336000000</c:v>
                </c:pt>
                <c:pt idx="9404">
                  <c:v>145645000000</c:v>
                </c:pt>
                <c:pt idx="9405">
                  <c:v>146975000000</c:v>
                </c:pt>
                <c:pt idx="9406">
                  <c:v>148285000000</c:v>
                </c:pt>
                <c:pt idx="9407">
                  <c:v>149661000000</c:v>
                </c:pt>
                <c:pt idx="9408">
                  <c:v>151007000000</c:v>
                </c:pt>
                <c:pt idx="9409">
                  <c:v>152336000000</c:v>
                </c:pt>
                <c:pt idx="9410">
                  <c:v>153720000000</c:v>
                </c:pt>
                <c:pt idx="9411">
                  <c:v>155091000000</c:v>
                </c:pt>
                <c:pt idx="9412">
                  <c:v>156462000000</c:v>
                </c:pt>
                <c:pt idx="9413">
                  <c:v>157829000000</c:v>
                </c:pt>
                <c:pt idx="9414">
                  <c:v>159228000000</c:v>
                </c:pt>
                <c:pt idx="9415">
                  <c:v>160600000000</c:v>
                </c:pt>
                <c:pt idx="9416">
                  <c:v>161986000000</c:v>
                </c:pt>
                <c:pt idx="9417">
                  <c:v>163376000000</c:v>
                </c:pt>
                <c:pt idx="9418">
                  <c:v>164783000000</c:v>
                </c:pt>
                <c:pt idx="9419">
                  <c:v>166173000000</c:v>
                </c:pt>
                <c:pt idx="9420">
                  <c:v>167546000000</c:v>
                </c:pt>
                <c:pt idx="9421">
                  <c:v>168966000000</c:v>
                </c:pt>
                <c:pt idx="9422">
                  <c:v>170340000000</c:v>
                </c:pt>
                <c:pt idx="9423">
                  <c:v>171727000000</c:v>
                </c:pt>
                <c:pt idx="9424">
                  <c:v>173129000000</c:v>
                </c:pt>
                <c:pt idx="9425">
                  <c:v>174515000000</c:v>
                </c:pt>
                <c:pt idx="9426">
                  <c:v>175897000000</c:v>
                </c:pt>
                <c:pt idx="9427">
                  <c:v>177275000000</c:v>
                </c:pt>
                <c:pt idx="9428">
                  <c:v>178653000000</c:v>
                </c:pt>
                <c:pt idx="9429">
                  <c:v>180032000000</c:v>
                </c:pt>
                <c:pt idx="9430">
                  <c:v>181399000000</c:v>
                </c:pt>
                <c:pt idx="9431">
                  <c:v>182754000000</c:v>
                </c:pt>
                <c:pt idx="9432">
                  <c:v>184132000000</c:v>
                </c:pt>
                <c:pt idx="9433">
                  <c:v>185487000000</c:v>
                </c:pt>
                <c:pt idx="9434">
                  <c:v>186838000000</c:v>
                </c:pt>
                <c:pt idx="9435">
                  <c:v>188184000000</c:v>
                </c:pt>
                <c:pt idx="9436">
                  <c:v>189528000000</c:v>
                </c:pt>
                <c:pt idx="9437">
                  <c:v>190867000000</c:v>
                </c:pt>
                <c:pt idx="9438">
                  <c:v>192200000000</c:v>
                </c:pt>
                <c:pt idx="9439">
                  <c:v>193552000000</c:v>
                </c:pt>
                <c:pt idx="9440">
                  <c:v>194877000000</c:v>
                </c:pt>
                <c:pt idx="9441">
                  <c:v>196200000000</c:v>
                </c:pt>
                <c:pt idx="9442">
                  <c:v>197530000000</c:v>
                </c:pt>
                <c:pt idx="9443">
                  <c:v>198874000000</c:v>
                </c:pt>
                <c:pt idx="9444">
                  <c:v>200191000000</c:v>
                </c:pt>
                <c:pt idx="9445">
                  <c:v>201521000000</c:v>
                </c:pt>
                <c:pt idx="9446">
                  <c:v>202837000000</c:v>
                </c:pt>
                <c:pt idx="9447">
                  <c:v>204109000000</c:v>
                </c:pt>
                <c:pt idx="9448">
                  <c:v>205465000000</c:v>
                </c:pt>
                <c:pt idx="9449">
                  <c:v>206781000000</c:v>
                </c:pt>
                <c:pt idx="9450">
                  <c:v>208093000000</c:v>
                </c:pt>
                <c:pt idx="9451">
                  <c:v>209420000000</c:v>
                </c:pt>
                <c:pt idx="9452">
                  <c:v>210744000000</c:v>
                </c:pt>
                <c:pt idx="9453">
                  <c:v>212080000000</c:v>
                </c:pt>
                <c:pt idx="9454">
                  <c:v>213414000000</c:v>
                </c:pt>
                <c:pt idx="9455">
                  <c:v>214752000000</c:v>
                </c:pt>
                <c:pt idx="9456">
                  <c:v>216120000000</c:v>
                </c:pt>
                <c:pt idx="9457">
                  <c:v>217474000000</c:v>
                </c:pt>
                <c:pt idx="9458">
                  <c:v>218835000000</c:v>
                </c:pt>
                <c:pt idx="9459">
                  <c:v>220233000000</c:v>
                </c:pt>
                <c:pt idx="9460">
                  <c:v>221615000000</c:v>
                </c:pt>
                <c:pt idx="9461">
                  <c:v>222996000000</c:v>
                </c:pt>
                <c:pt idx="9462">
                  <c:v>224449000000</c:v>
                </c:pt>
                <c:pt idx="9463">
                  <c:v>225869000000</c:v>
                </c:pt>
                <c:pt idx="9464">
                  <c:v>227329000000</c:v>
                </c:pt>
                <c:pt idx="9465">
                  <c:v>228783000000</c:v>
                </c:pt>
                <c:pt idx="9466">
                  <c:v>230252000000</c:v>
                </c:pt>
                <c:pt idx="9467">
                  <c:v>231748000000</c:v>
                </c:pt>
                <c:pt idx="9468">
                  <c:v>233257000000</c:v>
                </c:pt>
                <c:pt idx="9469">
                  <c:v>234786000000</c:v>
                </c:pt>
                <c:pt idx="9470">
                  <c:v>236326000000</c:v>
                </c:pt>
                <c:pt idx="9471">
                  <c:v>237901000000</c:v>
                </c:pt>
                <c:pt idx="9472">
                  <c:v>239494000000</c:v>
                </c:pt>
                <c:pt idx="9473">
                  <c:v>241120000000</c:v>
                </c:pt>
                <c:pt idx="9474">
                  <c:v>242772000000</c:v>
                </c:pt>
                <c:pt idx="9475">
                  <c:v>244476000000</c:v>
                </c:pt>
                <c:pt idx="9476">
                  <c:v>246186000000</c:v>
                </c:pt>
                <c:pt idx="9477">
                  <c:v>247927000000</c:v>
                </c:pt>
                <c:pt idx="9478">
                  <c:v>249765000000</c:v>
                </c:pt>
                <c:pt idx="9479">
                  <c:v>251575000000</c:v>
                </c:pt>
                <c:pt idx="9480">
                  <c:v>253419000000</c:v>
                </c:pt>
                <c:pt idx="9481">
                  <c:v>255351000000</c:v>
                </c:pt>
                <c:pt idx="9482">
                  <c:v>257272000000</c:v>
                </c:pt>
                <c:pt idx="9483">
                  <c:v>259177000000</c:v>
                </c:pt>
                <c:pt idx="9484">
                  <c:v>261223000000</c:v>
                </c:pt>
                <c:pt idx="9485">
                  <c:v>263267000000</c:v>
                </c:pt>
                <c:pt idx="9486">
                  <c:v>265323000000</c:v>
                </c:pt>
                <c:pt idx="9487">
                  <c:v>267455000000</c:v>
                </c:pt>
                <c:pt idx="9488">
                  <c:v>269632000000</c:v>
                </c:pt>
                <c:pt idx="9489">
                  <c:v>271860000000</c:v>
                </c:pt>
                <c:pt idx="9490">
                  <c:v>274134000000</c:v>
                </c:pt>
                <c:pt idx="9491">
                  <c:v>276458000000</c:v>
                </c:pt>
                <c:pt idx="9492">
                  <c:v>278878000000</c:v>
                </c:pt>
                <c:pt idx="9493">
                  <c:v>281307000000</c:v>
                </c:pt>
                <c:pt idx="9494">
                  <c:v>283806000000</c:v>
                </c:pt>
                <c:pt idx="9495">
                  <c:v>286378000000</c:v>
                </c:pt>
                <c:pt idx="9496">
                  <c:v>288970000000</c:v>
                </c:pt>
                <c:pt idx="9497">
                  <c:v>291630000000</c:v>
                </c:pt>
                <c:pt idx="9498">
                  <c:v>294336000000</c:v>
                </c:pt>
                <c:pt idx="9499">
                  <c:v>297099000000</c:v>
                </c:pt>
                <c:pt idx="9500">
                  <c:v>299911000000</c:v>
                </c:pt>
                <c:pt idx="9501">
                  <c:v>302792000000</c:v>
                </c:pt>
                <c:pt idx="9502">
                  <c:v>305767000000</c:v>
                </c:pt>
                <c:pt idx="9503">
                  <c:v>308735000000</c:v>
                </c:pt>
                <c:pt idx="9504">
                  <c:v>311797000000</c:v>
                </c:pt>
                <c:pt idx="9505">
                  <c:v>314974000000</c:v>
                </c:pt>
                <c:pt idx="9506">
                  <c:v>318129000000</c:v>
                </c:pt>
                <c:pt idx="9507">
                  <c:v>321373000000</c:v>
                </c:pt>
                <c:pt idx="9508">
                  <c:v>324716000000</c:v>
                </c:pt>
                <c:pt idx="9509">
                  <c:v>328090000000</c:v>
                </c:pt>
                <c:pt idx="9510">
                  <c:v>331511000000</c:v>
                </c:pt>
                <c:pt idx="9511">
                  <c:v>335032000000</c:v>
                </c:pt>
                <c:pt idx="9512">
                  <c:v>338568000000</c:v>
                </c:pt>
                <c:pt idx="9513">
                  <c:v>342136000000</c:v>
                </c:pt>
                <c:pt idx="9514">
                  <c:v>345804000000</c:v>
                </c:pt>
                <c:pt idx="9515">
                  <c:v>349503000000</c:v>
                </c:pt>
                <c:pt idx="9516">
                  <c:v>353258000000</c:v>
                </c:pt>
                <c:pt idx="9517">
                  <c:v>357034000000</c:v>
                </c:pt>
                <c:pt idx="9518">
                  <c:v>360881000000</c:v>
                </c:pt>
                <c:pt idx="9519">
                  <c:v>364827000000</c:v>
                </c:pt>
                <c:pt idx="9520">
                  <c:v>368730000000</c:v>
                </c:pt>
                <c:pt idx="9521">
                  <c:v>372775000000</c:v>
                </c:pt>
                <c:pt idx="9522">
                  <c:v>376774000000</c:v>
                </c:pt>
                <c:pt idx="9523">
                  <c:v>380825000000</c:v>
                </c:pt>
                <c:pt idx="9524">
                  <c:v>384951000000</c:v>
                </c:pt>
                <c:pt idx="9525">
                  <c:v>389066000000</c:v>
                </c:pt>
                <c:pt idx="9526">
                  <c:v>393203000000</c:v>
                </c:pt>
                <c:pt idx="9527">
                  <c:v>397374000000</c:v>
                </c:pt>
                <c:pt idx="9528">
                  <c:v>401535000000</c:v>
                </c:pt>
                <c:pt idx="9529">
                  <c:v>405730000000</c:v>
                </c:pt>
                <c:pt idx="9530">
                  <c:v>409963000000</c:v>
                </c:pt>
                <c:pt idx="9531">
                  <c:v>414156000000</c:v>
                </c:pt>
                <c:pt idx="9532">
                  <c:v>418415000000</c:v>
                </c:pt>
                <c:pt idx="9533">
                  <c:v>422652000000</c:v>
                </c:pt>
                <c:pt idx="9534">
                  <c:v>426879000000</c:v>
                </c:pt>
                <c:pt idx="9535">
                  <c:v>431112000000</c:v>
                </c:pt>
                <c:pt idx="9536">
                  <c:v>435372000000</c:v>
                </c:pt>
                <c:pt idx="9537">
                  <c:v>439574000000</c:v>
                </c:pt>
                <c:pt idx="9538">
                  <c:v>443752000000</c:v>
                </c:pt>
                <c:pt idx="9539">
                  <c:v>447961000000</c:v>
                </c:pt>
                <c:pt idx="9540">
                  <c:v>452112000000</c:v>
                </c:pt>
                <c:pt idx="9541">
                  <c:v>456236000000</c:v>
                </c:pt>
                <c:pt idx="9542">
                  <c:v>460297000000</c:v>
                </c:pt>
                <c:pt idx="9543">
                  <c:v>464426000000</c:v>
                </c:pt>
                <c:pt idx="9544">
                  <c:v>468461000000</c:v>
                </c:pt>
                <c:pt idx="9545">
                  <c:v>472369000000</c:v>
                </c:pt>
                <c:pt idx="9546">
                  <c:v>476450000000</c:v>
                </c:pt>
                <c:pt idx="9547">
                  <c:v>480309000000</c:v>
                </c:pt>
                <c:pt idx="9548">
                  <c:v>484192000000</c:v>
                </c:pt>
                <c:pt idx="9549">
                  <c:v>488115000000</c:v>
                </c:pt>
                <c:pt idx="9550">
                  <c:v>491920000000</c:v>
                </c:pt>
                <c:pt idx="9551">
                  <c:v>495661000000</c:v>
                </c:pt>
                <c:pt idx="9552">
                  <c:v>499376000000</c:v>
                </c:pt>
                <c:pt idx="9553">
                  <c:v>503112000000</c:v>
                </c:pt>
                <c:pt idx="9554">
                  <c:v>506679000000</c:v>
                </c:pt>
                <c:pt idx="9555">
                  <c:v>510263000000</c:v>
                </c:pt>
                <c:pt idx="9556">
                  <c:v>513860000000</c:v>
                </c:pt>
                <c:pt idx="9557">
                  <c:v>517353000000</c:v>
                </c:pt>
                <c:pt idx="9558">
                  <c:v>520809000000</c:v>
                </c:pt>
                <c:pt idx="9559">
                  <c:v>524226000000</c:v>
                </c:pt>
                <c:pt idx="9560">
                  <c:v>527691000000</c:v>
                </c:pt>
                <c:pt idx="9561">
                  <c:v>530979000000</c:v>
                </c:pt>
                <c:pt idx="9562">
                  <c:v>534414000000</c:v>
                </c:pt>
                <c:pt idx="9563">
                  <c:v>537698000000</c:v>
                </c:pt>
                <c:pt idx="9564">
                  <c:v>540914000000</c:v>
                </c:pt>
                <c:pt idx="9565">
                  <c:v>544236000000</c:v>
                </c:pt>
                <c:pt idx="9566">
                  <c:v>547451000000</c:v>
                </c:pt>
                <c:pt idx="9567">
                  <c:v>550623000000</c:v>
                </c:pt>
                <c:pt idx="9568">
                  <c:v>553879000000</c:v>
                </c:pt>
                <c:pt idx="9569">
                  <c:v>557059000000</c:v>
                </c:pt>
                <c:pt idx="9570">
                  <c:v>560239000000</c:v>
                </c:pt>
                <c:pt idx="9571">
                  <c:v>563417000000</c:v>
                </c:pt>
                <c:pt idx="9572">
                  <c:v>566571000000</c:v>
                </c:pt>
                <c:pt idx="9573">
                  <c:v>569801000000</c:v>
                </c:pt>
                <c:pt idx="9574">
                  <c:v>573006000000</c:v>
                </c:pt>
                <c:pt idx="9575">
                  <c:v>576256000000</c:v>
                </c:pt>
                <c:pt idx="9576">
                  <c:v>579512000000</c:v>
                </c:pt>
                <c:pt idx="9577">
                  <c:v>582788000000</c:v>
                </c:pt>
                <c:pt idx="9578">
                  <c:v>586180000000</c:v>
                </c:pt>
                <c:pt idx="9579">
                  <c:v>589521000000</c:v>
                </c:pt>
                <c:pt idx="9580">
                  <c:v>592918000000</c:v>
                </c:pt>
                <c:pt idx="9581">
                  <c:v>596462000000</c:v>
                </c:pt>
                <c:pt idx="9582">
                  <c:v>599970000000</c:v>
                </c:pt>
                <c:pt idx="9583">
                  <c:v>603495000000</c:v>
                </c:pt>
                <c:pt idx="9584">
                  <c:v>607242000000</c:v>
                </c:pt>
                <c:pt idx="9585">
                  <c:v>610952000000</c:v>
                </c:pt>
                <c:pt idx="9586">
                  <c:v>614627000000</c:v>
                </c:pt>
                <c:pt idx="9587">
                  <c:v>618648000000</c:v>
                </c:pt>
                <c:pt idx="9588">
                  <c:v>622606000000</c:v>
                </c:pt>
                <c:pt idx="9589">
                  <c:v>626678000000</c:v>
                </c:pt>
                <c:pt idx="9590">
                  <c:v>630830000000</c:v>
                </c:pt>
                <c:pt idx="9591">
                  <c:v>635083000000</c:v>
                </c:pt>
                <c:pt idx="9592">
                  <c:v>639460000000</c:v>
                </c:pt>
                <c:pt idx="9593">
                  <c:v>643938000000</c:v>
                </c:pt>
                <c:pt idx="9594">
                  <c:v>648532000000</c:v>
                </c:pt>
                <c:pt idx="9595">
                  <c:v>653258000000</c:v>
                </c:pt>
                <c:pt idx="9596">
                  <c:v>658106000000</c:v>
                </c:pt>
                <c:pt idx="9597">
                  <c:v>663130000000</c:v>
                </c:pt>
                <c:pt idx="9598">
                  <c:v>668223000000</c:v>
                </c:pt>
                <c:pt idx="9599">
                  <c:v>673479000000</c:v>
                </c:pt>
                <c:pt idx="9600">
                  <c:v>678955000000</c:v>
                </c:pt>
                <c:pt idx="9601">
                  <c:v>684505000000</c:v>
                </c:pt>
                <c:pt idx="9602">
                  <c:v>690206000000</c:v>
                </c:pt>
                <c:pt idx="9603">
                  <c:v>696145000000</c:v>
                </c:pt>
                <c:pt idx="9604">
                  <c:v>702165000000</c:v>
                </c:pt>
                <c:pt idx="9605">
                  <c:v>708347000000</c:v>
                </c:pt>
                <c:pt idx="9606">
                  <c:v>714747000000</c:v>
                </c:pt>
                <c:pt idx="9607">
                  <c:v>721271000000</c:v>
                </c:pt>
                <c:pt idx="9608">
                  <c:v>727967000000</c:v>
                </c:pt>
                <c:pt idx="9609">
                  <c:v>734846000000</c:v>
                </c:pt>
                <c:pt idx="9610">
                  <c:v>741901000000</c:v>
                </c:pt>
                <c:pt idx="9611">
                  <c:v>749142000000</c:v>
                </c:pt>
                <c:pt idx="9612">
                  <c:v>756565000000</c:v>
                </c:pt>
                <c:pt idx="9613">
                  <c:v>764171000000</c:v>
                </c:pt>
                <c:pt idx="9614">
                  <c:v>771999000000</c:v>
                </c:pt>
                <c:pt idx="9615">
                  <c:v>779982000000</c:v>
                </c:pt>
                <c:pt idx="9616">
                  <c:v>788151000000</c:v>
                </c:pt>
                <c:pt idx="9617">
                  <c:v>796586000000</c:v>
                </c:pt>
                <c:pt idx="9618">
                  <c:v>805137000000</c:v>
                </c:pt>
                <c:pt idx="9619">
                  <c:v>813888000000</c:v>
                </c:pt>
                <c:pt idx="9620">
                  <c:v>822913000000</c:v>
                </c:pt>
                <c:pt idx="9621">
                  <c:v>832033000000</c:v>
                </c:pt>
                <c:pt idx="9622">
                  <c:v>841408000000</c:v>
                </c:pt>
                <c:pt idx="9623">
                  <c:v>850905000000</c:v>
                </c:pt>
                <c:pt idx="9624">
                  <c:v>860580000000</c:v>
                </c:pt>
                <c:pt idx="9625">
                  <c:v>870412000000</c:v>
                </c:pt>
                <c:pt idx="9626">
                  <c:v>880443000000</c:v>
                </c:pt>
                <c:pt idx="9627">
                  <c:v>890641000000</c:v>
                </c:pt>
                <c:pt idx="9628">
                  <c:v>900950000000</c:v>
                </c:pt>
                <c:pt idx="9629">
                  <c:v>911474000000</c:v>
                </c:pt>
                <c:pt idx="9630">
                  <c:v>922398000000</c:v>
                </c:pt>
                <c:pt idx="9631">
                  <c:v>933041000000</c:v>
                </c:pt>
                <c:pt idx="9632">
                  <c:v>944008000000</c:v>
                </c:pt>
                <c:pt idx="9633">
                  <c:v>955308000000</c:v>
                </c:pt>
                <c:pt idx="9634">
                  <c:v>966543000000</c:v>
                </c:pt>
                <c:pt idx="9635">
                  <c:v>977891000000</c:v>
                </c:pt>
                <c:pt idx="9636">
                  <c:v>989507000000</c:v>
                </c:pt>
                <c:pt idx="9637">
                  <c:v>1001070000000</c:v>
                </c:pt>
                <c:pt idx="9638">
                  <c:v>1012560000000</c:v>
                </c:pt>
                <c:pt idx="9639">
                  <c:v>1024420000000</c:v>
                </c:pt>
                <c:pt idx="9640">
                  <c:v>1036210000000</c:v>
                </c:pt>
                <c:pt idx="9641">
                  <c:v>1048080000000</c:v>
                </c:pt>
                <c:pt idx="9642">
                  <c:v>1059810000000</c:v>
                </c:pt>
                <c:pt idx="9643">
                  <c:v>1071710000000</c:v>
                </c:pt>
                <c:pt idx="9644">
                  <c:v>1083570000000</c:v>
                </c:pt>
                <c:pt idx="9645">
                  <c:v>1095490000000</c:v>
                </c:pt>
                <c:pt idx="9646">
                  <c:v>1107400000000</c:v>
                </c:pt>
                <c:pt idx="9647">
                  <c:v>1119410000000</c:v>
                </c:pt>
                <c:pt idx="9648">
                  <c:v>1131260000000</c:v>
                </c:pt>
                <c:pt idx="9649">
                  <c:v>1143190000000</c:v>
                </c:pt>
                <c:pt idx="9650">
                  <c:v>1154990000000</c:v>
                </c:pt>
                <c:pt idx="9651">
                  <c:v>1166650000000</c:v>
                </c:pt>
                <c:pt idx="9652">
                  <c:v>1178110000000</c:v>
                </c:pt>
                <c:pt idx="9653">
                  <c:v>1189820000000</c:v>
                </c:pt>
                <c:pt idx="9654">
                  <c:v>1201170000000</c:v>
                </c:pt>
                <c:pt idx="9655">
                  <c:v>1212220000000</c:v>
                </c:pt>
                <c:pt idx="9656">
                  <c:v>1223490000000</c:v>
                </c:pt>
                <c:pt idx="9657">
                  <c:v>1234360000000</c:v>
                </c:pt>
                <c:pt idx="9658">
                  <c:v>1245100000000</c:v>
                </c:pt>
                <c:pt idx="9659">
                  <c:v>1255700000000</c:v>
                </c:pt>
                <c:pt idx="9660">
                  <c:v>1266250000000</c:v>
                </c:pt>
                <c:pt idx="9661">
                  <c:v>1276270000000</c:v>
                </c:pt>
                <c:pt idx="9662">
                  <c:v>1286300000000</c:v>
                </c:pt>
                <c:pt idx="9663">
                  <c:v>1296460000000</c:v>
                </c:pt>
                <c:pt idx="9664">
                  <c:v>1305860000000</c:v>
                </c:pt>
                <c:pt idx="9665">
                  <c:v>1315280000000</c:v>
                </c:pt>
                <c:pt idx="9666">
                  <c:v>1324810000000</c:v>
                </c:pt>
                <c:pt idx="9667">
                  <c:v>1333690000000</c:v>
                </c:pt>
                <c:pt idx="9668">
                  <c:v>1342590000000</c:v>
                </c:pt>
                <c:pt idx="9669">
                  <c:v>1351190000000</c:v>
                </c:pt>
                <c:pt idx="9670">
                  <c:v>1359510000000</c:v>
                </c:pt>
                <c:pt idx="9671">
                  <c:v>1367570000000</c:v>
                </c:pt>
                <c:pt idx="9672">
                  <c:v>1375620000000</c:v>
                </c:pt>
                <c:pt idx="9673">
                  <c:v>1383310000000</c:v>
                </c:pt>
                <c:pt idx="9674">
                  <c:v>1390670000000</c:v>
                </c:pt>
                <c:pt idx="9675">
                  <c:v>1398090000000</c:v>
                </c:pt>
                <c:pt idx="9676">
                  <c:v>1405210000000</c:v>
                </c:pt>
                <c:pt idx="9677">
                  <c:v>1412130000000</c:v>
                </c:pt>
                <c:pt idx="9678">
                  <c:v>1418900000000</c:v>
                </c:pt>
                <c:pt idx="9679">
                  <c:v>1425680000000</c:v>
                </c:pt>
                <c:pt idx="9680">
                  <c:v>1432110000000</c:v>
                </c:pt>
                <c:pt idx="9681">
                  <c:v>1438310000000</c:v>
                </c:pt>
                <c:pt idx="9682">
                  <c:v>1444770000000</c:v>
                </c:pt>
                <c:pt idx="9683">
                  <c:v>1450690000000</c:v>
                </c:pt>
                <c:pt idx="9684">
                  <c:v>1456630000000</c:v>
                </c:pt>
                <c:pt idx="9685">
                  <c:v>1462760000000</c:v>
                </c:pt>
                <c:pt idx="9686">
                  <c:v>1468380000000</c:v>
                </c:pt>
                <c:pt idx="9687">
                  <c:v>1474270000000</c:v>
                </c:pt>
                <c:pt idx="9688">
                  <c:v>1479960000000</c:v>
                </c:pt>
                <c:pt idx="9689">
                  <c:v>1485500000000</c:v>
                </c:pt>
                <c:pt idx="9690">
                  <c:v>1491200000000</c:v>
                </c:pt>
                <c:pt idx="9691">
                  <c:v>1496860000000</c:v>
                </c:pt>
                <c:pt idx="9692">
                  <c:v>1502640000000</c:v>
                </c:pt>
                <c:pt idx="9693">
                  <c:v>1508320000000</c:v>
                </c:pt>
                <c:pt idx="9694">
                  <c:v>1514300000000</c:v>
                </c:pt>
                <c:pt idx="9695">
                  <c:v>1520210000000</c:v>
                </c:pt>
                <c:pt idx="9696">
                  <c:v>1526150000000</c:v>
                </c:pt>
                <c:pt idx="9697">
                  <c:v>1532230000000</c:v>
                </c:pt>
                <c:pt idx="9698">
                  <c:v>1538560000000</c:v>
                </c:pt>
                <c:pt idx="9699">
                  <c:v>1544880000000</c:v>
                </c:pt>
                <c:pt idx="9700">
                  <c:v>1551140000000</c:v>
                </c:pt>
                <c:pt idx="9701">
                  <c:v>1557930000000</c:v>
                </c:pt>
                <c:pt idx="9702">
                  <c:v>1564750000000</c:v>
                </c:pt>
                <c:pt idx="9703">
                  <c:v>1571560000000</c:v>
                </c:pt>
                <c:pt idx="9704">
                  <c:v>1578890000000</c:v>
                </c:pt>
                <c:pt idx="9705">
                  <c:v>1586340000000</c:v>
                </c:pt>
                <c:pt idx="9706">
                  <c:v>1594090000000</c:v>
                </c:pt>
                <c:pt idx="9707">
                  <c:v>1602040000000</c:v>
                </c:pt>
                <c:pt idx="9708">
                  <c:v>1610550000000</c:v>
                </c:pt>
                <c:pt idx="9709">
                  <c:v>1618980000000</c:v>
                </c:pt>
                <c:pt idx="9710">
                  <c:v>1627770000000</c:v>
                </c:pt>
                <c:pt idx="9711">
                  <c:v>1637040000000</c:v>
                </c:pt>
                <c:pt idx="9712">
                  <c:v>1646510000000</c:v>
                </c:pt>
                <c:pt idx="9713">
                  <c:v>1656250000000</c:v>
                </c:pt>
                <c:pt idx="9714">
                  <c:v>1666140000000</c:v>
                </c:pt>
                <c:pt idx="9715">
                  <c:v>1676870000000</c:v>
                </c:pt>
                <c:pt idx="9716">
                  <c:v>1687650000000</c:v>
                </c:pt>
                <c:pt idx="9717">
                  <c:v>1698740000000</c:v>
                </c:pt>
                <c:pt idx="9718">
                  <c:v>1710240000000</c:v>
                </c:pt>
                <c:pt idx="9719">
                  <c:v>1721770000000</c:v>
                </c:pt>
                <c:pt idx="9720">
                  <c:v>1734260000000</c:v>
                </c:pt>
                <c:pt idx="9721">
                  <c:v>1746900000000</c:v>
                </c:pt>
                <c:pt idx="9722">
                  <c:v>1759980000000</c:v>
                </c:pt>
                <c:pt idx="9723">
                  <c:v>1773300000000</c:v>
                </c:pt>
                <c:pt idx="9724">
                  <c:v>1787120000000</c:v>
                </c:pt>
                <c:pt idx="9725">
                  <c:v>1801470000000</c:v>
                </c:pt>
                <c:pt idx="9726">
                  <c:v>1816110000000</c:v>
                </c:pt>
                <c:pt idx="9727">
                  <c:v>1831140000000</c:v>
                </c:pt>
                <c:pt idx="9728">
                  <c:v>1846780000000</c:v>
                </c:pt>
                <c:pt idx="9729">
                  <c:v>1862630000000</c:v>
                </c:pt>
                <c:pt idx="9730">
                  <c:v>1878870000000</c:v>
                </c:pt>
                <c:pt idx="9731">
                  <c:v>1895700000000</c:v>
                </c:pt>
                <c:pt idx="9732">
                  <c:v>1912740000000</c:v>
                </c:pt>
                <c:pt idx="9733">
                  <c:v>1929850000000</c:v>
                </c:pt>
                <c:pt idx="9734">
                  <c:v>1948170000000</c:v>
                </c:pt>
                <c:pt idx="9735">
                  <c:v>1966350000000</c:v>
                </c:pt>
                <c:pt idx="9736">
                  <c:v>1985120000000</c:v>
                </c:pt>
                <c:pt idx="9737">
                  <c:v>2004030000000</c:v>
                </c:pt>
                <c:pt idx="9738">
                  <c:v>2023280000000</c:v>
                </c:pt>
                <c:pt idx="9739">
                  <c:v>2042830000000</c:v>
                </c:pt>
                <c:pt idx="9740">
                  <c:v>2062730000000</c:v>
                </c:pt>
                <c:pt idx="9741">
                  <c:v>2082930000000</c:v>
                </c:pt>
                <c:pt idx="9742">
                  <c:v>2103170000000</c:v>
                </c:pt>
                <c:pt idx="9743">
                  <c:v>2123930000000</c:v>
                </c:pt>
                <c:pt idx="9744">
                  <c:v>2144740000000</c:v>
                </c:pt>
                <c:pt idx="9745">
                  <c:v>2165980000000</c:v>
                </c:pt>
                <c:pt idx="9746">
                  <c:v>2187410000000</c:v>
                </c:pt>
                <c:pt idx="9747">
                  <c:v>2209220000000</c:v>
                </c:pt>
                <c:pt idx="9748">
                  <c:v>2231000000000</c:v>
                </c:pt>
                <c:pt idx="9749">
                  <c:v>2252900000000</c:v>
                </c:pt>
                <c:pt idx="9750">
                  <c:v>2275350000000</c:v>
                </c:pt>
                <c:pt idx="9751">
                  <c:v>2297430000000</c:v>
                </c:pt>
                <c:pt idx="9752">
                  <c:v>2319560000000</c:v>
                </c:pt>
                <c:pt idx="9753">
                  <c:v>2342040000000</c:v>
                </c:pt>
                <c:pt idx="9754">
                  <c:v>2364180000000</c:v>
                </c:pt>
                <c:pt idx="9755">
                  <c:v>2385880000000</c:v>
                </c:pt>
                <c:pt idx="9756">
                  <c:v>2408310000000</c:v>
                </c:pt>
                <c:pt idx="9757">
                  <c:v>2430240000000</c:v>
                </c:pt>
                <c:pt idx="9758">
                  <c:v>2451870000000</c:v>
                </c:pt>
                <c:pt idx="9759">
                  <c:v>2473510000000</c:v>
                </c:pt>
                <c:pt idx="9760">
                  <c:v>2494950000000</c:v>
                </c:pt>
                <c:pt idx="9761">
                  <c:v>2516140000000</c:v>
                </c:pt>
                <c:pt idx="9762">
                  <c:v>2537120000000</c:v>
                </c:pt>
                <c:pt idx="9763">
                  <c:v>2558020000000</c:v>
                </c:pt>
                <c:pt idx="9764">
                  <c:v>2578320000000</c:v>
                </c:pt>
                <c:pt idx="9765">
                  <c:v>2598350000000</c:v>
                </c:pt>
                <c:pt idx="9766">
                  <c:v>2618300000000</c:v>
                </c:pt>
                <c:pt idx="9767">
                  <c:v>2637550000000</c:v>
                </c:pt>
                <c:pt idx="9768">
                  <c:v>2656400000000</c:v>
                </c:pt>
                <c:pt idx="9769">
                  <c:v>2674870000000</c:v>
                </c:pt>
                <c:pt idx="9770">
                  <c:v>2692830000000</c:v>
                </c:pt>
                <c:pt idx="9771">
                  <c:v>2710310000000</c:v>
                </c:pt>
                <c:pt idx="9772">
                  <c:v>2727180000000</c:v>
                </c:pt>
                <c:pt idx="9773">
                  <c:v>2743670000000</c:v>
                </c:pt>
                <c:pt idx="9774">
                  <c:v>2760220000000</c:v>
                </c:pt>
                <c:pt idx="9775">
                  <c:v>2775170000000</c:v>
                </c:pt>
                <c:pt idx="9776">
                  <c:v>2790090000000</c:v>
                </c:pt>
                <c:pt idx="9777">
                  <c:v>2805090000000</c:v>
                </c:pt>
                <c:pt idx="9778">
                  <c:v>2818730000000</c:v>
                </c:pt>
                <c:pt idx="9779">
                  <c:v>2832030000000</c:v>
                </c:pt>
                <c:pt idx="9780">
                  <c:v>2845170000000</c:v>
                </c:pt>
                <c:pt idx="9781">
                  <c:v>2857430000000</c:v>
                </c:pt>
                <c:pt idx="9782">
                  <c:v>2869160000000</c:v>
                </c:pt>
                <c:pt idx="9783">
                  <c:v>2880560000000</c:v>
                </c:pt>
                <c:pt idx="9784">
                  <c:v>2891290000000</c:v>
                </c:pt>
                <c:pt idx="9785">
                  <c:v>2901110000000</c:v>
                </c:pt>
                <c:pt idx="9786">
                  <c:v>2911520000000</c:v>
                </c:pt>
                <c:pt idx="9787">
                  <c:v>2920880000000</c:v>
                </c:pt>
                <c:pt idx="9788">
                  <c:v>2929570000000</c:v>
                </c:pt>
                <c:pt idx="9789">
                  <c:v>2938580000000</c:v>
                </c:pt>
                <c:pt idx="9790">
                  <c:v>2946790000000</c:v>
                </c:pt>
                <c:pt idx="9791">
                  <c:v>2954810000000</c:v>
                </c:pt>
                <c:pt idx="9792">
                  <c:v>2962250000000</c:v>
                </c:pt>
                <c:pt idx="9793">
                  <c:v>2970130000000</c:v>
                </c:pt>
                <c:pt idx="9794">
                  <c:v>2976550000000</c:v>
                </c:pt>
                <c:pt idx="9795">
                  <c:v>2983450000000</c:v>
                </c:pt>
                <c:pt idx="9796">
                  <c:v>2991010000000</c:v>
                </c:pt>
                <c:pt idx="9797">
                  <c:v>2996820000000</c:v>
                </c:pt>
                <c:pt idx="9798">
                  <c:v>3003350000000</c:v>
                </c:pt>
                <c:pt idx="9799">
                  <c:v>3010480000000</c:v>
                </c:pt>
                <c:pt idx="9800">
                  <c:v>3016830000000</c:v>
                </c:pt>
                <c:pt idx="9801">
                  <c:v>3023360000000</c:v>
                </c:pt>
                <c:pt idx="9802">
                  <c:v>3029980000000</c:v>
                </c:pt>
                <c:pt idx="9803">
                  <c:v>3037280000000</c:v>
                </c:pt>
                <c:pt idx="9804">
                  <c:v>3043790000000</c:v>
                </c:pt>
                <c:pt idx="9805">
                  <c:v>3051510000000</c:v>
                </c:pt>
                <c:pt idx="9806">
                  <c:v>3058860000000</c:v>
                </c:pt>
                <c:pt idx="9807">
                  <c:v>3066210000000</c:v>
                </c:pt>
                <c:pt idx="9808">
                  <c:v>3074180000000</c:v>
                </c:pt>
                <c:pt idx="9809">
                  <c:v>3082480000000</c:v>
                </c:pt>
                <c:pt idx="9810">
                  <c:v>3091420000000</c:v>
                </c:pt>
                <c:pt idx="9811">
                  <c:v>3099900000000</c:v>
                </c:pt>
                <c:pt idx="9812">
                  <c:v>3110190000000</c:v>
                </c:pt>
                <c:pt idx="9813">
                  <c:v>3120300000000</c:v>
                </c:pt>
                <c:pt idx="9814">
                  <c:v>3130110000000</c:v>
                </c:pt>
                <c:pt idx="9815">
                  <c:v>3142060000000</c:v>
                </c:pt>
                <c:pt idx="9816">
                  <c:v>3153840000000</c:v>
                </c:pt>
                <c:pt idx="9817">
                  <c:v>3166080000000</c:v>
                </c:pt>
                <c:pt idx="9818">
                  <c:v>3179330000000</c:v>
                </c:pt>
                <c:pt idx="9819">
                  <c:v>3193630000000</c:v>
                </c:pt>
                <c:pt idx="9820">
                  <c:v>3208070000000</c:v>
                </c:pt>
                <c:pt idx="9821">
                  <c:v>3222760000000</c:v>
                </c:pt>
                <c:pt idx="9822">
                  <c:v>3239280000000</c:v>
                </c:pt>
                <c:pt idx="9823">
                  <c:v>3255510000000</c:v>
                </c:pt>
                <c:pt idx="9824">
                  <c:v>3272950000000</c:v>
                </c:pt>
                <c:pt idx="9825">
                  <c:v>3291180000000</c:v>
                </c:pt>
                <c:pt idx="9826">
                  <c:v>3310360000000</c:v>
                </c:pt>
                <c:pt idx="9827">
                  <c:v>3330170000000</c:v>
                </c:pt>
                <c:pt idx="9828">
                  <c:v>3350150000000</c:v>
                </c:pt>
                <c:pt idx="9829">
                  <c:v>3372380000000</c:v>
                </c:pt>
                <c:pt idx="9830">
                  <c:v>3393850000000</c:v>
                </c:pt>
                <c:pt idx="9831">
                  <c:v>3417590000000</c:v>
                </c:pt>
                <c:pt idx="9832">
                  <c:v>3441440000000</c:v>
                </c:pt>
                <c:pt idx="9833">
                  <c:v>3465850000000</c:v>
                </c:pt>
                <c:pt idx="9834">
                  <c:v>3491290000000</c:v>
                </c:pt>
                <c:pt idx="9835">
                  <c:v>3517530000000</c:v>
                </c:pt>
                <c:pt idx="9836">
                  <c:v>3545210000000</c:v>
                </c:pt>
                <c:pt idx="9837">
                  <c:v>3572290000000</c:v>
                </c:pt>
                <c:pt idx="9838">
                  <c:v>3600810000000</c:v>
                </c:pt>
                <c:pt idx="9839">
                  <c:v>3631140000000</c:v>
                </c:pt>
                <c:pt idx="9840">
                  <c:v>3660420000000</c:v>
                </c:pt>
                <c:pt idx="9841">
                  <c:v>3691050000000</c:v>
                </c:pt>
                <c:pt idx="9842">
                  <c:v>3723050000000</c:v>
                </c:pt>
                <c:pt idx="9843">
                  <c:v>3754970000000</c:v>
                </c:pt>
                <c:pt idx="9844">
                  <c:v>3786810000000</c:v>
                </c:pt>
                <c:pt idx="9845">
                  <c:v>3820920000000</c:v>
                </c:pt>
                <c:pt idx="9846">
                  <c:v>3854500000000</c:v>
                </c:pt>
                <c:pt idx="9847">
                  <c:v>3886860000000</c:v>
                </c:pt>
                <c:pt idx="9848">
                  <c:v>3922800000000</c:v>
                </c:pt>
                <c:pt idx="9849">
                  <c:v>3957650000000</c:v>
                </c:pt>
                <c:pt idx="9850">
                  <c:v>3991580000000</c:v>
                </c:pt>
                <c:pt idx="9851">
                  <c:v>4027840000000</c:v>
                </c:pt>
                <c:pt idx="9852">
                  <c:v>4063530000000</c:v>
                </c:pt>
                <c:pt idx="9853">
                  <c:v>4099360000000</c:v>
                </c:pt>
                <c:pt idx="9854">
                  <c:v>4135390000000</c:v>
                </c:pt>
                <c:pt idx="9855">
                  <c:v>4172970000000</c:v>
                </c:pt>
                <c:pt idx="9856">
                  <c:v>4208050000000</c:v>
                </c:pt>
                <c:pt idx="9857">
                  <c:v>4244180000000</c:v>
                </c:pt>
                <c:pt idx="9858">
                  <c:v>4281320000000</c:v>
                </c:pt>
                <c:pt idx="9859">
                  <c:v>4316690000000</c:v>
                </c:pt>
                <c:pt idx="9860">
                  <c:v>4352420000000</c:v>
                </c:pt>
                <c:pt idx="9861">
                  <c:v>4388150000000</c:v>
                </c:pt>
                <c:pt idx="9862">
                  <c:v>4423310000000</c:v>
                </c:pt>
                <c:pt idx="9863">
                  <c:v>4458070000000</c:v>
                </c:pt>
                <c:pt idx="9864">
                  <c:v>4492300000000</c:v>
                </c:pt>
                <c:pt idx="9865">
                  <c:v>4526110000000</c:v>
                </c:pt>
                <c:pt idx="9866">
                  <c:v>4559370000000</c:v>
                </c:pt>
                <c:pt idx="9867">
                  <c:v>4591700000000</c:v>
                </c:pt>
                <c:pt idx="9868">
                  <c:v>4623670000000</c:v>
                </c:pt>
                <c:pt idx="9869">
                  <c:v>4655120000000</c:v>
                </c:pt>
                <c:pt idx="9870">
                  <c:v>4685250000000</c:v>
                </c:pt>
                <c:pt idx="9871">
                  <c:v>4714950000000</c:v>
                </c:pt>
                <c:pt idx="9872">
                  <c:v>4743910000000</c:v>
                </c:pt>
                <c:pt idx="9873">
                  <c:v>4771930000000</c:v>
                </c:pt>
                <c:pt idx="9874">
                  <c:v>4799030000000</c:v>
                </c:pt>
                <c:pt idx="9875">
                  <c:v>4825680000000</c:v>
                </c:pt>
                <c:pt idx="9876">
                  <c:v>4850900000000</c:v>
                </c:pt>
                <c:pt idx="9877">
                  <c:v>4875090000000</c:v>
                </c:pt>
                <c:pt idx="9878">
                  <c:v>4899010000000</c:v>
                </c:pt>
                <c:pt idx="9879">
                  <c:v>4921150000000</c:v>
                </c:pt>
                <c:pt idx="9880">
                  <c:v>4942860000000</c:v>
                </c:pt>
                <c:pt idx="9881">
                  <c:v>4962880000000</c:v>
                </c:pt>
                <c:pt idx="9882">
                  <c:v>4981820000000</c:v>
                </c:pt>
                <c:pt idx="9883">
                  <c:v>4999960000000</c:v>
                </c:pt>
                <c:pt idx="9884">
                  <c:v>5016770000000</c:v>
                </c:pt>
                <c:pt idx="9885">
                  <c:v>5032510000000</c:v>
                </c:pt>
                <c:pt idx="9886">
                  <c:v>5047010000000</c:v>
                </c:pt>
                <c:pt idx="9887">
                  <c:v>5060720000000</c:v>
                </c:pt>
                <c:pt idx="9888">
                  <c:v>5073430000000</c:v>
                </c:pt>
                <c:pt idx="9889">
                  <c:v>5084710000000</c:v>
                </c:pt>
                <c:pt idx="9890">
                  <c:v>5095570000000</c:v>
                </c:pt>
                <c:pt idx="9891">
                  <c:v>5105130000000</c:v>
                </c:pt>
                <c:pt idx="9892">
                  <c:v>5114270000000</c:v>
                </c:pt>
                <c:pt idx="9893">
                  <c:v>5122570000000</c:v>
                </c:pt>
                <c:pt idx="9894">
                  <c:v>5129880000000</c:v>
                </c:pt>
                <c:pt idx="9895">
                  <c:v>5136690000000</c:v>
                </c:pt>
                <c:pt idx="9896">
                  <c:v>5142820000000</c:v>
                </c:pt>
                <c:pt idx="9897">
                  <c:v>5148480000000</c:v>
                </c:pt>
                <c:pt idx="9898">
                  <c:v>5153420000000</c:v>
                </c:pt>
                <c:pt idx="9899">
                  <c:v>5160260000000</c:v>
                </c:pt>
                <c:pt idx="9900">
                  <c:v>5162800000000</c:v>
                </c:pt>
                <c:pt idx="9901">
                  <c:v>5166420000000</c:v>
                </c:pt>
                <c:pt idx="9902">
                  <c:v>5169900000000</c:v>
                </c:pt>
                <c:pt idx="9903">
                  <c:v>5174170000000</c:v>
                </c:pt>
                <c:pt idx="9904">
                  <c:v>5177060000000</c:v>
                </c:pt>
                <c:pt idx="9905">
                  <c:v>5180610000000</c:v>
                </c:pt>
                <c:pt idx="9906">
                  <c:v>5183400000000</c:v>
                </c:pt>
                <c:pt idx="9907">
                  <c:v>5186210000000</c:v>
                </c:pt>
                <c:pt idx="9908">
                  <c:v>5188830000000</c:v>
                </c:pt>
                <c:pt idx="9909">
                  <c:v>5191920000000</c:v>
                </c:pt>
                <c:pt idx="9910">
                  <c:v>5193400000000</c:v>
                </c:pt>
                <c:pt idx="9911">
                  <c:v>5198010000000</c:v>
                </c:pt>
                <c:pt idx="9912">
                  <c:v>5201970000000</c:v>
                </c:pt>
                <c:pt idx="9913">
                  <c:v>5206490000000</c:v>
                </c:pt>
                <c:pt idx="9914">
                  <c:v>5210500000000</c:v>
                </c:pt>
                <c:pt idx="9915">
                  <c:v>5215850000000</c:v>
                </c:pt>
                <c:pt idx="9916">
                  <c:v>5221730000000</c:v>
                </c:pt>
                <c:pt idx="9917">
                  <c:v>5228270000000</c:v>
                </c:pt>
                <c:pt idx="9918">
                  <c:v>5237350000000</c:v>
                </c:pt>
                <c:pt idx="9919">
                  <c:v>5243560000000</c:v>
                </c:pt>
                <c:pt idx="9920">
                  <c:v>5252220000000</c:v>
                </c:pt>
                <c:pt idx="9921">
                  <c:v>5262920000000</c:v>
                </c:pt>
                <c:pt idx="9922">
                  <c:v>5272160000000</c:v>
                </c:pt>
                <c:pt idx="9923">
                  <c:v>5283290000000</c:v>
                </c:pt>
                <c:pt idx="9924">
                  <c:v>5295800000000</c:v>
                </c:pt>
                <c:pt idx="9925">
                  <c:v>5308640000000</c:v>
                </c:pt>
                <c:pt idx="9926">
                  <c:v>5322520000000</c:v>
                </c:pt>
                <c:pt idx="9927">
                  <c:v>5337370000000</c:v>
                </c:pt>
                <c:pt idx="9928">
                  <c:v>5353720000000</c:v>
                </c:pt>
                <c:pt idx="9929">
                  <c:v>5370080000000</c:v>
                </c:pt>
                <c:pt idx="9930">
                  <c:v>5388700000000</c:v>
                </c:pt>
                <c:pt idx="9931">
                  <c:v>5407400000000</c:v>
                </c:pt>
                <c:pt idx="9932">
                  <c:v>5426140000000</c:v>
                </c:pt>
                <c:pt idx="9933">
                  <c:v>5447760000000</c:v>
                </c:pt>
                <c:pt idx="9934">
                  <c:v>5469290000000</c:v>
                </c:pt>
                <c:pt idx="9935">
                  <c:v>5490890000000</c:v>
                </c:pt>
                <c:pt idx="9936">
                  <c:v>5514560000000</c:v>
                </c:pt>
                <c:pt idx="9937">
                  <c:v>5538810000000</c:v>
                </c:pt>
                <c:pt idx="9938">
                  <c:v>5564030000000</c:v>
                </c:pt>
                <c:pt idx="9939">
                  <c:v>5589230000000</c:v>
                </c:pt>
                <c:pt idx="9940">
                  <c:v>5617250000000</c:v>
                </c:pt>
                <c:pt idx="9941">
                  <c:v>5643640000000</c:v>
                </c:pt>
                <c:pt idx="9942">
                  <c:v>5671920000000</c:v>
                </c:pt>
                <c:pt idx="9943">
                  <c:v>5702560000000</c:v>
                </c:pt>
                <c:pt idx="9944">
                  <c:v>5731120000000</c:v>
                </c:pt>
                <c:pt idx="9945">
                  <c:v>5761300000000</c:v>
                </c:pt>
                <c:pt idx="9946">
                  <c:v>5793170000000</c:v>
                </c:pt>
                <c:pt idx="9947">
                  <c:v>5823730000000</c:v>
                </c:pt>
                <c:pt idx="9948">
                  <c:v>5855490000000</c:v>
                </c:pt>
                <c:pt idx="9949">
                  <c:v>5887420000000</c:v>
                </c:pt>
                <c:pt idx="9950">
                  <c:v>5919800000000</c:v>
                </c:pt>
                <c:pt idx="9951">
                  <c:v>5951610000000</c:v>
                </c:pt>
                <c:pt idx="9952">
                  <c:v>5984230000000</c:v>
                </c:pt>
                <c:pt idx="9953">
                  <c:v>6017630000000</c:v>
                </c:pt>
                <c:pt idx="9954">
                  <c:v>6049180000000</c:v>
                </c:pt>
                <c:pt idx="9955">
                  <c:v>6082750000000</c:v>
                </c:pt>
                <c:pt idx="9956">
                  <c:v>6115280000000</c:v>
                </c:pt>
                <c:pt idx="9957">
                  <c:v>6146680000000</c:v>
                </c:pt>
                <c:pt idx="9958">
                  <c:v>6179690000000</c:v>
                </c:pt>
                <c:pt idx="9959">
                  <c:v>6211410000000</c:v>
                </c:pt>
                <c:pt idx="9960">
                  <c:v>6242730000000</c:v>
                </c:pt>
                <c:pt idx="9961">
                  <c:v>6273760000000</c:v>
                </c:pt>
                <c:pt idx="9962">
                  <c:v>6305020000000</c:v>
                </c:pt>
                <c:pt idx="9963">
                  <c:v>6334690000000</c:v>
                </c:pt>
                <c:pt idx="9964">
                  <c:v>6362660000000</c:v>
                </c:pt>
                <c:pt idx="9965">
                  <c:v>6392650000000</c:v>
                </c:pt>
                <c:pt idx="9966">
                  <c:v>6417810000000</c:v>
                </c:pt>
                <c:pt idx="9967">
                  <c:v>6446380000000</c:v>
                </c:pt>
                <c:pt idx="9968">
                  <c:v>6471990000000</c:v>
                </c:pt>
                <c:pt idx="9969">
                  <c:v>6494220000000</c:v>
                </c:pt>
                <c:pt idx="9970">
                  <c:v>6518890000000</c:v>
                </c:pt>
                <c:pt idx="9971">
                  <c:v>6541280000000</c:v>
                </c:pt>
                <c:pt idx="9972">
                  <c:v>6561900000000</c:v>
                </c:pt>
                <c:pt idx="9973">
                  <c:v>6581320000000</c:v>
                </c:pt>
                <c:pt idx="9974">
                  <c:v>6600040000000</c:v>
                </c:pt>
                <c:pt idx="9975">
                  <c:v>6619350000000</c:v>
                </c:pt>
                <c:pt idx="9976">
                  <c:v>6633470000000</c:v>
                </c:pt>
                <c:pt idx="9977">
                  <c:v>6648250000000</c:v>
                </c:pt>
                <c:pt idx="9978">
                  <c:v>6662720000000</c:v>
                </c:pt>
                <c:pt idx="9979">
                  <c:v>6674820000000</c:v>
                </c:pt>
                <c:pt idx="9980">
                  <c:v>6688020000000</c:v>
                </c:pt>
                <c:pt idx="9981">
                  <c:v>6696390000000</c:v>
                </c:pt>
                <c:pt idx="9982">
                  <c:v>6704390000000</c:v>
                </c:pt>
                <c:pt idx="9983">
                  <c:v>6710620000000</c:v>
                </c:pt>
                <c:pt idx="9984">
                  <c:v>6717290000000</c:v>
                </c:pt>
                <c:pt idx="9985">
                  <c:v>6721230000000</c:v>
                </c:pt>
                <c:pt idx="9986">
                  <c:v>6724050000000</c:v>
                </c:pt>
                <c:pt idx="9987">
                  <c:v>6725360000000</c:v>
                </c:pt>
                <c:pt idx="9988">
                  <c:v>6725400000000</c:v>
                </c:pt>
                <c:pt idx="9989">
                  <c:v>6723660000000</c:v>
                </c:pt>
                <c:pt idx="9990">
                  <c:v>6721290000000</c:v>
                </c:pt>
                <c:pt idx="9991">
                  <c:v>6715540000000</c:v>
                </c:pt>
                <c:pt idx="9992">
                  <c:v>6712330000000</c:v>
                </c:pt>
                <c:pt idx="9993">
                  <c:v>6706730000000</c:v>
                </c:pt>
                <c:pt idx="9994">
                  <c:v>6700350000000</c:v>
                </c:pt>
                <c:pt idx="9995">
                  <c:v>6692420000000</c:v>
                </c:pt>
                <c:pt idx="9996">
                  <c:v>6684200000000</c:v>
                </c:pt>
                <c:pt idx="9997">
                  <c:v>6675300000000</c:v>
                </c:pt>
                <c:pt idx="9998">
                  <c:v>6665740000000</c:v>
                </c:pt>
                <c:pt idx="9999">
                  <c:v>6655580000000</c:v>
                </c:pt>
                <c:pt idx="10000">
                  <c:v>6644930000000</c:v>
                </c:pt>
                <c:pt idx="10001">
                  <c:v>6633900000000</c:v>
                </c:pt>
                <c:pt idx="10002">
                  <c:v>6623320000000</c:v>
                </c:pt>
                <c:pt idx="10003">
                  <c:v>6610850000000</c:v>
                </c:pt>
                <c:pt idx="10004">
                  <c:v>6599110000000</c:v>
                </c:pt>
                <c:pt idx="10005">
                  <c:v>6586890000000</c:v>
                </c:pt>
                <c:pt idx="10006">
                  <c:v>6575490000000</c:v>
                </c:pt>
                <c:pt idx="10007">
                  <c:v>6563810000000</c:v>
                </c:pt>
                <c:pt idx="10008">
                  <c:v>6552520000000</c:v>
                </c:pt>
                <c:pt idx="10009">
                  <c:v>6541280000000</c:v>
                </c:pt>
                <c:pt idx="10010">
                  <c:v>6530380000000</c:v>
                </c:pt>
                <c:pt idx="10011">
                  <c:v>6520400000000</c:v>
                </c:pt>
                <c:pt idx="10012">
                  <c:v>6510430000000</c:v>
                </c:pt>
                <c:pt idx="10013">
                  <c:v>6501030000000</c:v>
                </c:pt>
                <c:pt idx="10014">
                  <c:v>6492500000000</c:v>
                </c:pt>
                <c:pt idx="10015">
                  <c:v>6484460000000</c:v>
                </c:pt>
                <c:pt idx="10016">
                  <c:v>6476680000000</c:v>
                </c:pt>
                <c:pt idx="10017">
                  <c:v>6470290000000</c:v>
                </c:pt>
                <c:pt idx="10018">
                  <c:v>6464780000000</c:v>
                </c:pt>
                <c:pt idx="10019">
                  <c:v>6459450000000</c:v>
                </c:pt>
                <c:pt idx="10020">
                  <c:v>6455910000000</c:v>
                </c:pt>
                <c:pt idx="10021">
                  <c:v>6453360000000</c:v>
                </c:pt>
                <c:pt idx="10022">
                  <c:v>6451730000000</c:v>
                </c:pt>
                <c:pt idx="10023">
                  <c:v>6451340000000</c:v>
                </c:pt>
                <c:pt idx="10024">
                  <c:v>6452030000000</c:v>
                </c:pt>
                <c:pt idx="10025">
                  <c:v>6454400000000</c:v>
                </c:pt>
                <c:pt idx="10026">
                  <c:v>6457320000000</c:v>
                </c:pt>
                <c:pt idx="10027">
                  <c:v>6462110000000</c:v>
                </c:pt>
                <c:pt idx="10028">
                  <c:v>6467240000000</c:v>
                </c:pt>
                <c:pt idx="10029">
                  <c:v>6473460000000</c:v>
                </c:pt>
                <c:pt idx="10030">
                  <c:v>6481290000000</c:v>
                </c:pt>
                <c:pt idx="10031">
                  <c:v>6489660000000</c:v>
                </c:pt>
                <c:pt idx="10032">
                  <c:v>6499070000000</c:v>
                </c:pt>
                <c:pt idx="10033">
                  <c:v>6509500000000</c:v>
                </c:pt>
                <c:pt idx="10034">
                  <c:v>6520960000000</c:v>
                </c:pt>
                <c:pt idx="10035">
                  <c:v>6531410000000</c:v>
                </c:pt>
                <c:pt idx="10036">
                  <c:v>6546460000000</c:v>
                </c:pt>
                <c:pt idx="10037">
                  <c:v>6560700000000</c:v>
                </c:pt>
                <c:pt idx="10038">
                  <c:v>6574370000000</c:v>
                </c:pt>
                <c:pt idx="10039">
                  <c:v>6591300000000</c:v>
                </c:pt>
                <c:pt idx="10040">
                  <c:v>6607830000000</c:v>
                </c:pt>
                <c:pt idx="10041">
                  <c:v>6624950000000</c:v>
                </c:pt>
                <c:pt idx="10042">
                  <c:v>6642680000000</c:v>
                </c:pt>
                <c:pt idx="10043">
                  <c:v>6660870000000</c:v>
                </c:pt>
                <c:pt idx="10044">
                  <c:v>6679430000000</c:v>
                </c:pt>
                <c:pt idx="10045">
                  <c:v>6698340000000</c:v>
                </c:pt>
                <c:pt idx="10046">
                  <c:v>6718180000000</c:v>
                </c:pt>
                <c:pt idx="10047">
                  <c:v>6736760000000</c:v>
                </c:pt>
                <c:pt idx="10048">
                  <c:v>6756140000000</c:v>
                </c:pt>
                <c:pt idx="10049">
                  <c:v>6775630000000</c:v>
                </c:pt>
                <c:pt idx="10050">
                  <c:v>6794910000000</c:v>
                </c:pt>
                <c:pt idx="10051">
                  <c:v>6814050000000</c:v>
                </c:pt>
                <c:pt idx="10052">
                  <c:v>6832690000000</c:v>
                </c:pt>
                <c:pt idx="10053">
                  <c:v>6851300000000</c:v>
                </c:pt>
                <c:pt idx="10054">
                  <c:v>6869750000000</c:v>
                </c:pt>
                <c:pt idx="10055">
                  <c:v>6887050000000</c:v>
                </c:pt>
                <c:pt idx="10056">
                  <c:v>6904160000000</c:v>
                </c:pt>
                <c:pt idx="10057">
                  <c:v>6922040000000</c:v>
                </c:pt>
                <c:pt idx="10058">
                  <c:v>6936270000000</c:v>
                </c:pt>
                <c:pt idx="10059">
                  <c:v>6951080000000</c:v>
                </c:pt>
                <c:pt idx="10060">
                  <c:v>6966820000000</c:v>
                </c:pt>
                <c:pt idx="10061">
                  <c:v>6977930000000</c:v>
                </c:pt>
                <c:pt idx="10062">
                  <c:v>6989760000000</c:v>
                </c:pt>
                <c:pt idx="10063">
                  <c:v>7002120000000</c:v>
                </c:pt>
                <c:pt idx="10064">
                  <c:v>7010210000000</c:v>
                </c:pt>
                <c:pt idx="10065">
                  <c:v>7019170000000</c:v>
                </c:pt>
                <c:pt idx="10066">
                  <c:v>7025820000000</c:v>
                </c:pt>
                <c:pt idx="10067">
                  <c:v>7031460000000</c:v>
                </c:pt>
                <c:pt idx="10068">
                  <c:v>7035400000000</c:v>
                </c:pt>
                <c:pt idx="10069">
                  <c:v>7038980000000</c:v>
                </c:pt>
                <c:pt idx="10070">
                  <c:v>7040380000000</c:v>
                </c:pt>
                <c:pt idx="10071">
                  <c:v>7039540000000</c:v>
                </c:pt>
                <c:pt idx="10072">
                  <c:v>7038700000000</c:v>
                </c:pt>
                <c:pt idx="10073">
                  <c:v>7035580000000</c:v>
                </c:pt>
                <c:pt idx="10074">
                  <c:v>7030450000000</c:v>
                </c:pt>
                <c:pt idx="10075">
                  <c:v>7024280000000</c:v>
                </c:pt>
                <c:pt idx="10076">
                  <c:v>7016020000000</c:v>
                </c:pt>
                <c:pt idx="10077">
                  <c:v>7006890000000</c:v>
                </c:pt>
                <c:pt idx="10078">
                  <c:v>6996100000000</c:v>
                </c:pt>
                <c:pt idx="10079">
                  <c:v>6982880000000</c:v>
                </c:pt>
                <c:pt idx="10080">
                  <c:v>6970290000000</c:v>
                </c:pt>
                <c:pt idx="10081">
                  <c:v>6955110000000</c:v>
                </c:pt>
                <c:pt idx="10082">
                  <c:v>6937400000000</c:v>
                </c:pt>
                <c:pt idx="10083">
                  <c:v>6920700000000</c:v>
                </c:pt>
                <c:pt idx="10084">
                  <c:v>6900730000000</c:v>
                </c:pt>
                <c:pt idx="10085">
                  <c:v>6880220000000</c:v>
                </c:pt>
                <c:pt idx="10086">
                  <c:v>6858970000000</c:v>
                </c:pt>
                <c:pt idx="10087">
                  <c:v>6836000000000</c:v>
                </c:pt>
                <c:pt idx="10088">
                  <c:v>6812110000000</c:v>
                </c:pt>
                <c:pt idx="10089">
                  <c:v>6786540000000</c:v>
                </c:pt>
                <c:pt idx="10090">
                  <c:v>6761190000000</c:v>
                </c:pt>
                <c:pt idx="10091">
                  <c:v>6733100000000</c:v>
                </c:pt>
                <c:pt idx="10092">
                  <c:v>6705680000000</c:v>
                </c:pt>
                <c:pt idx="10093">
                  <c:v>6678370000000</c:v>
                </c:pt>
                <c:pt idx="10094">
                  <c:v>6648660000000</c:v>
                </c:pt>
                <c:pt idx="10095">
                  <c:v>6619910000000</c:v>
                </c:pt>
                <c:pt idx="10096">
                  <c:v>6590170000000</c:v>
                </c:pt>
                <c:pt idx="10097">
                  <c:v>6560150000000</c:v>
                </c:pt>
                <c:pt idx="10098">
                  <c:v>6530170000000</c:v>
                </c:pt>
                <c:pt idx="10099">
                  <c:v>6499590000000</c:v>
                </c:pt>
                <c:pt idx="10100">
                  <c:v>6469250000000</c:v>
                </c:pt>
                <c:pt idx="10101">
                  <c:v>6439170000000</c:v>
                </c:pt>
                <c:pt idx="10102">
                  <c:v>6408030000000</c:v>
                </c:pt>
                <c:pt idx="10103">
                  <c:v>6378210000000</c:v>
                </c:pt>
                <c:pt idx="10104">
                  <c:v>6347850000000</c:v>
                </c:pt>
                <c:pt idx="10105">
                  <c:v>6316310000000</c:v>
                </c:pt>
                <c:pt idx="10106">
                  <c:v>6287540000000</c:v>
                </c:pt>
                <c:pt idx="10107">
                  <c:v>6258120000000</c:v>
                </c:pt>
                <c:pt idx="10108">
                  <c:v>6226540000000</c:v>
                </c:pt>
                <c:pt idx="10109">
                  <c:v>6200150000000</c:v>
                </c:pt>
                <c:pt idx="10110">
                  <c:v>6172150000000</c:v>
                </c:pt>
                <c:pt idx="10111">
                  <c:v>6141200000000</c:v>
                </c:pt>
                <c:pt idx="10112">
                  <c:v>6117550000000</c:v>
                </c:pt>
                <c:pt idx="10113">
                  <c:v>6091300000000</c:v>
                </c:pt>
                <c:pt idx="10114">
                  <c:v>6064910000000</c:v>
                </c:pt>
                <c:pt idx="10115">
                  <c:v>6039950000000</c:v>
                </c:pt>
                <c:pt idx="10116">
                  <c:v>6014870000000</c:v>
                </c:pt>
                <c:pt idx="10117">
                  <c:v>5990780000000</c:v>
                </c:pt>
                <c:pt idx="10118">
                  <c:v>5967870000000</c:v>
                </c:pt>
                <c:pt idx="10119">
                  <c:v>5947950000000</c:v>
                </c:pt>
                <c:pt idx="10120">
                  <c:v>5922830000000</c:v>
                </c:pt>
                <c:pt idx="10121">
                  <c:v>5902010000000</c:v>
                </c:pt>
                <c:pt idx="10122">
                  <c:v>5880880000000</c:v>
                </c:pt>
                <c:pt idx="10123">
                  <c:v>5861410000000</c:v>
                </c:pt>
                <c:pt idx="10124">
                  <c:v>5842550000000</c:v>
                </c:pt>
                <c:pt idx="10125">
                  <c:v>5824680000000</c:v>
                </c:pt>
                <c:pt idx="10126">
                  <c:v>5807000000000</c:v>
                </c:pt>
                <c:pt idx="10127">
                  <c:v>5793140000000</c:v>
                </c:pt>
                <c:pt idx="10128">
                  <c:v>5774790000000</c:v>
                </c:pt>
                <c:pt idx="10129">
                  <c:v>5758510000000</c:v>
                </c:pt>
                <c:pt idx="10130">
                  <c:v>5743040000000</c:v>
                </c:pt>
                <c:pt idx="10131">
                  <c:v>5728520000000</c:v>
                </c:pt>
                <c:pt idx="10132">
                  <c:v>5713210000000</c:v>
                </c:pt>
                <c:pt idx="10133">
                  <c:v>5698450000000</c:v>
                </c:pt>
                <c:pt idx="10134">
                  <c:v>5683510000000</c:v>
                </c:pt>
                <c:pt idx="10135">
                  <c:v>5668660000000</c:v>
                </c:pt>
                <c:pt idx="10136">
                  <c:v>5653750000000</c:v>
                </c:pt>
                <c:pt idx="10137">
                  <c:v>5638910000000</c:v>
                </c:pt>
                <c:pt idx="10138">
                  <c:v>5621780000000</c:v>
                </c:pt>
                <c:pt idx="10139">
                  <c:v>5609280000000</c:v>
                </c:pt>
                <c:pt idx="10140">
                  <c:v>5594000000000</c:v>
                </c:pt>
                <c:pt idx="10141">
                  <c:v>5578950000000</c:v>
                </c:pt>
                <c:pt idx="10142">
                  <c:v>5563100000000</c:v>
                </c:pt>
                <c:pt idx="10143">
                  <c:v>5546820000000</c:v>
                </c:pt>
                <c:pt idx="10144">
                  <c:v>5530250000000</c:v>
                </c:pt>
                <c:pt idx="10145">
                  <c:v>5513050000000</c:v>
                </c:pt>
                <c:pt idx="10146">
                  <c:v>5495250000000</c:v>
                </c:pt>
                <c:pt idx="10147">
                  <c:v>5476290000000</c:v>
                </c:pt>
                <c:pt idx="10148">
                  <c:v>5457230000000</c:v>
                </c:pt>
                <c:pt idx="10149">
                  <c:v>5437430000000</c:v>
                </c:pt>
                <c:pt idx="10150">
                  <c:v>5415210000000</c:v>
                </c:pt>
                <c:pt idx="10151">
                  <c:v>5393840000000</c:v>
                </c:pt>
                <c:pt idx="10152">
                  <c:v>5369940000000</c:v>
                </c:pt>
                <c:pt idx="10153">
                  <c:v>5346830000000</c:v>
                </c:pt>
                <c:pt idx="10154">
                  <c:v>5322800000000</c:v>
                </c:pt>
                <c:pt idx="10155">
                  <c:v>5297130000000</c:v>
                </c:pt>
                <c:pt idx="10156">
                  <c:v>5271170000000</c:v>
                </c:pt>
                <c:pt idx="10157">
                  <c:v>5244240000000</c:v>
                </c:pt>
                <c:pt idx="10158">
                  <c:v>5216340000000</c:v>
                </c:pt>
                <c:pt idx="10159">
                  <c:v>5187440000000</c:v>
                </c:pt>
                <c:pt idx="10160">
                  <c:v>5157560000000</c:v>
                </c:pt>
                <c:pt idx="10161">
                  <c:v>5126620000000</c:v>
                </c:pt>
                <c:pt idx="10162">
                  <c:v>5094840000000</c:v>
                </c:pt>
                <c:pt idx="10163">
                  <c:v>5061920000000</c:v>
                </c:pt>
                <c:pt idx="10164">
                  <c:v>5028320000000</c:v>
                </c:pt>
                <c:pt idx="10165">
                  <c:v>4993830000000</c:v>
                </c:pt>
                <c:pt idx="10166">
                  <c:v>4958480000000</c:v>
                </c:pt>
                <c:pt idx="10167">
                  <c:v>4922340000000</c:v>
                </c:pt>
                <c:pt idx="10168">
                  <c:v>4885420000000</c:v>
                </c:pt>
                <c:pt idx="10169">
                  <c:v>4848150000000</c:v>
                </c:pt>
                <c:pt idx="10170">
                  <c:v>4809830000000</c:v>
                </c:pt>
                <c:pt idx="10171">
                  <c:v>4772950000000</c:v>
                </c:pt>
                <c:pt idx="10172">
                  <c:v>4732260000000</c:v>
                </c:pt>
                <c:pt idx="10173">
                  <c:v>4692200000000</c:v>
                </c:pt>
                <c:pt idx="10174">
                  <c:v>4651890000000</c:v>
                </c:pt>
                <c:pt idx="10175">
                  <c:v>4611740000000</c:v>
                </c:pt>
                <c:pt idx="10176">
                  <c:v>4570490000000</c:v>
                </c:pt>
                <c:pt idx="10177">
                  <c:v>4529450000000</c:v>
                </c:pt>
                <c:pt idx="10178">
                  <c:v>4487770000000</c:v>
                </c:pt>
                <c:pt idx="10179">
                  <c:v>4445940000000</c:v>
                </c:pt>
                <c:pt idx="10180">
                  <c:v>4403840000000</c:v>
                </c:pt>
                <c:pt idx="10181">
                  <c:v>4362010000000</c:v>
                </c:pt>
                <c:pt idx="10182">
                  <c:v>4315710000000</c:v>
                </c:pt>
                <c:pt idx="10183">
                  <c:v>4278300000000</c:v>
                </c:pt>
                <c:pt idx="10184">
                  <c:v>4236930000000</c:v>
                </c:pt>
                <c:pt idx="10185">
                  <c:v>4191960000000</c:v>
                </c:pt>
                <c:pt idx="10186">
                  <c:v>4154470000000</c:v>
                </c:pt>
                <c:pt idx="10187">
                  <c:v>4114170000000</c:v>
                </c:pt>
                <c:pt idx="10188">
                  <c:v>4073230000000</c:v>
                </c:pt>
                <c:pt idx="10189">
                  <c:v>4033970000000</c:v>
                </c:pt>
                <c:pt idx="10190">
                  <c:v>3995300000000</c:v>
                </c:pt>
                <c:pt idx="10191">
                  <c:v>3956070000000</c:v>
                </c:pt>
                <c:pt idx="10192">
                  <c:v>3918670000000</c:v>
                </c:pt>
                <c:pt idx="10193">
                  <c:v>3884000000000</c:v>
                </c:pt>
                <c:pt idx="10194">
                  <c:v>3845260000000</c:v>
                </c:pt>
                <c:pt idx="10195">
                  <c:v>3810060000000</c:v>
                </c:pt>
                <c:pt idx="10196">
                  <c:v>3778500000000</c:v>
                </c:pt>
                <c:pt idx="10197">
                  <c:v>3742110000000</c:v>
                </c:pt>
                <c:pt idx="10198">
                  <c:v>3709410000000</c:v>
                </c:pt>
                <c:pt idx="10199">
                  <c:v>3679860000000</c:v>
                </c:pt>
                <c:pt idx="10200">
                  <c:v>3646950000000</c:v>
                </c:pt>
                <c:pt idx="10201">
                  <c:v>3618380000000</c:v>
                </c:pt>
                <c:pt idx="10202">
                  <c:v>3588280000000</c:v>
                </c:pt>
                <c:pt idx="10203">
                  <c:v>3560130000000</c:v>
                </c:pt>
                <c:pt idx="10204">
                  <c:v>3533830000000</c:v>
                </c:pt>
                <c:pt idx="10205">
                  <c:v>3506700000000</c:v>
                </c:pt>
                <c:pt idx="10206">
                  <c:v>3481350000000</c:v>
                </c:pt>
                <c:pt idx="10207">
                  <c:v>3458100000000</c:v>
                </c:pt>
                <c:pt idx="10208">
                  <c:v>3433080000000</c:v>
                </c:pt>
                <c:pt idx="10209">
                  <c:v>3412080000000</c:v>
                </c:pt>
                <c:pt idx="10210">
                  <c:v>3390360000000</c:v>
                </c:pt>
                <c:pt idx="10211">
                  <c:v>3367790000000</c:v>
                </c:pt>
                <c:pt idx="10212">
                  <c:v>3349020000000</c:v>
                </c:pt>
                <c:pt idx="10213">
                  <c:v>3329160000000</c:v>
                </c:pt>
                <c:pt idx="10214">
                  <c:v>3310690000000</c:v>
                </c:pt>
                <c:pt idx="10215">
                  <c:v>3292880000000</c:v>
                </c:pt>
                <c:pt idx="10216">
                  <c:v>3277120000000</c:v>
                </c:pt>
                <c:pt idx="10217">
                  <c:v>3260870000000</c:v>
                </c:pt>
                <c:pt idx="10218">
                  <c:v>3243400000000</c:v>
                </c:pt>
                <c:pt idx="10219">
                  <c:v>3231190000000</c:v>
                </c:pt>
                <c:pt idx="10220">
                  <c:v>3213870000000</c:v>
                </c:pt>
                <c:pt idx="10221">
                  <c:v>3200270000000</c:v>
                </c:pt>
                <c:pt idx="10222">
                  <c:v>3190410000000</c:v>
                </c:pt>
                <c:pt idx="10223">
                  <c:v>3175160000000</c:v>
                </c:pt>
                <c:pt idx="10224">
                  <c:v>3163280000000</c:v>
                </c:pt>
                <c:pt idx="10225">
                  <c:v>3154060000000</c:v>
                </c:pt>
                <c:pt idx="10226">
                  <c:v>3142080000000</c:v>
                </c:pt>
                <c:pt idx="10227">
                  <c:v>3132210000000</c:v>
                </c:pt>
                <c:pt idx="10228">
                  <c:v>3122370000000</c:v>
                </c:pt>
                <c:pt idx="10229">
                  <c:v>3113790000000</c:v>
                </c:pt>
                <c:pt idx="10230">
                  <c:v>3103810000000</c:v>
                </c:pt>
                <c:pt idx="10231">
                  <c:v>3097380000000</c:v>
                </c:pt>
                <c:pt idx="10232">
                  <c:v>3089300000000</c:v>
                </c:pt>
                <c:pt idx="10233">
                  <c:v>3079820000000</c:v>
                </c:pt>
                <c:pt idx="10234">
                  <c:v>3074750000000</c:v>
                </c:pt>
                <c:pt idx="10235">
                  <c:v>3068030000000</c:v>
                </c:pt>
                <c:pt idx="10236">
                  <c:v>3059710000000</c:v>
                </c:pt>
                <c:pt idx="10237">
                  <c:v>3055950000000</c:v>
                </c:pt>
                <c:pt idx="10238">
                  <c:v>3048510000000</c:v>
                </c:pt>
                <c:pt idx="10239">
                  <c:v>3045790000000</c:v>
                </c:pt>
                <c:pt idx="10240">
                  <c:v>3041580000000</c:v>
                </c:pt>
                <c:pt idx="10241">
                  <c:v>3036060000000</c:v>
                </c:pt>
                <c:pt idx="10242">
                  <c:v>3034810000000</c:v>
                </c:pt>
                <c:pt idx="10243">
                  <c:v>3032360000000</c:v>
                </c:pt>
                <c:pt idx="10244">
                  <c:v>3029380000000</c:v>
                </c:pt>
                <c:pt idx="10245">
                  <c:v>3029710000000</c:v>
                </c:pt>
                <c:pt idx="10246">
                  <c:v>3029350000000</c:v>
                </c:pt>
                <c:pt idx="10247">
                  <c:v>3029510000000</c:v>
                </c:pt>
                <c:pt idx="10248">
                  <c:v>3031300000000</c:v>
                </c:pt>
                <c:pt idx="10249">
                  <c:v>3034380000000</c:v>
                </c:pt>
                <c:pt idx="10250">
                  <c:v>3037070000000</c:v>
                </c:pt>
                <c:pt idx="10251">
                  <c:v>3041250000000</c:v>
                </c:pt>
                <c:pt idx="10252">
                  <c:v>3048130000000</c:v>
                </c:pt>
                <c:pt idx="10253">
                  <c:v>3053540000000</c:v>
                </c:pt>
                <c:pt idx="10254">
                  <c:v>3061150000000</c:v>
                </c:pt>
                <c:pt idx="10255">
                  <c:v>3071530000000</c:v>
                </c:pt>
                <c:pt idx="10256">
                  <c:v>3080780000000</c:v>
                </c:pt>
                <c:pt idx="10257">
                  <c:v>3092370000000</c:v>
                </c:pt>
                <c:pt idx="10258">
                  <c:v>3106190000000</c:v>
                </c:pt>
                <c:pt idx="10259">
                  <c:v>3120790000000</c:v>
                </c:pt>
                <c:pt idx="10260">
                  <c:v>3136940000000</c:v>
                </c:pt>
                <c:pt idx="10261">
                  <c:v>3155320000000</c:v>
                </c:pt>
                <c:pt idx="10262">
                  <c:v>3174880000000</c:v>
                </c:pt>
                <c:pt idx="10263">
                  <c:v>3194540000000</c:v>
                </c:pt>
                <c:pt idx="10264">
                  <c:v>3219700000000</c:v>
                </c:pt>
                <c:pt idx="10265">
                  <c:v>3244860000000</c:v>
                </c:pt>
                <c:pt idx="10266">
                  <c:v>3270550000000</c:v>
                </c:pt>
                <c:pt idx="10267">
                  <c:v>3301980000000</c:v>
                </c:pt>
                <c:pt idx="10268">
                  <c:v>3333460000000</c:v>
                </c:pt>
                <c:pt idx="10269">
                  <c:v>3368130000000</c:v>
                </c:pt>
                <c:pt idx="10270">
                  <c:v>3404310000000</c:v>
                </c:pt>
                <c:pt idx="10271">
                  <c:v>3442860000000</c:v>
                </c:pt>
                <c:pt idx="10272">
                  <c:v>3485470000000</c:v>
                </c:pt>
                <c:pt idx="10273">
                  <c:v>3529270000000</c:v>
                </c:pt>
                <c:pt idx="10274">
                  <c:v>3577660000000</c:v>
                </c:pt>
                <c:pt idx="10275">
                  <c:v>3627270000000</c:v>
                </c:pt>
                <c:pt idx="10276">
                  <c:v>3679490000000</c:v>
                </c:pt>
                <c:pt idx="10277">
                  <c:v>3736700000000</c:v>
                </c:pt>
                <c:pt idx="10278">
                  <c:v>3795050000000</c:v>
                </c:pt>
                <c:pt idx="10279">
                  <c:v>3856430000000</c:v>
                </c:pt>
                <c:pt idx="10280">
                  <c:v>3922600000000</c:v>
                </c:pt>
                <c:pt idx="10281">
                  <c:v>3990570000000</c:v>
                </c:pt>
                <c:pt idx="10282">
                  <c:v>4061850000000</c:v>
                </c:pt>
                <c:pt idx="10283">
                  <c:v>4137490000000</c:v>
                </c:pt>
                <c:pt idx="10284">
                  <c:v>4215810000000</c:v>
                </c:pt>
                <c:pt idx="10285">
                  <c:v>4297710000000</c:v>
                </c:pt>
                <c:pt idx="10286">
                  <c:v>4384140000000</c:v>
                </c:pt>
                <c:pt idx="10287">
                  <c:v>4473610000000</c:v>
                </c:pt>
                <c:pt idx="10288">
                  <c:v>4568190000000</c:v>
                </c:pt>
                <c:pt idx="10289">
                  <c:v>4665610000000</c:v>
                </c:pt>
                <c:pt idx="10290">
                  <c:v>4767080000000</c:v>
                </c:pt>
                <c:pt idx="10291">
                  <c:v>4874220000000</c:v>
                </c:pt>
                <c:pt idx="10292">
                  <c:v>4984230000000</c:v>
                </c:pt>
                <c:pt idx="10293">
                  <c:v>5098570000000</c:v>
                </c:pt>
                <c:pt idx="10294">
                  <c:v>5218820000000</c:v>
                </c:pt>
                <c:pt idx="10295">
                  <c:v>5342290000000</c:v>
                </c:pt>
                <c:pt idx="10296">
                  <c:v>5470380000000</c:v>
                </c:pt>
                <c:pt idx="10297">
                  <c:v>5604370000000</c:v>
                </c:pt>
                <c:pt idx="10298">
                  <c:v>5742180000000</c:v>
                </c:pt>
                <c:pt idx="10299">
                  <c:v>5885650000000</c:v>
                </c:pt>
                <c:pt idx="10300">
                  <c:v>6033600000000</c:v>
                </c:pt>
                <c:pt idx="10301">
                  <c:v>6186680000000</c:v>
                </c:pt>
                <c:pt idx="10302">
                  <c:v>6346020000000</c:v>
                </c:pt>
                <c:pt idx="10303">
                  <c:v>6509920000000</c:v>
                </c:pt>
                <c:pt idx="10304">
                  <c:v>6679260000000</c:v>
                </c:pt>
                <c:pt idx="10305">
                  <c:v>6855140000000</c:v>
                </c:pt>
                <c:pt idx="10306">
                  <c:v>7035930000000</c:v>
                </c:pt>
                <c:pt idx="10307">
                  <c:v>7227430000000</c:v>
                </c:pt>
                <c:pt idx="10308">
                  <c:v>7415460000000</c:v>
                </c:pt>
                <c:pt idx="10309">
                  <c:v>7614020000000</c:v>
                </c:pt>
                <c:pt idx="10310">
                  <c:v>7825580000000</c:v>
                </c:pt>
                <c:pt idx="10311">
                  <c:v>8029890000000</c:v>
                </c:pt>
                <c:pt idx="10312">
                  <c:v>8247010000000</c:v>
                </c:pt>
                <c:pt idx="10313">
                  <c:v>8472250000000</c:v>
                </c:pt>
                <c:pt idx="10314">
                  <c:v>8702230000000</c:v>
                </c:pt>
                <c:pt idx="10315">
                  <c:v>8938700000000</c:v>
                </c:pt>
                <c:pt idx="10316">
                  <c:v>9185370000000</c:v>
                </c:pt>
                <c:pt idx="10317">
                  <c:v>9435260000000</c:v>
                </c:pt>
                <c:pt idx="10318">
                  <c:v>9693160000000</c:v>
                </c:pt>
                <c:pt idx="10319">
                  <c:v>9959590000000</c:v>
                </c:pt>
                <c:pt idx="10320">
                  <c:v>10230000000000</c:v>
                </c:pt>
                <c:pt idx="10321">
                  <c:v>10505000000000</c:v>
                </c:pt>
                <c:pt idx="10322">
                  <c:v>10795500000000</c:v>
                </c:pt>
                <c:pt idx="10323">
                  <c:v>11087000000000</c:v>
                </c:pt>
                <c:pt idx="10324">
                  <c:v>11387700000000</c:v>
                </c:pt>
                <c:pt idx="10325">
                  <c:v>11693400000000</c:v>
                </c:pt>
                <c:pt idx="10326">
                  <c:v>12004000000000</c:v>
                </c:pt>
                <c:pt idx="10327">
                  <c:v>12326600000000</c:v>
                </c:pt>
                <c:pt idx="10328">
                  <c:v>12653500000000</c:v>
                </c:pt>
                <c:pt idx="10329">
                  <c:v>12988000000000</c:v>
                </c:pt>
                <c:pt idx="10330">
                  <c:v>13329100000000</c:v>
                </c:pt>
                <c:pt idx="10331">
                  <c:v>13677000000000</c:v>
                </c:pt>
                <c:pt idx="10332">
                  <c:v>14035000000000</c:v>
                </c:pt>
                <c:pt idx="10333">
                  <c:v>14394400000000</c:v>
                </c:pt>
                <c:pt idx="10334">
                  <c:v>14762800000000</c:v>
                </c:pt>
                <c:pt idx="10335">
                  <c:v>15142600000000</c:v>
                </c:pt>
                <c:pt idx="10336">
                  <c:v>15520500000000</c:v>
                </c:pt>
                <c:pt idx="10337">
                  <c:v>15913300000000</c:v>
                </c:pt>
                <c:pt idx="10338">
                  <c:v>16304900000000</c:v>
                </c:pt>
                <c:pt idx="10339">
                  <c:v>16705500000000</c:v>
                </c:pt>
                <c:pt idx="10340">
                  <c:v>17115800000000</c:v>
                </c:pt>
                <c:pt idx="10341">
                  <c:v>17528100000000</c:v>
                </c:pt>
                <c:pt idx="10342">
                  <c:v>17946300000000</c:v>
                </c:pt>
                <c:pt idx="10343">
                  <c:v>18371400000000</c:v>
                </c:pt>
                <c:pt idx="10344">
                  <c:v>18802000000000</c:v>
                </c:pt>
                <c:pt idx="10345">
                  <c:v>19234900000000</c:v>
                </c:pt>
                <c:pt idx="10346">
                  <c:v>19673600000000</c:v>
                </c:pt>
                <c:pt idx="10347">
                  <c:v>20121100000000</c:v>
                </c:pt>
                <c:pt idx="10348">
                  <c:v>20565700000000</c:v>
                </c:pt>
                <c:pt idx="10349">
                  <c:v>21023800000000</c:v>
                </c:pt>
                <c:pt idx="10350">
                  <c:v>21479300000000</c:v>
                </c:pt>
                <c:pt idx="10351">
                  <c:v>21934300000000</c:v>
                </c:pt>
                <c:pt idx="10352">
                  <c:v>22402900000000</c:v>
                </c:pt>
                <c:pt idx="10353">
                  <c:v>22867800000000</c:v>
                </c:pt>
                <c:pt idx="10354">
                  <c:v>23332100000000</c:v>
                </c:pt>
                <c:pt idx="10355">
                  <c:v>23806400000000</c:v>
                </c:pt>
                <c:pt idx="10356">
                  <c:v>24277700000000</c:v>
                </c:pt>
                <c:pt idx="10357">
                  <c:v>24751400000000</c:v>
                </c:pt>
                <c:pt idx="10358">
                  <c:v>25226400000000</c:v>
                </c:pt>
                <c:pt idx="10359">
                  <c:v>25708000000000</c:v>
                </c:pt>
                <c:pt idx="10360">
                  <c:v>26185100000000</c:v>
                </c:pt>
                <c:pt idx="10361">
                  <c:v>26655600000000</c:v>
                </c:pt>
                <c:pt idx="10362">
                  <c:v>27145900000000</c:v>
                </c:pt>
                <c:pt idx="10363">
                  <c:v>27609800000000</c:v>
                </c:pt>
                <c:pt idx="10364">
                  <c:v>28104100000000</c:v>
                </c:pt>
                <c:pt idx="10365">
                  <c:v>28581200000000</c:v>
                </c:pt>
                <c:pt idx="10366">
                  <c:v>29039400000000</c:v>
                </c:pt>
                <c:pt idx="10367">
                  <c:v>29532400000000</c:v>
                </c:pt>
                <c:pt idx="10368">
                  <c:v>30006200000000</c:v>
                </c:pt>
                <c:pt idx="10369">
                  <c:v>30462400000000</c:v>
                </c:pt>
                <c:pt idx="10370">
                  <c:v>30946300000000</c:v>
                </c:pt>
                <c:pt idx="10371">
                  <c:v>31414600000000</c:v>
                </c:pt>
                <c:pt idx="10372">
                  <c:v>31875300000000</c:v>
                </c:pt>
                <c:pt idx="10373">
                  <c:v>32342000000000</c:v>
                </c:pt>
                <c:pt idx="10374">
                  <c:v>32812600000000</c:v>
                </c:pt>
                <c:pt idx="10375">
                  <c:v>33262500000000</c:v>
                </c:pt>
                <c:pt idx="10376">
                  <c:v>33719000000000</c:v>
                </c:pt>
                <c:pt idx="10377">
                  <c:v>34193300000000</c:v>
                </c:pt>
                <c:pt idx="10378">
                  <c:v>34627000000000</c:v>
                </c:pt>
                <c:pt idx="10379">
                  <c:v>35075500000000</c:v>
                </c:pt>
                <c:pt idx="10380">
                  <c:v>35545300000000</c:v>
                </c:pt>
                <c:pt idx="10381">
                  <c:v>35968900000000</c:v>
                </c:pt>
                <c:pt idx="10382">
                  <c:v>36409200000000</c:v>
                </c:pt>
                <c:pt idx="10383">
                  <c:v>36867200000000</c:v>
                </c:pt>
                <c:pt idx="10384">
                  <c:v>37286800000000</c:v>
                </c:pt>
                <c:pt idx="10385">
                  <c:v>37731000000000</c:v>
                </c:pt>
                <c:pt idx="10386">
                  <c:v>38153600000000</c:v>
                </c:pt>
                <c:pt idx="10387">
                  <c:v>38580900000000</c:v>
                </c:pt>
                <c:pt idx="10388">
                  <c:v>39007300000000</c:v>
                </c:pt>
                <c:pt idx="10389">
                  <c:v>39434400000000</c:v>
                </c:pt>
                <c:pt idx="10390">
                  <c:v>39855000000000</c:v>
                </c:pt>
                <c:pt idx="10391">
                  <c:v>40263800000000</c:v>
                </c:pt>
                <c:pt idx="10392">
                  <c:v>40698200000000</c:v>
                </c:pt>
                <c:pt idx="10393">
                  <c:v>41113400000000</c:v>
                </c:pt>
                <c:pt idx="10394">
                  <c:v>41533900000000</c:v>
                </c:pt>
                <c:pt idx="10395">
                  <c:v>41946400000000</c:v>
                </c:pt>
                <c:pt idx="10396">
                  <c:v>42357800000000</c:v>
                </c:pt>
                <c:pt idx="10397">
                  <c:v>42771500000000</c:v>
                </c:pt>
                <c:pt idx="10398">
                  <c:v>43181300000000</c:v>
                </c:pt>
                <c:pt idx="10399">
                  <c:v>43576300000000</c:v>
                </c:pt>
                <c:pt idx="10400">
                  <c:v>44001200000000</c:v>
                </c:pt>
                <c:pt idx="10401">
                  <c:v>44410400000000</c:v>
                </c:pt>
                <c:pt idx="10402">
                  <c:v>44818100000000</c:v>
                </c:pt>
                <c:pt idx="10403">
                  <c:v>45232600000000</c:v>
                </c:pt>
                <c:pt idx="10404">
                  <c:v>45643500000000</c:v>
                </c:pt>
                <c:pt idx="10405">
                  <c:v>46059000000000</c:v>
                </c:pt>
                <c:pt idx="10406">
                  <c:v>46472600000000</c:v>
                </c:pt>
                <c:pt idx="10407">
                  <c:v>46887400000000</c:v>
                </c:pt>
                <c:pt idx="10408">
                  <c:v>47307900000000</c:v>
                </c:pt>
                <c:pt idx="10409">
                  <c:v>47726500000000</c:v>
                </c:pt>
                <c:pt idx="10410">
                  <c:v>48148900000000</c:v>
                </c:pt>
                <c:pt idx="10411">
                  <c:v>48572200000000</c:v>
                </c:pt>
                <c:pt idx="10412">
                  <c:v>48997400000000</c:v>
                </c:pt>
                <c:pt idx="10413">
                  <c:v>49423900000000</c:v>
                </c:pt>
                <c:pt idx="10414">
                  <c:v>49854300000000</c:v>
                </c:pt>
                <c:pt idx="10415">
                  <c:v>50287600000000</c:v>
                </c:pt>
                <c:pt idx="10416">
                  <c:v>50720900000000</c:v>
                </c:pt>
                <c:pt idx="10417">
                  <c:v>51160200000000</c:v>
                </c:pt>
                <c:pt idx="10418">
                  <c:v>51602700000000</c:v>
                </c:pt>
                <c:pt idx="10419">
                  <c:v>52047800000000</c:v>
                </c:pt>
                <c:pt idx="10420">
                  <c:v>52497200000000</c:v>
                </c:pt>
                <c:pt idx="10421">
                  <c:v>52950300000000</c:v>
                </c:pt>
                <c:pt idx="10422">
                  <c:v>53409100000000</c:v>
                </c:pt>
                <c:pt idx="10423">
                  <c:v>53869800000000</c:v>
                </c:pt>
                <c:pt idx="10424">
                  <c:v>54336100000000</c:v>
                </c:pt>
                <c:pt idx="10425">
                  <c:v>54804800000000</c:v>
                </c:pt>
                <c:pt idx="10426">
                  <c:v>55277600000000</c:v>
                </c:pt>
                <c:pt idx="10427">
                  <c:v>55753500000000</c:v>
                </c:pt>
                <c:pt idx="10428">
                  <c:v>56234600000000</c:v>
                </c:pt>
                <c:pt idx="10429">
                  <c:v>56719900000000</c:v>
                </c:pt>
                <c:pt idx="10430">
                  <c:v>57206100000000</c:v>
                </c:pt>
                <c:pt idx="10431">
                  <c:v>57699900000000</c:v>
                </c:pt>
                <c:pt idx="10432">
                  <c:v>58204500000000</c:v>
                </c:pt>
                <c:pt idx="10433">
                  <c:v>58696300000000</c:v>
                </c:pt>
                <c:pt idx="10434">
                  <c:v>59202900000000</c:v>
                </c:pt>
                <c:pt idx="10435">
                  <c:v>59713000000000</c:v>
                </c:pt>
                <c:pt idx="10436">
                  <c:v>60228000000000</c:v>
                </c:pt>
                <c:pt idx="10437">
                  <c:v>60746900000000</c:v>
                </c:pt>
                <c:pt idx="10438">
                  <c:v>61273900000000</c:v>
                </c:pt>
                <c:pt idx="10439">
                  <c:v>61800700000000</c:v>
                </c:pt>
                <c:pt idx="10440">
                  <c:v>62331100000000</c:v>
                </c:pt>
                <c:pt idx="10441">
                  <c:v>62870800000000</c:v>
                </c:pt>
                <c:pt idx="10442">
                  <c:v>63407900000000</c:v>
                </c:pt>
                <c:pt idx="10443">
                  <c:v>63942400000000</c:v>
                </c:pt>
                <c:pt idx="10444">
                  <c:v>64495400000000</c:v>
                </c:pt>
                <c:pt idx="10445">
                  <c:v>65040400000000</c:v>
                </c:pt>
                <c:pt idx="10446">
                  <c:v>65573700000000</c:v>
                </c:pt>
                <c:pt idx="10447">
                  <c:v>66139600000000</c:v>
                </c:pt>
                <c:pt idx="10448">
                  <c:v>66689100000000</c:v>
                </c:pt>
                <c:pt idx="10449">
                  <c:v>67241500000000</c:v>
                </c:pt>
                <c:pt idx="10450">
                  <c:v>67791600000000</c:v>
                </c:pt>
                <c:pt idx="10451">
                  <c:v>68341300000000</c:v>
                </c:pt>
                <c:pt idx="10452">
                  <c:v>68889400000000</c:v>
                </c:pt>
                <c:pt idx="10453">
                  <c:v>69436500000000</c:v>
                </c:pt>
                <c:pt idx="10454">
                  <c:v>69959300000000</c:v>
                </c:pt>
                <c:pt idx="10455">
                  <c:v>70520000000000</c:v>
                </c:pt>
                <c:pt idx="10456">
                  <c:v>71058200000000</c:v>
                </c:pt>
                <c:pt idx="10457">
                  <c:v>71574000000000</c:v>
                </c:pt>
                <c:pt idx="10458">
                  <c:v>72114800000000</c:v>
                </c:pt>
                <c:pt idx="10459">
                  <c:v>72637100000000</c:v>
                </c:pt>
                <c:pt idx="10460">
                  <c:v>73144000000000</c:v>
                </c:pt>
                <c:pt idx="10461">
                  <c:v>73651000000000</c:v>
                </c:pt>
                <c:pt idx="10462">
                  <c:v>74151300000000</c:v>
                </c:pt>
                <c:pt idx="10463">
                  <c:v>74628700000000</c:v>
                </c:pt>
                <c:pt idx="10464">
                  <c:v>75105200000000</c:v>
                </c:pt>
                <c:pt idx="10465">
                  <c:v>75584900000000</c:v>
                </c:pt>
                <c:pt idx="10466">
                  <c:v>76014600000000</c:v>
                </c:pt>
                <c:pt idx="10467">
                  <c:v>76450300000000</c:v>
                </c:pt>
                <c:pt idx="10468">
                  <c:v>76893700000000</c:v>
                </c:pt>
                <c:pt idx="10469">
                  <c:v>77269000000000</c:v>
                </c:pt>
                <c:pt idx="10470">
                  <c:v>77652900000000</c:v>
                </c:pt>
                <c:pt idx="10471">
                  <c:v>78043400000000</c:v>
                </c:pt>
                <c:pt idx="10472">
                  <c:v>78359900000000</c:v>
                </c:pt>
                <c:pt idx="10473">
                  <c:v>78702800000000</c:v>
                </c:pt>
                <c:pt idx="10474">
                  <c:v>78982400000000</c:v>
                </c:pt>
                <c:pt idx="10475">
                  <c:v>79253900000000</c:v>
                </c:pt>
                <c:pt idx="10476">
                  <c:v>79509600000000</c:v>
                </c:pt>
                <c:pt idx="10477">
                  <c:v>79724400000000</c:v>
                </c:pt>
                <c:pt idx="10478">
                  <c:v>79912800000000</c:v>
                </c:pt>
                <c:pt idx="10479">
                  <c:v>80066900000000</c:v>
                </c:pt>
                <c:pt idx="10480">
                  <c:v>80203600000000</c:v>
                </c:pt>
                <c:pt idx="10481">
                  <c:v>80281800000000</c:v>
                </c:pt>
                <c:pt idx="10482">
                  <c:v>80341600000000</c:v>
                </c:pt>
                <c:pt idx="10483">
                  <c:v>80384700000000</c:v>
                </c:pt>
                <c:pt idx="10484">
                  <c:v>80352800000000</c:v>
                </c:pt>
                <c:pt idx="10485">
                  <c:v>80323900000000</c:v>
                </c:pt>
                <c:pt idx="10486">
                  <c:v>80238000000000</c:v>
                </c:pt>
                <c:pt idx="10487">
                  <c:v>80093000000000</c:v>
                </c:pt>
                <c:pt idx="10488">
                  <c:v>79945100000000</c:v>
                </c:pt>
                <c:pt idx="10489">
                  <c:v>79739900000000</c:v>
                </c:pt>
                <c:pt idx="10490">
                  <c:v>79477300000000</c:v>
                </c:pt>
                <c:pt idx="10491">
                  <c:v>79201500000000</c:v>
                </c:pt>
                <c:pt idx="10492">
                  <c:v>78860600000000</c:v>
                </c:pt>
                <c:pt idx="10493">
                  <c:v>78487100000000</c:v>
                </c:pt>
                <c:pt idx="10494">
                  <c:v>78076300000000</c:v>
                </c:pt>
                <c:pt idx="10495">
                  <c:v>77613700000000</c:v>
                </c:pt>
                <c:pt idx="10496">
                  <c:v>77106200000000</c:v>
                </c:pt>
                <c:pt idx="10497">
                  <c:v>76559900000000</c:v>
                </c:pt>
                <c:pt idx="10498">
                  <c:v>75977800000000</c:v>
                </c:pt>
                <c:pt idx="10499">
                  <c:v>75328700000000</c:v>
                </c:pt>
                <c:pt idx="10500">
                  <c:v>74674600000000</c:v>
                </c:pt>
                <c:pt idx="10501">
                  <c:v>73958400000000</c:v>
                </c:pt>
                <c:pt idx="10502">
                  <c:v>73169500000000</c:v>
                </c:pt>
                <c:pt idx="10503">
                  <c:v>72405600000000</c:v>
                </c:pt>
                <c:pt idx="10504">
                  <c:v>71567200000000</c:v>
                </c:pt>
                <c:pt idx="10505">
                  <c:v>70648800000000</c:v>
                </c:pt>
                <c:pt idx="10506">
                  <c:v>69776300000000</c:v>
                </c:pt>
                <c:pt idx="10507">
                  <c:v>68824200000000</c:v>
                </c:pt>
                <c:pt idx="10508">
                  <c:v>67794200000000</c:v>
                </c:pt>
                <c:pt idx="10509">
                  <c:v>66813200000000</c:v>
                </c:pt>
                <c:pt idx="10510">
                  <c:v>65722900000000</c:v>
                </c:pt>
                <c:pt idx="10511">
                  <c:v>64667800000000</c:v>
                </c:pt>
                <c:pt idx="10512">
                  <c:v>63552800000000</c:v>
                </c:pt>
                <c:pt idx="10513">
                  <c:v>62385400000000</c:v>
                </c:pt>
                <c:pt idx="10514">
                  <c:v>61234400000000</c:v>
                </c:pt>
                <c:pt idx="10515">
                  <c:v>60041500000000</c:v>
                </c:pt>
                <c:pt idx="10516">
                  <c:v>58813200000000</c:v>
                </c:pt>
                <c:pt idx="10517">
                  <c:v>57583000000000</c:v>
                </c:pt>
                <c:pt idx="10518">
                  <c:v>56329200000000</c:v>
                </c:pt>
                <c:pt idx="10519">
                  <c:v>55051300000000</c:v>
                </c:pt>
                <c:pt idx="10520">
                  <c:v>53767100000000</c:v>
                </c:pt>
                <c:pt idx="10521">
                  <c:v>52478900000000</c:v>
                </c:pt>
                <c:pt idx="10522">
                  <c:v>51158100000000</c:v>
                </c:pt>
                <c:pt idx="10523">
                  <c:v>49843700000000</c:v>
                </c:pt>
                <c:pt idx="10524">
                  <c:v>48539700000000</c:v>
                </c:pt>
                <c:pt idx="10525">
                  <c:v>47194100000000</c:v>
                </c:pt>
                <c:pt idx="10526">
                  <c:v>45868200000000</c:v>
                </c:pt>
                <c:pt idx="10527">
                  <c:v>44565000000000</c:v>
                </c:pt>
                <c:pt idx="10528">
                  <c:v>43215200000000</c:v>
                </c:pt>
                <c:pt idx="10529">
                  <c:v>41896300000000</c:v>
                </c:pt>
                <c:pt idx="10530">
                  <c:v>40579500000000</c:v>
                </c:pt>
                <c:pt idx="10531">
                  <c:v>39275100000000</c:v>
                </c:pt>
                <c:pt idx="10532">
                  <c:v>37980500000000</c:v>
                </c:pt>
                <c:pt idx="10533">
                  <c:v>36695100000000</c:v>
                </c:pt>
                <c:pt idx="10534">
                  <c:v>35425700000000</c:v>
                </c:pt>
                <c:pt idx="10535">
                  <c:v>34189200000000</c:v>
                </c:pt>
                <c:pt idx="10536">
                  <c:v>32933900000000</c:v>
                </c:pt>
                <c:pt idx="10537">
                  <c:v>31713800000000</c:v>
                </c:pt>
                <c:pt idx="10538">
                  <c:v>30524300000000</c:v>
                </c:pt>
                <c:pt idx="10539">
                  <c:v>29334800000000</c:v>
                </c:pt>
                <c:pt idx="10540">
                  <c:v>28176300000000</c:v>
                </c:pt>
                <c:pt idx="10541">
                  <c:v>27042400000000</c:v>
                </c:pt>
                <c:pt idx="10542">
                  <c:v>25930800000000</c:v>
                </c:pt>
                <c:pt idx="10543">
                  <c:v>24843800000000</c:v>
                </c:pt>
                <c:pt idx="10544">
                  <c:v>23783700000000</c:v>
                </c:pt>
                <c:pt idx="10545">
                  <c:v>22748800000000</c:v>
                </c:pt>
                <c:pt idx="10546">
                  <c:v>21734500000000</c:v>
                </c:pt>
                <c:pt idx="10547">
                  <c:v>20760500000000</c:v>
                </c:pt>
                <c:pt idx="10548">
                  <c:v>19807900000000</c:v>
                </c:pt>
                <c:pt idx="10549">
                  <c:v>18883000000000</c:v>
                </c:pt>
                <c:pt idx="10550">
                  <c:v>17987200000000</c:v>
                </c:pt>
                <c:pt idx="10551">
                  <c:v>17120000000000</c:v>
                </c:pt>
                <c:pt idx="10552">
                  <c:v>16280100000000</c:v>
                </c:pt>
                <c:pt idx="10553">
                  <c:v>15470700000000</c:v>
                </c:pt>
                <c:pt idx="10554">
                  <c:v>14690000000000</c:v>
                </c:pt>
                <c:pt idx="10555">
                  <c:v>13935000000000</c:v>
                </c:pt>
                <c:pt idx="10556">
                  <c:v>13211500000000</c:v>
                </c:pt>
                <c:pt idx="10557">
                  <c:v>12516200000000</c:v>
                </c:pt>
                <c:pt idx="10558">
                  <c:v>11845600000000</c:v>
                </c:pt>
                <c:pt idx="10559">
                  <c:v>11205700000000</c:v>
                </c:pt>
                <c:pt idx="10560">
                  <c:v>10590500000000</c:v>
                </c:pt>
                <c:pt idx="10561">
                  <c:v>10004500000000</c:v>
                </c:pt>
                <c:pt idx="10562">
                  <c:v>9444380000000</c:v>
                </c:pt>
                <c:pt idx="10563">
                  <c:v>8907620000000</c:v>
                </c:pt>
                <c:pt idx="10564">
                  <c:v>8398090000000</c:v>
                </c:pt>
                <c:pt idx="10565">
                  <c:v>7912770000000</c:v>
                </c:pt>
                <c:pt idx="10566">
                  <c:v>7449300000000</c:v>
                </c:pt>
                <c:pt idx="10567">
                  <c:v>7010670000000</c:v>
                </c:pt>
                <c:pt idx="10568">
                  <c:v>6594900000000</c:v>
                </c:pt>
                <c:pt idx="10569">
                  <c:v>6197530000000</c:v>
                </c:pt>
                <c:pt idx="10570">
                  <c:v>5823560000000</c:v>
                </c:pt>
                <c:pt idx="10571">
                  <c:v>5467630000000</c:v>
                </c:pt>
                <c:pt idx="10572">
                  <c:v>5133220000000</c:v>
                </c:pt>
                <c:pt idx="10573">
                  <c:v>4817350000000</c:v>
                </c:pt>
                <c:pt idx="10574">
                  <c:v>4516990000000</c:v>
                </c:pt>
                <c:pt idx="10575">
                  <c:v>4236290000000</c:v>
                </c:pt>
                <c:pt idx="10576">
                  <c:v>3971910000000</c:v>
                </c:pt>
                <c:pt idx="10577">
                  <c:v>3720560000000</c:v>
                </c:pt>
                <c:pt idx="10578">
                  <c:v>3487030000000</c:v>
                </c:pt>
                <c:pt idx="10579">
                  <c:v>3267700000000</c:v>
                </c:pt>
                <c:pt idx="10580">
                  <c:v>3059010000000</c:v>
                </c:pt>
                <c:pt idx="10581">
                  <c:v>2866360000000</c:v>
                </c:pt>
                <c:pt idx="10582">
                  <c:v>2686450000000</c:v>
                </c:pt>
                <c:pt idx="10583">
                  <c:v>2514380000000</c:v>
                </c:pt>
                <c:pt idx="10584">
                  <c:v>2356680000000</c:v>
                </c:pt>
                <c:pt idx="10585">
                  <c:v>2206510000000</c:v>
                </c:pt>
                <c:pt idx="10586">
                  <c:v>2069190000000</c:v>
                </c:pt>
                <c:pt idx="10587">
                  <c:v>1941600000000</c:v>
                </c:pt>
                <c:pt idx="10588">
                  <c:v>1819180000000</c:v>
                </c:pt>
                <c:pt idx="10589">
                  <c:v>1708050000000</c:v>
                </c:pt>
                <c:pt idx="10590">
                  <c:v>1604770000000</c:v>
                </c:pt>
                <c:pt idx="10591">
                  <c:v>1505540000000</c:v>
                </c:pt>
                <c:pt idx="10592">
                  <c:v>1416170000000</c:v>
                </c:pt>
                <c:pt idx="10593">
                  <c:v>1333100000000</c:v>
                </c:pt>
                <c:pt idx="10594">
                  <c:v>1252830000000</c:v>
                </c:pt>
                <c:pt idx="10595">
                  <c:v>1181350000000</c:v>
                </c:pt>
                <c:pt idx="10596">
                  <c:v>1111990000000</c:v>
                </c:pt>
                <c:pt idx="10597">
                  <c:v>1050660000000</c:v>
                </c:pt>
                <c:pt idx="10598">
                  <c:v>994307000000</c:v>
                </c:pt>
                <c:pt idx="10599">
                  <c:v>938184000000</c:v>
                </c:pt>
                <c:pt idx="10600">
                  <c:v>889405000000</c:v>
                </c:pt>
                <c:pt idx="10601">
                  <c:v>844330000000</c:v>
                </c:pt>
                <c:pt idx="10602">
                  <c:v>799271000000</c:v>
                </c:pt>
                <c:pt idx="10603">
                  <c:v>760559000000</c:v>
                </c:pt>
                <c:pt idx="10604">
                  <c:v>724705000000</c:v>
                </c:pt>
                <c:pt idx="10605">
                  <c:v>688267000000</c:v>
                </c:pt>
                <c:pt idx="10606">
                  <c:v>657572000000</c:v>
                </c:pt>
                <c:pt idx="10607">
                  <c:v>629212000000</c:v>
                </c:pt>
                <c:pt idx="10608">
                  <c:v>599230000000</c:v>
                </c:pt>
                <c:pt idx="10609">
                  <c:v>575281000000</c:v>
                </c:pt>
                <c:pt idx="10610">
                  <c:v>548559000000</c:v>
                </c:pt>
                <c:pt idx="10611">
                  <c:v>527862000000</c:v>
                </c:pt>
                <c:pt idx="10612">
                  <c:v>508817000000</c:v>
                </c:pt>
                <c:pt idx="10613">
                  <c:v>486734000000</c:v>
                </c:pt>
                <c:pt idx="10614">
                  <c:v>470284000000</c:v>
                </c:pt>
                <c:pt idx="10615">
                  <c:v>454889000000</c:v>
                </c:pt>
                <c:pt idx="10616">
                  <c:v>436577000000</c:v>
                </c:pt>
                <c:pt idx="10617">
                  <c:v>423303000000</c:v>
                </c:pt>
                <c:pt idx="10618">
                  <c:v>410933000000</c:v>
                </c:pt>
                <c:pt idx="10619">
                  <c:v>395603000000</c:v>
                </c:pt>
                <c:pt idx="10620">
                  <c:v>384978000000</c:v>
                </c:pt>
                <c:pt idx="10621">
                  <c:v>371051000000</c:v>
                </c:pt>
                <c:pt idx="10622">
                  <c:v>362024000000</c:v>
                </c:pt>
                <c:pt idx="10623">
                  <c:v>353479000000</c:v>
                </c:pt>
                <c:pt idx="10624">
                  <c:v>342041000000</c:v>
                </c:pt>
                <c:pt idx="10625">
                  <c:v>334586000000</c:v>
                </c:pt>
                <c:pt idx="10626">
                  <c:v>327427000000</c:v>
                </c:pt>
                <c:pt idx="10627">
                  <c:v>318381000000</c:v>
                </c:pt>
                <c:pt idx="10628">
                  <c:v>311855000000</c:v>
                </c:pt>
                <c:pt idx="10629">
                  <c:v>305745000000</c:v>
                </c:pt>
                <c:pt idx="10630">
                  <c:v>298797000000</c:v>
                </c:pt>
                <c:pt idx="10631">
                  <c:v>292949000000</c:v>
                </c:pt>
                <c:pt idx="10632">
                  <c:v>287186000000</c:v>
                </c:pt>
                <c:pt idx="10633">
                  <c:v>282048000000</c:v>
                </c:pt>
                <c:pt idx="10634">
                  <c:v>276892000000</c:v>
                </c:pt>
                <c:pt idx="10635">
                  <c:v>271961000000</c:v>
                </c:pt>
                <c:pt idx="10636">
                  <c:v>267267000000</c:v>
                </c:pt>
                <c:pt idx="10637">
                  <c:v>262711000000</c:v>
                </c:pt>
                <c:pt idx="10638">
                  <c:v>258198000000</c:v>
                </c:pt>
                <c:pt idx="10639">
                  <c:v>253890000000</c:v>
                </c:pt>
                <c:pt idx="10640">
                  <c:v>249713000000</c:v>
                </c:pt>
                <c:pt idx="10641">
                  <c:v>245541000000</c:v>
                </c:pt>
                <c:pt idx="10642">
                  <c:v>241510000000</c:v>
                </c:pt>
                <c:pt idx="10643">
                  <c:v>237675000000</c:v>
                </c:pt>
                <c:pt idx="10644">
                  <c:v>233881000000</c:v>
                </c:pt>
                <c:pt idx="10645">
                  <c:v>230127000000</c:v>
                </c:pt>
                <c:pt idx="10646">
                  <c:v>226550000000</c:v>
                </c:pt>
                <c:pt idx="10647">
                  <c:v>223084000000</c:v>
                </c:pt>
                <c:pt idx="10648">
                  <c:v>219732000000</c:v>
                </c:pt>
                <c:pt idx="10649">
                  <c:v>216399000000</c:v>
                </c:pt>
                <c:pt idx="10650">
                  <c:v>213284000000</c:v>
                </c:pt>
                <c:pt idx="10651">
                  <c:v>210168000000</c:v>
                </c:pt>
                <c:pt idx="10652">
                  <c:v>207025000000</c:v>
                </c:pt>
                <c:pt idx="10653">
                  <c:v>204127000000</c:v>
                </c:pt>
                <c:pt idx="10654">
                  <c:v>201227000000</c:v>
                </c:pt>
                <c:pt idx="10655">
                  <c:v>198305000000</c:v>
                </c:pt>
                <c:pt idx="10656">
                  <c:v>195544000000</c:v>
                </c:pt>
                <c:pt idx="10657">
                  <c:v>192742000000</c:v>
                </c:pt>
                <c:pt idx="10658">
                  <c:v>190128000000</c:v>
                </c:pt>
                <c:pt idx="10659">
                  <c:v>187552000000</c:v>
                </c:pt>
                <c:pt idx="10660">
                  <c:v>184934000000</c:v>
                </c:pt>
                <c:pt idx="10661">
                  <c:v>182538000000</c:v>
                </c:pt>
                <c:pt idx="10662">
                  <c:v>180126000000</c:v>
                </c:pt>
                <c:pt idx="10663">
                  <c:v>177650000000</c:v>
                </c:pt>
                <c:pt idx="10664">
                  <c:v>175456000000</c:v>
                </c:pt>
                <c:pt idx="10665">
                  <c:v>173192000000</c:v>
                </c:pt>
                <c:pt idx="10666">
                  <c:v>170950000000</c:v>
                </c:pt>
                <c:pt idx="10667">
                  <c:v>168782000000</c:v>
                </c:pt>
                <c:pt idx="10668">
                  <c:v>166657000000</c:v>
                </c:pt>
                <c:pt idx="10669">
                  <c:v>164517000000</c:v>
                </c:pt>
                <c:pt idx="10670">
                  <c:v>162482000000</c:v>
                </c:pt>
                <c:pt idx="10671">
                  <c:v>160370000000</c:v>
                </c:pt>
                <c:pt idx="10672">
                  <c:v>158487000000</c:v>
                </c:pt>
                <c:pt idx="10673">
                  <c:v>156571000000</c:v>
                </c:pt>
                <c:pt idx="10674">
                  <c:v>154584000000</c:v>
                </c:pt>
                <c:pt idx="10675">
                  <c:v>152836000000</c:v>
                </c:pt>
                <c:pt idx="10676">
                  <c:v>151029000000</c:v>
                </c:pt>
                <c:pt idx="10677">
                  <c:v>149242000000</c:v>
                </c:pt>
                <c:pt idx="10678">
                  <c:v>147504000000</c:v>
                </c:pt>
                <c:pt idx="10679">
                  <c:v>145797000000</c:v>
                </c:pt>
                <c:pt idx="10680">
                  <c:v>144081000000</c:v>
                </c:pt>
                <c:pt idx="10681">
                  <c:v>142440000000</c:v>
                </c:pt>
                <c:pt idx="10682">
                  <c:v>140750000000</c:v>
                </c:pt>
                <c:pt idx="10683">
                  <c:v>139194000000</c:v>
                </c:pt>
                <c:pt idx="10684">
                  <c:v>137643000000</c:v>
                </c:pt>
                <c:pt idx="10685">
                  <c:v>136088000000</c:v>
                </c:pt>
                <c:pt idx="10686">
                  <c:v>134593000000</c:v>
                </c:pt>
                <c:pt idx="10687">
                  <c:v>133125000000</c:v>
                </c:pt>
                <c:pt idx="10688">
                  <c:v>131676000000</c:v>
                </c:pt>
                <c:pt idx="10689">
                  <c:v>130258000000</c:v>
                </c:pt>
                <c:pt idx="10690">
                  <c:v>128865000000</c:v>
                </c:pt>
                <c:pt idx="10691">
                  <c:v>127483000000</c:v>
                </c:pt>
                <c:pt idx="10692">
                  <c:v>126138000000</c:v>
                </c:pt>
                <c:pt idx="10693">
                  <c:v>124815000000</c:v>
                </c:pt>
                <c:pt idx="10694">
                  <c:v>123475000000</c:v>
                </c:pt>
                <c:pt idx="10695">
                  <c:v>122199000000</c:v>
                </c:pt>
                <c:pt idx="10696">
                  <c:v>120900000000</c:v>
                </c:pt>
                <c:pt idx="10697">
                  <c:v>119670000000</c:v>
                </c:pt>
                <c:pt idx="10698">
                  <c:v>118459000000</c:v>
                </c:pt>
                <c:pt idx="10699">
                  <c:v>117254000000</c:v>
                </c:pt>
                <c:pt idx="10700">
                  <c:v>116083000000</c:v>
                </c:pt>
                <c:pt idx="10701">
                  <c:v>114932000000</c:v>
                </c:pt>
                <c:pt idx="10702">
                  <c:v>113806000000</c:v>
                </c:pt>
                <c:pt idx="10703">
                  <c:v>112691000000</c:v>
                </c:pt>
                <c:pt idx="10704">
                  <c:v>111646000000</c:v>
                </c:pt>
                <c:pt idx="10705">
                  <c:v>110513000000</c:v>
                </c:pt>
                <c:pt idx="10706">
                  <c:v>109450000000</c:v>
                </c:pt>
                <c:pt idx="10707">
                  <c:v>108380000000</c:v>
                </c:pt>
                <c:pt idx="10708">
                  <c:v>107353000000</c:v>
                </c:pt>
                <c:pt idx="10709">
                  <c:v>106342000000</c:v>
                </c:pt>
                <c:pt idx="10710">
                  <c:v>105322000000</c:v>
                </c:pt>
                <c:pt idx="10711">
                  <c:v>104344000000</c:v>
                </c:pt>
                <c:pt idx="10712">
                  <c:v>103380000000</c:v>
                </c:pt>
                <c:pt idx="10713">
                  <c:v>102435000000</c:v>
                </c:pt>
                <c:pt idx="10714">
                  <c:v>101502000000</c:v>
                </c:pt>
                <c:pt idx="10715">
                  <c:v>100623000000</c:v>
                </c:pt>
                <c:pt idx="10716">
                  <c:v>99694100000</c:v>
                </c:pt>
                <c:pt idx="10717">
                  <c:v>98801300000</c:v>
                </c:pt>
                <c:pt idx="10718">
                  <c:v>97930600000</c:v>
                </c:pt>
                <c:pt idx="10719">
                  <c:v>97059700000</c:v>
                </c:pt>
                <c:pt idx="10720">
                  <c:v>96206700000</c:v>
                </c:pt>
                <c:pt idx="10721">
                  <c:v>95351900000</c:v>
                </c:pt>
                <c:pt idx="10722">
                  <c:v>94525400000</c:v>
                </c:pt>
                <c:pt idx="10723">
                  <c:v>93694000000</c:v>
                </c:pt>
                <c:pt idx="10724">
                  <c:v>92894100000</c:v>
                </c:pt>
                <c:pt idx="10725">
                  <c:v>92104300000</c:v>
                </c:pt>
                <c:pt idx="10726">
                  <c:v>91311300000</c:v>
                </c:pt>
                <c:pt idx="10727">
                  <c:v>90560500000</c:v>
                </c:pt>
                <c:pt idx="10728">
                  <c:v>89804400000</c:v>
                </c:pt>
                <c:pt idx="10729">
                  <c:v>89037000000</c:v>
                </c:pt>
                <c:pt idx="10730">
                  <c:v>88334500000</c:v>
                </c:pt>
                <c:pt idx="10731">
                  <c:v>87610000000</c:v>
                </c:pt>
                <c:pt idx="10732">
                  <c:v>86893300000</c:v>
                </c:pt>
                <c:pt idx="10733">
                  <c:v>86189800000</c:v>
                </c:pt>
                <c:pt idx="10734">
                  <c:v>85448100000</c:v>
                </c:pt>
                <c:pt idx="10735">
                  <c:v>84796200000</c:v>
                </c:pt>
                <c:pt idx="10736">
                  <c:v>84122700000</c:v>
                </c:pt>
                <c:pt idx="10737">
                  <c:v>83417700000</c:v>
                </c:pt>
                <c:pt idx="10738">
                  <c:v>82791200000</c:v>
                </c:pt>
                <c:pt idx="10739">
                  <c:v>82145600000</c:v>
                </c:pt>
                <c:pt idx="10740">
                  <c:v>81474900000</c:v>
                </c:pt>
                <c:pt idx="10741">
                  <c:v>80877500000</c:v>
                </c:pt>
                <c:pt idx="10742">
                  <c:v>80225700000</c:v>
                </c:pt>
                <c:pt idx="10743">
                  <c:v>79644200000</c:v>
                </c:pt>
                <c:pt idx="10744">
                  <c:v>79041600000</c:v>
                </c:pt>
                <c:pt idx="10745">
                  <c:v>78416600000</c:v>
                </c:pt>
                <c:pt idx="10746">
                  <c:v>77847600000</c:v>
                </c:pt>
                <c:pt idx="10747">
                  <c:v>77269500000</c:v>
                </c:pt>
                <c:pt idx="10748">
                  <c:v>76678300000</c:v>
                </c:pt>
                <c:pt idx="10749">
                  <c:v>76118900000</c:v>
                </c:pt>
                <c:pt idx="10750">
                  <c:v>75564300000</c:v>
                </c:pt>
                <c:pt idx="10751">
                  <c:v>75010100000</c:v>
                </c:pt>
                <c:pt idx="10752">
                  <c:v>74466900000</c:v>
                </c:pt>
                <c:pt idx="10753">
                  <c:v>73933800000</c:v>
                </c:pt>
                <c:pt idx="10754">
                  <c:v>73408000000</c:v>
                </c:pt>
                <c:pt idx="10755">
                  <c:v>72887400000</c:v>
                </c:pt>
                <c:pt idx="10756">
                  <c:v>72375300000</c:v>
                </c:pt>
                <c:pt idx="10757">
                  <c:v>71865400000</c:v>
                </c:pt>
                <c:pt idx="10758">
                  <c:v>71366200000</c:v>
                </c:pt>
                <c:pt idx="10759">
                  <c:v>70875500000</c:v>
                </c:pt>
                <c:pt idx="10760">
                  <c:v>70373200000</c:v>
                </c:pt>
                <c:pt idx="10761">
                  <c:v>69893700000</c:v>
                </c:pt>
                <c:pt idx="10762">
                  <c:v>69433400000</c:v>
                </c:pt>
                <c:pt idx="10763">
                  <c:v>68939100000</c:v>
                </c:pt>
                <c:pt idx="10764">
                  <c:v>68503500000</c:v>
                </c:pt>
                <c:pt idx="10765">
                  <c:v>68048300000</c:v>
                </c:pt>
                <c:pt idx="10766">
                  <c:v>67570700000</c:v>
                </c:pt>
                <c:pt idx="10767">
                  <c:v>67153900000</c:v>
                </c:pt>
                <c:pt idx="10768">
                  <c:v>66693000000</c:v>
                </c:pt>
                <c:pt idx="10769">
                  <c:v>66260400000</c:v>
                </c:pt>
                <c:pt idx="10770">
                  <c:v>65854000000</c:v>
                </c:pt>
                <c:pt idx="10771">
                  <c:v>65411900000</c:v>
                </c:pt>
                <c:pt idx="10772">
                  <c:v>65009600000</c:v>
                </c:pt>
                <c:pt idx="10773">
                  <c:v>64598500000</c:v>
                </c:pt>
                <c:pt idx="10774">
                  <c:v>64170000000</c:v>
                </c:pt>
                <c:pt idx="10775">
                  <c:v>63785000000</c:v>
                </c:pt>
                <c:pt idx="10776">
                  <c:v>63389200000</c:v>
                </c:pt>
                <c:pt idx="10777">
                  <c:v>62975000000</c:v>
                </c:pt>
                <c:pt idx="10778">
                  <c:v>62607900000</c:v>
                </c:pt>
                <c:pt idx="10779">
                  <c:v>62226400000</c:v>
                </c:pt>
                <c:pt idx="10780">
                  <c:v>61834400000</c:v>
                </c:pt>
                <c:pt idx="10781">
                  <c:v>61474400000</c:v>
                </c:pt>
                <c:pt idx="10782">
                  <c:v>61102000000</c:v>
                </c:pt>
                <c:pt idx="10783">
                  <c:v>60738000000</c:v>
                </c:pt>
                <c:pt idx="10784">
                  <c:v>60379400000</c:v>
                </c:pt>
                <c:pt idx="10785">
                  <c:v>60026500000</c:v>
                </c:pt>
                <c:pt idx="10786">
                  <c:v>59667400000</c:v>
                </c:pt>
                <c:pt idx="10787">
                  <c:v>59321900000</c:v>
                </c:pt>
                <c:pt idx="10788">
                  <c:v>58983400000</c:v>
                </c:pt>
                <c:pt idx="10789">
                  <c:v>58636600000</c:v>
                </c:pt>
                <c:pt idx="10790">
                  <c:v>58303600000</c:v>
                </c:pt>
                <c:pt idx="10791">
                  <c:v>57970600000</c:v>
                </c:pt>
                <c:pt idx="10792">
                  <c:v>57645700000</c:v>
                </c:pt>
                <c:pt idx="10793">
                  <c:v>57331800000</c:v>
                </c:pt>
                <c:pt idx="10794">
                  <c:v>57005700000</c:v>
                </c:pt>
                <c:pt idx="10795">
                  <c:v>56692100000</c:v>
                </c:pt>
                <c:pt idx="10796">
                  <c:v>56393100000</c:v>
                </c:pt>
                <c:pt idx="10797">
                  <c:v>56073300000</c:v>
                </c:pt>
                <c:pt idx="10798">
                  <c:v>55770700000</c:v>
                </c:pt>
                <c:pt idx="10799">
                  <c:v>55482200000</c:v>
                </c:pt>
                <c:pt idx="10800">
                  <c:v>55172000000</c:v>
                </c:pt>
                <c:pt idx="10801">
                  <c:v>54880000000</c:v>
                </c:pt>
                <c:pt idx="10802">
                  <c:v>54588100000</c:v>
                </c:pt>
                <c:pt idx="10803">
                  <c:v>54303300000</c:v>
                </c:pt>
                <c:pt idx="10804">
                  <c:v>54021500000</c:v>
                </c:pt>
                <c:pt idx="10805">
                  <c:v>53740900000</c:v>
                </c:pt>
                <c:pt idx="10806">
                  <c:v>53465900000</c:v>
                </c:pt>
                <c:pt idx="10807">
                  <c:v>53201300000</c:v>
                </c:pt>
                <c:pt idx="10808">
                  <c:v>52924100000</c:v>
                </c:pt>
                <c:pt idx="10809">
                  <c:v>52658500000</c:v>
                </c:pt>
                <c:pt idx="10810">
                  <c:v>52394600000</c:v>
                </c:pt>
                <c:pt idx="10811">
                  <c:v>52135300000</c:v>
                </c:pt>
                <c:pt idx="10812">
                  <c:v>51878800000</c:v>
                </c:pt>
                <c:pt idx="10813">
                  <c:v>51623100000</c:v>
                </c:pt>
                <c:pt idx="10814">
                  <c:v>51372700000</c:v>
                </c:pt>
                <c:pt idx="10815">
                  <c:v>51125000000</c:v>
                </c:pt>
                <c:pt idx="10816">
                  <c:v>50878400000</c:v>
                </c:pt>
                <c:pt idx="10817">
                  <c:v>50636500000</c:v>
                </c:pt>
                <c:pt idx="10818">
                  <c:v>50394300000</c:v>
                </c:pt>
                <c:pt idx="10819">
                  <c:v>50159200000</c:v>
                </c:pt>
                <c:pt idx="10820">
                  <c:v>49925600000</c:v>
                </c:pt>
                <c:pt idx="10821">
                  <c:v>49693200000</c:v>
                </c:pt>
                <c:pt idx="10822">
                  <c:v>49465100000</c:v>
                </c:pt>
                <c:pt idx="10823">
                  <c:v>49239400000</c:v>
                </c:pt>
                <c:pt idx="10824">
                  <c:v>49014500000</c:v>
                </c:pt>
                <c:pt idx="10825">
                  <c:v>48794100000</c:v>
                </c:pt>
                <c:pt idx="10826">
                  <c:v>48576100000</c:v>
                </c:pt>
                <c:pt idx="10827">
                  <c:v>48359100000</c:v>
                </c:pt>
                <c:pt idx="10828">
                  <c:v>48146200000</c:v>
                </c:pt>
                <c:pt idx="10829">
                  <c:v>47935700000</c:v>
                </c:pt>
                <c:pt idx="10830">
                  <c:v>47726800000</c:v>
                </c:pt>
                <c:pt idx="10831">
                  <c:v>47521100000</c:v>
                </c:pt>
                <c:pt idx="10832">
                  <c:v>47316800000</c:v>
                </c:pt>
                <c:pt idx="10833">
                  <c:v>47115900000</c:v>
                </c:pt>
                <c:pt idx="10834">
                  <c:v>46917100000</c:v>
                </c:pt>
                <c:pt idx="10835">
                  <c:v>46719100000</c:v>
                </c:pt>
                <c:pt idx="10836">
                  <c:v>46525000000</c:v>
                </c:pt>
                <c:pt idx="10837">
                  <c:v>46333000000</c:v>
                </c:pt>
                <c:pt idx="10838">
                  <c:v>46140700000</c:v>
                </c:pt>
                <c:pt idx="10839">
                  <c:v>45953300000</c:v>
                </c:pt>
                <c:pt idx="10840">
                  <c:v>45766100000</c:v>
                </c:pt>
                <c:pt idx="10841">
                  <c:v>45582600000</c:v>
                </c:pt>
                <c:pt idx="10842">
                  <c:v>45401600000</c:v>
                </c:pt>
                <c:pt idx="10843">
                  <c:v>45221300000</c:v>
                </c:pt>
                <c:pt idx="10844">
                  <c:v>45044600000</c:v>
                </c:pt>
                <c:pt idx="10845">
                  <c:v>44869800000</c:v>
                </c:pt>
                <c:pt idx="10846">
                  <c:v>44696000000</c:v>
                </c:pt>
                <c:pt idx="10847">
                  <c:v>44525200000</c:v>
                </c:pt>
                <c:pt idx="10848">
                  <c:v>44356300000</c:v>
                </c:pt>
                <c:pt idx="10849">
                  <c:v>44187300000</c:v>
                </c:pt>
                <c:pt idx="10850">
                  <c:v>44022400000</c:v>
                </c:pt>
                <c:pt idx="10851">
                  <c:v>43859000000</c:v>
                </c:pt>
                <c:pt idx="10852">
                  <c:v>43695400000</c:v>
                </c:pt>
                <c:pt idx="10853">
                  <c:v>43536200000</c:v>
                </c:pt>
                <c:pt idx="10854">
                  <c:v>43380400000</c:v>
                </c:pt>
                <c:pt idx="10855">
                  <c:v>43221300000</c:v>
                </c:pt>
                <c:pt idx="10856">
                  <c:v>43067600000</c:v>
                </c:pt>
                <c:pt idx="10857">
                  <c:v>42914400000</c:v>
                </c:pt>
                <c:pt idx="10858">
                  <c:v>42764400000</c:v>
                </c:pt>
                <c:pt idx="10859">
                  <c:v>42620000000</c:v>
                </c:pt>
                <c:pt idx="10860">
                  <c:v>42468900000</c:v>
                </c:pt>
                <c:pt idx="10861">
                  <c:v>42324000000</c:v>
                </c:pt>
                <c:pt idx="10862">
                  <c:v>42183300000</c:v>
                </c:pt>
                <c:pt idx="10863">
                  <c:v>42038200000</c:v>
                </c:pt>
                <c:pt idx="10864">
                  <c:v>41898300000</c:v>
                </c:pt>
                <c:pt idx="10865">
                  <c:v>41761200000</c:v>
                </c:pt>
                <c:pt idx="10866">
                  <c:v>41621800000</c:v>
                </c:pt>
                <c:pt idx="10867">
                  <c:v>41486700000</c:v>
                </c:pt>
                <c:pt idx="10868">
                  <c:v>41351900000</c:v>
                </c:pt>
                <c:pt idx="10869">
                  <c:v>41220200000</c:v>
                </c:pt>
                <c:pt idx="10870">
                  <c:v>41092000000</c:v>
                </c:pt>
                <c:pt idx="10871">
                  <c:v>40960100000</c:v>
                </c:pt>
                <c:pt idx="10872">
                  <c:v>40833000000</c:v>
                </c:pt>
                <c:pt idx="10873">
                  <c:v>40709200000</c:v>
                </c:pt>
                <c:pt idx="10874">
                  <c:v>40582400000</c:v>
                </c:pt>
                <c:pt idx="10875">
                  <c:v>40459800000</c:v>
                </c:pt>
                <c:pt idx="10876">
                  <c:v>40339600000</c:v>
                </c:pt>
                <c:pt idx="10877">
                  <c:v>40218100000</c:v>
                </c:pt>
                <c:pt idx="10878">
                  <c:v>40100300000</c:v>
                </c:pt>
                <c:pt idx="10879">
                  <c:v>39981900000</c:v>
                </c:pt>
                <c:pt idx="10880">
                  <c:v>39866600000</c:v>
                </c:pt>
                <c:pt idx="10881">
                  <c:v>39753200000</c:v>
                </c:pt>
                <c:pt idx="10882">
                  <c:v>39639200000</c:v>
                </c:pt>
                <c:pt idx="10883">
                  <c:v>39528100000</c:v>
                </c:pt>
                <c:pt idx="10884">
                  <c:v>39419200000</c:v>
                </c:pt>
                <c:pt idx="10885">
                  <c:v>39309100000</c:v>
                </c:pt>
                <c:pt idx="10886">
                  <c:v>39202200000</c:v>
                </c:pt>
                <c:pt idx="10887">
                  <c:v>39097300000</c:v>
                </c:pt>
                <c:pt idx="10888">
                  <c:v>38991500000</c:v>
                </c:pt>
                <c:pt idx="10889">
                  <c:v>38889100000</c:v>
                </c:pt>
                <c:pt idx="10890">
                  <c:v>38787500000</c:v>
                </c:pt>
                <c:pt idx="10891">
                  <c:v>38685900000</c:v>
                </c:pt>
                <c:pt idx="10892">
                  <c:v>38587700000</c:v>
                </c:pt>
                <c:pt idx="10893">
                  <c:v>38488600000</c:v>
                </c:pt>
                <c:pt idx="10894">
                  <c:v>38392400000</c:v>
                </c:pt>
                <c:pt idx="10895">
                  <c:v>38298500000</c:v>
                </c:pt>
                <c:pt idx="10896">
                  <c:v>38203200000</c:v>
                </c:pt>
                <c:pt idx="10897">
                  <c:v>38111000000</c:v>
                </c:pt>
                <c:pt idx="10898">
                  <c:v>38021200000</c:v>
                </c:pt>
                <c:pt idx="10899">
                  <c:v>37929600000</c:v>
                </c:pt>
                <c:pt idx="10900">
                  <c:v>37842300000</c:v>
                </c:pt>
                <c:pt idx="10901">
                  <c:v>37755100000</c:v>
                </c:pt>
                <c:pt idx="10902">
                  <c:v>37667300000</c:v>
                </c:pt>
                <c:pt idx="10903">
                  <c:v>37583800000</c:v>
                </c:pt>
                <c:pt idx="10904">
                  <c:v>37498300000</c:v>
                </c:pt>
                <c:pt idx="10905">
                  <c:v>37416300000</c:v>
                </c:pt>
                <c:pt idx="10906">
                  <c:v>37336900000</c:v>
                </c:pt>
                <c:pt idx="10907">
                  <c:v>37254900000</c:v>
                </c:pt>
                <c:pt idx="10908">
                  <c:v>37178600000</c:v>
                </c:pt>
                <c:pt idx="10909">
                  <c:v>37101400000</c:v>
                </c:pt>
                <c:pt idx="10910">
                  <c:v>37023000000</c:v>
                </c:pt>
                <c:pt idx="10911">
                  <c:v>36950700000</c:v>
                </c:pt>
                <c:pt idx="10912">
                  <c:v>36877300000</c:v>
                </c:pt>
                <c:pt idx="10913">
                  <c:v>36802200000</c:v>
                </c:pt>
                <c:pt idx="10914">
                  <c:v>36733800000</c:v>
                </c:pt>
                <c:pt idx="10915">
                  <c:v>36664000000</c:v>
                </c:pt>
                <c:pt idx="10916">
                  <c:v>36592300000</c:v>
                </c:pt>
                <c:pt idx="10917">
                  <c:v>36527600000</c:v>
                </c:pt>
                <c:pt idx="10918">
                  <c:v>36458200000</c:v>
                </c:pt>
                <c:pt idx="10919">
                  <c:v>36396000000</c:v>
                </c:pt>
                <c:pt idx="10920">
                  <c:v>36332300000</c:v>
                </c:pt>
                <c:pt idx="10921">
                  <c:v>36266600000</c:v>
                </c:pt>
                <c:pt idx="10922">
                  <c:v>36208100000</c:v>
                </c:pt>
                <c:pt idx="10923">
                  <c:v>36147900000</c:v>
                </c:pt>
                <c:pt idx="10924">
                  <c:v>36085700000</c:v>
                </c:pt>
                <c:pt idx="10925">
                  <c:v>36031000000</c:v>
                </c:pt>
                <c:pt idx="10926">
                  <c:v>35974300000</c:v>
                </c:pt>
                <c:pt idx="10927">
                  <c:v>35918700000</c:v>
                </c:pt>
                <c:pt idx="10928">
                  <c:v>35864500000</c:v>
                </c:pt>
                <c:pt idx="10929">
                  <c:v>35807100000</c:v>
                </c:pt>
                <c:pt idx="10930">
                  <c:v>35759000000</c:v>
                </c:pt>
                <c:pt idx="10931">
                  <c:v>35708200000</c:v>
                </c:pt>
                <c:pt idx="10932">
                  <c:v>35654200000</c:v>
                </c:pt>
                <c:pt idx="10933">
                  <c:v>35609500000</c:v>
                </c:pt>
                <c:pt idx="10934">
                  <c:v>35562000000</c:v>
                </c:pt>
                <c:pt idx="10935">
                  <c:v>35511600000</c:v>
                </c:pt>
                <c:pt idx="10936">
                  <c:v>35470300000</c:v>
                </c:pt>
                <c:pt idx="10937">
                  <c:v>35426100000</c:v>
                </c:pt>
                <c:pt idx="10938">
                  <c:v>35383100000</c:v>
                </c:pt>
                <c:pt idx="10939">
                  <c:v>35341200000</c:v>
                </c:pt>
                <c:pt idx="10940">
                  <c:v>35300400000</c:v>
                </c:pt>
                <c:pt idx="10941">
                  <c:v>35260500000</c:v>
                </c:pt>
                <c:pt idx="10942">
                  <c:v>35221900000</c:v>
                </c:pt>
                <c:pt idx="10943">
                  <c:v>35179300000</c:v>
                </c:pt>
                <c:pt idx="10944">
                  <c:v>35147100000</c:v>
                </c:pt>
                <c:pt idx="10945">
                  <c:v>35111600000</c:v>
                </c:pt>
                <c:pt idx="10946">
                  <c:v>35076500000</c:v>
                </c:pt>
                <c:pt idx="10947">
                  <c:v>35043200000</c:v>
                </c:pt>
                <c:pt idx="10948">
                  <c:v>35010800000</c:v>
                </c:pt>
                <c:pt idx="10949">
                  <c:v>34979200000</c:v>
                </c:pt>
                <c:pt idx="10950">
                  <c:v>34948800000</c:v>
                </c:pt>
                <c:pt idx="10951">
                  <c:v>34919300000</c:v>
                </c:pt>
                <c:pt idx="10952">
                  <c:v>34891100000</c:v>
                </c:pt>
                <c:pt idx="10953">
                  <c:v>34863600000</c:v>
                </c:pt>
                <c:pt idx="10954">
                  <c:v>34831900000</c:v>
                </c:pt>
                <c:pt idx="10955">
                  <c:v>34811400000</c:v>
                </c:pt>
                <c:pt idx="10956">
                  <c:v>34786800000</c:v>
                </c:pt>
                <c:pt idx="10957">
                  <c:v>34762200000</c:v>
                </c:pt>
                <c:pt idx="10958">
                  <c:v>34739500000</c:v>
                </c:pt>
                <c:pt idx="10959">
                  <c:v>34717600000</c:v>
                </c:pt>
                <c:pt idx="10960">
                  <c:v>34695700000</c:v>
                </c:pt>
                <c:pt idx="10961">
                  <c:v>34675700000</c:v>
                </c:pt>
                <c:pt idx="10962">
                  <c:v>34656400000</c:v>
                </c:pt>
                <c:pt idx="10963">
                  <c:v>34637800000</c:v>
                </c:pt>
                <c:pt idx="10964">
                  <c:v>34620300000</c:v>
                </c:pt>
                <c:pt idx="10965">
                  <c:v>34604400000</c:v>
                </c:pt>
                <c:pt idx="10966">
                  <c:v>34587900000</c:v>
                </c:pt>
                <c:pt idx="10967">
                  <c:v>34573000000</c:v>
                </c:pt>
                <c:pt idx="10968">
                  <c:v>34558400000</c:v>
                </c:pt>
                <c:pt idx="10969">
                  <c:v>34545200000</c:v>
                </c:pt>
                <c:pt idx="10970">
                  <c:v>34532700000</c:v>
                </c:pt>
                <c:pt idx="10971">
                  <c:v>34519900000</c:v>
                </c:pt>
                <c:pt idx="10972">
                  <c:v>34509100000</c:v>
                </c:pt>
                <c:pt idx="10973">
                  <c:v>34498900000</c:v>
                </c:pt>
                <c:pt idx="10974">
                  <c:v>34488700000</c:v>
                </c:pt>
                <c:pt idx="10975">
                  <c:v>34480200000</c:v>
                </c:pt>
                <c:pt idx="10976">
                  <c:v>34474500000</c:v>
                </c:pt>
                <c:pt idx="10977">
                  <c:v>34465300000</c:v>
                </c:pt>
                <c:pt idx="10978">
                  <c:v>34459000000</c:v>
                </c:pt>
                <c:pt idx="10979">
                  <c:v>34453700000</c:v>
                </c:pt>
                <c:pt idx="10980">
                  <c:v>34448900000</c:v>
                </c:pt>
                <c:pt idx="10981">
                  <c:v>34444800000</c:v>
                </c:pt>
                <c:pt idx="10982">
                  <c:v>34441300000</c:v>
                </c:pt>
                <c:pt idx="10983">
                  <c:v>34438700000</c:v>
                </c:pt>
                <c:pt idx="10984">
                  <c:v>34436700000</c:v>
                </c:pt>
                <c:pt idx="10985">
                  <c:v>34434700000</c:v>
                </c:pt>
                <c:pt idx="10986">
                  <c:v>34434200000</c:v>
                </c:pt>
                <c:pt idx="10987">
                  <c:v>34436800000</c:v>
                </c:pt>
                <c:pt idx="10988">
                  <c:v>34434500000</c:v>
                </c:pt>
                <c:pt idx="10989">
                  <c:v>34436100000</c:v>
                </c:pt>
                <c:pt idx="10990">
                  <c:v>34438400000</c:v>
                </c:pt>
                <c:pt idx="10991">
                  <c:v>34441400000</c:v>
                </c:pt>
                <c:pt idx="10992">
                  <c:v>34445000000</c:v>
                </c:pt>
                <c:pt idx="10993">
                  <c:v>34449700000</c:v>
                </c:pt>
                <c:pt idx="10994">
                  <c:v>34454700000</c:v>
                </c:pt>
                <c:pt idx="10995">
                  <c:v>34463100000</c:v>
                </c:pt>
                <c:pt idx="10996">
                  <c:v>34466400000</c:v>
                </c:pt>
                <c:pt idx="10997">
                  <c:v>34473400000</c:v>
                </c:pt>
                <c:pt idx="10998">
                  <c:v>34484000000</c:v>
                </c:pt>
                <c:pt idx="10999">
                  <c:v>34488500000</c:v>
                </c:pt>
                <c:pt idx="11000">
                  <c:v>34497400000</c:v>
                </c:pt>
                <c:pt idx="11001">
                  <c:v>34510600000</c:v>
                </c:pt>
                <c:pt idx="11002">
                  <c:v>34516700000</c:v>
                </c:pt>
                <c:pt idx="11003">
                  <c:v>34527500000</c:v>
                </c:pt>
                <c:pt idx="11004">
                  <c:v>34539500000</c:v>
                </c:pt>
                <c:pt idx="11005">
                  <c:v>34551700000</c:v>
                </c:pt>
                <c:pt idx="11006">
                  <c:v>34568200000</c:v>
                </c:pt>
                <c:pt idx="11007">
                  <c:v>34578400000</c:v>
                </c:pt>
                <c:pt idx="11008">
                  <c:v>34592500000</c:v>
                </c:pt>
                <c:pt idx="11009">
                  <c:v>34610600000</c:v>
                </c:pt>
                <c:pt idx="11010">
                  <c:v>34622400000</c:v>
                </c:pt>
                <c:pt idx="11011">
                  <c:v>34638300000</c:v>
                </c:pt>
                <c:pt idx="11012">
                  <c:v>34658400000</c:v>
                </c:pt>
                <c:pt idx="11013">
                  <c:v>34671500000</c:v>
                </c:pt>
                <c:pt idx="11014">
                  <c:v>34692800000</c:v>
                </c:pt>
                <c:pt idx="11015">
                  <c:v>34707500000</c:v>
                </c:pt>
                <c:pt idx="11016">
                  <c:v>34726400000</c:v>
                </c:pt>
                <c:pt idx="11017">
                  <c:v>34749200000</c:v>
                </c:pt>
                <c:pt idx="11018">
                  <c:v>34767100000</c:v>
                </c:pt>
                <c:pt idx="11019">
                  <c:v>34787800000</c:v>
                </c:pt>
                <c:pt idx="11020">
                  <c:v>34811400000</c:v>
                </c:pt>
                <c:pt idx="11021">
                  <c:v>34832400000</c:v>
                </c:pt>
                <c:pt idx="11022">
                  <c:v>34854900000</c:v>
                </c:pt>
                <c:pt idx="11023">
                  <c:v>34879300000</c:v>
                </c:pt>
                <c:pt idx="11024">
                  <c:v>34902300000</c:v>
                </c:pt>
                <c:pt idx="11025">
                  <c:v>34927400000</c:v>
                </c:pt>
                <c:pt idx="11026">
                  <c:v>34952300000</c:v>
                </c:pt>
                <c:pt idx="11027">
                  <c:v>34977100000</c:v>
                </c:pt>
                <c:pt idx="11028">
                  <c:v>35004100000</c:v>
                </c:pt>
                <c:pt idx="11029">
                  <c:v>35030200000</c:v>
                </c:pt>
                <c:pt idx="11030">
                  <c:v>35057500000</c:v>
                </c:pt>
                <c:pt idx="11031">
                  <c:v>35086300000</c:v>
                </c:pt>
                <c:pt idx="11032">
                  <c:v>35115100000</c:v>
                </c:pt>
                <c:pt idx="11033">
                  <c:v>35144400000</c:v>
                </c:pt>
                <c:pt idx="11034">
                  <c:v>35174200000</c:v>
                </c:pt>
                <c:pt idx="11035">
                  <c:v>35205100000</c:v>
                </c:pt>
                <c:pt idx="11036">
                  <c:v>35236000000</c:v>
                </c:pt>
                <c:pt idx="11037">
                  <c:v>35267600000</c:v>
                </c:pt>
                <c:pt idx="11038">
                  <c:v>35299600000</c:v>
                </c:pt>
                <c:pt idx="11039">
                  <c:v>35332800000</c:v>
                </c:pt>
                <c:pt idx="11040">
                  <c:v>35365400000</c:v>
                </c:pt>
                <c:pt idx="11041">
                  <c:v>35399500000</c:v>
                </c:pt>
                <c:pt idx="11042">
                  <c:v>35435100000</c:v>
                </c:pt>
                <c:pt idx="11043">
                  <c:v>35469900000</c:v>
                </c:pt>
                <c:pt idx="11044">
                  <c:v>35506900000</c:v>
                </c:pt>
                <c:pt idx="11045">
                  <c:v>35543700000</c:v>
                </c:pt>
                <c:pt idx="11046">
                  <c:v>35581200000</c:v>
                </c:pt>
                <c:pt idx="11047">
                  <c:v>35620000000</c:v>
                </c:pt>
                <c:pt idx="11048">
                  <c:v>35658900000</c:v>
                </c:pt>
                <c:pt idx="11049">
                  <c:v>35698800000</c:v>
                </c:pt>
                <c:pt idx="11050">
                  <c:v>35739400000</c:v>
                </c:pt>
                <c:pt idx="11051">
                  <c:v>35780600000</c:v>
                </c:pt>
                <c:pt idx="11052">
                  <c:v>35822300000</c:v>
                </c:pt>
                <c:pt idx="11053">
                  <c:v>35865200000</c:v>
                </c:pt>
                <c:pt idx="11054">
                  <c:v>35908800000</c:v>
                </c:pt>
                <c:pt idx="11055">
                  <c:v>35953400000</c:v>
                </c:pt>
                <c:pt idx="11056">
                  <c:v>35998600000</c:v>
                </c:pt>
                <c:pt idx="11057">
                  <c:v>36046100000</c:v>
                </c:pt>
                <c:pt idx="11058">
                  <c:v>36092800000</c:v>
                </c:pt>
                <c:pt idx="11059">
                  <c:v>36140700000</c:v>
                </c:pt>
                <c:pt idx="11060">
                  <c:v>36191200000</c:v>
                </c:pt>
                <c:pt idx="11061">
                  <c:v>36240600000</c:v>
                </c:pt>
                <c:pt idx="11062">
                  <c:v>36291400000</c:v>
                </c:pt>
                <c:pt idx="11063">
                  <c:v>36343600000</c:v>
                </c:pt>
                <c:pt idx="11064">
                  <c:v>36396500000</c:v>
                </c:pt>
                <c:pt idx="11065">
                  <c:v>36449600000</c:v>
                </c:pt>
                <c:pt idx="11066">
                  <c:v>36504900000</c:v>
                </c:pt>
                <c:pt idx="11067">
                  <c:v>36561000000</c:v>
                </c:pt>
                <c:pt idx="11068">
                  <c:v>36617200000</c:v>
                </c:pt>
                <c:pt idx="11069">
                  <c:v>36676200000</c:v>
                </c:pt>
                <c:pt idx="11070">
                  <c:v>36735700000</c:v>
                </c:pt>
                <c:pt idx="11071">
                  <c:v>36796900000</c:v>
                </c:pt>
                <c:pt idx="11072">
                  <c:v>36859000000</c:v>
                </c:pt>
                <c:pt idx="11073">
                  <c:v>36922000000</c:v>
                </c:pt>
                <c:pt idx="11074">
                  <c:v>36987700000</c:v>
                </c:pt>
                <c:pt idx="11075">
                  <c:v>37053600000</c:v>
                </c:pt>
                <c:pt idx="11076">
                  <c:v>37120700000</c:v>
                </c:pt>
                <c:pt idx="11077">
                  <c:v>37189700000</c:v>
                </c:pt>
                <c:pt idx="11078">
                  <c:v>37259700000</c:v>
                </c:pt>
                <c:pt idx="11079">
                  <c:v>37328800000</c:v>
                </c:pt>
                <c:pt idx="11080">
                  <c:v>37403500000</c:v>
                </c:pt>
                <c:pt idx="11081">
                  <c:v>37477700000</c:v>
                </c:pt>
                <c:pt idx="11082">
                  <c:v>37553300000</c:v>
                </c:pt>
                <c:pt idx="11083">
                  <c:v>37630600000</c:v>
                </c:pt>
                <c:pt idx="11084">
                  <c:v>37709200000</c:v>
                </c:pt>
                <c:pt idx="11085">
                  <c:v>37790200000</c:v>
                </c:pt>
                <c:pt idx="11086">
                  <c:v>37872100000</c:v>
                </c:pt>
                <c:pt idx="11087">
                  <c:v>37955500000</c:v>
                </c:pt>
                <c:pt idx="11088">
                  <c:v>38041300000</c:v>
                </c:pt>
                <c:pt idx="11089">
                  <c:v>38128000000</c:v>
                </c:pt>
                <c:pt idx="11090">
                  <c:v>38217200000</c:v>
                </c:pt>
                <c:pt idx="11091">
                  <c:v>38306500000</c:v>
                </c:pt>
                <c:pt idx="11092">
                  <c:v>38398200000</c:v>
                </c:pt>
                <c:pt idx="11093">
                  <c:v>38491900000</c:v>
                </c:pt>
                <c:pt idx="11094">
                  <c:v>38587000000</c:v>
                </c:pt>
                <c:pt idx="11095">
                  <c:v>38683800000</c:v>
                </c:pt>
                <c:pt idx="11096">
                  <c:v>38784000000</c:v>
                </c:pt>
                <c:pt idx="11097">
                  <c:v>38884400000</c:v>
                </c:pt>
                <c:pt idx="11098">
                  <c:v>38986300000</c:v>
                </c:pt>
                <c:pt idx="11099">
                  <c:v>39092500000</c:v>
                </c:pt>
                <c:pt idx="11100">
                  <c:v>39198100000</c:v>
                </c:pt>
                <c:pt idx="11101">
                  <c:v>39307000000</c:v>
                </c:pt>
                <c:pt idx="11102">
                  <c:v>39416300000</c:v>
                </c:pt>
                <c:pt idx="11103">
                  <c:v>39527100000</c:v>
                </c:pt>
                <c:pt idx="11104">
                  <c:v>39640200000</c:v>
                </c:pt>
                <c:pt idx="11105">
                  <c:v>39754600000</c:v>
                </c:pt>
                <c:pt idx="11106">
                  <c:v>39870500000</c:v>
                </c:pt>
                <c:pt idx="11107">
                  <c:v>39988600000</c:v>
                </c:pt>
                <c:pt idx="11108">
                  <c:v>40107900000</c:v>
                </c:pt>
                <c:pt idx="11109">
                  <c:v>40228800000</c:v>
                </c:pt>
                <c:pt idx="11110">
                  <c:v>40352800000</c:v>
                </c:pt>
                <c:pt idx="11111">
                  <c:v>40477000000</c:v>
                </c:pt>
                <c:pt idx="11112">
                  <c:v>40599300000</c:v>
                </c:pt>
                <c:pt idx="11113">
                  <c:v>40731800000</c:v>
                </c:pt>
                <c:pt idx="11114">
                  <c:v>40860600000</c:v>
                </c:pt>
                <c:pt idx="11115">
                  <c:v>40991600000</c:v>
                </c:pt>
                <c:pt idx="11116">
                  <c:v>41123400000</c:v>
                </c:pt>
                <c:pt idx="11117">
                  <c:v>41256600000</c:v>
                </c:pt>
                <c:pt idx="11118">
                  <c:v>41390800000</c:v>
                </c:pt>
                <c:pt idx="11119">
                  <c:v>41526700000</c:v>
                </c:pt>
                <c:pt idx="11120">
                  <c:v>41663800000</c:v>
                </c:pt>
                <c:pt idx="11121">
                  <c:v>41802200000</c:v>
                </c:pt>
                <c:pt idx="11122">
                  <c:v>41941800000</c:v>
                </c:pt>
                <c:pt idx="11123">
                  <c:v>42083600000</c:v>
                </c:pt>
                <c:pt idx="11124">
                  <c:v>42225100000</c:v>
                </c:pt>
                <c:pt idx="11125">
                  <c:v>42367900000</c:v>
                </c:pt>
                <c:pt idx="11126">
                  <c:v>42513000000</c:v>
                </c:pt>
                <c:pt idx="11127">
                  <c:v>42658000000</c:v>
                </c:pt>
                <c:pt idx="11128">
                  <c:v>42803800000</c:v>
                </c:pt>
                <c:pt idx="11129">
                  <c:v>42950500000</c:v>
                </c:pt>
                <c:pt idx="11130">
                  <c:v>43098100000</c:v>
                </c:pt>
                <c:pt idx="11131">
                  <c:v>43251700000</c:v>
                </c:pt>
                <c:pt idx="11132">
                  <c:v>43395000000</c:v>
                </c:pt>
                <c:pt idx="11133">
                  <c:v>43544700000</c:v>
                </c:pt>
                <c:pt idx="11134">
                  <c:v>43702000000</c:v>
                </c:pt>
                <c:pt idx="11135">
                  <c:v>43846600000</c:v>
                </c:pt>
                <c:pt idx="11136">
                  <c:v>43998100000</c:v>
                </c:pt>
                <c:pt idx="11137">
                  <c:v>44158400000</c:v>
                </c:pt>
                <c:pt idx="11138">
                  <c:v>44304300000</c:v>
                </c:pt>
                <c:pt idx="11139">
                  <c:v>44457200000</c:v>
                </c:pt>
                <c:pt idx="11140">
                  <c:v>44611800000</c:v>
                </c:pt>
                <c:pt idx="11141">
                  <c:v>44765600000</c:v>
                </c:pt>
                <c:pt idx="11142">
                  <c:v>44927600000</c:v>
                </c:pt>
                <c:pt idx="11143">
                  <c:v>45074900000</c:v>
                </c:pt>
                <c:pt idx="11144">
                  <c:v>45229500000</c:v>
                </c:pt>
                <c:pt idx="11145">
                  <c:v>45391200000</c:v>
                </c:pt>
                <c:pt idx="11146">
                  <c:v>45540300000</c:v>
                </c:pt>
                <c:pt idx="11147">
                  <c:v>45695300000</c:v>
                </c:pt>
                <c:pt idx="11148">
                  <c:v>45856400000</c:v>
                </c:pt>
                <c:pt idx="11149">
                  <c:v>46007800000</c:v>
                </c:pt>
                <c:pt idx="11150">
                  <c:v>46167800000</c:v>
                </c:pt>
                <c:pt idx="11151">
                  <c:v>46320800000</c:v>
                </c:pt>
                <c:pt idx="11152">
                  <c:v>46476000000</c:v>
                </c:pt>
                <c:pt idx="11153">
                  <c:v>46634100000</c:v>
                </c:pt>
                <c:pt idx="11154">
                  <c:v>46788400000</c:v>
                </c:pt>
                <c:pt idx="11155">
                  <c:v>46943400000</c:v>
                </c:pt>
                <c:pt idx="11156">
                  <c:v>47099400000</c:v>
                </c:pt>
                <c:pt idx="11157">
                  <c:v>47254100000</c:v>
                </c:pt>
                <c:pt idx="11158">
                  <c:v>47408700000</c:v>
                </c:pt>
                <c:pt idx="11159">
                  <c:v>47563700000</c:v>
                </c:pt>
                <c:pt idx="11160">
                  <c:v>47718600000</c:v>
                </c:pt>
                <c:pt idx="11161">
                  <c:v>47873700000</c:v>
                </c:pt>
                <c:pt idx="11162">
                  <c:v>48028000000</c:v>
                </c:pt>
                <c:pt idx="11163">
                  <c:v>48182400000</c:v>
                </c:pt>
                <c:pt idx="11164">
                  <c:v>48337800000</c:v>
                </c:pt>
                <c:pt idx="11165">
                  <c:v>48491000000</c:v>
                </c:pt>
                <c:pt idx="11166">
                  <c:v>48644700000</c:v>
                </c:pt>
                <c:pt idx="11167">
                  <c:v>48800300000</c:v>
                </c:pt>
                <c:pt idx="11168">
                  <c:v>48951900000</c:v>
                </c:pt>
                <c:pt idx="11169">
                  <c:v>49107500000</c:v>
                </c:pt>
                <c:pt idx="11170">
                  <c:v>49261300000</c:v>
                </c:pt>
                <c:pt idx="11171">
                  <c:v>49412400000</c:v>
                </c:pt>
                <c:pt idx="11172">
                  <c:v>49568500000</c:v>
                </c:pt>
                <c:pt idx="11173">
                  <c:v>49722300000</c:v>
                </c:pt>
                <c:pt idx="11174">
                  <c:v>49874400000</c:v>
                </c:pt>
                <c:pt idx="11175">
                  <c:v>50030800000</c:v>
                </c:pt>
                <c:pt idx="11176">
                  <c:v>50184800000</c:v>
                </c:pt>
                <c:pt idx="11177">
                  <c:v>50338700000</c:v>
                </c:pt>
                <c:pt idx="11178">
                  <c:v>50495100000</c:v>
                </c:pt>
                <c:pt idx="11179">
                  <c:v>50649700000</c:v>
                </c:pt>
                <c:pt idx="11180">
                  <c:v>50805900000</c:v>
                </c:pt>
                <c:pt idx="11181">
                  <c:v>50961300000</c:v>
                </c:pt>
                <c:pt idx="11182">
                  <c:v>51116300000</c:v>
                </c:pt>
                <c:pt idx="11183">
                  <c:v>51274000000</c:v>
                </c:pt>
                <c:pt idx="11184">
                  <c:v>51430700000</c:v>
                </c:pt>
                <c:pt idx="11185">
                  <c:v>51587200000</c:v>
                </c:pt>
                <c:pt idx="11186">
                  <c:v>51747500000</c:v>
                </c:pt>
                <c:pt idx="11187">
                  <c:v>51905900000</c:v>
                </c:pt>
                <c:pt idx="11188">
                  <c:v>52067700000</c:v>
                </c:pt>
                <c:pt idx="11189">
                  <c:v>52227800000</c:v>
                </c:pt>
                <c:pt idx="11190">
                  <c:v>52389400000</c:v>
                </c:pt>
                <c:pt idx="11191">
                  <c:v>52552600000</c:v>
                </c:pt>
                <c:pt idx="11192">
                  <c:v>52715400000</c:v>
                </c:pt>
                <c:pt idx="11193">
                  <c:v>52881600000</c:v>
                </c:pt>
                <c:pt idx="11194">
                  <c:v>53045600000</c:v>
                </c:pt>
                <c:pt idx="11195">
                  <c:v>53211800000</c:v>
                </c:pt>
                <c:pt idx="11196">
                  <c:v>53383700000</c:v>
                </c:pt>
                <c:pt idx="11197">
                  <c:v>53549900000</c:v>
                </c:pt>
                <c:pt idx="11198">
                  <c:v>53720400000</c:v>
                </c:pt>
                <c:pt idx="11199">
                  <c:v>53895100000</c:v>
                </c:pt>
                <c:pt idx="11200">
                  <c:v>54068900000</c:v>
                </c:pt>
                <c:pt idx="11201">
                  <c:v>54249700000</c:v>
                </c:pt>
                <c:pt idx="11202">
                  <c:v>54424900000</c:v>
                </c:pt>
                <c:pt idx="11203">
                  <c:v>54604100000</c:v>
                </c:pt>
                <c:pt idx="11204">
                  <c:v>54789200000</c:v>
                </c:pt>
                <c:pt idx="11205">
                  <c:v>54971300000</c:v>
                </c:pt>
                <c:pt idx="11206">
                  <c:v>55156700000</c:v>
                </c:pt>
                <c:pt idx="11207">
                  <c:v>55346100000</c:v>
                </c:pt>
                <c:pt idx="11208">
                  <c:v>55536600000</c:v>
                </c:pt>
                <c:pt idx="11209">
                  <c:v>55729100000</c:v>
                </c:pt>
                <c:pt idx="11210">
                  <c:v>55926200000</c:v>
                </c:pt>
                <c:pt idx="11211">
                  <c:v>56124100000</c:v>
                </c:pt>
                <c:pt idx="11212">
                  <c:v>56324600000</c:v>
                </c:pt>
                <c:pt idx="11213">
                  <c:v>56531000000</c:v>
                </c:pt>
                <c:pt idx="11214">
                  <c:v>56737500000</c:v>
                </c:pt>
                <c:pt idx="11215">
                  <c:v>56944600000</c:v>
                </c:pt>
                <c:pt idx="11216">
                  <c:v>57163300000</c:v>
                </c:pt>
                <c:pt idx="11217">
                  <c:v>57379300000</c:v>
                </c:pt>
                <c:pt idx="11218">
                  <c:v>57601600000</c:v>
                </c:pt>
                <c:pt idx="11219">
                  <c:v>57824700000</c:v>
                </c:pt>
                <c:pt idx="11220">
                  <c:v>58051300000</c:v>
                </c:pt>
                <c:pt idx="11221">
                  <c:v>58283900000</c:v>
                </c:pt>
                <c:pt idx="11222">
                  <c:v>58518200000</c:v>
                </c:pt>
                <c:pt idx="11223">
                  <c:v>58756400000</c:v>
                </c:pt>
                <c:pt idx="11224">
                  <c:v>59001000000</c:v>
                </c:pt>
                <c:pt idx="11225">
                  <c:v>59247600000</c:v>
                </c:pt>
                <c:pt idx="11226">
                  <c:v>59491000000</c:v>
                </c:pt>
                <c:pt idx="11227">
                  <c:v>59756500000</c:v>
                </c:pt>
                <c:pt idx="11228">
                  <c:v>60016300000</c:v>
                </c:pt>
                <c:pt idx="11229">
                  <c:v>60283300000</c:v>
                </c:pt>
                <c:pt idx="11230">
                  <c:v>60552500000</c:v>
                </c:pt>
                <c:pt idx="11231">
                  <c:v>60826400000</c:v>
                </c:pt>
                <c:pt idx="11232">
                  <c:v>61107200000</c:v>
                </c:pt>
                <c:pt idx="11233">
                  <c:v>61391300000</c:v>
                </c:pt>
                <c:pt idx="11234">
                  <c:v>61680400000</c:v>
                </c:pt>
                <c:pt idx="11235">
                  <c:v>61976200000</c:v>
                </c:pt>
                <c:pt idx="11236">
                  <c:v>62276100000</c:v>
                </c:pt>
                <c:pt idx="11237">
                  <c:v>62583100000</c:v>
                </c:pt>
                <c:pt idx="11238">
                  <c:v>62894200000</c:v>
                </c:pt>
                <c:pt idx="11239">
                  <c:v>63210700000</c:v>
                </c:pt>
                <c:pt idx="11240">
                  <c:v>63535000000</c:v>
                </c:pt>
                <c:pt idx="11241">
                  <c:v>63863200000</c:v>
                </c:pt>
                <c:pt idx="11242">
                  <c:v>64197000000</c:v>
                </c:pt>
                <c:pt idx="11243">
                  <c:v>64538400000</c:v>
                </c:pt>
                <c:pt idx="11244">
                  <c:v>64884300000</c:v>
                </c:pt>
                <c:pt idx="11245">
                  <c:v>65235900000</c:v>
                </c:pt>
                <c:pt idx="11246">
                  <c:v>65594600000</c:v>
                </c:pt>
                <c:pt idx="11247">
                  <c:v>65958500000</c:v>
                </c:pt>
                <c:pt idx="11248">
                  <c:v>66333100000</c:v>
                </c:pt>
                <c:pt idx="11249">
                  <c:v>66704800000</c:v>
                </c:pt>
                <c:pt idx="11250">
                  <c:v>67087000000</c:v>
                </c:pt>
                <c:pt idx="11251">
                  <c:v>67477400000</c:v>
                </c:pt>
                <c:pt idx="11252">
                  <c:v>67872000000</c:v>
                </c:pt>
                <c:pt idx="11253">
                  <c:v>68272500000</c:v>
                </c:pt>
                <c:pt idx="11254">
                  <c:v>68682400000</c:v>
                </c:pt>
                <c:pt idx="11255">
                  <c:v>69095100000</c:v>
                </c:pt>
                <c:pt idx="11256">
                  <c:v>69519900000</c:v>
                </c:pt>
                <c:pt idx="11257">
                  <c:v>69941100000</c:v>
                </c:pt>
                <c:pt idx="11258">
                  <c:v>70371400000</c:v>
                </c:pt>
                <c:pt idx="11259">
                  <c:v>70813300000</c:v>
                </c:pt>
                <c:pt idx="11260">
                  <c:v>71250700000</c:v>
                </c:pt>
                <c:pt idx="11261">
                  <c:v>71697900000</c:v>
                </c:pt>
                <c:pt idx="11262">
                  <c:v>72152200000</c:v>
                </c:pt>
                <c:pt idx="11263">
                  <c:v>72610200000</c:v>
                </c:pt>
                <c:pt idx="11264">
                  <c:v>73073200000</c:v>
                </c:pt>
                <c:pt idx="11265">
                  <c:v>73544300000</c:v>
                </c:pt>
                <c:pt idx="11266">
                  <c:v>74017300000</c:v>
                </c:pt>
                <c:pt idx="11267">
                  <c:v>74499300000</c:v>
                </c:pt>
                <c:pt idx="11268">
                  <c:v>74981100000</c:v>
                </c:pt>
                <c:pt idx="11269">
                  <c:v>75467600000</c:v>
                </c:pt>
                <c:pt idx="11270">
                  <c:v>75959600000</c:v>
                </c:pt>
                <c:pt idx="11271">
                  <c:v>76457000000</c:v>
                </c:pt>
                <c:pt idx="11272">
                  <c:v>76955400000</c:v>
                </c:pt>
                <c:pt idx="11273">
                  <c:v>77456300000</c:v>
                </c:pt>
                <c:pt idx="11274">
                  <c:v>77966600000</c:v>
                </c:pt>
                <c:pt idx="11275">
                  <c:v>78475000000</c:v>
                </c:pt>
                <c:pt idx="11276">
                  <c:v>78989900000</c:v>
                </c:pt>
                <c:pt idx="11277">
                  <c:v>79503900000</c:v>
                </c:pt>
                <c:pt idx="11278">
                  <c:v>80017100000</c:v>
                </c:pt>
                <c:pt idx="11279">
                  <c:v>80541200000</c:v>
                </c:pt>
                <c:pt idx="11280">
                  <c:v>81061200000</c:v>
                </c:pt>
                <c:pt idx="11281">
                  <c:v>81579600000</c:v>
                </c:pt>
                <c:pt idx="11282">
                  <c:v>82107400000</c:v>
                </c:pt>
                <c:pt idx="11283">
                  <c:v>82631000000</c:v>
                </c:pt>
                <c:pt idx="11284">
                  <c:v>83153200000</c:v>
                </c:pt>
                <c:pt idx="11285">
                  <c:v>83680800000</c:v>
                </c:pt>
                <c:pt idx="11286">
                  <c:v>84205500000</c:v>
                </c:pt>
                <c:pt idx="11287">
                  <c:v>84730000000</c:v>
                </c:pt>
                <c:pt idx="11288">
                  <c:v>85254000000</c:v>
                </c:pt>
                <c:pt idx="11289">
                  <c:v>85780300000</c:v>
                </c:pt>
                <c:pt idx="11290">
                  <c:v>86300300000</c:v>
                </c:pt>
                <c:pt idx="11291">
                  <c:v>86821100000</c:v>
                </c:pt>
                <c:pt idx="11292">
                  <c:v>87345500000</c:v>
                </c:pt>
                <c:pt idx="11293">
                  <c:v>87859900000</c:v>
                </c:pt>
                <c:pt idx="11294">
                  <c:v>88375100000</c:v>
                </c:pt>
                <c:pt idx="11295">
                  <c:v>88894200000</c:v>
                </c:pt>
                <c:pt idx="11296">
                  <c:v>89401200000</c:v>
                </c:pt>
                <c:pt idx="11297">
                  <c:v>89915200000</c:v>
                </c:pt>
                <c:pt idx="11298">
                  <c:v>90420100000</c:v>
                </c:pt>
                <c:pt idx="11299">
                  <c:v>90917100000</c:v>
                </c:pt>
                <c:pt idx="11300">
                  <c:v>91422300000</c:v>
                </c:pt>
                <c:pt idx="11301">
                  <c:v>91911800000</c:v>
                </c:pt>
                <c:pt idx="11302">
                  <c:v>92401900000</c:v>
                </c:pt>
                <c:pt idx="11303">
                  <c:v>92895700000</c:v>
                </c:pt>
                <c:pt idx="11304">
                  <c:v>93373400000</c:v>
                </c:pt>
                <c:pt idx="11305">
                  <c:v>93857500000</c:v>
                </c:pt>
                <c:pt idx="11306">
                  <c:v>94330400000</c:v>
                </c:pt>
                <c:pt idx="11307">
                  <c:v>94795900000</c:v>
                </c:pt>
                <c:pt idx="11308">
                  <c:v>95264700000</c:v>
                </c:pt>
                <c:pt idx="11309">
                  <c:v>95723000000</c:v>
                </c:pt>
                <c:pt idx="11310">
                  <c:v>96175000000</c:v>
                </c:pt>
                <c:pt idx="11311">
                  <c:v>96627800000</c:v>
                </c:pt>
                <c:pt idx="11312">
                  <c:v>97069300000</c:v>
                </c:pt>
                <c:pt idx="11313">
                  <c:v>97507100000</c:v>
                </c:pt>
                <c:pt idx="11314">
                  <c:v>97944200000</c:v>
                </c:pt>
                <c:pt idx="11315">
                  <c:v>98369200000</c:v>
                </c:pt>
                <c:pt idx="11316">
                  <c:v>98795500000</c:v>
                </c:pt>
                <c:pt idx="11317">
                  <c:v>99212200000</c:v>
                </c:pt>
                <c:pt idx="11318">
                  <c:v>99621500000</c:v>
                </c:pt>
                <c:pt idx="11319">
                  <c:v>100031000000</c:v>
                </c:pt>
                <c:pt idx="11320">
                  <c:v>100432000000</c:v>
                </c:pt>
                <c:pt idx="11321">
                  <c:v>100828000000</c:v>
                </c:pt>
                <c:pt idx="11322">
                  <c:v>101222000000</c:v>
                </c:pt>
                <c:pt idx="11323">
                  <c:v>101608000000</c:v>
                </c:pt>
                <c:pt idx="11324">
                  <c:v>101994000000</c:v>
                </c:pt>
                <c:pt idx="11325">
                  <c:v>102370000000</c:v>
                </c:pt>
                <c:pt idx="11326">
                  <c:v>102745000000</c:v>
                </c:pt>
                <c:pt idx="11327">
                  <c:v>103114000000</c:v>
                </c:pt>
                <c:pt idx="11328">
                  <c:v>103478000000</c:v>
                </c:pt>
                <c:pt idx="11329">
                  <c:v>103840000000</c:v>
                </c:pt>
                <c:pt idx="11330">
                  <c:v>104197000000</c:v>
                </c:pt>
                <c:pt idx="11331">
                  <c:v>104548000000</c:v>
                </c:pt>
                <c:pt idx="11332">
                  <c:v>104898000000</c:v>
                </c:pt>
                <c:pt idx="11333">
                  <c:v>105246000000</c:v>
                </c:pt>
                <c:pt idx="11334">
                  <c:v>105588000000</c:v>
                </c:pt>
                <c:pt idx="11335">
                  <c:v>105931000000</c:v>
                </c:pt>
                <c:pt idx="11336">
                  <c:v>106268000000</c:v>
                </c:pt>
                <c:pt idx="11337">
                  <c:v>106597000000</c:v>
                </c:pt>
                <c:pt idx="11338">
                  <c:v>106938000000</c:v>
                </c:pt>
                <c:pt idx="11339">
                  <c:v>107268000000</c:v>
                </c:pt>
                <c:pt idx="11340">
                  <c:v>107589000000</c:v>
                </c:pt>
                <c:pt idx="11341">
                  <c:v>107928000000</c:v>
                </c:pt>
                <c:pt idx="11342">
                  <c:v>108254000000</c:v>
                </c:pt>
                <c:pt idx="11343">
                  <c:v>108570000000</c:v>
                </c:pt>
                <c:pt idx="11344">
                  <c:v>108910000000</c:v>
                </c:pt>
                <c:pt idx="11345">
                  <c:v>109234000000</c:v>
                </c:pt>
                <c:pt idx="11346">
                  <c:v>109565000000</c:v>
                </c:pt>
                <c:pt idx="11347">
                  <c:v>109891000000</c:v>
                </c:pt>
                <c:pt idx="11348">
                  <c:v>110205000000</c:v>
                </c:pt>
                <c:pt idx="11349">
                  <c:v>110550000000</c:v>
                </c:pt>
                <c:pt idx="11350">
                  <c:v>110878000000</c:v>
                </c:pt>
                <c:pt idx="11351">
                  <c:v>111194000000</c:v>
                </c:pt>
                <c:pt idx="11352">
                  <c:v>111545000000</c:v>
                </c:pt>
                <c:pt idx="11353">
                  <c:v>111879000000</c:v>
                </c:pt>
                <c:pt idx="11354">
                  <c:v>112220000000</c:v>
                </c:pt>
                <c:pt idx="11355">
                  <c:v>112560000000</c:v>
                </c:pt>
                <c:pt idx="11356">
                  <c:v>112902000000</c:v>
                </c:pt>
                <c:pt idx="11357">
                  <c:v>113253000000</c:v>
                </c:pt>
                <c:pt idx="11358">
                  <c:v>113603000000</c:v>
                </c:pt>
                <c:pt idx="11359">
                  <c:v>113958000000</c:v>
                </c:pt>
                <c:pt idx="11360">
                  <c:v>114321000000</c:v>
                </c:pt>
                <c:pt idx="11361">
                  <c:v>114685000000</c:v>
                </c:pt>
                <c:pt idx="11362">
                  <c:v>115039000000</c:v>
                </c:pt>
                <c:pt idx="11363">
                  <c:v>115433000000</c:v>
                </c:pt>
                <c:pt idx="11364">
                  <c:v>115813000000</c:v>
                </c:pt>
                <c:pt idx="11365">
                  <c:v>116203000000</c:v>
                </c:pt>
                <c:pt idx="11366">
                  <c:v>116597000000</c:v>
                </c:pt>
                <c:pt idx="11367">
                  <c:v>116996000000</c:v>
                </c:pt>
                <c:pt idx="11368">
                  <c:v>117407000000</c:v>
                </c:pt>
                <c:pt idx="11369">
                  <c:v>117822000000</c:v>
                </c:pt>
                <c:pt idx="11370">
                  <c:v>118244000000</c:v>
                </c:pt>
                <c:pt idx="11371">
                  <c:v>118678000000</c:v>
                </c:pt>
                <c:pt idx="11372">
                  <c:v>119117000000</c:v>
                </c:pt>
                <c:pt idx="11373">
                  <c:v>119568000000</c:v>
                </c:pt>
                <c:pt idx="11374">
                  <c:v>120025000000</c:v>
                </c:pt>
                <c:pt idx="11375">
                  <c:v>120490000000</c:v>
                </c:pt>
                <c:pt idx="11376">
                  <c:v>120969000000</c:v>
                </c:pt>
                <c:pt idx="11377">
                  <c:v>121455000000</c:v>
                </c:pt>
                <c:pt idx="11378">
                  <c:v>121950000000</c:v>
                </c:pt>
                <c:pt idx="11379">
                  <c:v>122459000000</c:v>
                </c:pt>
                <c:pt idx="11380">
                  <c:v>122976000000</c:v>
                </c:pt>
                <c:pt idx="11381">
                  <c:v>123503000000</c:v>
                </c:pt>
                <c:pt idx="11382">
                  <c:v>124045000000</c:v>
                </c:pt>
                <c:pt idx="11383">
                  <c:v>124596000000</c:v>
                </c:pt>
                <c:pt idx="11384">
                  <c:v>125158000000</c:v>
                </c:pt>
                <c:pt idx="11385">
                  <c:v>125734000000</c:v>
                </c:pt>
                <c:pt idx="11386">
                  <c:v>126321000000</c:v>
                </c:pt>
                <c:pt idx="11387">
                  <c:v>126920000000</c:v>
                </c:pt>
                <c:pt idx="11388">
                  <c:v>127532000000</c:v>
                </c:pt>
                <c:pt idx="11389">
                  <c:v>128157000000</c:v>
                </c:pt>
                <c:pt idx="11390">
                  <c:v>128795000000</c:v>
                </c:pt>
                <c:pt idx="11391">
                  <c:v>129446000000</c:v>
                </c:pt>
                <c:pt idx="11392">
                  <c:v>130107000000</c:v>
                </c:pt>
                <c:pt idx="11393">
                  <c:v>130789000000</c:v>
                </c:pt>
                <c:pt idx="11394">
                  <c:v>131480000000</c:v>
                </c:pt>
                <c:pt idx="11395">
                  <c:v>132183000000</c:v>
                </c:pt>
                <c:pt idx="11396">
                  <c:v>132907000000</c:v>
                </c:pt>
                <c:pt idx="11397">
                  <c:v>133639000000</c:v>
                </c:pt>
                <c:pt idx="11398">
                  <c:v>134390000000</c:v>
                </c:pt>
                <c:pt idx="11399">
                  <c:v>135149000000</c:v>
                </c:pt>
                <c:pt idx="11400">
                  <c:v>135922000000</c:v>
                </c:pt>
                <c:pt idx="11401">
                  <c:v>136715000000</c:v>
                </c:pt>
                <c:pt idx="11402">
                  <c:v>137515000000</c:v>
                </c:pt>
                <c:pt idx="11403">
                  <c:v>138327000000</c:v>
                </c:pt>
                <c:pt idx="11404">
                  <c:v>139162000000</c:v>
                </c:pt>
                <c:pt idx="11405">
                  <c:v>140002000000</c:v>
                </c:pt>
                <c:pt idx="11406">
                  <c:v>140852000000</c:v>
                </c:pt>
                <c:pt idx="11407">
                  <c:v>141726000000</c:v>
                </c:pt>
                <c:pt idx="11408">
                  <c:v>142605000000</c:v>
                </c:pt>
                <c:pt idx="11409">
                  <c:v>143490000000</c:v>
                </c:pt>
                <c:pt idx="11410">
                  <c:v>144403000000</c:v>
                </c:pt>
                <c:pt idx="11411">
                  <c:v>145311000000</c:v>
                </c:pt>
                <c:pt idx="11412">
                  <c:v>146246000000</c:v>
                </c:pt>
                <c:pt idx="11413">
                  <c:v>147182000000</c:v>
                </c:pt>
                <c:pt idx="11414">
                  <c:v>148121000000</c:v>
                </c:pt>
                <c:pt idx="11415">
                  <c:v>149087000000</c:v>
                </c:pt>
                <c:pt idx="11416">
                  <c:v>150052000000</c:v>
                </c:pt>
                <c:pt idx="11417">
                  <c:v>151018000000</c:v>
                </c:pt>
                <c:pt idx="11418">
                  <c:v>152011000000</c:v>
                </c:pt>
                <c:pt idx="11419">
                  <c:v>153000000000</c:v>
                </c:pt>
                <c:pt idx="11420">
                  <c:v>153984000000</c:v>
                </c:pt>
                <c:pt idx="11421">
                  <c:v>155001000000</c:v>
                </c:pt>
                <c:pt idx="11422">
                  <c:v>155993000000</c:v>
                </c:pt>
                <c:pt idx="11423">
                  <c:v>157024000000</c:v>
                </c:pt>
                <c:pt idx="11424">
                  <c:v>158041000000</c:v>
                </c:pt>
                <c:pt idx="11425">
                  <c:v>159039000000</c:v>
                </c:pt>
                <c:pt idx="11426">
                  <c:v>160084000000</c:v>
                </c:pt>
                <c:pt idx="11427">
                  <c:v>161108000000</c:v>
                </c:pt>
                <c:pt idx="11428">
                  <c:v>162107000000</c:v>
                </c:pt>
                <c:pt idx="11429">
                  <c:v>163158000000</c:v>
                </c:pt>
                <c:pt idx="11430">
                  <c:v>164181000000</c:v>
                </c:pt>
                <c:pt idx="11431">
                  <c:v>165175000000</c:v>
                </c:pt>
                <c:pt idx="11432">
                  <c:v>166223000000</c:v>
                </c:pt>
                <c:pt idx="11433">
                  <c:v>167211000000</c:v>
                </c:pt>
                <c:pt idx="11434">
                  <c:v>168221000000</c:v>
                </c:pt>
                <c:pt idx="11435">
                  <c:v>169254000000</c:v>
                </c:pt>
                <c:pt idx="11436">
                  <c:v>170230000000</c:v>
                </c:pt>
                <c:pt idx="11437">
                  <c:v>171244000000</c:v>
                </c:pt>
                <c:pt idx="11438">
                  <c:v>172226000000</c:v>
                </c:pt>
                <c:pt idx="11439">
                  <c:v>173188000000</c:v>
                </c:pt>
                <c:pt idx="11440">
                  <c:v>174164000000</c:v>
                </c:pt>
                <c:pt idx="11441">
                  <c:v>175118000000</c:v>
                </c:pt>
                <c:pt idx="11442">
                  <c:v>176059000000</c:v>
                </c:pt>
                <c:pt idx="11443">
                  <c:v>176987000000</c:v>
                </c:pt>
                <c:pt idx="11444">
                  <c:v>177918000000</c:v>
                </c:pt>
                <c:pt idx="11445">
                  <c:v>178820000000</c:v>
                </c:pt>
                <c:pt idx="11446">
                  <c:v>179691000000</c:v>
                </c:pt>
                <c:pt idx="11447">
                  <c:v>180592000000</c:v>
                </c:pt>
                <c:pt idx="11448">
                  <c:v>181418000000</c:v>
                </c:pt>
                <c:pt idx="11449">
                  <c:v>182257000000</c:v>
                </c:pt>
                <c:pt idx="11450">
                  <c:v>183120000000</c:v>
                </c:pt>
                <c:pt idx="11451">
                  <c:v>183881000000</c:v>
                </c:pt>
                <c:pt idx="11452">
                  <c:v>184719000000</c:v>
                </c:pt>
                <c:pt idx="11453">
                  <c:v>185485000000</c:v>
                </c:pt>
                <c:pt idx="11454">
                  <c:v>186178000000</c:v>
                </c:pt>
                <c:pt idx="11455">
                  <c:v>186967000000</c:v>
                </c:pt>
                <c:pt idx="11456">
                  <c:v>187674000000</c:v>
                </c:pt>
                <c:pt idx="11457">
                  <c:v>188299000000</c:v>
                </c:pt>
                <c:pt idx="11458">
                  <c:v>189031000000</c:v>
                </c:pt>
                <c:pt idx="11459">
                  <c:v>189677000000</c:v>
                </c:pt>
                <c:pt idx="11460">
                  <c:v>190305000000</c:v>
                </c:pt>
                <c:pt idx="11461">
                  <c:v>190909000000</c:v>
                </c:pt>
                <c:pt idx="11462">
                  <c:v>191432000000</c:v>
                </c:pt>
                <c:pt idx="11463">
                  <c:v>192059000000</c:v>
                </c:pt>
                <c:pt idx="11464">
                  <c:v>192601000000</c:v>
                </c:pt>
                <c:pt idx="11465">
                  <c:v>193067000000</c:v>
                </c:pt>
                <c:pt idx="11466">
                  <c:v>193629000000</c:v>
                </c:pt>
                <c:pt idx="11467">
                  <c:v>194111000000</c:v>
                </c:pt>
                <c:pt idx="11468">
                  <c:v>194524000000</c:v>
                </c:pt>
                <c:pt idx="11469">
                  <c:v>195023000000</c:v>
                </c:pt>
                <c:pt idx="11470">
                  <c:v>195448000000</c:v>
                </c:pt>
                <c:pt idx="11471">
                  <c:v>195862000000</c:v>
                </c:pt>
                <c:pt idx="11472">
                  <c:v>196252000000</c:v>
                </c:pt>
                <c:pt idx="11473">
                  <c:v>196581000000</c:v>
                </c:pt>
                <c:pt idx="11474">
                  <c:v>196989000000</c:v>
                </c:pt>
                <c:pt idx="11475">
                  <c:v>197330000000</c:v>
                </c:pt>
                <c:pt idx="11476">
                  <c:v>197609000000</c:v>
                </c:pt>
                <c:pt idx="11477">
                  <c:v>197977000000</c:v>
                </c:pt>
                <c:pt idx="11478">
                  <c:v>198276000000</c:v>
                </c:pt>
                <c:pt idx="11479">
                  <c:v>198571000000</c:v>
                </c:pt>
                <c:pt idx="11480">
                  <c:v>198846000000</c:v>
                </c:pt>
                <c:pt idx="11481">
                  <c:v>199109000000</c:v>
                </c:pt>
                <c:pt idx="11482">
                  <c:v>199372000000</c:v>
                </c:pt>
                <c:pt idx="11483">
                  <c:v>199618000000</c:v>
                </c:pt>
                <c:pt idx="11484">
                  <c:v>199814000000</c:v>
                </c:pt>
                <c:pt idx="11485">
                  <c:v>200095000000</c:v>
                </c:pt>
                <c:pt idx="11486">
                  <c:v>200320000000</c:v>
                </c:pt>
                <c:pt idx="11487">
                  <c:v>200504000000</c:v>
                </c:pt>
                <c:pt idx="11488">
                  <c:v>200765000000</c:v>
                </c:pt>
                <c:pt idx="11489">
                  <c:v>200979000000</c:v>
                </c:pt>
                <c:pt idx="11490">
                  <c:v>201194000000</c:v>
                </c:pt>
                <c:pt idx="11491">
                  <c:v>201407000000</c:v>
                </c:pt>
                <c:pt idx="11492">
                  <c:v>201620000000</c:v>
                </c:pt>
                <c:pt idx="11493">
                  <c:v>201831000000</c:v>
                </c:pt>
                <c:pt idx="11494">
                  <c:v>202048000000</c:v>
                </c:pt>
                <c:pt idx="11495">
                  <c:v>202269000000</c:v>
                </c:pt>
                <c:pt idx="11496">
                  <c:v>202490000000</c:v>
                </c:pt>
                <c:pt idx="11497">
                  <c:v>202721000000</c:v>
                </c:pt>
                <c:pt idx="11498">
                  <c:v>202965000000</c:v>
                </c:pt>
                <c:pt idx="11499">
                  <c:v>203205000000</c:v>
                </c:pt>
                <c:pt idx="11500">
                  <c:v>203461000000</c:v>
                </c:pt>
                <c:pt idx="11501">
                  <c:v>203733000000</c:v>
                </c:pt>
                <c:pt idx="11502">
                  <c:v>204012000000</c:v>
                </c:pt>
                <c:pt idx="11503">
                  <c:v>204301000000</c:v>
                </c:pt>
                <c:pt idx="11504">
                  <c:v>204615000000</c:v>
                </c:pt>
                <c:pt idx="11505">
                  <c:v>204933000000</c:v>
                </c:pt>
                <c:pt idx="11506">
                  <c:v>205266000000</c:v>
                </c:pt>
                <c:pt idx="11507">
                  <c:v>205624000000</c:v>
                </c:pt>
                <c:pt idx="11508">
                  <c:v>205989000000</c:v>
                </c:pt>
                <c:pt idx="11509">
                  <c:v>206381000000</c:v>
                </c:pt>
                <c:pt idx="11510">
                  <c:v>206784000000</c:v>
                </c:pt>
                <c:pt idx="11511">
                  <c:v>207205000000</c:v>
                </c:pt>
                <c:pt idx="11512">
                  <c:v>207656000000</c:v>
                </c:pt>
                <c:pt idx="11513">
                  <c:v>208119000000</c:v>
                </c:pt>
                <c:pt idx="11514">
                  <c:v>208603000000</c:v>
                </c:pt>
                <c:pt idx="11515">
                  <c:v>209117000000</c:v>
                </c:pt>
                <c:pt idx="11516">
                  <c:v>209647000000</c:v>
                </c:pt>
                <c:pt idx="11517">
                  <c:v>210199000000</c:v>
                </c:pt>
                <c:pt idx="11518">
                  <c:v>210775000000</c:v>
                </c:pt>
                <c:pt idx="11519">
                  <c:v>211377000000</c:v>
                </c:pt>
                <c:pt idx="11520">
                  <c:v>212052000000</c:v>
                </c:pt>
                <c:pt idx="11521">
                  <c:v>212647000000</c:v>
                </c:pt>
                <c:pt idx="11522">
                  <c:v>213325000000</c:v>
                </c:pt>
                <c:pt idx="11523">
                  <c:v>214022000000</c:v>
                </c:pt>
                <c:pt idx="11524">
                  <c:v>214754000000</c:v>
                </c:pt>
                <c:pt idx="11525">
                  <c:v>215512000000</c:v>
                </c:pt>
                <c:pt idx="11526">
                  <c:v>216299000000</c:v>
                </c:pt>
                <c:pt idx="11527">
                  <c:v>217115000000</c:v>
                </c:pt>
                <c:pt idx="11528">
                  <c:v>218044000000</c:v>
                </c:pt>
                <c:pt idx="11529">
                  <c:v>218838000000</c:v>
                </c:pt>
                <c:pt idx="11530">
                  <c:v>219740000000</c:v>
                </c:pt>
                <c:pt idx="11531">
                  <c:v>220758000000</c:v>
                </c:pt>
                <c:pt idx="11532">
                  <c:v>221637000000</c:v>
                </c:pt>
                <c:pt idx="11533">
                  <c:v>222626000000</c:v>
                </c:pt>
                <c:pt idx="11534">
                  <c:v>223647000000</c:v>
                </c:pt>
                <c:pt idx="11535">
                  <c:v>224695000000</c:v>
                </c:pt>
                <c:pt idx="11536">
                  <c:v>225772000000</c:v>
                </c:pt>
                <c:pt idx="11537">
                  <c:v>226882000000</c:v>
                </c:pt>
                <c:pt idx="11538">
                  <c:v>228017000000</c:v>
                </c:pt>
                <c:pt idx="11539">
                  <c:v>229250000000</c:v>
                </c:pt>
                <c:pt idx="11540">
                  <c:v>230380000000</c:v>
                </c:pt>
                <c:pt idx="11541">
                  <c:v>231600000000</c:v>
                </c:pt>
                <c:pt idx="11542">
                  <c:v>232905000000</c:v>
                </c:pt>
                <c:pt idx="11543">
                  <c:v>234136000000</c:v>
                </c:pt>
                <c:pt idx="11544">
                  <c:v>235438000000</c:v>
                </c:pt>
                <c:pt idx="11545">
                  <c:v>236804000000</c:v>
                </c:pt>
                <c:pt idx="11546">
                  <c:v>238135000000</c:v>
                </c:pt>
                <c:pt idx="11547">
                  <c:v>239532000000</c:v>
                </c:pt>
                <c:pt idx="11548">
                  <c:v>240936000000</c:v>
                </c:pt>
                <c:pt idx="11549">
                  <c:v>242362000000</c:v>
                </c:pt>
                <c:pt idx="11550">
                  <c:v>243816000000</c:v>
                </c:pt>
                <c:pt idx="11551">
                  <c:v>245302000000</c:v>
                </c:pt>
                <c:pt idx="11552">
                  <c:v>246794000000</c:v>
                </c:pt>
                <c:pt idx="11553">
                  <c:v>248305000000</c:v>
                </c:pt>
                <c:pt idx="11554">
                  <c:v>249849000000</c:v>
                </c:pt>
                <c:pt idx="11555">
                  <c:v>251396000000</c:v>
                </c:pt>
                <c:pt idx="11556">
                  <c:v>252970000000</c:v>
                </c:pt>
                <c:pt idx="11557">
                  <c:v>254539000000</c:v>
                </c:pt>
                <c:pt idx="11558">
                  <c:v>256165000000</c:v>
                </c:pt>
                <c:pt idx="11559">
                  <c:v>257719000000</c:v>
                </c:pt>
                <c:pt idx="11560">
                  <c:v>259333000000</c:v>
                </c:pt>
                <c:pt idx="11561">
                  <c:v>261034000000</c:v>
                </c:pt>
                <c:pt idx="11562">
                  <c:v>262567000000</c:v>
                </c:pt>
                <c:pt idx="11563">
                  <c:v>264203000000</c:v>
                </c:pt>
                <c:pt idx="11564">
                  <c:v>265967000000</c:v>
                </c:pt>
                <c:pt idx="11565">
                  <c:v>267473000000</c:v>
                </c:pt>
                <c:pt idx="11566">
                  <c:v>269116000000</c:v>
                </c:pt>
                <c:pt idx="11567">
                  <c:v>270915000000</c:v>
                </c:pt>
                <c:pt idx="11568">
                  <c:v>272398000000</c:v>
                </c:pt>
                <c:pt idx="11569">
                  <c:v>274196000000</c:v>
                </c:pt>
                <c:pt idx="11570">
                  <c:v>275823000000</c:v>
                </c:pt>
                <c:pt idx="11571">
                  <c:v>277285000000</c:v>
                </c:pt>
                <c:pt idx="11572">
                  <c:v>279043000000</c:v>
                </c:pt>
                <c:pt idx="11573">
                  <c:v>280504000000</c:v>
                </c:pt>
                <c:pt idx="11574">
                  <c:v>282081000000</c:v>
                </c:pt>
                <c:pt idx="11575">
                  <c:v>283760000000</c:v>
                </c:pt>
                <c:pt idx="11576">
                  <c:v>285214000000</c:v>
                </c:pt>
                <c:pt idx="11577">
                  <c:v>286799000000</c:v>
                </c:pt>
                <c:pt idx="11578">
                  <c:v>288294000000</c:v>
                </c:pt>
                <c:pt idx="11579">
                  <c:v>289739000000</c:v>
                </c:pt>
                <c:pt idx="11580">
                  <c:v>291183000000</c:v>
                </c:pt>
                <c:pt idx="11581">
                  <c:v>292595000000</c:v>
                </c:pt>
                <c:pt idx="11582">
                  <c:v>294021000000</c:v>
                </c:pt>
                <c:pt idx="11583">
                  <c:v>295303000000</c:v>
                </c:pt>
                <c:pt idx="11584">
                  <c:v>296716000000</c:v>
                </c:pt>
                <c:pt idx="11585">
                  <c:v>297996000000</c:v>
                </c:pt>
                <c:pt idx="11586">
                  <c:v>299110000000</c:v>
                </c:pt>
                <c:pt idx="11587">
                  <c:v>300456000000</c:v>
                </c:pt>
                <c:pt idx="11588">
                  <c:v>301445000000</c:v>
                </c:pt>
                <c:pt idx="11589">
                  <c:v>302562000000</c:v>
                </c:pt>
                <c:pt idx="11590">
                  <c:v>303828000000</c:v>
                </c:pt>
                <c:pt idx="11591">
                  <c:v>304644000000</c:v>
                </c:pt>
                <c:pt idx="11592">
                  <c:v>305627000000</c:v>
                </c:pt>
                <c:pt idx="11593">
                  <c:v>306805000000</c:v>
                </c:pt>
                <c:pt idx="11594">
                  <c:v>307439000000</c:v>
                </c:pt>
                <c:pt idx="11595">
                  <c:v>308560000000</c:v>
                </c:pt>
                <c:pt idx="11596">
                  <c:v>309063000000</c:v>
                </c:pt>
                <c:pt idx="11597">
                  <c:v>309804000000</c:v>
                </c:pt>
                <c:pt idx="11598">
                  <c:v>310793000000</c:v>
                </c:pt>
                <c:pt idx="11599">
                  <c:v>311132000000</c:v>
                </c:pt>
                <c:pt idx="11600">
                  <c:v>311721000000</c:v>
                </c:pt>
                <c:pt idx="11601">
                  <c:v>312556000000</c:v>
                </c:pt>
                <c:pt idx="11602">
                  <c:v>312750000000</c:v>
                </c:pt>
                <c:pt idx="11603">
                  <c:v>313186000000</c:v>
                </c:pt>
                <c:pt idx="11604">
                  <c:v>313854000000</c:v>
                </c:pt>
                <c:pt idx="11605">
                  <c:v>313920000000</c:v>
                </c:pt>
                <c:pt idx="11606">
                  <c:v>314205000000</c:v>
                </c:pt>
                <c:pt idx="11607">
                  <c:v>314462000000</c:v>
                </c:pt>
                <c:pt idx="11608">
                  <c:v>314651000000</c:v>
                </c:pt>
                <c:pt idx="11609">
                  <c:v>315024000000</c:v>
                </c:pt>
                <c:pt idx="11610">
                  <c:v>314911000000</c:v>
                </c:pt>
                <c:pt idx="11611">
                  <c:v>314962000000</c:v>
                </c:pt>
                <c:pt idx="11612">
                  <c:v>315174000000</c:v>
                </c:pt>
                <c:pt idx="11613">
                  <c:v>314957000000</c:v>
                </c:pt>
                <c:pt idx="11614">
                  <c:v>314881000000</c:v>
                </c:pt>
                <c:pt idx="11615">
                  <c:v>314790000000</c:v>
                </c:pt>
                <c:pt idx="11616">
                  <c:v>314637000000</c:v>
                </c:pt>
                <c:pt idx="11617">
                  <c:v>314448000000</c:v>
                </c:pt>
                <c:pt idx="11618">
                  <c:v>314251000000</c:v>
                </c:pt>
                <c:pt idx="11619">
                  <c:v>313995000000</c:v>
                </c:pt>
                <c:pt idx="11620">
                  <c:v>313874000000</c:v>
                </c:pt>
                <c:pt idx="11621">
                  <c:v>313420000000</c:v>
                </c:pt>
                <c:pt idx="11622">
                  <c:v>313078000000</c:v>
                </c:pt>
                <c:pt idx="11623">
                  <c:v>312846000000</c:v>
                </c:pt>
                <c:pt idx="11624">
                  <c:v>312347000000</c:v>
                </c:pt>
                <c:pt idx="11625">
                  <c:v>311937000000</c:v>
                </c:pt>
                <c:pt idx="11626">
                  <c:v>311535000000</c:v>
                </c:pt>
                <c:pt idx="11627">
                  <c:v>311091000000</c:v>
                </c:pt>
                <c:pt idx="11628">
                  <c:v>310631000000</c:v>
                </c:pt>
                <c:pt idx="11629">
                  <c:v>310189000000</c:v>
                </c:pt>
                <c:pt idx="11630">
                  <c:v>309707000000</c:v>
                </c:pt>
                <c:pt idx="11631">
                  <c:v>309217000000</c:v>
                </c:pt>
                <c:pt idx="11632">
                  <c:v>308749000000</c:v>
                </c:pt>
                <c:pt idx="11633">
                  <c:v>308249000000</c:v>
                </c:pt>
                <c:pt idx="11634">
                  <c:v>307770000000</c:v>
                </c:pt>
                <c:pt idx="11635">
                  <c:v>307268000000</c:v>
                </c:pt>
                <c:pt idx="11636">
                  <c:v>306768000000</c:v>
                </c:pt>
                <c:pt idx="11637">
                  <c:v>306287000000</c:v>
                </c:pt>
                <c:pt idx="11638">
                  <c:v>305797000000</c:v>
                </c:pt>
                <c:pt idx="11639">
                  <c:v>305313000000</c:v>
                </c:pt>
                <c:pt idx="11640">
                  <c:v>304849000000</c:v>
                </c:pt>
                <c:pt idx="11641">
                  <c:v>304387000000</c:v>
                </c:pt>
                <c:pt idx="11642">
                  <c:v>303936000000</c:v>
                </c:pt>
                <c:pt idx="11643">
                  <c:v>303508000000</c:v>
                </c:pt>
                <c:pt idx="11644">
                  <c:v>303088000000</c:v>
                </c:pt>
                <c:pt idx="11645">
                  <c:v>302689000000</c:v>
                </c:pt>
                <c:pt idx="11646">
                  <c:v>302305000000</c:v>
                </c:pt>
                <c:pt idx="11647">
                  <c:v>301941000000</c:v>
                </c:pt>
                <c:pt idx="11648">
                  <c:v>301596000000</c:v>
                </c:pt>
                <c:pt idx="11649">
                  <c:v>301276000000</c:v>
                </c:pt>
                <c:pt idx="11650">
                  <c:v>300979000000</c:v>
                </c:pt>
                <c:pt idx="11651">
                  <c:v>300700000000</c:v>
                </c:pt>
                <c:pt idx="11652">
                  <c:v>300455000000</c:v>
                </c:pt>
                <c:pt idx="11653">
                  <c:v>300235000000</c:v>
                </c:pt>
                <c:pt idx="11654">
                  <c:v>300036000000</c:v>
                </c:pt>
                <c:pt idx="11655">
                  <c:v>299874000000</c:v>
                </c:pt>
                <c:pt idx="11656">
                  <c:v>299731000000</c:v>
                </c:pt>
                <c:pt idx="11657">
                  <c:v>299632000000</c:v>
                </c:pt>
                <c:pt idx="11658">
                  <c:v>299559000000</c:v>
                </c:pt>
                <c:pt idx="11659">
                  <c:v>299515000000</c:v>
                </c:pt>
                <c:pt idx="11660">
                  <c:v>299505000000</c:v>
                </c:pt>
                <c:pt idx="11661">
                  <c:v>299527000000</c:v>
                </c:pt>
                <c:pt idx="11662">
                  <c:v>299576000000</c:v>
                </c:pt>
                <c:pt idx="11663">
                  <c:v>299663000000</c:v>
                </c:pt>
                <c:pt idx="11664">
                  <c:v>299809000000</c:v>
                </c:pt>
                <c:pt idx="11665">
                  <c:v>299928000000</c:v>
                </c:pt>
                <c:pt idx="11666">
                  <c:v>300115000000</c:v>
                </c:pt>
                <c:pt idx="11667">
                  <c:v>300380000000</c:v>
                </c:pt>
                <c:pt idx="11668">
                  <c:v>300584000000</c:v>
                </c:pt>
                <c:pt idx="11669">
                  <c:v>300870000000</c:v>
                </c:pt>
                <c:pt idx="11670">
                  <c:v>301193000000</c:v>
                </c:pt>
                <c:pt idx="11671">
                  <c:v>301544000000</c:v>
                </c:pt>
                <c:pt idx="11672">
                  <c:v>301926000000</c:v>
                </c:pt>
                <c:pt idx="11673">
                  <c:v>302349000000</c:v>
                </c:pt>
                <c:pt idx="11674">
                  <c:v>302795000000</c:v>
                </c:pt>
                <c:pt idx="11675">
                  <c:v>303342000000</c:v>
                </c:pt>
                <c:pt idx="11676">
                  <c:v>303786000000</c:v>
                </c:pt>
                <c:pt idx="11677">
                  <c:v>304323000000</c:v>
                </c:pt>
                <c:pt idx="11678">
                  <c:v>304932000000</c:v>
                </c:pt>
                <c:pt idx="11679">
                  <c:v>305488000000</c:v>
                </c:pt>
                <c:pt idx="11680">
                  <c:v>306109000000</c:v>
                </c:pt>
                <c:pt idx="11681">
                  <c:v>306774000000</c:v>
                </c:pt>
                <c:pt idx="11682">
                  <c:v>307437000000</c:v>
                </c:pt>
                <c:pt idx="11683">
                  <c:v>308137000000</c:v>
                </c:pt>
                <c:pt idx="11684">
                  <c:v>308864000000</c:v>
                </c:pt>
                <c:pt idx="11685">
                  <c:v>309607000000</c:v>
                </c:pt>
                <c:pt idx="11686">
                  <c:v>310365000000</c:v>
                </c:pt>
                <c:pt idx="11687">
                  <c:v>311159000000</c:v>
                </c:pt>
                <c:pt idx="11688">
                  <c:v>311960000000</c:v>
                </c:pt>
                <c:pt idx="11689">
                  <c:v>312761000000</c:v>
                </c:pt>
                <c:pt idx="11690">
                  <c:v>313616000000</c:v>
                </c:pt>
                <c:pt idx="11691">
                  <c:v>314462000000</c:v>
                </c:pt>
                <c:pt idx="11692">
                  <c:v>315284000000</c:v>
                </c:pt>
                <c:pt idx="11693">
                  <c:v>316196000000</c:v>
                </c:pt>
                <c:pt idx="11694">
                  <c:v>317009000000</c:v>
                </c:pt>
                <c:pt idx="11695">
                  <c:v>317964000000</c:v>
                </c:pt>
                <c:pt idx="11696">
                  <c:v>318852000000</c:v>
                </c:pt>
                <c:pt idx="11697">
                  <c:v>319650000000</c:v>
                </c:pt>
                <c:pt idx="11698">
                  <c:v>320637000000</c:v>
                </c:pt>
                <c:pt idx="11699">
                  <c:v>321524000000</c:v>
                </c:pt>
                <c:pt idx="11700">
                  <c:v>322291000000</c:v>
                </c:pt>
                <c:pt idx="11701">
                  <c:v>323286000000</c:v>
                </c:pt>
                <c:pt idx="11702">
                  <c:v>324015000000</c:v>
                </c:pt>
                <c:pt idx="11703">
                  <c:v>324871000000</c:v>
                </c:pt>
                <c:pt idx="11704">
                  <c:v>325851000000</c:v>
                </c:pt>
                <c:pt idx="11705">
                  <c:v>326526000000</c:v>
                </c:pt>
                <c:pt idx="11706">
                  <c:v>327334000000</c:v>
                </c:pt>
                <c:pt idx="11707">
                  <c:v>328272000000</c:v>
                </c:pt>
                <c:pt idx="11708">
                  <c:v>328888000000</c:v>
                </c:pt>
                <c:pt idx="11709">
                  <c:v>329767000000</c:v>
                </c:pt>
                <c:pt idx="11710">
                  <c:v>330480000000</c:v>
                </c:pt>
                <c:pt idx="11711">
                  <c:v>331033000000</c:v>
                </c:pt>
                <c:pt idx="11712">
                  <c:v>331793000000</c:v>
                </c:pt>
                <c:pt idx="11713">
                  <c:v>332310000000</c:v>
                </c:pt>
                <c:pt idx="11714">
                  <c:v>332887000000</c:v>
                </c:pt>
                <c:pt idx="11715">
                  <c:v>333497000000</c:v>
                </c:pt>
                <c:pt idx="11716">
                  <c:v>333929000000</c:v>
                </c:pt>
                <c:pt idx="11717">
                  <c:v>334381000000</c:v>
                </c:pt>
                <c:pt idx="11718">
                  <c:v>334821000000</c:v>
                </c:pt>
                <c:pt idx="11719">
                  <c:v>335156000000</c:v>
                </c:pt>
                <c:pt idx="11720">
                  <c:v>335458000000</c:v>
                </c:pt>
                <c:pt idx="11721">
                  <c:v>335717000000</c:v>
                </c:pt>
                <c:pt idx="11722">
                  <c:v>335956000000</c:v>
                </c:pt>
                <c:pt idx="11723">
                  <c:v>336047000000</c:v>
                </c:pt>
                <c:pt idx="11724">
                  <c:v>336240000000</c:v>
                </c:pt>
                <c:pt idx="11725">
                  <c:v>336277000000</c:v>
                </c:pt>
                <c:pt idx="11726">
                  <c:v>336133000000</c:v>
                </c:pt>
                <c:pt idx="11727">
                  <c:v>336209000000</c:v>
                </c:pt>
                <c:pt idx="11728">
                  <c:v>336066000000</c:v>
                </c:pt>
                <c:pt idx="11729">
                  <c:v>335685000000</c:v>
                </c:pt>
                <c:pt idx="11730">
                  <c:v>335615000000</c:v>
                </c:pt>
                <c:pt idx="11731">
                  <c:v>335073000000</c:v>
                </c:pt>
                <c:pt idx="11732">
                  <c:v>334894000000</c:v>
                </c:pt>
                <c:pt idx="11733">
                  <c:v>334438000000</c:v>
                </c:pt>
                <c:pt idx="11734">
                  <c:v>333697000000</c:v>
                </c:pt>
                <c:pt idx="11735">
                  <c:v>333325000000</c:v>
                </c:pt>
                <c:pt idx="11736">
                  <c:v>332679000000</c:v>
                </c:pt>
                <c:pt idx="11737">
                  <c:v>331759000000</c:v>
                </c:pt>
                <c:pt idx="11738">
                  <c:v>331185000000</c:v>
                </c:pt>
                <c:pt idx="11739">
                  <c:v>330353000000</c:v>
                </c:pt>
                <c:pt idx="11740">
                  <c:v>329269000000</c:v>
                </c:pt>
                <c:pt idx="11741">
                  <c:v>328490000000</c:v>
                </c:pt>
                <c:pt idx="11742">
                  <c:v>327480000000</c:v>
                </c:pt>
                <c:pt idx="11743">
                  <c:v>326390000000</c:v>
                </c:pt>
                <c:pt idx="11744">
                  <c:v>325268000000</c:v>
                </c:pt>
                <c:pt idx="11745">
                  <c:v>323962000000</c:v>
                </c:pt>
                <c:pt idx="11746">
                  <c:v>322839000000</c:v>
                </c:pt>
                <c:pt idx="11747">
                  <c:v>321560000000</c:v>
                </c:pt>
                <c:pt idx="11748">
                  <c:v>320147000000</c:v>
                </c:pt>
                <c:pt idx="11749">
                  <c:v>318838000000</c:v>
                </c:pt>
                <c:pt idx="11750">
                  <c:v>317420000000</c:v>
                </c:pt>
                <c:pt idx="11751">
                  <c:v>315938000000</c:v>
                </c:pt>
                <c:pt idx="11752">
                  <c:v>314439000000</c:v>
                </c:pt>
                <c:pt idx="11753">
                  <c:v>312901000000</c:v>
                </c:pt>
                <c:pt idx="11754">
                  <c:v>311306000000</c:v>
                </c:pt>
                <c:pt idx="11755">
                  <c:v>309702000000</c:v>
                </c:pt>
                <c:pt idx="11756">
                  <c:v>308105000000</c:v>
                </c:pt>
                <c:pt idx="11757">
                  <c:v>306385000000</c:v>
                </c:pt>
                <c:pt idx="11758">
                  <c:v>304700000000</c:v>
                </c:pt>
                <c:pt idx="11759">
                  <c:v>303062000000</c:v>
                </c:pt>
                <c:pt idx="11760">
                  <c:v>301253000000</c:v>
                </c:pt>
                <c:pt idx="11761">
                  <c:v>299511000000</c:v>
                </c:pt>
                <c:pt idx="11762">
                  <c:v>297745000000</c:v>
                </c:pt>
                <c:pt idx="11763">
                  <c:v>295980000000</c:v>
                </c:pt>
                <c:pt idx="11764">
                  <c:v>294207000000</c:v>
                </c:pt>
                <c:pt idx="11765">
                  <c:v>292420000000</c:v>
                </c:pt>
                <c:pt idx="11766">
                  <c:v>290639000000</c:v>
                </c:pt>
                <c:pt idx="11767">
                  <c:v>288858000000</c:v>
                </c:pt>
                <c:pt idx="11768">
                  <c:v>287078000000</c:v>
                </c:pt>
                <c:pt idx="11769">
                  <c:v>285306000000</c:v>
                </c:pt>
                <c:pt idx="11770">
                  <c:v>283549000000</c:v>
                </c:pt>
                <c:pt idx="11771">
                  <c:v>281795000000</c:v>
                </c:pt>
                <c:pt idx="11772">
                  <c:v>280052000000</c:v>
                </c:pt>
                <c:pt idx="11773">
                  <c:v>278341000000</c:v>
                </c:pt>
                <c:pt idx="11774">
                  <c:v>276631000000</c:v>
                </c:pt>
                <c:pt idx="11775">
                  <c:v>274939000000</c:v>
                </c:pt>
                <c:pt idx="11776">
                  <c:v>273281000000</c:v>
                </c:pt>
                <c:pt idx="11777">
                  <c:v>271633000000</c:v>
                </c:pt>
                <c:pt idx="11778">
                  <c:v>270010000000</c:v>
                </c:pt>
                <c:pt idx="11779">
                  <c:v>268416000000</c:v>
                </c:pt>
                <c:pt idx="11780">
                  <c:v>266848000000</c:v>
                </c:pt>
                <c:pt idx="11781">
                  <c:v>265307000000</c:v>
                </c:pt>
                <c:pt idx="11782">
                  <c:v>263800000000</c:v>
                </c:pt>
                <c:pt idx="11783">
                  <c:v>262326000000</c:v>
                </c:pt>
                <c:pt idx="11784">
                  <c:v>260888000000</c:v>
                </c:pt>
                <c:pt idx="11785">
                  <c:v>259483000000</c:v>
                </c:pt>
                <c:pt idx="11786">
                  <c:v>258113000000</c:v>
                </c:pt>
                <c:pt idx="11787">
                  <c:v>256794000000</c:v>
                </c:pt>
                <c:pt idx="11788">
                  <c:v>255499000000</c:v>
                </c:pt>
                <c:pt idx="11789">
                  <c:v>254242000000</c:v>
                </c:pt>
                <c:pt idx="11790">
                  <c:v>253038000000</c:v>
                </c:pt>
                <c:pt idx="11791">
                  <c:v>251860000000</c:v>
                </c:pt>
                <c:pt idx="11792">
                  <c:v>250661000000</c:v>
                </c:pt>
                <c:pt idx="11793">
                  <c:v>249631000000</c:v>
                </c:pt>
                <c:pt idx="11794">
                  <c:v>248574000000</c:v>
                </c:pt>
                <c:pt idx="11795">
                  <c:v>247556000000</c:v>
                </c:pt>
                <c:pt idx="11796">
                  <c:v>246581000000</c:v>
                </c:pt>
                <c:pt idx="11797">
                  <c:v>245647000000</c:v>
                </c:pt>
                <c:pt idx="11798">
                  <c:v>244748000000</c:v>
                </c:pt>
                <c:pt idx="11799">
                  <c:v>243894000000</c:v>
                </c:pt>
                <c:pt idx="11800">
                  <c:v>242999000000</c:v>
                </c:pt>
                <c:pt idx="11801">
                  <c:v>242304000000</c:v>
                </c:pt>
                <c:pt idx="11802">
                  <c:v>241569000000</c:v>
                </c:pt>
                <c:pt idx="11803">
                  <c:v>240790000000</c:v>
                </c:pt>
                <c:pt idx="11804">
                  <c:v>240211000000</c:v>
                </c:pt>
                <c:pt idx="11805">
                  <c:v>239589000000</c:v>
                </c:pt>
                <c:pt idx="11806">
                  <c:v>238995000000</c:v>
                </c:pt>
                <c:pt idx="11807">
                  <c:v>238445000000</c:v>
                </c:pt>
                <c:pt idx="11808">
                  <c:v>237930000000</c:v>
                </c:pt>
                <c:pt idx="11809">
                  <c:v>237435000000</c:v>
                </c:pt>
                <c:pt idx="11810">
                  <c:v>236987000000</c:v>
                </c:pt>
                <c:pt idx="11811">
                  <c:v>236509000000</c:v>
                </c:pt>
                <c:pt idx="11812">
                  <c:v>236167000000</c:v>
                </c:pt>
                <c:pt idx="11813">
                  <c:v>235810000000</c:v>
                </c:pt>
                <c:pt idx="11814">
                  <c:v>235432000000</c:v>
                </c:pt>
                <c:pt idx="11815">
                  <c:v>235164000000</c:v>
                </c:pt>
                <c:pt idx="11816">
                  <c:v>234885000000</c:v>
                </c:pt>
                <c:pt idx="11817">
                  <c:v>234603000000</c:v>
                </c:pt>
                <c:pt idx="11818">
                  <c:v>234389000000</c:v>
                </c:pt>
                <c:pt idx="11819">
                  <c:v>234176000000</c:v>
                </c:pt>
                <c:pt idx="11820">
                  <c:v>233975000000</c:v>
                </c:pt>
                <c:pt idx="11821">
                  <c:v>233801000000</c:v>
                </c:pt>
                <c:pt idx="11822">
                  <c:v>233668000000</c:v>
                </c:pt>
                <c:pt idx="11823">
                  <c:v>233486000000</c:v>
                </c:pt>
                <c:pt idx="11824">
                  <c:v>233356000000</c:v>
                </c:pt>
                <c:pt idx="11825">
                  <c:v>233282000000</c:v>
                </c:pt>
                <c:pt idx="11826">
                  <c:v>233110000000</c:v>
                </c:pt>
                <c:pt idx="11827">
                  <c:v>233009000000</c:v>
                </c:pt>
                <c:pt idx="11828">
                  <c:v>232983000000</c:v>
                </c:pt>
                <c:pt idx="11829">
                  <c:v>232805000000</c:v>
                </c:pt>
                <c:pt idx="11830">
                  <c:v>232819000000</c:v>
                </c:pt>
                <c:pt idx="11831">
                  <c:v>232617000000</c:v>
                </c:pt>
                <c:pt idx="11832">
                  <c:v>232531000000</c:v>
                </c:pt>
                <c:pt idx="11833">
                  <c:v>232573000000</c:v>
                </c:pt>
                <c:pt idx="11834">
                  <c:v>232349000000</c:v>
                </c:pt>
                <c:pt idx="11835">
                  <c:v>232251000000</c:v>
                </c:pt>
                <c:pt idx="11836">
                  <c:v>232286000000</c:v>
                </c:pt>
                <c:pt idx="11837">
                  <c:v>232046000000</c:v>
                </c:pt>
                <c:pt idx="11838">
                  <c:v>232041000000</c:v>
                </c:pt>
                <c:pt idx="11839">
                  <c:v>231908000000</c:v>
                </c:pt>
                <c:pt idx="11840">
                  <c:v>231654000000</c:v>
                </c:pt>
                <c:pt idx="11841">
                  <c:v>231582000000</c:v>
                </c:pt>
                <c:pt idx="11842">
                  <c:v>231320000000</c:v>
                </c:pt>
                <c:pt idx="11843">
                  <c:v>231124000000</c:v>
                </c:pt>
                <c:pt idx="11844">
                  <c:v>230981000000</c:v>
                </c:pt>
                <c:pt idx="11845">
                  <c:v>230678000000</c:v>
                </c:pt>
                <c:pt idx="11846">
                  <c:v>230423000000</c:v>
                </c:pt>
                <c:pt idx="11847">
                  <c:v>230207000000</c:v>
                </c:pt>
                <c:pt idx="11848">
                  <c:v>229859000000</c:v>
                </c:pt>
                <c:pt idx="11849">
                  <c:v>229569000000</c:v>
                </c:pt>
                <c:pt idx="11850">
                  <c:v>229223000000</c:v>
                </c:pt>
                <c:pt idx="11851">
                  <c:v>228834000000</c:v>
                </c:pt>
                <c:pt idx="11852">
                  <c:v>228428000000</c:v>
                </c:pt>
                <c:pt idx="11853">
                  <c:v>228004000000</c:v>
                </c:pt>
                <c:pt idx="11854">
                  <c:v>227574000000</c:v>
                </c:pt>
                <c:pt idx="11855">
                  <c:v>227053000000</c:v>
                </c:pt>
                <c:pt idx="11856">
                  <c:v>226591000000</c:v>
                </c:pt>
                <c:pt idx="11857">
                  <c:v>226000000000</c:v>
                </c:pt>
                <c:pt idx="11858">
                  <c:v>225439000000</c:v>
                </c:pt>
                <c:pt idx="11859">
                  <c:v>224899000000</c:v>
                </c:pt>
                <c:pt idx="11860">
                  <c:v>224225000000</c:v>
                </c:pt>
                <c:pt idx="11861">
                  <c:v>223581000000</c:v>
                </c:pt>
                <c:pt idx="11862">
                  <c:v>222963000000</c:v>
                </c:pt>
                <c:pt idx="11863">
                  <c:v>222204000000</c:v>
                </c:pt>
                <c:pt idx="11864">
                  <c:v>221482000000</c:v>
                </c:pt>
                <c:pt idx="11865">
                  <c:v>220800000000</c:v>
                </c:pt>
                <c:pt idx="11866">
                  <c:v>219952000000</c:v>
                </c:pt>
                <c:pt idx="11867">
                  <c:v>219240000000</c:v>
                </c:pt>
                <c:pt idx="11868">
                  <c:v>218339000000</c:v>
                </c:pt>
                <c:pt idx="11869">
                  <c:v>217503000000</c:v>
                </c:pt>
                <c:pt idx="11870">
                  <c:v>216727000000</c:v>
                </c:pt>
                <c:pt idx="11871">
                  <c:v>215776000000</c:v>
                </c:pt>
                <c:pt idx="11872">
                  <c:v>214886000000</c:v>
                </c:pt>
                <c:pt idx="11873">
                  <c:v>214042000000</c:v>
                </c:pt>
                <c:pt idx="11874">
                  <c:v>213066000000</c:v>
                </c:pt>
                <c:pt idx="11875">
                  <c:v>212135000000</c:v>
                </c:pt>
                <c:pt idx="11876">
                  <c:v>211236000000</c:v>
                </c:pt>
                <c:pt idx="11877">
                  <c:v>210253000000</c:v>
                </c:pt>
                <c:pt idx="11878">
                  <c:v>209298000000</c:v>
                </c:pt>
                <c:pt idx="11879">
                  <c:v>208353000000</c:v>
                </c:pt>
                <c:pt idx="11880">
                  <c:v>207392000000</c:v>
                </c:pt>
                <c:pt idx="11881">
                  <c:v>206437000000</c:v>
                </c:pt>
                <c:pt idx="11882">
                  <c:v>205494000000</c:v>
                </c:pt>
                <c:pt idx="11883">
                  <c:v>204539000000</c:v>
                </c:pt>
                <c:pt idx="11884">
                  <c:v>203566000000</c:v>
                </c:pt>
                <c:pt idx="11885">
                  <c:v>202677000000</c:v>
                </c:pt>
                <c:pt idx="11886">
                  <c:v>201747000000</c:v>
                </c:pt>
                <c:pt idx="11887">
                  <c:v>200854000000</c:v>
                </c:pt>
                <c:pt idx="11888">
                  <c:v>199951000000</c:v>
                </c:pt>
                <c:pt idx="11889">
                  <c:v>199064000000</c:v>
                </c:pt>
                <c:pt idx="11890">
                  <c:v>198213000000</c:v>
                </c:pt>
                <c:pt idx="11891">
                  <c:v>197367000000</c:v>
                </c:pt>
                <c:pt idx="11892">
                  <c:v>196433000000</c:v>
                </c:pt>
                <c:pt idx="11893">
                  <c:v>195755000000</c:v>
                </c:pt>
                <c:pt idx="11894">
                  <c:v>194983000000</c:v>
                </c:pt>
                <c:pt idx="11895">
                  <c:v>194132000000</c:v>
                </c:pt>
                <c:pt idx="11896">
                  <c:v>193538000000</c:v>
                </c:pt>
                <c:pt idx="11897">
                  <c:v>192858000000</c:v>
                </c:pt>
                <c:pt idx="11898">
                  <c:v>192219000000</c:v>
                </c:pt>
                <c:pt idx="11899">
                  <c:v>191609000000</c:v>
                </c:pt>
                <c:pt idx="11900">
                  <c:v>191037000000</c:v>
                </c:pt>
                <c:pt idx="11901">
                  <c:v>190500000000</c:v>
                </c:pt>
                <c:pt idx="11902">
                  <c:v>190008000000</c:v>
                </c:pt>
                <c:pt idx="11903">
                  <c:v>189556000000</c:v>
                </c:pt>
                <c:pt idx="11904">
                  <c:v>189133000000</c:v>
                </c:pt>
                <c:pt idx="11905">
                  <c:v>188770000000</c:v>
                </c:pt>
                <c:pt idx="11906">
                  <c:v>188431000000</c:v>
                </c:pt>
                <c:pt idx="11907">
                  <c:v>188161000000</c:v>
                </c:pt>
                <c:pt idx="11908">
                  <c:v>187938000000</c:v>
                </c:pt>
                <c:pt idx="11909">
                  <c:v>187747000000</c:v>
                </c:pt>
                <c:pt idx="11910">
                  <c:v>187622000000</c:v>
                </c:pt>
                <c:pt idx="11911">
                  <c:v>187547000000</c:v>
                </c:pt>
                <c:pt idx="11912">
                  <c:v>187518000000</c:v>
                </c:pt>
                <c:pt idx="11913">
                  <c:v>187546000000</c:v>
                </c:pt>
                <c:pt idx="11914">
                  <c:v>187625000000</c:v>
                </c:pt>
                <c:pt idx="11915">
                  <c:v>187764000000</c:v>
                </c:pt>
                <c:pt idx="11916">
                  <c:v>187950000000</c:v>
                </c:pt>
                <c:pt idx="11917">
                  <c:v>188202000000</c:v>
                </c:pt>
                <c:pt idx="11918">
                  <c:v>188496000000</c:v>
                </c:pt>
                <c:pt idx="11919">
                  <c:v>188842000000</c:v>
                </c:pt>
                <c:pt idx="11920">
                  <c:v>189262000000</c:v>
                </c:pt>
                <c:pt idx="11921">
                  <c:v>189718000000</c:v>
                </c:pt>
                <c:pt idx="11922">
                  <c:v>190226000000</c:v>
                </c:pt>
                <c:pt idx="11923">
                  <c:v>190817000000</c:v>
                </c:pt>
                <c:pt idx="11924">
                  <c:v>191434000000</c:v>
                </c:pt>
                <c:pt idx="11925">
                  <c:v>192196000000</c:v>
                </c:pt>
                <c:pt idx="11926">
                  <c:v>192870000000</c:v>
                </c:pt>
                <c:pt idx="11927">
                  <c:v>193649000000</c:v>
                </c:pt>
                <c:pt idx="11928">
                  <c:v>194522000000</c:v>
                </c:pt>
                <c:pt idx="11929">
                  <c:v>195422000000</c:v>
                </c:pt>
                <c:pt idx="11930">
                  <c:v>196363000000</c:v>
                </c:pt>
                <c:pt idx="11931">
                  <c:v>197413000000</c:v>
                </c:pt>
                <c:pt idx="11932">
                  <c:v>198464000000</c:v>
                </c:pt>
                <c:pt idx="11933">
                  <c:v>199567000000</c:v>
                </c:pt>
                <c:pt idx="11934">
                  <c:v>200774000000</c:v>
                </c:pt>
                <c:pt idx="11935">
                  <c:v>201986000000</c:v>
                </c:pt>
                <c:pt idx="11936">
                  <c:v>203150000000</c:v>
                </c:pt>
                <c:pt idx="11937">
                  <c:v>204600000000</c:v>
                </c:pt>
                <c:pt idx="11938">
                  <c:v>205972000000</c:v>
                </c:pt>
                <c:pt idx="11939">
                  <c:v>207288000000</c:v>
                </c:pt>
                <c:pt idx="11940">
                  <c:v>208882000000</c:v>
                </c:pt>
                <c:pt idx="11941">
                  <c:v>210413000000</c:v>
                </c:pt>
                <c:pt idx="11942">
                  <c:v>211993000000</c:v>
                </c:pt>
                <c:pt idx="11943">
                  <c:v>213633000000</c:v>
                </c:pt>
                <c:pt idx="11944">
                  <c:v>215324000000</c:v>
                </c:pt>
                <c:pt idx="11945">
                  <c:v>217067000000</c:v>
                </c:pt>
                <c:pt idx="11946">
                  <c:v>218869000000</c:v>
                </c:pt>
                <c:pt idx="11947">
                  <c:v>220745000000</c:v>
                </c:pt>
                <c:pt idx="11948">
                  <c:v>222634000000</c:v>
                </c:pt>
                <c:pt idx="11949">
                  <c:v>224603000000</c:v>
                </c:pt>
                <c:pt idx="11950">
                  <c:v>226704000000</c:v>
                </c:pt>
                <c:pt idx="11951">
                  <c:v>228709000000</c:v>
                </c:pt>
                <c:pt idx="11952">
                  <c:v>230849000000</c:v>
                </c:pt>
                <c:pt idx="11953">
                  <c:v>233048000000</c:v>
                </c:pt>
                <c:pt idx="11954">
                  <c:v>235305000000</c:v>
                </c:pt>
                <c:pt idx="11955">
                  <c:v>237796000000</c:v>
                </c:pt>
                <c:pt idx="11956">
                  <c:v>240017000000</c:v>
                </c:pt>
                <c:pt idx="11957">
                  <c:v>242457000000</c:v>
                </c:pt>
                <c:pt idx="11958">
                  <c:v>245149000000</c:v>
                </c:pt>
                <c:pt idx="11959">
                  <c:v>247568000000</c:v>
                </c:pt>
                <c:pt idx="11960">
                  <c:v>250202000000</c:v>
                </c:pt>
                <c:pt idx="11961">
                  <c:v>253060000000</c:v>
                </c:pt>
                <c:pt idx="11962">
                  <c:v>255723000000</c:v>
                </c:pt>
                <c:pt idx="11963">
                  <c:v>258562000000</c:v>
                </c:pt>
                <c:pt idx="11964">
                  <c:v>261580000000</c:v>
                </c:pt>
                <c:pt idx="11965">
                  <c:v>264513000000</c:v>
                </c:pt>
                <c:pt idx="11966">
                  <c:v>267635000000</c:v>
                </c:pt>
                <c:pt idx="11967">
                  <c:v>270762000000</c:v>
                </c:pt>
                <c:pt idx="11968">
                  <c:v>273972000000</c:v>
                </c:pt>
                <c:pt idx="11969">
                  <c:v>277299000000</c:v>
                </c:pt>
                <c:pt idx="11970">
                  <c:v>280693000000</c:v>
                </c:pt>
                <c:pt idx="11971">
                  <c:v>284143000000</c:v>
                </c:pt>
                <c:pt idx="11972">
                  <c:v>287680000000</c:v>
                </c:pt>
                <c:pt idx="11973">
                  <c:v>291376000000</c:v>
                </c:pt>
                <c:pt idx="11974">
                  <c:v>295027000000</c:v>
                </c:pt>
                <c:pt idx="11975">
                  <c:v>298830000000</c:v>
                </c:pt>
                <c:pt idx="11976">
                  <c:v>302841000000</c:v>
                </c:pt>
                <c:pt idx="11977">
                  <c:v>306730000000</c:v>
                </c:pt>
                <c:pt idx="11978">
                  <c:v>310943000000</c:v>
                </c:pt>
                <c:pt idx="11979">
                  <c:v>315118000000</c:v>
                </c:pt>
                <c:pt idx="11980">
                  <c:v>319312000000</c:v>
                </c:pt>
                <c:pt idx="11981">
                  <c:v>323791000000</c:v>
                </c:pt>
                <c:pt idx="11982">
                  <c:v>328266000000</c:v>
                </c:pt>
                <c:pt idx="11983">
                  <c:v>332819000000</c:v>
                </c:pt>
                <c:pt idx="11984">
                  <c:v>337562000000</c:v>
                </c:pt>
                <c:pt idx="11985">
                  <c:v>342371000000</c:v>
                </c:pt>
                <c:pt idx="11986">
                  <c:v>347279000000</c:v>
                </c:pt>
                <c:pt idx="11987">
                  <c:v>352317000000</c:v>
                </c:pt>
                <c:pt idx="11988">
                  <c:v>357486000000</c:v>
                </c:pt>
                <c:pt idx="11989">
                  <c:v>362730000000</c:v>
                </c:pt>
                <c:pt idx="11990">
                  <c:v>368090000000</c:v>
                </c:pt>
                <c:pt idx="11991">
                  <c:v>373621000000</c:v>
                </c:pt>
                <c:pt idx="11992">
                  <c:v>379178000000</c:v>
                </c:pt>
                <c:pt idx="11993">
                  <c:v>384984000000</c:v>
                </c:pt>
                <c:pt idx="11994">
                  <c:v>390819000000</c:v>
                </c:pt>
                <c:pt idx="11995">
                  <c:v>396671000000</c:v>
                </c:pt>
                <c:pt idx="11996">
                  <c:v>402916000000</c:v>
                </c:pt>
                <c:pt idx="11997">
                  <c:v>409119000000</c:v>
                </c:pt>
                <c:pt idx="11998">
                  <c:v>415268000000</c:v>
                </c:pt>
                <c:pt idx="11999">
                  <c:v>421972000000</c:v>
                </c:pt>
                <c:pt idx="12000">
                  <c:v>428552000000</c:v>
                </c:pt>
                <c:pt idx="12001">
                  <c:v>435015000000</c:v>
                </c:pt>
                <c:pt idx="12002">
                  <c:v>442195000000</c:v>
                </c:pt>
                <c:pt idx="12003">
                  <c:v>448856000000</c:v>
                </c:pt>
                <c:pt idx="12004">
                  <c:v>456385000000</c:v>
                </c:pt>
                <c:pt idx="12005">
                  <c:v>463612000000</c:v>
                </c:pt>
                <c:pt idx="12006">
                  <c:v>470567000000</c:v>
                </c:pt>
                <c:pt idx="12007">
                  <c:v>478582000000</c:v>
                </c:pt>
                <c:pt idx="12008">
                  <c:v>486202000000</c:v>
                </c:pt>
                <c:pt idx="12009">
                  <c:v>493453000000</c:v>
                </c:pt>
                <c:pt idx="12010">
                  <c:v>501913000000</c:v>
                </c:pt>
                <c:pt idx="12011">
                  <c:v>509925000000</c:v>
                </c:pt>
                <c:pt idx="12012">
                  <c:v>517547000000</c:v>
                </c:pt>
                <c:pt idx="12013">
                  <c:v>526374000000</c:v>
                </c:pt>
                <c:pt idx="12014">
                  <c:v>534776000000</c:v>
                </c:pt>
                <c:pt idx="12015">
                  <c:v>543319000000</c:v>
                </c:pt>
                <c:pt idx="12016">
                  <c:v>551985000000</c:v>
                </c:pt>
                <c:pt idx="12017">
                  <c:v>560460000000</c:v>
                </c:pt>
                <c:pt idx="12018">
                  <c:v>569714000000</c:v>
                </c:pt>
                <c:pt idx="12019">
                  <c:v>578765000000</c:v>
                </c:pt>
                <c:pt idx="12020">
                  <c:v>587780000000</c:v>
                </c:pt>
                <c:pt idx="12021">
                  <c:v>597261000000</c:v>
                </c:pt>
                <c:pt idx="12022">
                  <c:v>606694000000</c:v>
                </c:pt>
                <c:pt idx="12023">
                  <c:v>616216000000</c:v>
                </c:pt>
                <c:pt idx="12024">
                  <c:v>625903000000</c:v>
                </c:pt>
                <c:pt idx="12025">
                  <c:v>635711000000</c:v>
                </c:pt>
                <c:pt idx="12026">
                  <c:v>645586000000</c:v>
                </c:pt>
                <c:pt idx="12027">
                  <c:v>655644000000</c:v>
                </c:pt>
                <c:pt idx="12028">
                  <c:v>666411000000</c:v>
                </c:pt>
                <c:pt idx="12029">
                  <c:v>676114000000</c:v>
                </c:pt>
                <c:pt idx="12030">
                  <c:v>686537000000</c:v>
                </c:pt>
                <c:pt idx="12031">
                  <c:v>697901000000</c:v>
                </c:pt>
                <c:pt idx="12032">
                  <c:v>707803000000</c:v>
                </c:pt>
                <c:pt idx="12033">
                  <c:v>718586000000</c:v>
                </c:pt>
                <c:pt idx="12034">
                  <c:v>729578000000</c:v>
                </c:pt>
                <c:pt idx="12035">
                  <c:v>740602000000</c:v>
                </c:pt>
                <c:pt idx="12036">
                  <c:v>751742000000</c:v>
                </c:pt>
                <c:pt idx="12037">
                  <c:v>763103000000</c:v>
                </c:pt>
                <c:pt idx="12038">
                  <c:v>774483000000</c:v>
                </c:pt>
                <c:pt idx="12039">
                  <c:v>785977000000</c:v>
                </c:pt>
                <c:pt idx="12040">
                  <c:v>797730000000</c:v>
                </c:pt>
                <c:pt idx="12041">
                  <c:v>809464000000</c:v>
                </c:pt>
                <c:pt idx="12042">
                  <c:v>821578000000</c:v>
                </c:pt>
                <c:pt idx="12043">
                  <c:v>833554000000</c:v>
                </c:pt>
                <c:pt idx="12044">
                  <c:v>845645000000</c:v>
                </c:pt>
                <c:pt idx="12045">
                  <c:v>858255000000</c:v>
                </c:pt>
                <c:pt idx="12046">
                  <c:v>870592000000</c:v>
                </c:pt>
                <c:pt idx="12047">
                  <c:v>883046000000</c:v>
                </c:pt>
                <c:pt idx="12048">
                  <c:v>896075000000</c:v>
                </c:pt>
                <c:pt idx="12049">
                  <c:v>908780000000</c:v>
                </c:pt>
                <c:pt idx="12050">
                  <c:v>921606000000</c:v>
                </c:pt>
                <c:pt idx="12051">
                  <c:v>934932000000</c:v>
                </c:pt>
                <c:pt idx="12052">
                  <c:v>948016000000</c:v>
                </c:pt>
                <c:pt idx="12053">
                  <c:v>961381000000</c:v>
                </c:pt>
                <c:pt idx="12054">
                  <c:v>974729000000</c:v>
                </c:pt>
                <c:pt idx="12055">
                  <c:v>988205000000</c:v>
                </c:pt>
                <c:pt idx="12056">
                  <c:v>1001760000000</c:v>
                </c:pt>
                <c:pt idx="12057">
                  <c:v>1015510000000</c:v>
                </c:pt>
                <c:pt idx="12058">
                  <c:v>1029400000000</c:v>
                </c:pt>
                <c:pt idx="12059">
                  <c:v>1043270000000</c:v>
                </c:pt>
                <c:pt idx="12060">
                  <c:v>1057460000000</c:v>
                </c:pt>
                <c:pt idx="12061">
                  <c:v>1071330000000</c:v>
                </c:pt>
                <c:pt idx="12062">
                  <c:v>1086080000000</c:v>
                </c:pt>
                <c:pt idx="12063">
                  <c:v>1100710000000</c:v>
                </c:pt>
                <c:pt idx="12064">
                  <c:v>1115820000000</c:v>
                </c:pt>
                <c:pt idx="12065">
                  <c:v>1130300000000</c:v>
                </c:pt>
                <c:pt idx="12066">
                  <c:v>1145410000000</c:v>
                </c:pt>
                <c:pt idx="12067">
                  <c:v>1160600000000</c:v>
                </c:pt>
                <c:pt idx="12068">
                  <c:v>1176050000000</c:v>
                </c:pt>
                <c:pt idx="12069">
                  <c:v>1191680000000</c:v>
                </c:pt>
                <c:pt idx="12070">
                  <c:v>1207500000000</c:v>
                </c:pt>
                <c:pt idx="12071">
                  <c:v>1223490000000</c:v>
                </c:pt>
                <c:pt idx="12072">
                  <c:v>1240860000000</c:v>
                </c:pt>
                <c:pt idx="12073">
                  <c:v>1256190000000</c:v>
                </c:pt>
                <c:pt idx="12074">
                  <c:v>1272750000000</c:v>
                </c:pt>
                <c:pt idx="12075">
                  <c:v>1290450000000</c:v>
                </c:pt>
                <c:pt idx="12076">
                  <c:v>1306790000000</c:v>
                </c:pt>
                <c:pt idx="12077">
                  <c:v>1323950000000</c:v>
                </c:pt>
                <c:pt idx="12078">
                  <c:v>1341740000000</c:v>
                </c:pt>
                <c:pt idx="12079">
                  <c:v>1359330000000</c:v>
                </c:pt>
                <c:pt idx="12080">
                  <c:v>1377510000000</c:v>
                </c:pt>
                <c:pt idx="12081">
                  <c:v>1395520000000</c:v>
                </c:pt>
                <c:pt idx="12082">
                  <c:v>1413760000000</c:v>
                </c:pt>
                <c:pt idx="12083">
                  <c:v>1432320000000</c:v>
                </c:pt>
                <c:pt idx="12084">
                  <c:v>1451100000000</c:v>
                </c:pt>
                <c:pt idx="12085">
                  <c:v>1470020000000</c:v>
                </c:pt>
                <c:pt idx="12086">
                  <c:v>1489180000000</c:v>
                </c:pt>
                <c:pt idx="12087">
                  <c:v>1508660000000</c:v>
                </c:pt>
                <c:pt idx="12088">
                  <c:v>1528300000000</c:v>
                </c:pt>
                <c:pt idx="12089">
                  <c:v>1548380000000</c:v>
                </c:pt>
                <c:pt idx="12090">
                  <c:v>1568520000000</c:v>
                </c:pt>
                <c:pt idx="12091">
                  <c:v>1589180000000</c:v>
                </c:pt>
                <c:pt idx="12092">
                  <c:v>1609930000000</c:v>
                </c:pt>
                <c:pt idx="12093">
                  <c:v>1630840000000</c:v>
                </c:pt>
                <c:pt idx="12094">
                  <c:v>1652410000000</c:v>
                </c:pt>
                <c:pt idx="12095">
                  <c:v>1673900000000</c:v>
                </c:pt>
                <c:pt idx="12096">
                  <c:v>1695620000000</c:v>
                </c:pt>
                <c:pt idx="12097">
                  <c:v>1717890000000</c:v>
                </c:pt>
                <c:pt idx="12098">
                  <c:v>1740270000000</c:v>
                </c:pt>
                <c:pt idx="12099">
                  <c:v>1762840000000</c:v>
                </c:pt>
                <c:pt idx="12100">
                  <c:v>1785480000000</c:v>
                </c:pt>
                <c:pt idx="12101">
                  <c:v>1809120000000</c:v>
                </c:pt>
                <c:pt idx="12102">
                  <c:v>1831780000000</c:v>
                </c:pt>
                <c:pt idx="12103">
                  <c:v>1856560000000</c:v>
                </c:pt>
                <c:pt idx="12104">
                  <c:v>1880600000000</c:v>
                </c:pt>
                <c:pt idx="12105">
                  <c:v>1903880000000</c:v>
                </c:pt>
                <c:pt idx="12106">
                  <c:v>1929760000000</c:v>
                </c:pt>
                <c:pt idx="12107">
                  <c:v>1954700000000</c:v>
                </c:pt>
                <c:pt idx="12108">
                  <c:v>1979020000000</c:v>
                </c:pt>
                <c:pt idx="12109">
                  <c:v>2005550000000</c:v>
                </c:pt>
                <c:pt idx="12110">
                  <c:v>2030810000000</c:v>
                </c:pt>
                <c:pt idx="12111">
                  <c:v>2056950000000</c:v>
                </c:pt>
                <c:pt idx="12112">
                  <c:v>2083920000000</c:v>
                </c:pt>
                <c:pt idx="12113">
                  <c:v>2110430000000</c:v>
                </c:pt>
                <c:pt idx="12114">
                  <c:v>2137520000000</c:v>
                </c:pt>
                <c:pt idx="12115">
                  <c:v>2164930000000</c:v>
                </c:pt>
                <c:pt idx="12116">
                  <c:v>2192790000000</c:v>
                </c:pt>
                <c:pt idx="12117">
                  <c:v>2220500000000</c:v>
                </c:pt>
                <c:pt idx="12118">
                  <c:v>2248870000000</c:v>
                </c:pt>
                <c:pt idx="12119">
                  <c:v>2278190000000</c:v>
                </c:pt>
                <c:pt idx="12120">
                  <c:v>2306710000000</c:v>
                </c:pt>
                <c:pt idx="12121">
                  <c:v>2337140000000</c:v>
                </c:pt>
                <c:pt idx="12122">
                  <c:v>2366840000000</c:v>
                </c:pt>
                <c:pt idx="12123">
                  <c:v>2396140000000</c:v>
                </c:pt>
                <c:pt idx="12124">
                  <c:v>2427930000000</c:v>
                </c:pt>
                <c:pt idx="12125">
                  <c:v>2458660000000</c:v>
                </c:pt>
                <c:pt idx="12126">
                  <c:v>2488580000000</c:v>
                </c:pt>
                <c:pt idx="12127">
                  <c:v>2521690000000</c:v>
                </c:pt>
                <c:pt idx="12128">
                  <c:v>2551870000000</c:v>
                </c:pt>
                <c:pt idx="12129">
                  <c:v>2585790000000</c:v>
                </c:pt>
                <c:pt idx="12130">
                  <c:v>2618270000000</c:v>
                </c:pt>
                <c:pt idx="12131">
                  <c:v>2649260000000</c:v>
                </c:pt>
                <c:pt idx="12132">
                  <c:v>2684230000000</c:v>
                </c:pt>
                <c:pt idx="12133">
                  <c:v>2717760000000</c:v>
                </c:pt>
                <c:pt idx="12134">
                  <c:v>2749950000000</c:v>
                </c:pt>
                <c:pt idx="12135">
                  <c:v>2785760000000</c:v>
                </c:pt>
                <c:pt idx="12136">
                  <c:v>2820330000000</c:v>
                </c:pt>
                <c:pt idx="12137">
                  <c:v>2853990000000</c:v>
                </c:pt>
                <c:pt idx="12138">
                  <c:v>2890350000000</c:v>
                </c:pt>
                <c:pt idx="12139">
                  <c:v>2925490000000</c:v>
                </c:pt>
                <c:pt idx="12140">
                  <c:v>2961520000000</c:v>
                </c:pt>
                <c:pt idx="12141">
                  <c:v>2997820000000</c:v>
                </c:pt>
                <c:pt idx="12142">
                  <c:v>3035080000000</c:v>
                </c:pt>
                <c:pt idx="12143">
                  <c:v>3070950000000</c:v>
                </c:pt>
                <c:pt idx="12144">
                  <c:v>3108270000000</c:v>
                </c:pt>
                <c:pt idx="12145">
                  <c:v>3147660000000</c:v>
                </c:pt>
                <c:pt idx="12146">
                  <c:v>3183770000000</c:v>
                </c:pt>
                <c:pt idx="12147">
                  <c:v>3222120000000</c:v>
                </c:pt>
                <c:pt idx="12148">
                  <c:v>3261190000000</c:v>
                </c:pt>
                <c:pt idx="12149">
                  <c:v>3300240000000</c:v>
                </c:pt>
                <c:pt idx="12150">
                  <c:v>3339610000000</c:v>
                </c:pt>
                <c:pt idx="12151">
                  <c:v>3380090000000</c:v>
                </c:pt>
                <c:pt idx="12152">
                  <c:v>3420140000000</c:v>
                </c:pt>
                <c:pt idx="12153">
                  <c:v>3462020000000</c:v>
                </c:pt>
                <c:pt idx="12154">
                  <c:v>3501960000000</c:v>
                </c:pt>
                <c:pt idx="12155">
                  <c:v>3542970000000</c:v>
                </c:pt>
                <c:pt idx="12156">
                  <c:v>3584990000000</c:v>
                </c:pt>
                <c:pt idx="12157">
                  <c:v>3626530000000</c:v>
                </c:pt>
                <c:pt idx="12158">
                  <c:v>3668460000000</c:v>
                </c:pt>
                <c:pt idx="12159">
                  <c:v>3711200000000</c:v>
                </c:pt>
                <c:pt idx="12160">
                  <c:v>3753740000000</c:v>
                </c:pt>
                <c:pt idx="12161">
                  <c:v>3796560000000</c:v>
                </c:pt>
                <c:pt idx="12162">
                  <c:v>3840240000000</c:v>
                </c:pt>
                <c:pt idx="12163">
                  <c:v>3883650000000</c:v>
                </c:pt>
                <c:pt idx="12164">
                  <c:v>3927360000000</c:v>
                </c:pt>
                <c:pt idx="12165">
                  <c:v>3971880000000</c:v>
                </c:pt>
                <c:pt idx="12166">
                  <c:v>4016110000000</c:v>
                </c:pt>
                <c:pt idx="12167">
                  <c:v>4060780000000</c:v>
                </c:pt>
                <c:pt idx="12168">
                  <c:v>4105440000000</c:v>
                </c:pt>
                <c:pt idx="12169">
                  <c:v>4150430000000</c:v>
                </c:pt>
                <c:pt idx="12170">
                  <c:v>4195280000000</c:v>
                </c:pt>
                <c:pt idx="12171">
                  <c:v>4240760000000</c:v>
                </c:pt>
                <c:pt idx="12172">
                  <c:v>4286450000000</c:v>
                </c:pt>
                <c:pt idx="12173">
                  <c:v>4332500000000</c:v>
                </c:pt>
                <c:pt idx="12174">
                  <c:v>4378640000000</c:v>
                </c:pt>
                <c:pt idx="12175">
                  <c:v>4424960000000</c:v>
                </c:pt>
                <c:pt idx="12176">
                  <c:v>4472700000000</c:v>
                </c:pt>
                <c:pt idx="12177">
                  <c:v>4519440000000</c:v>
                </c:pt>
                <c:pt idx="12178">
                  <c:v>4568310000000</c:v>
                </c:pt>
                <c:pt idx="12179">
                  <c:v>4615430000000</c:v>
                </c:pt>
                <c:pt idx="12180">
                  <c:v>4662700000000</c:v>
                </c:pt>
                <c:pt idx="12181">
                  <c:v>4712020000000</c:v>
                </c:pt>
                <c:pt idx="12182">
                  <c:v>4759630000000</c:v>
                </c:pt>
                <c:pt idx="12183">
                  <c:v>4807380000000</c:v>
                </c:pt>
                <c:pt idx="12184">
                  <c:v>4855670000000</c:v>
                </c:pt>
                <c:pt idx="12185">
                  <c:v>4903720000000</c:v>
                </c:pt>
                <c:pt idx="12186">
                  <c:v>4951900000000</c:v>
                </c:pt>
                <c:pt idx="12187">
                  <c:v>4998740000000</c:v>
                </c:pt>
                <c:pt idx="12188">
                  <c:v>5047190000000</c:v>
                </c:pt>
                <c:pt idx="12189">
                  <c:v>5093780000000</c:v>
                </c:pt>
                <c:pt idx="12190">
                  <c:v>5142510000000</c:v>
                </c:pt>
                <c:pt idx="12191">
                  <c:v>5191380000000</c:v>
                </c:pt>
                <c:pt idx="12192">
                  <c:v>5238950000000</c:v>
                </c:pt>
                <c:pt idx="12193">
                  <c:v>5288150000000</c:v>
                </c:pt>
                <c:pt idx="12194">
                  <c:v>5337510000000</c:v>
                </c:pt>
                <c:pt idx="12195">
                  <c:v>5386850000000</c:v>
                </c:pt>
                <c:pt idx="12196">
                  <c:v>5436620000000</c:v>
                </c:pt>
                <c:pt idx="12197">
                  <c:v>5495440000000</c:v>
                </c:pt>
                <c:pt idx="12198">
                  <c:v>5537870000000</c:v>
                </c:pt>
                <c:pt idx="12199">
                  <c:v>5588340000000</c:v>
                </c:pt>
                <c:pt idx="12200">
                  <c:v>5640990000000</c:v>
                </c:pt>
                <c:pt idx="12201">
                  <c:v>5692000000000</c:v>
                </c:pt>
                <c:pt idx="12202">
                  <c:v>5743270000000</c:v>
                </c:pt>
                <c:pt idx="12203">
                  <c:v>5797520000000</c:v>
                </c:pt>
                <c:pt idx="12204">
                  <c:v>5849390000000</c:v>
                </c:pt>
                <c:pt idx="12205">
                  <c:v>5901550000000</c:v>
                </c:pt>
                <c:pt idx="12206">
                  <c:v>5956310000000</c:v>
                </c:pt>
                <c:pt idx="12207">
                  <c:v>6009130000000</c:v>
                </c:pt>
                <c:pt idx="12208">
                  <c:v>6052030000000</c:v>
                </c:pt>
                <c:pt idx="12209">
                  <c:v>6116690000000</c:v>
                </c:pt>
                <c:pt idx="12210">
                  <c:v>6170600000000</c:v>
                </c:pt>
                <c:pt idx="12211">
                  <c:v>6215750000000</c:v>
                </c:pt>
                <c:pt idx="12212">
                  <c:v>6278810000000</c:v>
                </c:pt>
                <c:pt idx="12213">
                  <c:v>6334010000000</c:v>
                </c:pt>
                <c:pt idx="12214">
                  <c:v>6387130000000</c:v>
                </c:pt>
                <c:pt idx="12215">
                  <c:v>6443350000000</c:v>
                </c:pt>
                <c:pt idx="12216">
                  <c:v>6504490000000</c:v>
                </c:pt>
                <c:pt idx="12217">
                  <c:v>6555080000000</c:v>
                </c:pt>
                <c:pt idx="12218">
                  <c:v>6613050000000</c:v>
                </c:pt>
                <c:pt idx="12219">
                  <c:v>6683130000000</c:v>
                </c:pt>
                <c:pt idx="12220">
                  <c:v>6730710000000</c:v>
                </c:pt>
                <c:pt idx="12221">
                  <c:v>6790670000000</c:v>
                </c:pt>
                <c:pt idx="12222">
                  <c:v>6864730000000</c:v>
                </c:pt>
                <c:pt idx="12223">
                  <c:v>6914630000000</c:v>
                </c:pt>
                <c:pt idx="12224">
                  <c:v>6976790000000</c:v>
                </c:pt>
                <c:pt idx="12225">
                  <c:v>7043050000000</c:v>
                </c:pt>
                <c:pt idx="12226">
                  <c:v>7106790000000</c:v>
                </c:pt>
                <c:pt idx="12227">
                  <c:v>7173350000000</c:v>
                </c:pt>
                <c:pt idx="12228">
                  <c:v>7239880000000</c:v>
                </c:pt>
                <c:pt idx="12229">
                  <c:v>7305950000000</c:v>
                </c:pt>
                <c:pt idx="12230">
                  <c:v>7366370000000</c:v>
                </c:pt>
                <c:pt idx="12231">
                  <c:v>7442510000000</c:v>
                </c:pt>
                <c:pt idx="12232">
                  <c:v>7510960000000</c:v>
                </c:pt>
                <c:pt idx="12233">
                  <c:v>7569130000000</c:v>
                </c:pt>
                <c:pt idx="12234">
                  <c:v>7650810000000</c:v>
                </c:pt>
                <c:pt idx="12235">
                  <c:v>7711270000000</c:v>
                </c:pt>
                <c:pt idx="12236">
                  <c:v>7783010000000</c:v>
                </c:pt>
                <c:pt idx="12237">
                  <c:v>7864720000000</c:v>
                </c:pt>
                <c:pt idx="12238">
                  <c:v>7932860000000</c:v>
                </c:pt>
                <c:pt idx="12239">
                  <c:v>8009870000000</c:v>
                </c:pt>
                <c:pt idx="12240">
                  <c:v>8084820000000</c:v>
                </c:pt>
                <c:pt idx="12241">
                  <c:v>8162850000000</c:v>
                </c:pt>
                <c:pt idx="12242">
                  <c:v>8234560000000</c:v>
                </c:pt>
                <c:pt idx="12243">
                  <c:v>8311910000000</c:v>
                </c:pt>
                <c:pt idx="12244">
                  <c:v>8398550000000</c:v>
                </c:pt>
                <c:pt idx="12245">
                  <c:v>8466840000000</c:v>
                </c:pt>
                <c:pt idx="12246">
                  <c:v>8558380000000</c:v>
                </c:pt>
                <c:pt idx="12247">
                  <c:v>8638760000000</c:v>
                </c:pt>
                <c:pt idx="12248">
                  <c:v>8707740000000</c:v>
                </c:pt>
                <c:pt idx="12249">
                  <c:v>8801660000000</c:v>
                </c:pt>
                <c:pt idx="12250">
                  <c:v>8874120000000</c:v>
                </c:pt>
                <c:pt idx="12251">
                  <c:v>8957150000000</c:v>
                </c:pt>
                <c:pt idx="12252">
                  <c:v>9050720000000</c:v>
                </c:pt>
                <c:pt idx="12253">
                  <c:v>9128610000000</c:v>
                </c:pt>
                <c:pt idx="12254">
                  <c:v>9213300000000</c:v>
                </c:pt>
                <c:pt idx="12255">
                  <c:v>9305390000000</c:v>
                </c:pt>
                <c:pt idx="12256">
                  <c:v>9387640000000</c:v>
                </c:pt>
                <c:pt idx="12257">
                  <c:v>9477070000000</c:v>
                </c:pt>
                <c:pt idx="12258">
                  <c:v>9563840000000</c:v>
                </c:pt>
                <c:pt idx="12259">
                  <c:v>9649280000000</c:v>
                </c:pt>
                <c:pt idx="12260">
                  <c:v>9736090000000</c:v>
                </c:pt>
                <c:pt idx="12261">
                  <c:v>9823850000000</c:v>
                </c:pt>
                <c:pt idx="12262">
                  <c:v>9913150000000</c:v>
                </c:pt>
                <c:pt idx="12263">
                  <c:v>9997400000000</c:v>
                </c:pt>
                <c:pt idx="12264">
                  <c:v>10091500000000</c:v>
                </c:pt>
                <c:pt idx="12265">
                  <c:v>10173000000000</c:v>
                </c:pt>
                <c:pt idx="12266">
                  <c:v>10261700000000</c:v>
                </c:pt>
                <c:pt idx="12267">
                  <c:v>10360700000000</c:v>
                </c:pt>
                <c:pt idx="12268">
                  <c:v>10439500000000</c:v>
                </c:pt>
                <c:pt idx="12269">
                  <c:v>10528400000000</c:v>
                </c:pt>
                <c:pt idx="12270">
                  <c:v>10630800000000</c:v>
                </c:pt>
                <c:pt idx="12271">
                  <c:v>10706600000000</c:v>
                </c:pt>
                <c:pt idx="12272">
                  <c:v>10795500000000</c:v>
                </c:pt>
                <c:pt idx="12273">
                  <c:v>10898300000000</c:v>
                </c:pt>
                <c:pt idx="12274">
                  <c:v>10973800000000</c:v>
                </c:pt>
                <c:pt idx="12275">
                  <c:v>11072800000000</c:v>
                </c:pt>
                <c:pt idx="12276">
                  <c:v>11153400000000</c:v>
                </c:pt>
                <c:pt idx="12277">
                  <c:v>11242400000000</c:v>
                </c:pt>
                <c:pt idx="12278">
                  <c:v>11335200000000</c:v>
                </c:pt>
                <c:pt idx="12279">
                  <c:v>11424500000000</c:v>
                </c:pt>
                <c:pt idx="12280">
                  <c:v>11513300000000</c:v>
                </c:pt>
                <c:pt idx="12281">
                  <c:v>11598500000000</c:v>
                </c:pt>
                <c:pt idx="12282">
                  <c:v>11697600000000</c:v>
                </c:pt>
                <c:pt idx="12283">
                  <c:v>11786400000000</c:v>
                </c:pt>
                <c:pt idx="12284">
                  <c:v>11881500000000</c:v>
                </c:pt>
                <c:pt idx="12285">
                  <c:v>11970400000000</c:v>
                </c:pt>
                <c:pt idx="12286">
                  <c:v>12059200000000</c:v>
                </c:pt>
                <c:pt idx="12287">
                  <c:v>12149700000000</c:v>
                </c:pt>
                <c:pt idx="12288">
                  <c:v>12238700000000</c:v>
                </c:pt>
                <c:pt idx="12289">
                  <c:v>12307600000000</c:v>
                </c:pt>
                <c:pt idx="12290">
                  <c:v>12413200000000</c:v>
                </c:pt>
                <c:pt idx="12291">
                  <c:v>12502300000000</c:v>
                </c:pt>
                <c:pt idx="12292">
                  <c:v>12577500000000</c:v>
                </c:pt>
                <c:pt idx="12293">
                  <c:v>12675300000000</c:v>
                </c:pt>
                <c:pt idx="12294">
                  <c:v>12764900000000</c:v>
                </c:pt>
                <c:pt idx="12295">
                  <c:v>12849600000000</c:v>
                </c:pt>
                <c:pt idx="12296">
                  <c:v>12939600000000</c:v>
                </c:pt>
                <c:pt idx="12297">
                  <c:v>13029800000000</c:v>
                </c:pt>
                <c:pt idx="12298">
                  <c:v>13116900000000</c:v>
                </c:pt>
                <c:pt idx="12299">
                  <c:v>13207700000000</c:v>
                </c:pt>
                <c:pt idx="12300">
                  <c:v>13317200000000</c:v>
                </c:pt>
                <c:pt idx="12301">
                  <c:v>13389200000000</c:v>
                </c:pt>
                <c:pt idx="12302">
                  <c:v>13481100000000</c:v>
                </c:pt>
                <c:pt idx="12303">
                  <c:v>13574800000000</c:v>
                </c:pt>
                <c:pt idx="12304">
                  <c:v>13667700000000</c:v>
                </c:pt>
                <c:pt idx="12305">
                  <c:v>13761000000000</c:v>
                </c:pt>
                <c:pt idx="12306">
                  <c:v>13858800000000</c:v>
                </c:pt>
                <c:pt idx="12307">
                  <c:v>13953200000000</c:v>
                </c:pt>
                <c:pt idx="12308">
                  <c:v>14048200000000</c:v>
                </c:pt>
                <c:pt idx="12309">
                  <c:v>14150200000000</c:v>
                </c:pt>
                <c:pt idx="12310">
                  <c:v>14246400000000</c:v>
                </c:pt>
                <c:pt idx="12311">
                  <c:v>14343200000000</c:v>
                </c:pt>
                <c:pt idx="12312">
                  <c:v>14448800000000</c:v>
                </c:pt>
                <c:pt idx="12313">
                  <c:v>14546900000000</c:v>
                </c:pt>
                <c:pt idx="12314">
                  <c:v>14653400000000</c:v>
                </c:pt>
                <c:pt idx="12315">
                  <c:v>14752900000000</c:v>
                </c:pt>
                <c:pt idx="12316">
                  <c:v>14853100000000</c:v>
                </c:pt>
                <c:pt idx="12317">
                  <c:v>14957600000000</c:v>
                </c:pt>
                <c:pt idx="12318">
                  <c:v>15059200000000</c:v>
                </c:pt>
                <c:pt idx="12319">
                  <c:v>15161400000000</c:v>
                </c:pt>
                <c:pt idx="12320">
                  <c:v>15261400000000</c:v>
                </c:pt>
                <c:pt idx="12321">
                  <c:v>15364900000000</c:v>
                </c:pt>
                <c:pt idx="12322">
                  <c:v>15469100000000</c:v>
                </c:pt>
                <c:pt idx="12323">
                  <c:v>15565400000000</c:v>
                </c:pt>
                <c:pt idx="12324">
                  <c:v>15670800000000</c:v>
                </c:pt>
                <c:pt idx="12325">
                  <c:v>15767100000000</c:v>
                </c:pt>
                <c:pt idx="12326">
                  <c:v>15873700000000</c:v>
                </c:pt>
                <c:pt idx="12327">
                  <c:v>15980700000000</c:v>
                </c:pt>
                <c:pt idx="12328">
                  <c:v>16081300000000</c:v>
                </c:pt>
                <c:pt idx="12329">
                  <c:v>16189400000000</c:v>
                </c:pt>
                <c:pt idx="12330">
                  <c:v>16298000000000</c:v>
                </c:pt>
                <c:pt idx="12331">
                  <c:v>16405500000000</c:v>
                </c:pt>
                <c:pt idx="12332">
                  <c:v>16515000000000</c:v>
                </c:pt>
                <c:pt idx="12333">
                  <c:v>16662800000000</c:v>
                </c:pt>
                <c:pt idx="12334">
                  <c:v>16739200000000</c:v>
                </c:pt>
                <c:pt idx="12335">
                  <c:v>16849800000000</c:v>
                </c:pt>
                <c:pt idx="12336">
                  <c:v>16968900000000</c:v>
                </c:pt>
                <c:pt idx="12337">
                  <c:v>17080100000000</c:v>
                </c:pt>
                <c:pt idx="12338">
                  <c:v>17191400000000</c:v>
                </c:pt>
                <c:pt idx="12339">
                  <c:v>17313300000000</c:v>
                </c:pt>
                <c:pt idx="12340">
                  <c:v>17424900000000</c:v>
                </c:pt>
                <c:pt idx="12341">
                  <c:v>17536500000000</c:v>
                </c:pt>
                <c:pt idx="12342">
                  <c:v>17657600000000</c:v>
                </c:pt>
                <c:pt idx="12343">
                  <c:v>17769100000000</c:v>
                </c:pt>
                <c:pt idx="12344">
                  <c:v>17843300000000</c:v>
                </c:pt>
                <c:pt idx="12345">
                  <c:v>17996400000000</c:v>
                </c:pt>
                <c:pt idx="12346">
                  <c:v>18107500000000</c:v>
                </c:pt>
                <c:pt idx="12347">
                  <c:v>18177000000000</c:v>
                </c:pt>
                <c:pt idx="12348">
                  <c:v>18325200000000</c:v>
                </c:pt>
                <c:pt idx="12349">
                  <c:v>18435600000000</c:v>
                </c:pt>
                <c:pt idx="12350">
                  <c:v>18534500000000</c:v>
                </c:pt>
                <c:pt idx="12351">
                  <c:v>18644200000000</c:v>
                </c:pt>
                <c:pt idx="12352">
                  <c:v>18754500000000</c:v>
                </c:pt>
                <c:pt idx="12353">
                  <c:v>18849800000000</c:v>
                </c:pt>
                <c:pt idx="12354">
                  <c:v>18958500000000</c:v>
                </c:pt>
                <c:pt idx="12355">
                  <c:v>19097100000000</c:v>
                </c:pt>
                <c:pt idx="12356">
                  <c:v>19166800000000</c:v>
                </c:pt>
                <c:pt idx="12357">
                  <c:v>19274600000000</c:v>
                </c:pt>
                <c:pt idx="12358">
                  <c:v>19429600000000</c:v>
                </c:pt>
                <c:pt idx="12359">
                  <c:v>19490600000000</c:v>
                </c:pt>
                <c:pt idx="12360">
                  <c:v>19597300000000</c:v>
                </c:pt>
                <c:pt idx="12361">
                  <c:v>19713900000000</c:v>
                </c:pt>
                <c:pt idx="12362">
                  <c:v>19819900000000</c:v>
                </c:pt>
                <c:pt idx="12363">
                  <c:v>19945500000000</c:v>
                </c:pt>
                <c:pt idx="12364">
                  <c:v>20043500000000</c:v>
                </c:pt>
                <c:pt idx="12365">
                  <c:v>20148400000000</c:v>
                </c:pt>
                <c:pt idx="12366">
                  <c:v>20241500000000</c:v>
                </c:pt>
                <c:pt idx="12367">
                  <c:v>20368300000000</c:v>
                </c:pt>
                <c:pt idx="12368">
                  <c:v>20472000000000</c:v>
                </c:pt>
                <c:pt idx="12369">
                  <c:v>20537900000000</c:v>
                </c:pt>
                <c:pt idx="12370">
                  <c:v>20685800000000</c:v>
                </c:pt>
                <c:pt idx="12371">
                  <c:v>20741700000000</c:v>
                </c:pt>
                <c:pt idx="12372">
                  <c:v>20844000000000</c:v>
                </c:pt>
                <c:pt idx="12373">
                  <c:v>20994000000000</c:v>
                </c:pt>
                <c:pt idx="12374">
                  <c:v>21059000000000</c:v>
                </c:pt>
                <c:pt idx="12375">
                  <c:v>21190900000000</c:v>
                </c:pt>
                <c:pt idx="12376">
                  <c:v>21292100000000</c:v>
                </c:pt>
                <c:pt idx="12377">
                  <c:v>21379000000000</c:v>
                </c:pt>
                <c:pt idx="12378">
                  <c:v>21481200000000</c:v>
                </c:pt>
                <c:pt idx="12379">
                  <c:v>21581800000000</c:v>
                </c:pt>
                <c:pt idx="12380">
                  <c:v>21693700000000</c:v>
                </c:pt>
                <c:pt idx="12381">
                  <c:v>21769200000000</c:v>
                </c:pt>
                <c:pt idx="12382">
                  <c:v>21899300000000</c:v>
                </c:pt>
                <c:pt idx="12383">
                  <c:v>21999200000000</c:v>
                </c:pt>
                <c:pt idx="12384">
                  <c:v>22061900000000</c:v>
                </c:pt>
                <c:pt idx="12385">
                  <c:v>22199100000000</c:v>
                </c:pt>
                <c:pt idx="12386">
                  <c:v>22263800000000</c:v>
                </c:pt>
                <c:pt idx="12387">
                  <c:v>22363400000000</c:v>
                </c:pt>
                <c:pt idx="12388">
                  <c:v>22496000000000</c:v>
                </c:pt>
                <c:pt idx="12389">
                  <c:v>22572000000000</c:v>
                </c:pt>
                <c:pt idx="12390">
                  <c:v>22671400000000</c:v>
                </c:pt>
                <c:pt idx="12391">
                  <c:v>22790500000000</c:v>
                </c:pt>
                <c:pt idx="12392">
                  <c:v>22879800000000</c:v>
                </c:pt>
                <c:pt idx="12393">
                  <c:v>22981800000000</c:v>
                </c:pt>
                <c:pt idx="12394">
                  <c:v>23081100000000</c:v>
                </c:pt>
                <c:pt idx="12395">
                  <c:v>23183700000000</c:v>
                </c:pt>
                <c:pt idx="12396">
                  <c:v>23270600000000</c:v>
                </c:pt>
                <c:pt idx="12397">
                  <c:v>23369300000000</c:v>
                </c:pt>
                <c:pt idx="12398">
                  <c:v>23484500000000</c:v>
                </c:pt>
                <c:pt idx="12399">
                  <c:v>23561300000000</c:v>
                </c:pt>
                <c:pt idx="12400">
                  <c:v>23684900000000</c:v>
                </c:pt>
                <c:pt idx="12401">
                  <c:v>23757200000000</c:v>
                </c:pt>
                <c:pt idx="12402">
                  <c:v>23854300000000</c:v>
                </c:pt>
                <c:pt idx="12403">
                  <c:v>23977800000000</c:v>
                </c:pt>
                <c:pt idx="12404">
                  <c:v>24052100000000</c:v>
                </c:pt>
                <c:pt idx="12405">
                  <c:v>24148000000000</c:v>
                </c:pt>
                <c:pt idx="12406">
                  <c:v>24260500000000</c:v>
                </c:pt>
                <c:pt idx="12407">
                  <c:v>24345900000000</c:v>
                </c:pt>
                <c:pt idx="12408">
                  <c:v>24440300000000</c:v>
                </c:pt>
                <c:pt idx="12409">
                  <c:v>24532800000000</c:v>
                </c:pt>
                <c:pt idx="12410">
                  <c:v>24636400000000</c:v>
                </c:pt>
                <c:pt idx="12411">
                  <c:v>24707700000000</c:v>
                </c:pt>
                <c:pt idx="12412">
                  <c:v>24826600000000</c:v>
                </c:pt>
                <c:pt idx="12413">
                  <c:v>24917100000000</c:v>
                </c:pt>
                <c:pt idx="12414">
                  <c:v>24975300000000</c:v>
                </c:pt>
                <c:pt idx="12415">
                  <c:v>25094700000000</c:v>
                </c:pt>
                <c:pt idx="12416">
                  <c:v>25182200000000</c:v>
                </c:pt>
                <c:pt idx="12417">
                  <c:v>25242900000000</c:v>
                </c:pt>
                <c:pt idx="12418">
                  <c:v>25346300000000</c:v>
                </c:pt>
                <c:pt idx="12419">
                  <c:v>25430400000000</c:v>
                </c:pt>
                <c:pt idx="12420">
                  <c:v>25503500000000</c:v>
                </c:pt>
                <c:pt idx="12421">
                  <c:v>25585200000000</c:v>
                </c:pt>
                <c:pt idx="12422">
                  <c:v>25665600000000</c:v>
                </c:pt>
                <c:pt idx="12423">
                  <c:v>25737600000000</c:v>
                </c:pt>
                <c:pt idx="12424">
                  <c:v>25815300000000</c:v>
                </c:pt>
                <c:pt idx="12425">
                  <c:v>25913200000000</c:v>
                </c:pt>
                <c:pt idx="12426">
                  <c:v>25964200000000</c:v>
                </c:pt>
                <c:pt idx="12427">
                  <c:v>26037400000000</c:v>
                </c:pt>
                <c:pt idx="12428">
                  <c:v>26130900000000</c:v>
                </c:pt>
                <c:pt idx="12429">
                  <c:v>26182900000000</c:v>
                </c:pt>
                <c:pt idx="12430">
                  <c:v>26251200000000</c:v>
                </c:pt>
                <c:pt idx="12431">
                  <c:v>26327100000000</c:v>
                </c:pt>
                <c:pt idx="12432">
                  <c:v>26391800000000</c:v>
                </c:pt>
                <c:pt idx="12433">
                  <c:v>26454700000000</c:v>
                </c:pt>
                <c:pt idx="12434">
                  <c:v>26526300000000</c:v>
                </c:pt>
                <c:pt idx="12435">
                  <c:v>26585600000000</c:v>
                </c:pt>
                <c:pt idx="12436">
                  <c:v>26632200000000</c:v>
                </c:pt>
                <c:pt idx="12437">
                  <c:v>26703800000000</c:v>
                </c:pt>
                <c:pt idx="12438">
                  <c:v>26757300000000</c:v>
                </c:pt>
                <c:pt idx="12439">
                  <c:v>26806600000000</c:v>
                </c:pt>
                <c:pt idx="12440">
                  <c:v>26856300000000</c:v>
                </c:pt>
                <c:pt idx="12441">
                  <c:v>26904100000000</c:v>
                </c:pt>
                <c:pt idx="12442">
                  <c:v>26943700000000</c:v>
                </c:pt>
                <c:pt idx="12443">
                  <c:v>26987600000000</c:v>
                </c:pt>
                <c:pt idx="12444">
                  <c:v>27029500000000</c:v>
                </c:pt>
                <c:pt idx="12445">
                  <c:v>27063800000000</c:v>
                </c:pt>
                <c:pt idx="12446">
                  <c:v>27101900000000</c:v>
                </c:pt>
                <c:pt idx="12447">
                  <c:v>27141300000000</c:v>
                </c:pt>
                <c:pt idx="12448">
                  <c:v>27169700000000</c:v>
                </c:pt>
                <c:pt idx="12449">
                  <c:v>27202200000000</c:v>
                </c:pt>
                <c:pt idx="12450">
                  <c:v>27233400000000</c:v>
                </c:pt>
                <c:pt idx="12451">
                  <c:v>27262500000000</c:v>
                </c:pt>
                <c:pt idx="12452">
                  <c:v>27289700000000</c:v>
                </c:pt>
                <c:pt idx="12453">
                  <c:v>27319100000000</c:v>
                </c:pt>
                <c:pt idx="12454">
                  <c:v>27343000000000</c:v>
                </c:pt>
                <c:pt idx="12455">
                  <c:v>27365000000000</c:v>
                </c:pt>
                <c:pt idx="12456">
                  <c:v>27392200000000</c:v>
                </c:pt>
                <c:pt idx="12457">
                  <c:v>27410800000000</c:v>
                </c:pt>
                <c:pt idx="12458">
                  <c:v>27403700000000</c:v>
                </c:pt>
                <c:pt idx="12459">
                  <c:v>27447600000000</c:v>
                </c:pt>
                <c:pt idx="12460">
                  <c:v>27460900000000</c:v>
                </c:pt>
                <c:pt idx="12461">
                  <c:v>27470400000000</c:v>
                </c:pt>
                <c:pt idx="12462">
                  <c:v>27480100000000</c:v>
                </c:pt>
                <c:pt idx="12463">
                  <c:v>27488200000000</c:v>
                </c:pt>
                <c:pt idx="12464">
                  <c:v>27484000000000</c:v>
                </c:pt>
                <c:pt idx="12465">
                  <c:v>27488600000000</c:v>
                </c:pt>
                <c:pt idx="12466">
                  <c:v>27491500000000</c:v>
                </c:pt>
                <c:pt idx="12467">
                  <c:v>27477300000000</c:v>
                </c:pt>
                <c:pt idx="12468">
                  <c:v>27477000000000</c:v>
                </c:pt>
                <c:pt idx="12469">
                  <c:v>27512300000000</c:v>
                </c:pt>
                <c:pt idx="12470">
                  <c:v>27459200000000</c:v>
                </c:pt>
                <c:pt idx="12471">
                  <c:v>27454200000000</c:v>
                </c:pt>
                <c:pt idx="12472">
                  <c:v>27447600000000</c:v>
                </c:pt>
                <c:pt idx="12473">
                  <c:v>27439800000000</c:v>
                </c:pt>
                <c:pt idx="12474">
                  <c:v>27430300000000</c:v>
                </c:pt>
                <c:pt idx="12475">
                  <c:v>27433600000000</c:v>
                </c:pt>
                <c:pt idx="12476">
                  <c:v>27421300000000</c:v>
                </c:pt>
                <c:pt idx="12477">
                  <c:v>27407500000000</c:v>
                </c:pt>
                <c:pt idx="12478">
                  <c:v>27413200000000</c:v>
                </c:pt>
                <c:pt idx="12479">
                  <c:v>27396600000000</c:v>
                </c:pt>
                <c:pt idx="12480">
                  <c:v>27358000000000</c:v>
                </c:pt>
                <c:pt idx="12481">
                  <c:v>27376900000000</c:v>
                </c:pt>
                <c:pt idx="12482">
                  <c:v>27355600000000</c:v>
                </c:pt>
                <c:pt idx="12483">
                  <c:v>27275100000000</c:v>
                </c:pt>
                <c:pt idx="12484">
                  <c:v>27314500000000</c:v>
                </c:pt>
                <c:pt idx="12485">
                  <c:v>27288400000000</c:v>
                </c:pt>
                <c:pt idx="12486">
                  <c:v>27252400000000</c:v>
                </c:pt>
                <c:pt idx="12487">
                  <c:v>27223000000000</c:v>
                </c:pt>
                <c:pt idx="12488">
                  <c:v>27149700000000</c:v>
                </c:pt>
                <c:pt idx="12489">
                  <c:v>27142100000000</c:v>
                </c:pt>
                <c:pt idx="12490">
                  <c:v>27107800000000</c:v>
                </c:pt>
                <c:pt idx="12491">
                  <c:v>27070000000000</c:v>
                </c:pt>
                <c:pt idx="12492">
                  <c:v>27015500000000</c:v>
                </c:pt>
                <c:pt idx="12493">
                  <c:v>26976400000000</c:v>
                </c:pt>
                <c:pt idx="12494">
                  <c:v>26970900000000</c:v>
                </c:pt>
                <c:pt idx="12495">
                  <c:v>26880300000000</c:v>
                </c:pt>
                <c:pt idx="12496">
                  <c:v>26836300000000</c:v>
                </c:pt>
                <c:pt idx="12497">
                  <c:v>26791200000000</c:v>
                </c:pt>
                <c:pt idx="12498">
                  <c:v>26744100000000</c:v>
                </c:pt>
                <c:pt idx="12499">
                  <c:v>26734000000000</c:v>
                </c:pt>
                <c:pt idx="12500">
                  <c:v>26658100000000</c:v>
                </c:pt>
                <c:pt idx="12501">
                  <c:v>26606000000000</c:v>
                </c:pt>
                <c:pt idx="12502">
                  <c:v>26557700000000</c:v>
                </c:pt>
                <c:pt idx="12503">
                  <c:v>26513200000000</c:v>
                </c:pt>
                <c:pt idx="12504">
                  <c:v>26455700000000</c:v>
                </c:pt>
                <c:pt idx="12505">
                  <c:v>26366000000000</c:v>
                </c:pt>
                <c:pt idx="12506">
                  <c:v>26346700000000</c:v>
                </c:pt>
                <c:pt idx="12507">
                  <c:v>26229700000000</c:v>
                </c:pt>
                <c:pt idx="12508">
                  <c:v>26164700000000</c:v>
                </c:pt>
                <c:pt idx="12509">
                  <c:v>26152200000000</c:v>
                </c:pt>
                <c:pt idx="12510">
                  <c:v>26031500000000</c:v>
                </c:pt>
                <c:pt idx="12511">
                  <c:v>26002700000000</c:v>
                </c:pt>
                <c:pt idx="12512">
                  <c:v>25930000000000</c:v>
                </c:pt>
                <c:pt idx="12513">
                  <c:v>25830000000000</c:v>
                </c:pt>
                <c:pt idx="12514">
                  <c:v>25763700000000</c:v>
                </c:pt>
                <c:pt idx="12515">
                  <c:v>25685400000000</c:v>
                </c:pt>
                <c:pt idx="12516">
                  <c:v>25617700000000</c:v>
                </c:pt>
                <c:pt idx="12517">
                  <c:v>25507000000000</c:v>
                </c:pt>
                <c:pt idx="12518">
                  <c:v>25471400000000</c:v>
                </c:pt>
                <c:pt idx="12519">
                  <c:v>25385500000000</c:v>
                </c:pt>
                <c:pt idx="12520">
                  <c:v>25236900000000</c:v>
                </c:pt>
                <c:pt idx="12521">
                  <c:v>25215200000000</c:v>
                </c:pt>
                <c:pt idx="12522">
                  <c:v>25054000000000</c:v>
                </c:pt>
                <c:pt idx="12523">
                  <c:v>24960100000000</c:v>
                </c:pt>
                <c:pt idx="12524">
                  <c:v>24921800000000</c:v>
                </c:pt>
                <c:pt idx="12525">
                  <c:v>24778100000000</c:v>
                </c:pt>
                <c:pt idx="12526">
                  <c:v>24699600000000</c:v>
                </c:pt>
                <c:pt idx="12527">
                  <c:v>24596900000000</c:v>
                </c:pt>
                <c:pt idx="12528">
                  <c:v>24491700000000</c:v>
                </c:pt>
                <c:pt idx="12529">
                  <c:v>24357100000000</c:v>
                </c:pt>
                <c:pt idx="12530">
                  <c:v>24247500000000</c:v>
                </c:pt>
                <c:pt idx="12531">
                  <c:v>24185300000000</c:v>
                </c:pt>
                <c:pt idx="12532">
                  <c:v>24000500000000</c:v>
                </c:pt>
                <c:pt idx="12533">
                  <c:v>23884000000000</c:v>
                </c:pt>
                <c:pt idx="12534">
                  <c:v>23844000000000</c:v>
                </c:pt>
                <c:pt idx="12535">
                  <c:v>23644700000000</c:v>
                </c:pt>
                <c:pt idx="12536">
                  <c:v>23588700000000</c:v>
                </c:pt>
                <c:pt idx="12537">
                  <c:v>23415600000000</c:v>
                </c:pt>
                <c:pt idx="12538">
                  <c:v>23287200000000</c:v>
                </c:pt>
                <c:pt idx="12539">
                  <c:v>23182100000000</c:v>
                </c:pt>
                <c:pt idx="12540">
                  <c:v>23052100000000</c:v>
                </c:pt>
                <c:pt idx="12541">
                  <c:v>22916100000000</c:v>
                </c:pt>
                <c:pt idx="12542">
                  <c:v>22749900000000</c:v>
                </c:pt>
                <c:pt idx="12543">
                  <c:v>22658900000000</c:v>
                </c:pt>
                <c:pt idx="12544">
                  <c:v>22514700000000</c:v>
                </c:pt>
                <c:pt idx="12545">
                  <c:v>22304400000000</c:v>
                </c:pt>
                <c:pt idx="12546">
                  <c:v>22217700000000</c:v>
                </c:pt>
                <c:pt idx="12547">
                  <c:v>22007600000000</c:v>
                </c:pt>
                <c:pt idx="12548">
                  <c:v>21888500000000</c:v>
                </c:pt>
                <c:pt idx="12549">
                  <c:v>21730300000000</c:v>
                </c:pt>
                <c:pt idx="12550">
                  <c:v>21551100000000</c:v>
                </c:pt>
                <c:pt idx="12551">
                  <c:v>21381500000000</c:v>
                </c:pt>
                <c:pt idx="12552">
                  <c:v>21215100000000</c:v>
                </c:pt>
                <c:pt idx="12553">
                  <c:v>21071000000000</c:v>
                </c:pt>
                <c:pt idx="12554">
                  <c:v>20858800000000</c:v>
                </c:pt>
                <c:pt idx="12555">
                  <c:v>20684500000000</c:v>
                </c:pt>
                <c:pt idx="12556">
                  <c:v>20510300000000</c:v>
                </c:pt>
                <c:pt idx="12557">
                  <c:v>20330900000000</c:v>
                </c:pt>
                <c:pt idx="12558">
                  <c:v>20148900000000</c:v>
                </c:pt>
                <c:pt idx="12559">
                  <c:v>19981000000000</c:v>
                </c:pt>
                <c:pt idx="12560">
                  <c:v>19793600000000</c:v>
                </c:pt>
                <c:pt idx="12561">
                  <c:v>19604800000000</c:v>
                </c:pt>
                <c:pt idx="12562">
                  <c:v>19429200000000</c:v>
                </c:pt>
                <c:pt idx="12563">
                  <c:v>19233500000000</c:v>
                </c:pt>
                <c:pt idx="12564">
                  <c:v>19004500000000</c:v>
                </c:pt>
                <c:pt idx="12565">
                  <c:v>18843700000000</c:v>
                </c:pt>
                <c:pt idx="12566">
                  <c:v>18639900000000</c:v>
                </c:pt>
                <c:pt idx="12567">
                  <c:v>18427800000000</c:v>
                </c:pt>
                <c:pt idx="12568">
                  <c:v>18218900000000</c:v>
                </c:pt>
                <c:pt idx="12569">
                  <c:v>18007600000000</c:v>
                </c:pt>
                <c:pt idx="12570">
                  <c:v>17774900000000</c:v>
                </c:pt>
                <c:pt idx="12571">
                  <c:v>17559300000000</c:v>
                </c:pt>
                <c:pt idx="12572">
                  <c:v>17338700000000</c:v>
                </c:pt>
                <c:pt idx="12573">
                  <c:v>17106800000000</c:v>
                </c:pt>
                <c:pt idx="12574">
                  <c:v>16885400000000</c:v>
                </c:pt>
                <c:pt idx="12575">
                  <c:v>16659200000000</c:v>
                </c:pt>
                <c:pt idx="12576">
                  <c:v>16434400000000</c:v>
                </c:pt>
                <c:pt idx="12577">
                  <c:v>16207800000000</c:v>
                </c:pt>
                <c:pt idx="12578">
                  <c:v>15986800000000</c:v>
                </c:pt>
                <c:pt idx="12579">
                  <c:v>15757200000000</c:v>
                </c:pt>
                <c:pt idx="12580">
                  <c:v>15526100000000</c:v>
                </c:pt>
                <c:pt idx="12581">
                  <c:v>15302100000000</c:v>
                </c:pt>
                <c:pt idx="12582">
                  <c:v>15068200000000</c:v>
                </c:pt>
                <c:pt idx="12583">
                  <c:v>14826400000000</c:v>
                </c:pt>
                <c:pt idx="12584">
                  <c:v>14598200000000</c:v>
                </c:pt>
                <c:pt idx="12585">
                  <c:v>14360700000000</c:v>
                </c:pt>
                <c:pt idx="12586">
                  <c:v>14118300000000</c:v>
                </c:pt>
                <c:pt idx="12587">
                  <c:v>13879200000000</c:v>
                </c:pt>
                <c:pt idx="12588">
                  <c:v>13639300000000</c:v>
                </c:pt>
                <c:pt idx="12589">
                  <c:v>13391900000000</c:v>
                </c:pt>
                <c:pt idx="12590">
                  <c:v>13151100000000</c:v>
                </c:pt>
                <c:pt idx="12591">
                  <c:v>12910100000000</c:v>
                </c:pt>
                <c:pt idx="12592">
                  <c:v>12663200000000</c:v>
                </c:pt>
                <c:pt idx="12593">
                  <c:v>12422100000000</c:v>
                </c:pt>
                <c:pt idx="12594">
                  <c:v>12199300000000</c:v>
                </c:pt>
                <c:pt idx="12595">
                  <c:v>11940700000000</c:v>
                </c:pt>
                <c:pt idx="12596">
                  <c:v>11700400000000</c:v>
                </c:pt>
                <c:pt idx="12597">
                  <c:v>11467600000000</c:v>
                </c:pt>
                <c:pt idx="12598">
                  <c:v>11228500000000</c:v>
                </c:pt>
                <c:pt idx="12599">
                  <c:v>10990000000000</c:v>
                </c:pt>
                <c:pt idx="12600">
                  <c:v>10761300000000</c:v>
                </c:pt>
                <c:pt idx="12601">
                  <c:v>10524700000000</c:v>
                </c:pt>
                <c:pt idx="12602">
                  <c:v>10289200000000</c:v>
                </c:pt>
                <c:pt idx="12603">
                  <c:v>10058800000000</c:v>
                </c:pt>
                <c:pt idx="12604">
                  <c:v>9825900000000</c:v>
                </c:pt>
                <c:pt idx="12605">
                  <c:v>9571890000000</c:v>
                </c:pt>
                <c:pt idx="12606">
                  <c:v>9360480000000</c:v>
                </c:pt>
                <c:pt idx="12607">
                  <c:v>9132510000000</c:v>
                </c:pt>
                <c:pt idx="12608">
                  <c:v>8899180000000</c:v>
                </c:pt>
                <c:pt idx="12609">
                  <c:v>8675170000000</c:v>
                </c:pt>
                <c:pt idx="12610">
                  <c:v>8453230000000</c:v>
                </c:pt>
                <c:pt idx="12611">
                  <c:v>8227490000000</c:v>
                </c:pt>
                <c:pt idx="12612">
                  <c:v>8010170000000</c:v>
                </c:pt>
                <c:pt idx="12613">
                  <c:v>7795230000000</c:v>
                </c:pt>
                <c:pt idx="12614">
                  <c:v>7579480000000</c:v>
                </c:pt>
                <c:pt idx="12615">
                  <c:v>7369720000000</c:v>
                </c:pt>
                <c:pt idx="12616">
                  <c:v>7177020000000</c:v>
                </c:pt>
                <c:pt idx="12617">
                  <c:v>6957740000000</c:v>
                </c:pt>
                <c:pt idx="12618">
                  <c:v>6756320000000</c:v>
                </c:pt>
                <c:pt idx="12619">
                  <c:v>6566780000000</c:v>
                </c:pt>
                <c:pt idx="12620">
                  <c:v>6364040000000</c:v>
                </c:pt>
                <c:pt idx="12621">
                  <c:v>6171620000000</c:v>
                </c:pt>
                <c:pt idx="12622">
                  <c:v>5984410000000</c:v>
                </c:pt>
                <c:pt idx="12623">
                  <c:v>5798350000000</c:v>
                </c:pt>
                <c:pt idx="12624">
                  <c:v>5611160000000</c:v>
                </c:pt>
                <c:pt idx="12625">
                  <c:v>5436880000000</c:v>
                </c:pt>
                <c:pt idx="12626">
                  <c:v>5260770000000</c:v>
                </c:pt>
                <c:pt idx="12627">
                  <c:v>5081120000000</c:v>
                </c:pt>
                <c:pt idx="12628">
                  <c:v>4918020000000</c:v>
                </c:pt>
                <c:pt idx="12629">
                  <c:v>4752270000000</c:v>
                </c:pt>
                <c:pt idx="12630">
                  <c:v>4584170000000</c:v>
                </c:pt>
                <c:pt idx="12631">
                  <c:v>4429620000000</c:v>
                </c:pt>
                <c:pt idx="12632">
                  <c:v>4274500000000</c:v>
                </c:pt>
                <c:pt idx="12633">
                  <c:v>4121150000000</c:v>
                </c:pt>
                <c:pt idx="12634">
                  <c:v>3973220000000</c:v>
                </c:pt>
                <c:pt idx="12635">
                  <c:v>3828820000000</c:v>
                </c:pt>
                <c:pt idx="12636">
                  <c:v>3687000000000</c:v>
                </c:pt>
                <c:pt idx="12637">
                  <c:v>3549820000000</c:v>
                </c:pt>
                <c:pt idx="12638">
                  <c:v>3417510000000</c:v>
                </c:pt>
                <c:pt idx="12639">
                  <c:v>3285570000000</c:v>
                </c:pt>
                <c:pt idx="12640">
                  <c:v>3159060000000</c:v>
                </c:pt>
                <c:pt idx="12641">
                  <c:v>3037300000000</c:v>
                </c:pt>
                <c:pt idx="12642">
                  <c:v>2916300000000</c:v>
                </c:pt>
                <c:pt idx="12643">
                  <c:v>2800720000000</c:v>
                </c:pt>
                <c:pt idx="12644">
                  <c:v>2688160000000</c:v>
                </c:pt>
                <c:pt idx="12645">
                  <c:v>2578500000000</c:v>
                </c:pt>
                <c:pt idx="12646">
                  <c:v>2472250000000</c:v>
                </c:pt>
                <c:pt idx="12647">
                  <c:v>2370010000000</c:v>
                </c:pt>
                <c:pt idx="12648">
                  <c:v>2270960000000</c:v>
                </c:pt>
                <c:pt idx="12649">
                  <c:v>2174140000000</c:v>
                </c:pt>
                <c:pt idx="12650">
                  <c:v>2081940000000</c:v>
                </c:pt>
                <c:pt idx="12651">
                  <c:v>1992520000000</c:v>
                </c:pt>
                <c:pt idx="12652">
                  <c:v>1905350000000</c:v>
                </c:pt>
                <c:pt idx="12653">
                  <c:v>1822340000000</c:v>
                </c:pt>
                <c:pt idx="12654">
                  <c:v>1741650000000</c:v>
                </c:pt>
                <c:pt idx="12655">
                  <c:v>1664310000000</c:v>
                </c:pt>
                <c:pt idx="12656">
                  <c:v>1589640000000</c:v>
                </c:pt>
                <c:pt idx="12657">
                  <c:v>1517910000000</c:v>
                </c:pt>
                <c:pt idx="12658">
                  <c:v>1448440000000</c:v>
                </c:pt>
                <c:pt idx="12659">
                  <c:v>1382270000000</c:v>
                </c:pt>
                <c:pt idx="12660">
                  <c:v>1318710000000</c:v>
                </c:pt>
                <c:pt idx="12661">
                  <c:v>1257030000000</c:v>
                </c:pt>
                <c:pt idx="12662">
                  <c:v>1198440000000</c:v>
                </c:pt>
                <c:pt idx="12663">
                  <c:v>1142340000000</c:v>
                </c:pt>
                <c:pt idx="12664">
                  <c:v>1087920000000</c:v>
                </c:pt>
                <c:pt idx="12665">
                  <c:v>1036360000000</c:v>
                </c:pt>
                <c:pt idx="12666">
                  <c:v>987137000000</c:v>
                </c:pt>
                <c:pt idx="12667">
                  <c:v>939372000000</c:v>
                </c:pt>
                <c:pt idx="12668">
                  <c:v>894351000000</c:v>
                </c:pt>
                <c:pt idx="12669">
                  <c:v>851397000000</c:v>
                </c:pt>
                <c:pt idx="12670">
                  <c:v>809619000000</c:v>
                </c:pt>
                <c:pt idx="12671">
                  <c:v>770658000000</c:v>
                </c:pt>
                <c:pt idx="12672">
                  <c:v>732455000000</c:v>
                </c:pt>
                <c:pt idx="12673">
                  <c:v>697070000000</c:v>
                </c:pt>
                <c:pt idx="12674">
                  <c:v>663277000000</c:v>
                </c:pt>
                <c:pt idx="12675">
                  <c:v>630205000000</c:v>
                </c:pt>
                <c:pt idx="12676">
                  <c:v>599600000000</c:v>
                </c:pt>
                <c:pt idx="12677">
                  <c:v>570543000000</c:v>
                </c:pt>
                <c:pt idx="12678">
                  <c:v>542151000000</c:v>
                </c:pt>
                <c:pt idx="12679">
                  <c:v>515854000000</c:v>
                </c:pt>
                <c:pt idx="12680">
                  <c:v>490991000000</c:v>
                </c:pt>
                <c:pt idx="12681">
                  <c:v>466820000000</c:v>
                </c:pt>
                <c:pt idx="12682">
                  <c:v>444476000000</c:v>
                </c:pt>
                <c:pt idx="12683">
                  <c:v>422896000000</c:v>
                </c:pt>
                <c:pt idx="12684">
                  <c:v>402759000000</c:v>
                </c:pt>
                <c:pt idx="12685">
                  <c:v>383753000000</c:v>
                </c:pt>
                <c:pt idx="12686">
                  <c:v>365385000000</c:v>
                </c:pt>
                <c:pt idx="12687">
                  <c:v>348282000000</c:v>
                </c:pt>
                <c:pt idx="12688">
                  <c:v>332183000000</c:v>
                </c:pt>
                <c:pt idx="12689">
                  <c:v>316553000000</c:v>
                </c:pt>
                <c:pt idx="12690">
                  <c:v>302093000000</c:v>
                </c:pt>
                <c:pt idx="12691">
                  <c:v>288515000000</c:v>
                </c:pt>
                <c:pt idx="12692">
                  <c:v>275152000000</c:v>
                </c:pt>
                <c:pt idx="12693">
                  <c:v>263079000000</c:v>
                </c:pt>
                <c:pt idx="12694">
                  <c:v>251097000000</c:v>
                </c:pt>
                <c:pt idx="12695">
                  <c:v>240369000000</c:v>
                </c:pt>
                <c:pt idx="12696">
                  <c:v>230254000000</c:v>
                </c:pt>
                <c:pt idx="12697">
                  <c:v>220200000000</c:v>
                </c:pt>
                <c:pt idx="12698">
                  <c:v>211241000000</c:v>
                </c:pt>
                <c:pt idx="12699">
                  <c:v>202780000000</c:v>
                </c:pt>
                <c:pt idx="12700">
                  <c:v>194397000000</c:v>
                </c:pt>
                <c:pt idx="12701">
                  <c:v>186895000000</c:v>
                </c:pt>
                <c:pt idx="12702">
                  <c:v>179824000000</c:v>
                </c:pt>
                <c:pt idx="12703">
                  <c:v>172759000000</c:v>
                </c:pt>
                <c:pt idx="12704">
                  <c:v>166505000000</c:v>
                </c:pt>
                <c:pt idx="12705">
                  <c:v>160602000000</c:v>
                </c:pt>
                <c:pt idx="12706">
                  <c:v>154574000000</c:v>
                </c:pt>
                <c:pt idx="12707">
                  <c:v>149364000000</c:v>
                </c:pt>
                <c:pt idx="12708">
                  <c:v>143863000000</c:v>
                </c:pt>
                <c:pt idx="12709">
                  <c:v>139266000000</c:v>
                </c:pt>
                <c:pt idx="12710">
                  <c:v>134937000000</c:v>
                </c:pt>
                <c:pt idx="12711">
                  <c:v>130235000000</c:v>
                </c:pt>
                <c:pt idx="12712">
                  <c:v>126433000000</c:v>
                </c:pt>
                <c:pt idx="12713">
                  <c:v>122835000000</c:v>
                </c:pt>
                <c:pt idx="12714">
                  <c:v>118874000000</c:v>
                </c:pt>
                <c:pt idx="12715">
                  <c:v>115708000000</c:v>
                </c:pt>
                <c:pt idx="12716">
                  <c:v>112708000000</c:v>
                </c:pt>
                <c:pt idx="12717">
                  <c:v>109433000000</c:v>
                </c:pt>
                <c:pt idx="12718">
                  <c:v>106779000000</c:v>
                </c:pt>
                <c:pt idx="12719">
                  <c:v>103930000000</c:v>
                </c:pt>
                <c:pt idx="12720">
                  <c:v>101555000000</c:v>
                </c:pt>
                <c:pt idx="12721">
                  <c:v>99311100000</c:v>
                </c:pt>
                <c:pt idx="12722">
                  <c:v>96909400000</c:v>
                </c:pt>
                <c:pt idx="12723">
                  <c:v>94902800000</c:v>
                </c:pt>
                <c:pt idx="12724">
                  <c:v>92989400000</c:v>
                </c:pt>
                <c:pt idx="12725">
                  <c:v>90916500000</c:v>
                </c:pt>
                <c:pt idx="12726">
                  <c:v>89199400000</c:v>
                </c:pt>
                <c:pt idx="12727">
                  <c:v>87557700000</c:v>
                </c:pt>
                <c:pt idx="12728">
                  <c:v>85729900000</c:v>
                </c:pt>
                <c:pt idx="12729">
                  <c:v>84252600000</c:v>
                </c:pt>
                <c:pt idx="12730">
                  <c:v>82818600000</c:v>
                </c:pt>
                <c:pt idx="12731">
                  <c:v>81209300000</c:v>
                </c:pt>
                <c:pt idx="12732">
                  <c:v>79930800000</c:v>
                </c:pt>
                <c:pt idx="12733">
                  <c:v>78409600000</c:v>
                </c:pt>
                <c:pt idx="12734">
                  <c:v>77254500000</c:v>
                </c:pt>
                <c:pt idx="12735">
                  <c:v>76139500000</c:v>
                </c:pt>
                <c:pt idx="12736">
                  <c:v>74797200000</c:v>
                </c:pt>
                <c:pt idx="12737">
                  <c:v>73783600000</c:v>
                </c:pt>
                <c:pt idx="12738">
                  <c:v>72801600000</c:v>
                </c:pt>
                <c:pt idx="12739">
                  <c:v>71628000000</c:v>
                </c:pt>
                <c:pt idx="12740">
                  <c:v>70727400000</c:v>
                </c:pt>
                <c:pt idx="12741">
                  <c:v>69846400000</c:v>
                </c:pt>
                <c:pt idx="12742">
                  <c:v>68832300000</c:v>
                </c:pt>
                <c:pt idx="12743">
                  <c:v>68021200000</c:v>
                </c:pt>
                <c:pt idx="12744">
                  <c:v>67102900000</c:v>
                </c:pt>
                <c:pt idx="12745">
                  <c:v>66344700000</c:v>
                </c:pt>
                <c:pt idx="12746">
                  <c:v>65604200000</c:v>
                </c:pt>
                <c:pt idx="12747">
                  <c:v>64802000000</c:v>
                </c:pt>
                <c:pt idx="12748">
                  <c:v>64103300000</c:v>
                </c:pt>
                <c:pt idx="12749">
                  <c:v>63422000000</c:v>
                </c:pt>
                <c:pt idx="12750">
                  <c:v>62702000000</c:v>
                </c:pt>
                <c:pt idx="12751">
                  <c:v>62052600000</c:v>
                </c:pt>
                <c:pt idx="12752">
                  <c:v>61417300000</c:v>
                </c:pt>
                <c:pt idx="12753">
                  <c:v>60759600000</c:v>
                </c:pt>
                <c:pt idx="12754">
                  <c:v>60152600000</c:v>
                </c:pt>
                <c:pt idx="12755">
                  <c:v>59553300000</c:v>
                </c:pt>
                <c:pt idx="12756">
                  <c:v>58950000000</c:v>
                </c:pt>
                <c:pt idx="12757">
                  <c:v>58380300000</c:v>
                </c:pt>
                <c:pt idx="12758">
                  <c:v>57804700000</c:v>
                </c:pt>
                <c:pt idx="12759">
                  <c:v>57258300000</c:v>
                </c:pt>
                <c:pt idx="12760">
                  <c:v>56712400000</c:v>
                </c:pt>
                <c:pt idx="12761">
                  <c:v>56184700000</c:v>
                </c:pt>
                <c:pt idx="12762">
                  <c:v>55669000000</c:v>
                </c:pt>
                <c:pt idx="12763">
                  <c:v>55157400000</c:v>
                </c:pt>
                <c:pt idx="12764">
                  <c:v>54655000000</c:v>
                </c:pt>
                <c:pt idx="12765">
                  <c:v>54167500000</c:v>
                </c:pt>
                <c:pt idx="12766">
                  <c:v>53687600000</c:v>
                </c:pt>
                <c:pt idx="12767">
                  <c:v>53205500000</c:v>
                </c:pt>
                <c:pt idx="12768">
                  <c:v>52744200000</c:v>
                </c:pt>
                <c:pt idx="12769">
                  <c:v>52278700000</c:v>
                </c:pt>
                <c:pt idx="12770">
                  <c:v>51834100000</c:v>
                </c:pt>
                <c:pt idx="12771">
                  <c:v>51399500000</c:v>
                </c:pt>
                <c:pt idx="12772">
                  <c:v>50960900000</c:v>
                </c:pt>
                <c:pt idx="12773">
                  <c:v>50539300000</c:v>
                </c:pt>
                <c:pt idx="12774">
                  <c:v>50122400000</c:v>
                </c:pt>
                <c:pt idx="12775">
                  <c:v>49712900000</c:v>
                </c:pt>
                <c:pt idx="12776">
                  <c:v>49312500000</c:v>
                </c:pt>
                <c:pt idx="12777">
                  <c:v>48913100000</c:v>
                </c:pt>
                <c:pt idx="12778">
                  <c:v>48526600000</c:v>
                </c:pt>
                <c:pt idx="12779">
                  <c:v>48139900000</c:v>
                </c:pt>
                <c:pt idx="12780">
                  <c:v>47765400000</c:v>
                </c:pt>
                <c:pt idx="12781">
                  <c:v>47394500000</c:v>
                </c:pt>
                <c:pt idx="12782">
                  <c:v>47032600000</c:v>
                </c:pt>
                <c:pt idx="12783">
                  <c:v>46666800000</c:v>
                </c:pt>
                <c:pt idx="12784">
                  <c:v>46316400000</c:v>
                </c:pt>
                <c:pt idx="12785">
                  <c:v>45976500000</c:v>
                </c:pt>
                <c:pt idx="12786">
                  <c:v>45627400000</c:v>
                </c:pt>
                <c:pt idx="12787">
                  <c:v>45293400000</c:v>
                </c:pt>
                <c:pt idx="12788">
                  <c:v>44967700000</c:v>
                </c:pt>
                <c:pt idx="12789">
                  <c:v>44638600000</c:v>
                </c:pt>
                <c:pt idx="12790">
                  <c:v>44317300000</c:v>
                </c:pt>
                <c:pt idx="12791">
                  <c:v>44003400000</c:v>
                </c:pt>
                <c:pt idx="12792">
                  <c:v>43695800000</c:v>
                </c:pt>
                <c:pt idx="12793">
                  <c:v>43383100000</c:v>
                </c:pt>
                <c:pt idx="12794">
                  <c:v>43086800000</c:v>
                </c:pt>
                <c:pt idx="12795">
                  <c:v>42791900000</c:v>
                </c:pt>
                <c:pt idx="12796">
                  <c:v>42495800000</c:v>
                </c:pt>
                <c:pt idx="12797">
                  <c:v>42207500000</c:v>
                </c:pt>
                <c:pt idx="12798">
                  <c:v>41927000000</c:v>
                </c:pt>
                <c:pt idx="12799">
                  <c:v>41649300000</c:v>
                </c:pt>
                <c:pt idx="12800">
                  <c:v>41369100000</c:v>
                </c:pt>
                <c:pt idx="12801">
                  <c:v>41105400000</c:v>
                </c:pt>
                <c:pt idx="12802">
                  <c:v>40839700000</c:v>
                </c:pt>
                <c:pt idx="12803">
                  <c:v>40569600000</c:v>
                </c:pt>
                <c:pt idx="12804">
                  <c:v>40315900000</c:v>
                </c:pt>
                <c:pt idx="12805">
                  <c:v>40061400000</c:v>
                </c:pt>
                <c:pt idx="12806">
                  <c:v>39805400000</c:v>
                </c:pt>
                <c:pt idx="12807">
                  <c:v>39556500000</c:v>
                </c:pt>
                <c:pt idx="12808">
                  <c:v>39311600000</c:v>
                </c:pt>
                <c:pt idx="12809">
                  <c:v>39067600000</c:v>
                </c:pt>
                <c:pt idx="12810">
                  <c:v>38830900000</c:v>
                </c:pt>
                <c:pt idx="12811">
                  <c:v>38597200000</c:v>
                </c:pt>
                <c:pt idx="12812">
                  <c:v>38365400000</c:v>
                </c:pt>
                <c:pt idx="12813">
                  <c:v>38138400000</c:v>
                </c:pt>
                <c:pt idx="12814">
                  <c:v>37914000000</c:v>
                </c:pt>
                <c:pt idx="12815">
                  <c:v>37694300000</c:v>
                </c:pt>
                <c:pt idx="12816">
                  <c:v>37476500000</c:v>
                </c:pt>
                <c:pt idx="12817">
                  <c:v>37259600000</c:v>
                </c:pt>
                <c:pt idx="12818">
                  <c:v>37047700000</c:v>
                </c:pt>
                <c:pt idx="12819">
                  <c:v>36835000000</c:v>
                </c:pt>
                <c:pt idx="12820">
                  <c:v>36627400000</c:v>
                </c:pt>
                <c:pt idx="12821">
                  <c:v>36424000000</c:v>
                </c:pt>
                <c:pt idx="12822">
                  <c:v>36220300000</c:v>
                </c:pt>
                <c:pt idx="12823">
                  <c:v>36021600000</c:v>
                </c:pt>
                <c:pt idx="12824">
                  <c:v>35826200000</c:v>
                </c:pt>
                <c:pt idx="12825">
                  <c:v>35630400000</c:v>
                </c:pt>
                <c:pt idx="12826">
                  <c:v>35441800000</c:v>
                </c:pt>
                <c:pt idx="12827">
                  <c:v>35254000000</c:v>
                </c:pt>
                <c:pt idx="12828">
                  <c:v>35068500000</c:v>
                </c:pt>
                <c:pt idx="12829">
                  <c:v>34885700000</c:v>
                </c:pt>
                <c:pt idx="12830">
                  <c:v>34701600000</c:v>
                </c:pt>
                <c:pt idx="12831">
                  <c:v>34525000000</c:v>
                </c:pt>
                <c:pt idx="12832">
                  <c:v>34349200000</c:v>
                </c:pt>
                <c:pt idx="12833">
                  <c:v>34172800000</c:v>
                </c:pt>
                <c:pt idx="12834">
                  <c:v>34000300000</c:v>
                </c:pt>
                <c:pt idx="12835">
                  <c:v>33831200000</c:v>
                </c:pt>
                <c:pt idx="12836">
                  <c:v>33663500000</c:v>
                </c:pt>
                <c:pt idx="12837">
                  <c:v>33495600000</c:v>
                </c:pt>
                <c:pt idx="12838">
                  <c:v>33332900000</c:v>
                </c:pt>
                <c:pt idx="12839">
                  <c:v>33170800000</c:v>
                </c:pt>
                <c:pt idx="12840">
                  <c:v>33012200000</c:v>
                </c:pt>
                <c:pt idx="12841">
                  <c:v>32855600000</c:v>
                </c:pt>
                <c:pt idx="12842">
                  <c:v>32701400000</c:v>
                </c:pt>
                <c:pt idx="12843">
                  <c:v>32548800000</c:v>
                </c:pt>
                <c:pt idx="12844">
                  <c:v>32396900000</c:v>
                </c:pt>
                <c:pt idx="12845">
                  <c:v>32249000000</c:v>
                </c:pt>
                <c:pt idx="12846">
                  <c:v>32101900000</c:v>
                </c:pt>
                <c:pt idx="12847">
                  <c:v>31954400000</c:v>
                </c:pt>
                <c:pt idx="12848">
                  <c:v>31811200000</c:v>
                </c:pt>
                <c:pt idx="12849">
                  <c:v>31669500000</c:v>
                </c:pt>
                <c:pt idx="12850">
                  <c:v>31526000000</c:v>
                </c:pt>
                <c:pt idx="12851">
                  <c:v>31387900000</c:v>
                </c:pt>
                <c:pt idx="12852">
                  <c:v>31251500000</c:v>
                </c:pt>
                <c:pt idx="12853">
                  <c:v>31114700000</c:v>
                </c:pt>
                <c:pt idx="12854">
                  <c:v>30981700000</c:v>
                </c:pt>
                <c:pt idx="12855">
                  <c:v>30850800000</c:v>
                </c:pt>
                <c:pt idx="12856">
                  <c:v>30720200000</c:v>
                </c:pt>
                <c:pt idx="12857">
                  <c:v>30592000000</c:v>
                </c:pt>
                <c:pt idx="12858">
                  <c:v>30464300000</c:v>
                </c:pt>
                <c:pt idx="12859">
                  <c:v>30339300000</c:v>
                </c:pt>
                <c:pt idx="12860">
                  <c:v>30215700000</c:v>
                </c:pt>
                <c:pt idx="12861">
                  <c:v>30091800000</c:v>
                </c:pt>
                <c:pt idx="12862">
                  <c:v>29971300000</c:v>
                </c:pt>
                <c:pt idx="12863">
                  <c:v>29852200000</c:v>
                </c:pt>
                <c:pt idx="12864">
                  <c:v>29732600000</c:v>
                </c:pt>
                <c:pt idx="12865">
                  <c:v>29616400000</c:v>
                </c:pt>
                <c:pt idx="12866">
                  <c:v>29504800000</c:v>
                </c:pt>
                <c:pt idx="12867">
                  <c:v>29387800000</c:v>
                </c:pt>
                <c:pt idx="12868">
                  <c:v>29275800000</c:v>
                </c:pt>
                <c:pt idx="12869">
                  <c:v>29165700000</c:v>
                </c:pt>
                <c:pt idx="12870">
                  <c:v>29056400000</c:v>
                </c:pt>
                <c:pt idx="12871">
                  <c:v>28948300000</c:v>
                </c:pt>
                <c:pt idx="12872">
                  <c:v>28841500000</c:v>
                </c:pt>
                <c:pt idx="12873">
                  <c:v>28736200000</c:v>
                </c:pt>
                <c:pt idx="12874">
                  <c:v>28632000000</c:v>
                </c:pt>
                <c:pt idx="12875">
                  <c:v>28528500000</c:v>
                </c:pt>
                <c:pt idx="12876">
                  <c:v>28427000000</c:v>
                </c:pt>
                <c:pt idx="12877">
                  <c:v>28321800000</c:v>
                </c:pt>
                <c:pt idx="12878">
                  <c:v>28225100000</c:v>
                </c:pt>
                <c:pt idx="12879">
                  <c:v>28127100000</c:v>
                </c:pt>
                <c:pt idx="12880">
                  <c:v>28027500000</c:v>
                </c:pt>
                <c:pt idx="12881">
                  <c:v>27931900000</c:v>
                </c:pt>
                <c:pt idx="12882">
                  <c:v>27837400000</c:v>
                </c:pt>
                <c:pt idx="12883">
                  <c:v>27741800000</c:v>
                </c:pt>
                <c:pt idx="12884">
                  <c:v>27649700000</c:v>
                </c:pt>
                <c:pt idx="12885">
                  <c:v>27564400000</c:v>
                </c:pt>
                <c:pt idx="12886">
                  <c:v>27467200000</c:v>
                </c:pt>
                <c:pt idx="12887">
                  <c:v>27378400000</c:v>
                </c:pt>
                <c:pt idx="12888">
                  <c:v>27294900000</c:v>
                </c:pt>
                <c:pt idx="12889">
                  <c:v>27204300000</c:v>
                </c:pt>
                <c:pt idx="12890">
                  <c:v>27118800000</c:v>
                </c:pt>
                <c:pt idx="12891">
                  <c:v>27033700000</c:v>
                </c:pt>
                <c:pt idx="12892">
                  <c:v>26951600000</c:v>
                </c:pt>
                <c:pt idx="12893">
                  <c:v>26869100000</c:v>
                </c:pt>
                <c:pt idx="12894">
                  <c:v>26788000000</c:v>
                </c:pt>
                <c:pt idx="12895">
                  <c:v>26707600000</c:v>
                </c:pt>
                <c:pt idx="12896">
                  <c:v>26624800000</c:v>
                </c:pt>
                <c:pt idx="12897">
                  <c:v>26548300000</c:v>
                </c:pt>
                <c:pt idx="12898">
                  <c:v>26470900000</c:v>
                </c:pt>
                <c:pt idx="12899">
                  <c:v>26394800000</c:v>
                </c:pt>
                <c:pt idx="12900">
                  <c:v>26315900000</c:v>
                </c:pt>
                <c:pt idx="12901">
                  <c:v>26241400000</c:v>
                </c:pt>
                <c:pt idx="12902">
                  <c:v>26171700000</c:v>
                </c:pt>
                <c:pt idx="12903">
                  <c:v>26093900000</c:v>
                </c:pt>
                <c:pt idx="12904">
                  <c:v>26026100000</c:v>
                </c:pt>
                <c:pt idx="12905">
                  <c:v>25952000000</c:v>
                </c:pt>
                <c:pt idx="12906">
                  <c:v>25882500000</c:v>
                </c:pt>
                <c:pt idx="12907">
                  <c:v>25814000000</c:v>
                </c:pt>
                <c:pt idx="12908">
                  <c:v>25747300000</c:v>
                </c:pt>
                <c:pt idx="12909">
                  <c:v>25680500000</c:v>
                </c:pt>
                <c:pt idx="12910">
                  <c:v>25611700000</c:v>
                </c:pt>
                <c:pt idx="12911">
                  <c:v>25549500000</c:v>
                </c:pt>
                <c:pt idx="12912">
                  <c:v>25485400000</c:v>
                </c:pt>
                <c:pt idx="12913">
                  <c:v>25420400000</c:v>
                </c:pt>
                <c:pt idx="12914">
                  <c:v>25357500000</c:v>
                </c:pt>
                <c:pt idx="12915">
                  <c:v>25298400000</c:v>
                </c:pt>
                <c:pt idx="12916">
                  <c:v>25237900000</c:v>
                </c:pt>
                <c:pt idx="12917">
                  <c:v>25173800000</c:v>
                </c:pt>
                <c:pt idx="12918">
                  <c:v>25120600000</c:v>
                </c:pt>
                <c:pt idx="12919">
                  <c:v>25057500000</c:v>
                </c:pt>
                <c:pt idx="12920">
                  <c:v>25000700000</c:v>
                </c:pt>
                <c:pt idx="12921">
                  <c:v>24948400000</c:v>
                </c:pt>
                <c:pt idx="12922">
                  <c:v>24891300000</c:v>
                </c:pt>
                <c:pt idx="12923">
                  <c:v>24837000000</c:v>
                </c:pt>
                <c:pt idx="12924">
                  <c:v>24782600000</c:v>
                </c:pt>
                <c:pt idx="12925">
                  <c:v>24731600000</c:v>
                </c:pt>
                <c:pt idx="12926">
                  <c:v>24676500000</c:v>
                </c:pt>
                <c:pt idx="12927">
                  <c:v>24625700000</c:v>
                </c:pt>
                <c:pt idx="12928">
                  <c:v>24577500000</c:v>
                </c:pt>
                <c:pt idx="12929">
                  <c:v>24526700000</c:v>
                </c:pt>
                <c:pt idx="12930">
                  <c:v>24477600000</c:v>
                </c:pt>
                <c:pt idx="12931">
                  <c:v>24430200000</c:v>
                </c:pt>
                <c:pt idx="12932">
                  <c:v>24386400000</c:v>
                </c:pt>
                <c:pt idx="12933">
                  <c:v>24336900000</c:v>
                </c:pt>
                <c:pt idx="12934">
                  <c:v>24297000000</c:v>
                </c:pt>
                <c:pt idx="12935">
                  <c:v>24252800000</c:v>
                </c:pt>
                <c:pt idx="12936">
                  <c:v>24204800000</c:v>
                </c:pt>
                <c:pt idx="12937">
                  <c:v>24165800000</c:v>
                </c:pt>
                <c:pt idx="12938">
                  <c:v>24124000000</c:v>
                </c:pt>
                <c:pt idx="12939">
                  <c:v>24079900000</c:v>
                </c:pt>
                <c:pt idx="12940">
                  <c:v>24039900000</c:v>
                </c:pt>
                <c:pt idx="12941">
                  <c:v>24000700000</c:v>
                </c:pt>
                <c:pt idx="12942">
                  <c:v>23962100000</c:v>
                </c:pt>
                <c:pt idx="12943">
                  <c:v>23921300000</c:v>
                </c:pt>
                <c:pt idx="12944">
                  <c:v>23886800000</c:v>
                </c:pt>
                <c:pt idx="12945">
                  <c:v>23847600000</c:v>
                </c:pt>
                <c:pt idx="12946">
                  <c:v>23811900000</c:v>
                </c:pt>
                <c:pt idx="12947">
                  <c:v>23779000000</c:v>
                </c:pt>
                <c:pt idx="12948">
                  <c:v>23744500000</c:v>
                </c:pt>
                <c:pt idx="12949">
                  <c:v>23710900000</c:v>
                </c:pt>
                <c:pt idx="12950">
                  <c:v>23676300000</c:v>
                </c:pt>
                <c:pt idx="12951">
                  <c:v>23647300000</c:v>
                </c:pt>
                <c:pt idx="12952">
                  <c:v>23615800000</c:v>
                </c:pt>
                <c:pt idx="12953">
                  <c:v>23584800000</c:v>
                </c:pt>
                <c:pt idx="12954">
                  <c:v>23554600000</c:v>
                </c:pt>
                <c:pt idx="12955">
                  <c:v>23519100000</c:v>
                </c:pt>
                <c:pt idx="12956">
                  <c:v>23494200000</c:v>
                </c:pt>
                <c:pt idx="12957">
                  <c:v>23465800000</c:v>
                </c:pt>
                <c:pt idx="12958">
                  <c:v>23435300000</c:v>
                </c:pt>
                <c:pt idx="12959">
                  <c:v>23407700000</c:v>
                </c:pt>
                <c:pt idx="12960">
                  <c:v>23381100000</c:v>
                </c:pt>
                <c:pt idx="12961">
                  <c:v>23357500000</c:v>
                </c:pt>
                <c:pt idx="12962">
                  <c:v>23327900000</c:v>
                </c:pt>
                <c:pt idx="12963">
                  <c:v>23303000000</c:v>
                </c:pt>
                <c:pt idx="12964">
                  <c:v>23279200000</c:v>
                </c:pt>
                <c:pt idx="12965">
                  <c:v>23255300000</c:v>
                </c:pt>
                <c:pt idx="12966">
                  <c:v>23235000000</c:v>
                </c:pt>
                <c:pt idx="12967">
                  <c:v>23210200000</c:v>
                </c:pt>
                <c:pt idx="12968">
                  <c:v>23187700000</c:v>
                </c:pt>
                <c:pt idx="12969">
                  <c:v>23164600000</c:v>
                </c:pt>
                <c:pt idx="12970">
                  <c:v>23145700000</c:v>
                </c:pt>
                <c:pt idx="12971">
                  <c:v>23124500000</c:v>
                </c:pt>
                <c:pt idx="12972">
                  <c:v>23104400000</c:v>
                </c:pt>
                <c:pt idx="12973">
                  <c:v>23084000000</c:v>
                </c:pt>
                <c:pt idx="12974">
                  <c:v>23063900000</c:v>
                </c:pt>
                <c:pt idx="12975">
                  <c:v>23043500000</c:v>
                </c:pt>
                <c:pt idx="12976">
                  <c:v>23024100000</c:v>
                </c:pt>
                <c:pt idx="12977">
                  <c:v>23005100000</c:v>
                </c:pt>
                <c:pt idx="12978">
                  <c:v>22984400000</c:v>
                </c:pt>
                <c:pt idx="12979">
                  <c:v>22966000000</c:v>
                </c:pt>
                <c:pt idx="12980">
                  <c:v>22947600000</c:v>
                </c:pt>
                <c:pt idx="12981">
                  <c:v>22928300000</c:v>
                </c:pt>
                <c:pt idx="12982">
                  <c:v>22910700000</c:v>
                </c:pt>
                <c:pt idx="12983">
                  <c:v>22893500000</c:v>
                </c:pt>
                <c:pt idx="12984">
                  <c:v>22876400000</c:v>
                </c:pt>
                <c:pt idx="12985">
                  <c:v>22859400000</c:v>
                </c:pt>
                <c:pt idx="12986">
                  <c:v>22842900000</c:v>
                </c:pt>
                <c:pt idx="12987">
                  <c:v>22826300000</c:v>
                </c:pt>
                <c:pt idx="12988">
                  <c:v>22809800000</c:v>
                </c:pt>
                <c:pt idx="12989">
                  <c:v>22793500000</c:v>
                </c:pt>
                <c:pt idx="12990">
                  <c:v>22777300000</c:v>
                </c:pt>
                <c:pt idx="12991">
                  <c:v>22760500000</c:v>
                </c:pt>
                <c:pt idx="12992">
                  <c:v>22745600000</c:v>
                </c:pt>
                <c:pt idx="12993">
                  <c:v>22729800000</c:v>
                </c:pt>
                <c:pt idx="12994">
                  <c:v>22714100000</c:v>
                </c:pt>
                <c:pt idx="12995">
                  <c:v>22698600000</c:v>
                </c:pt>
                <c:pt idx="12996">
                  <c:v>22683100000</c:v>
                </c:pt>
                <c:pt idx="12997">
                  <c:v>22667700000</c:v>
                </c:pt>
                <c:pt idx="12998">
                  <c:v>22652400000</c:v>
                </c:pt>
                <c:pt idx="12999">
                  <c:v>22637100000</c:v>
                </c:pt>
                <c:pt idx="13000">
                  <c:v>22621900000</c:v>
                </c:pt>
                <c:pt idx="13001">
                  <c:v>22606700000</c:v>
                </c:pt>
                <c:pt idx="13002">
                  <c:v>22590000000</c:v>
                </c:pt>
                <c:pt idx="13003">
                  <c:v>22575500000</c:v>
                </c:pt>
                <c:pt idx="13004">
                  <c:v>22560400000</c:v>
                </c:pt>
                <c:pt idx="13005">
                  <c:v>22544100000</c:v>
                </c:pt>
                <c:pt idx="13006">
                  <c:v>22529000000</c:v>
                </c:pt>
                <c:pt idx="13007">
                  <c:v>22513800000</c:v>
                </c:pt>
                <c:pt idx="13008">
                  <c:v>22497900000</c:v>
                </c:pt>
                <c:pt idx="13009">
                  <c:v>22482700000</c:v>
                </c:pt>
                <c:pt idx="13010">
                  <c:v>22467500000</c:v>
                </c:pt>
                <c:pt idx="13011">
                  <c:v>22452300000</c:v>
                </c:pt>
                <c:pt idx="13012">
                  <c:v>22437000000</c:v>
                </c:pt>
                <c:pt idx="13013">
                  <c:v>22424000000</c:v>
                </c:pt>
                <c:pt idx="13014">
                  <c:v>22407100000</c:v>
                </c:pt>
                <c:pt idx="13015">
                  <c:v>22391700000</c:v>
                </c:pt>
                <c:pt idx="13016">
                  <c:v>22376700000</c:v>
                </c:pt>
                <c:pt idx="13017">
                  <c:v>22361300000</c:v>
                </c:pt>
                <c:pt idx="13018">
                  <c:v>22345800000</c:v>
                </c:pt>
                <c:pt idx="13019">
                  <c:v>22330200000</c:v>
                </c:pt>
                <c:pt idx="13020">
                  <c:v>22314700000</c:v>
                </c:pt>
                <c:pt idx="13021">
                  <c:v>22300200000</c:v>
                </c:pt>
                <c:pt idx="13022">
                  <c:v>22283300000</c:v>
                </c:pt>
                <c:pt idx="13023">
                  <c:v>22267700000</c:v>
                </c:pt>
                <c:pt idx="13024">
                  <c:v>22253800000</c:v>
                </c:pt>
                <c:pt idx="13025">
                  <c:v>22236100000</c:v>
                </c:pt>
                <c:pt idx="13026">
                  <c:v>22220500000</c:v>
                </c:pt>
                <c:pt idx="13027">
                  <c:v>22204800000</c:v>
                </c:pt>
                <c:pt idx="13028">
                  <c:v>22188900000</c:v>
                </c:pt>
                <c:pt idx="13029">
                  <c:v>22173200000</c:v>
                </c:pt>
                <c:pt idx="13030">
                  <c:v>22156900000</c:v>
                </c:pt>
                <c:pt idx="13031">
                  <c:v>22141200000</c:v>
                </c:pt>
                <c:pt idx="13032">
                  <c:v>22125500000</c:v>
                </c:pt>
                <c:pt idx="13033">
                  <c:v>22109200000</c:v>
                </c:pt>
                <c:pt idx="13034">
                  <c:v>22093400000</c:v>
                </c:pt>
                <c:pt idx="13035">
                  <c:v>22080700000</c:v>
                </c:pt>
                <c:pt idx="13036">
                  <c:v>22061900000</c:v>
                </c:pt>
                <c:pt idx="13037">
                  <c:v>22046100000</c:v>
                </c:pt>
                <c:pt idx="13038">
                  <c:v>22034600000</c:v>
                </c:pt>
                <c:pt idx="13039">
                  <c:v>22015600000</c:v>
                </c:pt>
                <c:pt idx="13040">
                  <c:v>22001200000</c:v>
                </c:pt>
                <c:pt idx="13041">
                  <c:v>21985700000</c:v>
                </c:pt>
                <c:pt idx="13042">
                  <c:v>21970300000</c:v>
                </c:pt>
                <c:pt idx="13043">
                  <c:v>21952200000</c:v>
                </c:pt>
                <c:pt idx="13044">
                  <c:v>21940300000</c:v>
                </c:pt>
                <c:pt idx="13045">
                  <c:v>21925000000</c:v>
                </c:pt>
                <c:pt idx="13046">
                  <c:v>21906000000</c:v>
                </c:pt>
                <c:pt idx="13047">
                  <c:v>21893700000</c:v>
                </c:pt>
                <c:pt idx="13048">
                  <c:v>21878600000</c:v>
                </c:pt>
                <c:pt idx="13049">
                  <c:v>21863100000</c:v>
                </c:pt>
                <c:pt idx="13050">
                  <c:v>21846700000</c:v>
                </c:pt>
                <c:pt idx="13051">
                  <c:v>21835900000</c:v>
                </c:pt>
                <c:pt idx="13052">
                  <c:v>21816000000</c:v>
                </c:pt>
                <c:pt idx="13053">
                  <c:v>21801500000</c:v>
                </c:pt>
                <c:pt idx="13054">
                  <c:v>21792800000</c:v>
                </c:pt>
                <c:pt idx="13055">
                  <c:v>21774100000</c:v>
                </c:pt>
                <c:pt idx="13056">
                  <c:v>21760000000</c:v>
                </c:pt>
                <c:pt idx="13057">
                  <c:v>21748600000</c:v>
                </c:pt>
                <c:pt idx="13058">
                  <c:v>21735200000</c:v>
                </c:pt>
                <c:pt idx="13059">
                  <c:v>21721700000</c:v>
                </c:pt>
                <c:pt idx="13060">
                  <c:v>21706000000</c:v>
                </c:pt>
                <c:pt idx="13061">
                  <c:v>21697200000</c:v>
                </c:pt>
                <c:pt idx="13062">
                  <c:v>21679700000</c:v>
                </c:pt>
                <c:pt idx="13063">
                  <c:v>21667000000</c:v>
                </c:pt>
                <c:pt idx="13064">
                  <c:v>21659000000</c:v>
                </c:pt>
                <c:pt idx="13065">
                  <c:v>21644300000</c:v>
                </c:pt>
                <c:pt idx="13066">
                  <c:v>21632500000</c:v>
                </c:pt>
                <c:pt idx="13067">
                  <c:v>21620700000</c:v>
                </c:pt>
                <c:pt idx="13068">
                  <c:v>21611100000</c:v>
                </c:pt>
                <c:pt idx="13069">
                  <c:v>21595800000</c:v>
                </c:pt>
                <c:pt idx="13070">
                  <c:v>21589900000</c:v>
                </c:pt>
                <c:pt idx="13071">
                  <c:v>21579200000</c:v>
                </c:pt>
                <c:pt idx="13072">
                  <c:v>21563300000</c:v>
                </c:pt>
                <c:pt idx="13073">
                  <c:v>21557800000</c:v>
                </c:pt>
                <c:pt idx="13074">
                  <c:v>21548000000</c:v>
                </c:pt>
                <c:pt idx="13075">
                  <c:v>21535100000</c:v>
                </c:pt>
                <c:pt idx="13076">
                  <c:v>21527300000</c:v>
                </c:pt>
                <c:pt idx="13077">
                  <c:v>21518800000</c:v>
                </c:pt>
                <c:pt idx="13078">
                  <c:v>21510400000</c:v>
                </c:pt>
                <c:pt idx="13079">
                  <c:v>21500700000</c:v>
                </c:pt>
                <c:pt idx="13080">
                  <c:v>21495200000</c:v>
                </c:pt>
                <c:pt idx="13081">
                  <c:v>21485600000</c:v>
                </c:pt>
                <c:pt idx="13082">
                  <c:v>21478700000</c:v>
                </c:pt>
                <c:pt idx="13083">
                  <c:v>21474100000</c:v>
                </c:pt>
                <c:pt idx="13084">
                  <c:v>21467400000</c:v>
                </c:pt>
                <c:pt idx="13085">
                  <c:v>21461600000</c:v>
                </c:pt>
                <c:pt idx="13086">
                  <c:v>21456300000</c:v>
                </c:pt>
                <c:pt idx="13087">
                  <c:v>21453000000</c:v>
                </c:pt>
                <c:pt idx="13088">
                  <c:v>21448500000</c:v>
                </c:pt>
                <c:pt idx="13089">
                  <c:v>21444400000</c:v>
                </c:pt>
                <c:pt idx="13090">
                  <c:v>21440700000</c:v>
                </c:pt>
                <c:pt idx="13091">
                  <c:v>21435400000</c:v>
                </c:pt>
                <c:pt idx="13092">
                  <c:v>21433500000</c:v>
                </c:pt>
                <c:pt idx="13093">
                  <c:v>21431200000</c:v>
                </c:pt>
                <c:pt idx="13094">
                  <c:v>21428700000</c:v>
                </c:pt>
                <c:pt idx="13095">
                  <c:v>21427700000</c:v>
                </c:pt>
                <c:pt idx="13096">
                  <c:v>21426900000</c:v>
                </c:pt>
                <c:pt idx="13097">
                  <c:v>21426600000</c:v>
                </c:pt>
                <c:pt idx="13098">
                  <c:v>21428100000</c:v>
                </c:pt>
                <c:pt idx="13099">
                  <c:v>21428900000</c:v>
                </c:pt>
                <c:pt idx="13100">
                  <c:v>21430800000</c:v>
                </c:pt>
                <c:pt idx="13101">
                  <c:v>21432600000</c:v>
                </c:pt>
                <c:pt idx="13102">
                  <c:v>21432700000</c:v>
                </c:pt>
                <c:pt idx="13103">
                  <c:v>21437000000</c:v>
                </c:pt>
                <c:pt idx="13104">
                  <c:v>21440400000</c:v>
                </c:pt>
                <c:pt idx="13105">
                  <c:v>21443400000</c:v>
                </c:pt>
                <c:pt idx="13106">
                  <c:v>21448300000</c:v>
                </c:pt>
                <c:pt idx="13107">
                  <c:v>21453400000</c:v>
                </c:pt>
                <c:pt idx="13108">
                  <c:v>21459100000</c:v>
                </c:pt>
                <c:pt idx="13109">
                  <c:v>21465300000</c:v>
                </c:pt>
                <c:pt idx="13110">
                  <c:v>21472000000</c:v>
                </c:pt>
                <c:pt idx="13111">
                  <c:v>21480300000</c:v>
                </c:pt>
                <c:pt idx="13112">
                  <c:v>21488100000</c:v>
                </c:pt>
                <c:pt idx="13113">
                  <c:v>21496400000</c:v>
                </c:pt>
                <c:pt idx="13114">
                  <c:v>21506400000</c:v>
                </c:pt>
                <c:pt idx="13115">
                  <c:v>21515800000</c:v>
                </c:pt>
                <c:pt idx="13116">
                  <c:v>21523100000</c:v>
                </c:pt>
                <c:pt idx="13117">
                  <c:v>21534900000</c:v>
                </c:pt>
                <c:pt idx="13118">
                  <c:v>21545900000</c:v>
                </c:pt>
                <c:pt idx="13119">
                  <c:v>21554900000</c:v>
                </c:pt>
                <c:pt idx="13120">
                  <c:v>21567100000</c:v>
                </c:pt>
                <c:pt idx="13121">
                  <c:v>21579700000</c:v>
                </c:pt>
                <c:pt idx="13122">
                  <c:v>21593000000</c:v>
                </c:pt>
                <c:pt idx="13123">
                  <c:v>21606700000</c:v>
                </c:pt>
                <c:pt idx="13124">
                  <c:v>21620900000</c:v>
                </c:pt>
                <c:pt idx="13125">
                  <c:v>21638100000</c:v>
                </c:pt>
                <c:pt idx="13126">
                  <c:v>21653300000</c:v>
                </c:pt>
                <c:pt idx="13127">
                  <c:v>21669900000</c:v>
                </c:pt>
                <c:pt idx="13128">
                  <c:v>21686000000</c:v>
                </c:pt>
                <c:pt idx="13129">
                  <c:v>21702600000</c:v>
                </c:pt>
                <c:pt idx="13130">
                  <c:v>21718200000</c:v>
                </c:pt>
                <c:pt idx="13131">
                  <c:v>21735500000</c:v>
                </c:pt>
                <c:pt idx="13132">
                  <c:v>21753300000</c:v>
                </c:pt>
                <c:pt idx="13133">
                  <c:v>21769800000</c:v>
                </c:pt>
                <c:pt idx="13134">
                  <c:v>21788300000</c:v>
                </c:pt>
                <c:pt idx="13135">
                  <c:v>21807100000</c:v>
                </c:pt>
                <c:pt idx="13136">
                  <c:v>21825500000</c:v>
                </c:pt>
                <c:pt idx="13137">
                  <c:v>21845100000</c:v>
                </c:pt>
                <c:pt idx="13138">
                  <c:v>21869600000</c:v>
                </c:pt>
                <c:pt idx="13139">
                  <c:v>21886300000</c:v>
                </c:pt>
                <c:pt idx="13140">
                  <c:v>21906700000</c:v>
                </c:pt>
                <c:pt idx="13141">
                  <c:v>21929500000</c:v>
                </c:pt>
                <c:pt idx="13142">
                  <c:v>21950400000</c:v>
                </c:pt>
                <c:pt idx="13143">
                  <c:v>21971400000</c:v>
                </c:pt>
                <c:pt idx="13144">
                  <c:v>21992800000</c:v>
                </c:pt>
                <c:pt idx="13145">
                  <c:v>22014200000</c:v>
                </c:pt>
                <c:pt idx="13146">
                  <c:v>22035600000</c:v>
                </c:pt>
                <c:pt idx="13147">
                  <c:v>22055300000</c:v>
                </c:pt>
                <c:pt idx="13148">
                  <c:v>22077000000</c:v>
                </c:pt>
                <c:pt idx="13149">
                  <c:v>22100900000</c:v>
                </c:pt>
                <c:pt idx="13150">
                  <c:v>22119300000</c:v>
                </c:pt>
                <c:pt idx="13151">
                  <c:v>22141000000</c:v>
                </c:pt>
                <c:pt idx="13152">
                  <c:v>22163400000</c:v>
                </c:pt>
                <c:pt idx="13153">
                  <c:v>22185000000</c:v>
                </c:pt>
                <c:pt idx="13154">
                  <c:v>22206500000</c:v>
                </c:pt>
                <c:pt idx="13155">
                  <c:v>22228300000</c:v>
                </c:pt>
                <c:pt idx="13156">
                  <c:v>22249500000</c:v>
                </c:pt>
                <c:pt idx="13157">
                  <c:v>22269800000</c:v>
                </c:pt>
                <c:pt idx="13158">
                  <c:v>22291200000</c:v>
                </c:pt>
                <c:pt idx="13159">
                  <c:v>22311900000</c:v>
                </c:pt>
                <c:pt idx="13160">
                  <c:v>22333200000</c:v>
                </c:pt>
                <c:pt idx="13161">
                  <c:v>22352600000</c:v>
                </c:pt>
                <c:pt idx="13162">
                  <c:v>22372400000</c:v>
                </c:pt>
                <c:pt idx="13163">
                  <c:v>22393800000</c:v>
                </c:pt>
                <c:pt idx="13164">
                  <c:v>22411500000</c:v>
                </c:pt>
                <c:pt idx="13165">
                  <c:v>22430200000</c:v>
                </c:pt>
                <c:pt idx="13166">
                  <c:v>22449000000</c:v>
                </c:pt>
                <c:pt idx="13167">
                  <c:v>22466900000</c:v>
                </c:pt>
                <c:pt idx="13168">
                  <c:v>22482800000</c:v>
                </c:pt>
                <c:pt idx="13169">
                  <c:v>22501300000</c:v>
                </c:pt>
                <c:pt idx="13170">
                  <c:v>22517800000</c:v>
                </c:pt>
                <c:pt idx="13171">
                  <c:v>22532600000</c:v>
                </c:pt>
                <c:pt idx="13172">
                  <c:v>22547700000</c:v>
                </c:pt>
                <c:pt idx="13173">
                  <c:v>22562500000</c:v>
                </c:pt>
                <c:pt idx="13174">
                  <c:v>22578400000</c:v>
                </c:pt>
                <c:pt idx="13175">
                  <c:v>22589100000</c:v>
                </c:pt>
                <c:pt idx="13176">
                  <c:v>22606700000</c:v>
                </c:pt>
                <c:pt idx="13177">
                  <c:v>22615000000</c:v>
                </c:pt>
                <c:pt idx="13178">
                  <c:v>22626700000</c:v>
                </c:pt>
                <c:pt idx="13179">
                  <c:v>22641100000</c:v>
                </c:pt>
                <c:pt idx="13180">
                  <c:v>22649900000</c:v>
                </c:pt>
                <c:pt idx="13181">
                  <c:v>22659600000</c:v>
                </c:pt>
                <c:pt idx="13182">
                  <c:v>22667200000</c:v>
                </c:pt>
                <c:pt idx="13183">
                  <c:v>22678000000</c:v>
                </c:pt>
                <c:pt idx="13184">
                  <c:v>22685600000</c:v>
                </c:pt>
                <c:pt idx="13185">
                  <c:v>22688400000</c:v>
                </c:pt>
                <c:pt idx="13186">
                  <c:v>22697900000</c:v>
                </c:pt>
                <c:pt idx="13187">
                  <c:v>22701000000</c:v>
                </c:pt>
                <c:pt idx="13188">
                  <c:v>22705700000</c:v>
                </c:pt>
                <c:pt idx="13189">
                  <c:v>22709400000</c:v>
                </c:pt>
                <c:pt idx="13190">
                  <c:v>22715000000</c:v>
                </c:pt>
                <c:pt idx="13191">
                  <c:v>22713000000</c:v>
                </c:pt>
                <c:pt idx="13192">
                  <c:v>22714400000</c:v>
                </c:pt>
                <c:pt idx="13193">
                  <c:v>22721600000</c:v>
                </c:pt>
                <c:pt idx="13194">
                  <c:v>22715100000</c:v>
                </c:pt>
                <c:pt idx="13195">
                  <c:v>22719900000</c:v>
                </c:pt>
                <c:pt idx="13196">
                  <c:v>22718300000</c:v>
                </c:pt>
                <c:pt idx="13197">
                  <c:v>22712200000</c:v>
                </c:pt>
                <c:pt idx="13198">
                  <c:v>22708500000</c:v>
                </c:pt>
                <c:pt idx="13199">
                  <c:v>22704600000</c:v>
                </c:pt>
                <c:pt idx="13200">
                  <c:v>22703600000</c:v>
                </c:pt>
                <c:pt idx="13201">
                  <c:v>22691200000</c:v>
                </c:pt>
                <c:pt idx="13202">
                  <c:v>22693300000</c:v>
                </c:pt>
                <c:pt idx="13203">
                  <c:v>22686600000</c:v>
                </c:pt>
                <c:pt idx="13204">
                  <c:v>22672000000</c:v>
                </c:pt>
                <c:pt idx="13205">
                  <c:v>22668300000</c:v>
                </c:pt>
                <c:pt idx="13206">
                  <c:v>22659600000</c:v>
                </c:pt>
                <c:pt idx="13207">
                  <c:v>22650300000</c:v>
                </c:pt>
                <c:pt idx="13208">
                  <c:v>22635800000</c:v>
                </c:pt>
                <c:pt idx="13209">
                  <c:v>22634000000</c:v>
                </c:pt>
                <c:pt idx="13210">
                  <c:v>22622800000</c:v>
                </c:pt>
                <c:pt idx="13211">
                  <c:v>22601100000</c:v>
                </c:pt>
                <c:pt idx="13212">
                  <c:v>22598600000</c:v>
                </c:pt>
                <c:pt idx="13213">
                  <c:v>22579000000</c:v>
                </c:pt>
                <c:pt idx="13214">
                  <c:v>22565600000</c:v>
                </c:pt>
                <c:pt idx="13215">
                  <c:v>22553200000</c:v>
                </c:pt>
                <c:pt idx="13216">
                  <c:v>22541600000</c:v>
                </c:pt>
                <c:pt idx="13217">
                  <c:v>22519200000</c:v>
                </c:pt>
                <c:pt idx="13218">
                  <c:v>22503900000</c:v>
                </c:pt>
                <c:pt idx="13219">
                  <c:v>22497600000</c:v>
                </c:pt>
                <c:pt idx="13220">
                  <c:v>22473100000</c:v>
                </c:pt>
                <c:pt idx="13221">
                  <c:v>22456600000</c:v>
                </c:pt>
                <c:pt idx="13222">
                  <c:v>22445600000</c:v>
                </c:pt>
                <c:pt idx="13223">
                  <c:v>22427500000</c:v>
                </c:pt>
                <c:pt idx="13224">
                  <c:v>22409900000</c:v>
                </c:pt>
                <c:pt idx="13225">
                  <c:v>22395600000</c:v>
                </c:pt>
                <c:pt idx="13226">
                  <c:v>22377500000</c:v>
                </c:pt>
                <c:pt idx="13227">
                  <c:v>22349600000</c:v>
                </c:pt>
                <c:pt idx="13228">
                  <c:v>22340100000</c:v>
                </c:pt>
                <c:pt idx="13229">
                  <c:v>22321300000</c:v>
                </c:pt>
                <c:pt idx="13230">
                  <c:v>22295700000</c:v>
                </c:pt>
                <c:pt idx="13231">
                  <c:v>22279300000</c:v>
                </c:pt>
                <c:pt idx="13232">
                  <c:v>22260100000</c:v>
                </c:pt>
                <c:pt idx="13233">
                  <c:v>22241300000</c:v>
                </c:pt>
                <c:pt idx="13234">
                  <c:v>22217900000</c:v>
                </c:pt>
                <c:pt idx="13235">
                  <c:v>22198300000</c:v>
                </c:pt>
                <c:pt idx="13236">
                  <c:v>22179500000</c:v>
                </c:pt>
                <c:pt idx="13237">
                  <c:v>22159900000</c:v>
                </c:pt>
                <c:pt idx="13238">
                  <c:v>22144500000</c:v>
                </c:pt>
                <c:pt idx="13239">
                  <c:v>22123300000</c:v>
                </c:pt>
                <c:pt idx="13240">
                  <c:v>22103700000</c:v>
                </c:pt>
                <c:pt idx="13241">
                  <c:v>22083300000</c:v>
                </c:pt>
                <c:pt idx="13242">
                  <c:v>22066300000</c:v>
                </c:pt>
                <c:pt idx="13243">
                  <c:v>22046800000</c:v>
                </c:pt>
                <c:pt idx="13244">
                  <c:v>22027800000</c:v>
                </c:pt>
                <c:pt idx="13245">
                  <c:v>22008600000</c:v>
                </c:pt>
                <c:pt idx="13246">
                  <c:v>21989500000</c:v>
                </c:pt>
                <c:pt idx="13247">
                  <c:v>21969500000</c:v>
                </c:pt>
                <c:pt idx="13248">
                  <c:v>21950800000</c:v>
                </c:pt>
                <c:pt idx="13249">
                  <c:v>21932300000</c:v>
                </c:pt>
                <c:pt idx="13250">
                  <c:v>21912000000</c:v>
                </c:pt>
                <c:pt idx="13251">
                  <c:v>21893900000</c:v>
                </c:pt>
                <c:pt idx="13252">
                  <c:v>21877800000</c:v>
                </c:pt>
                <c:pt idx="13253">
                  <c:v>21857600000</c:v>
                </c:pt>
                <c:pt idx="13254">
                  <c:v>21840300000</c:v>
                </c:pt>
                <c:pt idx="13255">
                  <c:v>21824000000</c:v>
                </c:pt>
                <c:pt idx="13256">
                  <c:v>21807200000</c:v>
                </c:pt>
                <c:pt idx="13257">
                  <c:v>21790800000</c:v>
                </c:pt>
                <c:pt idx="13258">
                  <c:v>21776500000</c:v>
                </c:pt>
                <c:pt idx="13259">
                  <c:v>21760800000</c:v>
                </c:pt>
                <c:pt idx="13260">
                  <c:v>21745300000</c:v>
                </c:pt>
                <c:pt idx="13261">
                  <c:v>21732600000</c:v>
                </c:pt>
                <c:pt idx="13262">
                  <c:v>21717900000</c:v>
                </c:pt>
                <c:pt idx="13263">
                  <c:v>21703900000</c:v>
                </c:pt>
                <c:pt idx="13264">
                  <c:v>21690000000</c:v>
                </c:pt>
                <c:pt idx="13265">
                  <c:v>21676400000</c:v>
                </c:pt>
                <c:pt idx="13266">
                  <c:v>21661000000</c:v>
                </c:pt>
                <c:pt idx="13267">
                  <c:v>21648300000</c:v>
                </c:pt>
                <c:pt idx="13268">
                  <c:v>21636000000</c:v>
                </c:pt>
                <c:pt idx="13269">
                  <c:v>21621300000</c:v>
                </c:pt>
                <c:pt idx="13270">
                  <c:v>21610000000</c:v>
                </c:pt>
                <c:pt idx="13271">
                  <c:v>21599000000</c:v>
                </c:pt>
                <c:pt idx="13272">
                  <c:v>21588200000</c:v>
                </c:pt>
                <c:pt idx="13273">
                  <c:v>21578300000</c:v>
                </c:pt>
                <c:pt idx="13274">
                  <c:v>21574200000</c:v>
                </c:pt>
                <c:pt idx="13275">
                  <c:v>21562400000</c:v>
                </c:pt>
                <c:pt idx="13276">
                  <c:v>21553900000</c:v>
                </c:pt>
                <c:pt idx="13277">
                  <c:v>21548700000</c:v>
                </c:pt>
                <c:pt idx="13278">
                  <c:v>21541200000</c:v>
                </c:pt>
                <c:pt idx="13279">
                  <c:v>21534100000</c:v>
                </c:pt>
                <c:pt idx="13280">
                  <c:v>21527800000</c:v>
                </c:pt>
                <c:pt idx="13281">
                  <c:v>21521800000</c:v>
                </c:pt>
                <c:pt idx="13282">
                  <c:v>21516200000</c:v>
                </c:pt>
                <c:pt idx="13283">
                  <c:v>21508700000</c:v>
                </c:pt>
                <c:pt idx="13284">
                  <c:v>21504200000</c:v>
                </c:pt>
                <c:pt idx="13285">
                  <c:v>21500900000</c:v>
                </c:pt>
                <c:pt idx="13286">
                  <c:v>21493700000</c:v>
                </c:pt>
                <c:pt idx="13287">
                  <c:v>21490700000</c:v>
                </c:pt>
                <c:pt idx="13288">
                  <c:v>21487600000</c:v>
                </c:pt>
                <c:pt idx="13289">
                  <c:v>21485700000</c:v>
                </c:pt>
                <c:pt idx="13290">
                  <c:v>21484300000</c:v>
                </c:pt>
                <c:pt idx="13291">
                  <c:v>21485700000</c:v>
                </c:pt>
                <c:pt idx="13292">
                  <c:v>21485400000</c:v>
                </c:pt>
                <c:pt idx="13293">
                  <c:v>21488200000</c:v>
                </c:pt>
                <c:pt idx="13294">
                  <c:v>21489900000</c:v>
                </c:pt>
                <c:pt idx="13295">
                  <c:v>21491200000</c:v>
                </c:pt>
                <c:pt idx="13296">
                  <c:v>21488200000</c:v>
                </c:pt>
                <c:pt idx="13297">
                  <c:v>21497100000</c:v>
                </c:pt>
                <c:pt idx="13298">
                  <c:v>21500000000</c:v>
                </c:pt>
                <c:pt idx="13299">
                  <c:v>21501300000</c:v>
                </c:pt>
                <c:pt idx="13300">
                  <c:v>21505200000</c:v>
                </c:pt>
                <c:pt idx="13301">
                  <c:v>21509500000</c:v>
                </c:pt>
                <c:pt idx="13302">
                  <c:v>21510300000</c:v>
                </c:pt>
                <c:pt idx="13303">
                  <c:v>21515600000</c:v>
                </c:pt>
                <c:pt idx="13304">
                  <c:v>21526700000</c:v>
                </c:pt>
                <c:pt idx="13305">
                  <c:v>21525000000</c:v>
                </c:pt>
                <c:pt idx="13306">
                  <c:v>21531700000</c:v>
                </c:pt>
                <c:pt idx="13307">
                  <c:v>21549300000</c:v>
                </c:pt>
                <c:pt idx="13308">
                  <c:v>21548000000</c:v>
                </c:pt>
                <c:pt idx="13309">
                  <c:v>21556100000</c:v>
                </c:pt>
                <c:pt idx="13310">
                  <c:v>21570900000</c:v>
                </c:pt>
                <c:pt idx="13311">
                  <c:v>21578500000</c:v>
                </c:pt>
                <c:pt idx="13312">
                  <c:v>21584500000</c:v>
                </c:pt>
                <c:pt idx="13313">
                  <c:v>21601500000</c:v>
                </c:pt>
                <c:pt idx="13314">
                  <c:v>21611700000</c:v>
                </c:pt>
                <c:pt idx="13315">
                  <c:v>21613200000</c:v>
                </c:pt>
                <c:pt idx="13316">
                  <c:v>21631700000</c:v>
                </c:pt>
                <c:pt idx="13317">
                  <c:v>21643000000</c:v>
                </c:pt>
                <c:pt idx="13318">
                  <c:v>21650800000</c:v>
                </c:pt>
                <c:pt idx="13319">
                  <c:v>21661700000</c:v>
                </c:pt>
                <c:pt idx="13320">
                  <c:v>21674000000</c:v>
                </c:pt>
                <c:pt idx="13321">
                  <c:v>21692700000</c:v>
                </c:pt>
                <c:pt idx="13322">
                  <c:v>21696000000</c:v>
                </c:pt>
                <c:pt idx="13323">
                  <c:v>21718700000</c:v>
                </c:pt>
                <c:pt idx="13324">
                  <c:v>21724100000</c:v>
                </c:pt>
                <c:pt idx="13325">
                  <c:v>21737800000</c:v>
                </c:pt>
                <c:pt idx="13326">
                  <c:v>21754100000</c:v>
                </c:pt>
                <c:pt idx="13327">
                  <c:v>21770300000</c:v>
                </c:pt>
                <c:pt idx="13328">
                  <c:v>21784500000</c:v>
                </c:pt>
                <c:pt idx="13329">
                  <c:v>21792400000</c:v>
                </c:pt>
                <c:pt idx="13330">
                  <c:v>21816000000</c:v>
                </c:pt>
                <c:pt idx="13331">
                  <c:v>21823000000</c:v>
                </c:pt>
                <c:pt idx="13332">
                  <c:v>21837900000</c:v>
                </c:pt>
                <c:pt idx="13333">
                  <c:v>21857700000</c:v>
                </c:pt>
                <c:pt idx="13334">
                  <c:v>21873400000</c:v>
                </c:pt>
                <c:pt idx="13335">
                  <c:v>21888500000</c:v>
                </c:pt>
                <c:pt idx="13336">
                  <c:v>21898900000</c:v>
                </c:pt>
                <c:pt idx="13337">
                  <c:v>21922600000</c:v>
                </c:pt>
                <c:pt idx="13338">
                  <c:v>21927800000</c:v>
                </c:pt>
                <c:pt idx="13339">
                  <c:v>21943200000</c:v>
                </c:pt>
                <c:pt idx="13340">
                  <c:v>21966400000</c:v>
                </c:pt>
                <c:pt idx="13341">
                  <c:v>21976200000</c:v>
                </c:pt>
                <c:pt idx="13342">
                  <c:v>21992100000</c:v>
                </c:pt>
                <c:pt idx="13343">
                  <c:v>22007300000</c:v>
                </c:pt>
                <c:pt idx="13344">
                  <c:v>22025400000</c:v>
                </c:pt>
                <c:pt idx="13345">
                  <c:v>22034800000</c:v>
                </c:pt>
                <c:pt idx="13346">
                  <c:v>22049800000</c:v>
                </c:pt>
                <c:pt idx="13347">
                  <c:v>22072100000</c:v>
                </c:pt>
                <c:pt idx="13348">
                  <c:v>22080600000</c:v>
                </c:pt>
                <c:pt idx="13349">
                  <c:v>22100100000</c:v>
                </c:pt>
                <c:pt idx="13350">
                  <c:v>22112400000</c:v>
                </c:pt>
                <c:pt idx="13351">
                  <c:v>22126800000</c:v>
                </c:pt>
                <c:pt idx="13352">
                  <c:v>22140900000</c:v>
                </c:pt>
                <c:pt idx="13353">
                  <c:v>22158400000</c:v>
                </c:pt>
                <c:pt idx="13354">
                  <c:v>22172400000</c:v>
                </c:pt>
                <c:pt idx="13355">
                  <c:v>22181500000</c:v>
                </c:pt>
                <c:pt idx="13356">
                  <c:v>22202000000</c:v>
                </c:pt>
                <c:pt idx="13357">
                  <c:v>22215700000</c:v>
                </c:pt>
                <c:pt idx="13358">
                  <c:v>22222100000</c:v>
                </c:pt>
                <c:pt idx="13359">
                  <c:v>22242300000</c:v>
                </c:pt>
                <c:pt idx="13360">
                  <c:v>22255600000</c:v>
                </c:pt>
                <c:pt idx="13361">
                  <c:v>22265100000</c:v>
                </c:pt>
                <c:pt idx="13362">
                  <c:v>22278100000</c:v>
                </c:pt>
                <c:pt idx="13363">
                  <c:v>22293300000</c:v>
                </c:pt>
                <c:pt idx="13364">
                  <c:v>22299600000</c:v>
                </c:pt>
                <c:pt idx="13365">
                  <c:v>22312000000</c:v>
                </c:pt>
                <c:pt idx="13366">
                  <c:v>22332600000</c:v>
                </c:pt>
                <c:pt idx="13367">
                  <c:v>22337100000</c:v>
                </c:pt>
                <c:pt idx="13368">
                  <c:v>22349200000</c:v>
                </c:pt>
                <c:pt idx="13369">
                  <c:v>22366300000</c:v>
                </c:pt>
                <c:pt idx="13370">
                  <c:v>22379100000</c:v>
                </c:pt>
                <c:pt idx="13371">
                  <c:v>22391100000</c:v>
                </c:pt>
                <c:pt idx="13372">
                  <c:v>22408100000</c:v>
                </c:pt>
                <c:pt idx="13373">
                  <c:v>22419900000</c:v>
                </c:pt>
                <c:pt idx="13374">
                  <c:v>22420100000</c:v>
                </c:pt>
                <c:pt idx="13375">
                  <c:v>22442400000</c:v>
                </c:pt>
                <c:pt idx="13376">
                  <c:v>22454000000</c:v>
                </c:pt>
                <c:pt idx="13377">
                  <c:v>22459600000</c:v>
                </c:pt>
                <c:pt idx="13378">
                  <c:v>22470900000</c:v>
                </c:pt>
                <c:pt idx="13379">
                  <c:v>22482600000</c:v>
                </c:pt>
                <c:pt idx="13380">
                  <c:v>22490000000</c:v>
                </c:pt>
                <c:pt idx="13381">
                  <c:v>22502000000</c:v>
                </c:pt>
                <c:pt idx="13382">
                  <c:v>22514000000</c:v>
                </c:pt>
                <c:pt idx="13383">
                  <c:v>22530800000</c:v>
                </c:pt>
                <c:pt idx="13384">
                  <c:v>22543300000</c:v>
                </c:pt>
                <c:pt idx="13385">
                  <c:v>22555900000</c:v>
                </c:pt>
                <c:pt idx="13386">
                  <c:v>22575800000</c:v>
                </c:pt>
                <c:pt idx="13387">
                  <c:v>22588900000</c:v>
                </c:pt>
                <c:pt idx="13388">
                  <c:v>22592700000</c:v>
                </c:pt>
                <c:pt idx="13389">
                  <c:v>22616700000</c:v>
                </c:pt>
                <c:pt idx="13390">
                  <c:v>22630600000</c:v>
                </c:pt>
                <c:pt idx="13391">
                  <c:v>22640600000</c:v>
                </c:pt>
                <c:pt idx="13392">
                  <c:v>22655200000</c:v>
                </c:pt>
                <c:pt idx="13393">
                  <c:v>22670200000</c:v>
                </c:pt>
                <c:pt idx="13394">
                  <c:v>22682000000</c:v>
                </c:pt>
                <c:pt idx="13395">
                  <c:v>22698000000</c:v>
                </c:pt>
                <c:pt idx="13396">
                  <c:v>22714500000</c:v>
                </c:pt>
                <c:pt idx="13397">
                  <c:v>22734200000</c:v>
                </c:pt>
                <c:pt idx="13398">
                  <c:v>22751800000</c:v>
                </c:pt>
                <c:pt idx="13399">
                  <c:v>22776400000</c:v>
                </c:pt>
                <c:pt idx="13400">
                  <c:v>22795300000</c:v>
                </c:pt>
                <c:pt idx="13401">
                  <c:v>22814700000</c:v>
                </c:pt>
                <c:pt idx="13402">
                  <c:v>22835100000</c:v>
                </c:pt>
                <c:pt idx="13403">
                  <c:v>22855800000</c:v>
                </c:pt>
                <c:pt idx="13404">
                  <c:v>22877300000</c:v>
                </c:pt>
                <c:pt idx="13405">
                  <c:v>22896400000</c:v>
                </c:pt>
                <c:pt idx="13406">
                  <c:v>22919500000</c:v>
                </c:pt>
                <c:pt idx="13407">
                  <c:v>22943500000</c:v>
                </c:pt>
                <c:pt idx="13408">
                  <c:v>22969500000</c:v>
                </c:pt>
                <c:pt idx="13409">
                  <c:v>22995600000</c:v>
                </c:pt>
                <c:pt idx="13410">
                  <c:v>23029400000</c:v>
                </c:pt>
                <c:pt idx="13411">
                  <c:v>23054000000</c:v>
                </c:pt>
                <c:pt idx="13412">
                  <c:v>23083200000</c:v>
                </c:pt>
                <c:pt idx="13413">
                  <c:v>23115900000</c:v>
                </c:pt>
                <c:pt idx="13414">
                  <c:v>23147300000</c:v>
                </c:pt>
                <c:pt idx="13415">
                  <c:v>23179700000</c:v>
                </c:pt>
                <c:pt idx="13416">
                  <c:v>23210300000</c:v>
                </c:pt>
                <c:pt idx="13417">
                  <c:v>23245000000</c:v>
                </c:pt>
                <c:pt idx="13418">
                  <c:v>23284100000</c:v>
                </c:pt>
                <c:pt idx="13419">
                  <c:v>23312800000</c:v>
                </c:pt>
                <c:pt idx="13420">
                  <c:v>23351400000</c:v>
                </c:pt>
                <c:pt idx="13421">
                  <c:v>23409000000</c:v>
                </c:pt>
                <c:pt idx="13422">
                  <c:v>23436600000</c:v>
                </c:pt>
                <c:pt idx="13423">
                  <c:v>23479600000</c:v>
                </c:pt>
                <c:pt idx="13424">
                  <c:v>23534000000</c:v>
                </c:pt>
                <c:pt idx="13425">
                  <c:v>23580200000</c:v>
                </c:pt>
                <c:pt idx="13426">
                  <c:v>23628000000</c:v>
                </c:pt>
                <c:pt idx="13427">
                  <c:v>23682700000</c:v>
                </c:pt>
                <c:pt idx="13428">
                  <c:v>23733800000</c:v>
                </c:pt>
                <c:pt idx="13429">
                  <c:v>23772300000</c:v>
                </c:pt>
                <c:pt idx="13430">
                  <c:v>23837700000</c:v>
                </c:pt>
                <c:pt idx="13431">
                  <c:v>23894000000</c:v>
                </c:pt>
                <c:pt idx="13432">
                  <c:v>23954300000</c:v>
                </c:pt>
                <c:pt idx="13433">
                  <c:v>24004600000</c:v>
                </c:pt>
                <c:pt idx="13434">
                  <c:v>24066700000</c:v>
                </c:pt>
                <c:pt idx="13435">
                  <c:v>24129900000</c:v>
                </c:pt>
                <c:pt idx="13436">
                  <c:v>24196100000</c:v>
                </c:pt>
                <c:pt idx="13437">
                  <c:v>24264400000</c:v>
                </c:pt>
                <c:pt idx="13438">
                  <c:v>24342500000</c:v>
                </c:pt>
                <c:pt idx="13439">
                  <c:v>24414900000</c:v>
                </c:pt>
                <c:pt idx="13440">
                  <c:v>24482400000</c:v>
                </c:pt>
                <c:pt idx="13441">
                  <c:v>24570300000</c:v>
                </c:pt>
                <c:pt idx="13442">
                  <c:v>24649200000</c:v>
                </c:pt>
                <c:pt idx="13443">
                  <c:v>24721900000</c:v>
                </c:pt>
                <c:pt idx="13444">
                  <c:v>24812800000</c:v>
                </c:pt>
                <c:pt idx="13445">
                  <c:v>24898800000</c:v>
                </c:pt>
                <c:pt idx="13446">
                  <c:v>24993900000</c:v>
                </c:pt>
                <c:pt idx="13447">
                  <c:v>25076500000</c:v>
                </c:pt>
                <c:pt idx="13448">
                  <c:v>25183000000</c:v>
                </c:pt>
                <c:pt idx="13449">
                  <c:v>25267600000</c:v>
                </c:pt>
                <c:pt idx="13450">
                  <c:v>25366900000</c:v>
                </c:pt>
                <c:pt idx="13451">
                  <c:v>25473400000</c:v>
                </c:pt>
                <c:pt idx="13452">
                  <c:v>25579100000</c:v>
                </c:pt>
                <c:pt idx="13453">
                  <c:v>25686600000</c:v>
                </c:pt>
                <c:pt idx="13454">
                  <c:v>25790900000</c:v>
                </c:pt>
                <c:pt idx="13455">
                  <c:v>25911900000</c:v>
                </c:pt>
                <c:pt idx="13456">
                  <c:v>26027800000</c:v>
                </c:pt>
                <c:pt idx="13457">
                  <c:v>26142400000</c:v>
                </c:pt>
                <c:pt idx="13458">
                  <c:v>26266300000</c:v>
                </c:pt>
                <c:pt idx="13459">
                  <c:v>26398600000</c:v>
                </c:pt>
                <c:pt idx="13460">
                  <c:v>26520000000</c:v>
                </c:pt>
                <c:pt idx="13461">
                  <c:v>26651300000</c:v>
                </c:pt>
                <c:pt idx="13462">
                  <c:v>26794900000</c:v>
                </c:pt>
                <c:pt idx="13463">
                  <c:v>26927000000</c:v>
                </c:pt>
                <c:pt idx="13464">
                  <c:v>27068200000</c:v>
                </c:pt>
                <c:pt idx="13465">
                  <c:v>27212700000</c:v>
                </c:pt>
                <c:pt idx="13466">
                  <c:v>27364800000</c:v>
                </c:pt>
                <c:pt idx="13467">
                  <c:v>27513600000</c:v>
                </c:pt>
                <c:pt idx="13468">
                  <c:v>27668500000</c:v>
                </c:pt>
                <c:pt idx="13469">
                  <c:v>27829300000</c:v>
                </c:pt>
                <c:pt idx="13470">
                  <c:v>27995700000</c:v>
                </c:pt>
                <c:pt idx="13471">
                  <c:v>28161200000</c:v>
                </c:pt>
                <c:pt idx="13472">
                  <c:v>28321500000</c:v>
                </c:pt>
                <c:pt idx="13473">
                  <c:v>28503300000</c:v>
                </c:pt>
                <c:pt idx="13474">
                  <c:v>28673000000</c:v>
                </c:pt>
                <c:pt idx="13475">
                  <c:v>28852800000</c:v>
                </c:pt>
                <c:pt idx="13476">
                  <c:v>29039100000</c:v>
                </c:pt>
                <c:pt idx="13477">
                  <c:v>29231000000</c:v>
                </c:pt>
                <c:pt idx="13478">
                  <c:v>29416000000</c:v>
                </c:pt>
                <c:pt idx="13479">
                  <c:v>29610700000</c:v>
                </c:pt>
                <c:pt idx="13480">
                  <c:v>29816400000</c:v>
                </c:pt>
                <c:pt idx="13481">
                  <c:v>30016000000</c:v>
                </c:pt>
                <c:pt idx="13482">
                  <c:v>30222100000</c:v>
                </c:pt>
                <c:pt idx="13483">
                  <c:v>30433000000</c:v>
                </c:pt>
                <c:pt idx="13484">
                  <c:v>30650100000</c:v>
                </c:pt>
                <c:pt idx="13485">
                  <c:v>30866800000</c:v>
                </c:pt>
                <c:pt idx="13486">
                  <c:v>31081900000</c:v>
                </c:pt>
                <c:pt idx="13487">
                  <c:v>31306400000</c:v>
                </c:pt>
                <c:pt idx="13488">
                  <c:v>31543400000</c:v>
                </c:pt>
                <c:pt idx="13489">
                  <c:v>31762400000</c:v>
                </c:pt>
                <c:pt idx="13490">
                  <c:v>31998500000</c:v>
                </c:pt>
                <c:pt idx="13491">
                  <c:v>32248100000</c:v>
                </c:pt>
                <c:pt idx="13492">
                  <c:v>32496400000</c:v>
                </c:pt>
                <c:pt idx="13493">
                  <c:v>32744600000</c:v>
                </c:pt>
                <c:pt idx="13494">
                  <c:v>32982400000</c:v>
                </c:pt>
                <c:pt idx="13495">
                  <c:v>33277600000</c:v>
                </c:pt>
                <c:pt idx="13496">
                  <c:v>33537600000</c:v>
                </c:pt>
                <c:pt idx="13497">
                  <c:v>33808700000</c:v>
                </c:pt>
                <c:pt idx="13498">
                  <c:v>34075800000</c:v>
                </c:pt>
                <c:pt idx="13499">
                  <c:v>34317800000</c:v>
                </c:pt>
                <c:pt idx="13500">
                  <c:v>34589700000</c:v>
                </c:pt>
                <c:pt idx="13501">
                  <c:v>34866700000</c:v>
                </c:pt>
                <c:pt idx="13502">
                  <c:v>35179000000</c:v>
                </c:pt>
                <c:pt idx="13503">
                  <c:v>35397700000</c:v>
                </c:pt>
                <c:pt idx="13504">
                  <c:v>35685000000</c:v>
                </c:pt>
                <c:pt idx="13505">
                  <c:v>36048100000</c:v>
                </c:pt>
                <c:pt idx="13506">
                  <c:v>36282500000</c:v>
                </c:pt>
                <c:pt idx="13507">
                  <c:v>36580800000</c:v>
                </c:pt>
                <c:pt idx="13508">
                  <c:v>36933400000</c:v>
                </c:pt>
                <c:pt idx="13509">
                  <c:v>37239100000</c:v>
                </c:pt>
                <c:pt idx="13510">
                  <c:v>37489300000</c:v>
                </c:pt>
                <c:pt idx="13511">
                  <c:v>37898500000</c:v>
                </c:pt>
                <c:pt idx="13512">
                  <c:v>38213900000</c:v>
                </c:pt>
                <c:pt idx="13513">
                  <c:v>38443000000</c:v>
                </c:pt>
                <c:pt idx="13514">
                  <c:v>38826200000</c:v>
                </c:pt>
                <c:pt idx="13515">
                  <c:v>39150200000</c:v>
                </c:pt>
                <c:pt idx="13516">
                  <c:v>39415600000</c:v>
                </c:pt>
                <c:pt idx="13517">
                  <c:v>39745300000</c:v>
                </c:pt>
                <c:pt idx="13518">
                  <c:v>40077800000</c:v>
                </c:pt>
                <c:pt idx="13519">
                  <c:v>40399300000</c:v>
                </c:pt>
                <c:pt idx="13520">
                  <c:v>40738000000</c:v>
                </c:pt>
                <c:pt idx="13521">
                  <c:v>41079400000</c:v>
                </c:pt>
                <c:pt idx="13522">
                  <c:v>41476700000</c:v>
                </c:pt>
                <c:pt idx="13523">
                  <c:v>41824300000</c:v>
                </c:pt>
                <c:pt idx="13524">
                  <c:v>42154400000</c:v>
                </c:pt>
                <c:pt idx="13525">
                  <c:v>42591300000</c:v>
                </c:pt>
                <c:pt idx="13526">
                  <c:v>42946800000</c:v>
                </c:pt>
                <c:pt idx="13527">
                  <c:v>43307600000</c:v>
                </c:pt>
                <c:pt idx="13528">
                  <c:v>43667900000</c:v>
                </c:pt>
                <c:pt idx="13529">
                  <c:v>44030700000</c:v>
                </c:pt>
                <c:pt idx="13530">
                  <c:v>44337100000</c:v>
                </c:pt>
                <c:pt idx="13531">
                  <c:v>44705100000</c:v>
                </c:pt>
                <c:pt idx="13532">
                  <c:v>45075400000</c:v>
                </c:pt>
                <c:pt idx="13533">
                  <c:v>45406500000</c:v>
                </c:pt>
                <c:pt idx="13534">
                  <c:v>45782400000</c:v>
                </c:pt>
                <c:pt idx="13535">
                  <c:v>46188300000</c:v>
                </c:pt>
                <c:pt idx="13536">
                  <c:v>46569800000</c:v>
                </c:pt>
                <c:pt idx="13537">
                  <c:v>46953700000</c:v>
                </c:pt>
                <c:pt idx="13538">
                  <c:v>47403400000</c:v>
                </c:pt>
                <c:pt idx="13539">
                  <c:v>47792300000</c:v>
                </c:pt>
                <c:pt idx="13540">
                  <c:v>48183500000</c:v>
                </c:pt>
                <c:pt idx="13541">
                  <c:v>48609400000</c:v>
                </c:pt>
                <c:pt idx="13542">
                  <c:v>49005600000</c:v>
                </c:pt>
                <c:pt idx="13543">
                  <c:v>49404300000</c:v>
                </c:pt>
                <c:pt idx="13544">
                  <c:v>49775600000</c:v>
                </c:pt>
                <c:pt idx="13545">
                  <c:v>50180200000</c:v>
                </c:pt>
                <c:pt idx="13546">
                  <c:v>50545900000</c:v>
                </c:pt>
                <c:pt idx="13547">
                  <c:v>50957100000</c:v>
                </c:pt>
                <c:pt idx="13548">
                  <c:v>51371100000</c:v>
                </c:pt>
                <c:pt idx="13549">
                  <c:v>51791100000</c:v>
                </c:pt>
                <c:pt idx="13550">
                  <c:v>52211800000</c:v>
                </c:pt>
                <c:pt idx="13551">
                  <c:v>52635500000</c:v>
                </c:pt>
                <c:pt idx="13552">
                  <c:v>53105600000</c:v>
                </c:pt>
                <c:pt idx="13553">
                  <c:v>53535700000</c:v>
                </c:pt>
                <c:pt idx="13554">
                  <c:v>53928600000</c:v>
                </c:pt>
                <c:pt idx="13555">
                  <c:v>54439400000</c:v>
                </c:pt>
                <c:pt idx="13556">
                  <c:v>54879600000</c:v>
                </c:pt>
                <c:pt idx="13557">
                  <c:v>55260800000</c:v>
                </c:pt>
                <c:pt idx="13558">
                  <c:v>55767600000</c:v>
                </c:pt>
                <c:pt idx="13559">
                  <c:v>56219300000</c:v>
                </c:pt>
                <c:pt idx="13560">
                  <c:v>56650200000</c:v>
                </c:pt>
                <c:pt idx="13561">
                  <c:v>57111200000</c:v>
                </c:pt>
                <c:pt idx="13562">
                  <c:v>57576400000</c:v>
                </c:pt>
                <c:pt idx="13563">
                  <c:v>58034900000</c:v>
                </c:pt>
                <c:pt idx="13564">
                  <c:v>58510700000</c:v>
                </c:pt>
                <c:pt idx="13565">
                  <c:v>59055700000</c:v>
                </c:pt>
                <c:pt idx="13566">
                  <c:v>59498400000</c:v>
                </c:pt>
                <c:pt idx="13567">
                  <c:v>59990000000</c:v>
                </c:pt>
                <c:pt idx="13568">
                  <c:v>60502200000</c:v>
                </c:pt>
                <c:pt idx="13569">
                  <c:v>61022700000</c:v>
                </c:pt>
                <c:pt idx="13570">
                  <c:v>61531200000</c:v>
                </c:pt>
                <c:pt idx="13571">
                  <c:v>62063800000</c:v>
                </c:pt>
                <c:pt idx="13572">
                  <c:v>62584800000</c:v>
                </c:pt>
                <c:pt idx="13573">
                  <c:v>63072900000</c:v>
                </c:pt>
                <c:pt idx="13574">
                  <c:v>63642500000</c:v>
                </c:pt>
                <c:pt idx="13575">
                  <c:v>64183800000</c:v>
                </c:pt>
                <c:pt idx="13576">
                  <c:v>64729100000</c:v>
                </c:pt>
                <c:pt idx="13577">
                  <c:v>65275100000</c:v>
                </c:pt>
                <c:pt idx="13578">
                  <c:v>65839100000</c:v>
                </c:pt>
                <c:pt idx="13579">
                  <c:v>66443200000</c:v>
                </c:pt>
                <c:pt idx="13580">
                  <c:v>66989400000</c:v>
                </c:pt>
                <c:pt idx="13581">
                  <c:v>67578300000</c:v>
                </c:pt>
                <c:pt idx="13582">
                  <c:v>68211800000</c:v>
                </c:pt>
                <c:pt idx="13583">
                  <c:v>68797400000</c:v>
                </c:pt>
                <c:pt idx="13584">
                  <c:v>69420100000</c:v>
                </c:pt>
                <c:pt idx="13585">
                  <c:v>70054400000</c:v>
                </c:pt>
                <c:pt idx="13586">
                  <c:v>70690000000</c:v>
                </c:pt>
                <c:pt idx="13587">
                  <c:v>71319500000</c:v>
                </c:pt>
                <c:pt idx="13588">
                  <c:v>71997000000</c:v>
                </c:pt>
                <c:pt idx="13589">
                  <c:v>72663500000</c:v>
                </c:pt>
                <c:pt idx="13590">
                  <c:v>73337700000</c:v>
                </c:pt>
                <c:pt idx="13591">
                  <c:v>74025300000</c:v>
                </c:pt>
                <c:pt idx="13592">
                  <c:v>74725200000</c:v>
                </c:pt>
                <c:pt idx="13593">
                  <c:v>75466800000</c:v>
                </c:pt>
                <c:pt idx="13594">
                  <c:v>76164000000</c:v>
                </c:pt>
                <c:pt idx="13595">
                  <c:v>76939000000</c:v>
                </c:pt>
                <c:pt idx="13596">
                  <c:v>77673000000</c:v>
                </c:pt>
                <c:pt idx="13597">
                  <c:v>78435700000</c:v>
                </c:pt>
                <c:pt idx="13598">
                  <c:v>79214100000</c:v>
                </c:pt>
                <c:pt idx="13599">
                  <c:v>80028200000</c:v>
                </c:pt>
                <c:pt idx="13600">
                  <c:v>80831800000</c:v>
                </c:pt>
                <c:pt idx="13601">
                  <c:v>81608400000</c:v>
                </c:pt>
                <c:pt idx="13602">
                  <c:v>82489100000</c:v>
                </c:pt>
                <c:pt idx="13603">
                  <c:v>83299600000</c:v>
                </c:pt>
                <c:pt idx="13604">
                  <c:v>84161400000</c:v>
                </c:pt>
                <c:pt idx="13605">
                  <c:v>85056900000</c:v>
                </c:pt>
                <c:pt idx="13606">
                  <c:v>85970500000</c:v>
                </c:pt>
                <c:pt idx="13607">
                  <c:v>86879200000</c:v>
                </c:pt>
                <c:pt idx="13608">
                  <c:v>87762100000</c:v>
                </c:pt>
                <c:pt idx="13609">
                  <c:v>88771700000</c:v>
                </c:pt>
                <c:pt idx="13610">
                  <c:v>89670400000</c:v>
                </c:pt>
                <c:pt idx="13611">
                  <c:v>90644100000</c:v>
                </c:pt>
                <c:pt idx="13612">
                  <c:v>91684400000</c:v>
                </c:pt>
                <c:pt idx="13613">
                  <c:v>92684800000</c:v>
                </c:pt>
                <c:pt idx="13614">
                  <c:v>93690900000</c:v>
                </c:pt>
                <c:pt idx="13615">
                  <c:v>94733900000</c:v>
                </c:pt>
                <c:pt idx="13616">
                  <c:v>95844500000</c:v>
                </c:pt>
                <c:pt idx="13617">
                  <c:v>96862900000</c:v>
                </c:pt>
                <c:pt idx="13618">
                  <c:v>97959100000</c:v>
                </c:pt>
                <c:pt idx="13619">
                  <c:v>99129700000</c:v>
                </c:pt>
                <c:pt idx="13620">
                  <c:v>100231000000</c:v>
                </c:pt>
                <c:pt idx="13621">
                  <c:v>101388000000</c:v>
                </c:pt>
                <c:pt idx="13622">
                  <c:v>102587000000</c:v>
                </c:pt>
                <c:pt idx="13623">
                  <c:v>103775000000</c:v>
                </c:pt>
                <c:pt idx="13624">
                  <c:v>104935000000</c:v>
                </c:pt>
                <c:pt idx="13625">
                  <c:v>106226000000</c:v>
                </c:pt>
                <c:pt idx="13626">
                  <c:v>107471000000</c:v>
                </c:pt>
                <c:pt idx="13627">
                  <c:v>108682000000</c:v>
                </c:pt>
                <c:pt idx="13628">
                  <c:v>110026000000</c:v>
                </c:pt>
                <c:pt idx="13629">
                  <c:v>111328000000</c:v>
                </c:pt>
                <c:pt idx="13630">
                  <c:v>112622000000</c:v>
                </c:pt>
                <c:pt idx="13631">
                  <c:v>113991000000</c:v>
                </c:pt>
                <c:pt idx="13632">
                  <c:v>115348000000</c:v>
                </c:pt>
                <c:pt idx="13633">
                  <c:v>116717000000</c:v>
                </c:pt>
                <c:pt idx="13634">
                  <c:v>118110000000</c:v>
                </c:pt>
                <c:pt idx="13635">
                  <c:v>119558000000</c:v>
                </c:pt>
                <c:pt idx="13636">
                  <c:v>120934000000</c:v>
                </c:pt>
                <c:pt idx="13637">
                  <c:v>122378000000</c:v>
                </c:pt>
                <c:pt idx="13638">
                  <c:v>123898000000</c:v>
                </c:pt>
                <c:pt idx="13639">
                  <c:v>125308000000</c:v>
                </c:pt>
                <c:pt idx="13640">
                  <c:v>126804000000</c:v>
                </c:pt>
                <c:pt idx="13641">
                  <c:v>128348000000</c:v>
                </c:pt>
                <c:pt idx="13642">
                  <c:v>129878000000</c:v>
                </c:pt>
                <c:pt idx="13643">
                  <c:v>131424000000</c:v>
                </c:pt>
                <c:pt idx="13644">
                  <c:v>133060000000</c:v>
                </c:pt>
                <c:pt idx="13645">
                  <c:v>134640000000</c:v>
                </c:pt>
                <c:pt idx="13646">
                  <c:v>136124000000</c:v>
                </c:pt>
                <c:pt idx="13647">
                  <c:v>137885000000</c:v>
                </c:pt>
                <c:pt idx="13648">
                  <c:v>139509000000</c:v>
                </c:pt>
                <c:pt idx="13649">
                  <c:v>141049000000</c:v>
                </c:pt>
                <c:pt idx="13650">
                  <c:v>142747000000</c:v>
                </c:pt>
                <c:pt idx="13651">
                  <c:v>144409000000</c:v>
                </c:pt>
                <c:pt idx="13652">
                  <c:v>145993000000</c:v>
                </c:pt>
                <c:pt idx="13653">
                  <c:v>147678000000</c:v>
                </c:pt>
                <c:pt idx="13654">
                  <c:v>149374000000</c:v>
                </c:pt>
                <c:pt idx="13655">
                  <c:v>151065000000</c:v>
                </c:pt>
                <c:pt idx="13656">
                  <c:v>152784000000</c:v>
                </c:pt>
                <c:pt idx="13657">
                  <c:v>154512000000</c:v>
                </c:pt>
                <c:pt idx="13658">
                  <c:v>156379000000</c:v>
                </c:pt>
                <c:pt idx="13659">
                  <c:v>158128000000</c:v>
                </c:pt>
                <c:pt idx="13660">
                  <c:v>159780000000</c:v>
                </c:pt>
                <c:pt idx="13661">
                  <c:v>161798000000</c:v>
                </c:pt>
                <c:pt idx="13662">
                  <c:v>163574000000</c:v>
                </c:pt>
                <c:pt idx="13663">
                  <c:v>165348000000</c:v>
                </c:pt>
                <c:pt idx="13664">
                  <c:v>167138000000</c:v>
                </c:pt>
                <c:pt idx="13665">
                  <c:v>168934000000</c:v>
                </c:pt>
                <c:pt idx="13666">
                  <c:v>170604000000</c:v>
                </c:pt>
                <c:pt idx="13667">
                  <c:v>172410000000</c:v>
                </c:pt>
                <c:pt idx="13668">
                  <c:v>174221000000</c:v>
                </c:pt>
                <c:pt idx="13669">
                  <c:v>175944000000</c:v>
                </c:pt>
                <c:pt idx="13670">
                  <c:v>177764000000</c:v>
                </c:pt>
                <c:pt idx="13671">
                  <c:v>179680000000</c:v>
                </c:pt>
                <c:pt idx="13672">
                  <c:v>181508000000</c:v>
                </c:pt>
                <c:pt idx="13673">
                  <c:v>183339000000</c:v>
                </c:pt>
                <c:pt idx="13674">
                  <c:v>185349000000</c:v>
                </c:pt>
                <c:pt idx="13675">
                  <c:v>187186000000</c:v>
                </c:pt>
                <c:pt idx="13676">
                  <c:v>189025000000</c:v>
                </c:pt>
                <c:pt idx="13677">
                  <c:v>190912000000</c:v>
                </c:pt>
                <c:pt idx="13678">
                  <c:v>192754000000</c:v>
                </c:pt>
                <c:pt idx="13679">
                  <c:v>194598000000</c:v>
                </c:pt>
                <c:pt idx="13680">
                  <c:v>196331000000</c:v>
                </c:pt>
                <c:pt idx="13681">
                  <c:v>198178000000</c:v>
                </c:pt>
                <c:pt idx="13682">
                  <c:v>199927000000</c:v>
                </c:pt>
                <c:pt idx="13683">
                  <c:v>201777000000</c:v>
                </c:pt>
                <c:pt idx="13684">
                  <c:v>203629000000</c:v>
                </c:pt>
                <c:pt idx="13685">
                  <c:v>205560000000</c:v>
                </c:pt>
                <c:pt idx="13686">
                  <c:v>207415000000</c:v>
                </c:pt>
                <c:pt idx="13687">
                  <c:v>209270000000</c:v>
                </c:pt>
                <c:pt idx="13688">
                  <c:v>211318000000</c:v>
                </c:pt>
                <c:pt idx="13689">
                  <c:v>213175000000</c:v>
                </c:pt>
                <c:pt idx="13690">
                  <c:v>214798000000</c:v>
                </c:pt>
                <c:pt idx="13691">
                  <c:v>216961000000</c:v>
                </c:pt>
                <c:pt idx="13692">
                  <c:v>218823000000</c:v>
                </c:pt>
                <c:pt idx="13693">
                  <c:v>220502000000</c:v>
                </c:pt>
                <c:pt idx="13694">
                  <c:v>222446000000</c:v>
                </c:pt>
                <c:pt idx="13695">
                  <c:v>224316000000</c:v>
                </c:pt>
                <c:pt idx="13696">
                  <c:v>226098000000</c:v>
                </c:pt>
                <c:pt idx="13697">
                  <c:v>227980000000</c:v>
                </c:pt>
                <c:pt idx="13698">
                  <c:v>229865000000</c:v>
                </c:pt>
                <c:pt idx="13699">
                  <c:v>231797000000</c:v>
                </c:pt>
                <c:pt idx="13700">
                  <c:v>233696000000</c:v>
                </c:pt>
                <c:pt idx="13701">
                  <c:v>235658000000</c:v>
                </c:pt>
                <c:pt idx="13702">
                  <c:v>237655000000</c:v>
                </c:pt>
                <c:pt idx="13703">
                  <c:v>239572000000</c:v>
                </c:pt>
                <c:pt idx="13704">
                  <c:v>241314000000</c:v>
                </c:pt>
                <c:pt idx="13705">
                  <c:v>243504000000</c:v>
                </c:pt>
                <c:pt idx="13706">
                  <c:v>245444000000</c:v>
                </c:pt>
                <c:pt idx="13707">
                  <c:v>247334000000</c:v>
                </c:pt>
                <c:pt idx="13708">
                  <c:v>249297000000</c:v>
                </c:pt>
                <c:pt idx="13709">
                  <c:v>251423000000</c:v>
                </c:pt>
                <c:pt idx="13710">
                  <c:v>253224000000</c:v>
                </c:pt>
                <c:pt idx="13711">
                  <c:v>255229000000</c:v>
                </c:pt>
                <c:pt idx="13712">
                  <c:v>257478000000</c:v>
                </c:pt>
                <c:pt idx="13713">
                  <c:v>259343000000</c:v>
                </c:pt>
                <c:pt idx="13714">
                  <c:v>261399000000</c:v>
                </c:pt>
                <c:pt idx="13715">
                  <c:v>263484000000</c:v>
                </c:pt>
                <c:pt idx="13716">
                  <c:v>265655000000</c:v>
                </c:pt>
                <c:pt idx="13717">
                  <c:v>267768000000</c:v>
                </c:pt>
                <c:pt idx="13718">
                  <c:v>269740000000</c:v>
                </c:pt>
                <c:pt idx="13719">
                  <c:v>272072000000</c:v>
                </c:pt>
                <c:pt idx="13720">
                  <c:v>274172000000</c:v>
                </c:pt>
                <c:pt idx="13721">
                  <c:v>276392000000</c:v>
                </c:pt>
                <c:pt idx="13722">
                  <c:v>278617000000</c:v>
                </c:pt>
                <c:pt idx="13723">
                  <c:v>280995000000</c:v>
                </c:pt>
                <c:pt idx="13724">
                  <c:v>283156000000</c:v>
                </c:pt>
                <c:pt idx="13725">
                  <c:v>285466000000</c:v>
                </c:pt>
                <c:pt idx="13726">
                  <c:v>287948000000</c:v>
                </c:pt>
                <c:pt idx="13727">
                  <c:v>290264000000</c:v>
                </c:pt>
                <c:pt idx="13728">
                  <c:v>292669000000</c:v>
                </c:pt>
                <c:pt idx="13729">
                  <c:v>295082000000</c:v>
                </c:pt>
                <c:pt idx="13730">
                  <c:v>297642000000</c:v>
                </c:pt>
                <c:pt idx="13731">
                  <c:v>300092000000</c:v>
                </c:pt>
                <c:pt idx="13732">
                  <c:v>302687000000</c:v>
                </c:pt>
                <c:pt idx="13733">
                  <c:v>305275000000</c:v>
                </c:pt>
                <c:pt idx="13734">
                  <c:v>307986000000</c:v>
                </c:pt>
                <c:pt idx="13735">
                  <c:v>310524000000</c:v>
                </c:pt>
                <c:pt idx="13736">
                  <c:v>313235000000</c:v>
                </c:pt>
                <c:pt idx="13737">
                  <c:v>316161000000</c:v>
                </c:pt>
                <c:pt idx="13738">
                  <c:v>318834000000</c:v>
                </c:pt>
                <c:pt idx="13739">
                  <c:v>321717000000</c:v>
                </c:pt>
                <c:pt idx="13740">
                  <c:v>324607000000</c:v>
                </c:pt>
                <c:pt idx="13741">
                  <c:v>327630000000</c:v>
                </c:pt>
                <c:pt idx="13742">
                  <c:v>330443000000</c:v>
                </c:pt>
                <c:pt idx="13743">
                  <c:v>333479000000</c:v>
                </c:pt>
                <c:pt idx="13744">
                  <c:v>336777000000</c:v>
                </c:pt>
                <c:pt idx="13745">
                  <c:v>339780000000</c:v>
                </c:pt>
                <c:pt idx="13746">
                  <c:v>343045000000</c:v>
                </c:pt>
                <c:pt idx="13747">
                  <c:v>346286000000</c:v>
                </c:pt>
                <c:pt idx="13748">
                  <c:v>349694000000</c:v>
                </c:pt>
                <c:pt idx="13749">
                  <c:v>352874000000</c:v>
                </c:pt>
                <c:pt idx="13750">
                  <c:v>356510000000</c:v>
                </c:pt>
                <c:pt idx="13751">
                  <c:v>359975000000</c:v>
                </c:pt>
                <c:pt idx="13752">
                  <c:v>363304000000</c:v>
                </c:pt>
                <c:pt idx="13753">
                  <c:v>366994000000</c:v>
                </c:pt>
                <c:pt idx="13754">
                  <c:v>370633000000</c:v>
                </c:pt>
                <c:pt idx="13755">
                  <c:v>374342000000</c:v>
                </c:pt>
                <c:pt idx="13756">
                  <c:v>378022000000</c:v>
                </c:pt>
                <c:pt idx="13757">
                  <c:v>381985000000</c:v>
                </c:pt>
                <c:pt idx="13758">
                  <c:v>385787000000</c:v>
                </c:pt>
                <c:pt idx="13759">
                  <c:v>389729000000</c:v>
                </c:pt>
                <c:pt idx="13760">
                  <c:v>393789000000</c:v>
                </c:pt>
                <c:pt idx="13761">
                  <c:v>397913000000</c:v>
                </c:pt>
                <c:pt idx="13762">
                  <c:v>402036000000</c:v>
                </c:pt>
                <c:pt idx="13763">
                  <c:v>406156000000</c:v>
                </c:pt>
                <c:pt idx="13764">
                  <c:v>410469000000</c:v>
                </c:pt>
                <c:pt idx="13765">
                  <c:v>414773000000</c:v>
                </c:pt>
                <c:pt idx="13766">
                  <c:v>419119000000</c:v>
                </c:pt>
                <c:pt idx="13767">
                  <c:v>423498000000</c:v>
                </c:pt>
                <c:pt idx="13768">
                  <c:v>427983000000</c:v>
                </c:pt>
                <c:pt idx="13769">
                  <c:v>432533000000</c:v>
                </c:pt>
                <c:pt idx="13770">
                  <c:v>437141000000</c:v>
                </c:pt>
                <c:pt idx="13771">
                  <c:v>441868000000</c:v>
                </c:pt>
                <c:pt idx="13772">
                  <c:v>446637000000</c:v>
                </c:pt>
                <c:pt idx="13773">
                  <c:v>451421000000</c:v>
                </c:pt>
                <c:pt idx="13774">
                  <c:v>456185000000</c:v>
                </c:pt>
                <c:pt idx="13775">
                  <c:v>461241000000</c:v>
                </c:pt>
                <c:pt idx="13776">
                  <c:v>466192000000</c:v>
                </c:pt>
                <c:pt idx="13777">
                  <c:v>471186000000</c:v>
                </c:pt>
                <c:pt idx="13778">
                  <c:v>476245000000</c:v>
                </c:pt>
                <c:pt idx="13779">
                  <c:v>481355000000</c:v>
                </c:pt>
                <c:pt idx="13780">
                  <c:v>486495000000</c:v>
                </c:pt>
                <c:pt idx="13781">
                  <c:v>491706000000</c:v>
                </c:pt>
                <c:pt idx="13782">
                  <c:v>497021000000</c:v>
                </c:pt>
                <c:pt idx="13783">
                  <c:v>502323000000</c:v>
                </c:pt>
                <c:pt idx="13784">
                  <c:v>507673000000</c:v>
                </c:pt>
                <c:pt idx="13785">
                  <c:v>513072000000</c:v>
                </c:pt>
                <c:pt idx="13786">
                  <c:v>518582000000</c:v>
                </c:pt>
                <c:pt idx="13787">
                  <c:v>524053000000</c:v>
                </c:pt>
                <c:pt idx="13788">
                  <c:v>529570000000</c:v>
                </c:pt>
                <c:pt idx="13789">
                  <c:v>535112000000</c:v>
                </c:pt>
                <c:pt idx="13790">
                  <c:v>540685000000</c:v>
                </c:pt>
                <c:pt idx="13791">
                  <c:v>546225000000</c:v>
                </c:pt>
                <c:pt idx="13792">
                  <c:v>551858000000</c:v>
                </c:pt>
                <c:pt idx="13793">
                  <c:v>557640000000</c:v>
                </c:pt>
                <c:pt idx="13794">
                  <c:v>563186000000</c:v>
                </c:pt>
                <c:pt idx="13795">
                  <c:v>568895000000</c:v>
                </c:pt>
                <c:pt idx="13796">
                  <c:v>574762000000</c:v>
                </c:pt>
                <c:pt idx="13797">
                  <c:v>580513000000</c:v>
                </c:pt>
                <c:pt idx="13798">
                  <c:v>586278000000</c:v>
                </c:pt>
                <c:pt idx="13799">
                  <c:v>592261000000</c:v>
                </c:pt>
                <c:pt idx="13800">
                  <c:v>598054000000</c:v>
                </c:pt>
                <c:pt idx="13801">
                  <c:v>603854000000</c:v>
                </c:pt>
                <c:pt idx="13802">
                  <c:v>609674000000</c:v>
                </c:pt>
                <c:pt idx="13803">
                  <c:v>615484000000</c:v>
                </c:pt>
                <c:pt idx="13804">
                  <c:v>621295000000</c:v>
                </c:pt>
                <c:pt idx="13805">
                  <c:v>626992000000</c:v>
                </c:pt>
                <c:pt idx="13806">
                  <c:v>632798000000</c:v>
                </c:pt>
                <c:pt idx="13807">
                  <c:v>638521000000</c:v>
                </c:pt>
                <c:pt idx="13808">
                  <c:v>644314000000</c:v>
                </c:pt>
                <c:pt idx="13809">
                  <c:v>650096000000</c:v>
                </c:pt>
                <c:pt idx="13810">
                  <c:v>655923000000</c:v>
                </c:pt>
                <c:pt idx="13811">
                  <c:v>661680000000</c:v>
                </c:pt>
                <c:pt idx="13812">
                  <c:v>667419000000</c:v>
                </c:pt>
                <c:pt idx="13813">
                  <c:v>673354000000</c:v>
                </c:pt>
                <c:pt idx="13814">
                  <c:v>679058000000</c:v>
                </c:pt>
                <c:pt idx="13815">
                  <c:v>684739000000</c:v>
                </c:pt>
                <c:pt idx="13816">
                  <c:v>690563000000</c:v>
                </c:pt>
                <c:pt idx="13817">
                  <c:v>696199000000</c:v>
                </c:pt>
                <c:pt idx="13818">
                  <c:v>701816000000</c:v>
                </c:pt>
                <c:pt idx="13819">
                  <c:v>707399000000</c:v>
                </c:pt>
                <c:pt idx="13820">
                  <c:v>712952000000</c:v>
                </c:pt>
                <c:pt idx="13821">
                  <c:v>718404000000</c:v>
                </c:pt>
                <c:pt idx="13822">
                  <c:v>723894000000</c:v>
                </c:pt>
                <c:pt idx="13823">
                  <c:v>729349000000</c:v>
                </c:pt>
                <c:pt idx="13824">
                  <c:v>734667000000</c:v>
                </c:pt>
                <c:pt idx="13825">
                  <c:v>740050000000</c:v>
                </c:pt>
                <c:pt idx="13826">
                  <c:v>745609000000</c:v>
                </c:pt>
                <c:pt idx="13827">
                  <c:v>750715000000</c:v>
                </c:pt>
                <c:pt idx="13828">
                  <c:v>755990000000</c:v>
                </c:pt>
                <c:pt idx="13829">
                  <c:v>761648000000</c:v>
                </c:pt>
                <c:pt idx="13830">
                  <c:v>766600000000</c:v>
                </c:pt>
                <c:pt idx="13831">
                  <c:v>771772000000</c:v>
                </c:pt>
                <c:pt idx="13832">
                  <c:v>777131000000</c:v>
                </c:pt>
                <c:pt idx="13833">
                  <c:v>782242000000</c:v>
                </c:pt>
                <c:pt idx="13834">
                  <c:v>787316000000</c:v>
                </c:pt>
                <c:pt idx="13835">
                  <c:v>792512000000</c:v>
                </c:pt>
                <c:pt idx="13836">
                  <c:v>797525000000</c:v>
                </c:pt>
                <c:pt idx="13837">
                  <c:v>802069000000</c:v>
                </c:pt>
                <c:pt idx="13838">
                  <c:v>807352000000</c:v>
                </c:pt>
                <c:pt idx="13839">
                  <c:v>812270000000</c:v>
                </c:pt>
                <c:pt idx="13840">
                  <c:v>817077000000</c:v>
                </c:pt>
                <c:pt idx="13841">
                  <c:v>821798000000</c:v>
                </c:pt>
                <c:pt idx="13842">
                  <c:v>826632000000</c:v>
                </c:pt>
                <c:pt idx="13843">
                  <c:v>831482000000</c:v>
                </c:pt>
                <c:pt idx="13844">
                  <c:v>836277000000</c:v>
                </c:pt>
                <c:pt idx="13845">
                  <c:v>841735000000</c:v>
                </c:pt>
                <c:pt idx="13846">
                  <c:v>846260000000</c:v>
                </c:pt>
                <c:pt idx="13847">
                  <c:v>851022000000</c:v>
                </c:pt>
                <c:pt idx="13848">
                  <c:v>855581000000</c:v>
                </c:pt>
                <c:pt idx="13849">
                  <c:v>860932000000</c:v>
                </c:pt>
                <c:pt idx="13850">
                  <c:v>865678000000</c:v>
                </c:pt>
                <c:pt idx="13851">
                  <c:v>869352000000</c:v>
                </c:pt>
                <c:pt idx="13852">
                  <c:v>875006000000</c:v>
                </c:pt>
                <c:pt idx="13853">
                  <c:v>879750000000</c:v>
                </c:pt>
                <c:pt idx="13854">
                  <c:v>883850000000</c:v>
                </c:pt>
                <c:pt idx="13855">
                  <c:v>888627000000</c:v>
                </c:pt>
                <c:pt idx="13856">
                  <c:v>894186000000</c:v>
                </c:pt>
                <c:pt idx="13857">
                  <c:v>897882000000</c:v>
                </c:pt>
                <c:pt idx="13858">
                  <c:v>902682000000</c:v>
                </c:pt>
                <c:pt idx="13859">
                  <c:v>909072000000</c:v>
                </c:pt>
                <c:pt idx="13860">
                  <c:v>912905000000</c:v>
                </c:pt>
                <c:pt idx="13861">
                  <c:v>917801000000</c:v>
                </c:pt>
                <c:pt idx="13862">
                  <c:v>923287000000</c:v>
                </c:pt>
                <c:pt idx="13863">
                  <c:v>928644000000</c:v>
                </c:pt>
                <c:pt idx="13864">
                  <c:v>932497000000</c:v>
                </c:pt>
                <c:pt idx="13865">
                  <c:v>937557000000</c:v>
                </c:pt>
                <c:pt idx="13866">
                  <c:v>944197000000</c:v>
                </c:pt>
                <c:pt idx="13867">
                  <c:v>947755000000</c:v>
                </c:pt>
                <c:pt idx="13868">
                  <c:v>953852000000</c:v>
                </c:pt>
                <c:pt idx="13869">
                  <c:v>959151000000</c:v>
                </c:pt>
                <c:pt idx="13870">
                  <c:v>964502000000</c:v>
                </c:pt>
                <c:pt idx="13871">
                  <c:v>969049000000</c:v>
                </c:pt>
                <c:pt idx="13872">
                  <c:v>974541000000</c:v>
                </c:pt>
                <c:pt idx="13873">
                  <c:v>981890000000</c:v>
                </c:pt>
                <c:pt idx="13874">
                  <c:v>985841000000</c:v>
                </c:pt>
                <c:pt idx="13875">
                  <c:v>993158000000</c:v>
                </c:pt>
                <c:pt idx="13876">
                  <c:v>999011000000</c:v>
                </c:pt>
                <c:pt idx="13877">
                  <c:v>1004460000000</c:v>
                </c:pt>
                <c:pt idx="13878">
                  <c:v>1010000000000</c:v>
                </c:pt>
                <c:pt idx="13879">
                  <c:v>1016120000000</c:v>
                </c:pt>
                <c:pt idx="13880">
                  <c:v>1023780000000</c:v>
                </c:pt>
                <c:pt idx="13881">
                  <c:v>1028030000000</c:v>
                </c:pt>
                <c:pt idx="13882">
                  <c:v>1036110000000</c:v>
                </c:pt>
                <c:pt idx="13883">
                  <c:v>1042650000000</c:v>
                </c:pt>
                <c:pt idx="13884">
                  <c:v>1048130000000</c:v>
                </c:pt>
                <c:pt idx="13885">
                  <c:v>1054730000000</c:v>
                </c:pt>
                <c:pt idx="13886">
                  <c:v>1062930000000</c:v>
                </c:pt>
                <c:pt idx="13887">
                  <c:v>1069920000000</c:v>
                </c:pt>
                <c:pt idx="13888">
                  <c:v>1075050000000</c:v>
                </c:pt>
                <c:pt idx="13889">
                  <c:v>1084630000000</c:v>
                </c:pt>
                <c:pt idx="13890">
                  <c:v>1092000000000</c:v>
                </c:pt>
                <c:pt idx="13891">
                  <c:v>1098010000000</c:v>
                </c:pt>
                <c:pt idx="13892">
                  <c:v>1106250000000</c:v>
                </c:pt>
                <c:pt idx="13893">
                  <c:v>1114880000000</c:v>
                </c:pt>
                <c:pt idx="13894">
                  <c:v>1120950000000</c:v>
                </c:pt>
                <c:pt idx="13895">
                  <c:v>1128930000000</c:v>
                </c:pt>
                <c:pt idx="13896">
                  <c:v>1139210000000</c:v>
                </c:pt>
                <c:pt idx="13897">
                  <c:v>1145360000000</c:v>
                </c:pt>
                <c:pt idx="13898">
                  <c:v>1153710000000</c:v>
                </c:pt>
                <c:pt idx="13899">
                  <c:v>1163190000000</c:v>
                </c:pt>
                <c:pt idx="13900">
                  <c:v>1171910000000</c:v>
                </c:pt>
                <c:pt idx="13901">
                  <c:v>1180650000000</c:v>
                </c:pt>
                <c:pt idx="13902">
                  <c:v>1188120000000</c:v>
                </c:pt>
                <c:pt idx="13903">
                  <c:v>1199090000000</c:v>
                </c:pt>
                <c:pt idx="13904">
                  <c:v>1208230000000</c:v>
                </c:pt>
                <c:pt idx="13905">
                  <c:v>1217140000000</c:v>
                </c:pt>
                <c:pt idx="13906">
                  <c:v>1226560000000</c:v>
                </c:pt>
                <c:pt idx="13907">
                  <c:v>1235920000000</c:v>
                </c:pt>
                <c:pt idx="13908">
                  <c:v>1245230000000</c:v>
                </c:pt>
                <c:pt idx="13909">
                  <c:v>1255030000000</c:v>
                </c:pt>
                <c:pt idx="13910">
                  <c:v>1266220000000</c:v>
                </c:pt>
                <c:pt idx="13911">
                  <c:v>1274900000000</c:v>
                </c:pt>
                <c:pt idx="13912">
                  <c:v>1285020000000</c:v>
                </c:pt>
                <c:pt idx="13913">
                  <c:v>1295770000000</c:v>
                </c:pt>
                <c:pt idx="13914">
                  <c:v>1306090000000</c:v>
                </c:pt>
                <c:pt idx="13915">
                  <c:v>1316510000000</c:v>
                </c:pt>
                <c:pt idx="13916">
                  <c:v>1327110000000</c:v>
                </c:pt>
                <c:pt idx="13917">
                  <c:v>1337730000000</c:v>
                </c:pt>
                <c:pt idx="13918">
                  <c:v>1347670000000</c:v>
                </c:pt>
                <c:pt idx="13919">
                  <c:v>1359180000000</c:v>
                </c:pt>
                <c:pt idx="13920">
                  <c:v>1370120000000</c:v>
                </c:pt>
                <c:pt idx="13921">
                  <c:v>1380790000000</c:v>
                </c:pt>
                <c:pt idx="13922">
                  <c:v>1392530000000</c:v>
                </c:pt>
                <c:pt idx="13923">
                  <c:v>1403750000000</c:v>
                </c:pt>
                <c:pt idx="13924">
                  <c:v>1415650000000</c:v>
                </c:pt>
                <c:pt idx="13925">
                  <c:v>1427010000000</c:v>
                </c:pt>
                <c:pt idx="13926">
                  <c:v>1438440000000</c:v>
                </c:pt>
                <c:pt idx="13927">
                  <c:v>1449820000000</c:v>
                </c:pt>
                <c:pt idx="13928">
                  <c:v>1461320000000</c:v>
                </c:pt>
                <c:pt idx="13929">
                  <c:v>1473080000000</c:v>
                </c:pt>
                <c:pt idx="13930">
                  <c:v>1483690000000</c:v>
                </c:pt>
                <c:pt idx="13931">
                  <c:v>1495280000000</c:v>
                </c:pt>
                <c:pt idx="13932">
                  <c:v>1506620000000</c:v>
                </c:pt>
                <c:pt idx="13933">
                  <c:v>1518290000000</c:v>
                </c:pt>
                <c:pt idx="13934">
                  <c:v>1529990000000</c:v>
                </c:pt>
                <c:pt idx="13935">
                  <c:v>1542430000000</c:v>
                </c:pt>
                <c:pt idx="13936">
                  <c:v>1554200000000</c:v>
                </c:pt>
                <c:pt idx="13937">
                  <c:v>1565980000000</c:v>
                </c:pt>
                <c:pt idx="13938">
                  <c:v>1578810000000</c:v>
                </c:pt>
                <c:pt idx="13939">
                  <c:v>1590610000000</c:v>
                </c:pt>
                <c:pt idx="13940">
                  <c:v>1602390000000</c:v>
                </c:pt>
                <c:pt idx="13941">
                  <c:v>1614090000000</c:v>
                </c:pt>
                <c:pt idx="13942">
                  <c:v>1625820000000</c:v>
                </c:pt>
                <c:pt idx="13943">
                  <c:v>1636380000000</c:v>
                </c:pt>
                <c:pt idx="13944">
                  <c:v>1648020000000</c:v>
                </c:pt>
                <c:pt idx="13945">
                  <c:v>1659610000000</c:v>
                </c:pt>
                <c:pt idx="13946">
                  <c:v>1670650000000</c:v>
                </c:pt>
                <c:pt idx="13947">
                  <c:v>1682150000000</c:v>
                </c:pt>
                <c:pt idx="13948">
                  <c:v>1693600000000</c:v>
                </c:pt>
                <c:pt idx="13949">
                  <c:v>1705950000000</c:v>
                </c:pt>
                <c:pt idx="13950">
                  <c:v>1717310000000</c:v>
                </c:pt>
                <c:pt idx="13951">
                  <c:v>1729190000000</c:v>
                </c:pt>
                <c:pt idx="13952">
                  <c:v>1740930000000</c:v>
                </c:pt>
                <c:pt idx="13953">
                  <c:v>1752110000000</c:v>
                </c:pt>
                <c:pt idx="13954">
                  <c:v>1763150000000</c:v>
                </c:pt>
                <c:pt idx="13955">
                  <c:v>1774180000000</c:v>
                </c:pt>
                <c:pt idx="13956">
                  <c:v>1785130000000</c:v>
                </c:pt>
                <c:pt idx="13957">
                  <c:v>1794820000000</c:v>
                </c:pt>
                <c:pt idx="13958">
                  <c:v>1805570000000</c:v>
                </c:pt>
                <c:pt idx="13959">
                  <c:v>1816210000000</c:v>
                </c:pt>
                <c:pt idx="13960">
                  <c:v>1826310000000</c:v>
                </c:pt>
                <c:pt idx="13961">
                  <c:v>1836730000000</c:v>
                </c:pt>
                <c:pt idx="13962">
                  <c:v>1848760000000</c:v>
                </c:pt>
                <c:pt idx="13963">
                  <c:v>1858320000000</c:v>
                </c:pt>
                <c:pt idx="13964">
                  <c:v>1868420000000</c:v>
                </c:pt>
                <c:pt idx="13965">
                  <c:v>1878750000000</c:v>
                </c:pt>
                <c:pt idx="13966">
                  <c:v>1889480000000</c:v>
                </c:pt>
                <c:pt idx="13967">
                  <c:v>1899280000000</c:v>
                </c:pt>
                <c:pt idx="13968">
                  <c:v>1908900000000</c:v>
                </c:pt>
                <c:pt idx="13969">
                  <c:v>1918520000000</c:v>
                </c:pt>
                <c:pt idx="13970">
                  <c:v>1928040000000</c:v>
                </c:pt>
                <c:pt idx="13971">
                  <c:v>1936210000000</c:v>
                </c:pt>
                <c:pt idx="13972">
                  <c:v>1945520000000</c:v>
                </c:pt>
                <c:pt idx="13973">
                  <c:v>1955630000000</c:v>
                </c:pt>
                <c:pt idx="13974">
                  <c:v>1963250000000</c:v>
                </c:pt>
                <c:pt idx="13975">
                  <c:v>1972220000000</c:v>
                </c:pt>
                <c:pt idx="13976">
                  <c:v>1982550000000</c:v>
                </c:pt>
                <c:pt idx="13977">
                  <c:v>1990860000000</c:v>
                </c:pt>
                <c:pt idx="13978">
                  <c:v>1999510000000</c:v>
                </c:pt>
                <c:pt idx="13979">
                  <c:v>2009460000000</c:v>
                </c:pt>
                <c:pt idx="13980">
                  <c:v>2017940000000</c:v>
                </c:pt>
                <c:pt idx="13981">
                  <c:v>2025150000000</c:v>
                </c:pt>
                <c:pt idx="13982">
                  <c:v>2034930000000</c:v>
                </c:pt>
                <c:pt idx="13983">
                  <c:v>2043200000000</c:v>
                </c:pt>
                <c:pt idx="13984">
                  <c:v>2050460000000</c:v>
                </c:pt>
                <c:pt idx="13985">
                  <c:v>2058370000000</c:v>
                </c:pt>
                <c:pt idx="13986">
                  <c:v>2066470000000</c:v>
                </c:pt>
                <c:pt idx="13987">
                  <c:v>2075120000000</c:v>
                </c:pt>
                <c:pt idx="13988">
                  <c:v>2081350000000</c:v>
                </c:pt>
                <c:pt idx="13989">
                  <c:v>2089300000000</c:v>
                </c:pt>
                <c:pt idx="13990">
                  <c:v>2098900000000</c:v>
                </c:pt>
                <c:pt idx="13991">
                  <c:v>2105450000000</c:v>
                </c:pt>
                <c:pt idx="13992">
                  <c:v>2114040000000</c:v>
                </c:pt>
                <c:pt idx="13993">
                  <c:v>2122710000000</c:v>
                </c:pt>
                <c:pt idx="13994">
                  <c:v>2130470000000</c:v>
                </c:pt>
                <c:pt idx="13995">
                  <c:v>2137090000000</c:v>
                </c:pt>
                <c:pt idx="13996">
                  <c:v>2147020000000</c:v>
                </c:pt>
                <c:pt idx="13997">
                  <c:v>2154800000000</c:v>
                </c:pt>
                <c:pt idx="13998">
                  <c:v>2161060000000</c:v>
                </c:pt>
                <c:pt idx="13999">
                  <c:v>2169630000000</c:v>
                </c:pt>
                <c:pt idx="14000">
                  <c:v>2177770000000</c:v>
                </c:pt>
                <c:pt idx="14001">
                  <c:v>2185660000000</c:v>
                </c:pt>
                <c:pt idx="14002">
                  <c:v>2191970000000</c:v>
                </c:pt>
                <c:pt idx="14003">
                  <c:v>2201820000000</c:v>
                </c:pt>
                <c:pt idx="14004">
                  <c:v>2207820000000</c:v>
                </c:pt>
                <c:pt idx="14005">
                  <c:v>2216010000000</c:v>
                </c:pt>
                <c:pt idx="14006">
                  <c:v>2225100000000</c:v>
                </c:pt>
                <c:pt idx="14007">
                  <c:v>2233790000000</c:v>
                </c:pt>
                <c:pt idx="14008">
                  <c:v>2242200000000</c:v>
                </c:pt>
                <c:pt idx="14009">
                  <c:v>2249440000000</c:v>
                </c:pt>
                <c:pt idx="14010">
                  <c:v>2260610000000</c:v>
                </c:pt>
                <c:pt idx="14011">
                  <c:v>2267480000000</c:v>
                </c:pt>
                <c:pt idx="14012">
                  <c:v>2276370000000</c:v>
                </c:pt>
                <c:pt idx="14013">
                  <c:v>2286730000000</c:v>
                </c:pt>
                <c:pt idx="14014">
                  <c:v>2296210000000</c:v>
                </c:pt>
                <c:pt idx="14015">
                  <c:v>2305480000000</c:v>
                </c:pt>
                <c:pt idx="14016">
                  <c:v>2313460000000</c:v>
                </c:pt>
                <c:pt idx="14017">
                  <c:v>2325120000000</c:v>
                </c:pt>
                <c:pt idx="14018">
                  <c:v>2332590000000</c:v>
                </c:pt>
                <c:pt idx="14019">
                  <c:v>2343190000000</c:v>
                </c:pt>
                <c:pt idx="14020">
                  <c:v>2353220000000</c:v>
                </c:pt>
                <c:pt idx="14021">
                  <c:v>2363620000000</c:v>
                </c:pt>
                <c:pt idx="14022">
                  <c:v>2372450000000</c:v>
                </c:pt>
                <c:pt idx="14023">
                  <c:v>2383040000000</c:v>
                </c:pt>
                <c:pt idx="14024">
                  <c:v>2396010000000</c:v>
                </c:pt>
                <c:pt idx="14025">
                  <c:v>2405500000000</c:v>
                </c:pt>
                <c:pt idx="14026">
                  <c:v>2416690000000</c:v>
                </c:pt>
                <c:pt idx="14027">
                  <c:v>2428990000000</c:v>
                </c:pt>
                <c:pt idx="14028">
                  <c:v>2441780000000</c:v>
                </c:pt>
                <c:pt idx="14029">
                  <c:v>2451760000000</c:v>
                </c:pt>
                <c:pt idx="14030">
                  <c:v>2466430000000</c:v>
                </c:pt>
                <c:pt idx="14031">
                  <c:v>2478610000000</c:v>
                </c:pt>
                <c:pt idx="14032">
                  <c:v>2488860000000</c:v>
                </c:pt>
                <c:pt idx="14033">
                  <c:v>2502050000000</c:v>
                </c:pt>
                <c:pt idx="14034">
                  <c:v>2514800000000</c:v>
                </c:pt>
                <c:pt idx="14035">
                  <c:v>2528510000000</c:v>
                </c:pt>
                <c:pt idx="14036">
                  <c:v>2539130000000</c:v>
                </c:pt>
                <c:pt idx="14037">
                  <c:v>2552470000000</c:v>
                </c:pt>
                <c:pt idx="14038">
                  <c:v>2568830000000</c:v>
                </c:pt>
                <c:pt idx="14039">
                  <c:v>2579900000000</c:v>
                </c:pt>
                <c:pt idx="14040">
                  <c:v>2595140000000</c:v>
                </c:pt>
                <c:pt idx="14041">
                  <c:v>2610170000000</c:v>
                </c:pt>
                <c:pt idx="14042">
                  <c:v>2624540000000</c:v>
                </c:pt>
                <c:pt idx="14043">
                  <c:v>2636920000000</c:v>
                </c:pt>
                <c:pt idx="14044">
                  <c:v>2655570000000</c:v>
                </c:pt>
                <c:pt idx="14045">
                  <c:v>2670510000000</c:v>
                </c:pt>
                <c:pt idx="14046">
                  <c:v>2682220000000</c:v>
                </c:pt>
                <c:pt idx="14047">
                  <c:v>2700590000000</c:v>
                </c:pt>
                <c:pt idx="14048">
                  <c:v>2716030000000</c:v>
                </c:pt>
                <c:pt idx="14049">
                  <c:v>2729660000000</c:v>
                </c:pt>
                <c:pt idx="14050">
                  <c:v>2745360000000</c:v>
                </c:pt>
                <c:pt idx="14051">
                  <c:v>2761190000000</c:v>
                </c:pt>
                <c:pt idx="14052">
                  <c:v>2775430000000</c:v>
                </c:pt>
                <c:pt idx="14053">
                  <c:v>2791480000000</c:v>
                </c:pt>
                <c:pt idx="14054">
                  <c:v>2811240000000</c:v>
                </c:pt>
                <c:pt idx="14055">
                  <c:v>2824580000000</c:v>
                </c:pt>
                <c:pt idx="14056">
                  <c:v>2840960000000</c:v>
                </c:pt>
                <c:pt idx="14057">
                  <c:v>2858210000000</c:v>
                </c:pt>
                <c:pt idx="14058">
                  <c:v>2875720000000</c:v>
                </c:pt>
                <c:pt idx="14059">
                  <c:v>2892390000000</c:v>
                </c:pt>
                <c:pt idx="14060">
                  <c:v>2910460000000</c:v>
                </c:pt>
                <c:pt idx="14061">
                  <c:v>2927300000000</c:v>
                </c:pt>
                <c:pt idx="14062">
                  <c:v>2944200000000</c:v>
                </c:pt>
                <c:pt idx="14063">
                  <c:v>2961330000000</c:v>
                </c:pt>
                <c:pt idx="14064">
                  <c:v>2978310000000</c:v>
                </c:pt>
                <c:pt idx="14065">
                  <c:v>2994130000000</c:v>
                </c:pt>
                <c:pt idx="14066">
                  <c:v>3010580000000</c:v>
                </c:pt>
                <c:pt idx="14067">
                  <c:v>3027550000000</c:v>
                </c:pt>
                <c:pt idx="14068">
                  <c:v>3043280000000</c:v>
                </c:pt>
                <c:pt idx="14069">
                  <c:v>3060180000000</c:v>
                </c:pt>
                <c:pt idx="14070">
                  <c:v>3077040000000</c:v>
                </c:pt>
                <c:pt idx="14071">
                  <c:v>3094230000000</c:v>
                </c:pt>
                <c:pt idx="14072">
                  <c:v>3111010000000</c:v>
                </c:pt>
                <c:pt idx="14073">
                  <c:v>3127720000000</c:v>
                </c:pt>
                <c:pt idx="14074">
                  <c:v>3145910000000</c:v>
                </c:pt>
                <c:pt idx="14075">
                  <c:v>3162530000000</c:v>
                </c:pt>
                <c:pt idx="14076">
                  <c:v>3179050000000</c:v>
                </c:pt>
                <c:pt idx="14077">
                  <c:v>3197050000000</c:v>
                </c:pt>
                <c:pt idx="14078">
                  <c:v>3213400000000</c:v>
                </c:pt>
                <c:pt idx="14079">
                  <c:v>3229350000000</c:v>
                </c:pt>
                <c:pt idx="14080">
                  <c:v>3245450000000</c:v>
                </c:pt>
                <c:pt idx="14081">
                  <c:v>3261390000000</c:v>
                </c:pt>
                <c:pt idx="14082">
                  <c:v>3275350000000</c:v>
                </c:pt>
                <c:pt idx="14083">
                  <c:v>3290940000000</c:v>
                </c:pt>
                <c:pt idx="14084">
                  <c:v>3306370000000</c:v>
                </c:pt>
                <c:pt idx="14085">
                  <c:v>3320920000000</c:v>
                </c:pt>
                <c:pt idx="14086">
                  <c:v>3336000000000</c:v>
                </c:pt>
                <c:pt idx="14087">
                  <c:v>3354810000000</c:v>
                </c:pt>
                <c:pt idx="14088">
                  <c:v>3367030000000</c:v>
                </c:pt>
                <c:pt idx="14089">
                  <c:v>3381570000000</c:v>
                </c:pt>
                <c:pt idx="14090">
                  <c:v>3397790000000</c:v>
                </c:pt>
                <c:pt idx="14091">
                  <c:v>3411970000000</c:v>
                </c:pt>
                <c:pt idx="14092">
                  <c:v>3425910000000</c:v>
                </c:pt>
                <c:pt idx="14093">
                  <c:v>3439820000000</c:v>
                </c:pt>
                <c:pt idx="14094">
                  <c:v>3453310000000</c:v>
                </c:pt>
                <c:pt idx="14095">
                  <c:v>3466560000000</c:v>
                </c:pt>
                <c:pt idx="14096">
                  <c:v>3477480000000</c:v>
                </c:pt>
                <c:pt idx="14097">
                  <c:v>3490210000000</c:v>
                </c:pt>
                <c:pt idx="14098">
                  <c:v>3504560000000</c:v>
                </c:pt>
                <c:pt idx="14099">
                  <c:v>3514230000000</c:v>
                </c:pt>
                <c:pt idx="14100">
                  <c:v>3526220000000</c:v>
                </c:pt>
                <c:pt idx="14101">
                  <c:v>3541600000000</c:v>
                </c:pt>
                <c:pt idx="14102">
                  <c:v>3551120000000</c:v>
                </c:pt>
                <c:pt idx="14103">
                  <c:v>3562400000000</c:v>
                </c:pt>
                <c:pt idx="14104">
                  <c:v>3574790000000</c:v>
                </c:pt>
                <c:pt idx="14105">
                  <c:v>3585620000000</c:v>
                </c:pt>
                <c:pt idx="14106">
                  <c:v>3596210000000</c:v>
                </c:pt>
                <c:pt idx="14107">
                  <c:v>3605850000000</c:v>
                </c:pt>
                <c:pt idx="14108">
                  <c:v>3615950000000</c:v>
                </c:pt>
                <c:pt idx="14109">
                  <c:v>3624670000000</c:v>
                </c:pt>
                <c:pt idx="14110">
                  <c:v>3633520000000</c:v>
                </c:pt>
                <c:pt idx="14111">
                  <c:v>3642880000000</c:v>
                </c:pt>
                <c:pt idx="14112">
                  <c:v>3654280000000</c:v>
                </c:pt>
                <c:pt idx="14113">
                  <c:v>3661230000000</c:v>
                </c:pt>
                <c:pt idx="14114">
                  <c:v>3669920000000</c:v>
                </c:pt>
                <c:pt idx="14115">
                  <c:v>3680690000000</c:v>
                </c:pt>
                <c:pt idx="14116">
                  <c:v>3689000000000</c:v>
                </c:pt>
                <c:pt idx="14117">
                  <c:v>3694860000000</c:v>
                </c:pt>
                <c:pt idx="14118">
                  <c:v>3705630000000</c:v>
                </c:pt>
                <c:pt idx="14119">
                  <c:v>3713430000000</c:v>
                </c:pt>
                <c:pt idx="14120">
                  <c:v>3718940000000</c:v>
                </c:pt>
                <c:pt idx="14121">
                  <c:v>3725830000000</c:v>
                </c:pt>
                <c:pt idx="14122">
                  <c:v>3733190000000</c:v>
                </c:pt>
                <c:pt idx="14123">
                  <c:v>3742900000000</c:v>
                </c:pt>
                <c:pt idx="14124">
                  <c:v>3745850000000</c:v>
                </c:pt>
                <c:pt idx="14125">
                  <c:v>3752820000000</c:v>
                </c:pt>
                <c:pt idx="14126">
                  <c:v>3763920000000</c:v>
                </c:pt>
                <c:pt idx="14127">
                  <c:v>3768290000000</c:v>
                </c:pt>
                <c:pt idx="14128">
                  <c:v>3774560000000</c:v>
                </c:pt>
                <c:pt idx="14129">
                  <c:v>3785110000000</c:v>
                </c:pt>
                <c:pt idx="14130">
                  <c:v>3791620000000</c:v>
                </c:pt>
                <c:pt idx="14131">
                  <c:v>3793280000000</c:v>
                </c:pt>
                <c:pt idx="14132">
                  <c:v>3804950000000</c:v>
                </c:pt>
                <c:pt idx="14133">
                  <c:v>3811380000000</c:v>
                </c:pt>
                <c:pt idx="14134">
                  <c:v>3814720000000</c:v>
                </c:pt>
                <c:pt idx="14135">
                  <c:v>3820370000000</c:v>
                </c:pt>
                <c:pt idx="14136">
                  <c:v>3830430000000</c:v>
                </c:pt>
                <c:pt idx="14137">
                  <c:v>3836850000000</c:v>
                </c:pt>
                <c:pt idx="14138">
                  <c:v>3837450000000</c:v>
                </c:pt>
                <c:pt idx="14139">
                  <c:v>3849390000000</c:v>
                </c:pt>
                <c:pt idx="14140">
                  <c:v>3852240000000</c:v>
                </c:pt>
                <c:pt idx="14141">
                  <c:v>3858920000000</c:v>
                </c:pt>
                <c:pt idx="14142">
                  <c:v>3866500000000</c:v>
                </c:pt>
                <c:pt idx="14143">
                  <c:v>3876620000000</c:v>
                </c:pt>
                <c:pt idx="14144">
                  <c:v>3883510000000</c:v>
                </c:pt>
                <c:pt idx="14145">
                  <c:v>3886040000000</c:v>
                </c:pt>
                <c:pt idx="14146">
                  <c:v>3899440000000</c:v>
                </c:pt>
                <c:pt idx="14147">
                  <c:v>3901840000000</c:v>
                </c:pt>
                <c:pt idx="14148">
                  <c:v>3909200000000</c:v>
                </c:pt>
                <c:pt idx="14149">
                  <c:v>3918590000000</c:v>
                </c:pt>
                <c:pt idx="14150">
                  <c:v>3927140000000</c:v>
                </c:pt>
                <c:pt idx="14151">
                  <c:v>3930330000000</c:v>
                </c:pt>
                <c:pt idx="14152">
                  <c:v>3938340000000</c:v>
                </c:pt>
                <c:pt idx="14153">
                  <c:v>3951730000000</c:v>
                </c:pt>
                <c:pt idx="14154">
                  <c:v>3954150000000</c:v>
                </c:pt>
                <c:pt idx="14155">
                  <c:v>3967270000000</c:v>
                </c:pt>
                <c:pt idx="14156">
                  <c:v>3976000000000</c:v>
                </c:pt>
                <c:pt idx="14157">
                  <c:v>3982850000000</c:v>
                </c:pt>
                <c:pt idx="14158">
                  <c:v>3992590000000</c:v>
                </c:pt>
                <c:pt idx="14159">
                  <c:v>4001890000000</c:v>
                </c:pt>
                <c:pt idx="14160">
                  <c:v>4013970000000</c:v>
                </c:pt>
                <c:pt idx="14161">
                  <c:v>4019970000000</c:v>
                </c:pt>
                <c:pt idx="14162">
                  <c:v>4029720000000</c:v>
                </c:pt>
                <c:pt idx="14163">
                  <c:v>4044500000000</c:v>
                </c:pt>
                <c:pt idx="14164">
                  <c:v>4049170000000</c:v>
                </c:pt>
                <c:pt idx="14165">
                  <c:v>4062580000000</c:v>
                </c:pt>
                <c:pt idx="14166">
                  <c:v>4070160000000</c:v>
                </c:pt>
                <c:pt idx="14167">
                  <c:v>4080580000000</c:v>
                </c:pt>
                <c:pt idx="14168">
                  <c:v>4090730000000</c:v>
                </c:pt>
                <c:pt idx="14169">
                  <c:v>4103570000000</c:v>
                </c:pt>
                <c:pt idx="14170">
                  <c:v>4114540000000</c:v>
                </c:pt>
                <c:pt idx="14171">
                  <c:v>4121850000000</c:v>
                </c:pt>
                <c:pt idx="14172">
                  <c:v>4138590000000</c:v>
                </c:pt>
                <c:pt idx="14173">
                  <c:v>4150100000000</c:v>
                </c:pt>
                <c:pt idx="14174">
                  <c:v>4161650000000</c:v>
                </c:pt>
                <c:pt idx="14175">
                  <c:v>4173430000000</c:v>
                </c:pt>
                <c:pt idx="14176">
                  <c:v>4184500000000</c:v>
                </c:pt>
                <c:pt idx="14177">
                  <c:v>4195160000000</c:v>
                </c:pt>
                <c:pt idx="14178">
                  <c:v>4207150000000</c:v>
                </c:pt>
                <c:pt idx="14179">
                  <c:v>4222790000000</c:v>
                </c:pt>
                <c:pt idx="14180">
                  <c:v>4229430000000</c:v>
                </c:pt>
                <c:pt idx="14181">
                  <c:v>4241520000000</c:v>
                </c:pt>
                <c:pt idx="14182">
                  <c:v>4258040000000</c:v>
                </c:pt>
                <c:pt idx="14183">
                  <c:v>4266900000000</c:v>
                </c:pt>
                <c:pt idx="14184">
                  <c:v>4279060000000</c:v>
                </c:pt>
                <c:pt idx="14185">
                  <c:v>4294130000000</c:v>
                </c:pt>
                <c:pt idx="14186">
                  <c:v>4306330000000</c:v>
                </c:pt>
                <c:pt idx="14187">
                  <c:v>4318500000000</c:v>
                </c:pt>
                <c:pt idx="14188">
                  <c:v>4331560000000</c:v>
                </c:pt>
                <c:pt idx="14189">
                  <c:v>4343680000000</c:v>
                </c:pt>
                <c:pt idx="14190">
                  <c:v>4353040000000</c:v>
                </c:pt>
                <c:pt idx="14191">
                  <c:v>4366220000000</c:v>
                </c:pt>
                <c:pt idx="14192">
                  <c:v>4378060000000</c:v>
                </c:pt>
                <c:pt idx="14193">
                  <c:v>4391270000000</c:v>
                </c:pt>
                <c:pt idx="14194">
                  <c:v>4399400000000</c:v>
                </c:pt>
                <c:pt idx="14195">
                  <c:v>4410800000000</c:v>
                </c:pt>
                <c:pt idx="14196">
                  <c:v>4422580000000</c:v>
                </c:pt>
                <c:pt idx="14197">
                  <c:v>4433630000000</c:v>
                </c:pt>
                <c:pt idx="14198">
                  <c:v>4444470000000</c:v>
                </c:pt>
                <c:pt idx="14199">
                  <c:v>4457070000000</c:v>
                </c:pt>
                <c:pt idx="14200">
                  <c:v>4467520000000</c:v>
                </c:pt>
                <c:pt idx="14201">
                  <c:v>4474670000000</c:v>
                </c:pt>
                <c:pt idx="14202">
                  <c:v>4488040000000</c:v>
                </c:pt>
                <c:pt idx="14203">
                  <c:v>4497780000000</c:v>
                </c:pt>
                <c:pt idx="14204">
                  <c:v>4506380000000</c:v>
                </c:pt>
                <c:pt idx="14205">
                  <c:v>4515570000000</c:v>
                </c:pt>
                <c:pt idx="14206">
                  <c:v>4524450000000</c:v>
                </c:pt>
                <c:pt idx="14207">
                  <c:v>4532590000000</c:v>
                </c:pt>
                <c:pt idx="14208">
                  <c:v>4540830000000</c:v>
                </c:pt>
                <c:pt idx="14209">
                  <c:v>4548730000000</c:v>
                </c:pt>
                <c:pt idx="14210">
                  <c:v>4557260000000</c:v>
                </c:pt>
                <c:pt idx="14211">
                  <c:v>4564440000000</c:v>
                </c:pt>
                <c:pt idx="14212">
                  <c:v>4571260000000</c:v>
                </c:pt>
                <c:pt idx="14213">
                  <c:v>4577100000000</c:v>
                </c:pt>
                <c:pt idx="14214">
                  <c:v>4583130000000</c:v>
                </c:pt>
                <c:pt idx="14215">
                  <c:v>4586790000000</c:v>
                </c:pt>
                <c:pt idx="14216">
                  <c:v>4592030000000</c:v>
                </c:pt>
                <c:pt idx="14217">
                  <c:v>4596870000000</c:v>
                </c:pt>
                <c:pt idx="14218">
                  <c:v>4600880000000</c:v>
                </c:pt>
                <c:pt idx="14219">
                  <c:v>4604950000000</c:v>
                </c:pt>
                <c:pt idx="14220">
                  <c:v>4608610000000</c:v>
                </c:pt>
                <c:pt idx="14221">
                  <c:v>4614400000000</c:v>
                </c:pt>
                <c:pt idx="14222">
                  <c:v>4617290000000</c:v>
                </c:pt>
                <c:pt idx="14223">
                  <c:v>4617950000000</c:v>
                </c:pt>
                <c:pt idx="14224">
                  <c:v>4624100000000</c:v>
                </c:pt>
                <c:pt idx="14225">
                  <c:v>4625780000000</c:v>
                </c:pt>
                <c:pt idx="14226">
                  <c:v>4625350000000</c:v>
                </c:pt>
                <c:pt idx="14227">
                  <c:v>4626240000000</c:v>
                </c:pt>
                <c:pt idx="14228">
                  <c:v>4626730000000</c:v>
                </c:pt>
                <c:pt idx="14229">
                  <c:v>4623500000000</c:v>
                </c:pt>
                <c:pt idx="14230">
                  <c:v>4623250000000</c:v>
                </c:pt>
                <c:pt idx="14231">
                  <c:v>4622630000000</c:v>
                </c:pt>
                <c:pt idx="14232">
                  <c:v>4621810000000</c:v>
                </c:pt>
                <c:pt idx="14233">
                  <c:v>4620510000000</c:v>
                </c:pt>
                <c:pt idx="14234">
                  <c:v>4621290000000</c:v>
                </c:pt>
                <c:pt idx="14235">
                  <c:v>4620840000000</c:v>
                </c:pt>
                <c:pt idx="14236">
                  <c:v>4618550000000</c:v>
                </c:pt>
                <c:pt idx="14237">
                  <c:v>4611550000000</c:v>
                </c:pt>
                <c:pt idx="14238">
                  <c:v>4614180000000</c:v>
                </c:pt>
                <c:pt idx="14239">
                  <c:v>4611020000000</c:v>
                </c:pt>
                <c:pt idx="14240">
                  <c:v>4604580000000</c:v>
                </c:pt>
                <c:pt idx="14241">
                  <c:v>4600950000000</c:v>
                </c:pt>
                <c:pt idx="14242">
                  <c:v>4601450000000</c:v>
                </c:pt>
                <c:pt idx="14243">
                  <c:v>4590770000000</c:v>
                </c:pt>
                <c:pt idx="14244">
                  <c:v>4586600000000</c:v>
                </c:pt>
                <c:pt idx="14245">
                  <c:v>4587750000000</c:v>
                </c:pt>
                <c:pt idx="14246">
                  <c:v>4579890000000</c:v>
                </c:pt>
                <c:pt idx="14247">
                  <c:v>4575290000000</c:v>
                </c:pt>
                <c:pt idx="14248">
                  <c:v>4568440000000</c:v>
                </c:pt>
                <c:pt idx="14249">
                  <c:v>4568840000000</c:v>
                </c:pt>
                <c:pt idx="14250">
                  <c:v>4563850000000</c:v>
                </c:pt>
                <c:pt idx="14251">
                  <c:v>4557860000000</c:v>
                </c:pt>
                <c:pt idx="14252">
                  <c:v>4552670000000</c:v>
                </c:pt>
                <c:pt idx="14253">
                  <c:v>4546390000000</c:v>
                </c:pt>
                <c:pt idx="14254">
                  <c:v>4538930000000</c:v>
                </c:pt>
                <c:pt idx="14255">
                  <c:v>4533680000000</c:v>
                </c:pt>
                <c:pt idx="14256">
                  <c:v>4535100000000</c:v>
                </c:pt>
                <c:pt idx="14257">
                  <c:v>4522880000000</c:v>
                </c:pt>
                <c:pt idx="14258">
                  <c:v>4517840000000</c:v>
                </c:pt>
                <c:pt idx="14259">
                  <c:v>4517220000000</c:v>
                </c:pt>
                <c:pt idx="14260">
                  <c:v>4511180000000</c:v>
                </c:pt>
                <c:pt idx="14261">
                  <c:v>4506450000000</c:v>
                </c:pt>
                <c:pt idx="14262">
                  <c:v>4497680000000</c:v>
                </c:pt>
                <c:pt idx="14263">
                  <c:v>4497910000000</c:v>
                </c:pt>
                <c:pt idx="14264">
                  <c:v>4487350000000</c:v>
                </c:pt>
                <c:pt idx="14265">
                  <c:v>4486500000000</c:v>
                </c:pt>
                <c:pt idx="14266">
                  <c:v>4482270000000</c:v>
                </c:pt>
                <c:pt idx="14267">
                  <c:v>4479090000000</c:v>
                </c:pt>
                <c:pt idx="14268">
                  <c:v>4472210000000</c:v>
                </c:pt>
                <c:pt idx="14269">
                  <c:v>4468410000000</c:v>
                </c:pt>
                <c:pt idx="14270">
                  <c:v>4469960000000</c:v>
                </c:pt>
                <c:pt idx="14271">
                  <c:v>4463750000000</c:v>
                </c:pt>
                <c:pt idx="14272">
                  <c:v>4461910000000</c:v>
                </c:pt>
                <c:pt idx="14273">
                  <c:v>4458990000000</c:v>
                </c:pt>
                <c:pt idx="14274">
                  <c:v>4457510000000</c:v>
                </c:pt>
                <c:pt idx="14275">
                  <c:v>4452010000000</c:v>
                </c:pt>
                <c:pt idx="14276">
                  <c:v>4451090000000</c:v>
                </c:pt>
                <c:pt idx="14277">
                  <c:v>4449090000000</c:v>
                </c:pt>
                <c:pt idx="14278">
                  <c:v>4447000000000</c:v>
                </c:pt>
                <c:pt idx="14279">
                  <c:v>4442670000000</c:v>
                </c:pt>
                <c:pt idx="14280">
                  <c:v>4441250000000</c:v>
                </c:pt>
                <c:pt idx="14281">
                  <c:v>4443150000000</c:v>
                </c:pt>
                <c:pt idx="14282">
                  <c:v>4438770000000</c:v>
                </c:pt>
                <c:pt idx="14283">
                  <c:v>4439060000000</c:v>
                </c:pt>
                <c:pt idx="14284">
                  <c:v>4438370000000</c:v>
                </c:pt>
                <c:pt idx="14285">
                  <c:v>4441210000000</c:v>
                </c:pt>
                <c:pt idx="14286">
                  <c:v>4435940000000</c:v>
                </c:pt>
                <c:pt idx="14287">
                  <c:v>4442210000000</c:v>
                </c:pt>
                <c:pt idx="14288">
                  <c:v>4442000000000</c:v>
                </c:pt>
                <c:pt idx="14289">
                  <c:v>4438010000000</c:v>
                </c:pt>
                <c:pt idx="14290">
                  <c:v>4438540000000</c:v>
                </c:pt>
                <c:pt idx="14291">
                  <c:v>4442790000000</c:v>
                </c:pt>
                <c:pt idx="14292">
                  <c:v>4443060000000</c:v>
                </c:pt>
                <c:pt idx="14293">
                  <c:v>4435900000000</c:v>
                </c:pt>
                <c:pt idx="14294">
                  <c:v>4443230000000</c:v>
                </c:pt>
                <c:pt idx="14295">
                  <c:v>4443700000000</c:v>
                </c:pt>
                <c:pt idx="14296">
                  <c:v>4438530000000</c:v>
                </c:pt>
                <c:pt idx="14297">
                  <c:v>4439510000000</c:v>
                </c:pt>
                <c:pt idx="14298">
                  <c:v>4440060000000</c:v>
                </c:pt>
                <c:pt idx="14299">
                  <c:v>4444610000000</c:v>
                </c:pt>
                <c:pt idx="14300">
                  <c:v>4438230000000</c:v>
                </c:pt>
                <c:pt idx="14301">
                  <c:v>4445890000000</c:v>
                </c:pt>
                <c:pt idx="14302">
                  <c:v>4442950000000</c:v>
                </c:pt>
                <c:pt idx="14303">
                  <c:v>4443270000000</c:v>
                </c:pt>
                <c:pt idx="14304">
                  <c:v>4443370000000</c:v>
                </c:pt>
                <c:pt idx="14305">
                  <c:v>4448040000000</c:v>
                </c:pt>
                <c:pt idx="14306">
                  <c:v>4447950000000</c:v>
                </c:pt>
                <c:pt idx="14307">
                  <c:v>4441420000000</c:v>
                </c:pt>
                <c:pt idx="14308">
                  <c:v>4445780000000</c:v>
                </c:pt>
                <c:pt idx="14309">
                  <c:v>4445130000000</c:v>
                </c:pt>
                <c:pt idx="14310">
                  <c:v>4439590000000</c:v>
                </c:pt>
                <c:pt idx="14311">
                  <c:v>4438520000000</c:v>
                </c:pt>
                <c:pt idx="14312">
                  <c:v>4442640000000</c:v>
                </c:pt>
                <c:pt idx="14313">
                  <c:v>4434930000000</c:v>
                </c:pt>
                <c:pt idx="14314">
                  <c:v>4433130000000</c:v>
                </c:pt>
                <c:pt idx="14315">
                  <c:v>4434790000000</c:v>
                </c:pt>
                <c:pt idx="14316">
                  <c:v>4433130000000</c:v>
                </c:pt>
                <c:pt idx="14317">
                  <c:v>4430430000000</c:v>
                </c:pt>
                <c:pt idx="14318">
                  <c:v>4423430000000</c:v>
                </c:pt>
                <c:pt idx="14319">
                  <c:v>4426020000000</c:v>
                </c:pt>
                <c:pt idx="14320">
                  <c:v>4422310000000</c:v>
                </c:pt>
                <c:pt idx="14321">
                  <c:v>4415130000000</c:v>
                </c:pt>
                <c:pt idx="14322">
                  <c:v>4410720000000</c:v>
                </c:pt>
                <c:pt idx="14323">
                  <c:v>4405920000000</c:v>
                </c:pt>
                <c:pt idx="14324">
                  <c:v>4397760000000</c:v>
                </c:pt>
                <c:pt idx="14325">
                  <c:v>4392230000000</c:v>
                </c:pt>
                <c:pt idx="14326">
                  <c:v>4390850000000</c:v>
                </c:pt>
                <c:pt idx="14327">
                  <c:v>4381520000000</c:v>
                </c:pt>
                <c:pt idx="14328">
                  <c:v>4374820000000</c:v>
                </c:pt>
                <c:pt idx="14329">
                  <c:v>4367740000000</c:v>
                </c:pt>
                <c:pt idx="14330">
                  <c:v>4363070000000</c:v>
                </c:pt>
                <c:pt idx="14331">
                  <c:v>4355170000000</c:v>
                </c:pt>
                <c:pt idx="14332">
                  <c:v>4346110000000</c:v>
                </c:pt>
                <c:pt idx="14333">
                  <c:v>4337440000000</c:v>
                </c:pt>
                <c:pt idx="14334">
                  <c:v>4328370000000</c:v>
                </c:pt>
                <c:pt idx="14335">
                  <c:v>4316320000000</c:v>
                </c:pt>
                <c:pt idx="14336">
                  <c:v>4306510000000</c:v>
                </c:pt>
                <c:pt idx="14337">
                  <c:v>4299980000000</c:v>
                </c:pt>
                <c:pt idx="14338">
                  <c:v>4284890000000</c:v>
                </c:pt>
                <c:pt idx="14339">
                  <c:v>4273950000000</c:v>
                </c:pt>
                <c:pt idx="14340">
                  <c:v>4265030000000</c:v>
                </c:pt>
                <c:pt idx="14341">
                  <c:v>4253360000000</c:v>
                </c:pt>
                <c:pt idx="14342">
                  <c:v>4241350000000</c:v>
                </c:pt>
                <c:pt idx="14343">
                  <c:v>4230950000000</c:v>
                </c:pt>
                <c:pt idx="14344">
                  <c:v>4218300000000</c:v>
                </c:pt>
                <c:pt idx="14345">
                  <c:v>4205350000000</c:v>
                </c:pt>
                <c:pt idx="14346">
                  <c:v>4191840000000</c:v>
                </c:pt>
                <c:pt idx="14347">
                  <c:v>4178400000000</c:v>
                </c:pt>
                <c:pt idx="14348">
                  <c:v>4164690000000</c:v>
                </c:pt>
                <c:pt idx="14349">
                  <c:v>4149660000000</c:v>
                </c:pt>
                <c:pt idx="14350">
                  <c:v>4135540000000</c:v>
                </c:pt>
                <c:pt idx="14351">
                  <c:v>4119820000000</c:v>
                </c:pt>
                <c:pt idx="14352">
                  <c:v>4105270000000</c:v>
                </c:pt>
                <c:pt idx="14353">
                  <c:v>4090520000000</c:v>
                </c:pt>
                <c:pt idx="14354">
                  <c:v>4074650000000</c:v>
                </c:pt>
                <c:pt idx="14355">
                  <c:v>4059530000000</c:v>
                </c:pt>
                <c:pt idx="14356">
                  <c:v>4044270000000</c:v>
                </c:pt>
                <c:pt idx="14357">
                  <c:v>4028810000000</c:v>
                </c:pt>
                <c:pt idx="14358">
                  <c:v>4013290000000</c:v>
                </c:pt>
                <c:pt idx="14359">
                  <c:v>4000070000000</c:v>
                </c:pt>
                <c:pt idx="14360">
                  <c:v>3983230000000</c:v>
                </c:pt>
                <c:pt idx="14361">
                  <c:v>3967500000000</c:v>
                </c:pt>
                <c:pt idx="14362">
                  <c:v>3953360000000</c:v>
                </c:pt>
                <c:pt idx="14363">
                  <c:v>3937600000000</c:v>
                </c:pt>
                <c:pt idx="14364">
                  <c:v>3921820000000</c:v>
                </c:pt>
                <c:pt idx="14365">
                  <c:v>3906880000000</c:v>
                </c:pt>
                <c:pt idx="14366">
                  <c:v>3891170000000</c:v>
                </c:pt>
                <c:pt idx="14367">
                  <c:v>3875480000000</c:v>
                </c:pt>
                <c:pt idx="14368">
                  <c:v>3859180000000</c:v>
                </c:pt>
                <c:pt idx="14369">
                  <c:v>3843630000000</c:v>
                </c:pt>
                <c:pt idx="14370">
                  <c:v>3826330000000</c:v>
                </c:pt>
                <c:pt idx="14371">
                  <c:v>3810920000000</c:v>
                </c:pt>
                <c:pt idx="14372">
                  <c:v>3795590000000</c:v>
                </c:pt>
                <c:pt idx="14373">
                  <c:v>3780440000000</c:v>
                </c:pt>
                <c:pt idx="14374">
                  <c:v>3763610000000</c:v>
                </c:pt>
                <c:pt idx="14375">
                  <c:v>3748570000000</c:v>
                </c:pt>
                <c:pt idx="14376">
                  <c:v>3734540000000</c:v>
                </c:pt>
                <c:pt idx="14377">
                  <c:v>3719760000000</c:v>
                </c:pt>
                <c:pt idx="14378">
                  <c:v>3707210000000</c:v>
                </c:pt>
                <c:pt idx="14379">
                  <c:v>3692600000000</c:v>
                </c:pt>
                <c:pt idx="14380">
                  <c:v>3678300000000</c:v>
                </c:pt>
                <c:pt idx="14381">
                  <c:v>3663500000000</c:v>
                </c:pt>
                <c:pt idx="14382">
                  <c:v>3651650000000</c:v>
                </c:pt>
                <c:pt idx="14383">
                  <c:v>3637950000000</c:v>
                </c:pt>
                <c:pt idx="14384">
                  <c:v>3621480000000</c:v>
                </c:pt>
                <c:pt idx="14385">
                  <c:v>3610220000000</c:v>
                </c:pt>
                <c:pt idx="14386">
                  <c:v>3597120000000</c:v>
                </c:pt>
                <c:pt idx="14387">
                  <c:v>3580450000000</c:v>
                </c:pt>
                <c:pt idx="14388">
                  <c:v>3567720000000</c:v>
                </c:pt>
                <c:pt idx="14389">
                  <c:v>3559410000000</c:v>
                </c:pt>
                <c:pt idx="14390">
                  <c:v>3543110000000</c:v>
                </c:pt>
                <c:pt idx="14391">
                  <c:v>3530960000000</c:v>
                </c:pt>
                <c:pt idx="14392">
                  <c:v>3523370000000</c:v>
                </c:pt>
                <c:pt idx="14393">
                  <c:v>3510250000000</c:v>
                </c:pt>
                <c:pt idx="14394">
                  <c:v>3498720000000</c:v>
                </c:pt>
                <c:pt idx="14395">
                  <c:v>3486240000000</c:v>
                </c:pt>
                <c:pt idx="14396">
                  <c:v>3479700000000</c:v>
                </c:pt>
                <c:pt idx="14397">
                  <c:v>3463750000000</c:v>
                </c:pt>
                <c:pt idx="14398">
                  <c:v>3457220000000</c:v>
                </c:pt>
                <c:pt idx="14399">
                  <c:v>3446800000000</c:v>
                </c:pt>
                <c:pt idx="14400">
                  <c:v>3434100000000</c:v>
                </c:pt>
                <c:pt idx="14401">
                  <c:v>3422070000000</c:v>
                </c:pt>
                <c:pt idx="14402">
                  <c:v>3412270000000</c:v>
                </c:pt>
                <c:pt idx="14403">
                  <c:v>3407170000000</c:v>
                </c:pt>
                <c:pt idx="14404">
                  <c:v>3392090000000</c:v>
                </c:pt>
                <c:pt idx="14405">
                  <c:v>3382890000000</c:v>
                </c:pt>
                <c:pt idx="14406">
                  <c:v>3379460000000</c:v>
                </c:pt>
                <c:pt idx="14407">
                  <c:v>3367850000000</c:v>
                </c:pt>
                <c:pt idx="14408">
                  <c:v>3359150000000</c:v>
                </c:pt>
                <c:pt idx="14409">
                  <c:v>3350860000000</c:v>
                </c:pt>
                <c:pt idx="14410">
                  <c:v>3346720000000</c:v>
                </c:pt>
                <c:pt idx="14411">
                  <c:v>3333450000000</c:v>
                </c:pt>
                <c:pt idx="14412">
                  <c:v>3329810000000</c:v>
                </c:pt>
                <c:pt idx="14413">
                  <c:v>3322350000000</c:v>
                </c:pt>
                <c:pt idx="14414">
                  <c:v>3312660000000</c:v>
                </c:pt>
                <c:pt idx="14415">
                  <c:v>3305340000000</c:v>
                </c:pt>
                <c:pt idx="14416">
                  <c:v>3298530000000</c:v>
                </c:pt>
                <c:pt idx="14417">
                  <c:v>3294930000000</c:v>
                </c:pt>
                <c:pt idx="14418">
                  <c:v>3284450000000</c:v>
                </c:pt>
                <c:pt idx="14419">
                  <c:v>3281200000000</c:v>
                </c:pt>
                <c:pt idx="14420">
                  <c:v>3275390000000</c:v>
                </c:pt>
                <c:pt idx="14421">
                  <c:v>3269330000000</c:v>
                </c:pt>
                <c:pt idx="14422">
                  <c:v>3262640000000</c:v>
                </c:pt>
                <c:pt idx="14423">
                  <c:v>3260930000000</c:v>
                </c:pt>
                <c:pt idx="14424">
                  <c:v>3256220000000</c:v>
                </c:pt>
                <c:pt idx="14425">
                  <c:v>3248900000000</c:v>
                </c:pt>
                <c:pt idx="14426">
                  <c:v>3245970000000</c:v>
                </c:pt>
                <c:pt idx="14427">
                  <c:v>3243880000000</c:v>
                </c:pt>
                <c:pt idx="14428">
                  <c:v>3240460000000</c:v>
                </c:pt>
                <c:pt idx="14429">
                  <c:v>3234180000000</c:v>
                </c:pt>
                <c:pt idx="14430">
                  <c:v>3234680000000</c:v>
                </c:pt>
                <c:pt idx="14431">
                  <c:v>3232330000000</c:v>
                </c:pt>
                <c:pt idx="14432">
                  <c:v>3228200000000</c:v>
                </c:pt>
                <c:pt idx="14433">
                  <c:v>3226920000000</c:v>
                </c:pt>
                <c:pt idx="14434">
                  <c:v>3225760000000</c:v>
                </c:pt>
                <c:pt idx="14435">
                  <c:v>3227050000000</c:v>
                </c:pt>
                <c:pt idx="14436">
                  <c:v>3223690000000</c:v>
                </c:pt>
                <c:pt idx="14437">
                  <c:v>3225560000000</c:v>
                </c:pt>
                <c:pt idx="14438">
                  <c:v>3226090000000</c:v>
                </c:pt>
                <c:pt idx="14439">
                  <c:v>3227180000000</c:v>
                </c:pt>
                <c:pt idx="14440">
                  <c:v>3227600000000</c:v>
                </c:pt>
                <c:pt idx="14441">
                  <c:v>3231300000000</c:v>
                </c:pt>
                <c:pt idx="14442">
                  <c:v>3233910000000</c:v>
                </c:pt>
                <c:pt idx="14443">
                  <c:v>3235420000000</c:v>
                </c:pt>
                <c:pt idx="14444">
                  <c:v>3239920000000</c:v>
                </c:pt>
                <c:pt idx="14445">
                  <c:v>3244250000000</c:v>
                </c:pt>
                <c:pt idx="14446">
                  <c:v>3249260000000</c:v>
                </c:pt>
                <c:pt idx="14447">
                  <c:v>3254820000000</c:v>
                </c:pt>
                <c:pt idx="14448">
                  <c:v>3261690000000</c:v>
                </c:pt>
                <c:pt idx="14449">
                  <c:v>3269010000000</c:v>
                </c:pt>
                <c:pt idx="14450">
                  <c:v>3276480000000</c:v>
                </c:pt>
                <c:pt idx="14451">
                  <c:v>3283310000000</c:v>
                </c:pt>
                <c:pt idx="14452">
                  <c:v>3293990000000</c:v>
                </c:pt>
                <c:pt idx="14453">
                  <c:v>3303480000000</c:v>
                </c:pt>
                <c:pt idx="14454">
                  <c:v>3312330000000</c:v>
                </c:pt>
                <c:pt idx="14455">
                  <c:v>3322610000000</c:v>
                </c:pt>
                <c:pt idx="14456">
                  <c:v>3334300000000</c:v>
                </c:pt>
                <c:pt idx="14457">
                  <c:v>3347060000000</c:v>
                </c:pt>
                <c:pt idx="14458">
                  <c:v>3360290000000</c:v>
                </c:pt>
                <c:pt idx="14459">
                  <c:v>3374270000000</c:v>
                </c:pt>
                <c:pt idx="14460">
                  <c:v>3390510000000</c:v>
                </c:pt>
                <c:pt idx="14461">
                  <c:v>3406050000000</c:v>
                </c:pt>
                <c:pt idx="14462">
                  <c:v>3421760000000</c:v>
                </c:pt>
                <c:pt idx="14463">
                  <c:v>3440690000000</c:v>
                </c:pt>
                <c:pt idx="14464">
                  <c:v>3458570000000</c:v>
                </c:pt>
                <c:pt idx="14465">
                  <c:v>3475980000000</c:v>
                </c:pt>
                <c:pt idx="14466">
                  <c:v>3495480000000</c:v>
                </c:pt>
                <c:pt idx="14467">
                  <c:v>3515790000000</c:v>
                </c:pt>
                <c:pt idx="14468">
                  <c:v>3535470000000</c:v>
                </c:pt>
                <c:pt idx="14469">
                  <c:v>3557480000000</c:v>
                </c:pt>
                <c:pt idx="14470">
                  <c:v>3580280000000</c:v>
                </c:pt>
                <c:pt idx="14471">
                  <c:v>3605110000000</c:v>
                </c:pt>
                <c:pt idx="14472">
                  <c:v>3629590000000</c:v>
                </c:pt>
                <c:pt idx="14473">
                  <c:v>3656080000000</c:v>
                </c:pt>
                <c:pt idx="14474">
                  <c:v>3683960000000</c:v>
                </c:pt>
                <c:pt idx="14475">
                  <c:v>3710790000000</c:v>
                </c:pt>
                <c:pt idx="14476">
                  <c:v>3738570000000</c:v>
                </c:pt>
                <c:pt idx="14477">
                  <c:v>3766840000000</c:v>
                </c:pt>
                <c:pt idx="14478">
                  <c:v>3795850000000</c:v>
                </c:pt>
                <c:pt idx="14479">
                  <c:v>3822910000000</c:v>
                </c:pt>
                <c:pt idx="14480">
                  <c:v>3853320000000</c:v>
                </c:pt>
                <c:pt idx="14481">
                  <c:v>3884420000000</c:v>
                </c:pt>
                <c:pt idx="14482">
                  <c:v>3913400000000</c:v>
                </c:pt>
                <c:pt idx="14483">
                  <c:v>3945950000000</c:v>
                </c:pt>
                <c:pt idx="14484">
                  <c:v>3979150000000</c:v>
                </c:pt>
                <c:pt idx="14485">
                  <c:v>4014760000000</c:v>
                </c:pt>
                <c:pt idx="14486">
                  <c:v>4049340000000</c:v>
                </c:pt>
                <c:pt idx="14487">
                  <c:v>4087010000000</c:v>
                </c:pt>
                <c:pt idx="14488">
                  <c:v>4122820000000</c:v>
                </c:pt>
                <c:pt idx="14489">
                  <c:v>4159170000000</c:v>
                </c:pt>
                <c:pt idx="14490">
                  <c:v>4195650000000</c:v>
                </c:pt>
                <c:pt idx="14491">
                  <c:v>4232970000000</c:v>
                </c:pt>
                <c:pt idx="14492">
                  <c:v>4270750000000</c:v>
                </c:pt>
                <c:pt idx="14493">
                  <c:v>4307560000000</c:v>
                </c:pt>
                <c:pt idx="14494">
                  <c:v>4346150000000</c:v>
                </c:pt>
                <c:pt idx="14495">
                  <c:v>4387680000000</c:v>
                </c:pt>
                <c:pt idx="14496">
                  <c:v>4425280000000</c:v>
                </c:pt>
                <c:pt idx="14497">
                  <c:v>4465040000000</c:v>
                </c:pt>
                <c:pt idx="14498">
                  <c:v>4507340000000</c:v>
                </c:pt>
                <c:pt idx="14499">
                  <c:v>4547830000000</c:v>
                </c:pt>
                <c:pt idx="14500">
                  <c:v>4588580000000</c:v>
                </c:pt>
                <c:pt idx="14501">
                  <c:v>4628760000000</c:v>
                </c:pt>
                <c:pt idx="14502">
                  <c:v>4670040000000</c:v>
                </c:pt>
                <c:pt idx="14503">
                  <c:v>4711510000000</c:v>
                </c:pt>
                <c:pt idx="14504">
                  <c:v>4751210000000</c:v>
                </c:pt>
                <c:pt idx="14505">
                  <c:v>4792990000000</c:v>
                </c:pt>
                <c:pt idx="14506">
                  <c:v>4838080000000</c:v>
                </c:pt>
                <c:pt idx="14507">
                  <c:v>4877150000000</c:v>
                </c:pt>
                <c:pt idx="14508">
                  <c:v>4919210000000</c:v>
                </c:pt>
                <c:pt idx="14509">
                  <c:v>4964060000000</c:v>
                </c:pt>
                <c:pt idx="14510">
                  <c:v>5007040000000</c:v>
                </c:pt>
                <c:pt idx="14511">
                  <c:v>5049200000000</c:v>
                </c:pt>
                <c:pt idx="14512">
                  <c:v>5092530000000</c:v>
                </c:pt>
                <c:pt idx="14513">
                  <c:v>5134700000000</c:v>
                </c:pt>
                <c:pt idx="14514">
                  <c:v>5171920000000</c:v>
                </c:pt>
                <c:pt idx="14515">
                  <c:v>5216130000000</c:v>
                </c:pt>
                <c:pt idx="14516">
                  <c:v>5258050000000</c:v>
                </c:pt>
                <c:pt idx="14517">
                  <c:v>5300160000000</c:v>
                </c:pt>
                <c:pt idx="14518">
                  <c:v>5338110000000</c:v>
                </c:pt>
                <c:pt idx="14519">
                  <c:v>5379540000000</c:v>
                </c:pt>
                <c:pt idx="14520">
                  <c:v>5427760000000</c:v>
                </c:pt>
                <c:pt idx="14521">
                  <c:v>5464400000000</c:v>
                </c:pt>
                <c:pt idx="14522">
                  <c:v>5505300000000</c:v>
                </c:pt>
                <c:pt idx="14523">
                  <c:v>5551790000000</c:v>
                </c:pt>
                <c:pt idx="14524">
                  <c:v>5592430000000</c:v>
                </c:pt>
                <c:pt idx="14525">
                  <c:v>5628450000000</c:v>
                </c:pt>
                <c:pt idx="14526">
                  <c:v>5674600000000</c:v>
                </c:pt>
                <c:pt idx="14527">
                  <c:v>5714710000000</c:v>
                </c:pt>
                <c:pt idx="14528">
                  <c:v>5748480000000</c:v>
                </c:pt>
                <c:pt idx="14529">
                  <c:v>5788750000000</c:v>
                </c:pt>
                <c:pt idx="14530">
                  <c:v>5828140000000</c:v>
                </c:pt>
                <c:pt idx="14531">
                  <c:v>5868490000000</c:v>
                </c:pt>
                <c:pt idx="14532">
                  <c:v>5903340000000</c:v>
                </c:pt>
                <c:pt idx="14533">
                  <c:v>5948610000000</c:v>
                </c:pt>
                <c:pt idx="14534">
                  <c:v>5982800000000</c:v>
                </c:pt>
                <c:pt idx="14535">
                  <c:v>6020930000000</c:v>
                </c:pt>
                <c:pt idx="14536">
                  <c:v>6061420000000</c:v>
                </c:pt>
                <c:pt idx="14537">
                  <c:v>6101320000000</c:v>
                </c:pt>
                <c:pt idx="14538">
                  <c:v>6138920000000</c:v>
                </c:pt>
                <c:pt idx="14539">
                  <c:v>6175900000000</c:v>
                </c:pt>
                <c:pt idx="14540">
                  <c:v>6214020000000</c:v>
                </c:pt>
                <c:pt idx="14541">
                  <c:v>6251240000000</c:v>
                </c:pt>
                <c:pt idx="14542">
                  <c:v>6288170000000</c:v>
                </c:pt>
                <c:pt idx="14543">
                  <c:v>6323980000000</c:v>
                </c:pt>
                <c:pt idx="14544">
                  <c:v>6358980000000</c:v>
                </c:pt>
                <c:pt idx="14545">
                  <c:v>6395500000000</c:v>
                </c:pt>
                <c:pt idx="14546">
                  <c:v>6434800000000</c:v>
                </c:pt>
                <c:pt idx="14547">
                  <c:v>6466190000000</c:v>
                </c:pt>
                <c:pt idx="14548">
                  <c:v>6507030000000</c:v>
                </c:pt>
                <c:pt idx="14549">
                  <c:v>6543290000000</c:v>
                </c:pt>
                <c:pt idx="14550">
                  <c:v>6581580000000</c:v>
                </c:pt>
                <c:pt idx="14551">
                  <c:v>6614740000000</c:v>
                </c:pt>
                <c:pt idx="14552">
                  <c:v>6651070000000</c:v>
                </c:pt>
                <c:pt idx="14553">
                  <c:v>6697610000000</c:v>
                </c:pt>
                <c:pt idx="14554">
                  <c:v>6725300000000</c:v>
                </c:pt>
                <c:pt idx="14555">
                  <c:v>6766550000000</c:v>
                </c:pt>
                <c:pt idx="14556">
                  <c:v>6803330000000</c:v>
                </c:pt>
                <c:pt idx="14557">
                  <c:v>6841550000000</c:v>
                </c:pt>
                <c:pt idx="14558">
                  <c:v>6868890000000</c:v>
                </c:pt>
                <c:pt idx="14559">
                  <c:v>6917130000000</c:v>
                </c:pt>
                <c:pt idx="14560">
                  <c:v>6954660000000</c:v>
                </c:pt>
                <c:pt idx="14561">
                  <c:v>6985130000000</c:v>
                </c:pt>
                <c:pt idx="14562">
                  <c:v>7025080000000</c:v>
                </c:pt>
                <c:pt idx="14563">
                  <c:v>7071350000000</c:v>
                </c:pt>
                <c:pt idx="14564">
                  <c:v>7110070000000</c:v>
                </c:pt>
                <c:pt idx="14565">
                  <c:v>7139080000000</c:v>
                </c:pt>
                <c:pt idx="14566">
                  <c:v>7190220000000</c:v>
                </c:pt>
                <c:pt idx="14567">
                  <c:v>7229920000000</c:v>
                </c:pt>
                <c:pt idx="14568">
                  <c:v>7264320000000</c:v>
                </c:pt>
                <c:pt idx="14569">
                  <c:v>7301250000000</c:v>
                </c:pt>
                <c:pt idx="14570">
                  <c:v>7342140000000</c:v>
                </c:pt>
                <c:pt idx="14571">
                  <c:v>7392160000000</c:v>
                </c:pt>
                <c:pt idx="14572">
                  <c:v>7424260000000</c:v>
                </c:pt>
                <c:pt idx="14573">
                  <c:v>7472490000000</c:v>
                </c:pt>
                <c:pt idx="14574">
                  <c:v>7515650000000</c:v>
                </c:pt>
                <c:pt idx="14575">
                  <c:v>7559130000000</c:v>
                </c:pt>
                <c:pt idx="14576">
                  <c:v>7598830000000</c:v>
                </c:pt>
                <c:pt idx="14577">
                  <c:v>7651300000000</c:v>
                </c:pt>
                <c:pt idx="14578">
                  <c:v>7696540000000</c:v>
                </c:pt>
                <c:pt idx="14579">
                  <c:v>7736530000000</c:v>
                </c:pt>
                <c:pt idx="14580">
                  <c:v>7784720000000</c:v>
                </c:pt>
                <c:pt idx="14581">
                  <c:v>7831870000000</c:v>
                </c:pt>
                <c:pt idx="14582">
                  <c:v>7878210000000</c:v>
                </c:pt>
                <c:pt idx="14583">
                  <c:v>7926770000000</c:v>
                </c:pt>
                <c:pt idx="14584">
                  <c:v>7978320000000</c:v>
                </c:pt>
                <c:pt idx="14585">
                  <c:v>8028820000000</c:v>
                </c:pt>
                <c:pt idx="14586">
                  <c:v>8079570000000</c:v>
                </c:pt>
                <c:pt idx="14587">
                  <c:v>8127910000000</c:v>
                </c:pt>
                <c:pt idx="14588">
                  <c:v>8184550000000</c:v>
                </c:pt>
                <c:pt idx="14589">
                  <c:v>8237620000000</c:v>
                </c:pt>
                <c:pt idx="14590">
                  <c:v>8289480000000</c:v>
                </c:pt>
                <c:pt idx="14591">
                  <c:v>8342880000000</c:v>
                </c:pt>
                <c:pt idx="14592">
                  <c:v>8398370000000</c:v>
                </c:pt>
                <c:pt idx="14593">
                  <c:v>8453920000000</c:v>
                </c:pt>
                <c:pt idx="14594">
                  <c:v>8511050000000</c:v>
                </c:pt>
                <c:pt idx="14595">
                  <c:v>8569060000000</c:v>
                </c:pt>
                <c:pt idx="14596">
                  <c:v>8629780000000</c:v>
                </c:pt>
                <c:pt idx="14597">
                  <c:v>8689510000000</c:v>
                </c:pt>
                <c:pt idx="14598">
                  <c:v>8746610000000</c:v>
                </c:pt>
                <c:pt idx="14599">
                  <c:v>8812310000000</c:v>
                </c:pt>
                <c:pt idx="14600">
                  <c:v>8874840000000</c:v>
                </c:pt>
                <c:pt idx="14601">
                  <c:v>8936200000000</c:v>
                </c:pt>
                <c:pt idx="14602">
                  <c:v>9000740000000</c:v>
                </c:pt>
                <c:pt idx="14603">
                  <c:v>9066240000000</c:v>
                </c:pt>
                <c:pt idx="14604">
                  <c:v>9132020000000</c:v>
                </c:pt>
                <c:pt idx="14605">
                  <c:v>9199500000000</c:v>
                </c:pt>
                <c:pt idx="14606">
                  <c:v>9267980000000</c:v>
                </c:pt>
                <c:pt idx="14607">
                  <c:v>9340900000000</c:v>
                </c:pt>
                <c:pt idx="14608">
                  <c:v>9411370000000</c:v>
                </c:pt>
                <c:pt idx="14609">
                  <c:v>9479380000000</c:v>
                </c:pt>
                <c:pt idx="14610">
                  <c:v>9558430000000</c:v>
                </c:pt>
                <c:pt idx="14611">
                  <c:v>9631890000000</c:v>
                </c:pt>
                <c:pt idx="14612">
                  <c:v>9702730000000</c:v>
                </c:pt>
                <c:pt idx="14613">
                  <c:v>9778140000000</c:v>
                </c:pt>
                <c:pt idx="14614">
                  <c:v>9854560000000</c:v>
                </c:pt>
                <c:pt idx="14615">
                  <c:v>9924080000000</c:v>
                </c:pt>
                <c:pt idx="14616">
                  <c:v>10002400000000</c:v>
                </c:pt>
                <c:pt idx="14617">
                  <c:v>10081700000000</c:v>
                </c:pt>
                <c:pt idx="14618">
                  <c:v>10164100000000</c:v>
                </c:pt>
                <c:pt idx="14619">
                  <c:v>10245300000000</c:v>
                </c:pt>
                <c:pt idx="14620">
                  <c:v>10335500000000</c:v>
                </c:pt>
                <c:pt idx="14621">
                  <c:v>10418800000000</c:v>
                </c:pt>
                <c:pt idx="14622">
                  <c:v>10503000000000</c:v>
                </c:pt>
                <c:pt idx="14623">
                  <c:v>10591300000000</c:v>
                </c:pt>
                <c:pt idx="14624">
                  <c:v>10677400000000</c:v>
                </c:pt>
                <c:pt idx="14625">
                  <c:v>10764400000000</c:v>
                </c:pt>
                <c:pt idx="14626">
                  <c:v>10843400000000</c:v>
                </c:pt>
                <c:pt idx="14627">
                  <c:v>10932100000000</c:v>
                </c:pt>
                <c:pt idx="14628">
                  <c:v>11021600000000</c:v>
                </c:pt>
                <c:pt idx="14629">
                  <c:v>11106600000000</c:v>
                </c:pt>
                <c:pt idx="14630">
                  <c:v>11197500000000</c:v>
                </c:pt>
                <c:pt idx="14631">
                  <c:v>11295900000000</c:v>
                </c:pt>
                <c:pt idx="14632">
                  <c:v>11388500000000</c:v>
                </c:pt>
                <c:pt idx="14633">
                  <c:v>11481200000000</c:v>
                </c:pt>
                <c:pt idx="14634">
                  <c:v>11580400000000</c:v>
                </c:pt>
                <c:pt idx="14635">
                  <c:v>11674100000000</c:v>
                </c:pt>
                <c:pt idx="14636">
                  <c:v>11768200000000</c:v>
                </c:pt>
                <c:pt idx="14637">
                  <c:v>11856600000000</c:v>
                </c:pt>
                <c:pt idx="14638">
                  <c:v>11951600000000</c:v>
                </c:pt>
                <c:pt idx="14639">
                  <c:v>12046800000000</c:v>
                </c:pt>
                <c:pt idx="14640">
                  <c:v>12134500000000</c:v>
                </c:pt>
                <c:pt idx="14641">
                  <c:v>12230400000000</c:v>
                </c:pt>
                <c:pt idx="14642">
                  <c:v>12345200000000</c:v>
                </c:pt>
                <c:pt idx="14643">
                  <c:v>12429500000000</c:v>
                </c:pt>
                <c:pt idx="14644">
                  <c:v>12525600000000</c:v>
                </c:pt>
                <c:pt idx="14645">
                  <c:v>12632900000000</c:v>
                </c:pt>
                <c:pt idx="14646">
                  <c:v>12728600000000</c:v>
                </c:pt>
                <c:pt idx="14647">
                  <c:v>12824000000000</c:v>
                </c:pt>
                <c:pt idx="14648">
                  <c:v>12916200000000</c:v>
                </c:pt>
                <c:pt idx="14649">
                  <c:v>13010600000000</c:v>
                </c:pt>
                <c:pt idx="14650">
                  <c:v>13093400000000</c:v>
                </c:pt>
                <c:pt idx="14651">
                  <c:v>13185000000000</c:v>
                </c:pt>
                <c:pt idx="14652">
                  <c:v>13277200000000</c:v>
                </c:pt>
                <c:pt idx="14653">
                  <c:v>13379800000000</c:v>
                </c:pt>
                <c:pt idx="14654">
                  <c:v>13454100000000</c:v>
                </c:pt>
                <c:pt idx="14655">
                  <c:v>13543400000000</c:v>
                </c:pt>
                <c:pt idx="14656">
                  <c:v>13647600000000</c:v>
                </c:pt>
                <c:pt idx="14657">
                  <c:v>13725400000000</c:v>
                </c:pt>
                <c:pt idx="14658">
                  <c:v>13811000000000</c:v>
                </c:pt>
                <c:pt idx="14659">
                  <c:v>13903100000000</c:v>
                </c:pt>
                <c:pt idx="14660">
                  <c:v>13985600000000</c:v>
                </c:pt>
                <c:pt idx="14661">
                  <c:v>14057400000000</c:v>
                </c:pt>
                <c:pt idx="14662">
                  <c:v>14145600000000</c:v>
                </c:pt>
                <c:pt idx="14663">
                  <c:v>14222500000000</c:v>
                </c:pt>
                <c:pt idx="14664">
                  <c:v>14286100000000</c:v>
                </c:pt>
                <c:pt idx="14665">
                  <c:v>14364000000000</c:v>
                </c:pt>
                <c:pt idx="14666">
                  <c:v>14434000000000</c:v>
                </c:pt>
                <c:pt idx="14667">
                  <c:v>14498800000000</c:v>
                </c:pt>
                <c:pt idx="14668">
                  <c:v>14561300000000</c:v>
                </c:pt>
                <c:pt idx="14669">
                  <c:v>14632400000000</c:v>
                </c:pt>
                <c:pt idx="14670">
                  <c:v>14683000000000</c:v>
                </c:pt>
                <c:pt idx="14671">
                  <c:v>14739300000000</c:v>
                </c:pt>
                <c:pt idx="14672">
                  <c:v>14804200000000</c:v>
                </c:pt>
                <c:pt idx="14673">
                  <c:v>14847600000000</c:v>
                </c:pt>
                <c:pt idx="14674">
                  <c:v>14894500000000</c:v>
                </c:pt>
                <c:pt idx="14675">
                  <c:v>14934000000000</c:v>
                </c:pt>
                <c:pt idx="14676">
                  <c:v>14983100000000</c:v>
                </c:pt>
                <c:pt idx="14677">
                  <c:v>15019500000000</c:v>
                </c:pt>
                <c:pt idx="14678">
                  <c:v>15036200000000</c:v>
                </c:pt>
                <c:pt idx="14679">
                  <c:v>15074300000000</c:v>
                </c:pt>
                <c:pt idx="14680">
                  <c:v>15096400000000</c:v>
                </c:pt>
                <c:pt idx="14681">
                  <c:v>15116900000000</c:v>
                </c:pt>
                <c:pt idx="14682">
                  <c:v>15127800000000</c:v>
                </c:pt>
                <c:pt idx="14683">
                  <c:v>15156800000000</c:v>
                </c:pt>
                <c:pt idx="14684">
                  <c:v>15150200000000</c:v>
                </c:pt>
                <c:pt idx="14685">
                  <c:v>15153500000000</c:v>
                </c:pt>
                <c:pt idx="14686">
                  <c:v>15157600000000</c:v>
                </c:pt>
                <c:pt idx="14687">
                  <c:v>15154500000000</c:v>
                </c:pt>
                <c:pt idx="14688">
                  <c:v>15129600000000</c:v>
                </c:pt>
                <c:pt idx="14689">
                  <c:v>15114200000000</c:v>
                </c:pt>
                <c:pt idx="14690">
                  <c:v>15108200000000</c:v>
                </c:pt>
                <c:pt idx="14691">
                  <c:v>15074600000000</c:v>
                </c:pt>
                <c:pt idx="14692">
                  <c:v>15045000000000</c:v>
                </c:pt>
                <c:pt idx="14693">
                  <c:v>15007100000000</c:v>
                </c:pt>
                <c:pt idx="14694">
                  <c:v>14984000000000</c:v>
                </c:pt>
                <c:pt idx="14695">
                  <c:v>14925700000000</c:v>
                </c:pt>
                <c:pt idx="14696">
                  <c:v>14876300000000</c:v>
                </c:pt>
                <c:pt idx="14697">
                  <c:v>14831000000000</c:v>
                </c:pt>
                <c:pt idx="14698">
                  <c:v>14773700000000</c:v>
                </c:pt>
                <c:pt idx="14699">
                  <c:v>14694600000000</c:v>
                </c:pt>
                <c:pt idx="14700">
                  <c:v>14625400000000</c:v>
                </c:pt>
                <c:pt idx="14701">
                  <c:v>14568100000000</c:v>
                </c:pt>
                <c:pt idx="14702">
                  <c:v>14477400000000</c:v>
                </c:pt>
                <c:pt idx="14703">
                  <c:v>14393600000000</c:v>
                </c:pt>
                <c:pt idx="14704">
                  <c:v>14301500000000</c:v>
                </c:pt>
                <c:pt idx="14705">
                  <c:v>14224000000000</c:v>
                </c:pt>
                <c:pt idx="14706">
                  <c:v>14125900000000</c:v>
                </c:pt>
                <c:pt idx="14707">
                  <c:v>14006700000000</c:v>
                </c:pt>
                <c:pt idx="14708">
                  <c:v>13911000000000</c:v>
                </c:pt>
                <c:pt idx="14709">
                  <c:v>13801200000000</c:v>
                </c:pt>
                <c:pt idx="14710">
                  <c:v>13668400000000</c:v>
                </c:pt>
                <c:pt idx="14711">
                  <c:v>13547400000000</c:v>
                </c:pt>
                <c:pt idx="14712">
                  <c:v>13442900000000</c:v>
                </c:pt>
                <c:pt idx="14713">
                  <c:v>13298300000000</c:v>
                </c:pt>
                <c:pt idx="14714">
                  <c:v>13164800000000</c:v>
                </c:pt>
                <c:pt idx="14715">
                  <c:v>13025300000000</c:v>
                </c:pt>
                <c:pt idx="14716">
                  <c:v>12900600000000</c:v>
                </c:pt>
                <c:pt idx="14717">
                  <c:v>12755600000000</c:v>
                </c:pt>
                <c:pt idx="14718">
                  <c:v>12601800000000</c:v>
                </c:pt>
                <c:pt idx="14719">
                  <c:v>12449900000000</c:v>
                </c:pt>
                <c:pt idx="14720">
                  <c:v>12293700000000</c:v>
                </c:pt>
                <c:pt idx="14721">
                  <c:v>12120700000000</c:v>
                </c:pt>
                <c:pt idx="14722">
                  <c:v>11959200000000</c:v>
                </c:pt>
                <c:pt idx="14723">
                  <c:v>11818500000000</c:v>
                </c:pt>
                <c:pt idx="14724">
                  <c:v>11632500000000</c:v>
                </c:pt>
                <c:pt idx="14725">
                  <c:v>11462700000000</c:v>
                </c:pt>
                <c:pt idx="14726">
                  <c:v>11290200000000</c:v>
                </c:pt>
                <c:pt idx="14727">
                  <c:v>11131900000000</c:v>
                </c:pt>
                <c:pt idx="14728">
                  <c:v>10955400000000</c:v>
                </c:pt>
                <c:pt idx="14729">
                  <c:v>10770800000000</c:v>
                </c:pt>
                <c:pt idx="14730">
                  <c:v>10590700000000</c:v>
                </c:pt>
                <c:pt idx="14731">
                  <c:v>10409000000000</c:v>
                </c:pt>
                <c:pt idx="14732">
                  <c:v>10209100000000</c:v>
                </c:pt>
                <c:pt idx="14733">
                  <c:v>10024800000000</c:v>
                </c:pt>
                <c:pt idx="14734">
                  <c:v>9865800000000</c:v>
                </c:pt>
                <c:pt idx="14735">
                  <c:v>9657670000000</c:v>
                </c:pt>
                <c:pt idx="14736">
                  <c:v>9470520000000</c:v>
                </c:pt>
                <c:pt idx="14737">
                  <c:v>9299440000000</c:v>
                </c:pt>
                <c:pt idx="14738">
                  <c:v>9111120000000</c:v>
                </c:pt>
                <c:pt idx="14739">
                  <c:v>8922560000000</c:v>
                </c:pt>
                <c:pt idx="14740">
                  <c:v>8733750000000</c:v>
                </c:pt>
                <c:pt idx="14741">
                  <c:v>8545220000000</c:v>
                </c:pt>
                <c:pt idx="14742">
                  <c:v>8356940000000</c:v>
                </c:pt>
                <c:pt idx="14743">
                  <c:v>8152360000000</c:v>
                </c:pt>
                <c:pt idx="14744">
                  <c:v>7965310000000</c:v>
                </c:pt>
                <c:pt idx="14745">
                  <c:v>7794680000000</c:v>
                </c:pt>
                <c:pt idx="14746">
                  <c:v>7592260000000</c:v>
                </c:pt>
                <c:pt idx="14747">
                  <c:v>7407810000000</c:v>
                </c:pt>
                <c:pt idx="14748">
                  <c:v>7236510000000</c:v>
                </c:pt>
                <c:pt idx="14749">
                  <c:v>7054310000000</c:v>
                </c:pt>
                <c:pt idx="14750">
                  <c:v>6873500000000</c:v>
                </c:pt>
                <c:pt idx="14751">
                  <c:v>6697600000000</c:v>
                </c:pt>
                <c:pt idx="14752">
                  <c:v>6519940000000</c:v>
                </c:pt>
                <c:pt idx="14753">
                  <c:v>6344040000000</c:v>
                </c:pt>
                <c:pt idx="14754">
                  <c:v>6157080000000</c:v>
                </c:pt>
                <c:pt idx="14755">
                  <c:v>5985310000000</c:v>
                </c:pt>
                <c:pt idx="14756">
                  <c:v>5828910000000</c:v>
                </c:pt>
                <c:pt idx="14757">
                  <c:v>5644440000000</c:v>
                </c:pt>
                <c:pt idx="14758">
                  <c:v>5479280000000</c:v>
                </c:pt>
                <c:pt idx="14759">
                  <c:v>5326800000000</c:v>
                </c:pt>
                <c:pt idx="14760">
                  <c:v>5166190000000</c:v>
                </c:pt>
                <c:pt idx="14761">
                  <c:v>5008100000000</c:v>
                </c:pt>
                <c:pt idx="14762">
                  <c:v>4860490000000</c:v>
                </c:pt>
                <c:pt idx="14763">
                  <c:v>4707460000000</c:v>
                </c:pt>
                <c:pt idx="14764">
                  <c:v>4557150000000</c:v>
                </c:pt>
                <c:pt idx="14765">
                  <c:v>4402350000000</c:v>
                </c:pt>
                <c:pt idx="14766">
                  <c:v>4257870000000</c:v>
                </c:pt>
                <c:pt idx="14767">
                  <c:v>4122090000000</c:v>
                </c:pt>
                <c:pt idx="14768">
                  <c:v>3967210000000</c:v>
                </c:pt>
                <c:pt idx="14769">
                  <c:v>3831730000000</c:v>
                </c:pt>
                <c:pt idx="14770">
                  <c:v>3699340000000</c:v>
                </c:pt>
                <c:pt idx="14771">
                  <c:v>3569800000000</c:v>
                </c:pt>
                <c:pt idx="14772">
                  <c:v>3443240000000</c:v>
                </c:pt>
                <c:pt idx="14773">
                  <c:v>3326390000000</c:v>
                </c:pt>
                <c:pt idx="14774">
                  <c:v>3205600000000</c:v>
                </c:pt>
                <c:pt idx="14775">
                  <c:v>3087840000000</c:v>
                </c:pt>
                <c:pt idx="14776">
                  <c:v>2978260000000</c:v>
                </c:pt>
                <c:pt idx="14777">
                  <c:v>2866310000000</c:v>
                </c:pt>
                <c:pt idx="14778">
                  <c:v>2750320000000</c:v>
                </c:pt>
                <c:pt idx="14779">
                  <c:v>2649140000000</c:v>
                </c:pt>
                <c:pt idx="14780">
                  <c:v>2546240000000</c:v>
                </c:pt>
                <c:pt idx="14781">
                  <c:v>2442210000000</c:v>
                </c:pt>
                <c:pt idx="14782">
                  <c:v>2345380000000</c:v>
                </c:pt>
                <c:pt idx="14783">
                  <c:v>2251430000000</c:v>
                </c:pt>
                <c:pt idx="14784">
                  <c:v>2158340000000</c:v>
                </c:pt>
                <c:pt idx="14785">
                  <c:v>2070210000000</c:v>
                </c:pt>
                <c:pt idx="14786">
                  <c:v>1987840000000</c:v>
                </c:pt>
                <c:pt idx="14787">
                  <c:v>1902040000000</c:v>
                </c:pt>
                <c:pt idx="14788">
                  <c:v>1822200000000</c:v>
                </c:pt>
                <c:pt idx="14789">
                  <c:v>1745890000000</c:v>
                </c:pt>
                <c:pt idx="14790">
                  <c:v>1671640000000</c:v>
                </c:pt>
                <c:pt idx="14791">
                  <c:v>1599630000000</c:v>
                </c:pt>
                <c:pt idx="14792">
                  <c:v>1528910000000</c:v>
                </c:pt>
                <c:pt idx="14793">
                  <c:v>1464480000000</c:v>
                </c:pt>
                <c:pt idx="14794">
                  <c:v>1399870000000</c:v>
                </c:pt>
                <c:pt idx="14795">
                  <c:v>1338620000000</c:v>
                </c:pt>
                <c:pt idx="14796">
                  <c:v>1278700000000</c:v>
                </c:pt>
                <c:pt idx="14797">
                  <c:v>1219130000000</c:v>
                </c:pt>
                <c:pt idx="14798">
                  <c:v>1165210000000</c:v>
                </c:pt>
                <c:pt idx="14799">
                  <c:v>1112000000000</c:v>
                </c:pt>
                <c:pt idx="14800">
                  <c:v>1060650000000</c:v>
                </c:pt>
                <c:pt idx="14801">
                  <c:v>1010260000000</c:v>
                </c:pt>
                <c:pt idx="14802">
                  <c:v>963287000000</c:v>
                </c:pt>
                <c:pt idx="14803">
                  <c:v>919880000000</c:v>
                </c:pt>
                <c:pt idx="14804">
                  <c:v>873566000000</c:v>
                </c:pt>
                <c:pt idx="14805">
                  <c:v>834366000000</c:v>
                </c:pt>
                <c:pt idx="14806">
                  <c:v>792279000000</c:v>
                </c:pt>
                <c:pt idx="14807">
                  <c:v>754535000000</c:v>
                </c:pt>
                <c:pt idx="14808">
                  <c:v>719250000000</c:v>
                </c:pt>
                <c:pt idx="14809">
                  <c:v>684329000000</c:v>
                </c:pt>
                <c:pt idx="14810">
                  <c:v>651395000000</c:v>
                </c:pt>
                <c:pt idx="14811">
                  <c:v>619285000000</c:v>
                </c:pt>
                <c:pt idx="14812">
                  <c:v>590122000000</c:v>
                </c:pt>
                <c:pt idx="14813">
                  <c:v>561522000000</c:v>
                </c:pt>
                <c:pt idx="14814">
                  <c:v>533393000000</c:v>
                </c:pt>
                <c:pt idx="14815">
                  <c:v>507704000000</c:v>
                </c:pt>
                <c:pt idx="14816">
                  <c:v>482917000000</c:v>
                </c:pt>
                <c:pt idx="14817">
                  <c:v>459404000000</c:v>
                </c:pt>
                <c:pt idx="14818">
                  <c:v>436276000000</c:v>
                </c:pt>
                <c:pt idx="14819">
                  <c:v>415458000000</c:v>
                </c:pt>
                <c:pt idx="14820">
                  <c:v>394544000000</c:v>
                </c:pt>
                <c:pt idx="14821">
                  <c:v>375377000000</c:v>
                </c:pt>
                <c:pt idx="14822">
                  <c:v>357168000000</c:v>
                </c:pt>
                <c:pt idx="14823">
                  <c:v>340121000000</c:v>
                </c:pt>
                <c:pt idx="14824">
                  <c:v>323030000000</c:v>
                </c:pt>
                <c:pt idx="14825">
                  <c:v>307499000000</c:v>
                </c:pt>
                <c:pt idx="14826">
                  <c:v>293353000000</c:v>
                </c:pt>
                <c:pt idx="14827">
                  <c:v>278835000000</c:v>
                </c:pt>
                <c:pt idx="14828">
                  <c:v>265619000000</c:v>
                </c:pt>
                <c:pt idx="14829">
                  <c:v>252964000000</c:v>
                </c:pt>
                <c:pt idx="14830">
                  <c:v>241211000000</c:v>
                </c:pt>
                <c:pt idx="14831">
                  <c:v>229095000000</c:v>
                </c:pt>
                <c:pt idx="14832">
                  <c:v>218542000000</c:v>
                </c:pt>
                <c:pt idx="14833">
                  <c:v>208892000000</c:v>
                </c:pt>
                <c:pt idx="14834">
                  <c:v>198690000000</c:v>
                </c:pt>
                <c:pt idx="14835">
                  <c:v>189787000000</c:v>
                </c:pt>
                <c:pt idx="14836">
                  <c:v>181385000000</c:v>
                </c:pt>
                <c:pt idx="14837">
                  <c:v>173388000000</c:v>
                </c:pt>
                <c:pt idx="14838">
                  <c:v>165497000000</c:v>
                </c:pt>
                <c:pt idx="14839">
                  <c:v>158436000000</c:v>
                </c:pt>
                <c:pt idx="14840">
                  <c:v>151930000000</c:v>
                </c:pt>
                <c:pt idx="14841">
                  <c:v>145391000000</c:v>
                </c:pt>
                <c:pt idx="14842">
                  <c:v>139459000000</c:v>
                </c:pt>
                <c:pt idx="14843">
                  <c:v>133721000000</c:v>
                </c:pt>
                <c:pt idx="14844">
                  <c:v>128455000000</c:v>
                </c:pt>
                <c:pt idx="14845">
                  <c:v>122666000000</c:v>
                </c:pt>
                <c:pt idx="14846">
                  <c:v>118319000000</c:v>
                </c:pt>
                <c:pt idx="14847">
                  <c:v>113922000000</c:v>
                </c:pt>
                <c:pt idx="14848">
                  <c:v>109023000000</c:v>
                </c:pt>
                <c:pt idx="14849">
                  <c:v>105175000000</c:v>
                </c:pt>
                <c:pt idx="14850">
                  <c:v>101515000000</c:v>
                </c:pt>
                <c:pt idx="14851">
                  <c:v>97658200000</c:v>
                </c:pt>
                <c:pt idx="14852">
                  <c:v>94177500000</c:v>
                </c:pt>
                <c:pt idx="14853">
                  <c:v>91136600000</c:v>
                </c:pt>
                <c:pt idx="14854">
                  <c:v>87803000000</c:v>
                </c:pt>
                <c:pt idx="14855">
                  <c:v>85132100000</c:v>
                </c:pt>
                <c:pt idx="14856">
                  <c:v>81977000000</c:v>
                </c:pt>
                <c:pt idx="14857">
                  <c:v>79754700000</c:v>
                </c:pt>
                <c:pt idx="14858">
                  <c:v>77535400000</c:v>
                </c:pt>
                <c:pt idx="14859">
                  <c:v>74594700000</c:v>
                </c:pt>
                <c:pt idx="14860">
                  <c:v>72837400000</c:v>
                </c:pt>
                <c:pt idx="14861">
                  <c:v>70992700000</c:v>
                </c:pt>
                <c:pt idx="14862">
                  <c:v>68525000000</c:v>
                </c:pt>
                <c:pt idx="14863">
                  <c:v>66912200000</c:v>
                </c:pt>
                <c:pt idx="14864">
                  <c:v>65377700000</c:v>
                </c:pt>
                <c:pt idx="14865">
                  <c:v>63266400000</c:v>
                </c:pt>
                <c:pt idx="14866">
                  <c:v>61928800000</c:v>
                </c:pt>
                <c:pt idx="14867">
                  <c:v>60651400000</c:v>
                </c:pt>
                <c:pt idx="14868">
                  <c:v>58852600000</c:v>
                </c:pt>
                <c:pt idx="14869">
                  <c:v>57742800000</c:v>
                </c:pt>
                <c:pt idx="14870">
                  <c:v>55935100000</c:v>
                </c:pt>
                <c:pt idx="14871">
                  <c:v>55050100000</c:v>
                </c:pt>
                <c:pt idx="14872">
                  <c:v>54128500000</c:v>
                </c:pt>
                <c:pt idx="14873">
                  <c:v>52548500000</c:v>
                </c:pt>
                <c:pt idx="14874">
                  <c:v>51751600000</c:v>
                </c:pt>
                <c:pt idx="14875">
                  <c:v>50980700000</c:v>
                </c:pt>
                <c:pt idx="14876">
                  <c:v>49700700000</c:v>
                </c:pt>
                <c:pt idx="14877">
                  <c:v>49021000000</c:v>
                </c:pt>
                <c:pt idx="14878">
                  <c:v>48360400000</c:v>
                </c:pt>
                <c:pt idx="14879">
                  <c:v>47447500000</c:v>
                </c:pt>
                <c:pt idx="14880">
                  <c:v>46846200000</c:v>
                </c:pt>
                <c:pt idx="14881">
                  <c:v>46221300000</c:v>
                </c:pt>
                <c:pt idx="14882">
                  <c:v>45626800000</c:v>
                </c:pt>
                <c:pt idx="14883">
                  <c:v>45077500000</c:v>
                </c:pt>
                <c:pt idx="14884">
                  <c:v>44535900000</c:v>
                </c:pt>
                <c:pt idx="14885">
                  <c:v>44014700000</c:v>
                </c:pt>
                <c:pt idx="14886">
                  <c:v>43505200000</c:v>
                </c:pt>
                <c:pt idx="14887">
                  <c:v>42959700000</c:v>
                </c:pt>
                <c:pt idx="14888">
                  <c:v>42476000000</c:v>
                </c:pt>
                <c:pt idx="14889">
                  <c:v>42003000000</c:v>
                </c:pt>
                <c:pt idx="14890">
                  <c:v>41463400000</c:v>
                </c:pt>
                <c:pt idx="14891">
                  <c:v>41014300000</c:v>
                </c:pt>
                <c:pt idx="14892">
                  <c:v>40534800000</c:v>
                </c:pt>
                <c:pt idx="14893">
                  <c:v>40106800000</c:v>
                </c:pt>
                <c:pt idx="14894">
                  <c:v>39687600000</c:v>
                </c:pt>
                <c:pt idx="14895">
                  <c:v>39300300000</c:v>
                </c:pt>
                <c:pt idx="14896">
                  <c:v>38898800000</c:v>
                </c:pt>
                <c:pt idx="14897">
                  <c:v>38505200000</c:v>
                </c:pt>
                <c:pt idx="14898">
                  <c:v>38138500000</c:v>
                </c:pt>
                <c:pt idx="14899">
                  <c:v>37761300000</c:v>
                </c:pt>
                <c:pt idx="14900">
                  <c:v>37391400000</c:v>
                </c:pt>
                <c:pt idx="14901">
                  <c:v>36987000000</c:v>
                </c:pt>
                <c:pt idx="14902">
                  <c:v>36633000000</c:v>
                </c:pt>
                <c:pt idx="14903">
                  <c:v>36297900000</c:v>
                </c:pt>
                <c:pt idx="14904">
                  <c:v>35885000000</c:v>
                </c:pt>
                <c:pt idx="14905">
                  <c:v>35552400000</c:v>
                </c:pt>
                <c:pt idx="14906">
                  <c:v>35224300000</c:v>
                </c:pt>
                <c:pt idx="14907">
                  <c:v>34904200000</c:v>
                </c:pt>
                <c:pt idx="14908">
                  <c:v>34589900000</c:v>
                </c:pt>
                <c:pt idx="14909">
                  <c:v>34326200000</c:v>
                </c:pt>
                <c:pt idx="14910">
                  <c:v>34023100000</c:v>
                </c:pt>
                <c:pt idx="14911">
                  <c:v>33676100000</c:v>
                </c:pt>
                <c:pt idx="14912">
                  <c:v>33439900000</c:v>
                </c:pt>
                <c:pt idx="14913">
                  <c:v>33153500000</c:v>
                </c:pt>
                <c:pt idx="14914">
                  <c:v>32842800000</c:v>
                </c:pt>
                <c:pt idx="14915">
                  <c:v>32544700000</c:v>
                </c:pt>
                <c:pt idx="14916">
                  <c:v>32274500000</c:v>
                </c:pt>
                <c:pt idx="14917">
                  <c:v>31965900000</c:v>
                </c:pt>
                <c:pt idx="14918">
                  <c:v>31706000000</c:v>
                </c:pt>
                <c:pt idx="14919">
                  <c:v>31450400000</c:v>
                </c:pt>
                <c:pt idx="14920">
                  <c:v>31220000000</c:v>
                </c:pt>
                <c:pt idx="14921">
                  <c:v>30972600000</c:v>
                </c:pt>
                <c:pt idx="14922">
                  <c:v>30718900000</c:v>
                </c:pt>
                <c:pt idx="14923">
                  <c:v>30530100000</c:v>
                </c:pt>
                <c:pt idx="14924">
                  <c:v>30294600000</c:v>
                </c:pt>
                <c:pt idx="14925">
                  <c:v>30019400000</c:v>
                </c:pt>
                <c:pt idx="14926">
                  <c:v>29830200000</c:v>
                </c:pt>
                <c:pt idx="14927">
                  <c:v>29607000000</c:v>
                </c:pt>
                <c:pt idx="14928">
                  <c:v>29374000000</c:v>
                </c:pt>
                <c:pt idx="14929">
                  <c:v>29126600000</c:v>
                </c:pt>
                <c:pt idx="14930">
                  <c:v>28915400000</c:v>
                </c:pt>
                <c:pt idx="14931">
                  <c:v>28679700000</c:v>
                </c:pt>
                <c:pt idx="14932">
                  <c:v>28475700000</c:v>
                </c:pt>
                <c:pt idx="14933">
                  <c:v>28308200000</c:v>
                </c:pt>
                <c:pt idx="14934">
                  <c:v>28100200000</c:v>
                </c:pt>
                <c:pt idx="14935">
                  <c:v>27905100000</c:v>
                </c:pt>
                <c:pt idx="14936">
                  <c:v>27701600000</c:v>
                </c:pt>
                <c:pt idx="14937">
                  <c:v>27556600000</c:v>
                </c:pt>
                <c:pt idx="14938">
                  <c:v>27370400000</c:v>
                </c:pt>
                <c:pt idx="14939">
                  <c:v>27150600000</c:v>
                </c:pt>
                <c:pt idx="14940">
                  <c:v>26999600000</c:v>
                </c:pt>
                <c:pt idx="14941">
                  <c:v>26814100000</c:v>
                </c:pt>
                <c:pt idx="14942">
                  <c:v>26610800000</c:v>
                </c:pt>
                <c:pt idx="14943">
                  <c:v>26440400000</c:v>
                </c:pt>
                <c:pt idx="14944">
                  <c:v>26301400000</c:v>
                </c:pt>
                <c:pt idx="14945">
                  <c:v>26087300000</c:v>
                </c:pt>
                <c:pt idx="14946">
                  <c:v>25924800000</c:v>
                </c:pt>
                <c:pt idx="14947">
                  <c:v>25793400000</c:v>
                </c:pt>
                <c:pt idx="14948">
                  <c:v>25629000000</c:v>
                </c:pt>
                <c:pt idx="14949">
                  <c:v>25473500000</c:v>
                </c:pt>
                <c:pt idx="14950">
                  <c:v>25307700000</c:v>
                </c:pt>
                <c:pt idx="14951">
                  <c:v>25194200000</c:v>
                </c:pt>
                <c:pt idx="14952">
                  <c:v>25013800000</c:v>
                </c:pt>
                <c:pt idx="14953">
                  <c:v>24867900000</c:v>
                </c:pt>
                <c:pt idx="14954">
                  <c:v>24746000000</c:v>
                </c:pt>
                <c:pt idx="14955">
                  <c:v>24601200000</c:v>
                </c:pt>
                <c:pt idx="14956">
                  <c:v>24435900000</c:v>
                </c:pt>
                <c:pt idx="14957">
                  <c:v>24299400000</c:v>
                </c:pt>
                <c:pt idx="14958">
                  <c:v>24190900000</c:v>
                </c:pt>
                <c:pt idx="14959">
                  <c:v>24022100000</c:v>
                </c:pt>
                <c:pt idx="14960">
                  <c:v>23910300000</c:v>
                </c:pt>
                <c:pt idx="14961">
                  <c:v>23782100000</c:v>
                </c:pt>
                <c:pt idx="14962">
                  <c:v>23654100000</c:v>
                </c:pt>
                <c:pt idx="14963">
                  <c:v>23516900000</c:v>
                </c:pt>
                <c:pt idx="14964">
                  <c:v>23394800000</c:v>
                </c:pt>
                <c:pt idx="14965">
                  <c:v>23300600000</c:v>
                </c:pt>
                <c:pt idx="14966">
                  <c:v>23160600000</c:v>
                </c:pt>
                <c:pt idx="14967">
                  <c:v>23055200000</c:v>
                </c:pt>
                <c:pt idx="14968">
                  <c:v>22940100000</c:v>
                </c:pt>
                <c:pt idx="14969">
                  <c:v>22826000000</c:v>
                </c:pt>
                <c:pt idx="14970">
                  <c:v>22696600000</c:v>
                </c:pt>
                <c:pt idx="14971">
                  <c:v>22603800000</c:v>
                </c:pt>
                <c:pt idx="14972">
                  <c:v>22495500000</c:v>
                </c:pt>
                <c:pt idx="14973">
                  <c:v>22367000000</c:v>
                </c:pt>
                <c:pt idx="14974">
                  <c:v>22274600000</c:v>
                </c:pt>
                <c:pt idx="14975">
                  <c:v>22172000000</c:v>
                </c:pt>
                <c:pt idx="14976">
                  <c:v>22070000000</c:v>
                </c:pt>
                <c:pt idx="14977">
                  <c:v>21964100000</c:v>
                </c:pt>
                <c:pt idx="14978">
                  <c:v>21866500000</c:v>
                </c:pt>
                <c:pt idx="14979">
                  <c:v>21771100000</c:v>
                </c:pt>
                <c:pt idx="14980">
                  <c:v>21676200000</c:v>
                </c:pt>
                <c:pt idx="14981">
                  <c:v>21592200000</c:v>
                </c:pt>
                <c:pt idx="14982">
                  <c:v>21497100000</c:v>
                </c:pt>
                <c:pt idx="14983">
                  <c:v>21406500000</c:v>
                </c:pt>
                <c:pt idx="14984">
                  <c:v>21305300000</c:v>
                </c:pt>
                <c:pt idx="14985">
                  <c:v>21232700000</c:v>
                </c:pt>
                <c:pt idx="14986">
                  <c:v>21146900000</c:v>
                </c:pt>
                <c:pt idx="14987">
                  <c:v>21043300000</c:v>
                </c:pt>
                <c:pt idx="14988">
                  <c:v>20974300000</c:v>
                </c:pt>
                <c:pt idx="14989">
                  <c:v>20893300000</c:v>
                </c:pt>
                <c:pt idx="14990">
                  <c:v>20804200000</c:v>
                </c:pt>
                <c:pt idx="14991">
                  <c:v>20726000000</c:v>
                </c:pt>
                <c:pt idx="14992">
                  <c:v>20667800000</c:v>
                </c:pt>
                <c:pt idx="14993">
                  <c:v>20574300000</c:v>
                </c:pt>
                <c:pt idx="14994">
                  <c:v>20499800000</c:v>
                </c:pt>
                <c:pt idx="14995">
                  <c:v>20434800000</c:v>
                </c:pt>
                <c:pt idx="14996">
                  <c:v>20363500000</c:v>
                </c:pt>
                <c:pt idx="14997">
                  <c:v>20292900000</c:v>
                </c:pt>
                <c:pt idx="14998">
                  <c:v>20206800000</c:v>
                </c:pt>
                <c:pt idx="14999">
                  <c:v>20159200000</c:v>
                </c:pt>
                <c:pt idx="15000">
                  <c:v>20093000000</c:v>
                </c:pt>
                <c:pt idx="15001">
                  <c:v>20017700000</c:v>
                </c:pt>
                <c:pt idx="15002">
                  <c:v>19954500000</c:v>
                </c:pt>
                <c:pt idx="15003">
                  <c:v>19901000000</c:v>
                </c:pt>
                <c:pt idx="15004">
                  <c:v>19823700000</c:v>
                </c:pt>
                <c:pt idx="15005">
                  <c:v>19764200000</c:v>
                </c:pt>
                <c:pt idx="15006">
                  <c:v>19726900000</c:v>
                </c:pt>
                <c:pt idx="15007">
                  <c:v>19654700000</c:v>
                </c:pt>
                <c:pt idx="15008">
                  <c:v>19598400000</c:v>
                </c:pt>
                <c:pt idx="15009">
                  <c:v>19553200000</c:v>
                </c:pt>
                <c:pt idx="15010">
                  <c:v>19499400000</c:v>
                </c:pt>
                <c:pt idx="15011">
                  <c:v>19446800000</c:v>
                </c:pt>
                <c:pt idx="15012">
                  <c:v>19392100000</c:v>
                </c:pt>
                <c:pt idx="15013">
                  <c:v>19342500000</c:v>
                </c:pt>
                <c:pt idx="15014">
                  <c:v>19293900000</c:v>
                </c:pt>
                <c:pt idx="15015">
                  <c:v>19234600000</c:v>
                </c:pt>
                <c:pt idx="15016">
                  <c:v>19188700000</c:v>
                </c:pt>
                <c:pt idx="15017">
                  <c:v>19160300000</c:v>
                </c:pt>
                <c:pt idx="15018">
                  <c:v>19097900000</c:v>
                </c:pt>
                <c:pt idx="15019">
                  <c:v>19055200000</c:v>
                </c:pt>
                <c:pt idx="15020">
                  <c:v>19023100000</c:v>
                </c:pt>
                <c:pt idx="15021">
                  <c:v>18982400000</c:v>
                </c:pt>
                <c:pt idx="15022">
                  <c:v>18942700000</c:v>
                </c:pt>
                <c:pt idx="15023">
                  <c:v>18909400000</c:v>
                </c:pt>
                <c:pt idx="15024">
                  <c:v>18872200000</c:v>
                </c:pt>
                <c:pt idx="15025">
                  <c:v>18836000000</c:v>
                </c:pt>
                <c:pt idx="15026">
                  <c:v>18795300000</c:v>
                </c:pt>
                <c:pt idx="15027">
                  <c:v>18761900000</c:v>
                </c:pt>
                <c:pt idx="15028">
                  <c:v>18721700000</c:v>
                </c:pt>
                <c:pt idx="15029">
                  <c:v>18690700000</c:v>
                </c:pt>
                <c:pt idx="15030">
                  <c:v>18660900000</c:v>
                </c:pt>
                <c:pt idx="15031">
                  <c:v>18632700000</c:v>
                </c:pt>
                <c:pt idx="15032">
                  <c:v>18604700000</c:v>
                </c:pt>
                <c:pt idx="15033">
                  <c:v>18577700000</c:v>
                </c:pt>
                <c:pt idx="15034">
                  <c:v>18557600000</c:v>
                </c:pt>
                <c:pt idx="15035">
                  <c:v>18532400000</c:v>
                </c:pt>
                <c:pt idx="15036">
                  <c:v>18508200000</c:v>
                </c:pt>
                <c:pt idx="15037">
                  <c:v>18487100000</c:v>
                </c:pt>
                <c:pt idx="15038">
                  <c:v>18465200000</c:v>
                </c:pt>
                <c:pt idx="15039">
                  <c:v>18447400000</c:v>
                </c:pt>
                <c:pt idx="15040">
                  <c:v>18422000000</c:v>
                </c:pt>
                <c:pt idx="15041">
                  <c:v>18403500000</c:v>
                </c:pt>
                <c:pt idx="15042">
                  <c:v>18379500000</c:v>
                </c:pt>
                <c:pt idx="15043">
                  <c:v>18363200000</c:v>
                </c:pt>
                <c:pt idx="15044">
                  <c:v>18347900000</c:v>
                </c:pt>
                <c:pt idx="15045">
                  <c:v>18331900000</c:v>
                </c:pt>
                <c:pt idx="15046">
                  <c:v>18318300000</c:v>
                </c:pt>
                <c:pt idx="15047">
                  <c:v>18307900000</c:v>
                </c:pt>
                <c:pt idx="15048">
                  <c:v>18300000000</c:v>
                </c:pt>
                <c:pt idx="15049">
                  <c:v>18289000000</c:v>
                </c:pt>
                <c:pt idx="15050">
                  <c:v>18277600000</c:v>
                </c:pt>
                <c:pt idx="15051">
                  <c:v>18275600000</c:v>
                </c:pt>
                <c:pt idx="15052">
                  <c:v>18267600000</c:v>
                </c:pt>
                <c:pt idx="15053">
                  <c:v>18255000000</c:v>
                </c:pt>
                <c:pt idx="15054">
                  <c:v>18249100000</c:v>
                </c:pt>
                <c:pt idx="15055">
                  <c:v>18244000000</c:v>
                </c:pt>
                <c:pt idx="15056">
                  <c:v>18231100000</c:v>
                </c:pt>
                <c:pt idx="15057">
                  <c:v>18227900000</c:v>
                </c:pt>
                <c:pt idx="15058">
                  <c:v>18233500000</c:v>
                </c:pt>
                <c:pt idx="15059">
                  <c:v>18225300000</c:v>
                </c:pt>
                <c:pt idx="15060">
                  <c:v>18224600000</c:v>
                </c:pt>
                <c:pt idx="15061">
                  <c:v>18226000000</c:v>
                </c:pt>
                <c:pt idx="15062">
                  <c:v>18236000000</c:v>
                </c:pt>
                <c:pt idx="15063">
                  <c:v>18237600000</c:v>
                </c:pt>
                <c:pt idx="15064">
                  <c:v>18232300000</c:v>
                </c:pt>
                <c:pt idx="15065">
                  <c:v>18243700000</c:v>
                </c:pt>
                <c:pt idx="15066">
                  <c:v>18247300000</c:v>
                </c:pt>
                <c:pt idx="15067">
                  <c:v>18245300000</c:v>
                </c:pt>
                <c:pt idx="15068">
                  <c:v>18251300000</c:v>
                </c:pt>
                <c:pt idx="15069">
                  <c:v>18265200000</c:v>
                </c:pt>
                <c:pt idx="15070">
                  <c:v>18261200000</c:v>
                </c:pt>
                <c:pt idx="15071">
                  <c:v>18269600000</c:v>
                </c:pt>
                <c:pt idx="15072">
                  <c:v>18282600000</c:v>
                </c:pt>
                <c:pt idx="15073">
                  <c:v>18294000000</c:v>
                </c:pt>
                <c:pt idx="15074">
                  <c:v>18304400000</c:v>
                </c:pt>
                <c:pt idx="15075">
                  <c:v>18311900000</c:v>
                </c:pt>
                <c:pt idx="15076">
                  <c:v>18331400000</c:v>
                </c:pt>
                <c:pt idx="15077">
                  <c:v>18342300000</c:v>
                </c:pt>
                <c:pt idx="15078">
                  <c:v>18356200000</c:v>
                </c:pt>
                <c:pt idx="15079">
                  <c:v>18370200000</c:v>
                </c:pt>
                <c:pt idx="15080">
                  <c:v>18387100000</c:v>
                </c:pt>
                <c:pt idx="15081">
                  <c:v>18396200000</c:v>
                </c:pt>
                <c:pt idx="15082">
                  <c:v>18412400000</c:v>
                </c:pt>
                <c:pt idx="15083">
                  <c:v>18431100000</c:v>
                </c:pt>
                <c:pt idx="15084">
                  <c:v>18445000000</c:v>
                </c:pt>
                <c:pt idx="15085">
                  <c:v>18463100000</c:v>
                </c:pt>
                <c:pt idx="15086">
                  <c:v>18482400000</c:v>
                </c:pt>
                <c:pt idx="15087">
                  <c:v>18502400000</c:v>
                </c:pt>
                <c:pt idx="15088">
                  <c:v>18523900000</c:v>
                </c:pt>
                <c:pt idx="15089">
                  <c:v>18544600000</c:v>
                </c:pt>
                <c:pt idx="15090">
                  <c:v>18568200000</c:v>
                </c:pt>
                <c:pt idx="15091">
                  <c:v>18589800000</c:v>
                </c:pt>
                <c:pt idx="15092">
                  <c:v>18613200000</c:v>
                </c:pt>
                <c:pt idx="15093">
                  <c:v>18636100000</c:v>
                </c:pt>
                <c:pt idx="15094">
                  <c:v>18659000000</c:v>
                </c:pt>
                <c:pt idx="15095">
                  <c:v>18679700000</c:v>
                </c:pt>
                <c:pt idx="15096">
                  <c:v>18705800000</c:v>
                </c:pt>
                <c:pt idx="15097">
                  <c:v>18730900000</c:v>
                </c:pt>
                <c:pt idx="15098">
                  <c:v>18752400000</c:v>
                </c:pt>
                <c:pt idx="15099">
                  <c:v>18781000000</c:v>
                </c:pt>
                <c:pt idx="15100">
                  <c:v>18807900000</c:v>
                </c:pt>
                <c:pt idx="15101">
                  <c:v>18836100000</c:v>
                </c:pt>
                <c:pt idx="15102">
                  <c:v>18863600000</c:v>
                </c:pt>
                <c:pt idx="15103">
                  <c:v>18897500000</c:v>
                </c:pt>
                <c:pt idx="15104">
                  <c:v>18926300000</c:v>
                </c:pt>
                <c:pt idx="15105">
                  <c:v>18955400000</c:v>
                </c:pt>
                <c:pt idx="15106">
                  <c:v>18984500000</c:v>
                </c:pt>
                <c:pt idx="15107">
                  <c:v>19016800000</c:v>
                </c:pt>
                <c:pt idx="15108">
                  <c:v>19047700000</c:v>
                </c:pt>
                <c:pt idx="15109">
                  <c:v>19073600000</c:v>
                </c:pt>
                <c:pt idx="15110">
                  <c:v>19107800000</c:v>
                </c:pt>
                <c:pt idx="15111">
                  <c:v>19140300000</c:v>
                </c:pt>
                <c:pt idx="15112">
                  <c:v>19170400000</c:v>
                </c:pt>
                <c:pt idx="15113">
                  <c:v>19204800000</c:v>
                </c:pt>
                <c:pt idx="15114">
                  <c:v>19239000000</c:v>
                </c:pt>
                <c:pt idx="15115">
                  <c:v>19278100000</c:v>
                </c:pt>
                <c:pt idx="15116">
                  <c:v>19313400000</c:v>
                </c:pt>
                <c:pt idx="15117">
                  <c:v>19351400000</c:v>
                </c:pt>
                <c:pt idx="15118">
                  <c:v>19388000000</c:v>
                </c:pt>
                <c:pt idx="15119">
                  <c:v>19424600000</c:v>
                </c:pt>
                <c:pt idx="15120">
                  <c:v>19460900000</c:v>
                </c:pt>
                <c:pt idx="15121">
                  <c:v>19497300000</c:v>
                </c:pt>
                <c:pt idx="15122">
                  <c:v>19535200000</c:v>
                </c:pt>
                <c:pt idx="15123">
                  <c:v>19570100000</c:v>
                </c:pt>
                <c:pt idx="15124">
                  <c:v>19612100000</c:v>
                </c:pt>
                <c:pt idx="15125">
                  <c:v>19651800000</c:v>
                </c:pt>
                <c:pt idx="15126">
                  <c:v>19692600000</c:v>
                </c:pt>
                <c:pt idx="15127">
                  <c:v>19733600000</c:v>
                </c:pt>
                <c:pt idx="15128">
                  <c:v>19776600000</c:v>
                </c:pt>
                <c:pt idx="15129">
                  <c:v>19816800000</c:v>
                </c:pt>
                <c:pt idx="15130">
                  <c:v>19859200000</c:v>
                </c:pt>
                <c:pt idx="15131">
                  <c:v>19908300000</c:v>
                </c:pt>
                <c:pt idx="15132">
                  <c:v>19947000000</c:v>
                </c:pt>
                <c:pt idx="15133">
                  <c:v>19990900000</c:v>
                </c:pt>
                <c:pt idx="15134">
                  <c:v>20039300000</c:v>
                </c:pt>
                <c:pt idx="15135">
                  <c:v>20084400000</c:v>
                </c:pt>
                <c:pt idx="15136">
                  <c:v>20130000000</c:v>
                </c:pt>
                <c:pt idx="15137">
                  <c:v>20174800000</c:v>
                </c:pt>
                <c:pt idx="15138">
                  <c:v>20221900000</c:v>
                </c:pt>
                <c:pt idx="15139">
                  <c:v>20266500000</c:v>
                </c:pt>
                <c:pt idx="15140">
                  <c:v>20314300000</c:v>
                </c:pt>
                <c:pt idx="15141">
                  <c:v>20363300000</c:v>
                </c:pt>
                <c:pt idx="15142">
                  <c:v>20421100000</c:v>
                </c:pt>
                <c:pt idx="15143">
                  <c:v>20465600000</c:v>
                </c:pt>
                <c:pt idx="15144">
                  <c:v>20516600000</c:v>
                </c:pt>
                <c:pt idx="15145">
                  <c:v>20574200000</c:v>
                </c:pt>
                <c:pt idx="15146">
                  <c:v>20626400000</c:v>
                </c:pt>
                <c:pt idx="15147">
                  <c:v>20679300000</c:v>
                </c:pt>
                <c:pt idx="15148">
                  <c:v>20730400000</c:v>
                </c:pt>
                <c:pt idx="15149">
                  <c:v>20784800000</c:v>
                </c:pt>
                <c:pt idx="15150">
                  <c:v>20840000000</c:v>
                </c:pt>
                <c:pt idx="15151">
                  <c:v>20892200000</c:v>
                </c:pt>
                <c:pt idx="15152">
                  <c:v>20949200000</c:v>
                </c:pt>
                <c:pt idx="15153">
                  <c:v>21010100000</c:v>
                </c:pt>
                <c:pt idx="15154">
                  <c:v>21070700000</c:v>
                </c:pt>
                <c:pt idx="15155">
                  <c:v>21130400000</c:v>
                </c:pt>
                <c:pt idx="15156">
                  <c:v>21195100000</c:v>
                </c:pt>
                <c:pt idx="15157">
                  <c:v>21256500000</c:v>
                </c:pt>
                <c:pt idx="15158">
                  <c:v>21318800000</c:v>
                </c:pt>
                <c:pt idx="15159">
                  <c:v>21378400000</c:v>
                </c:pt>
                <c:pt idx="15160">
                  <c:v>21442500000</c:v>
                </c:pt>
                <c:pt idx="15161">
                  <c:v>21507500000</c:v>
                </c:pt>
                <c:pt idx="15162">
                  <c:v>21571300000</c:v>
                </c:pt>
                <c:pt idx="15163">
                  <c:v>21638600000</c:v>
                </c:pt>
                <c:pt idx="15164">
                  <c:v>21714000000</c:v>
                </c:pt>
                <c:pt idx="15165">
                  <c:v>21783700000</c:v>
                </c:pt>
                <c:pt idx="15166">
                  <c:v>21854600000</c:v>
                </c:pt>
                <c:pt idx="15167">
                  <c:v>21929200000</c:v>
                </c:pt>
                <c:pt idx="15168">
                  <c:v>22002500000</c:v>
                </c:pt>
                <c:pt idx="15169">
                  <c:v>22077000000</c:v>
                </c:pt>
                <c:pt idx="15170">
                  <c:v>22146300000</c:v>
                </c:pt>
                <c:pt idx="15171">
                  <c:v>22223100000</c:v>
                </c:pt>
                <c:pt idx="15172">
                  <c:v>22301200000</c:v>
                </c:pt>
                <c:pt idx="15173">
                  <c:v>22379700000</c:v>
                </c:pt>
                <c:pt idx="15174">
                  <c:v>22460400000</c:v>
                </c:pt>
                <c:pt idx="15175">
                  <c:v>22552200000</c:v>
                </c:pt>
                <c:pt idx="15176">
                  <c:v>22635100000</c:v>
                </c:pt>
                <c:pt idx="15177">
                  <c:v>22720100000</c:v>
                </c:pt>
                <c:pt idx="15178">
                  <c:v>22810400000</c:v>
                </c:pt>
                <c:pt idx="15179">
                  <c:v>22898600000</c:v>
                </c:pt>
                <c:pt idx="15180">
                  <c:v>22988400000</c:v>
                </c:pt>
                <c:pt idx="15181">
                  <c:v>23071900000</c:v>
                </c:pt>
                <c:pt idx="15182">
                  <c:v>23164800000</c:v>
                </c:pt>
                <c:pt idx="15183">
                  <c:v>23264600000</c:v>
                </c:pt>
                <c:pt idx="15184">
                  <c:v>23352400000</c:v>
                </c:pt>
                <c:pt idx="15185">
                  <c:v>23450000000</c:v>
                </c:pt>
                <c:pt idx="15186">
                  <c:v>23559000000</c:v>
                </c:pt>
                <c:pt idx="15187">
                  <c:v>23658700000</c:v>
                </c:pt>
                <c:pt idx="15188">
                  <c:v>23761600000</c:v>
                </c:pt>
                <c:pt idx="15189">
                  <c:v>23872100000</c:v>
                </c:pt>
                <c:pt idx="15190">
                  <c:v>23978800000</c:v>
                </c:pt>
                <c:pt idx="15191">
                  <c:v>24087200000</c:v>
                </c:pt>
                <c:pt idx="15192">
                  <c:v>24191800000</c:v>
                </c:pt>
                <c:pt idx="15193">
                  <c:v>24304100000</c:v>
                </c:pt>
                <c:pt idx="15194">
                  <c:v>24419400000</c:v>
                </c:pt>
                <c:pt idx="15195">
                  <c:v>24530500000</c:v>
                </c:pt>
                <c:pt idx="15196">
                  <c:v>24648400000</c:v>
                </c:pt>
                <c:pt idx="15197">
                  <c:v>24773200000</c:v>
                </c:pt>
                <c:pt idx="15198">
                  <c:v>24894100000</c:v>
                </c:pt>
                <c:pt idx="15199">
                  <c:v>25017800000</c:v>
                </c:pt>
                <c:pt idx="15200">
                  <c:v>25146700000</c:v>
                </c:pt>
                <c:pt idx="15201">
                  <c:v>25276900000</c:v>
                </c:pt>
                <c:pt idx="15202">
                  <c:v>25408300000</c:v>
                </c:pt>
                <c:pt idx="15203">
                  <c:v>25538100000</c:v>
                </c:pt>
                <c:pt idx="15204">
                  <c:v>25672500000</c:v>
                </c:pt>
                <c:pt idx="15205">
                  <c:v>25811600000</c:v>
                </c:pt>
                <c:pt idx="15206">
                  <c:v>25947100000</c:v>
                </c:pt>
                <c:pt idx="15207">
                  <c:v>26087900000</c:v>
                </c:pt>
                <c:pt idx="15208">
                  <c:v>26228100000</c:v>
                </c:pt>
                <c:pt idx="15209">
                  <c:v>26377100000</c:v>
                </c:pt>
                <c:pt idx="15210">
                  <c:v>26524100000</c:v>
                </c:pt>
                <c:pt idx="15211">
                  <c:v>26670900000</c:v>
                </c:pt>
                <c:pt idx="15212">
                  <c:v>26823800000</c:v>
                </c:pt>
                <c:pt idx="15213">
                  <c:v>26982800000</c:v>
                </c:pt>
                <c:pt idx="15214">
                  <c:v>27133400000</c:v>
                </c:pt>
                <c:pt idx="15215">
                  <c:v>27291100000</c:v>
                </c:pt>
                <c:pt idx="15216">
                  <c:v>27460100000</c:v>
                </c:pt>
                <c:pt idx="15217">
                  <c:v>27617400000</c:v>
                </c:pt>
                <c:pt idx="15218">
                  <c:v>27781800000</c:v>
                </c:pt>
                <c:pt idx="15219">
                  <c:v>27947500000</c:v>
                </c:pt>
                <c:pt idx="15220">
                  <c:v>28121000000</c:v>
                </c:pt>
                <c:pt idx="15221">
                  <c:v>28291900000</c:v>
                </c:pt>
                <c:pt idx="15222">
                  <c:v>28457900000</c:v>
                </c:pt>
                <c:pt idx="15223">
                  <c:v>28635800000</c:v>
                </c:pt>
                <c:pt idx="15224">
                  <c:v>28816000000</c:v>
                </c:pt>
                <c:pt idx="15225">
                  <c:v>28995200000</c:v>
                </c:pt>
                <c:pt idx="15226">
                  <c:v>29171500000</c:v>
                </c:pt>
                <c:pt idx="15227">
                  <c:v>29363300000</c:v>
                </c:pt>
                <c:pt idx="15228">
                  <c:v>29545400000</c:v>
                </c:pt>
                <c:pt idx="15229">
                  <c:v>29732500000</c:v>
                </c:pt>
                <c:pt idx="15230">
                  <c:v>29921400000</c:v>
                </c:pt>
                <c:pt idx="15231">
                  <c:v>30117700000</c:v>
                </c:pt>
                <c:pt idx="15232">
                  <c:v>30304300000</c:v>
                </c:pt>
                <c:pt idx="15233">
                  <c:v>30498900000</c:v>
                </c:pt>
                <c:pt idx="15234">
                  <c:v>30696300000</c:v>
                </c:pt>
                <c:pt idx="15235">
                  <c:v>30900500000</c:v>
                </c:pt>
                <c:pt idx="15236">
                  <c:v>31100700000</c:v>
                </c:pt>
                <c:pt idx="15237">
                  <c:v>31294000000</c:v>
                </c:pt>
                <c:pt idx="15238">
                  <c:v>31508100000</c:v>
                </c:pt>
                <c:pt idx="15239">
                  <c:v>31711800000</c:v>
                </c:pt>
                <c:pt idx="15240">
                  <c:v>31918600000</c:v>
                </c:pt>
                <c:pt idx="15241">
                  <c:v>32124800000</c:v>
                </c:pt>
                <c:pt idx="15242">
                  <c:v>32344300000</c:v>
                </c:pt>
                <c:pt idx="15243">
                  <c:v>32547500000</c:v>
                </c:pt>
                <c:pt idx="15244">
                  <c:v>32760300000</c:v>
                </c:pt>
                <c:pt idx="15245">
                  <c:v>32976300000</c:v>
                </c:pt>
                <c:pt idx="15246">
                  <c:v>33198000000</c:v>
                </c:pt>
                <c:pt idx="15247">
                  <c:v>33414900000</c:v>
                </c:pt>
                <c:pt idx="15248">
                  <c:v>33621900000</c:v>
                </c:pt>
                <c:pt idx="15249">
                  <c:v>33852300000</c:v>
                </c:pt>
                <c:pt idx="15250">
                  <c:v>34070400000</c:v>
                </c:pt>
                <c:pt idx="15251">
                  <c:v>34292500000</c:v>
                </c:pt>
                <c:pt idx="15252">
                  <c:v>34515800000</c:v>
                </c:pt>
                <c:pt idx="15253">
                  <c:v>34746900000</c:v>
                </c:pt>
                <c:pt idx="15254">
                  <c:v>34971500000</c:v>
                </c:pt>
                <c:pt idx="15255">
                  <c:v>35197600000</c:v>
                </c:pt>
                <c:pt idx="15256">
                  <c:v>35423000000</c:v>
                </c:pt>
                <c:pt idx="15257">
                  <c:v>35654900000</c:v>
                </c:pt>
                <c:pt idx="15258">
                  <c:v>35883200000</c:v>
                </c:pt>
                <c:pt idx="15259">
                  <c:v>36107800000</c:v>
                </c:pt>
                <c:pt idx="15260">
                  <c:v>36333600000</c:v>
                </c:pt>
                <c:pt idx="15261">
                  <c:v>36564000000</c:v>
                </c:pt>
                <c:pt idx="15262">
                  <c:v>36796500000</c:v>
                </c:pt>
                <c:pt idx="15263">
                  <c:v>37028500000</c:v>
                </c:pt>
                <c:pt idx="15264">
                  <c:v>37263800000</c:v>
                </c:pt>
                <c:pt idx="15265">
                  <c:v>37509700000</c:v>
                </c:pt>
                <c:pt idx="15266">
                  <c:v>37743300000</c:v>
                </c:pt>
                <c:pt idx="15267">
                  <c:v>37964700000</c:v>
                </c:pt>
                <c:pt idx="15268">
                  <c:v>38213600000</c:v>
                </c:pt>
                <c:pt idx="15269">
                  <c:v>38448100000</c:v>
                </c:pt>
                <c:pt idx="15270">
                  <c:v>38669100000</c:v>
                </c:pt>
                <c:pt idx="15271">
                  <c:v>38903900000</c:v>
                </c:pt>
                <c:pt idx="15272">
                  <c:v>39138800000</c:v>
                </c:pt>
                <c:pt idx="15273">
                  <c:v>39373100000</c:v>
                </c:pt>
                <c:pt idx="15274">
                  <c:v>39608400000</c:v>
                </c:pt>
                <c:pt idx="15275">
                  <c:v>39849400000</c:v>
                </c:pt>
                <c:pt idx="15276">
                  <c:v>40094100000</c:v>
                </c:pt>
                <c:pt idx="15277">
                  <c:v>40329900000</c:v>
                </c:pt>
                <c:pt idx="15278">
                  <c:v>40553500000</c:v>
                </c:pt>
                <c:pt idx="15279">
                  <c:v>40806400000</c:v>
                </c:pt>
                <c:pt idx="15280">
                  <c:v>41042300000</c:v>
                </c:pt>
                <c:pt idx="15281">
                  <c:v>41271100000</c:v>
                </c:pt>
                <c:pt idx="15282">
                  <c:v>41507000000</c:v>
                </c:pt>
                <c:pt idx="15283">
                  <c:v>41742700000</c:v>
                </c:pt>
                <c:pt idx="15284">
                  <c:v>41979700000</c:v>
                </c:pt>
                <c:pt idx="15285">
                  <c:v>42215300000</c:v>
                </c:pt>
                <c:pt idx="15286">
                  <c:v>42450700000</c:v>
                </c:pt>
                <c:pt idx="15287">
                  <c:v>42693900000</c:v>
                </c:pt>
                <c:pt idx="15288">
                  <c:v>42929500000</c:v>
                </c:pt>
                <c:pt idx="15289">
                  <c:v>43165900000</c:v>
                </c:pt>
                <c:pt idx="15290">
                  <c:v>43401400000</c:v>
                </c:pt>
                <c:pt idx="15291">
                  <c:v>43636800000</c:v>
                </c:pt>
                <c:pt idx="15292">
                  <c:v>43869500000</c:v>
                </c:pt>
                <c:pt idx="15293">
                  <c:v>44104700000</c:v>
                </c:pt>
                <c:pt idx="15294">
                  <c:v>44339800000</c:v>
                </c:pt>
                <c:pt idx="15295">
                  <c:v>44583700000</c:v>
                </c:pt>
                <c:pt idx="15296">
                  <c:v>44819000000</c:v>
                </c:pt>
                <c:pt idx="15297">
                  <c:v>45054100000</c:v>
                </c:pt>
                <c:pt idx="15298">
                  <c:v>45299700000</c:v>
                </c:pt>
                <c:pt idx="15299">
                  <c:v>45535500000</c:v>
                </c:pt>
                <c:pt idx="15300">
                  <c:v>45765900000</c:v>
                </c:pt>
                <c:pt idx="15301">
                  <c:v>46002200000</c:v>
                </c:pt>
                <c:pt idx="15302">
                  <c:v>46238600000</c:v>
                </c:pt>
                <c:pt idx="15303">
                  <c:v>46469000000</c:v>
                </c:pt>
                <c:pt idx="15304">
                  <c:v>46705800000</c:v>
                </c:pt>
                <c:pt idx="15305">
                  <c:v>46942800000</c:v>
                </c:pt>
                <c:pt idx="15306">
                  <c:v>47195200000</c:v>
                </c:pt>
                <c:pt idx="15307">
                  <c:v>47433100000</c:v>
                </c:pt>
                <c:pt idx="15308">
                  <c:v>47671400000</c:v>
                </c:pt>
                <c:pt idx="15309">
                  <c:v>47922600000</c:v>
                </c:pt>
                <c:pt idx="15310">
                  <c:v>48162200000</c:v>
                </c:pt>
                <c:pt idx="15311">
                  <c:v>48386700000</c:v>
                </c:pt>
                <c:pt idx="15312">
                  <c:v>48630200000</c:v>
                </c:pt>
                <c:pt idx="15313">
                  <c:v>48871900000</c:v>
                </c:pt>
                <c:pt idx="15314">
                  <c:v>49107900000</c:v>
                </c:pt>
                <c:pt idx="15315">
                  <c:v>49351500000</c:v>
                </c:pt>
                <c:pt idx="15316">
                  <c:v>49595900000</c:v>
                </c:pt>
                <c:pt idx="15317">
                  <c:v>49867600000</c:v>
                </c:pt>
                <c:pt idx="15318">
                  <c:v>50114600000</c:v>
                </c:pt>
                <c:pt idx="15319">
                  <c:v>50346000000</c:v>
                </c:pt>
                <c:pt idx="15320">
                  <c:v>50626400000</c:v>
                </c:pt>
                <c:pt idx="15321">
                  <c:v>50877300000</c:v>
                </c:pt>
                <c:pt idx="15322">
                  <c:v>51104100000</c:v>
                </c:pt>
                <c:pt idx="15323">
                  <c:v>51361000000</c:v>
                </c:pt>
                <c:pt idx="15324">
                  <c:v>51616300000</c:v>
                </c:pt>
                <c:pt idx="15325">
                  <c:v>51863700000</c:v>
                </c:pt>
                <c:pt idx="15326">
                  <c:v>52122400000</c:v>
                </c:pt>
                <c:pt idx="15327">
                  <c:v>52382900000</c:v>
                </c:pt>
                <c:pt idx="15328">
                  <c:v>52671700000</c:v>
                </c:pt>
                <c:pt idx="15329">
                  <c:v>52936500000</c:v>
                </c:pt>
                <c:pt idx="15330">
                  <c:v>53193100000</c:v>
                </c:pt>
                <c:pt idx="15331">
                  <c:v>53484100000</c:v>
                </c:pt>
                <c:pt idx="15332">
                  <c:v>53755900000</c:v>
                </c:pt>
                <c:pt idx="15333">
                  <c:v>54021200000</c:v>
                </c:pt>
                <c:pt idx="15334">
                  <c:v>54295400000</c:v>
                </c:pt>
                <c:pt idx="15335">
                  <c:v>54575200000</c:v>
                </c:pt>
                <c:pt idx="15336">
                  <c:v>54872100000</c:v>
                </c:pt>
                <c:pt idx="15337">
                  <c:v>55145200000</c:v>
                </c:pt>
                <c:pt idx="15338">
                  <c:v>55439900000</c:v>
                </c:pt>
                <c:pt idx="15339">
                  <c:v>55739000000</c:v>
                </c:pt>
                <c:pt idx="15340">
                  <c:v>56034000000</c:v>
                </c:pt>
                <c:pt idx="15341">
                  <c:v>56328100000</c:v>
                </c:pt>
                <c:pt idx="15342">
                  <c:v>56633200000</c:v>
                </c:pt>
                <c:pt idx="15343">
                  <c:v>56938800000</c:v>
                </c:pt>
                <c:pt idx="15344">
                  <c:v>57257400000</c:v>
                </c:pt>
                <c:pt idx="15345">
                  <c:v>57558500000</c:v>
                </c:pt>
                <c:pt idx="15346">
                  <c:v>57875800000</c:v>
                </c:pt>
                <c:pt idx="15347">
                  <c:v>58207500000</c:v>
                </c:pt>
                <c:pt idx="15348">
                  <c:v>58536600000</c:v>
                </c:pt>
                <c:pt idx="15349">
                  <c:v>58860800000</c:v>
                </c:pt>
                <c:pt idx="15350">
                  <c:v>59208600000</c:v>
                </c:pt>
                <c:pt idx="15351">
                  <c:v>59547700000</c:v>
                </c:pt>
                <c:pt idx="15352">
                  <c:v>59888900000</c:v>
                </c:pt>
                <c:pt idx="15353">
                  <c:v>60232200000</c:v>
                </c:pt>
                <c:pt idx="15354">
                  <c:v>60586000000</c:v>
                </c:pt>
                <c:pt idx="15355">
                  <c:v>60954700000</c:v>
                </c:pt>
                <c:pt idx="15356">
                  <c:v>61306000000</c:v>
                </c:pt>
                <c:pt idx="15357">
                  <c:v>61683100000</c:v>
                </c:pt>
                <c:pt idx="15358">
                  <c:v>62057900000</c:v>
                </c:pt>
                <c:pt idx="15359">
                  <c:v>62442600000</c:v>
                </c:pt>
                <c:pt idx="15360">
                  <c:v>62823300000</c:v>
                </c:pt>
                <c:pt idx="15361">
                  <c:v>63214900000</c:v>
                </c:pt>
                <c:pt idx="15362">
                  <c:v>63625000000</c:v>
                </c:pt>
                <c:pt idx="15363">
                  <c:v>64020000000</c:v>
                </c:pt>
                <c:pt idx="15364">
                  <c:v>64428900000</c:v>
                </c:pt>
                <c:pt idx="15365">
                  <c:v>64844500000</c:v>
                </c:pt>
                <c:pt idx="15366">
                  <c:v>65274600000</c:v>
                </c:pt>
                <c:pt idx="15367">
                  <c:v>65684700000</c:v>
                </c:pt>
                <c:pt idx="15368">
                  <c:v>66153600000</c:v>
                </c:pt>
                <c:pt idx="15369">
                  <c:v>66595900000</c:v>
                </c:pt>
                <c:pt idx="15370">
                  <c:v>67025300000</c:v>
                </c:pt>
                <c:pt idx="15371">
                  <c:v>67494800000</c:v>
                </c:pt>
                <c:pt idx="15372">
                  <c:v>67957300000</c:v>
                </c:pt>
                <c:pt idx="15373">
                  <c:v>68442300000</c:v>
                </c:pt>
                <c:pt idx="15374">
                  <c:v>68882100000</c:v>
                </c:pt>
                <c:pt idx="15375">
                  <c:v>69395600000</c:v>
                </c:pt>
                <c:pt idx="15376">
                  <c:v>69886600000</c:v>
                </c:pt>
                <c:pt idx="15377">
                  <c:v>70359700000</c:v>
                </c:pt>
                <c:pt idx="15378">
                  <c:v>70854200000</c:v>
                </c:pt>
                <c:pt idx="15379">
                  <c:v>71398800000</c:v>
                </c:pt>
                <c:pt idx="15380">
                  <c:v>71919100000</c:v>
                </c:pt>
                <c:pt idx="15381">
                  <c:v>72417600000</c:v>
                </c:pt>
                <c:pt idx="15382">
                  <c:v>72986500000</c:v>
                </c:pt>
                <c:pt idx="15383">
                  <c:v>73530400000</c:v>
                </c:pt>
                <c:pt idx="15384">
                  <c:v>74081400000</c:v>
                </c:pt>
                <c:pt idx="15385">
                  <c:v>74641900000</c:v>
                </c:pt>
                <c:pt idx="15386">
                  <c:v>75218900000</c:v>
                </c:pt>
                <c:pt idx="15387">
                  <c:v>75792000000</c:v>
                </c:pt>
                <c:pt idx="15388">
                  <c:v>76373900000</c:v>
                </c:pt>
                <c:pt idx="15389">
                  <c:v>76958400000</c:v>
                </c:pt>
                <c:pt idx="15390">
                  <c:v>77544700000</c:v>
                </c:pt>
                <c:pt idx="15391">
                  <c:v>78149300000</c:v>
                </c:pt>
                <c:pt idx="15392">
                  <c:v>78773200000</c:v>
                </c:pt>
                <c:pt idx="15393">
                  <c:v>79369100000</c:v>
                </c:pt>
                <c:pt idx="15394">
                  <c:v>79997500000</c:v>
                </c:pt>
                <c:pt idx="15395">
                  <c:v>80652100000</c:v>
                </c:pt>
                <c:pt idx="15396">
                  <c:v>81317900000</c:v>
                </c:pt>
                <c:pt idx="15397">
                  <c:v>81970400000</c:v>
                </c:pt>
                <c:pt idx="15398">
                  <c:v>82649800000</c:v>
                </c:pt>
                <c:pt idx="15399">
                  <c:v>83317200000</c:v>
                </c:pt>
                <c:pt idx="15400">
                  <c:v>83970300000</c:v>
                </c:pt>
                <c:pt idx="15401">
                  <c:v>84632000000</c:v>
                </c:pt>
                <c:pt idx="15402">
                  <c:v>85320500000</c:v>
                </c:pt>
                <c:pt idx="15403">
                  <c:v>86060700000</c:v>
                </c:pt>
                <c:pt idx="15404">
                  <c:v>86713100000</c:v>
                </c:pt>
                <c:pt idx="15405">
                  <c:v>87422900000</c:v>
                </c:pt>
                <c:pt idx="15406">
                  <c:v>88201900000</c:v>
                </c:pt>
                <c:pt idx="15407">
                  <c:v>88926400000</c:v>
                </c:pt>
                <c:pt idx="15408">
                  <c:v>89657300000</c:v>
                </c:pt>
                <c:pt idx="15409">
                  <c:v>90402600000</c:v>
                </c:pt>
                <c:pt idx="15410">
                  <c:v>91146400000</c:v>
                </c:pt>
                <c:pt idx="15411">
                  <c:v>91875400000</c:v>
                </c:pt>
                <c:pt idx="15412">
                  <c:v>92585500000</c:v>
                </c:pt>
                <c:pt idx="15413">
                  <c:v>93345900000</c:v>
                </c:pt>
                <c:pt idx="15414">
                  <c:v>94193700000</c:v>
                </c:pt>
                <c:pt idx="15415">
                  <c:v>94887400000</c:v>
                </c:pt>
                <c:pt idx="15416">
                  <c:v>95663400000</c:v>
                </c:pt>
                <c:pt idx="15417">
                  <c:v>96512900000</c:v>
                </c:pt>
                <c:pt idx="15418">
                  <c:v>97299300000</c:v>
                </c:pt>
                <c:pt idx="15419">
                  <c:v>98090000000</c:v>
                </c:pt>
                <c:pt idx="15420">
                  <c:v>98892300000</c:v>
                </c:pt>
                <c:pt idx="15421">
                  <c:v>99692200000</c:v>
                </c:pt>
                <c:pt idx="15422">
                  <c:v>100496000000</c:v>
                </c:pt>
                <c:pt idx="15423">
                  <c:v>101251000000</c:v>
                </c:pt>
                <c:pt idx="15424">
                  <c:v>102062000000</c:v>
                </c:pt>
                <c:pt idx="15425">
                  <c:v>102876000000</c:v>
                </c:pt>
                <c:pt idx="15426">
                  <c:v>103691000000</c:v>
                </c:pt>
                <c:pt idx="15427">
                  <c:v>104508000000</c:v>
                </c:pt>
                <c:pt idx="15428">
                  <c:v>105374000000</c:v>
                </c:pt>
                <c:pt idx="15429">
                  <c:v>106196000000</c:v>
                </c:pt>
                <c:pt idx="15430">
                  <c:v>107018000000</c:v>
                </c:pt>
                <c:pt idx="15431">
                  <c:v>107820000000</c:v>
                </c:pt>
                <c:pt idx="15432">
                  <c:v>108645000000</c:v>
                </c:pt>
                <c:pt idx="15433">
                  <c:v>109471000000</c:v>
                </c:pt>
                <c:pt idx="15434">
                  <c:v>110292000000</c:v>
                </c:pt>
                <c:pt idx="15435">
                  <c:v>111119000000</c:v>
                </c:pt>
                <c:pt idx="15436">
                  <c:v>111987000000</c:v>
                </c:pt>
                <c:pt idx="15437">
                  <c:v>112814000000</c:v>
                </c:pt>
                <c:pt idx="15438">
                  <c:v>113641000000</c:v>
                </c:pt>
                <c:pt idx="15439">
                  <c:v>114480000000</c:v>
                </c:pt>
                <c:pt idx="15440">
                  <c:v>115303000000</c:v>
                </c:pt>
                <c:pt idx="15441">
                  <c:v>116125000000</c:v>
                </c:pt>
                <c:pt idx="15442">
                  <c:v>116869000000</c:v>
                </c:pt>
                <c:pt idx="15443">
                  <c:v>117685000000</c:v>
                </c:pt>
                <c:pt idx="15444">
                  <c:v>118499000000</c:v>
                </c:pt>
                <c:pt idx="15445">
                  <c:v>119337000000</c:v>
                </c:pt>
                <c:pt idx="15446">
                  <c:v>120146000000</c:v>
                </c:pt>
                <c:pt idx="15447">
                  <c:v>120977000000</c:v>
                </c:pt>
                <c:pt idx="15448">
                  <c:v>121845000000</c:v>
                </c:pt>
                <c:pt idx="15449">
                  <c:v>122644000000</c:v>
                </c:pt>
                <c:pt idx="15450">
                  <c:v>123388000000</c:v>
                </c:pt>
                <c:pt idx="15451">
                  <c:v>124178000000</c:v>
                </c:pt>
                <c:pt idx="15452">
                  <c:v>124964000000</c:v>
                </c:pt>
                <c:pt idx="15453">
                  <c:v>125679000000</c:v>
                </c:pt>
                <c:pt idx="15454">
                  <c:v>126455000000</c:v>
                </c:pt>
                <c:pt idx="15455">
                  <c:v>127345000000</c:v>
                </c:pt>
                <c:pt idx="15456">
                  <c:v>128071000000</c:v>
                </c:pt>
                <c:pt idx="15457">
                  <c:v>128831000000</c:v>
                </c:pt>
                <c:pt idx="15458">
                  <c:v>129520000000</c:v>
                </c:pt>
                <c:pt idx="15459">
                  <c:v>130398000000</c:v>
                </c:pt>
                <c:pt idx="15460">
                  <c:v>131141000000</c:v>
                </c:pt>
                <c:pt idx="15461">
                  <c:v>131771000000</c:v>
                </c:pt>
                <c:pt idx="15462">
                  <c:v>132501000000</c:v>
                </c:pt>
                <c:pt idx="15463">
                  <c:v>133225000000</c:v>
                </c:pt>
                <c:pt idx="15464">
                  <c:v>133935000000</c:v>
                </c:pt>
                <c:pt idx="15465">
                  <c:v>134646000000</c:v>
                </c:pt>
                <c:pt idx="15466">
                  <c:v>135417000000</c:v>
                </c:pt>
                <c:pt idx="15467">
                  <c:v>136184000000</c:v>
                </c:pt>
                <c:pt idx="15468">
                  <c:v>136876000000</c:v>
                </c:pt>
                <c:pt idx="15469">
                  <c:v>137426000000</c:v>
                </c:pt>
                <c:pt idx="15470">
                  <c:v>138211000000</c:v>
                </c:pt>
                <c:pt idx="15471">
                  <c:v>138883000000</c:v>
                </c:pt>
                <c:pt idx="15472">
                  <c:v>139557000000</c:v>
                </c:pt>
                <c:pt idx="15473">
                  <c:v>140111000000</c:v>
                </c:pt>
                <c:pt idx="15474">
                  <c:v>140915000000</c:v>
                </c:pt>
                <c:pt idx="15475">
                  <c:v>141482000000</c:v>
                </c:pt>
                <c:pt idx="15476">
                  <c:v>142123000000</c:v>
                </c:pt>
                <c:pt idx="15477">
                  <c:v>142713000000</c:v>
                </c:pt>
                <c:pt idx="15478">
                  <c:v>143485000000</c:v>
                </c:pt>
                <c:pt idx="15479">
                  <c:v>144107000000</c:v>
                </c:pt>
                <c:pt idx="15480">
                  <c:v>144595000000</c:v>
                </c:pt>
                <c:pt idx="15481">
                  <c:v>145227000000</c:v>
                </c:pt>
                <c:pt idx="15482">
                  <c:v>145831000000</c:v>
                </c:pt>
                <c:pt idx="15483">
                  <c:v>146536000000</c:v>
                </c:pt>
                <c:pt idx="15484">
                  <c:v>146983000000</c:v>
                </c:pt>
                <c:pt idx="15485">
                  <c:v>147657000000</c:v>
                </c:pt>
                <c:pt idx="15486">
                  <c:v>148271000000</c:v>
                </c:pt>
                <c:pt idx="15487">
                  <c:v>148849000000</c:v>
                </c:pt>
                <c:pt idx="15488">
                  <c:v>149343000000</c:v>
                </c:pt>
                <c:pt idx="15489">
                  <c:v>150013000000</c:v>
                </c:pt>
                <c:pt idx="15490">
                  <c:v>150579000000</c:v>
                </c:pt>
                <c:pt idx="15491">
                  <c:v>151136000000</c:v>
                </c:pt>
                <c:pt idx="15492">
                  <c:v>151624000000</c:v>
                </c:pt>
                <c:pt idx="15493">
                  <c:v>152264000000</c:v>
                </c:pt>
                <c:pt idx="15494">
                  <c:v>152816000000</c:v>
                </c:pt>
                <c:pt idx="15495">
                  <c:v>153313000000</c:v>
                </c:pt>
                <c:pt idx="15496">
                  <c:v>153818000000</c:v>
                </c:pt>
                <c:pt idx="15497">
                  <c:v>154475000000</c:v>
                </c:pt>
                <c:pt idx="15498">
                  <c:v>155018000000</c:v>
                </c:pt>
                <c:pt idx="15499">
                  <c:v>155514000000</c:v>
                </c:pt>
                <c:pt idx="15500">
                  <c:v>156054000000</c:v>
                </c:pt>
                <c:pt idx="15501">
                  <c:v>156596000000</c:v>
                </c:pt>
                <c:pt idx="15502">
                  <c:v>157268000000</c:v>
                </c:pt>
                <c:pt idx="15503">
                  <c:v>157682000000</c:v>
                </c:pt>
                <c:pt idx="15504">
                  <c:v>158272000000</c:v>
                </c:pt>
                <c:pt idx="15505">
                  <c:v>158817000000</c:v>
                </c:pt>
                <c:pt idx="15506">
                  <c:v>159407000000</c:v>
                </c:pt>
                <c:pt idx="15507">
                  <c:v>159827000000</c:v>
                </c:pt>
                <c:pt idx="15508">
                  <c:v>160378000000</c:v>
                </c:pt>
                <c:pt idx="15509">
                  <c:v>161045000000</c:v>
                </c:pt>
                <c:pt idx="15510">
                  <c:v>161575000000</c:v>
                </c:pt>
                <c:pt idx="15511">
                  <c:v>162092000000</c:v>
                </c:pt>
                <c:pt idx="15512">
                  <c:v>162763000000</c:v>
                </c:pt>
                <c:pt idx="15513">
                  <c:v>163331000000</c:v>
                </c:pt>
                <c:pt idx="15514">
                  <c:v>163824000000</c:v>
                </c:pt>
                <c:pt idx="15515">
                  <c:v>164443000000</c:v>
                </c:pt>
                <c:pt idx="15516">
                  <c:v>165026000000</c:v>
                </c:pt>
                <c:pt idx="15517">
                  <c:v>165647000000</c:v>
                </c:pt>
                <c:pt idx="15518">
                  <c:v>166198000000</c:v>
                </c:pt>
                <c:pt idx="15519">
                  <c:v>166800000000</c:v>
                </c:pt>
                <c:pt idx="15520">
                  <c:v>167428000000</c:v>
                </c:pt>
                <c:pt idx="15521">
                  <c:v>168069000000</c:v>
                </c:pt>
                <c:pt idx="15522">
                  <c:v>168655000000</c:v>
                </c:pt>
                <c:pt idx="15523">
                  <c:v>169281000000</c:v>
                </c:pt>
                <c:pt idx="15524">
                  <c:v>169922000000</c:v>
                </c:pt>
                <c:pt idx="15525">
                  <c:v>170622000000</c:v>
                </c:pt>
                <c:pt idx="15526">
                  <c:v>171233000000</c:v>
                </c:pt>
                <c:pt idx="15527">
                  <c:v>171903000000</c:v>
                </c:pt>
                <c:pt idx="15528">
                  <c:v>172617000000</c:v>
                </c:pt>
                <c:pt idx="15529">
                  <c:v>173355000000</c:v>
                </c:pt>
                <c:pt idx="15530">
                  <c:v>174057000000</c:v>
                </c:pt>
                <c:pt idx="15531">
                  <c:v>174684000000</c:v>
                </c:pt>
                <c:pt idx="15532">
                  <c:v>175503000000</c:v>
                </c:pt>
                <c:pt idx="15533">
                  <c:v>176239000000</c:v>
                </c:pt>
                <c:pt idx="15534">
                  <c:v>176891000000</c:v>
                </c:pt>
                <c:pt idx="15535">
                  <c:v>177653000000</c:v>
                </c:pt>
                <c:pt idx="15536">
                  <c:v>178530000000</c:v>
                </c:pt>
                <c:pt idx="15537">
                  <c:v>179232000000</c:v>
                </c:pt>
                <c:pt idx="15538">
                  <c:v>180035000000</c:v>
                </c:pt>
                <c:pt idx="15539">
                  <c:v>180891000000</c:v>
                </c:pt>
                <c:pt idx="15540">
                  <c:v>181791000000</c:v>
                </c:pt>
                <c:pt idx="15541">
                  <c:v>182637000000</c:v>
                </c:pt>
                <c:pt idx="15542">
                  <c:v>183495000000</c:v>
                </c:pt>
                <c:pt idx="15543">
                  <c:v>184371000000</c:v>
                </c:pt>
                <c:pt idx="15544">
                  <c:v>185262000000</c:v>
                </c:pt>
                <c:pt idx="15545">
                  <c:v>186084000000</c:v>
                </c:pt>
                <c:pt idx="15546">
                  <c:v>187008000000</c:v>
                </c:pt>
                <c:pt idx="15547">
                  <c:v>188026000000</c:v>
                </c:pt>
                <c:pt idx="15548">
                  <c:v>188938000000</c:v>
                </c:pt>
                <c:pt idx="15549">
                  <c:v>189912000000</c:v>
                </c:pt>
                <c:pt idx="15550">
                  <c:v>190902000000</c:v>
                </c:pt>
                <c:pt idx="15551">
                  <c:v>191961000000</c:v>
                </c:pt>
                <c:pt idx="15552">
                  <c:v>192987000000</c:v>
                </c:pt>
                <c:pt idx="15553">
                  <c:v>194006000000</c:v>
                </c:pt>
                <c:pt idx="15554">
                  <c:v>195067000000</c:v>
                </c:pt>
                <c:pt idx="15555">
                  <c:v>196146000000</c:v>
                </c:pt>
                <c:pt idx="15556">
                  <c:v>197271000000</c:v>
                </c:pt>
                <c:pt idx="15557">
                  <c:v>198389000000</c:v>
                </c:pt>
                <c:pt idx="15558">
                  <c:v>199524000000</c:v>
                </c:pt>
                <c:pt idx="15559">
                  <c:v>200695000000</c:v>
                </c:pt>
                <c:pt idx="15560">
                  <c:v>201866000000</c:v>
                </c:pt>
                <c:pt idx="15561">
                  <c:v>202988000000</c:v>
                </c:pt>
                <c:pt idx="15562">
                  <c:v>204195000000</c:v>
                </c:pt>
                <c:pt idx="15563">
                  <c:v>205421000000</c:v>
                </c:pt>
                <c:pt idx="15564">
                  <c:v>206668000000</c:v>
                </c:pt>
                <c:pt idx="15565">
                  <c:v>207930000000</c:v>
                </c:pt>
                <c:pt idx="15566">
                  <c:v>209211000000</c:v>
                </c:pt>
                <c:pt idx="15567">
                  <c:v>210638000000</c:v>
                </c:pt>
                <c:pt idx="15568">
                  <c:v>211957000000</c:v>
                </c:pt>
                <c:pt idx="15569">
                  <c:v>213295000000</c:v>
                </c:pt>
                <c:pt idx="15570">
                  <c:v>214621000000</c:v>
                </c:pt>
                <c:pt idx="15571">
                  <c:v>215994000000</c:v>
                </c:pt>
                <c:pt idx="15572">
                  <c:v>217281000000</c:v>
                </c:pt>
                <c:pt idx="15573">
                  <c:v>218691000000</c:v>
                </c:pt>
                <c:pt idx="15574">
                  <c:v>220118000000</c:v>
                </c:pt>
                <c:pt idx="15575">
                  <c:v>221636000000</c:v>
                </c:pt>
                <c:pt idx="15576">
                  <c:v>223098000000</c:v>
                </c:pt>
                <c:pt idx="15577">
                  <c:v>224576000000</c:v>
                </c:pt>
                <c:pt idx="15578">
                  <c:v>226158000000</c:v>
                </c:pt>
                <c:pt idx="15579">
                  <c:v>227668000000</c:v>
                </c:pt>
                <c:pt idx="15580">
                  <c:v>229128000000</c:v>
                </c:pt>
                <c:pt idx="15581">
                  <c:v>230687000000</c:v>
                </c:pt>
                <c:pt idx="15582">
                  <c:v>232245000000</c:v>
                </c:pt>
                <c:pt idx="15583">
                  <c:v>233862000000</c:v>
                </c:pt>
                <c:pt idx="15584">
                  <c:v>235385000000</c:v>
                </c:pt>
                <c:pt idx="15585">
                  <c:v>236985000000</c:v>
                </c:pt>
                <c:pt idx="15586">
                  <c:v>238633000000</c:v>
                </c:pt>
                <c:pt idx="15587">
                  <c:v>240257000000</c:v>
                </c:pt>
                <c:pt idx="15588">
                  <c:v>241893000000</c:v>
                </c:pt>
                <c:pt idx="15589">
                  <c:v>243502000000</c:v>
                </c:pt>
                <c:pt idx="15590">
                  <c:v>245160000000</c:v>
                </c:pt>
                <c:pt idx="15591">
                  <c:v>246934000000</c:v>
                </c:pt>
                <c:pt idx="15592">
                  <c:v>248510000000</c:v>
                </c:pt>
                <c:pt idx="15593">
                  <c:v>250198000000</c:v>
                </c:pt>
                <c:pt idx="15594">
                  <c:v>251926000000</c:v>
                </c:pt>
                <c:pt idx="15595">
                  <c:v>253678000000</c:v>
                </c:pt>
                <c:pt idx="15596">
                  <c:v>255389000000</c:v>
                </c:pt>
                <c:pt idx="15597">
                  <c:v>257089000000</c:v>
                </c:pt>
                <c:pt idx="15598">
                  <c:v>258812000000</c:v>
                </c:pt>
                <c:pt idx="15599">
                  <c:v>260538000000</c:v>
                </c:pt>
                <c:pt idx="15600">
                  <c:v>262257000000</c:v>
                </c:pt>
                <c:pt idx="15601">
                  <c:v>263992000000</c:v>
                </c:pt>
                <c:pt idx="15602">
                  <c:v>265751000000</c:v>
                </c:pt>
                <c:pt idx="15603">
                  <c:v>267494000000</c:v>
                </c:pt>
                <c:pt idx="15604">
                  <c:v>269233000000</c:v>
                </c:pt>
                <c:pt idx="15605">
                  <c:v>270932000000</c:v>
                </c:pt>
                <c:pt idx="15606">
                  <c:v>272688000000</c:v>
                </c:pt>
                <c:pt idx="15607">
                  <c:v>274423000000</c:v>
                </c:pt>
                <c:pt idx="15608">
                  <c:v>276234000000</c:v>
                </c:pt>
                <c:pt idx="15609">
                  <c:v>277869000000</c:v>
                </c:pt>
                <c:pt idx="15610">
                  <c:v>279673000000</c:v>
                </c:pt>
                <c:pt idx="15611">
                  <c:v>281415000000</c:v>
                </c:pt>
                <c:pt idx="15612">
                  <c:v>283130000000</c:v>
                </c:pt>
                <c:pt idx="15613">
                  <c:v>284691000000</c:v>
                </c:pt>
                <c:pt idx="15614">
                  <c:v>286528000000</c:v>
                </c:pt>
                <c:pt idx="15615">
                  <c:v>288217000000</c:v>
                </c:pt>
                <c:pt idx="15616">
                  <c:v>289859000000</c:v>
                </c:pt>
                <c:pt idx="15617">
                  <c:v>291456000000</c:v>
                </c:pt>
                <c:pt idx="15618">
                  <c:v>293112000000</c:v>
                </c:pt>
                <c:pt idx="15619">
                  <c:v>294936000000</c:v>
                </c:pt>
                <c:pt idx="15620">
                  <c:v>296446000000</c:v>
                </c:pt>
                <c:pt idx="15621">
                  <c:v>298079000000</c:v>
                </c:pt>
                <c:pt idx="15622">
                  <c:v>299778000000</c:v>
                </c:pt>
                <c:pt idx="15623">
                  <c:v>301368000000</c:v>
                </c:pt>
                <c:pt idx="15624">
                  <c:v>302831000000</c:v>
                </c:pt>
                <c:pt idx="15625">
                  <c:v>304437000000</c:v>
                </c:pt>
                <c:pt idx="15626">
                  <c:v>305976000000</c:v>
                </c:pt>
                <c:pt idx="15627">
                  <c:v>307574000000</c:v>
                </c:pt>
                <c:pt idx="15628">
                  <c:v>308963000000</c:v>
                </c:pt>
                <c:pt idx="15629">
                  <c:v>310500000000</c:v>
                </c:pt>
                <c:pt idx="15630">
                  <c:v>311962000000</c:v>
                </c:pt>
                <c:pt idx="15631">
                  <c:v>313450000000</c:v>
                </c:pt>
                <c:pt idx="15632">
                  <c:v>314750000000</c:v>
                </c:pt>
                <c:pt idx="15633">
                  <c:v>316242000000</c:v>
                </c:pt>
                <c:pt idx="15634">
                  <c:v>317619000000</c:v>
                </c:pt>
                <c:pt idx="15635">
                  <c:v>319063000000</c:v>
                </c:pt>
                <c:pt idx="15636">
                  <c:v>320254000000</c:v>
                </c:pt>
                <c:pt idx="15637">
                  <c:v>321564000000</c:v>
                </c:pt>
                <c:pt idx="15638">
                  <c:v>323045000000</c:v>
                </c:pt>
                <c:pt idx="15639">
                  <c:v>324268000000</c:v>
                </c:pt>
                <c:pt idx="15640">
                  <c:v>325358000000</c:v>
                </c:pt>
                <c:pt idx="15641">
                  <c:v>326572000000</c:v>
                </c:pt>
                <c:pt idx="15642">
                  <c:v>327969000000</c:v>
                </c:pt>
                <c:pt idx="15643">
                  <c:v>328983000000</c:v>
                </c:pt>
                <c:pt idx="15644">
                  <c:v>330125000000</c:v>
                </c:pt>
                <c:pt idx="15645">
                  <c:v>331186000000</c:v>
                </c:pt>
                <c:pt idx="15646">
                  <c:v>332548000000</c:v>
                </c:pt>
                <c:pt idx="15647">
                  <c:v>333369000000</c:v>
                </c:pt>
                <c:pt idx="15648">
                  <c:v>334537000000</c:v>
                </c:pt>
                <c:pt idx="15649">
                  <c:v>335563000000</c:v>
                </c:pt>
                <c:pt idx="15650">
                  <c:v>336709000000</c:v>
                </c:pt>
                <c:pt idx="15651">
                  <c:v>337407000000</c:v>
                </c:pt>
                <c:pt idx="15652">
                  <c:v>338362000000</c:v>
                </c:pt>
                <c:pt idx="15653">
                  <c:v>339537000000</c:v>
                </c:pt>
                <c:pt idx="15654">
                  <c:v>340431000000</c:v>
                </c:pt>
                <c:pt idx="15655">
                  <c:v>341318000000</c:v>
                </c:pt>
                <c:pt idx="15656">
                  <c:v>341992000000</c:v>
                </c:pt>
                <c:pt idx="15657">
                  <c:v>343158000000</c:v>
                </c:pt>
                <c:pt idx="15658">
                  <c:v>343795000000</c:v>
                </c:pt>
                <c:pt idx="15659">
                  <c:v>344574000000</c:v>
                </c:pt>
                <c:pt idx="15660">
                  <c:v>345364000000</c:v>
                </c:pt>
                <c:pt idx="15661">
                  <c:v>346331000000</c:v>
                </c:pt>
                <c:pt idx="15662">
                  <c:v>346914000000</c:v>
                </c:pt>
                <c:pt idx="15663">
                  <c:v>347652000000</c:v>
                </c:pt>
                <c:pt idx="15664">
                  <c:v>348390000000</c:v>
                </c:pt>
                <c:pt idx="15665">
                  <c:v>349253000000</c:v>
                </c:pt>
                <c:pt idx="15666">
                  <c:v>349944000000</c:v>
                </c:pt>
                <c:pt idx="15667">
                  <c:v>350511000000</c:v>
                </c:pt>
                <c:pt idx="15668">
                  <c:v>351176000000</c:v>
                </c:pt>
                <c:pt idx="15669">
                  <c:v>351828000000</c:v>
                </c:pt>
                <c:pt idx="15670">
                  <c:v>352371000000</c:v>
                </c:pt>
                <c:pt idx="15671">
                  <c:v>353002000000</c:v>
                </c:pt>
                <c:pt idx="15672">
                  <c:v>353780000000</c:v>
                </c:pt>
                <c:pt idx="15673">
                  <c:v>354412000000</c:v>
                </c:pt>
                <c:pt idx="15674">
                  <c:v>355019000000</c:v>
                </c:pt>
                <c:pt idx="15675">
                  <c:v>355421000000</c:v>
                </c:pt>
                <c:pt idx="15676">
                  <c:v>356302000000</c:v>
                </c:pt>
                <c:pt idx="15677">
                  <c:v>356899000000</c:v>
                </c:pt>
                <c:pt idx="15678">
                  <c:v>357360000000</c:v>
                </c:pt>
                <c:pt idx="15679">
                  <c:v>357956000000</c:v>
                </c:pt>
                <c:pt idx="15680">
                  <c:v>358551000000</c:v>
                </c:pt>
                <c:pt idx="15681">
                  <c:v>359144000000</c:v>
                </c:pt>
                <c:pt idx="15682">
                  <c:v>359738000000</c:v>
                </c:pt>
                <c:pt idx="15683">
                  <c:v>360426000000</c:v>
                </c:pt>
                <c:pt idx="15684">
                  <c:v>361055000000</c:v>
                </c:pt>
                <c:pt idx="15685">
                  <c:v>361660000000</c:v>
                </c:pt>
                <c:pt idx="15686">
                  <c:v>362093000000</c:v>
                </c:pt>
                <c:pt idx="15687">
                  <c:v>362880000000</c:v>
                </c:pt>
                <c:pt idx="15688">
                  <c:v>363513000000</c:v>
                </c:pt>
                <c:pt idx="15689">
                  <c:v>364123000000</c:v>
                </c:pt>
                <c:pt idx="15690">
                  <c:v>364781000000</c:v>
                </c:pt>
                <c:pt idx="15691">
                  <c:v>365452000000</c:v>
                </c:pt>
                <c:pt idx="15692">
                  <c:v>366168000000</c:v>
                </c:pt>
                <c:pt idx="15693">
                  <c:v>366863000000</c:v>
                </c:pt>
                <c:pt idx="15694">
                  <c:v>367573000000</c:v>
                </c:pt>
                <c:pt idx="15695">
                  <c:v>368304000000</c:v>
                </c:pt>
                <c:pt idx="15696">
                  <c:v>369046000000</c:v>
                </c:pt>
                <c:pt idx="15697">
                  <c:v>369759000000</c:v>
                </c:pt>
                <c:pt idx="15698">
                  <c:v>370542000000</c:v>
                </c:pt>
                <c:pt idx="15699">
                  <c:v>371346000000</c:v>
                </c:pt>
                <c:pt idx="15700">
                  <c:v>372205000000</c:v>
                </c:pt>
                <c:pt idx="15701">
                  <c:v>373057000000</c:v>
                </c:pt>
                <c:pt idx="15702">
                  <c:v>373931000000</c:v>
                </c:pt>
                <c:pt idx="15703">
                  <c:v>374937000000</c:v>
                </c:pt>
                <c:pt idx="15704">
                  <c:v>375864000000</c:v>
                </c:pt>
                <c:pt idx="15705">
                  <c:v>376817000000</c:v>
                </c:pt>
                <c:pt idx="15706">
                  <c:v>377768000000</c:v>
                </c:pt>
                <c:pt idx="15707">
                  <c:v>378775000000</c:v>
                </c:pt>
                <c:pt idx="15708">
                  <c:v>379678000000</c:v>
                </c:pt>
                <c:pt idx="15709">
                  <c:v>380741000000</c:v>
                </c:pt>
                <c:pt idx="15710">
                  <c:v>381834000000</c:v>
                </c:pt>
                <c:pt idx="15711">
                  <c:v>383040000000</c:v>
                </c:pt>
                <c:pt idx="15712">
                  <c:v>384197000000</c:v>
                </c:pt>
                <c:pt idx="15713">
                  <c:v>385386000000</c:v>
                </c:pt>
                <c:pt idx="15714">
                  <c:v>386751000000</c:v>
                </c:pt>
                <c:pt idx="15715">
                  <c:v>388010000000</c:v>
                </c:pt>
                <c:pt idx="15716">
                  <c:v>389158000000</c:v>
                </c:pt>
                <c:pt idx="15717">
                  <c:v>390538000000</c:v>
                </c:pt>
                <c:pt idx="15718">
                  <c:v>391902000000</c:v>
                </c:pt>
                <c:pt idx="15719">
                  <c:v>393379000000</c:v>
                </c:pt>
                <c:pt idx="15720">
                  <c:v>394640000000</c:v>
                </c:pt>
                <c:pt idx="15721">
                  <c:v>396109000000</c:v>
                </c:pt>
                <c:pt idx="15722">
                  <c:v>397794000000</c:v>
                </c:pt>
                <c:pt idx="15723">
                  <c:v>399335000000</c:v>
                </c:pt>
                <c:pt idx="15724">
                  <c:v>400913000000</c:v>
                </c:pt>
                <c:pt idx="15725">
                  <c:v>402523000000</c:v>
                </c:pt>
                <c:pt idx="15726">
                  <c:v>404174000000</c:v>
                </c:pt>
                <c:pt idx="15727">
                  <c:v>405873000000</c:v>
                </c:pt>
                <c:pt idx="15728">
                  <c:v>407425000000</c:v>
                </c:pt>
                <c:pt idx="15729">
                  <c:v>409189000000</c:v>
                </c:pt>
                <c:pt idx="15730">
                  <c:v>411274000000</c:v>
                </c:pt>
                <c:pt idx="15731">
                  <c:v>412931000000</c:v>
                </c:pt>
                <c:pt idx="15732">
                  <c:v>414810000000</c:v>
                </c:pt>
                <c:pt idx="15733">
                  <c:v>416892000000</c:v>
                </c:pt>
                <c:pt idx="15734">
                  <c:v>418842000000</c:v>
                </c:pt>
                <c:pt idx="15735">
                  <c:v>420599000000</c:v>
                </c:pt>
                <c:pt idx="15736">
                  <c:v>422662000000</c:v>
                </c:pt>
                <c:pt idx="15737">
                  <c:v>424718000000</c:v>
                </c:pt>
                <c:pt idx="15738">
                  <c:v>427082000000</c:v>
                </c:pt>
                <c:pt idx="15739">
                  <c:v>428899000000</c:v>
                </c:pt>
                <c:pt idx="15740">
                  <c:v>431061000000</c:v>
                </c:pt>
                <c:pt idx="15741">
                  <c:v>433368000000</c:v>
                </c:pt>
                <c:pt idx="15742">
                  <c:v>435740000000</c:v>
                </c:pt>
                <c:pt idx="15743">
                  <c:v>438001000000</c:v>
                </c:pt>
                <c:pt idx="15744">
                  <c:v>440202000000</c:v>
                </c:pt>
                <c:pt idx="15745">
                  <c:v>442522000000</c:v>
                </c:pt>
                <c:pt idx="15746">
                  <c:v>444989000000</c:v>
                </c:pt>
                <c:pt idx="15747">
                  <c:v>447090000000</c:v>
                </c:pt>
                <c:pt idx="15748">
                  <c:v>449499000000</c:v>
                </c:pt>
                <c:pt idx="15749">
                  <c:v>452137000000</c:v>
                </c:pt>
                <c:pt idx="15750">
                  <c:v>454607000000</c:v>
                </c:pt>
                <c:pt idx="15751">
                  <c:v>457094000000</c:v>
                </c:pt>
                <c:pt idx="15752">
                  <c:v>459276000000</c:v>
                </c:pt>
                <c:pt idx="15753">
                  <c:v>462116000000</c:v>
                </c:pt>
                <c:pt idx="15754">
                  <c:v>464665000000</c:v>
                </c:pt>
                <c:pt idx="15755">
                  <c:v>467237000000</c:v>
                </c:pt>
                <c:pt idx="15756">
                  <c:v>469586000000</c:v>
                </c:pt>
                <c:pt idx="15757">
                  <c:v>472706000000</c:v>
                </c:pt>
                <c:pt idx="15758">
                  <c:v>475005000000</c:v>
                </c:pt>
                <c:pt idx="15759">
                  <c:v>477649000000</c:v>
                </c:pt>
                <c:pt idx="15760">
                  <c:v>480188000000</c:v>
                </c:pt>
                <c:pt idx="15761">
                  <c:v>483237000000</c:v>
                </c:pt>
                <c:pt idx="15762">
                  <c:v>485917000000</c:v>
                </c:pt>
                <c:pt idx="15763">
                  <c:v>488102000000</c:v>
                </c:pt>
                <c:pt idx="15764">
                  <c:v>490966000000</c:v>
                </c:pt>
                <c:pt idx="15765">
                  <c:v>493956000000</c:v>
                </c:pt>
                <c:pt idx="15766">
                  <c:v>496656000000</c:v>
                </c:pt>
                <c:pt idx="15767">
                  <c:v>498959000000</c:v>
                </c:pt>
                <c:pt idx="15768">
                  <c:v>501943000000</c:v>
                </c:pt>
                <c:pt idx="15769">
                  <c:v>504756000000</c:v>
                </c:pt>
                <c:pt idx="15770">
                  <c:v>507452000000</c:v>
                </c:pt>
                <c:pt idx="15771">
                  <c:v>509790000000</c:v>
                </c:pt>
                <c:pt idx="15772">
                  <c:v>512704000000</c:v>
                </c:pt>
                <c:pt idx="15773">
                  <c:v>515382000000</c:v>
                </c:pt>
                <c:pt idx="15774">
                  <c:v>518081000000</c:v>
                </c:pt>
                <c:pt idx="15775">
                  <c:v>520409000000</c:v>
                </c:pt>
                <c:pt idx="15776">
                  <c:v>523405000000</c:v>
                </c:pt>
                <c:pt idx="15777">
                  <c:v>526031000000</c:v>
                </c:pt>
                <c:pt idx="15778">
                  <c:v>528524000000</c:v>
                </c:pt>
                <c:pt idx="15779">
                  <c:v>530940000000</c:v>
                </c:pt>
                <c:pt idx="15780">
                  <c:v>533508000000</c:v>
                </c:pt>
                <c:pt idx="15781">
                  <c:v>536438000000</c:v>
                </c:pt>
                <c:pt idx="15782">
                  <c:v>538694000000</c:v>
                </c:pt>
                <c:pt idx="15783">
                  <c:v>541114000000</c:v>
                </c:pt>
                <c:pt idx="15784">
                  <c:v>543916000000</c:v>
                </c:pt>
                <c:pt idx="15785">
                  <c:v>546349000000</c:v>
                </c:pt>
                <c:pt idx="15786">
                  <c:v>548367000000</c:v>
                </c:pt>
                <c:pt idx="15787">
                  <c:v>550884000000</c:v>
                </c:pt>
                <c:pt idx="15788">
                  <c:v>553221000000</c:v>
                </c:pt>
                <c:pt idx="15789">
                  <c:v>555735000000</c:v>
                </c:pt>
                <c:pt idx="15790">
                  <c:v>557680000000</c:v>
                </c:pt>
                <c:pt idx="15791">
                  <c:v>559904000000</c:v>
                </c:pt>
                <c:pt idx="15792">
                  <c:v>562299000000</c:v>
                </c:pt>
                <c:pt idx="15793">
                  <c:v>564466000000</c:v>
                </c:pt>
                <c:pt idx="15794">
                  <c:v>566316000000</c:v>
                </c:pt>
                <c:pt idx="15795">
                  <c:v>568580000000</c:v>
                </c:pt>
                <c:pt idx="15796">
                  <c:v>570586000000</c:v>
                </c:pt>
                <c:pt idx="15797">
                  <c:v>572479000000</c:v>
                </c:pt>
                <c:pt idx="15798">
                  <c:v>574318000000</c:v>
                </c:pt>
                <c:pt idx="15799">
                  <c:v>576182000000</c:v>
                </c:pt>
                <c:pt idx="15800">
                  <c:v>578214000000</c:v>
                </c:pt>
                <c:pt idx="15801">
                  <c:v>579942000000</c:v>
                </c:pt>
                <c:pt idx="15802">
                  <c:v>581651000000</c:v>
                </c:pt>
                <c:pt idx="15803">
                  <c:v>583328000000</c:v>
                </c:pt>
                <c:pt idx="15804">
                  <c:v>584928000000</c:v>
                </c:pt>
                <c:pt idx="15805">
                  <c:v>586473000000</c:v>
                </c:pt>
                <c:pt idx="15806">
                  <c:v>587753000000</c:v>
                </c:pt>
                <c:pt idx="15807">
                  <c:v>589194000000</c:v>
                </c:pt>
                <c:pt idx="15808">
                  <c:v>590791000000</c:v>
                </c:pt>
                <c:pt idx="15809">
                  <c:v>592028000000</c:v>
                </c:pt>
                <c:pt idx="15810">
                  <c:v>593304000000</c:v>
                </c:pt>
                <c:pt idx="15811">
                  <c:v>594535000000</c:v>
                </c:pt>
                <c:pt idx="15812">
                  <c:v>595846000000</c:v>
                </c:pt>
                <c:pt idx="15813">
                  <c:v>596950000000</c:v>
                </c:pt>
                <c:pt idx="15814">
                  <c:v>597904000000</c:v>
                </c:pt>
                <c:pt idx="15815">
                  <c:v>598900000000</c:v>
                </c:pt>
                <c:pt idx="15816">
                  <c:v>599839000000</c:v>
                </c:pt>
                <c:pt idx="15817">
                  <c:v>600688000000</c:v>
                </c:pt>
                <c:pt idx="15818">
                  <c:v>601524000000</c:v>
                </c:pt>
                <c:pt idx="15819">
                  <c:v>602390000000</c:v>
                </c:pt>
                <c:pt idx="15820">
                  <c:v>603075000000</c:v>
                </c:pt>
                <c:pt idx="15821">
                  <c:v>603745000000</c:v>
                </c:pt>
                <c:pt idx="15822">
                  <c:v>604430000000</c:v>
                </c:pt>
                <c:pt idx="15823">
                  <c:v>604813000000</c:v>
                </c:pt>
                <c:pt idx="15824">
                  <c:v>605327000000</c:v>
                </c:pt>
                <c:pt idx="15825">
                  <c:v>606003000000</c:v>
                </c:pt>
                <c:pt idx="15826">
                  <c:v>606430000000</c:v>
                </c:pt>
                <c:pt idx="15827">
                  <c:v>606810000000</c:v>
                </c:pt>
                <c:pt idx="15828">
                  <c:v>607372000000</c:v>
                </c:pt>
                <c:pt idx="15829">
                  <c:v>607666000000</c:v>
                </c:pt>
                <c:pt idx="15830">
                  <c:v>607916000000</c:v>
                </c:pt>
                <c:pt idx="15831">
                  <c:v>607736000000</c:v>
                </c:pt>
                <c:pt idx="15832">
                  <c:v>607896000000</c:v>
                </c:pt>
                <c:pt idx="15833">
                  <c:v>607868000000</c:v>
                </c:pt>
                <c:pt idx="15834">
                  <c:v>607955000000</c:v>
                </c:pt>
                <c:pt idx="15835">
                  <c:v>608006000000</c:v>
                </c:pt>
                <c:pt idx="15836">
                  <c:v>608482000000</c:v>
                </c:pt>
                <c:pt idx="15837">
                  <c:v>608475000000</c:v>
                </c:pt>
                <c:pt idx="15838">
                  <c:v>608436000000</c:v>
                </c:pt>
                <c:pt idx="15839">
                  <c:v>608329000000</c:v>
                </c:pt>
                <c:pt idx="15840">
                  <c:v>608233000000</c:v>
                </c:pt>
                <c:pt idx="15841">
                  <c:v>608111000000</c:v>
                </c:pt>
                <c:pt idx="15842">
                  <c:v>607680000000</c:v>
                </c:pt>
                <c:pt idx="15843">
                  <c:v>607513000000</c:v>
                </c:pt>
                <c:pt idx="15844">
                  <c:v>607497000000</c:v>
                </c:pt>
                <c:pt idx="15845">
                  <c:v>607299000000</c:v>
                </c:pt>
                <c:pt idx="15846">
                  <c:v>607085000000</c:v>
                </c:pt>
                <c:pt idx="15847">
                  <c:v>606976000000</c:v>
                </c:pt>
                <c:pt idx="15848">
                  <c:v>606740000000</c:v>
                </c:pt>
                <c:pt idx="15849">
                  <c:v>606495000000</c:v>
                </c:pt>
                <c:pt idx="15850">
                  <c:v>606009000000</c:v>
                </c:pt>
                <c:pt idx="15851">
                  <c:v>605747000000</c:v>
                </c:pt>
                <c:pt idx="15852">
                  <c:v>605729000000</c:v>
                </c:pt>
                <c:pt idx="15853">
                  <c:v>605348000000</c:v>
                </c:pt>
                <c:pt idx="15854">
                  <c:v>605080000000</c:v>
                </c:pt>
                <c:pt idx="15855">
                  <c:v>604772000000</c:v>
                </c:pt>
                <c:pt idx="15856">
                  <c:v>604762000000</c:v>
                </c:pt>
                <c:pt idx="15857">
                  <c:v>604510000000</c:v>
                </c:pt>
                <c:pt idx="15858">
                  <c:v>603974000000</c:v>
                </c:pt>
                <c:pt idx="15859">
                  <c:v>603745000000</c:v>
                </c:pt>
                <c:pt idx="15860">
                  <c:v>603527000000</c:v>
                </c:pt>
                <c:pt idx="15861">
                  <c:v>603259000000</c:v>
                </c:pt>
                <c:pt idx="15862">
                  <c:v>603065000000</c:v>
                </c:pt>
                <c:pt idx="15863">
                  <c:v>602956000000</c:v>
                </c:pt>
                <c:pt idx="15864">
                  <c:v>602990000000</c:v>
                </c:pt>
                <c:pt idx="15865">
                  <c:v>602848000000</c:v>
                </c:pt>
                <c:pt idx="15866">
                  <c:v>602634000000</c:v>
                </c:pt>
                <c:pt idx="15867">
                  <c:v>602602000000</c:v>
                </c:pt>
                <c:pt idx="15868">
                  <c:v>602534000000</c:v>
                </c:pt>
                <c:pt idx="15869">
                  <c:v>602367000000</c:v>
                </c:pt>
                <c:pt idx="15870">
                  <c:v>602355000000</c:v>
                </c:pt>
                <c:pt idx="15871">
                  <c:v>602392000000</c:v>
                </c:pt>
                <c:pt idx="15872">
                  <c:v>602463000000</c:v>
                </c:pt>
                <c:pt idx="15873">
                  <c:v>602533000000</c:v>
                </c:pt>
                <c:pt idx="15874">
                  <c:v>602626000000</c:v>
                </c:pt>
                <c:pt idx="15875">
                  <c:v>602857000000</c:v>
                </c:pt>
                <c:pt idx="15876">
                  <c:v>603026000000</c:v>
                </c:pt>
                <c:pt idx="15877">
                  <c:v>603245000000</c:v>
                </c:pt>
                <c:pt idx="15878">
                  <c:v>603345000000</c:v>
                </c:pt>
                <c:pt idx="15879">
                  <c:v>603627000000</c:v>
                </c:pt>
                <c:pt idx="15880">
                  <c:v>603944000000</c:v>
                </c:pt>
                <c:pt idx="15881">
                  <c:v>604297000000</c:v>
                </c:pt>
                <c:pt idx="15882">
                  <c:v>604651000000</c:v>
                </c:pt>
                <c:pt idx="15883">
                  <c:v>605294000000</c:v>
                </c:pt>
                <c:pt idx="15884">
                  <c:v>605758000000</c:v>
                </c:pt>
                <c:pt idx="15885">
                  <c:v>606138000000</c:v>
                </c:pt>
                <c:pt idx="15886">
                  <c:v>606764000000</c:v>
                </c:pt>
                <c:pt idx="15887">
                  <c:v>607352000000</c:v>
                </c:pt>
                <c:pt idx="15888">
                  <c:v>608027000000</c:v>
                </c:pt>
                <c:pt idx="15889">
                  <c:v>608476000000</c:v>
                </c:pt>
                <c:pt idx="15890">
                  <c:v>609301000000</c:v>
                </c:pt>
                <c:pt idx="15891">
                  <c:v>610048000000</c:v>
                </c:pt>
                <c:pt idx="15892">
                  <c:v>610780000000</c:v>
                </c:pt>
                <c:pt idx="15893">
                  <c:v>611597000000</c:v>
                </c:pt>
                <c:pt idx="15894">
                  <c:v>612640000000</c:v>
                </c:pt>
                <c:pt idx="15895">
                  <c:v>613541000000</c:v>
                </c:pt>
                <c:pt idx="15896">
                  <c:v>614422000000</c:v>
                </c:pt>
                <c:pt idx="15897">
                  <c:v>615444000000</c:v>
                </c:pt>
                <c:pt idx="15898">
                  <c:v>616465000000</c:v>
                </c:pt>
                <c:pt idx="15899">
                  <c:v>617555000000</c:v>
                </c:pt>
                <c:pt idx="15900">
                  <c:v>618491000000</c:v>
                </c:pt>
                <c:pt idx="15901">
                  <c:v>619705000000</c:v>
                </c:pt>
                <c:pt idx="15902">
                  <c:v>620867000000</c:v>
                </c:pt>
                <c:pt idx="15903">
                  <c:v>622039000000</c:v>
                </c:pt>
                <c:pt idx="15904">
                  <c:v>623209000000</c:v>
                </c:pt>
                <c:pt idx="15905">
                  <c:v>624585000000</c:v>
                </c:pt>
                <c:pt idx="15906">
                  <c:v>625875000000</c:v>
                </c:pt>
                <c:pt idx="15907">
                  <c:v>627172000000</c:v>
                </c:pt>
                <c:pt idx="15908">
                  <c:v>628448000000</c:v>
                </c:pt>
                <c:pt idx="15909">
                  <c:v>629823000000</c:v>
                </c:pt>
                <c:pt idx="15910">
                  <c:v>631326000000</c:v>
                </c:pt>
                <c:pt idx="15911">
                  <c:v>632681000000</c:v>
                </c:pt>
                <c:pt idx="15912">
                  <c:v>634144000000</c:v>
                </c:pt>
                <c:pt idx="15913">
                  <c:v>635615000000</c:v>
                </c:pt>
                <c:pt idx="15914">
                  <c:v>637199000000</c:v>
                </c:pt>
                <c:pt idx="15915">
                  <c:v>638629000000</c:v>
                </c:pt>
                <c:pt idx="15916">
                  <c:v>640149000000</c:v>
                </c:pt>
                <c:pt idx="15917">
                  <c:v>641707000000</c:v>
                </c:pt>
                <c:pt idx="15918">
                  <c:v>643244000000</c:v>
                </c:pt>
                <c:pt idx="15919">
                  <c:v>644688000000</c:v>
                </c:pt>
                <c:pt idx="15920">
                  <c:v>646381000000</c:v>
                </c:pt>
                <c:pt idx="15921">
                  <c:v>647958000000</c:v>
                </c:pt>
                <c:pt idx="15922">
                  <c:v>649484000000</c:v>
                </c:pt>
                <c:pt idx="15923">
                  <c:v>651076000000</c:v>
                </c:pt>
                <c:pt idx="15924">
                  <c:v>652664000000</c:v>
                </c:pt>
                <c:pt idx="15925">
                  <c:v>654424000000</c:v>
                </c:pt>
                <c:pt idx="15926">
                  <c:v>655864000000</c:v>
                </c:pt>
                <c:pt idx="15927">
                  <c:v>657439000000</c:v>
                </c:pt>
                <c:pt idx="15928">
                  <c:v>658998000000</c:v>
                </c:pt>
                <c:pt idx="15929">
                  <c:v>660660000000</c:v>
                </c:pt>
                <c:pt idx="15930">
                  <c:v>661974000000</c:v>
                </c:pt>
                <c:pt idx="15931">
                  <c:v>663624000000</c:v>
                </c:pt>
                <c:pt idx="15932">
                  <c:v>665145000000</c:v>
                </c:pt>
                <c:pt idx="15933">
                  <c:v>666693000000</c:v>
                </c:pt>
                <c:pt idx="15934">
                  <c:v>668047000000</c:v>
                </c:pt>
                <c:pt idx="15935">
                  <c:v>669508000000</c:v>
                </c:pt>
                <c:pt idx="15936">
                  <c:v>671122000000</c:v>
                </c:pt>
                <c:pt idx="15937">
                  <c:v>672453000000</c:v>
                </c:pt>
                <c:pt idx="15938">
                  <c:v>673831000000</c:v>
                </c:pt>
                <c:pt idx="15939">
                  <c:v>675268000000</c:v>
                </c:pt>
                <c:pt idx="15940">
                  <c:v>676586000000</c:v>
                </c:pt>
                <c:pt idx="15941">
                  <c:v>677867000000</c:v>
                </c:pt>
                <c:pt idx="15942">
                  <c:v>679043000000</c:v>
                </c:pt>
                <c:pt idx="15943">
                  <c:v>680252000000</c:v>
                </c:pt>
                <c:pt idx="15944">
                  <c:v>681558000000</c:v>
                </c:pt>
                <c:pt idx="15945">
                  <c:v>682464000000</c:v>
                </c:pt>
                <c:pt idx="15946">
                  <c:v>683538000000</c:v>
                </c:pt>
                <c:pt idx="15947">
                  <c:v>684711000000</c:v>
                </c:pt>
                <c:pt idx="15948">
                  <c:v>685651000000</c:v>
                </c:pt>
                <c:pt idx="15949">
                  <c:v>686574000000</c:v>
                </c:pt>
                <c:pt idx="15950">
                  <c:v>687454000000</c:v>
                </c:pt>
                <c:pt idx="15951">
                  <c:v>688279000000</c:v>
                </c:pt>
                <c:pt idx="15952">
                  <c:v>689047000000</c:v>
                </c:pt>
                <c:pt idx="15953">
                  <c:v>689680000000</c:v>
                </c:pt>
                <c:pt idx="15954">
                  <c:v>690337000000</c:v>
                </c:pt>
                <c:pt idx="15955">
                  <c:v>691121000000</c:v>
                </c:pt>
                <c:pt idx="15956">
                  <c:v>691468000000</c:v>
                </c:pt>
                <c:pt idx="15957">
                  <c:v>691932000000</c:v>
                </c:pt>
                <c:pt idx="15958">
                  <c:v>692414000000</c:v>
                </c:pt>
                <c:pt idx="15959">
                  <c:v>692744000000</c:v>
                </c:pt>
                <c:pt idx="15960">
                  <c:v>693005000000</c:v>
                </c:pt>
                <c:pt idx="15961">
                  <c:v>693145000000</c:v>
                </c:pt>
                <c:pt idx="15962">
                  <c:v>693278000000</c:v>
                </c:pt>
                <c:pt idx="15963">
                  <c:v>693339000000</c:v>
                </c:pt>
                <c:pt idx="15964">
                  <c:v>693274000000</c:v>
                </c:pt>
                <c:pt idx="15965">
                  <c:v>693202000000</c:v>
                </c:pt>
                <c:pt idx="15966">
                  <c:v>693057000000</c:v>
                </c:pt>
                <c:pt idx="15967">
                  <c:v>692916000000</c:v>
                </c:pt>
                <c:pt idx="15968">
                  <c:v>692624000000</c:v>
                </c:pt>
                <c:pt idx="15969">
                  <c:v>692344000000</c:v>
                </c:pt>
                <c:pt idx="15970">
                  <c:v>691904000000</c:v>
                </c:pt>
                <c:pt idx="15971">
                  <c:v>691391000000</c:v>
                </c:pt>
                <c:pt idx="15972">
                  <c:v>690707000000</c:v>
                </c:pt>
                <c:pt idx="15973">
                  <c:v>690052000000</c:v>
                </c:pt>
                <c:pt idx="15974">
                  <c:v>689325000000</c:v>
                </c:pt>
                <c:pt idx="15975">
                  <c:v>688481000000</c:v>
                </c:pt>
                <c:pt idx="15976">
                  <c:v>687615000000</c:v>
                </c:pt>
                <c:pt idx="15977">
                  <c:v>686677000000</c:v>
                </c:pt>
                <c:pt idx="15978">
                  <c:v>685719000000</c:v>
                </c:pt>
                <c:pt idx="15979">
                  <c:v>684645000000</c:v>
                </c:pt>
                <c:pt idx="15980">
                  <c:v>683499000000</c:v>
                </c:pt>
                <c:pt idx="15981">
                  <c:v>682289000000</c:v>
                </c:pt>
                <c:pt idx="15982">
                  <c:v>681013000000</c:v>
                </c:pt>
                <c:pt idx="15983">
                  <c:v>679644000000</c:v>
                </c:pt>
                <c:pt idx="15984">
                  <c:v>678239000000</c:v>
                </c:pt>
                <c:pt idx="15985">
                  <c:v>676771000000</c:v>
                </c:pt>
                <c:pt idx="15986">
                  <c:v>675310000000</c:v>
                </c:pt>
                <c:pt idx="15987">
                  <c:v>673723000000</c:v>
                </c:pt>
                <c:pt idx="15988">
                  <c:v>671957000000</c:v>
                </c:pt>
                <c:pt idx="15989">
                  <c:v>670359000000</c:v>
                </c:pt>
                <c:pt idx="15990">
                  <c:v>668604000000</c:v>
                </c:pt>
                <c:pt idx="15991">
                  <c:v>666612000000</c:v>
                </c:pt>
                <c:pt idx="15992">
                  <c:v>664757000000</c:v>
                </c:pt>
                <c:pt idx="15993">
                  <c:v>662852000000</c:v>
                </c:pt>
                <c:pt idx="15994">
                  <c:v>660973000000</c:v>
                </c:pt>
                <c:pt idx="15995">
                  <c:v>658981000000</c:v>
                </c:pt>
                <c:pt idx="15996">
                  <c:v>656948000000</c:v>
                </c:pt>
                <c:pt idx="15997">
                  <c:v>655058000000</c:v>
                </c:pt>
                <c:pt idx="15998">
                  <c:v>652946000000</c:v>
                </c:pt>
                <c:pt idx="15999">
                  <c:v>650468000000</c:v>
                </c:pt>
                <c:pt idx="16000">
                  <c:v>648414000000</c:v>
                </c:pt>
                <c:pt idx="16001">
                  <c:v>646198000000</c:v>
                </c:pt>
                <c:pt idx="16002">
                  <c:v>644209000000</c:v>
                </c:pt>
                <c:pt idx="16003">
                  <c:v>641607000000</c:v>
                </c:pt>
                <c:pt idx="16004">
                  <c:v>639320000000</c:v>
                </c:pt>
                <c:pt idx="16005">
                  <c:v>637254000000</c:v>
                </c:pt>
                <c:pt idx="16006">
                  <c:v>634935000000</c:v>
                </c:pt>
                <c:pt idx="16007">
                  <c:v>632275000000</c:v>
                </c:pt>
                <c:pt idx="16008">
                  <c:v>630129000000</c:v>
                </c:pt>
                <c:pt idx="16009">
                  <c:v>627769000000</c:v>
                </c:pt>
                <c:pt idx="16010">
                  <c:v>625439000000</c:v>
                </c:pt>
                <c:pt idx="16011">
                  <c:v>622804000000</c:v>
                </c:pt>
                <c:pt idx="16012">
                  <c:v>620425000000</c:v>
                </c:pt>
                <c:pt idx="16013">
                  <c:v>618353000000</c:v>
                </c:pt>
                <c:pt idx="16014">
                  <c:v>615930000000</c:v>
                </c:pt>
                <c:pt idx="16015">
                  <c:v>613559000000</c:v>
                </c:pt>
                <c:pt idx="16016">
                  <c:v>611266000000</c:v>
                </c:pt>
                <c:pt idx="16017">
                  <c:v>608912000000</c:v>
                </c:pt>
                <c:pt idx="16018">
                  <c:v>606436000000</c:v>
                </c:pt>
                <c:pt idx="16019">
                  <c:v>603947000000</c:v>
                </c:pt>
                <c:pt idx="16020">
                  <c:v>601635000000</c:v>
                </c:pt>
                <c:pt idx="16021">
                  <c:v>599610000000</c:v>
                </c:pt>
                <c:pt idx="16022">
                  <c:v>597139000000</c:v>
                </c:pt>
                <c:pt idx="16023">
                  <c:v>594887000000</c:v>
                </c:pt>
                <c:pt idx="16024">
                  <c:v>592639000000</c:v>
                </c:pt>
                <c:pt idx="16025">
                  <c:v>590647000000</c:v>
                </c:pt>
                <c:pt idx="16026">
                  <c:v>588282000000</c:v>
                </c:pt>
                <c:pt idx="16027">
                  <c:v>586137000000</c:v>
                </c:pt>
                <c:pt idx="16028">
                  <c:v>584060000000</c:v>
                </c:pt>
                <c:pt idx="16029">
                  <c:v>582060000000</c:v>
                </c:pt>
                <c:pt idx="16030">
                  <c:v>579810000000</c:v>
                </c:pt>
                <c:pt idx="16031">
                  <c:v>577800000000</c:v>
                </c:pt>
                <c:pt idx="16032">
                  <c:v>575963000000</c:v>
                </c:pt>
                <c:pt idx="16033">
                  <c:v>574037000000</c:v>
                </c:pt>
                <c:pt idx="16034">
                  <c:v>572140000000</c:v>
                </c:pt>
                <c:pt idx="16035">
                  <c:v>570292000000</c:v>
                </c:pt>
                <c:pt idx="16036">
                  <c:v>568527000000</c:v>
                </c:pt>
                <c:pt idx="16037">
                  <c:v>566709000000</c:v>
                </c:pt>
                <c:pt idx="16038">
                  <c:v>564981000000</c:v>
                </c:pt>
                <c:pt idx="16039">
                  <c:v>563289000000</c:v>
                </c:pt>
                <c:pt idx="16040">
                  <c:v>561617000000</c:v>
                </c:pt>
                <c:pt idx="16041">
                  <c:v>560023000000</c:v>
                </c:pt>
                <c:pt idx="16042">
                  <c:v>558475000000</c:v>
                </c:pt>
                <c:pt idx="16043">
                  <c:v>557042000000</c:v>
                </c:pt>
                <c:pt idx="16044">
                  <c:v>555560000000</c:v>
                </c:pt>
                <c:pt idx="16045">
                  <c:v>554151000000</c:v>
                </c:pt>
                <c:pt idx="16046">
                  <c:v>552751000000</c:v>
                </c:pt>
                <c:pt idx="16047">
                  <c:v>551507000000</c:v>
                </c:pt>
                <c:pt idx="16048">
                  <c:v>550123000000</c:v>
                </c:pt>
                <c:pt idx="16049">
                  <c:v>548898000000</c:v>
                </c:pt>
                <c:pt idx="16050">
                  <c:v>547685000000</c:v>
                </c:pt>
                <c:pt idx="16051">
                  <c:v>546761000000</c:v>
                </c:pt>
                <c:pt idx="16052">
                  <c:v>545676000000</c:v>
                </c:pt>
                <c:pt idx="16053">
                  <c:v>544425000000</c:v>
                </c:pt>
                <c:pt idx="16054">
                  <c:v>543497000000</c:v>
                </c:pt>
                <c:pt idx="16055">
                  <c:v>542626000000</c:v>
                </c:pt>
                <c:pt idx="16056">
                  <c:v>541449000000</c:v>
                </c:pt>
                <c:pt idx="16057">
                  <c:v>540573000000</c:v>
                </c:pt>
                <c:pt idx="16058">
                  <c:v>539903000000</c:v>
                </c:pt>
                <c:pt idx="16059">
                  <c:v>539161000000</c:v>
                </c:pt>
                <c:pt idx="16060">
                  <c:v>538403000000</c:v>
                </c:pt>
                <c:pt idx="16061">
                  <c:v>537501000000</c:v>
                </c:pt>
                <c:pt idx="16062">
                  <c:v>536987000000</c:v>
                </c:pt>
                <c:pt idx="16063">
                  <c:v>536331000000</c:v>
                </c:pt>
                <c:pt idx="16064">
                  <c:v>535676000000</c:v>
                </c:pt>
                <c:pt idx="16065">
                  <c:v>534899000000</c:v>
                </c:pt>
                <c:pt idx="16066">
                  <c:v>534468000000</c:v>
                </c:pt>
                <c:pt idx="16067">
                  <c:v>533966000000</c:v>
                </c:pt>
                <c:pt idx="16068">
                  <c:v>533461000000</c:v>
                </c:pt>
                <c:pt idx="16069">
                  <c:v>532825000000</c:v>
                </c:pt>
                <c:pt idx="16070">
                  <c:v>532572000000</c:v>
                </c:pt>
                <c:pt idx="16071">
                  <c:v>532133000000</c:v>
                </c:pt>
                <c:pt idx="16072">
                  <c:v>531694000000</c:v>
                </c:pt>
                <c:pt idx="16073">
                  <c:v>531092000000</c:v>
                </c:pt>
                <c:pt idx="16074">
                  <c:v>530700000000</c:v>
                </c:pt>
                <c:pt idx="16075">
                  <c:v>530413000000</c:v>
                </c:pt>
                <c:pt idx="16076">
                  <c:v>530046000000</c:v>
                </c:pt>
                <c:pt idx="16077">
                  <c:v>529688000000</c:v>
                </c:pt>
                <c:pt idx="16078">
                  <c:v>529440000000</c:v>
                </c:pt>
                <c:pt idx="16079">
                  <c:v>529097000000</c:v>
                </c:pt>
                <c:pt idx="16080">
                  <c:v>528638000000</c:v>
                </c:pt>
                <c:pt idx="16081">
                  <c:v>528271000000</c:v>
                </c:pt>
                <c:pt idx="16082">
                  <c:v>527932000000</c:v>
                </c:pt>
                <c:pt idx="16083">
                  <c:v>527734000000</c:v>
                </c:pt>
                <c:pt idx="16084">
                  <c:v>527287000000</c:v>
                </c:pt>
                <c:pt idx="16085">
                  <c:v>526930000000</c:v>
                </c:pt>
                <c:pt idx="16086">
                  <c:v>526628000000</c:v>
                </c:pt>
                <c:pt idx="16087">
                  <c:v>526252000000</c:v>
                </c:pt>
                <c:pt idx="16088">
                  <c:v>525862000000</c:v>
                </c:pt>
                <c:pt idx="16089">
                  <c:v>525289000000</c:v>
                </c:pt>
                <c:pt idx="16090">
                  <c:v>524868000000</c:v>
                </c:pt>
                <c:pt idx="16091">
                  <c:v>524674000000</c:v>
                </c:pt>
                <c:pt idx="16092">
                  <c:v>524011000000</c:v>
                </c:pt>
                <c:pt idx="16093">
                  <c:v>523523000000</c:v>
                </c:pt>
                <c:pt idx="16094">
                  <c:v>523188000000</c:v>
                </c:pt>
                <c:pt idx="16095">
                  <c:v>522646000000</c:v>
                </c:pt>
                <c:pt idx="16096">
                  <c:v>522075000000</c:v>
                </c:pt>
                <c:pt idx="16097">
                  <c:v>521290000000</c:v>
                </c:pt>
                <c:pt idx="16098">
                  <c:v>520662000000</c:v>
                </c:pt>
                <c:pt idx="16099">
                  <c:v>519999000000</c:v>
                </c:pt>
                <c:pt idx="16100">
                  <c:v>519143000000</c:v>
                </c:pt>
                <c:pt idx="16101">
                  <c:v>518407000000</c:v>
                </c:pt>
                <c:pt idx="16102">
                  <c:v>517957000000</c:v>
                </c:pt>
                <c:pt idx="16103">
                  <c:v>517037000000</c:v>
                </c:pt>
                <c:pt idx="16104">
                  <c:v>516175000000</c:v>
                </c:pt>
                <c:pt idx="16105">
                  <c:v>515387000000</c:v>
                </c:pt>
                <c:pt idx="16106">
                  <c:v>514440000000</c:v>
                </c:pt>
                <c:pt idx="16107">
                  <c:v>513447000000</c:v>
                </c:pt>
                <c:pt idx="16108">
                  <c:v>512151000000</c:v>
                </c:pt>
                <c:pt idx="16109">
                  <c:v>511069000000</c:v>
                </c:pt>
                <c:pt idx="16110">
                  <c:v>509939000000</c:v>
                </c:pt>
                <c:pt idx="16111">
                  <c:v>508695000000</c:v>
                </c:pt>
                <c:pt idx="16112">
                  <c:v>507464000000</c:v>
                </c:pt>
                <c:pt idx="16113">
                  <c:v>506265000000</c:v>
                </c:pt>
                <c:pt idx="16114">
                  <c:v>505061000000</c:v>
                </c:pt>
                <c:pt idx="16115">
                  <c:v>503675000000</c:v>
                </c:pt>
                <c:pt idx="16116">
                  <c:v>502167000000</c:v>
                </c:pt>
                <c:pt idx="16117">
                  <c:v>500679000000</c:v>
                </c:pt>
                <c:pt idx="16118">
                  <c:v>499139000000</c:v>
                </c:pt>
                <c:pt idx="16119">
                  <c:v>497388000000</c:v>
                </c:pt>
                <c:pt idx="16120">
                  <c:v>495743000000</c:v>
                </c:pt>
                <c:pt idx="16121">
                  <c:v>494045000000</c:v>
                </c:pt>
                <c:pt idx="16122">
                  <c:v>492469000000</c:v>
                </c:pt>
                <c:pt idx="16123">
                  <c:v>490666000000</c:v>
                </c:pt>
                <c:pt idx="16124">
                  <c:v>488629000000</c:v>
                </c:pt>
                <c:pt idx="16125">
                  <c:v>486941000000</c:v>
                </c:pt>
                <c:pt idx="16126">
                  <c:v>484985000000</c:v>
                </c:pt>
                <c:pt idx="16127">
                  <c:v>482671000000</c:v>
                </c:pt>
                <c:pt idx="16128">
                  <c:v>480617000000</c:v>
                </c:pt>
                <c:pt idx="16129">
                  <c:v>478515000000</c:v>
                </c:pt>
                <c:pt idx="16130">
                  <c:v>476456000000</c:v>
                </c:pt>
                <c:pt idx="16131">
                  <c:v>474259000000</c:v>
                </c:pt>
                <c:pt idx="16132">
                  <c:v>472016000000</c:v>
                </c:pt>
                <c:pt idx="16133">
                  <c:v>470013000000</c:v>
                </c:pt>
                <c:pt idx="16134">
                  <c:v>467680000000</c:v>
                </c:pt>
                <c:pt idx="16135">
                  <c:v>464969000000</c:v>
                </c:pt>
                <c:pt idx="16136">
                  <c:v>462646000000</c:v>
                </c:pt>
                <c:pt idx="16137">
                  <c:v>460191000000</c:v>
                </c:pt>
                <c:pt idx="16138">
                  <c:v>457910000000</c:v>
                </c:pt>
                <c:pt idx="16139">
                  <c:v>454992000000</c:v>
                </c:pt>
                <c:pt idx="16140">
                  <c:v>452430000000</c:v>
                </c:pt>
                <c:pt idx="16141">
                  <c:v>450084000000</c:v>
                </c:pt>
                <c:pt idx="16142">
                  <c:v>447458000000</c:v>
                </c:pt>
                <c:pt idx="16143">
                  <c:v>444523000000</c:v>
                </c:pt>
                <c:pt idx="16144">
                  <c:v>442066000000</c:v>
                </c:pt>
                <c:pt idx="16145">
                  <c:v>439352000000</c:v>
                </c:pt>
                <c:pt idx="16146">
                  <c:v>436640000000</c:v>
                </c:pt>
                <c:pt idx="16147">
                  <c:v>433648000000</c:v>
                </c:pt>
                <c:pt idx="16148">
                  <c:v>430867000000</c:v>
                </c:pt>
                <c:pt idx="16149">
                  <c:v>428299000000</c:v>
                </c:pt>
                <c:pt idx="16150">
                  <c:v>425421000000</c:v>
                </c:pt>
                <c:pt idx="16151">
                  <c:v>422590000000</c:v>
                </c:pt>
                <c:pt idx="16152">
                  <c:v>419770000000</c:v>
                </c:pt>
                <c:pt idx="16153">
                  <c:v>416917000000</c:v>
                </c:pt>
                <c:pt idx="16154">
                  <c:v>413981000000</c:v>
                </c:pt>
                <c:pt idx="16155">
                  <c:v>410941000000</c:v>
                </c:pt>
                <c:pt idx="16156">
                  <c:v>408067000000</c:v>
                </c:pt>
                <c:pt idx="16157">
                  <c:v>405411000000</c:v>
                </c:pt>
                <c:pt idx="16158">
                  <c:v>402405000000</c:v>
                </c:pt>
                <c:pt idx="16159">
                  <c:v>399527000000</c:v>
                </c:pt>
                <c:pt idx="16160">
                  <c:v>396579000000</c:v>
                </c:pt>
                <c:pt idx="16161">
                  <c:v>393906000000</c:v>
                </c:pt>
                <c:pt idx="16162">
                  <c:v>390913000000</c:v>
                </c:pt>
                <c:pt idx="16163">
                  <c:v>388060000000</c:v>
                </c:pt>
                <c:pt idx="16164">
                  <c:v>385167000000</c:v>
                </c:pt>
                <c:pt idx="16165">
                  <c:v>382527000000</c:v>
                </c:pt>
                <c:pt idx="16166">
                  <c:v>379506000000</c:v>
                </c:pt>
                <c:pt idx="16167">
                  <c:v>376709000000</c:v>
                </c:pt>
                <c:pt idx="16168">
                  <c:v>374018000000</c:v>
                </c:pt>
                <c:pt idx="16169">
                  <c:v>371349000000</c:v>
                </c:pt>
                <c:pt idx="16170">
                  <c:v>368613000000</c:v>
                </c:pt>
                <c:pt idx="16171">
                  <c:v>365733000000</c:v>
                </c:pt>
                <c:pt idx="16172">
                  <c:v>363147000000</c:v>
                </c:pt>
                <c:pt idx="16173">
                  <c:v>360483000000</c:v>
                </c:pt>
                <c:pt idx="16174">
                  <c:v>357848000000</c:v>
                </c:pt>
                <c:pt idx="16175">
                  <c:v>355101000000</c:v>
                </c:pt>
                <c:pt idx="16176">
                  <c:v>352663000000</c:v>
                </c:pt>
                <c:pt idx="16177">
                  <c:v>350101000000</c:v>
                </c:pt>
                <c:pt idx="16178">
                  <c:v>347592000000</c:v>
                </c:pt>
                <c:pt idx="16179">
                  <c:v>345071000000</c:v>
                </c:pt>
                <c:pt idx="16180">
                  <c:v>342730000000</c:v>
                </c:pt>
                <c:pt idx="16181">
                  <c:v>340317000000</c:v>
                </c:pt>
                <c:pt idx="16182">
                  <c:v>337957000000</c:v>
                </c:pt>
                <c:pt idx="16183">
                  <c:v>335540000000</c:v>
                </c:pt>
                <c:pt idx="16184">
                  <c:v>333378000000</c:v>
                </c:pt>
                <c:pt idx="16185">
                  <c:v>331138000000</c:v>
                </c:pt>
                <c:pt idx="16186">
                  <c:v>328875000000</c:v>
                </c:pt>
                <c:pt idx="16187">
                  <c:v>326635000000</c:v>
                </c:pt>
                <c:pt idx="16188">
                  <c:v>324520000000</c:v>
                </c:pt>
                <c:pt idx="16189">
                  <c:v>322607000000</c:v>
                </c:pt>
                <c:pt idx="16190">
                  <c:v>320416000000</c:v>
                </c:pt>
                <c:pt idx="16191">
                  <c:v>318442000000</c:v>
                </c:pt>
                <c:pt idx="16192">
                  <c:v>316665000000</c:v>
                </c:pt>
                <c:pt idx="16193">
                  <c:v>314777000000</c:v>
                </c:pt>
                <c:pt idx="16194">
                  <c:v>312738000000</c:v>
                </c:pt>
                <c:pt idx="16195">
                  <c:v>311079000000</c:v>
                </c:pt>
                <c:pt idx="16196">
                  <c:v>309330000000</c:v>
                </c:pt>
                <c:pt idx="16197">
                  <c:v>307674000000</c:v>
                </c:pt>
                <c:pt idx="16198">
                  <c:v>305864000000</c:v>
                </c:pt>
                <c:pt idx="16199">
                  <c:v>304255000000</c:v>
                </c:pt>
                <c:pt idx="16200">
                  <c:v>302779000000</c:v>
                </c:pt>
                <c:pt idx="16201">
                  <c:v>301315000000</c:v>
                </c:pt>
                <c:pt idx="16202">
                  <c:v>299697000000</c:v>
                </c:pt>
                <c:pt idx="16203">
                  <c:v>298399000000</c:v>
                </c:pt>
                <c:pt idx="16204">
                  <c:v>297025000000</c:v>
                </c:pt>
                <c:pt idx="16205">
                  <c:v>295758000000</c:v>
                </c:pt>
                <c:pt idx="16206">
                  <c:v>294267000000</c:v>
                </c:pt>
                <c:pt idx="16207">
                  <c:v>293031000000</c:v>
                </c:pt>
                <c:pt idx="16208">
                  <c:v>292032000000</c:v>
                </c:pt>
                <c:pt idx="16209">
                  <c:v>290905000000</c:v>
                </c:pt>
                <c:pt idx="16210">
                  <c:v>289808000000</c:v>
                </c:pt>
                <c:pt idx="16211">
                  <c:v>288875000000</c:v>
                </c:pt>
                <c:pt idx="16212">
                  <c:v>287872000000</c:v>
                </c:pt>
                <c:pt idx="16213">
                  <c:v>286912000000</c:v>
                </c:pt>
                <c:pt idx="16214">
                  <c:v>285705000000</c:v>
                </c:pt>
                <c:pt idx="16215">
                  <c:v>284833000000</c:v>
                </c:pt>
                <c:pt idx="16216">
                  <c:v>284326000000</c:v>
                </c:pt>
                <c:pt idx="16217">
                  <c:v>283290000000</c:v>
                </c:pt>
                <c:pt idx="16218">
                  <c:v>282545000000</c:v>
                </c:pt>
                <c:pt idx="16219">
                  <c:v>281806000000</c:v>
                </c:pt>
                <c:pt idx="16220">
                  <c:v>281452000000</c:v>
                </c:pt>
                <c:pt idx="16221">
                  <c:v>280832000000</c:v>
                </c:pt>
                <c:pt idx="16222">
                  <c:v>280061000000</c:v>
                </c:pt>
                <c:pt idx="16223">
                  <c:v>279523000000</c:v>
                </c:pt>
                <c:pt idx="16224">
                  <c:v>279023000000</c:v>
                </c:pt>
                <c:pt idx="16225">
                  <c:v>278496000000</c:v>
                </c:pt>
                <c:pt idx="16226">
                  <c:v>278073000000</c:v>
                </c:pt>
                <c:pt idx="16227">
                  <c:v>277768000000</c:v>
                </c:pt>
                <c:pt idx="16228">
                  <c:v>277648000000</c:v>
                </c:pt>
                <c:pt idx="16229">
                  <c:v>277336000000</c:v>
                </c:pt>
                <c:pt idx="16230">
                  <c:v>276932000000</c:v>
                </c:pt>
                <c:pt idx="16231">
                  <c:v>276691000000</c:v>
                </c:pt>
                <c:pt idx="16232">
                  <c:v>276483000000</c:v>
                </c:pt>
                <c:pt idx="16233">
                  <c:v>275953000000</c:v>
                </c:pt>
                <c:pt idx="16234">
                  <c:v>275811000000</c:v>
                </c:pt>
                <c:pt idx="16235">
                  <c:v>275701000000</c:v>
                </c:pt>
                <c:pt idx="16236">
                  <c:v>276034000000</c:v>
                </c:pt>
                <c:pt idx="16237">
                  <c:v>275994000000</c:v>
                </c:pt>
                <c:pt idx="16238">
                  <c:v>275627000000</c:v>
                </c:pt>
                <c:pt idx="16239">
                  <c:v>276162000000</c:v>
                </c:pt>
                <c:pt idx="16240">
                  <c:v>276215000000</c:v>
                </c:pt>
                <c:pt idx="16241">
                  <c:v>275754000000</c:v>
                </c:pt>
                <c:pt idx="16242">
                  <c:v>275862000000</c:v>
                </c:pt>
                <c:pt idx="16243">
                  <c:v>275999000000</c:v>
                </c:pt>
                <c:pt idx="16244">
                  <c:v>276478000000</c:v>
                </c:pt>
                <c:pt idx="16245">
                  <c:v>276680000000</c:v>
                </c:pt>
                <c:pt idx="16246">
                  <c:v>276911000000</c:v>
                </c:pt>
                <c:pt idx="16247">
                  <c:v>277549000000</c:v>
                </c:pt>
                <c:pt idx="16248">
                  <c:v>277840000000</c:v>
                </c:pt>
                <c:pt idx="16249">
                  <c:v>277527000000</c:v>
                </c:pt>
                <c:pt idx="16250">
                  <c:v>277786000000</c:v>
                </c:pt>
                <c:pt idx="16251">
                  <c:v>278155000000</c:v>
                </c:pt>
                <c:pt idx="16252">
                  <c:v>278668000000</c:v>
                </c:pt>
                <c:pt idx="16253">
                  <c:v>279100000000</c:v>
                </c:pt>
                <c:pt idx="16254">
                  <c:v>279560000000</c:v>
                </c:pt>
                <c:pt idx="16255">
                  <c:v>280887000000</c:v>
                </c:pt>
                <c:pt idx="16256">
                  <c:v>281413000000</c:v>
                </c:pt>
                <c:pt idx="16257">
                  <c:v>281967000000</c:v>
                </c:pt>
                <c:pt idx="16258">
                  <c:v>281921000000</c:v>
                </c:pt>
                <c:pt idx="16259">
                  <c:v>282531000000</c:v>
                </c:pt>
                <c:pt idx="16260">
                  <c:v>283812000000</c:v>
                </c:pt>
                <c:pt idx="16261">
                  <c:v>283506000000</c:v>
                </c:pt>
                <c:pt idx="16262">
                  <c:v>284210000000</c:v>
                </c:pt>
                <c:pt idx="16263">
                  <c:v>285886000000</c:v>
                </c:pt>
                <c:pt idx="16264">
                  <c:v>286662000000</c:v>
                </c:pt>
                <c:pt idx="16265">
                  <c:v>287470000000</c:v>
                </c:pt>
                <c:pt idx="16266">
                  <c:v>287974000000</c:v>
                </c:pt>
                <c:pt idx="16267">
                  <c:v>288846000000</c:v>
                </c:pt>
                <c:pt idx="16268">
                  <c:v>289753000000</c:v>
                </c:pt>
                <c:pt idx="16269">
                  <c:v>290165000000</c:v>
                </c:pt>
                <c:pt idx="16270">
                  <c:v>291147000000</c:v>
                </c:pt>
                <c:pt idx="16271">
                  <c:v>292827000000</c:v>
                </c:pt>
                <c:pt idx="16272">
                  <c:v>294118000000</c:v>
                </c:pt>
                <c:pt idx="16273">
                  <c:v>295217000000</c:v>
                </c:pt>
                <c:pt idx="16274">
                  <c:v>295337000000</c:v>
                </c:pt>
                <c:pt idx="16275">
                  <c:v>297311000000</c:v>
                </c:pt>
                <c:pt idx="16276">
                  <c:v>298525000000</c:v>
                </c:pt>
                <c:pt idx="16277">
                  <c:v>299016000000</c:v>
                </c:pt>
                <c:pt idx="16278">
                  <c:v>300319000000</c:v>
                </c:pt>
                <c:pt idx="16279">
                  <c:v>302551000000</c:v>
                </c:pt>
                <c:pt idx="16280">
                  <c:v>303904000000</c:v>
                </c:pt>
                <c:pt idx="16281">
                  <c:v>305345000000</c:v>
                </c:pt>
                <c:pt idx="16282">
                  <c:v>306029000000</c:v>
                </c:pt>
                <c:pt idx="16283">
                  <c:v>308459000000</c:v>
                </c:pt>
                <c:pt idx="16284">
                  <c:v>310043000000</c:v>
                </c:pt>
                <c:pt idx="16285">
                  <c:v>311716000000</c:v>
                </c:pt>
                <c:pt idx="16286">
                  <c:v>312546000000</c:v>
                </c:pt>
                <c:pt idx="16287">
                  <c:v>314297000000</c:v>
                </c:pt>
                <c:pt idx="16288">
                  <c:v>316824000000</c:v>
                </c:pt>
                <c:pt idx="16289">
                  <c:v>318692000000</c:v>
                </c:pt>
                <c:pt idx="16290">
                  <c:v>319865000000</c:v>
                </c:pt>
                <c:pt idx="16291">
                  <c:v>322919000000</c:v>
                </c:pt>
                <c:pt idx="16292">
                  <c:v>324959000000</c:v>
                </c:pt>
                <c:pt idx="16293">
                  <c:v>326743000000</c:v>
                </c:pt>
                <c:pt idx="16294">
                  <c:v>328347000000</c:v>
                </c:pt>
                <c:pt idx="16295">
                  <c:v>330584000000</c:v>
                </c:pt>
                <c:pt idx="16296">
                  <c:v>333942000000</c:v>
                </c:pt>
                <c:pt idx="16297">
                  <c:v>335745000000</c:v>
                </c:pt>
                <c:pt idx="16298">
                  <c:v>337918000000</c:v>
                </c:pt>
                <c:pt idx="16299">
                  <c:v>340446000000</c:v>
                </c:pt>
                <c:pt idx="16300">
                  <c:v>343908000000</c:v>
                </c:pt>
                <c:pt idx="16301">
                  <c:v>346256000000</c:v>
                </c:pt>
                <c:pt idx="16302">
                  <c:v>348652000000</c:v>
                </c:pt>
                <c:pt idx="16303">
                  <c:v>351480000000</c:v>
                </c:pt>
                <c:pt idx="16304">
                  <c:v>355211000000</c:v>
                </c:pt>
                <c:pt idx="16305">
                  <c:v>357579000000</c:v>
                </c:pt>
                <c:pt idx="16306">
                  <c:v>360650000000</c:v>
                </c:pt>
                <c:pt idx="16307">
                  <c:v>363474000000</c:v>
                </c:pt>
                <c:pt idx="16308">
                  <c:v>367585000000</c:v>
                </c:pt>
                <c:pt idx="16309">
                  <c:v>370422000000</c:v>
                </c:pt>
                <c:pt idx="16310">
                  <c:v>373829000000</c:v>
                </c:pt>
                <c:pt idx="16311">
                  <c:v>377178000000</c:v>
                </c:pt>
                <c:pt idx="16312">
                  <c:v>381582000000</c:v>
                </c:pt>
                <c:pt idx="16313">
                  <c:v>384505000000</c:v>
                </c:pt>
                <c:pt idx="16314">
                  <c:v>388269000000</c:v>
                </c:pt>
                <c:pt idx="16315">
                  <c:v>392003000000</c:v>
                </c:pt>
                <c:pt idx="16316">
                  <c:v>396705000000</c:v>
                </c:pt>
                <c:pt idx="16317">
                  <c:v>400068000000</c:v>
                </c:pt>
                <c:pt idx="16318">
                  <c:v>404201000000</c:v>
                </c:pt>
                <c:pt idx="16319">
                  <c:v>408538000000</c:v>
                </c:pt>
                <c:pt idx="16320">
                  <c:v>413513000000</c:v>
                </c:pt>
                <c:pt idx="16321">
                  <c:v>417930000000</c:v>
                </c:pt>
                <c:pt idx="16322">
                  <c:v>421725000000</c:v>
                </c:pt>
                <c:pt idx="16323">
                  <c:v>426528000000</c:v>
                </c:pt>
                <c:pt idx="16324">
                  <c:v>431246000000</c:v>
                </c:pt>
                <c:pt idx="16325">
                  <c:v>436505000000</c:v>
                </c:pt>
                <c:pt idx="16326">
                  <c:v>440963000000</c:v>
                </c:pt>
                <c:pt idx="16327">
                  <c:v>446171000000</c:v>
                </c:pt>
                <c:pt idx="16328">
                  <c:v>451886000000</c:v>
                </c:pt>
                <c:pt idx="16329">
                  <c:v>457128000000</c:v>
                </c:pt>
                <c:pt idx="16330">
                  <c:v>461843000000</c:v>
                </c:pt>
                <c:pt idx="16331">
                  <c:v>467554000000</c:v>
                </c:pt>
                <c:pt idx="16332">
                  <c:v>473113000000</c:v>
                </c:pt>
                <c:pt idx="16333">
                  <c:v>479069000000</c:v>
                </c:pt>
                <c:pt idx="16334">
                  <c:v>484208000000</c:v>
                </c:pt>
                <c:pt idx="16335">
                  <c:v>490089000000</c:v>
                </c:pt>
                <c:pt idx="16336">
                  <c:v>496647000000</c:v>
                </c:pt>
                <c:pt idx="16337">
                  <c:v>502746000000</c:v>
                </c:pt>
                <c:pt idx="16338">
                  <c:v>508488000000</c:v>
                </c:pt>
                <c:pt idx="16339">
                  <c:v>515380000000</c:v>
                </c:pt>
                <c:pt idx="16340">
                  <c:v>521817000000</c:v>
                </c:pt>
                <c:pt idx="16341">
                  <c:v>528176000000</c:v>
                </c:pt>
                <c:pt idx="16342">
                  <c:v>534839000000</c:v>
                </c:pt>
                <c:pt idx="16343">
                  <c:v>541616000000</c:v>
                </c:pt>
                <c:pt idx="16344">
                  <c:v>548816000000</c:v>
                </c:pt>
                <c:pt idx="16345">
                  <c:v>555614000000</c:v>
                </c:pt>
                <c:pt idx="16346">
                  <c:v>562718000000</c:v>
                </c:pt>
                <c:pt idx="16347">
                  <c:v>570014000000</c:v>
                </c:pt>
                <c:pt idx="16348">
                  <c:v>577339000000</c:v>
                </c:pt>
                <c:pt idx="16349">
                  <c:v>584686000000</c:v>
                </c:pt>
                <c:pt idx="16350">
                  <c:v>592349000000</c:v>
                </c:pt>
                <c:pt idx="16351">
                  <c:v>600023000000</c:v>
                </c:pt>
                <c:pt idx="16352">
                  <c:v>607849000000</c:v>
                </c:pt>
                <c:pt idx="16353">
                  <c:v>615772000000</c:v>
                </c:pt>
                <c:pt idx="16354">
                  <c:v>623790000000</c:v>
                </c:pt>
                <c:pt idx="16355">
                  <c:v>631976000000</c:v>
                </c:pt>
                <c:pt idx="16356">
                  <c:v>640290000000</c:v>
                </c:pt>
                <c:pt idx="16357">
                  <c:v>648661000000</c:v>
                </c:pt>
                <c:pt idx="16358">
                  <c:v>657530000000</c:v>
                </c:pt>
                <c:pt idx="16359">
                  <c:v>666153000000</c:v>
                </c:pt>
                <c:pt idx="16360">
                  <c:v>674891000000</c:v>
                </c:pt>
                <c:pt idx="16361">
                  <c:v>683833000000</c:v>
                </c:pt>
                <c:pt idx="16362">
                  <c:v>692811000000</c:v>
                </c:pt>
                <c:pt idx="16363">
                  <c:v>701877000000</c:v>
                </c:pt>
                <c:pt idx="16364">
                  <c:v>711054000000</c:v>
                </c:pt>
                <c:pt idx="16365">
                  <c:v>720391000000</c:v>
                </c:pt>
                <c:pt idx="16366">
                  <c:v>729910000000</c:v>
                </c:pt>
                <c:pt idx="16367">
                  <c:v>739485000000</c:v>
                </c:pt>
                <c:pt idx="16368">
                  <c:v>749180000000</c:v>
                </c:pt>
                <c:pt idx="16369">
                  <c:v>758749000000</c:v>
                </c:pt>
                <c:pt idx="16370">
                  <c:v>768680000000</c:v>
                </c:pt>
                <c:pt idx="16371">
                  <c:v>778732000000</c:v>
                </c:pt>
                <c:pt idx="16372">
                  <c:v>789068000000</c:v>
                </c:pt>
                <c:pt idx="16373">
                  <c:v>799384000000</c:v>
                </c:pt>
                <c:pt idx="16374">
                  <c:v>809720000000</c:v>
                </c:pt>
                <c:pt idx="16375">
                  <c:v>821075000000</c:v>
                </c:pt>
                <c:pt idx="16376">
                  <c:v>831791000000</c:v>
                </c:pt>
                <c:pt idx="16377">
                  <c:v>842686000000</c:v>
                </c:pt>
                <c:pt idx="16378">
                  <c:v>853660000000</c:v>
                </c:pt>
                <c:pt idx="16379">
                  <c:v>864761000000</c:v>
                </c:pt>
                <c:pt idx="16380">
                  <c:v>875535000000</c:v>
                </c:pt>
                <c:pt idx="16381">
                  <c:v>886883000000</c:v>
                </c:pt>
                <c:pt idx="16382">
                  <c:v>898361000000</c:v>
                </c:pt>
                <c:pt idx="16383">
                  <c:v>910025000000</c:v>
                </c:pt>
                <c:pt idx="16384">
                  <c:v>921759000000</c:v>
                </c:pt>
                <c:pt idx="16385">
                  <c:v>934320000000</c:v>
                </c:pt>
                <c:pt idx="16386">
                  <c:v>945599000000</c:v>
                </c:pt>
                <c:pt idx="16387">
                  <c:v>957743000000</c:v>
                </c:pt>
                <c:pt idx="16388">
                  <c:v>971071000000</c:v>
                </c:pt>
                <c:pt idx="16389">
                  <c:v>983531000000</c:v>
                </c:pt>
                <c:pt idx="16390">
                  <c:v>996128000000</c:v>
                </c:pt>
                <c:pt idx="16391">
                  <c:v>1009040000000</c:v>
                </c:pt>
                <c:pt idx="16392">
                  <c:v>1021900000000</c:v>
                </c:pt>
                <c:pt idx="16393">
                  <c:v>1034890000000</c:v>
                </c:pt>
                <c:pt idx="16394">
                  <c:v>1046100000000</c:v>
                </c:pt>
                <c:pt idx="16395">
                  <c:v>1059320000000</c:v>
                </c:pt>
                <c:pt idx="16396">
                  <c:v>1076160000000</c:v>
                </c:pt>
                <c:pt idx="16397">
                  <c:v>1087290000000</c:v>
                </c:pt>
                <c:pt idx="16398">
                  <c:v>1100990000000</c:v>
                </c:pt>
                <c:pt idx="16399">
                  <c:v>1117460000000</c:v>
                </c:pt>
                <c:pt idx="16400">
                  <c:v>1131510000000</c:v>
                </c:pt>
                <c:pt idx="16401">
                  <c:v>1145690000000</c:v>
                </c:pt>
                <c:pt idx="16402">
                  <c:v>1157330000000</c:v>
                </c:pt>
                <c:pt idx="16403">
                  <c:v>1171750000000</c:v>
                </c:pt>
                <c:pt idx="16404">
                  <c:v>1188840000000</c:v>
                </c:pt>
                <c:pt idx="16405">
                  <c:v>1200240000000</c:v>
                </c:pt>
                <c:pt idx="16406">
                  <c:v>1215110000000</c:v>
                </c:pt>
                <c:pt idx="16407">
                  <c:v>1232500000000</c:v>
                </c:pt>
                <c:pt idx="16408">
                  <c:v>1249260000000</c:v>
                </c:pt>
                <c:pt idx="16409">
                  <c:v>1264630000000</c:v>
                </c:pt>
                <c:pt idx="16410">
                  <c:v>1275290000000</c:v>
                </c:pt>
                <c:pt idx="16411">
                  <c:v>1293790000000</c:v>
                </c:pt>
                <c:pt idx="16412">
                  <c:v>1309570000000</c:v>
                </c:pt>
                <c:pt idx="16413">
                  <c:v>1322670000000</c:v>
                </c:pt>
                <c:pt idx="16414">
                  <c:v>1338710000000</c:v>
                </c:pt>
                <c:pt idx="16415">
                  <c:v>1360280000000</c:v>
                </c:pt>
                <c:pt idx="16416">
                  <c:v>1375720000000</c:v>
                </c:pt>
                <c:pt idx="16417">
                  <c:v>1392290000000</c:v>
                </c:pt>
                <c:pt idx="16418">
                  <c:v>1405910000000</c:v>
                </c:pt>
                <c:pt idx="16419">
                  <c:v>1426780000000</c:v>
                </c:pt>
                <c:pt idx="16420">
                  <c:v>1443840000000</c:v>
                </c:pt>
                <c:pt idx="16421">
                  <c:v>1459190000000</c:v>
                </c:pt>
                <c:pt idx="16422">
                  <c:v>1474170000000</c:v>
                </c:pt>
                <c:pt idx="16423">
                  <c:v>1491630000000</c:v>
                </c:pt>
                <c:pt idx="16424">
                  <c:v>1511930000000</c:v>
                </c:pt>
                <c:pt idx="16425">
                  <c:v>1529700000000</c:v>
                </c:pt>
                <c:pt idx="16426">
                  <c:v>1544910000000</c:v>
                </c:pt>
                <c:pt idx="16427">
                  <c:v>1567520000000</c:v>
                </c:pt>
                <c:pt idx="16428">
                  <c:v>1585740000000</c:v>
                </c:pt>
                <c:pt idx="16429">
                  <c:v>1601570000000</c:v>
                </c:pt>
                <c:pt idx="16430">
                  <c:v>1617880000000</c:v>
                </c:pt>
                <c:pt idx="16431">
                  <c:v>1636510000000</c:v>
                </c:pt>
                <c:pt idx="16432">
                  <c:v>1661440000000</c:v>
                </c:pt>
                <c:pt idx="16433">
                  <c:v>1676650000000</c:v>
                </c:pt>
                <c:pt idx="16434">
                  <c:v>1695180000000</c:v>
                </c:pt>
                <c:pt idx="16435">
                  <c:v>1714460000000</c:v>
                </c:pt>
                <c:pt idx="16436">
                  <c:v>1738700000000</c:v>
                </c:pt>
                <c:pt idx="16437">
                  <c:v>1753840000000</c:v>
                </c:pt>
                <c:pt idx="16438">
                  <c:v>1773200000000</c:v>
                </c:pt>
                <c:pt idx="16439">
                  <c:v>1793060000000</c:v>
                </c:pt>
                <c:pt idx="16440">
                  <c:v>1817380000000</c:v>
                </c:pt>
                <c:pt idx="16441">
                  <c:v>1833630000000</c:v>
                </c:pt>
                <c:pt idx="16442">
                  <c:v>1853910000000</c:v>
                </c:pt>
                <c:pt idx="16443">
                  <c:v>1874060000000</c:v>
                </c:pt>
                <c:pt idx="16444">
                  <c:v>1899120000000</c:v>
                </c:pt>
                <c:pt idx="16445">
                  <c:v>1915040000000</c:v>
                </c:pt>
                <c:pt idx="16446">
                  <c:v>1935860000000</c:v>
                </c:pt>
                <c:pt idx="16447">
                  <c:v>1956980000000</c:v>
                </c:pt>
                <c:pt idx="16448">
                  <c:v>1983480000000</c:v>
                </c:pt>
                <c:pt idx="16449">
                  <c:v>1999250000000</c:v>
                </c:pt>
                <c:pt idx="16450">
                  <c:v>2020630000000</c:v>
                </c:pt>
                <c:pt idx="16451">
                  <c:v>2043820000000</c:v>
                </c:pt>
                <c:pt idx="16452">
                  <c:v>2069740000000</c:v>
                </c:pt>
                <c:pt idx="16453">
                  <c:v>2083980000000</c:v>
                </c:pt>
                <c:pt idx="16454">
                  <c:v>2105840000000</c:v>
                </c:pt>
                <c:pt idx="16455">
                  <c:v>2130970000000</c:v>
                </c:pt>
                <c:pt idx="16456">
                  <c:v>2157020000000</c:v>
                </c:pt>
                <c:pt idx="16457">
                  <c:v>2179360000000</c:v>
                </c:pt>
                <c:pt idx="16458">
                  <c:v>2194460000000</c:v>
                </c:pt>
                <c:pt idx="16459">
                  <c:v>2223350000000</c:v>
                </c:pt>
                <c:pt idx="16460">
                  <c:v>2246130000000</c:v>
                </c:pt>
                <c:pt idx="16461">
                  <c:v>2270750000000</c:v>
                </c:pt>
                <c:pt idx="16462">
                  <c:v>2286820000000</c:v>
                </c:pt>
                <c:pt idx="16463">
                  <c:v>2315350000000</c:v>
                </c:pt>
                <c:pt idx="16464">
                  <c:v>2337320000000</c:v>
                </c:pt>
                <c:pt idx="16465">
                  <c:v>2360650000000</c:v>
                </c:pt>
                <c:pt idx="16466">
                  <c:v>2379190000000</c:v>
                </c:pt>
                <c:pt idx="16467">
                  <c:v>2410270000000</c:v>
                </c:pt>
                <c:pt idx="16468">
                  <c:v>2434120000000</c:v>
                </c:pt>
                <c:pt idx="16469">
                  <c:v>2456030000000</c:v>
                </c:pt>
                <c:pt idx="16470">
                  <c:v>2476840000000</c:v>
                </c:pt>
                <c:pt idx="16471">
                  <c:v>2501010000000</c:v>
                </c:pt>
                <c:pt idx="16472">
                  <c:v>2526290000000</c:v>
                </c:pt>
                <c:pt idx="16473">
                  <c:v>2550610000000</c:v>
                </c:pt>
                <c:pt idx="16474">
                  <c:v>2573250000000</c:v>
                </c:pt>
                <c:pt idx="16475">
                  <c:v>2604500000000</c:v>
                </c:pt>
                <c:pt idx="16476">
                  <c:v>2629350000000</c:v>
                </c:pt>
                <c:pt idx="16477">
                  <c:v>2648720000000</c:v>
                </c:pt>
                <c:pt idx="16478">
                  <c:v>2675960000000</c:v>
                </c:pt>
                <c:pt idx="16479">
                  <c:v>2701240000000</c:v>
                </c:pt>
                <c:pt idx="16480">
                  <c:v>2731840000000</c:v>
                </c:pt>
                <c:pt idx="16481">
                  <c:v>2750790000000</c:v>
                </c:pt>
                <c:pt idx="16482">
                  <c:v>2776310000000</c:v>
                </c:pt>
                <c:pt idx="16483">
                  <c:v>2806690000000</c:v>
                </c:pt>
                <c:pt idx="16484">
                  <c:v>2832540000000</c:v>
                </c:pt>
                <c:pt idx="16485">
                  <c:v>2852730000000</c:v>
                </c:pt>
                <c:pt idx="16486">
                  <c:v>2881780000000</c:v>
                </c:pt>
                <c:pt idx="16487">
                  <c:v>2908040000000</c:v>
                </c:pt>
                <c:pt idx="16488">
                  <c:v>2939380000000</c:v>
                </c:pt>
                <c:pt idx="16489">
                  <c:v>2957700000000</c:v>
                </c:pt>
                <c:pt idx="16490">
                  <c:v>2984210000000</c:v>
                </c:pt>
                <c:pt idx="16491">
                  <c:v>3014340000000</c:v>
                </c:pt>
                <c:pt idx="16492">
                  <c:v>3044580000000</c:v>
                </c:pt>
                <c:pt idx="16493">
                  <c:v>3071570000000</c:v>
                </c:pt>
                <c:pt idx="16494">
                  <c:v>3098770000000</c:v>
                </c:pt>
                <c:pt idx="16495">
                  <c:v>3126140000000</c:v>
                </c:pt>
                <c:pt idx="16496">
                  <c:v>3153630000000</c:v>
                </c:pt>
                <c:pt idx="16497">
                  <c:v>3175050000000</c:v>
                </c:pt>
                <c:pt idx="16498">
                  <c:v>3202680000000</c:v>
                </c:pt>
                <c:pt idx="16499">
                  <c:v>3237510000000</c:v>
                </c:pt>
                <c:pt idx="16500">
                  <c:v>3263320000000</c:v>
                </c:pt>
                <c:pt idx="16501">
                  <c:v>3291260000000</c:v>
                </c:pt>
                <c:pt idx="16502">
                  <c:v>3321120000000</c:v>
                </c:pt>
                <c:pt idx="16503">
                  <c:v>3349380000000</c:v>
                </c:pt>
                <c:pt idx="16504">
                  <c:v>3377750000000</c:v>
                </c:pt>
                <c:pt idx="16505">
                  <c:v>3399140000000</c:v>
                </c:pt>
                <c:pt idx="16506">
                  <c:v>3427710000000</c:v>
                </c:pt>
                <c:pt idx="16507">
                  <c:v>3456390000000</c:v>
                </c:pt>
                <c:pt idx="16508">
                  <c:v>3490700000000</c:v>
                </c:pt>
                <c:pt idx="16509">
                  <c:v>3519540000000</c:v>
                </c:pt>
                <c:pt idx="16510">
                  <c:v>3542600000000</c:v>
                </c:pt>
                <c:pt idx="16511">
                  <c:v>3580420000000</c:v>
                </c:pt>
                <c:pt idx="16512">
                  <c:v>3609580000000</c:v>
                </c:pt>
                <c:pt idx="16513">
                  <c:v>3629810000000</c:v>
                </c:pt>
                <c:pt idx="16514">
                  <c:v>3659170000000</c:v>
                </c:pt>
                <c:pt idx="16515">
                  <c:v>3688620000000</c:v>
                </c:pt>
                <c:pt idx="16516">
                  <c:v>3723740000000</c:v>
                </c:pt>
                <c:pt idx="16517">
                  <c:v>3753350000000</c:v>
                </c:pt>
                <c:pt idx="16518">
                  <c:v>3783040000000</c:v>
                </c:pt>
                <c:pt idx="16519">
                  <c:v>3818480000000</c:v>
                </c:pt>
                <c:pt idx="16520">
                  <c:v>3848270000000</c:v>
                </c:pt>
                <c:pt idx="16521">
                  <c:v>3872050000000</c:v>
                </c:pt>
                <c:pt idx="16522">
                  <c:v>3897510000000</c:v>
                </c:pt>
                <c:pt idx="16523">
                  <c:v>3927510000000</c:v>
                </c:pt>
                <c:pt idx="16524">
                  <c:v>3960360000000</c:v>
                </c:pt>
                <c:pt idx="16525">
                  <c:v>3990490000000</c:v>
                </c:pt>
                <c:pt idx="16526">
                  <c:v>4020660000000</c:v>
                </c:pt>
                <c:pt idx="16527">
                  <c:v>4060070000000</c:v>
                </c:pt>
                <c:pt idx="16528">
                  <c:v>4090280000000</c:v>
                </c:pt>
                <c:pt idx="16529">
                  <c:v>4120520000000</c:v>
                </c:pt>
                <c:pt idx="16530">
                  <c:v>4141300000000</c:v>
                </c:pt>
                <c:pt idx="16531">
                  <c:v>4171620000000</c:v>
                </c:pt>
                <c:pt idx="16532">
                  <c:v>4210100000000</c:v>
                </c:pt>
                <c:pt idx="16533">
                  <c:v>4231420000000</c:v>
                </c:pt>
                <c:pt idx="16534">
                  <c:v>4261770000000</c:v>
                </c:pt>
                <c:pt idx="16535">
                  <c:v>4301180000000</c:v>
                </c:pt>
                <c:pt idx="16536">
                  <c:v>4331490000000</c:v>
                </c:pt>
                <c:pt idx="16537">
                  <c:v>4361790000000</c:v>
                </c:pt>
                <c:pt idx="16538">
                  <c:v>4386430000000</c:v>
                </c:pt>
                <c:pt idx="16539">
                  <c:v>4416760000000</c:v>
                </c:pt>
                <c:pt idx="16540">
                  <c:v>4451820000000</c:v>
                </c:pt>
                <c:pt idx="16541">
                  <c:v>4475050000000</c:v>
                </c:pt>
                <c:pt idx="16542">
                  <c:v>4505310000000</c:v>
                </c:pt>
                <c:pt idx="16543">
                  <c:v>4537150000000</c:v>
                </c:pt>
                <c:pt idx="16544">
                  <c:v>4572440000000</c:v>
                </c:pt>
                <c:pt idx="16545">
                  <c:v>4602480000000</c:v>
                </c:pt>
                <c:pt idx="16546">
                  <c:v>4626730000000</c:v>
                </c:pt>
                <c:pt idx="16547">
                  <c:v>4658110000000</c:v>
                </c:pt>
                <c:pt idx="16548">
                  <c:v>4688010000000</c:v>
                </c:pt>
                <c:pt idx="16549">
                  <c:v>4715070000000</c:v>
                </c:pt>
                <c:pt idx="16550">
                  <c:v>4744820000000</c:v>
                </c:pt>
                <c:pt idx="16551">
                  <c:v>4778590000000</c:v>
                </c:pt>
                <c:pt idx="16552">
                  <c:v>4811180000000</c:v>
                </c:pt>
                <c:pt idx="16553">
                  <c:v>4840600000000</c:v>
                </c:pt>
                <c:pt idx="16554">
                  <c:v>4865210000000</c:v>
                </c:pt>
                <c:pt idx="16555">
                  <c:v>4898420000000</c:v>
                </c:pt>
                <c:pt idx="16556">
                  <c:v>4927650000000</c:v>
                </c:pt>
                <c:pt idx="16557">
                  <c:v>4957040000000</c:v>
                </c:pt>
                <c:pt idx="16558">
                  <c:v>4980170000000</c:v>
                </c:pt>
                <c:pt idx="16559">
                  <c:v>5013810000000</c:v>
                </c:pt>
                <c:pt idx="16560">
                  <c:v>5042380000000</c:v>
                </c:pt>
                <c:pt idx="16561">
                  <c:v>5070920000000</c:v>
                </c:pt>
                <c:pt idx="16562">
                  <c:v>5096530000000</c:v>
                </c:pt>
                <c:pt idx="16563">
                  <c:v>5131400000000</c:v>
                </c:pt>
                <c:pt idx="16564">
                  <c:v>5159600000000</c:v>
                </c:pt>
                <c:pt idx="16565">
                  <c:v>5183230000000</c:v>
                </c:pt>
                <c:pt idx="16566">
                  <c:v>5209270000000</c:v>
                </c:pt>
                <c:pt idx="16567">
                  <c:v>5237030000000</c:v>
                </c:pt>
                <c:pt idx="16568">
                  <c:v>5268350000000</c:v>
                </c:pt>
                <c:pt idx="16569">
                  <c:v>5291520000000</c:v>
                </c:pt>
                <c:pt idx="16570">
                  <c:v>5322430000000</c:v>
                </c:pt>
                <c:pt idx="16571">
                  <c:v>5349640000000</c:v>
                </c:pt>
                <c:pt idx="16572">
                  <c:v>5379580000000</c:v>
                </c:pt>
                <c:pt idx="16573">
                  <c:v>5401500000000</c:v>
                </c:pt>
                <c:pt idx="16574">
                  <c:v>5430070000000</c:v>
                </c:pt>
                <c:pt idx="16575">
                  <c:v>5456560000000</c:v>
                </c:pt>
                <c:pt idx="16576">
                  <c:v>5483060000000</c:v>
                </c:pt>
                <c:pt idx="16577">
                  <c:v>5504090000000</c:v>
                </c:pt>
                <c:pt idx="16578">
                  <c:v>5529970000000</c:v>
                </c:pt>
                <c:pt idx="16579">
                  <c:v>5560370000000</c:v>
                </c:pt>
                <c:pt idx="16580">
                  <c:v>5587670000000</c:v>
                </c:pt>
                <c:pt idx="16581">
                  <c:v>5607490000000</c:v>
                </c:pt>
                <c:pt idx="16582">
                  <c:v>5632630000000</c:v>
                </c:pt>
                <c:pt idx="16583">
                  <c:v>5662100000000</c:v>
                </c:pt>
                <c:pt idx="16584">
                  <c:v>5688490000000</c:v>
                </c:pt>
                <c:pt idx="16585">
                  <c:v>5707010000000</c:v>
                </c:pt>
                <c:pt idx="16586">
                  <c:v>5731430000000</c:v>
                </c:pt>
                <c:pt idx="16587">
                  <c:v>5760780000000</c:v>
                </c:pt>
                <c:pt idx="16588">
                  <c:v>5785310000000</c:v>
                </c:pt>
                <c:pt idx="16589">
                  <c:v>5800660000000</c:v>
                </c:pt>
                <c:pt idx="16590">
                  <c:v>5824240000000</c:v>
                </c:pt>
                <c:pt idx="16591">
                  <c:v>5854630000000</c:v>
                </c:pt>
                <c:pt idx="16592">
                  <c:v>5881190000000</c:v>
                </c:pt>
                <c:pt idx="16593">
                  <c:v>5904300000000</c:v>
                </c:pt>
                <c:pt idx="16594">
                  <c:v>5918520000000</c:v>
                </c:pt>
                <c:pt idx="16595">
                  <c:v>5949200000000</c:v>
                </c:pt>
                <c:pt idx="16596">
                  <c:v>5971920000000</c:v>
                </c:pt>
                <c:pt idx="16597">
                  <c:v>5994280000000</c:v>
                </c:pt>
                <c:pt idx="16598">
                  <c:v>6004300000000</c:v>
                </c:pt>
                <c:pt idx="16599">
                  <c:v>6035700000000</c:v>
                </c:pt>
                <c:pt idx="16600">
                  <c:v>6059450000000</c:v>
                </c:pt>
                <c:pt idx="16601">
                  <c:v>6081020000000</c:v>
                </c:pt>
                <c:pt idx="16602">
                  <c:v>6092390000000</c:v>
                </c:pt>
                <c:pt idx="16603">
                  <c:v>6125450000000</c:v>
                </c:pt>
                <c:pt idx="16604">
                  <c:v>6146350000000</c:v>
                </c:pt>
                <c:pt idx="16605">
                  <c:v>6166560000000</c:v>
                </c:pt>
                <c:pt idx="16606">
                  <c:v>6173350000000</c:v>
                </c:pt>
                <c:pt idx="16607">
                  <c:v>6193560000000</c:v>
                </c:pt>
                <c:pt idx="16608">
                  <c:v>6225290000000</c:v>
                </c:pt>
                <c:pt idx="16609">
                  <c:v>6245270000000</c:v>
                </c:pt>
                <c:pt idx="16610">
                  <c:v>6253780000000</c:v>
                </c:pt>
                <c:pt idx="16611">
                  <c:v>6288830000000</c:v>
                </c:pt>
                <c:pt idx="16612">
                  <c:v>6308300000000</c:v>
                </c:pt>
                <c:pt idx="16613">
                  <c:v>6324370000000</c:v>
                </c:pt>
                <c:pt idx="16614">
                  <c:v>6332200000000</c:v>
                </c:pt>
                <c:pt idx="16615">
                  <c:v>6350950000000</c:v>
                </c:pt>
                <c:pt idx="16616">
                  <c:v>6383700000000</c:v>
                </c:pt>
                <c:pt idx="16617">
                  <c:v>6398000000000</c:v>
                </c:pt>
                <c:pt idx="16618">
                  <c:v>6416200000000</c:v>
                </c:pt>
                <c:pt idx="16619">
                  <c:v>6439350000000</c:v>
                </c:pt>
                <c:pt idx="16620">
                  <c:v>6457280000000</c:v>
                </c:pt>
                <c:pt idx="16621">
                  <c:v>6468640000000</c:v>
                </c:pt>
                <c:pt idx="16622">
                  <c:v>6476350000000</c:v>
                </c:pt>
                <c:pt idx="16623">
                  <c:v>6493620000000</c:v>
                </c:pt>
                <c:pt idx="16624">
                  <c:v>6528380000000</c:v>
                </c:pt>
                <c:pt idx="16625">
                  <c:v>6535350000000</c:v>
                </c:pt>
                <c:pt idx="16626">
                  <c:v>6551980000000</c:v>
                </c:pt>
                <c:pt idx="16627">
                  <c:v>6578070000000</c:v>
                </c:pt>
                <c:pt idx="16628">
                  <c:v>6594410000000</c:v>
                </c:pt>
                <c:pt idx="16629">
                  <c:v>6610550000000</c:v>
                </c:pt>
                <c:pt idx="16630">
                  <c:v>6612120000000</c:v>
                </c:pt>
                <c:pt idx="16631">
                  <c:v>6627810000000</c:v>
                </c:pt>
                <c:pt idx="16632">
                  <c:v>6643290000000</c:v>
                </c:pt>
                <c:pt idx="16633">
                  <c:v>6660570000000</c:v>
                </c:pt>
                <c:pt idx="16634">
                  <c:v>6675570000000</c:v>
                </c:pt>
                <c:pt idx="16635">
                  <c:v>6686740000000</c:v>
                </c:pt>
                <c:pt idx="16636">
                  <c:v>6717640000000</c:v>
                </c:pt>
                <c:pt idx="16637">
                  <c:v>6732180000000</c:v>
                </c:pt>
                <c:pt idx="16638">
                  <c:v>6734370000000</c:v>
                </c:pt>
                <c:pt idx="16639">
                  <c:v>6748510000000</c:v>
                </c:pt>
                <c:pt idx="16640">
                  <c:v>6762430000000</c:v>
                </c:pt>
                <c:pt idx="16641">
                  <c:v>6773830000000</c:v>
                </c:pt>
                <c:pt idx="16642">
                  <c:v>6787200000000</c:v>
                </c:pt>
                <c:pt idx="16643">
                  <c:v>6800350000000</c:v>
                </c:pt>
                <c:pt idx="16644">
                  <c:v>6827770000000</c:v>
                </c:pt>
                <c:pt idx="16645">
                  <c:v>6840510000000</c:v>
                </c:pt>
                <c:pt idx="16646">
                  <c:v>6838170000000</c:v>
                </c:pt>
                <c:pt idx="16647">
                  <c:v>6854580000000</c:v>
                </c:pt>
                <c:pt idx="16648">
                  <c:v>6866670000000</c:v>
                </c:pt>
                <c:pt idx="16649">
                  <c:v>6872820000000</c:v>
                </c:pt>
                <c:pt idx="16650">
                  <c:v>6884330000000</c:v>
                </c:pt>
                <c:pt idx="16651">
                  <c:v>6895610000000</c:v>
                </c:pt>
                <c:pt idx="16652">
                  <c:v>6922850000000</c:v>
                </c:pt>
                <c:pt idx="16653">
                  <c:v>6933650000000</c:v>
                </c:pt>
                <c:pt idx="16654">
                  <c:v>6944210000000</c:v>
                </c:pt>
                <c:pt idx="16655">
                  <c:v>6946520000000</c:v>
                </c:pt>
                <c:pt idx="16656">
                  <c:v>6956650000000</c:v>
                </c:pt>
                <c:pt idx="16657">
                  <c:v>6973070000000</c:v>
                </c:pt>
                <c:pt idx="16658">
                  <c:v>6967780000000</c:v>
                </c:pt>
                <c:pt idx="16659">
                  <c:v>6977110000000</c:v>
                </c:pt>
                <c:pt idx="16660">
                  <c:v>7000620000000</c:v>
                </c:pt>
                <c:pt idx="16661">
                  <c:v>7009390000000</c:v>
                </c:pt>
                <c:pt idx="16662">
                  <c:v>7017880000000</c:v>
                </c:pt>
                <c:pt idx="16663">
                  <c:v>7020040000000</c:v>
                </c:pt>
                <c:pt idx="16664">
                  <c:v>7028020000000</c:v>
                </c:pt>
                <c:pt idx="16665">
                  <c:v>7035720000000</c:v>
                </c:pt>
                <c:pt idx="16666">
                  <c:v>7036500000000</c:v>
                </c:pt>
                <c:pt idx="16667">
                  <c:v>7043650000000</c:v>
                </c:pt>
                <c:pt idx="16668">
                  <c:v>7054470000000</c:v>
                </c:pt>
                <c:pt idx="16669">
                  <c:v>7068320000000</c:v>
                </c:pt>
                <c:pt idx="16670">
                  <c:v>7074500000000</c:v>
                </c:pt>
                <c:pt idx="16671">
                  <c:v>7073160000000</c:v>
                </c:pt>
                <c:pt idx="16672">
                  <c:v>7078800000000</c:v>
                </c:pt>
                <c:pt idx="16673">
                  <c:v>7084130000000</c:v>
                </c:pt>
                <c:pt idx="16674">
                  <c:v>7086250000000</c:v>
                </c:pt>
                <c:pt idx="16675">
                  <c:v>7091050000000</c:v>
                </c:pt>
                <c:pt idx="16676">
                  <c:v>7094660000000</c:v>
                </c:pt>
                <c:pt idx="16677">
                  <c:v>7111830000000</c:v>
                </c:pt>
                <c:pt idx="16678">
                  <c:v>7115470000000</c:v>
                </c:pt>
                <c:pt idx="16679">
                  <c:v>7106360000000</c:v>
                </c:pt>
                <c:pt idx="16680">
                  <c:v>7111710000000</c:v>
                </c:pt>
                <c:pt idx="16681">
                  <c:v>7114350000000</c:v>
                </c:pt>
                <c:pt idx="16682">
                  <c:v>7129870000000</c:v>
                </c:pt>
                <c:pt idx="16683">
                  <c:v>7115950000000</c:v>
                </c:pt>
                <c:pt idx="16684">
                  <c:v>7117780000000</c:v>
                </c:pt>
                <c:pt idx="16685">
                  <c:v>7131190000000</c:v>
                </c:pt>
                <c:pt idx="16686">
                  <c:v>7132090000000</c:v>
                </c:pt>
                <c:pt idx="16687">
                  <c:v>7120360000000</c:v>
                </c:pt>
                <c:pt idx="16688">
                  <c:v>7121900000000</c:v>
                </c:pt>
                <c:pt idx="16689">
                  <c:v>7121610000000</c:v>
                </c:pt>
                <c:pt idx="16690">
                  <c:v>7135860000000</c:v>
                </c:pt>
                <c:pt idx="16691">
                  <c:v>7119740000000</c:v>
                </c:pt>
                <c:pt idx="16692">
                  <c:v>7118510000000</c:v>
                </c:pt>
                <c:pt idx="16693">
                  <c:v>7114470000000</c:v>
                </c:pt>
                <c:pt idx="16694">
                  <c:v>7126160000000</c:v>
                </c:pt>
                <c:pt idx="16695">
                  <c:v>7111210000000</c:v>
                </c:pt>
                <c:pt idx="16696">
                  <c:v>7109010000000</c:v>
                </c:pt>
                <c:pt idx="16697">
                  <c:v>7105450000000</c:v>
                </c:pt>
                <c:pt idx="16698">
                  <c:v>7116410000000</c:v>
                </c:pt>
                <c:pt idx="16699">
                  <c:v>7097180000000</c:v>
                </c:pt>
                <c:pt idx="16700">
                  <c:v>7092570000000</c:v>
                </c:pt>
                <c:pt idx="16701">
                  <c:v>7084860000000</c:v>
                </c:pt>
                <c:pt idx="16702">
                  <c:v>7091920000000</c:v>
                </c:pt>
                <c:pt idx="16703">
                  <c:v>7085730000000</c:v>
                </c:pt>
                <c:pt idx="16704">
                  <c:v>7066720000000</c:v>
                </c:pt>
                <c:pt idx="16705">
                  <c:v>7061570000000</c:v>
                </c:pt>
                <c:pt idx="16706">
                  <c:v>7067520000000</c:v>
                </c:pt>
                <c:pt idx="16707">
                  <c:v>7059360000000</c:v>
                </c:pt>
                <c:pt idx="16708">
                  <c:v>7037170000000</c:v>
                </c:pt>
                <c:pt idx="16709">
                  <c:v>7026510000000</c:v>
                </c:pt>
                <c:pt idx="16710">
                  <c:v>7027410000000</c:v>
                </c:pt>
                <c:pt idx="16711">
                  <c:v>7017190000000</c:v>
                </c:pt>
                <c:pt idx="16712">
                  <c:v>6995840000000</c:v>
                </c:pt>
                <c:pt idx="16713">
                  <c:v>6987780000000</c:v>
                </c:pt>
                <c:pt idx="16714">
                  <c:v>6975790000000</c:v>
                </c:pt>
                <c:pt idx="16715">
                  <c:v>6974590000000</c:v>
                </c:pt>
                <c:pt idx="16716">
                  <c:v>6950870000000</c:v>
                </c:pt>
                <c:pt idx="16717">
                  <c:v>6934080000000</c:v>
                </c:pt>
                <c:pt idx="16718">
                  <c:v>6919790000000</c:v>
                </c:pt>
                <c:pt idx="16719">
                  <c:v>6912260000000</c:v>
                </c:pt>
                <c:pt idx="16720">
                  <c:v>6892000000000</c:v>
                </c:pt>
                <c:pt idx="16721">
                  <c:v>6873830000000</c:v>
                </c:pt>
                <c:pt idx="16722">
                  <c:v>6857190000000</c:v>
                </c:pt>
                <c:pt idx="16723">
                  <c:v>6852530000000</c:v>
                </c:pt>
                <c:pt idx="16724">
                  <c:v>6829750000000</c:v>
                </c:pt>
                <c:pt idx="16725">
                  <c:v>6801260000000</c:v>
                </c:pt>
                <c:pt idx="16726">
                  <c:v>6782050000000</c:v>
                </c:pt>
                <c:pt idx="16727">
                  <c:v>6773120000000</c:v>
                </c:pt>
                <c:pt idx="16728">
                  <c:v>6750540000000</c:v>
                </c:pt>
                <c:pt idx="16729">
                  <c:v>6729680000000</c:v>
                </c:pt>
                <c:pt idx="16730">
                  <c:v>6697500000000</c:v>
                </c:pt>
                <c:pt idx="16731">
                  <c:v>6691690000000</c:v>
                </c:pt>
                <c:pt idx="16732">
                  <c:v>6666880000000</c:v>
                </c:pt>
                <c:pt idx="16733">
                  <c:v>6643300000000</c:v>
                </c:pt>
                <c:pt idx="16734">
                  <c:v>6602040000000</c:v>
                </c:pt>
                <c:pt idx="16735">
                  <c:v>6594200000000</c:v>
                </c:pt>
                <c:pt idx="16736">
                  <c:v>6567640000000</c:v>
                </c:pt>
                <c:pt idx="16737">
                  <c:v>6541340000000</c:v>
                </c:pt>
                <c:pt idx="16738">
                  <c:v>6497560000000</c:v>
                </c:pt>
                <c:pt idx="16739">
                  <c:v>6488750000000</c:v>
                </c:pt>
                <c:pt idx="16740">
                  <c:v>6460330000000</c:v>
                </c:pt>
                <c:pt idx="16741">
                  <c:v>6429330000000</c:v>
                </c:pt>
                <c:pt idx="16742">
                  <c:v>6380630000000</c:v>
                </c:pt>
                <c:pt idx="16743">
                  <c:v>6350140000000</c:v>
                </c:pt>
                <c:pt idx="16744">
                  <c:v>6339720000000</c:v>
                </c:pt>
                <c:pt idx="16745">
                  <c:v>6307870000000</c:v>
                </c:pt>
                <c:pt idx="16746">
                  <c:v>6255980000000</c:v>
                </c:pt>
                <c:pt idx="16747">
                  <c:v>6240540000000</c:v>
                </c:pt>
                <c:pt idx="16748">
                  <c:v>6206480000000</c:v>
                </c:pt>
                <c:pt idx="16749">
                  <c:v>6171160000000</c:v>
                </c:pt>
                <c:pt idx="16750">
                  <c:v>6116430000000</c:v>
                </c:pt>
                <c:pt idx="16751">
                  <c:v>6080440000000</c:v>
                </c:pt>
                <c:pt idx="16752">
                  <c:v>6062110000000</c:v>
                </c:pt>
                <c:pt idx="16753">
                  <c:v>6028930000000</c:v>
                </c:pt>
                <c:pt idx="16754">
                  <c:v>5990860000000</c:v>
                </c:pt>
                <c:pt idx="16755">
                  <c:v>5946240000000</c:v>
                </c:pt>
                <c:pt idx="16756">
                  <c:v>5906690000000</c:v>
                </c:pt>
                <c:pt idx="16757">
                  <c:v>5869900000000</c:v>
                </c:pt>
                <c:pt idx="16758">
                  <c:v>5810060000000</c:v>
                </c:pt>
                <c:pt idx="16759">
                  <c:v>5768730000000</c:v>
                </c:pt>
                <c:pt idx="16760">
                  <c:v>5742470000000</c:v>
                </c:pt>
                <c:pt idx="16761">
                  <c:v>5706850000000</c:v>
                </c:pt>
                <c:pt idx="16762">
                  <c:v>5663490000000</c:v>
                </c:pt>
                <c:pt idx="16763">
                  <c:v>5609690000000</c:v>
                </c:pt>
                <c:pt idx="16764">
                  <c:v>5565020000000</c:v>
                </c:pt>
                <c:pt idx="16765">
                  <c:v>5519750000000</c:v>
                </c:pt>
                <c:pt idx="16766">
                  <c:v>5461920000000</c:v>
                </c:pt>
                <c:pt idx="16767">
                  <c:v>5415740000000</c:v>
                </c:pt>
                <c:pt idx="16768">
                  <c:v>5369000000000</c:v>
                </c:pt>
                <c:pt idx="16769">
                  <c:v>5342030000000</c:v>
                </c:pt>
                <c:pt idx="16770">
                  <c:v>5294010000000</c:v>
                </c:pt>
                <c:pt idx="16771">
                  <c:v>5229020000000</c:v>
                </c:pt>
                <c:pt idx="16772">
                  <c:v>5185940000000</c:v>
                </c:pt>
                <c:pt idx="16773">
                  <c:v>5136260000000</c:v>
                </c:pt>
                <c:pt idx="16774">
                  <c:v>5078950000000</c:v>
                </c:pt>
                <c:pt idx="16775">
                  <c:v>5028550000000</c:v>
                </c:pt>
                <c:pt idx="16776">
                  <c:v>4977690000000</c:v>
                </c:pt>
                <c:pt idx="16777">
                  <c:v>4942210000000</c:v>
                </c:pt>
                <c:pt idx="16778">
                  <c:v>4890300000000</c:v>
                </c:pt>
                <c:pt idx="16779">
                  <c:v>4837960000000</c:v>
                </c:pt>
                <c:pt idx="16780">
                  <c:v>4775380000000</c:v>
                </c:pt>
                <c:pt idx="16781">
                  <c:v>4722190000000</c:v>
                </c:pt>
                <c:pt idx="16782">
                  <c:v>4665320000000</c:v>
                </c:pt>
                <c:pt idx="16783">
                  <c:v>4611650000000</c:v>
                </c:pt>
                <c:pt idx="16784">
                  <c:v>4557640000000</c:v>
                </c:pt>
                <c:pt idx="16785">
                  <c:v>4513340000000</c:v>
                </c:pt>
                <c:pt idx="16786">
                  <c:v>4458630000000</c:v>
                </c:pt>
                <c:pt idx="16787">
                  <c:v>4403620000000</c:v>
                </c:pt>
                <c:pt idx="16788">
                  <c:v>4339590000000</c:v>
                </c:pt>
                <c:pt idx="16789">
                  <c:v>4284050000000</c:v>
                </c:pt>
                <c:pt idx="16790">
                  <c:v>4228300000000</c:v>
                </c:pt>
                <c:pt idx="16791">
                  <c:v>4173560000000</c:v>
                </c:pt>
                <c:pt idx="16792">
                  <c:v>4117530000000</c:v>
                </c:pt>
                <c:pt idx="16793">
                  <c:v>4057900000000</c:v>
                </c:pt>
                <c:pt idx="16794">
                  <c:v>4010760000000</c:v>
                </c:pt>
                <c:pt idx="16795">
                  <c:v>3954270000000</c:v>
                </c:pt>
                <c:pt idx="16796">
                  <c:v>3890080000000</c:v>
                </c:pt>
                <c:pt idx="16797">
                  <c:v>3833420000000</c:v>
                </c:pt>
                <c:pt idx="16798">
                  <c:v>3776700000000</c:v>
                </c:pt>
                <c:pt idx="16799">
                  <c:v>3722690000000</c:v>
                </c:pt>
                <c:pt idx="16800">
                  <c:v>3666000000000</c:v>
                </c:pt>
                <c:pt idx="16801">
                  <c:v>3609310000000</c:v>
                </c:pt>
                <c:pt idx="16802">
                  <c:v>3555930000000</c:v>
                </c:pt>
                <c:pt idx="16803">
                  <c:v>3499280000000</c:v>
                </c:pt>
                <c:pt idx="16804">
                  <c:v>3440520000000</c:v>
                </c:pt>
                <c:pt idx="16805">
                  <c:v>3380290000000</c:v>
                </c:pt>
                <c:pt idx="16806">
                  <c:v>3323930000000</c:v>
                </c:pt>
                <c:pt idx="16807">
                  <c:v>3270830000000</c:v>
                </c:pt>
                <c:pt idx="16808">
                  <c:v>3214800000000</c:v>
                </c:pt>
                <c:pt idx="16809">
                  <c:v>3158940000000</c:v>
                </c:pt>
                <c:pt idx="16810">
                  <c:v>3105290000000</c:v>
                </c:pt>
                <c:pt idx="16811">
                  <c:v>3049810000000</c:v>
                </c:pt>
                <c:pt idx="16812">
                  <c:v>2993880000000</c:v>
                </c:pt>
                <c:pt idx="16813">
                  <c:v>2933620000000</c:v>
                </c:pt>
                <c:pt idx="16814">
                  <c:v>2878960000000</c:v>
                </c:pt>
                <c:pt idx="16815">
                  <c:v>2829510000000</c:v>
                </c:pt>
                <c:pt idx="16816">
                  <c:v>2773530000000</c:v>
                </c:pt>
                <c:pt idx="16817">
                  <c:v>2719810000000</c:v>
                </c:pt>
                <c:pt idx="16818">
                  <c:v>2662790000000</c:v>
                </c:pt>
                <c:pt idx="16819">
                  <c:v>2615830000000</c:v>
                </c:pt>
                <c:pt idx="16820">
                  <c:v>2563120000000</c:v>
                </c:pt>
                <c:pt idx="16821">
                  <c:v>2506200000000</c:v>
                </c:pt>
                <c:pt idx="16822">
                  <c:v>2454390000000</c:v>
                </c:pt>
                <c:pt idx="16823">
                  <c:v>2406790000000</c:v>
                </c:pt>
                <c:pt idx="16824">
                  <c:v>2353830000000</c:v>
                </c:pt>
                <c:pt idx="16825">
                  <c:v>2303400000000</c:v>
                </c:pt>
                <c:pt idx="16826">
                  <c:v>2251040000000</c:v>
                </c:pt>
                <c:pt idx="16827">
                  <c:v>2205010000000</c:v>
                </c:pt>
                <c:pt idx="16828">
                  <c:v>2156000000000</c:v>
                </c:pt>
                <c:pt idx="16829">
                  <c:v>2107100000000</c:v>
                </c:pt>
                <c:pt idx="16830">
                  <c:v>2056970000000</c:v>
                </c:pt>
                <c:pt idx="16831">
                  <c:v>2011400000000</c:v>
                </c:pt>
                <c:pt idx="16832">
                  <c:v>1964540000000</c:v>
                </c:pt>
                <c:pt idx="16833">
                  <c:v>1918290000000</c:v>
                </c:pt>
                <c:pt idx="16834">
                  <c:v>1870260000000</c:v>
                </c:pt>
                <c:pt idx="16835">
                  <c:v>1826630000000</c:v>
                </c:pt>
                <c:pt idx="16836">
                  <c:v>1782150000000</c:v>
                </c:pt>
                <c:pt idx="16837">
                  <c:v>1739140000000</c:v>
                </c:pt>
                <c:pt idx="16838">
                  <c:v>1693500000000</c:v>
                </c:pt>
                <c:pt idx="16839">
                  <c:v>1650880000000</c:v>
                </c:pt>
                <c:pt idx="16840">
                  <c:v>1609780000000</c:v>
                </c:pt>
                <c:pt idx="16841">
                  <c:v>1569420000000</c:v>
                </c:pt>
                <c:pt idx="16842">
                  <c:v>1526720000000</c:v>
                </c:pt>
                <c:pt idx="16843">
                  <c:v>1487560000000</c:v>
                </c:pt>
                <c:pt idx="16844">
                  <c:v>1448130000000</c:v>
                </c:pt>
                <c:pt idx="16845">
                  <c:v>1410580000000</c:v>
                </c:pt>
                <c:pt idx="16846">
                  <c:v>1370330000000</c:v>
                </c:pt>
                <c:pt idx="16847">
                  <c:v>1332870000000</c:v>
                </c:pt>
                <c:pt idx="16848">
                  <c:v>1296520000000</c:v>
                </c:pt>
                <c:pt idx="16849">
                  <c:v>1261430000000</c:v>
                </c:pt>
                <c:pt idx="16850">
                  <c:v>1224670000000</c:v>
                </c:pt>
                <c:pt idx="16851">
                  <c:v>1189880000000</c:v>
                </c:pt>
                <c:pt idx="16852">
                  <c:v>1156010000000</c:v>
                </c:pt>
                <c:pt idx="16853">
                  <c:v>1123790000000</c:v>
                </c:pt>
                <c:pt idx="16854">
                  <c:v>1090990000000</c:v>
                </c:pt>
                <c:pt idx="16855">
                  <c:v>1056410000000</c:v>
                </c:pt>
                <c:pt idx="16856">
                  <c:v>1025620000000</c:v>
                </c:pt>
                <c:pt idx="16857">
                  <c:v>995625000000</c:v>
                </c:pt>
                <c:pt idx="16858">
                  <c:v>965521000000</c:v>
                </c:pt>
                <c:pt idx="16859">
                  <c:v>934774000000</c:v>
                </c:pt>
                <c:pt idx="16860">
                  <c:v>907312000000</c:v>
                </c:pt>
                <c:pt idx="16861">
                  <c:v>879211000000</c:v>
                </c:pt>
                <c:pt idx="16862">
                  <c:v>851719000000</c:v>
                </c:pt>
                <c:pt idx="16863">
                  <c:v>823483000000</c:v>
                </c:pt>
                <c:pt idx="16864">
                  <c:v>797919000000</c:v>
                </c:pt>
                <c:pt idx="16865">
                  <c:v>772353000000</c:v>
                </c:pt>
                <c:pt idx="16866">
                  <c:v>747806000000</c:v>
                </c:pt>
                <c:pt idx="16867">
                  <c:v>722369000000</c:v>
                </c:pt>
                <c:pt idx="16868">
                  <c:v>700390000000</c:v>
                </c:pt>
                <c:pt idx="16869">
                  <c:v>677264000000</c:v>
                </c:pt>
                <c:pt idx="16870">
                  <c:v>654354000000</c:v>
                </c:pt>
                <c:pt idx="16871">
                  <c:v>631087000000</c:v>
                </c:pt>
                <c:pt idx="16872">
                  <c:v>611186000000</c:v>
                </c:pt>
                <c:pt idx="16873">
                  <c:v>590430000000</c:v>
                </c:pt>
                <c:pt idx="16874">
                  <c:v>568477000000</c:v>
                </c:pt>
                <c:pt idx="16875">
                  <c:v>549122000000</c:v>
                </c:pt>
                <c:pt idx="16876">
                  <c:v>530112000000</c:v>
                </c:pt>
                <c:pt idx="16877">
                  <c:v>512160000000</c:v>
                </c:pt>
                <c:pt idx="16878">
                  <c:v>493642000000</c:v>
                </c:pt>
                <c:pt idx="16879">
                  <c:v>476250000000</c:v>
                </c:pt>
                <c:pt idx="16880">
                  <c:v>459868000000</c:v>
                </c:pt>
                <c:pt idx="16881">
                  <c:v>443484000000</c:v>
                </c:pt>
                <c:pt idx="16882">
                  <c:v>426989000000</c:v>
                </c:pt>
                <c:pt idx="16883">
                  <c:v>411831000000</c:v>
                </c:pt>
                <c:pt idx="16884">
                  <c:v>396930000000</c:v>
                </c:pt>
                <c:pt idx="16885">
                  <c:v>382354000000</c:v>
                </c:pt>
                <c:pt idx="16886">
                  <c:v>368116000000</c:v>
                </c:pt>
                <c:pt idx="16887">
                  <c:v>354614000000</c:v>
                </c:pt>
                <c:pt idx="16888">
                  <c:v>342068000000</c:v>
                </c:pt>
                <c:pt idx="16889">
                  <c:v>329079000000</c:v>
                </c:pt>
                <c:pt idx="16890">
                  <c:v>316862000000</c:v>
                </c:pt>
                <c:pt idx="16891">
                  <c:v>305315000000</c:v>
                </c:pt>
                <c:pt idx="16892">
                  <c:v>293905000000</c:v>
                </c:pt>
                <c:pt idx="16893">
                  <c:v>282149000000</c:v>
                </c:pt>
                <c:pt idx="16894">
                  <c:v>271926000000</c:v>
                </c:pt>
                <c:pt idx="16895">
                  <c:v>261684000000</c:v>
                </c:pt>
                <c:pt idx="16896">
                  <c:v>251137000000</c:v>
                </c:pt>
                <c:pt idx="16897">
                  <c:v>241737000000</c:v>
                </c:pt>
                <c:pt idx="16898">
                  <c:v>232584000000</c:v>
                </c:pt>
                <c:pt idx="16899">
                  <c:v>223468000000</c:v>
                </c:pt>
                <c:pt idx="16900">
                  <c:v>214995000000</c:v>
                </c:pt>
                <c:pt idx="16901">
                  <c:v>206836000000</c:v>
                </c:pt>
                <c:pt idx="16902">
                  <c:v>198953000000</c:v>
                </c:pt>
                <c:pt idx="16903">
                  <c:v>191404000000</c:v>
                </c:pt>
                <c:pt idx="16904">
                  <c:v>184143000000</c:v>
                </c:pt>
                <c:pt idx="16905">
                  <c:v>177098000000</c:v>
                </c:pt>
                <c:pt idx="16906">
                  <c:v>170393000000</c:v>
                </c:pt>
                <c:pt idx="16907">
                  <c:v>163548000000</c:v>
                </c:pt>
                <c:pt idx="16908">
                  <c:v>157531000000</c:v>
                </c:pt>
                <c:pt idx="16909">
                  <c:v>151604000000</c:v>
                </c:pt>
                <c:pt idx="16910">
                  <c:v>145670000000</c:v>
                </c:pt>
                <c:pt idx="16911">
                  <c:v>140222000000</c:v>
                </c:pt>
                <c:pt idx="16912">
                  <c:v>134995000000</c:v>
                </c:pt>
                <c:pt idx="16913">
                  <c:v>129839000000</c:v>
                </c:pt>
                <c:pt idx="16914">
                  <c:v>125041000000</c:v>
                </c:pt>
                <c:pt idx="16915">
                  <c:v>120442000000</c:v>
                </c:pt>
                <c:pt idx="16916">
                  <c:v>116049000000</c:v>
                </c:pt>
                <c:pt idx="16917">
                  <c:v>111833000000</c:v>
                </c:pt>
                <c:pt idx="16918">
                  <c:v>107706000000</c:v>
                </c:pt>
                <c:pt idx="16919">
                  <c:v>103847000000</c:v>
                </c:pt>
                <c:pt idx="16920">
                  <c:v>100154000000</c:v>
                </c:pt>
                <c:pt idx="16921">
                  <c:v>96483300000</c:v>
                </c:pt>
                <c:pt idx="16922">
                  <c:v>93115200000</c:v>
                </c:pt>
                <c:pt idx="16923">
                  <c:v>89894600000</c:v>
                </c:pt>
                <c:pt idx="16924">
                  <c:v>86713800000</c:v>
                </c:pt>
                <c:pt idx="16925">
                  <c:v>83784100000</c:v>
                </c:pt>
                <c:pt idx="16926">
                  <c:v>80984700000</c:v>
                </c:pt>
                <c:pt idx="16927">
                  <c:v>78087500000</c:v>
                </c:pt>
                <c:pt idx="16928">
                  <c:v>75548100000</c:v>
                </c:pt>
                <c:pt idx="16929">
                  <c:v>73202900000</c:v>
                </c:pt>
                <c:pt idx="16930">
                  <c:v>70607100000</c:v>
                </c:pt>
                <c:pt idx="16931">
                  <c:v>68412200000</c:v>
                </c:pt>
                <c:pt idx="16932">
                  <c:v>66208800000</c:v>
                </c:pt>
                <c:pt idx="16933">
                  <c:v>64220300000</c:v>
                </c:pt>
                <c:pt idx="16934">
                  <c:v>62323700000</c:v>
                </c:pt>
                <c:pt idx="16935">
                  <c:v>60439700000</c:v>
                </c:pt>
                <c:pt idx="16936">
                  <c:v>58720500000</c:v>
                </c:pt>
                <c:pt idx="16937">
                  <c:v>57081700000</c:v>
                </c:pt>
                <c:pt idx="16938">
                  <c:v>55496900000</c:v>
                </c:pt>
                <c:pt idx="16939">
                  <c:v>54013400000</c:v>
                </c:pt>
                <c:pt idx="16940">
                  <c:v>52538800000</c:v>
                </c:pt>
                <c:pt idx="16941">
                  <c:v>51153100000</c:v>
                </c:pt>
                <c:pt idx="16942">
                  <c:v>49880100000</c:v>
                </c:pt>
                <c:pt idx="16943">
                  <c:v>48426100000</c:v>
                </c:pt>
                <c:pt idx="16944">
                  <c:v>47287400000</c:v>
                </c:pt>
                <c:pt idx="16945">
                  <c:v>46202800000</c:v>
                </c:pt>
                <c:pt idx="16946">
                  <c:v>44956100000</c:v>
                </c:pt>
                <c:pt idx="16947">
                  <c:v>43989400000</c:v>
                </c:pt>
                <c:pt idx="16948">
                  <c:v>43086100000</c:v>
                </c:pt>
                <c:pt idx="16949">
                  <c:v>42035200000</c:v>
                </c:pt>
                <c:pt idx="16950">
                  <c:v>41214300000</c:v>
                </c:pt>
                <c:pt idx="16951">
                  <c:v>40412300000</c:v>
                </c:pt>
                <c:pt idx="16952">
                  <c:v>39544600000</c:v>
                </c:pt>
                <c:pt idx="16953">
                  <c:v>38845900000</c:v>
                </c:pt>
                <c:pt idx="16954">
                  <c:v>38068200000</c:v>
                </c:pt>
                <c:pt idx="16955">
                  <c:v>37442800000</c:v>
                </c:pt>
                <c:pt idx="16956">
                  <c:v>36846700000</c:v>
                </c:pt>
                <c:pt idx="16957">
                  <c:v>36180000000</c:v>
                </c:pt>
                <c:pt idx="16958">
                  <c:v>35646600000</c:v>
                </c:pt>
                <c:pt idx="16959">
                  <c:v>35143200000</c:v>
                </c:pt>
                <c:pt idx="16960">
                  <c:v>34552700000</c:v>
                </c:pt>
                <c:pt idx="16961">
                  <c:v>34096800000</c:v>
                </c:pt>
                <c:pt idx="16962">
                  <c:v>33685500000</c:v>
                </c:pt>
                <c:pt idx="16963">
                  <c:v>33185800000</c:v>
                </c:pt>
                <c:pt idx="16964">
                  <c:v>32795300000</c:v>
                </c:pt>
                <c:pt idx="16965">
                  <c:v>32413200000</c:v>
                </c:pt>
                <c:pt idx="16966">
                  <c:v>32018600000</c:v>
                </c:pt>
                <c:pt idx="16967">
                  <c:v>31661900000</c:v>
                </c:pt>
                <c:pt idx="16968">
                  <c:v>31273000000</c:v>
                </c:pt>
                <c:pt idx="16969">
                  <c:v>30973400000</c:v>
                </c:pt>
                <c:pt idx="16970">
                  <c:v>30704700000</c:v>
                </c:pt>
                <c:pt idx="16971">
                  <c:v>30329200000</c:v>
                </c:pt>
                <c:pt idx="16972">
                  <c:v>30073100000</c:v>
                </c:pt>
                <c:pt idx="16973">
                  <c:v>29836800000</c:v>
                </c:pt>
                <c:pt idx="16974">
                  <c:v>29527400000</c:v>
                </c:pt>
                <c:pt idx="16975">
                  <c:v>29308700000</c:v>
                </c:pt>
                <c:pt idx="16976">
                  <c:v>29089900000</c:v>
                </c:pt>
                <c:pt idx="16977">
                  <c:v>28804600000</c:v>
                </c:pt>
                <c:pt idx="16978">
                  <c:v>28627000000</c:v>
                </c:pt>
                <c:pt idx="16979">
                  <c:v>28355500000</c:v>
                </c:pt>
                <c:pt idx="16980">
                  <c:v>28189800000</c:v>
                </c:pt>
                <c:pt idx="16981">
                  <c:v>28017800000</c:v>
                </c:pt>
                <c:pt idx="16982">
                  <c:v>27799800000</c:v>
                </c:pt>
                <c:pt idx="16983">
                  <c:v>27658500000</c:v>
                </c:pt>
                <c:pt idx="16984">
                  <c:v>27515800000</c:v>
                </c:pt>
                <c:pt idx="16985">
                  <c:v>27292600000</c:v>
                </c:pt>
                <c:pt idx="16986">
                  <c:v>27200400000</c:v>
                </c:pt>
                <c:pt idx="16987">
                  <c:v>27082500000</c:v>
                </c:pt>
                <c:pt idx="16988">
                  <c:v>26900200000</c:v>
                </c:pt>
                <c:pt idx="16989">
                  <c:v>26785400000</c:v>
                </c:pt>
                <c:pt idx="16990">
                  <c:v>26682400000</c:v>
                </c:pt>
                <c:pt idx="16991">
                  <c:v>26579900000</c:v>
                </c:pt>
                <c:pt idx="16992">
                  <c:v>26468900000</c:v>
                </c:pt>
                <c:pt idx="16993">
                  <c:v>26352200000</c:v>
                </c:pt>
                <c:pt idx="16994">
                  <c:v>26264800000</c:v>
                </c:pt>
                <c:pt idx="16995">
                  <c:v>26188600000</c:v>
                </c:pt>
                <c:pt idx="16996">
                  <c:v>26075100000</c:v>
                </c:pt>
                <c:pt idx="16997">
                  <c:v>25994100000</c:v>
                </c:pt>
                <c:pt idx="16998">
                  <c:v>25917700000</c:v>
                </c:pt>
                <c:pt idx="16999">
                  <c:v>25824700000</c:v>
                </c:pt>
                <c:pt idx="17000">
                  <c:v>25764500000</c:v>
                </c:pt>
                <c:pt idx="17001">
                  <c:v>25695600000</c:v>
                </c:pt>
                <c:pt idx="17002">
                  <c:v>25599000000</c:v>
                </c:pt>
                <c:pt idx="17003">
                  <c:v>25541400000</c:v>
                </c:pt>
                <c:pt idx="17004">
                  <c:v>25486300000</c:v>
                </c:pt>
                <c:pt idx="17005">
                  <c:v>25406400000</c:v>
                </c:pt>
                <c:pt idx="17006">
                  <c:v>25347500000</c:v>
                </c:pt>
                <c:pt idx="17007">
                  <c:v>25306100000</c:v>
                </c:pt>
                <c:pt idx="17008">
                  <c:v>25251700000</c:v>
                </c:pt>
                <c:pt idx="17009">
                  <c:v>25197000000</c:v>
                </c:pt>
                <c:pt idx="17010">
                  <c:v>25125200000</c:v>
                </c:pt>
                <c:pt idx="17011">
                  <c:v>25086700000</c:v>
                </c:pt>
                <c:pt idx="17012">
                  <c:v>25036600000</c:v>
                </c:pt>
                <c:pt idx="17013">
                  <c:v>24974700000</c:v>
                </c:pt>
                <c:pt idx="17014">
                  <c:v>24930200000</c:v>
                </c:pt>
                <c:pt idx="17015">
                  <c:v>24885000000</c:v>
                </c:pt>
                <c:pt idx="17016">
                  <c:v>24838000000</c:v>
                </c:pt>
                <c:pt idx="17017">
                  <c:v>24795500000</c:v>
                </c:pt>
                <c:pt idx="17018">
                  <c:v>24757400000</c:v>
                </c:pt>
                <c:pt idx="17019">
                  <c:v>24711700000</c:v>
                </c:pt>
                <c:pt idx="17020">
                  <c:v>24673000000</c:v>
                </c:pt>
                <c:pt idx="17021">
                  <c:v>24642300000</c:v>
                </c:pt>
                <c:pt idx="17022">
                  <c:v>24607100000</c:v>
                </c:pt>
                <c:pt idx="17023">
                  <c:v>24572100000</c:v>
                </c:pt>
                <c:pt idx="17024">
                  <c:v>24532100000</c:v>
                </c:pt>
                <c:pt idx="17025">
                  <c:v>24503400000</c:v>
                </c:pt>
                <c:pt idx="17026">
                  <c:v>24471900000</c:v>
                </c:pt>
                <c:pt idx="17027">
                  <c:v>24437000000</c:v>
                </c:pt>
                <c:pt idx="17028">
                  <c:v>24408400000</c:v>
                </c:pt>
                <c:pt idx="17029">
                  <c:v>24373100000</c:v>
                </c:pt>
                <c:pt idx="17030">
                  <c:v>24349800000</c:v>
                </c:pt>
                <c:pt idx="17031">
                  <c:v>24324800000</c:v>
                </c:pt>
                <c:pt idx="17032">
                  <c:v>24310700000</c:v>
                </c:pt>
                <c:pt idx="17033">
                  <c:v>24273700000</c:v>
                </c:pt>
                <c:pt idx="17034">
                  <c:v>24251800000</c:v>
                </c:pt>
                <c:pt idx="17035">
                  <c:v>24246100000</c:v>
                </c:pt>
                <c:pt idx="17036">
                  <c:v>24226500000</c:v>
                </c:pt>
                <c:pt idx="17037">
                  <c:v>24208000000</c:v>
                </c:pt>
                <c:pt idx="17038">
                  <c:v>24186900000</c:v>
                </c:pt>
                <c:pt idx="17039">
                  <c:v>24170900000</c:v>
                </c:pt>
                <c:pt idx="17040">
                  <c:v>24155900000</c:v>
                </c:pt>
                <c:pt idx="17041">
                  <c:v>24127100000</c:v>
                </c:pt>
                <c:pt idx="17042">
                  <c:v>24114500000</c:v>
                </c:pt>
                <c:pt idx="17043">
                  <c:v>24111900000</c:v>
                </c:pt>
                <c:pt idx="17044">
                  <c:v>24103400000</c:v>
                </c:pt>
                <c:pt idx="17045">
                  <c:v>24094300000</c:v>
                </c:pt>
                <c:pt idx="17046">
                  <c:v>24084600000</c:v>
                </c:pt>
                <c:pt idx="17047">
                  <c:v>24077700000</c:v>
                </c:pt>
                <c:pt idx="17048">
                  <c:v>24072000000</c:v>
                </c:pt>
                <c:pt idx="17049">
                  <c:v>24062000000</c:v>
                </c:pt>
                <c:pt idx="17050">
                  <c:v>24058400000</c:v>
                </c:pt>
                <c:pt idx="17051">
                  <c:v>24056000000</c:v>
                </c:pt>
                <c:pt idx="17052">
                  <c:v>24068700000</c:v>
                </c:pt>
                <c:pt idx="17053">
                  <c:v>24068700000</c:v>
                </c:pt>
                <c:pt idx="17054">
                  <c:v>24059800000</c:v>
                </c:pt>
                <c:pt idx="17055">
                  <c:v>24062400000</c:v>
                </c:pt>
                <c:pt idx="17056">
                  <c:v>24066200000</c:v>
                </c:pt>
                <c:pt idx="17057">
                  <c:v>24061000000</c:v>
                </c:pt>
                <c:pt idx="17058">
                  <c:v>24067200000</c:v>
                </c:pt>
                <c:pt idx="17059">
                  <c:v>24074600000</c:v>
                </c:pt>
                <c:pt idx="17060">
                  <c:v>24099700000</c:v>
                </c:pt>
                <c:pt idx="17061">
                  <c:v>24109500000</c:v>
                </c:pt>
                <c:pt idx="17062">
                  <c:v>24120400000</c:v>
                </c:pt>
                <c:pt idx="17063">
                  <c:v>24128400000</c:v>
                </c:pt>
                <c:pt idx="17064">
                  <c:v>24141800000</c:v>
                </c:pt>
                <c:pt idx="17065">
                  <c:v>24154800000</c:v>
                </c:pt>
                <c:pt idx="17066">
                  <c:v>24166800000</c:v>
                </c:pt>
                <c:pt idx="17067">
                  <c:v>24184100000</c:v>
                </c:pt>
                <c:pt idx="17068">
                  <c:v>24211200000</c:v>
                </c:pt>
                <c:pt idx="17069">
                  <c:v>24231200000</c:v>
                </c:pt>
                <c:pt idx="17070">
                  <c:v>24252500000</c:v>
                </c:pt>
                <c:pt idx="17071">
                  <c:v>24263500000</c:v>
                </c:pt>
                <c:pt idx="17072">
                  <c:v>24287400000</c:v>
                </c:pt>
                <c:pt idx="17073">
                  <c:v>24318900000</c:v>
                </c:pt>
                <c:pt idx="17074">
                  <c:v>24341600000</c:v>
                </c:pt>
                <c:pt idx="17075">
                  <c:v>24369500000</c:v>
                </c:pt>
                <c:pt idx="17076">
                  <c:v>24402500000</c:v>
                </c:pt>
                <c:pt idx="17077">
                  <c:v>24444700000</c:v>
                </c:pt>
                <c:pt idx="17078">
                  <c:v>24476600000</c:v>
                </c:pt>
                <c:pt idx="17079">
                  <c:v>24494500000</c:v>
                </c:pt>
                <c:pt idx="17080">
                  <c:v>24529300000</c:v>
                </c:pt>
                <c:pt idx="17081">
                  <c:v>24565400000</c:v>
                </c:pt>
                <c:pt idx="17082">
                  <c:v>24599700000</c:v>
                </c:pt>
                <c:pt idx="17083">
                  <c:v>24638700000</c:v>
                </c:pt>
                <c:pt idx="17084">
                  <c:v>24684900000</c:v>
                </c:pt>
                <c:pt idx="17085">
                  <c:v>24731800000</c:v>
                </c:pt>
                <c:pt idx="17086">
                  <c:v>24774900000</c:v>
                </c:pt>
                <c:pt idx="17087">
                  <c:v>24814100000</c:v>
                </c:pt>
                <c:pt idx="17088">
                  <c:v>24857300000</c:v>
                </c:pt>
                <c:pt idx="17089">
                  <c:v>24904600000</c:v>
                </c:pt>
                <c:pt idx="17090">
                  <c:v>24959100000</c:v>
                </c:pt>
                <c:pt idx="17091">
                  <c:v>25009300000</c:v>
                </c:pt>
                <c:pt idx="17092">
                  <c:v>25061000000</c:v>
                </c:pt>
                <c:pt idx="17093">
                  <c:v>25116500000</c:v>
                </c:pt>
                <c:pt idx="17094">
                  <c:v>25171000000</c:v>
                </c:pt>
                <c:pt idx="17095">
                  <c:v>25220900000</c:v>
                </c:pt>
                <c:pt idx="17096">
                  <c:v>25271500000</c:v>
                </c:pt>
                <c:pt idx="17097">
                  <c:v>25330300000</c:v>
                </c:pt>
                <c:pt idx="17098">
                  <c:v>25397000000</c:v>
                </c:pt>
                <c:pt idx="17099">
                  <c:v>25460800000</c:v>
                </c:pt>
                <c:pt idx="17100">
                  <c:v>25523800000</c:v>
                </c:pt>
                <c:pt idx="17101">
                  <c:v>25586800000</c:v>
                </c:pt>
                <c:pt idx="17102">
                  <c:v>25658900000</c:v>
                </c:pt>
                <c:pt idx="17103">
                  <c:v>25721300000</c:v>
                </c:pt>
                <c:pt idx="17104">
                  <c:v>25785500000</c:v>
                </c:pt>
                <c:pt idx="17105">
                  <c:v>25855500000</c:v>
                </c:pt>
                <c:pt idx="17106">
                  <c:v>25932600000</c:v>
                </c:pt>
                <c:pt idx="17107">
                  <c:v>26005300000</c:v>
                </c:pt>
                <c:pt idx="17108">
                  <c:v>26079200000</c:v>
                </c:pt>
                <c:pt idx="17109">
                  <c:v>26155700000</c:v>
                </c:pt>
                <c:pt idx="17110">
                  <c:v>26231100000</c:v>
                </c:pt>
                <c:pt idx="17111">
                  <c:v>26309000000</c:v>
                </c:pt>
                <c:pt idx="17112">
                  <c:v>26390300000</c:v>
                </c:pt>
                <c:pt idx="17113">
                  <c:v>26462200000</c:v>
                </c:pt>
                <c:pt idx="17114">
                  <c:v>26553100000</c:v>
                </c:pt>
                <c:pt idx="17115">
                  <c:v>26634000000</c:v>
                </c:pt>
                <c:pt idx="17116">
                  <c:v>26717900000</c:v>
                </c:pt>
                <c:pt idx="17117">
                  <c:v>26805700000</c:v>
                </c:pt>
                <c:pt idx="17118">
                  <c:v>26892300000</c:v>
                </c:pt>
                <c:pt idx="17119">
                  <c:v>26979800000</c:v>
                </c:pt>
                <c:pt idx="17120">
                  <c:v>27068200000</c:v>
                </c:pt>
                <c:pt idx="17121">
                  <c:v>27150600000</c:v>
                </c:pt>
                <c:pt idx="17122">
                  <c:v>27248300000</c:v>
                </c:pt>
                <c:pt idx="17123">
                  <c:v>27340100000</c:v>
                </c:pt>
                <c:pt idx="17124">
                  <c:v>27427900000</c:v>
                </c:pt>
                <c:pt idx="17125">
                  <c:v>27526200000</c:v>
                </c:pt>
                <c:pt idx="17126">
                  <c:v>27620900000</c:v>
                </c:pt>
                <c:pt idx="17127">
                  <c:v>27716600000</c:v>
                </c:pt>
                <c:pt idx="17128">
                  <c:v>27812700000</c:v>
                </c:pt>
                <c:pt idx="17129">
                  <c:v>27906100000</c:v>
                </c:pt>
                <c:pt idx="17130">
                  <c:v>28004200000</c:v>
                </c:pt>
                <c:pt idx="17131">
                  <c:v>28106800000</c:v>
                </c:pt>
                <c:pt idx="17132">
                  <c:v>28204100000</c:v>
                </c:pt>
                <c:pt idx="17133">
                  <c:v>28306400000</c:v>
                </c:pt>
                <c:pt idx="17134">
                  <c:v>28407400000</c:v>
                </c:pt>
                <c:pt idx="17135">
                  <c:v>28509700000</c:v>
                </c:pt>
                <c:pt idx="17136">
                  <c:v>28611000000</c:v>
                </c:pt>
                <c:pt idx="17137">
                  <c:v>28713700000</c:v>
                </c:pt>
                <c:pt idx="17138">
                  <c:v>28812700000</c:v>
                </c:pt>
                <c:pt idx="17139">
                  <c:v>28920800000</c:v>
                </c:pt>
                <c:pt idx="17140">
                  <c:v>29023600000</c:v>
                </c:pt>
                <c:pt idx="17141">
                  <c:v>29129700000</c:v>
                </c:pt>
                <c:pt idx="17142">
                  <c:v>29234600000</c:v>
                </c:pt>
                <c:pt idx="17143">
                  <c:v>29343800000</c:v>
                </c:pt>
                <c:pt idx="17144">
                  <c:v>29445500000</c:v>
                </c:pt>
                <c:pt idx="17145">
                  <c:v>29551200000</c:v>
                </c:pt>
                <c:pt idx="17146">
                  <c:v>29654400000</c:v>
                </c:pt>
                <c:pt idx="17147">
                  <c:v>29763200000</c:v>
                </c:pt>
                <c:pt idx="17148">
                  <c:v>29869300000</c:v>
                </c:pt>
                <c:pt idx="17149">
                  <c:v>29974600000</c:v>
                </c:pt>
                <c:pt idx="17150">
                  <c:v>30081800000</c:v>
                </c:pt>
                <c:pt idx="17151">
                  <c:v>30188000000</c:v>
                </c:pt>
                <c:pt idx="17152">
                  <c:v>30294400000</c:v>
                </c:pt>
                <c:pt idx="17153">
                  <c:v>30400400000</c:v>
                </c:pt>
                <c:pt idx="17154">
                  <c:v>30503200000</c:v>
                </c:pt>
                <c:pt idx="17155">
                  <c:v>30612400000</c:v>
                </c:pt>
                <c:pt idx="17156">
                  <c:v>30717900000</c:v>
                </c:pt>
                <c:pt idx="17157">
                  <c:v>30826400000</c:v>
                </c:pt>
                <c:pt idx="17158">
                  <c:v>30928600000</c:v>
                </c:pt>
                <c:pt idx="17159">
                  <c:v>31033100000</c:v>
                </c:pt>
                <c:pt idx="17160">
                  <c:v>31141200000</c:v>
                </c:pt>
                <c:pt idx="17161">
                  <c:v>31241600000</c:v>
                </c:pt>
                <c:pt idx="17162">
                  <c:v>31344800000</c:v>
                </c:pt>
                <c:pt idx="17163">
                  <c:v>31448400000</c:v>
                </c:pt>
                <c:pt idx="17164">
                  <c:v>31550600000</c:v>
                </c:pt>
                <c:pt idx="17165">
                  <c:v>31654800000</c:v>
                </c:pt>
                <c:pt idx="17166">
                  <c:v>31754100000</c:v>
                </c:pt>
                <c:pt idx="17167">
                  <c:v>31854400000</c:v>
                </c:pt>
                <c:pt idx="17168">
                  <c:v>31957100000</c:v>
                </c:pt>
                <c:pt idx="17169">
                  <c:v>32054000000</c:v>
                </c:pt>
                <c:pt idx="17170">
                  <c:v>32152100000</c:v>
                </c:pt>
                <c:pt idx="17171">
                  <c:v>32250700000</c:v>
                </c:pt>
                <c:pt idx="17172">
                  <c:v>32347100000</c:v>
                </c:pt>
                <c:pt idx="17173">
                  <c:v>32442700000</c:v>
                </c:pt>
                <c:pt idx="17174">
                  <c:v>32538700000</c:v>
                </c:pt>
                <c:pt idx="17175">
                  <c:v>32632600000</c:v>
                </c:pt>
                <c:pt idx="17176">
                  <c:v>32725400000</c:v>
                </c:pt>
                <c:pt idx="17177">
                  <c:v>32818500000</c:v>
                </c:pt>
                <c:pt idx="17178">
                  <c:v>32909400000</c:v>
                </c:pt>
                <c:pt idx="17179">
                  <c:v>32987200000</c:v>
                </c:pt>
                <c:pt idx="17180">
                  <c:v>33088900000</c:v>
                </c:pt>
                <c:pt idx="17181">
                  <c:v>33176800000</c:v>
                </c:pt>
                <c:pt idx="17182">
                  <c:v>33263400000</c:v>
                </c:pt>
                <c:pt idx="17183">
                  <c:v>33349200000</c:v>
                </c:pt>
                <c:pt idx="17184">
                  <c:v>33433800000</c:v>
                </c:pt>
                <c:pt idx="17185">
                  <c:v>33516700000</c:v>
                </c:pt>
                <c:pt idx="17186">
                  <c:v>33599100000</c:v>
                </c:pt>
                <c:pt idx="17187">
                  <c:v>33680400000</c:v>
                </c:pt>
                <c:pt idx="17188">
                  <c:v>33759900000</c:v>
                </c:pt>
                <c:pt idx="17189">
                  <c:v>33839000000</c:v>
                </c:pt>
                <c:pt idx="17190">
                  <c:v>33916600000</c:v>
                </c:pt>
                <c:pt idx="17191">
                  <c:v>33993400000</c:v>
                </c:pt>
                <c:pt idx="17192">
                  <c:v>34069000000</c:v>
                </c:pt>
                <c:pt idx="17193">
                  <c:v>34143900000</c:v>
                </c:pt>
                <c:pt idx="17194">
                  <c:v>34217300000</c:v>
                </c:pt>
                <c:pt idx="17195">
                  <c:v>34289400000</c:v>
                </c:pt>
                <c:pt idx="17196">
                  <c:v>34361400000</c:v>
                </c:pt>
                <c:pt idx="17197">
                  <c:v>34431300000</c:v>
                </c:pt>
                <c:pt idx="17198">
                  <c:v>34500000000</c:v>
                </c:pt>
                <c:pt idx="17199">
                  <c:v>34568900000</c:v>
                </c:pt>
                <c:pt idx="17200">
                  <c:v>34635400000</c:v>
                </c:pt>
                <c:pt idx="17201">
                  <c:v>34701900000</c:v>
                </c:pt>
                <c:pt idx="17202">
                  <c:v>34766200000</c:v>
                </c:pt>
                <c:pt idx="17203">
                  <c:v>34829400000</c:v>
                </c:pt>
                <c:pt idx="17204">
                  <c:v>34892500000</c:v>
                </c:pt>
                <c:pt idx="17205">
                  <c:v>34953700000</c:v>
                </c:pt>
                <c:pt idx="17206">
                  <c:v>35013800000</c:v>
                </c:pt>
                <c:pt idx="17207">
                  <c:v>35073900000</c:v>
                </c:pt>
                <c:pt idx="17208">
                  <c:v>35132100000</c:v>
                </c:pt>
                <c:pt idx="17209">
                  <c:v>35193100000</c:v>
                </c:pt>
                <c:pt idx="17210">
                  <c:v>35246700000</c:v>
                </c:pt>
                <c:pt idx="17211">
                  <c:v>35302100000</c:v>
                </c:pt>
                <c:pt idx="17212">
                  <c:v>35360100000</c:v>
                </c:pt>
                <c:pt idx="17213">
                  <c:v>35411600000</c:v>
                </c:pt>
                <c:pt idx="17214">
                  <c:v>35464500000</c:v>
                </c:pt>
                <c:pt idx="17215">
                  <c:v>35518000000</c:v>
                </c:pt>
                <c:pt idx="17216">
                  <c:v>35569400000</c:v>
                </c:pt>
                <c:pt idx="17217">
                  <c:v>35620000000</c:v>
                </c:pt>
                <c:pt idx="17218">
                  <c:v>35671600000</c:v>
                </c:pt>
                <c:pt idx="17219">
                  <c:v>35721000000</c:v>
                </c:pt>
                <c:pt idx="17220">
                  <c:v>35770400000</c:v>
                </c:pt>
                <c:pt idx="17221">
                  <c:v>35819800000</c:v>
                </c:pt>
                <c:pt idx="17222">
                  <c:v>35867400000</c:v>
                </c:pt>
                <c:pt idx="17223">
                  <c:v>35914100000</c:v>
                </c:pt>
                <c:pt idx="17224">
                  <c:v>35963100000</c:v>
                </c:pt>
                <c:pt idx="17225">
                  <c:v>36009400000</c:v>
                </c:pt>
                <c:pt idx="17226">
                  <c:v>36056900000</c:v>
                </c:pt>
                <c:pt idx="17227">
                  <c:v>36102500000</c:v>
                </c:pt>
                <c:pt idx="17228">
                  <c:v>36145500000</c:v>
                </c:pt>
                <c:pt idx="17229">
                  <c:v>36194000000</c:v>
                </c:pt>
                <c:pt idx="17230">
                  <c:v>36238900000</c:v>
                </c:pt>
                <c:pt idx="17231">
                  <c:v>36281100000</c:v>
                </c:pt>
                <c:pt idx="17232">
                  <c:v>36329000000</c:v>
                </c:pt>
                <c:pt idx="17233">
                  <c:v>36373600000</c:v>
                </c:pt>
                <c:pt idx="17234">
                  <c:v>36415800000</c:v>
                </c:pt>
                <c:pt idx="17235">
                  <c:v>36463500000</c:v>
                </c:pt>
                <c:pt idx="17236">
                  <c:v>36508100000</c:v>
                </c:pt>
                <c:pt idx="17237">
                  <c:v>36550800000</c:v>
                </c:pt>
                <c:pt idx="17238">
                  <c:v>36598600000</c:v>
                </c:pt>
                <c:pt idx="17239">
                  <c:v>36642000000</c:v>
                </c:pt>
                <c:pt idx="17240">
                  <c:v>36689900000</c:v>
                </c:pt>
                <c:pt idx="17241">
                  <c:v>36735800000</c:v>
                </c:pt>
                <c:pt idx="17242">
                  <c:v>36780700000</c:v>
                </c:pt>
                <c:pt idx="17243">
                  <c:v>36829000000</c:v>
                </c:pt>
                <c:pt idx="17244">
                  <c:v>36876200000</c:v>
                </c:pt>
                <c:pt idx="17245">
                  <c:v>36923500000</c:v>
                </c:pt>
                <c:pt idx="17246">
                  <c:v>36972400000</c:v>
                </c:pt>
                <c:pt idx="17247">
                  <c:v>37021300000</c:v>
                </c:pt>
                <c:pt idx="17248">
                  <c:v>37071700000</c:v>
                </c:pt>
                <c:pt idx="17249">
                  <c:v>37121700000</c:v>
                </c:pt>
                <c:pt idx="17250">
                  <c:v>37174600000</c:v>
                </c:pt>
                <c:pt idx="17251">
                  <c:v>37225600000</c:v>
                </c:pt>
                <c:pt idx="17252">
                  <c:v>37278600000</c:v>
                </c:pt>
                <c:pt idx="17253">
                  <c:v>37335000000</c:v>
                </c:pt>
                <c:pt idx="17254">
                  <c:v>37388200000</c:v>
                </c:pt>
                <c:pt idx="17255">
                  <c:v>37444200000</c:v>
                </c:pt>
                <c:pt idx="17256">
                  <c:v>37504400000</c:v>
                </c:pt>
                <c:pt idx="17257">
                  <c:v>37560400000</c:v>
                </c:pt>
                <c:pt idx="17258">
                  <c:v>37623200000</c:v>
                </c:pt>
                <c:pt idx="17259">
                  <c:v>37683900000</c:v>
                </c:pt>
                <c:pt idx="17260">
                  <c:v>37743700000</c:v>
                </c:pt>
                <c:pt idx="17261">
                  <c:v>37810200000</c:v>
                </c:pt>
                <c:pt idx="17262">
                  <c:v>37874900000</c:v>
                </c:pt>
                <c:pt idx="17263">
                  <c:v>37939600000</c:v>
                </c:pt>
                <c:pt idx="17264">
                  <c:v>38009700000</c:v>
                </c:pt>
                <c:pt idx="17265">
                  <c:v>38078400000</c:v>
                </c:pt>
                <c:pt idx="17266">
                  <c:v>38149200000</c:v>
                </c:pt>
                <c:pt idx="17267">
                  <c:v>38222800000</c:v>
                </c:pt>
                <c:pt idx="17268">
                  <c:v>38297400000</c:v>
                </c:pt>
                <c:pt idx="17269">
                  <c:v>38373300000</c:v>
                </c:pt>
                <c:pt idx="17270">
                  <c:v>38451000000</c:v>
                </c:pt>
                <c:pt idx="17271">
                  <c:v>38531500000</c:v>
                </c:pt>
                <c:pt idx="17272">
                  <c:v>38612200000</c:v>
                </c:pt>
                <c:pt idx="17273">
                  <c:v>38695400000</c:v>
                </c:pt>
                <c:pt idx="17274">
                  <c:v>38781700000</c:v>
                </c:pt>
                <c:pt idx="17275">
                  <c:v>38868200000</c:v>
                </c:pt>
                <c:pt idx="17276">
                  <c:v>38958000000</c:v>
                </c:pt>
                <c:pt idx="17277">
                  <c:v>39049000000</c:v>
                </c:pt>
                <c:pt idx="17278">
                  <c:v>39142300000</c:v>
                </c:pt>
                <c:pt idx="17279">
                  <c:v>39238000000</c:v>
                </c:pt>
                <c:pt idx="17280">
                  <c:v>39336000000</c:v>
                </c:pt>
                <c:pt idx="17281">
                  <c:v>39435900000</c:v>
                </c:pt>
                <c:pt idx="17282">
                  <c:v>39537600000</c:v>
                </c:pt>
                <c:pt idx="17283">
                  <c:v>39643000000</c:v>
                </c:pt>
                <c:pt idx="17284">
                  <c:v>39749500000</c:v>
                </c:pt>
                <c:pt idx="17285">
                  <c:v>39857900000</c:v>
                </c:pt>
                <c:pt idx="17286">
                  <c:v>39970400000</c:v>
                </c:pt>
                <c:pt idx="17287">
                  <c:v>40083900000</c:v>
                </c:pt>
                <c:pt idx="17288">
                  <c:v>40200400000</c:v>
                </c:pt>
                <c:pt idx="17289">
                  <c:v>40318800000</c:v>
                </c:pt>
                <c:pt idx="17290">
                  <c:v>40439500000</c:v>
                </c:pt>
                <c:pt idx="17291">
                  <c:v>40563400000</c:v>
                </c:pt>
                <c:pt idx="17292">
                  <c:v>40689200000</c:v>
                </c:pt>
                <c:pt idx="17293">
                  <c:v>40817600000</c:v>
                </c:pt>
                <c:pt idx="17294">
                  <c:v>40949000000</c:v>
                </c:pt>
                <c:pt idx="17295">
                  <c:v>41082400000</c:v>
                </c:pt>
                <c:pt idx="17296">
                  <c:v>41219300000</c:v>
                </c:pt>
                <c:pt idx="17297">
                  <c:v>41357900000</c:v>
                </c:pt>
                <c:pt idx="17298">
                  <c:v>41499000000</c:v>
                </c:pt>
                <c:pt idx="17299">
                  <c:v>41643800000</c:v>
                </c:pt>
                <c:pt idx="17300">
                  <c:v>41790100000</c:v>
                </c:pt>
                <c:pt idx="17301">
                  <c:v>41937000000</c:v>
                </c:pt>
                <c:pt idx="17302">
                  <c:v>42091500000</c:v>
                </c:pt>
                <c:pt idx="17303">
                  <c:v>42245600000</c:v>
                </c:pt>
                <c:pt idx="17304">
                  <c:v>42399400000</c:v>
                </c:pt>
                <c:pt idx="17305">
                  <c:v>42562300000</c:v>
                </c:pt>
                <c:pt idx="17306">
                  <c:v>42724100000</c:v>
                </c:pt>
                <c:pt idx="17307">
                  <c:v>42888900000</c:v>
                </c:pt>
                <c:pt idx="17308">
                  <c:v>43055900000</c:v>
                </c:pt>
                <c:pt idx="17309">
                  <c:v>43225400000</c:v>
                </c:pt>
                <c:pt idx="17310">
                  <c:v>43397500000</c:v>
                </c:pt>
                <c:pt idx="17311">
                  <c:v>43572100000</c:v>
                </c:pt>
                <c:pt idx="17312">
                  <c:v>43749100000</c:v>
                </c:pt>
                <c:pt idx="17313">
                  <c:v>43928500000</c:v>
                </c:pt>
                <c:pt idx="17314">
                  <c:v>44110500000</c:v>
                </c:pt>
                <c:pt idx="17315">
                  <c:v>44293600000</c:v>
                </c:pt>
                <c:pt idx="17316">
                  <c:v>44481300000</c:v>
                </c:pt>
                <c:pt idx="17317">
                  <c:v>44670400000</c:v>
                </c:pt>
                <c:pt idx="17318">
                  <c:v>44861700000</c:v>
                </c:pt>
                <c:pt idx="17319">
                  <c:v>45055400000</c:v>
                </c:pt>
                <c:pt idx="17320">
                  <c:v>45251200000</c:v>
                </c:pt>
                <c:pt idx="17321">
                  <c:v>45449400000</c:v>
                </c:pt>
                <c:pt idx="17322">
                  <c:v>45649700000</c:v>
                </c:pt>
                <c:pt idx="17323">
                  <c:v>45852000000</c:v>
                </c:pt>
                <c:pt idx="17324">
                  <c:v>46056900000</c:v>
                </c:pt>
                <c:pt idx="17325">
                  <c:v>46263200000</c:v>
                </c:pt>
                <c:pt idx="17326">
                  <c:v>46472600000</c:v>
                </c:pt>
                <c:pt idx="17327">
                  <c:v>46682800000</c:v>
                </c:pt>
                <c:pt idx="17328">
                  <c:v>46894800000</c:v>
                </c:pt>
                <c:pt idx="17329">
                  <c:v>47110000000</c:v>
                </c:pt>
                <c:pt idx="17330">
                  <c:v>47325500000</c:v>
                </c:pt>
                <c:pt idx="17331">
                  <c:v>47542500000</c:v>
                </c:pt>
                <c:pt idx="17332">
                  <c:v>47762700000</c:v>
                </c:pt>
                <c:pt idx="17333">
                  <c:v>47982800000</c:v>
                </c:pt>
                <c:pt idx="17334">
                  <c:v>48204300000</c:v>
                </c:pt>
                <c:pt idx="17335">
                  <c:v>48428500000</c:v>
                </c:pt>
                <c:pt idx="17336">
                  <c:v>48652600000</c:v>
                </c:pt>
                <c:pt idx="17337">
                  <c:v>48878900000</c:v>
                </c:pt>
                <c:pt idx="17338">
                  <c:v>49105300000</c:v>
                </c:pt>
                <c:pt idx="17339">
                  <c:v>49332500000</c:v>
                </c:pt>
                <c:pt idx="17340">
                  <c:v>49562100000</c:v>
                </c:pt>
                <c:pt idx="17341">
                  <c:v>49791100000</c:v>
                </c:pt>
                <c:pt idx="17342">
                  <c:v>50020600000</c:v>
                </c:pt>
                <c:pt idx="17343">
                  <c:v>50252800000</c:v>
                </c:pt>
                <c:pt idx="17344">
                  <c:v>50483500000</c:v>
                </c:pt>
                <c:pt idx="17345">
                  <c:v>50710600000</c:v>
                </c:pt>
                <c:pt idx="17346">
                  <c:v>50948000000</c:v>
                </c:pt>
                <c:pt idx="17347">
                  <c:v>51179500000</c:v>
                </c:pt>
                <c:pt idx="17348">
                  <c:v>51405100000</c:v>
                </c:pt>
                <c:pt idx="17349">
                  <c:v>51644400000</c:v>
                </c:pt>
                <c:pt idx="17350">
                  <c:v>51875800000</c:v>
                </c:pt>
                <c:pt idx="17351">
                  <c:v>52108400000</c:v>
                </c:pt>
                <c:pt idx="17352">
                  <c:v>52339300000</c:v>
                </c:pt>
                <c:pt idx="17353">
                  <c:v>52569600000</c:v>
                </c:pt>
                <c:pt idx="17354">
                  <c:v>52800500000</c:v>
                </c:pt>
                <c:pt idx="17355">
                  <c:v>53029600000</c:v>
                </c:pt>
                <c:pt idx="17356">
                  <c:v>53247100000</c:v>
                </c:pt>
                <c:pt idx="17357">
                  <c:v>53485900000</c:v>
                </c:pt>
                <c:pt idx="17358">
                  <c:v>53712100000</c:v>
                </c:pt>
                <c:pt idx="17359">
                  <c:v>53926100000</c:v>
                </c:pt>
                <c:pt idx="17360">
                  <c:v>54161100000</c:v>
                </c:pt>
                <c:pt idx="17361">
                  <c:v>54383400000</c:v>
                </c:pt>
                <c:pt idx="17362">
                  <c:v>54603200000</c:v>
                </c:pt>
                <c:pt idx="17363">
                  <c:v>54822500000</c:v>
                </c:pt>
                <c:pt idx="17364">
                  <c:v>55030800000</c:v>
                </c:pt>
                <c:pt idx="17365">
                  <c:v>55253800000</c:v>
                </c:pt>
                <c:pt idx="17366">
                  <c:v>55467400000</c:v>
                </c:pt>
                <c:pt idx="17367">
                  <c:v>55671500000</c:v>
                </c:pt>
                <c:pt idx="17368">
                  <c:v>55886400000</c:v>
                </c:pt>
                <c:pt idx="17369">
                  <c:v>56093400000</c:v>
                </c:pt>
                <c:pt idx="17370">
                  <c:v>56293000000</c:v>
                </c:pt>
                <c:pt idx="17371">
                  <c:v>56498700000</c:v>
                </c:pt>
                <c:pt idx="17372">
                  <c:v>56698200000</c:v>
                </c:pt>
                <c:pt idx="17373">
                  <c:v>56893000000</c:v>
                </c:pt>
                <c:pt idx="17374">
                  <c:v>57087700000</c:v>
                </c:pt>
                <c:pt idx="17375">
                  <c:v>57280500000</c:v>
                </c:pt>
                <c:pt idx="17376">
                  <c:v>57465400000</c:v>
                </c:pt>
                <c:pt idx="17377">
                  <c:v>57650300000</c:v>
                </c:pt>
                <c:pt idx="17378">
                  <c:v>57837700000</c:v>
                </c:pt>
                <c:pt idx="17379">
                  <c:v>58009100000</c:v>
                </c:pt>
                <c:pt idx="17380">
                  <c:v>58184100000</c:v>
                </c:pt>
                <c:pt idx="17381">
                  <c:v>58365500000</c:v>
                </c:pt>
                <c:pt idx="17382">
                  <c:v>58522900000</c:v>
                </c:pt>
                <c:pt idx="17383">
                  <c:v>58701300000</c:v>
                </c:pt>
                <c:pt idx="17384">
                  <c:v>58862100000</c:v>
                </c:pt>
                <c:pt idx="17385">
                  <c:v>59005100000</c:v>
                </c:pt>
                <c:pt idx="17386">
                  <c:v>59176100000</c:v>
                </c:pt>
                <c:pt idx="17387">
                  <c:v>59308500000</c:v>
                </c:pt>
                <c:pt idx="17388">
                  <c:v>59454000000</c:v>
                </c:pt>
                <c:pt idx="17389">
                  <c:v>59615700000</c:v>
                </c:pt>
                <c:pt idx="17390">
                  <c:v>59734300000</c:v>
                </c:pt>
                <c:pt idx="17391">
                  <c:v>59867800000</c:v>
                </c:pt>
                <c:pt idx="17392">
                  <c:v>60017500000</c:v>
                </c:pt>
                <c:pt idx="17393">
                  <c:v>60123800000</c:v>
                </c:pt>
                <c:pt idx="17394">
                  <c:v>60263200000</c:v>
                </c:pt>
                <c:pt idx="17395">
                  <c:v>60380000000</c:v>
                </c:pt>
                <c:pt idx="17396">
                  <c:v>60476000000</c:v>
                </c:pt>
                <c:pt idx="17397">
                  <c:v>60599200000</c:v>
                </c:pt>
                <c:pt idx="17398">
                  <c:v>60703200000</c:v>
                </c:pt>
                <c:pt idx="17399">
                  <c:v>60790400000</c:v>
                </c:pt>
                <c:pt idx="17400">
                  <c:v>60896100000</c:v>
                </c:pt>
                <c:pt idx="17401">
                  <c:v>60979800000</c:v>
                </c:pt>
                <c:pt idx="17402">
                  <c:v>61066800000</c:v>
                </c:pt>
                <c:pt idx="17403">
                  <c:v>61154200000</c:v>
                </c:pt>
                <c:pt idx="17404">
                  <c:v>61230700000</c:v>
                </c:pt>
                <c:pt idx="17405">
                  <c:v>61303900000</c:v>
                </c:pt>
                <c:pt idx="17406">
                  <c:v>61373800000</c:v>
                </c:pt>
                <c:pt idx="17407">
                  <c:v>61443400000</c:v>
                </c:pt>
                <c:pt idx="17408">
                  <c:v>61498800000</c:v>
                </c:pt>
                <c:pt idx="17409">
                  <c:v>61556200000</c:v>
                </c:pt>
                <c:pt idx="17410">
                  <c:v>61618300000</c:v>
                </c:pt>
                <c:pt idx="17411">
                  <c:v>61657900000</c:v>
                </c:pt>
                <c:pt idx="17412">
                  <c:v>61715000000</c:v>
                </c:pt>
                <c:pt idx="17413">
                  <c:v>61745000000</c:v>
                </c:pt>
                <c:pt idx="17414">
                  <c:v>61782500000</c:v>
                </c:pt>
                <c:pt idx="17415">
                  <c:v>61829000000</c:v>
                </c:pt>
                <c:pt idx="17416">
                  <c:v>61847500000</c:v>
                </c:pt>
                <c:pt idx="17417">
                  <c:v>61873700000</c:v>
                </c:pt>
                <c:pt idx="17418">
                  <c:v>61908300000</c:v>
                </c:pt>
                <c:pt idx="17419">
                  <c:v>61917200000</c:v>
                </c:pt>
                <c:pt idx="17420">
                  <c:v>61932700000</c:v>
                </c:pt>
                <c:pt idx="17421">
                  <c:v>61954700000</c:v>
                </c:pt>
                <c:pt idx="17422">
                  <c:v>61956200000</c:v>
                </c:pt>
                <c:pt idx="17423">
                  <c:v>61961600000</c:v>
                </c:pt>
                <c:pt idx="17424">
                  <c:v>61967300000</c:v>
                </c:pt>
                <c:pt idx="17425">
                  <c:v>61966500000</c:v>
                </c:pt>
                <c:pt idx="17426">
                  <c:v>61966200000</c:v>
                </c:pt>
                <c:pt idx="17427">
                  <c:v>61959700000</c:v>
                </c:pt>
                <c:pt idx="17428">
                  <c:v>61950200000</c:v>
                </c:pt>
                <c:pt idx="17429">
                  <c:v>61937500000</c:v>
                </c:pt>
                <c:pt idx="17430">
                  <c:v>61926600000</c:v>
                </c:pt>
                <c:pt idx="17431">
                  <c:v>61909200000</c:v>
                </c:pt>
                <c:pt idx="17432">
                  <c:v>61892100000</c:v>
                </c:pt>
                <c:pt idx="17433">
                  <c:v>61870200000</c:v>
                </c:pt>
                <c:pt idx="17434">
                  <c:v>61845900000</c:v>
                </c:pt>
                <c:pt idx="17435">
                  <c:v>61821700000</c:v>
                </c:pt>
                <c:pt idx="17436">
                  <c:v>61793400000</c:v>
                </c:pt>
                <c:pt idx="17437">
                  <c:v>61755200000</c:v>
                </c:pt>
                <c:pt idx="17438">
                  <c:v>61732700000</c:v>
                </c:pt>
                <c:pt idx="17439">
                  <c:v>61699200000</c:v>
                </c:pt>
                <c:pt idx="17440">
                  <c:v>61656000000</c:v>
                </c:pt>
                <c:pt idx="17441">
                  <c:v>61627600000</c:v>
                </c:pt>
                <c:pt idx="17442">
                  <c:v>61589900000</c:v>
                </c:pt>
                <c:pt idx="17443">
                  <c:v>61549300000</c:v>
                </c:pt>
                <c:pt idx="17444">
                  <c:v>61509400000</c:v>
                </c:pt>
                <c:pt idx="17445">
                  <c:v>61468600000</c:v>
                </c:pt>
                <c:pt idx="17446">
                  <c:v>61424800000</c:v>
                </c:pt>
                <c:pt idx="17447">
                  <c:v>61382500000</c:v>
                </c:pt>
                <c:pt idx="17448">
                  <c:v>61341200000</c:v>
                </c:pt>
                <c:pt idx="17449">
                  <c:v>61294400000</c:v>
                </c:pt>
                <c:pt idx="17450">
                  <c:v>61250800000</c:v>
                </c:pt>
                <c:pt idx="17451">
                  <c:v>61205700000</c:v>
                </c:pt>
                <c:pt idx="17452">
                  <c:v>61161800000</c:v>
                </c:pt>
                <c:pt idx="17453">
                  <c:v>61117900000</c:v>
                </c:pt>
                <c:pt idx="17454">
                  <c:v>61073600000</c:v>
                </c:pt>
                <c:pt idx="17455">
                  <c:v>61030100000</c:v>
                </c:pt>
                <c:pt idx="17456">
                  <c:v>60987000000</c:v>
                </c:pt>
                <c:pt idx="17457">
                  <c:v>60944600000</c:v>
                </c:pt>
                <c:pt idx="17458">
                  <c:v>60902500000</c:v>
                </c:pt>
                <c:pt idx="17459">
                  <c:v>60861100000</c:v>
                </c:pt>
                <c:pt idx="17460">
                  <c:v>60822100000</c:v>
                </c:pt>
                <c:pt idx="17461">
                  <c:v>60782300000</c:v>
                </c:pt>
                <c:pt idx="17462">
                  <c:v>60746700000</c:v>
                </c:pt>
                <c:pt idx="17463">
                  <c:v>60709000000</c:v>
                </c:pt>
                <c:pt idx="17464">
                  <c:v>60672400000</c:v>
                </c:pt>
                <c:pt idx="17465">
                  <c:v>60640500000</c:v>
                </c:pt>
                <c:pt idx="17466">
                  <c:v>60606600000</c:v>
                </c:pt>
                <c:pt idx="17467">
                  <c:v>60574000000</c:v>
                </c:pt>
                <c:pt idx="17468">
                  <c:v>60545800000</c:v>
                </c:pt>
                <c:pt idx="17469">
                  <c:v>60516400000</c:v>
                </c:pt>
                <c:pt idx="17470">
                  <c:v>60488600000</c:v>
                </c:pt>
                <c:pt idx="17471">
                  <c:v>60464700000</c:v>
                </c:pt>
                <c:pt idx="17472">
                  <c:v>60440600000</c:v>
                </c:pt>
                <c:pt idx="17473">
                  <c:v>60420500000</c:v>
                </c:pt>
                <c:pt idx="17474">
                  <c:v>60400400000</c:v>
                </c:pt>
                <c:pt idx="17475">
                  <c:v>60382300000</c:v>
                </c:pt>
                <c:pt idx="17476">
                  <c:v>60368400000</c:v>
                </c:pt>
                <c:pt idx="17477">
                  <c:v>60354700000</c:v>
                </c:pt>
                <c:pt idx="17478">
                  <c:v>60343300000</c:v>
                </c:pt>
                <c:pt idx="17479">
                  <c:v>60335700000</c:v>
                </c:pt>
                <c:pt idx="17480">
                  <c:v>60329000000</c:v>
                </c:pt>
                <c:pt idx="17481">
                  <c:v>60306700000</c:v>
                </c:pt>
                <c:pt idx="17482">
                  <c:v>60323200000</c:v>
                </c:pt>
                <c:pt idx="17483">
                  <c:v>60324100000</c:v>
                </c:pt>
                <c:pt idx="17484">
                  <c:v>60310600000</c:v>
                </c:pt>
                <c:pt idx="17485">
                  <c:v>60332600000</c:v>
                </c:pt>
                <c:pt idx="17486">
                  <c:v>60341600000</c:v>
                </c:pt>
                <c:pt idx="17487">
                  <c:v>60351800000</c:v>
                </c:pt>
                <c:pt idx="17488">
                  <c:v>60366300000</c:v>
                </c:pt>
                <c:pt idx="17489">
                  <c:v>60383500000</c:v>
                </c:pt>
                <c:pt idx="17490">
                  <c:v>60402700000</c:v>
                </c:pt>
                <c:pt idx="17491">
                  <c:v>60425700000</c:v>
                </c:pt>
                <c:pt idx="17492">
                  <c:v>60446800000</c:v>
                </c:pt>
                <c:pt idx="17493">
                  <c:v>60480000000</c:v>
                </c:pt>
                <c:pt idx="17494">
                  <c:v>60511900000</c:v>
                </c:pt>
                <c:pt idx="17495">
                  <c:v>60544600000</c:v>
                </c:pt>
                <c:pt idx="17496">
                  <c:v>60584000000</c:v>
                </c:pt>
                <c:pt idx="17497">
                  <c:v>60625000000</c:v>
                </c:pt>
                <c:pt idx="17498">
                  <c:v>60668300000</c:v>
                </c:pt>
                <c:pt idx="17499">
                  <c:v>60715400000</c:v>
                </c:pt>
                <c:pt idx="17500">
                  <c:v>60768000000</c:v>
                </c:pt>
                <c:pt idx="17501">
                  <c:v>60817800000</c:v>
                </c:pt>
                <c:pt idx="17502">
                  <c:v>60874000000</c:v>
                </c:pt>
                <c:pt idx="17503">
                  <c:v>60937800000</c:v>
                </c:pt>
                <c:pt idx="17504">
                  <c:v>60994500000</c:v>
                </c:pt>
                <c:pt idx="17505">
                  <c:v>61059700000</c:v>
                </c:pt>
                <c:pt idx="17506">
                  <c:v>61133700000</c:v>
                </c:pt>
                <c:pt idx="17507">
                  <c:v>61198300000</c:v>
                </c:pt>
                <c:pt idx="17508">
                  <c:v>61272400000</c:v>
                </c:pt>
                <c:pt idx="17509">
                  <c:v>61354900000</c:v>
                </c:pt>
                <c:pt idx="17510">
                  <c:v>61428900000</c:v>
                </c:pt>
                <c:pt idx="17511">
                  <c:v>61515800000</c:v>
                </c:pt>
                <c:pt idx="17512">
                  <c:v>61597400000</c:v>
                </c:pt>
                <c:pt idx="17513">
                  <c:v>61686000000</c:v>
                </c:pt>
                <c:pt idx="17514">
                  <c:v>61779600000</c:v>
                </c:pt>
                <c:pt idx="17515">
                  <c:v>61872300000</c:v>
                </c:pt>
                <c:pt idx="17516">
                  <c:v>61969200000</c:v>
                </c:pt>
                <c:pt idx="17517">
                  <c:v>62068600000</c:v>
                </c:pt>
                <c:pt idx="17518">
                  <c:v>62172100000</c:v>
                </c:pt>
                <c:pt idx="17519">
                  <c:v>62274400000</c:v>
                </c:pt>
                <c:pt idx="17520">
                  <c:v>62381400000</c:v>
                </c:pt>
                <c:pt idx="17521">
                  <c:v>62494700000</c:v>
                </c:pt>
                <c:pt idx="17522">
                  <c:v>62601700000</c:v>
                </c:pt>
                <c:pt idx="17523">
                  <c:v>62721200000</c:v>
                </c:pt>
                <c:pt idx="17524">
                  <c:v>62837800000</c:v>
                </c:pt>
                <c:pt idx="17525">
                  <c:v>62949400000</c:v>
                </c:pt>
                <c:pt idx="17526">
                  <c:v>63076900000</c:v>
                </c:pt>
                <c:pt idx="17527">
                  <c:v>63199600000</c:v>
                </c:pt>
                <c:pt idx="17528">
                  <c:v>63315600000</c:v>
                </c:pt>
                <c:pt idx="17529">
                  <c:v>63450000000</c:v>
                </c:pt>
                <c:pt idx="17530">
                  <c:v>63569300000</c:v>
                </c:pt>
                <c:pt idx="17531">
                  <c:v>63698800000</c:v>
                </c:pt>
                <c:pt idx="17532">
                  <c:v>63837900000</c:v>
                </c:pt>
                <c:pt idx="17533">
                  <c:v>63962900000</c:v>
                </c:pt>
                <c:pt idx="17534">
                  <c:v>64096700000</c:v>
                </c:pt>
                <c:pt idx="17535">
                  <c:v>64238500000</c:v>
                </c:pt>
                <c:pt idx="17536">
                  <c:v>64369500000</c:v>
                </c:pt>
                <c:pt idx="17537">
                  <c:v>64510800000</c:v>
                </c:pt>
                <c:pt idx="17538">
                  <c:v>64648700000</c:v>
                </c:pt>
                <c:pt idx="17539">
                  <c:v>64786000000</c:v>
                </c:pt>
                <c:pt idx="17540">
                  <c:v>64925500000</c:v>
                </c:pt>
                <c:pt idx="17541">
                  <c:v>65068200000</c:v>
                </c:pt>
                <c:pt idx="17542">
                  <c:v>65208300000</c:v>
                </c:pt>
                <c:pt idx="17543">
                  <c:v>65343800000</c:v>
                </c:pt>
                <c:pt idx="17544">
                  <c:v>65491500000</c:v>
                </c:pt>
                <c:pt idx="17545">
                  <c:v>65631900000</c:v>
                </c:pt>
                <c:pt idx="17546">
                  <c:v>65762300000</c:v>
                </c:pt>
                <c:pt idx="17547">
                  <c:v>65913500000</c:v>
                </c:pt>
                <c:pt idx="17548">
                  <c:v>66039300000</c:v>
                </c:pt>
                <c:pt idx="17549">
                  <c:v>66192700000</c:v>
                </c:pt>
                <c:pt idx="17550">
                  <c:v>66330800000</c:v>
                </c:pt>
                <c:pt idx="17551">
                  <c:v>66451500000</c:v>
                </c:pt>
                <c:pt idx="17552">
                  <c:v>66604200000</c:v>
                </c:pt>
                <c:pt idx="17553">
                  <c:v>66739100000</c:v>
                </c:pt>
                <c:pt idx="17554">
                  <c:v>66855400000</c:v>
                </c:pt>
                <c:pt idx="17555">
                  <c:v>67004000000</c:v>
                </c:pt>
                <c:pt idx="17556">
                  <c:v>67134300000</c:v>
                </c:pt>
                <c:pt idx="17557">
                  <c:v>67246300000</c:v>
                </c:pt>
                <c:pt idx="17558">
                  <c:v>67387700000</c:v>
                </c:pt>
                <c:pt idx="17559">
                  <c:v>67512000000</c:v>
                </c:pt>
                <c:pt idx="17560">
                  <c:v>67631800000</c:v>
                </c:pt>
                <c:pt idx="17561">
                  <c:v>67751400000</c:v>
                </c:pt>
                <c:pt idx="17562">
                  <c:v>67856800000</c:v>
                </c:pt>
                <c:pt idx="17563">
                  <c:v>67980100000</c:v>
                </c:pt>
                <c:pt idx="17564">
                  <c:v>68091400000</c:v>
                </c:pt>
                <c:pt idx="17565">
                  <c:v>68191700000</c:v>
                </c:pt>
                <c:pt idx="17566">
                  <c:v>68301800000</c:v>
                </c:pt>
                <c:pt idx="17567">
                  <c:v>68403400000</c:v>
                </c:pt>
                <c:pt idx="17568">
                  <c:v>68498800000</c:v>
                </c:pt>
                <c:pt idx="17569">
                  <c:v>68593200000</c:v>
                </c:pt>
                <c:pt idx="17570">
                  <c:v>68683800000</c:v>
                </c:pt>
                <c:pt idx="17571">
                  <c:v>68768100000</c:v>
                </c:pt>
                <c:pt idx="17572">
                  <c:v>68850700000</c:v>
                </c:pt>
                <c:pt idx="17573">
                  <c:v>68929000000</c:v>
                </c:pt>
                <c:pt idx="17574">
                  <c:v>69001500000</c:v>
                </c:pt>
                <c:pt idx="17575">
                  <c:v>69070900000</c:v>
                </c:pt>
                <c:pt idx="17576">
                  <c:v>69136000000</c:v>
                </c:pt>
                <c:pt idx="17577">
                  <c:v>69195500000</c:v>
                </c:pt>
                <c:pt idx="17578">
                  <c:v>69250500000</c:v>
                </c:pt>
                <c:pt idx="17579">
                  <c:v>69301200000</c:v>
                </c:pt>
                <c:pt idx="17580">
                  <c:v>69346100000</c:v>
                </c:pt>
                <c:pt idx="17581">
                  <c:v>69385600000</c:v>
                </c:pt>
                <c:pt idx="17582">
                  <c:v>69419800000</c:v>
                </c:pt>
                <c:pt idx="17583">
                  <c:v>69448500000</c:v>
                </c:pt>
                <c:pt idx="17584">
                  <c:v>69469200000</c:v>
                </c:pt>
                <c:pt idx="17585">
                  <c:v>69487900000</c:v>
                </c:pt>
                <c:pt idx="17586">
                  <c:v>69499600000</c:v>
                </c:pt>
                <c:pt idx="17587">
                  <c:v>69504000000</c:v>
                </c:pt>
                <c:pt idx="17588">
                  <c:v>69504000000</c:v>
                </c:pt>
                <c:pt idx="17589">
                  <c:v>69497900000</c:v>
                </c:pt>
                <c:pt idx="17590">
                  <c:v>69484800000</c:v>
                </c:pt>
                <c:pt idx="17591">
                  <c:v>69466700000</c:v>
                </c:pt>
                <c:pt idx="17592">
                  <c:v>69442400000</c:v>
                </c:pt>
                <c:pt idx="17593">
                  <c:v>69411800000</c:v>
                </c:pt>
                <c:pt idx="17594">
                  <c:v>69375100000</c:v>
                </c:pt>
                <c:pt idx="17595">
                  <c:v>69332000000</c:v>
                </c:pt>
                <c:pt idx="17596">
                  <c:v>69283500000</c:v>
                </c:pt>
                <c:pt idx="17597">
                  <c:v>69227900000</c:v>
                </c:pt>
                <c:pt idx="17598">
                  <c:v>69166900000</c:v>
                </c:pt>
                <c:pt idx="17599">
                  <c:v>69098700000</c:v>
                </c:pt>
                <c:pt idx="17600">
                  <c:v>69024000000</c:v>
                </c:pt>
                <c:pt idx="17601">
                  <c:v>68943700000</c:v>
                </c:pt>
                <c:pt idx="17602">
                  <c:v>68856500000</c:v>
                </c:pt>
                <c:pt idx="17603">
                  <c:v>68762800000</c:v>
                </c:pt>
                <c:pt idx="17604">
                  <c:v>68662900000</c:v>
                </c:pt>
                <c:pt idx="17605">
                  <c:v>68556800000</c:v>
                </c:pt>
                <c:pt idx="17606">
                  <c:v>68442600000</c:v>
                </c:pt>
                <c:pt idx="17607">
                  <c:v>68325600000</c:v>
                </c:pt>
                <c:pt idx="17608">
                  <c:v>68201100000</c:v>
                </c:pt>
                <c:pt idx="17609">
                  <c:v>68070500000</c:v>
                </c:pt>
                <c:pt idx="17610">
                  <c:v>67933900000</c:v>
                </c:pt>
                <c:pt idx="17611">
                  <c:v>67791400000</c:v>
                </c:pt>
                <c:pt idx="17612">
                  <c:v>67643800000</c:v>
                </c:pt>
                <c:pt idx="17613">
                  <c:v>67489800000</c:v>
                </c:pt>
                <c:pt idx="17614">
                  <c:v>67330000000</c:v>
                </c:pt>
                <c:pt idx="17615">
                  <c:v>67166000000</c:v>
                </c:pt>
                <c:pt idx="17616">
                  <c:v>66995200000</c:v>
                </c:pt>
                <c:pt idx="17617">
                  <c:v>66805700000</c:v>
                </c:pt>
                <c:pt idx="17618">
                  <c:v>66639000000</c:v>
                </c:pt>
                <c:pt idx="17619">
                  <c:v>66452400000</c:v>
                </c:pt>
                <c:pt idx="17620">
                  <c:v>66247200000</c:v>
                </c:pt>
                <c:pt idx="17621">
                  <c:v>66064900000</c:v>
                </c:pt>
                <c:pt idx="17622">
                  <c:v>65863700000</c:v>
                </c:pt>
                <c:pt idx="17623">
                  <c:v>65657100000</c:v>
                </c:pt>
                <c:pt idx="17624">
                  <c:v>65446700000</c:v>
                </c:pt>
                <c:pt idx="17625">
                  <c:v>65231900000</c:v>
                </c:pt>
                <c:pt idx="17626">
                  <c:v>65011300000</c:v>
                </c:pt>
                <c:pt idx="17627">
                  <c:v>64788200000</c:v>
                </c:pt>
                <c:pt idx="17628">
                  <c:v>64554000000</c:v>
                </c:pt>
                <c:pt idx="17629">
                  <c:v>64328200000</c:v>
                </c:pt>
                <c:pt idx="17630">
                  <c:v>64093800000</c:v>
                </c:pt>
                <c:pt idx="17631">
                  <c:v>63851200000</c:v>
                </c:pt>
                <c:pt idx="17632">
                  <c:v>63612500000</c:v>
                </c:pt>
                <c:pt idx="17633">
                  <c:v>63368200000</c:v>
                </c:pt>
                <c:pt idx="17634">
                  <c:v>63118700000</c:v>
                </c:pt>
                <c:pt idx="17635">
                  <c:v>62868700000</c:v>
                </c:pt>
                <c:pt idx="17636">
                  <c:v>62616900000</c:v>
                </c:pt>
                <c:pt idx="17637">
                  <c:v>62359000000</c:v>
                </c:pt>
                <c:pt idx="17638">
                  <c:v>62101800000</c:v>
                </c:pt>
                <c:pt idx="17639">
                  <c:v>61846600000</c:v>
                </c:pt>
                <c:pt idx="17640">
                  <c:v>61579900000</c:v>
                </c:pt>
                <c:pt idx="17641">
                  <c:v>61316900000</c:v>
                </c:pt>
                <c:pt idx="17642">
                  <c:v>61059100000</c:v>
                </c:pt>
                <c:pt idx="17643">
                  <c:v>60786400000</c:v>
                </c:pt>
                <c:pt idx="17644">
                  <c:v>60519300000</c:v>
                </c:pt>
                <c:pt idx="17645">
                  <c:v>60258600000</c:v>
                </c:pt>
                <c:pt idx="17646">
                  <c:v>59982600000</c:v>
                </c:pt>
                <c:pt idx="17647">
                  <c:v>59719700000</c:v>
                </c:pt>
                <c:pt idx="17648">
                  <c:v>59442800000</c:v>
                </c:pt>
                <c:pt idx="17649">
                  <c:v>59172500000</c:v>
                </c:pt>
                <c:pt idx="17650">
                  <c:v>58907700000</c:v>
                </c:pt>
                <c:pt idx="17651">
                  <c:v>58630500000</c:v>
                </c:pt>
                <c:pt idx="17652">
                  <c:v>58360200000</c:v>
                </c:pt>
                <c:pt idx="17653">
                  <c:v>58096400000</c:v>
                </c:pt>
                <c:pt idx="17654">
                  <c:v>57819300000</c:v>
                </c:pt>
                <c:pt idx="17655">
                  <c:v>57558200000</c:v>
                </c:pt>
                <c:pt idx="17656">
                  <c:v>57290300000</c:v>
                </c:pt>
                <c:pt idx="17657">
                  <c:v>57014800000</c:v>
                </c:pt>
                <c:pt idx="17658">
                  <c:v>56756500000</c:v>
                </c:pt>
                <c:pt idx="17659">
                  <c:v>56484200000</c:v>
                </c:pt>
                <c:pt idx="17660">
                  <c:v>56221200000</c:v>
                </c:pt>
                <c:pt idx="17661">
                  <c:v>55965100000</c:v>
                </c:pt>
                <c:pt idx="17662">
                  <c:v>55700100000</c:v>
                </c:pt>
                <c:pt idx="17663">
                  <c:v>55442200000</c:v>
                </c:pt>
                <c:pt idx="17664">
                  <c:v>55188700000</c:v>
                </c:pt>
                <c:pt idx="17665">
                  <c:v>54932800000</c:v>
                </c:pt>
                <c:pt idx="17666">
                  <c:v>54681500000</c:v>
                </c:pt>
                <c:pt idx="17667">
                  <c:v>54432200000</c:v>
                </c:pt>
                <c:pt idx="17668">
                  <c:v>54185500000</c:v>
                </c:pt>
                <c:pt idx="17669">
                  <c:v>53940300000</c:v>
                </c:pt>
                <c:pt idx="17670">
                  <c:v>53698700000</c:v>
                </c:pt>
                <c:pt idx="17671">
                  <c:v>53461300000</c:v>
                </c:pt>
                <c:pt idx="17672">
                  <c:v>53223200000</c:v>
                </c:pt>
                <c:pt idx="17673">
                  <c:v>52992300000</c:v>
                </c:pt>
                <c:pt idx="17674">
                  <c:v>52759000000</c:v>
                </c:pt>
                <c:pt idx="17675">
                  <c:v>52532200000</c:v>
                </c:pt>
                <c:pt idx="17676">
                  <c:v>52311100000</c:v>
                </c:pt>
                <c:pt idx="17677">
                  <c:v>52086800000</c:v>
                </c:pt>
                <c:pt idx="17678">
                  <c:v>51870000000</c:v>
                </c:pt>
                <c:pt idx="17679">
                  <c:v>51658900000</c:v>
                </c:pt>
                <c:pt idx="17680">
                  <c:v>51446000000</c:v>
                </c:pt>
                <c:pt idx="17681">
                  <c:v>51239700000</c:v>
                </c:pt>
                <c:pt idx="17682">
                  <c:v>51038000000</c:v>
                </c:pt>
                <c:pt idx="17683">
                  <c:v>50838600000</c:v>
                </c:pt>
                <c:pt idx="17684">
                  <c:v>50641200000</c:v>
                </c:pt>
                <c:pt idx="17685">
                  <c:v>50453200000</c:v>
                </c:pt>
                <c:pt idx="17686">
                  <c:v>50265600000</c:v>
                </c:pt>
                <c:pt idx="17687">
                  <c:v>50075800000</c:v>
                </c:pt>
                <c:pt idx="17688">
                  <c:v>49903600000</c:v>
                </c:pt>
                <c:pt idx="17689">
                  <c:v>49727600000</c:v>
                </c:pt>
                <c:pt idx="17690">
                  <c:v>49546200000</c:v>
                </c:pt>
                <c:pt idx="17691">
                  <c:v>49389300000</c:v>
                </c:pt>
                <c:pt idx="17692">
                  <c:v>49225100000</c:v>
                </c:pt>
                <c:pt idx="17693">
                  <c:v>49052800000</c:v>
                </c:pt>
                <c:pt idx="17694">
                  <c:v>48910300000</c:v>
                </c:pt>
                <c:pt idx="17695">
                  <c:v>48743600000</c:v>
                </c:pt>
                <c:pt idx="17696">
                  <c:v>48610700000</c:v>
                </c:pt>
                <c:pt idx="17697">
                  <c:v>48466200000</c:v>
                </c:pt>
                <c:pt idx="17698">
                  <c:v>48309700000</c:v>
                </c:pt>
                <c:pt idx="17699">
                  <c:v>48188200000</c:v>
                </c:pt>
                <c:pt idx="17700">
                  <c:v>48055400000</c:v>
                </c:pt>
                <c:pt idx="17701">
                  <c:v>47910800000</c:v>
                </c:pt>
                <c:pt idx="17702">
                  <c:v>47798600000</c:v>
                </c:pt>
                <c:pt idx="17703">
                  <c:v>47677300000</c:v>
                </c:pt>
                <c:pt idx="17704">
                  <c:v>47556100000</c:v>
                </c:pt>
                <c:pt idx="17705">
                  <c:v>47442500000</c:v>
                </c:pt>
                <c:pt idx="17706">
                  <c:v>47332400000</c:v>
                </c:pt>
                <c:pt idx="17707">
                  <c:v>47222700000</c:v>
                </c:pt>
                <c:pt idx="17708">
                  <c:v>47119900000</c:v>
                </c:pt>
                <c:pt idx="17709">
                  <c:v>47014900000</c:v>
                </c:pt>
                <c:pt idx="17710">
                  <c:v>46922700000</c:v>
                </c:pt>
                <c:pt idx="17711">
                  <c:v>46830500000</c:v>
                </c:pt>
                <c:pt idx="17712">
                  <c:v>46738400000</c:v>
                </c:pt>
                <c:pt idx="17713">
                  <c:v>46655400000</c:v>
                </c:pt>
                <c:pt idx="17714">
                  <c:v>46573100000</c:v>
                </c:pt>
                <c:pt idx="17715">
                  <c:v>46494400000</c:v>
                </c:pt>
                <c:pt idx="17716">
                  <c:v>46418500000</c:v>
                </c:pt>
                <c:pt idx="17717">
                  <c:v>46345600000</c:v>
                </c:pt>
                <c:pt idx="17718">
                  <c:v>46276400000</c:v>
                </c:pt>
                <c:pt idx="17719">
                  <c:v>46209400000</c:v>
                </c:pt>
                <c:pt idx="17720">
                  <c:v>46142400000</c:v>
                </c:pt>
                <c:pt idx="17721">
                  <c:v>46084200000</c:v>
                </c:pt>
                <c:pt idx="17722">
                  <c:v>46025200000</c:v>
                </c:pt>
                <c:pt idx="17723">
                  <c:v>45968600000</c:v>
                </c:pt>
                <c:pt idx="17724">
                  <c:v>45914700000</c:v>
                </c:pt>
                <c:pt idx="17725">
                  <c:v>45863000000</c:v>
                </c:pt>
                <c:pt idx="17726">
                  <c:v>45812300000</c:v>
                </c:pt>
                <c:pt idx="17727">
                  <c:v>45765100000</c:v>
                </c:pt>
                <c:pt idx="17728">
                  <c:v>45719900000</c:v>
                </c:pt>
                <c:pt idx="17729">
                  <c:v>45674600000</c:v>
                </c:pt>
                <c:pt idx="17730">
                  <c:v>45633200000</c:v>
                </c:pt>
                <c:pt idx="17731">
                  <c:v>45593500000</c:v>
                </c:pt>
                <c:pt idx="17732">
                  <c:v>45553600000</c:v>
                </c:pt>
                <c:pt idx="17733">
                  <c:v>45517100000</c:v>
                </c:pt>
                <c:pt idx="17734">
                  <c:v>45481100000</c:v>
                </c:pt>
                <c:pt idx="17735">
                  <c:v>45447300000</c:v>
                </c:pt>
                <c:pt idx="17736">
                  <c:v>45414700000</c:v>
                </c:pt>
                <c:pt idx="17737">
                  <c:v>45383300000</c:v>
                </c:pt>
                <c:pt idx="17738">
                  <c:v>45352800000</c:v>
                </c:pt>
                <c:pt idx="17739">
                  <c:v>45323200000</c:v>
                </c:pt>
                <c:pt idx="17740">
                  <c:v>45294800000</c:v>
                </c:pt>
                <c:pt idx="17741">
                  <c:v>45266600000</c:v>
                </c:pt>
                <c:pt idx="17742">
                  <c:v>45242400000</c:v>
                </c:pt>
                <c:pt idx="17743">
                  <c:v>45212300000</c:v>
                </c:pt>
                <c:pt idx="17744">
                  <c:v>45185300000</c:v>
                </c:pt>
                <c:pt idx="17745">
                  <c:v>45159200000</c:v>
                </c:pt>
                <c:pt idx="17746">
                  <c:v>45132600000</c:v>
                </c:pt>
                <c:pt idx="17747">
                  <c:v>45105900000</c:v>
                </c:pt>
                <c:pt idx="17748">
                  <c:v>45079600000</c:v>
                </c:pt>
                <c:pt idx="17749">
                  <c:v>45052500000</c:v>
                </c:pt>
                <c:pt idx="17750">
                  <c:v>45025000000</c:v>
                </c:pt>
                <c:pt idx="17751">
                  <c:v>44997200000</c:v>
                </c:pt>
                <c:pt idx="17752">
                  <c:v>44968700000</c:v>
                </c:pt>
                <c:pt idx="17753">
                  <c:v>44930100000</c:v>
                </c:pt>
                <c:pt idx="17754">
                  <c:v>44907800000</c:v>
                </c:pt>
                <c:pt idx="17755">
                  <c:v>44876800000</c:v>
                </c:pt>
                <c:pt idx="17756">
                  <c:v>44835800000</c:v>
                </c:pt>
                <c:pt idx="17757">
                  <c:v>44808600000</c:v>
                </c:pt>
                <c:pt idx="17758">
                  <c:v>44774100000</c:v>
                </c:pt>
                <c:pt idx="17759">
                  <c:v>44735400000</c:v>
                </c:pt>
                <c:pt idx="17760">
                  <c:v>44698200000</c:v>
                </c:pt>
                <c:pt idx="17761">
                  <c:v>44659400000</c:v>
                </c:pt>
                <c:pt idx="17762">
                  <c:v>44616800000</c:v>
                </c:pt>
                <c:pt idx="17763">
                  <c:v>44574800000</c:v>
                </c:pt>
                <c:pt idx="17764">
                  <c:v>44535600000</c:v>
                </c:pt>
                <c:pt idx="17765">
                  <c:v>44483700000</c:v>
                </c:pt>
                <c:pt idx="17766">
                  <c:v>44436100000</c:v>
                </c:pt>
                <c:pt idx="17767">
                  <c:v>44398200000</c:v>
                </c:pt>
                <c:pt idx="17768">
                  <c:v>44333400000</c:v>
                </c:pt>
                <c:pt idx="17769">
                  <c:v>44279500000</c:v>
                </c:pt>
                <c:pt idx="17770">
                  <c:v>44222000000</c:v>
                </c:pt>
                <c:pt idx="17771">
                  <c:v>44163700000</c:v>
                </c:pt>
                <c:pt idx="17772">
                  <c:v>44124700000</c:v>
                </c:pt>
                <c:pt idx="17773">
                  <c:v>44038700000</c:v>
                </c:pt>
                <c:pt idx="17774">
                  <c:v>43973100000</c:v>
                </c:pt>
                <c:pt idx="17775">
                  <c:v>43923800000</c:v>
                </c:pt>
                <c:pt idx="17776">
                  <c:v>43833700000</c:v>
                </c:pt>
                <c:pt idx="17777">
                  <c:v>43760400000</c:v>
                </c:pt>
                <c:pt idx="17778">
                  <c:v>43697100000</c:v>
                </c:pt>
                <c:pt idx="17779">
                  <c:v>43606600000</c:v>
                </c:pt>
                <c:pt idx="17780">
                  <c:v>43525300000</c:v>
                </c:pt>
                <c:pt idx="17781">
                  <c:v>43446600000</c:v>
                </c:pt>
                <c:pt idx="17782">
                  <c:v>43356400000</c:v>
                </c:pt>
                <c:pt idx="17783">
                  <c:v>43264700000</c:v>
                </c:pt>
                <c:pt idx="17784">
                  <c:v>43177300000</c:v>
                </c:pt>
                <c:pt idx="17785">
                  <c:v>43082300000</c:v>
                </c:pt>
                <c:pt idx="17786">
                  <c:v>42974900000</c:v>
                </c:pt>
                <c:pt idx="17787">
                  <c:v>42886700000</c:v>
                </c:pt>
                <c:pt idx="17788">
                  <c:v>42783400000</c:v>
                </c:pt>
                <c:pt idx="17789">
                  <c:v>42662600000</c:v>
                </c:pt>
                <c:pt idx="17790">
                  <c:v>42570100000</c:v>
                </c:pt>
                <c:pt idx="17791">
                  <c:v>42442700000</c:v>
                </c:pt>
                <c:pt idx="17792">
                  <c:v>42328600000</c:v>
                </c:pt>
                <c:pt idx="17793">
                  <c:v>42226300000</c:v>
                </c:pt>
                <c:pt idx="17794">
                  <c:v>42095100000</c:v>
                </c:pt>
                <c:pt idx="17795">
                  <c:v>41980600000</c:v>
                </c:pt>
                <c:pt idx="17796">
                  <c:v>41856300000</c:v>
                </c:pt>
                <c:pt idx="17797">
                  <c:v>41725200000</c:v>
                </c:pt>
                <c:pt idx="17798">
                  <c:v>41595000000</c:v>
                </c:pt>
                <c:pt idx="17799">
                  <c:v>41463500000</c:v>
                </c:pt>
                <c:pt idx="17800">
                  <c:v>41332800000</c:v>
                </c:pt>
                <c:pt idx="17801">
                  <c:v>41189600000</c:v>
                </c:pt>
                <c:pt idx="17802">
                  <c:v>41060800000</c:v>
                </c:pt>
                <c:pt idx="17803">
                  <c:v>40921100000</c:v>
                </c:pt>
                <c:pt idx="17804">
                  <c:v>40767400000</c:v>
                </c:pt>
                <c:pt idx="17805">
                  <c:v>40638100000</c:v>
                </c:pt>
                <c:pt idx="17806">
                  <c:v>40493000000</c:v>
                </c:pt>
                <c:pt idx="17807">
                  <c:v>40331400000</c:v>
                </c:pt>
                <c:pt idx="17808">
                  <c:v>40200000000</c:v>
                </c:pt>
                <c:pt idx="17809">
                  <c:v>40034900000</c:v>
                </c:pt>
                <c:pt idx="17810">
                  <c:v>39899200000</c:v>
                </c:pt>
                <c:pt idx="17811">
                  <c:v>39747200000</c:v>
                </c:pt>
                <c:pt idx="17812">
                  <c:v>39581800000</c:v>
                </c:pt>
                <c:pt idx="17813">
                  <c:v>39436300000</c:v>
                </c:pt>
                <c:pt idx="17814">
                  <c:v>39281600000</c:v>
                </c:pt>
                <c:pt idx="17815">
                  <c:v>39121400000</c:v>
                </c:pt>
                <c:pt idx="17816">
                  <c:v>38965800000</c:v>
                </c:pt>
                <c:pt idx="17817">
                  <c:v>38809600000</c:v>
                </c:pt>
                <c:pt idx="17818">
                  <c:v>38655500000</c:v>
                </c:pt>
                <c:pt idx="17819">
                  <c:v>38493400000</c:v>
                </c:pt>
                <c:pt idx="17820">
                  <c:v>38343400000</c:v>
                </c:pt>
                <c:pt idx="17821">
                  <c:v>38179000000</c:v>
                </c:pt>
                <c:pt idx="17822">
                  <c:v>38023100000</c:v>
                </c:pt>
                <c:pt idx="17823">
                  <c:v>37875400000</c:v>
                </c:pt>
                <c:pt idx="17824">
                  <c:v>37712400000</c:v>
                </c:pt>
                <c:pt idx="17825">
                  <c:v>37558200000</c:v>
                </c:pt>
                <c:pt idx="17826">
                  <c:v>37412900000</c:v>
                </c:pt>
                <c:pt idx="17827">
                  <c:v>37254000000</c:v>
                </c:pt>
                <c:pt idx="17828">
                  <c:v>37102800000</c:v>
                </c:pt>
                <c:pt idx="17829">
                  <c:v>36955400000</c:v>
                </c:pt>
                <c:pt idx="17830">
                  <c:v>36807000000</c:v>
                </c:pt>
                <c:pt idx="17831">
                  <c:v>36665300000</c:v>
                </c:pt>
                <c:pt idx="17832">
                  <c:v>36518000000</c:v>
                </c:pt>
                <c:pt idx="17833">
                  <c:v>36374700000</c:v>
                </c:pt>
                <c:pt idx="17834">
                  <c:v>36236300000</c:v>
                </c:pt>
                <c:pt idx="17835">
                  <c:v>36096800000</c:v>
                </c:pt>
                <c:pt idx="17836">
                  <c:v>35959900000</c:v>
                </c:pt>
                <c:pt idx="17837">
                  <c:v>35826300000</c:v>
                </c:pt>
                <c:pt idx="17838">
                  <c:v>35694600000</c:v>
                </c:pt>
                <c:pt idx="17839">
                  <c:v>35565500000</c:v>
                </c:pt>
                <c:pt idx="17840">
                  <c:v>35439700000</c:v>
                </c:pt>
                <c:pt idx="17841">
                  <c:v>35316400000</c:v>
                </c:pt>
                <c:pt idx="17842">
                  <c:v>35196200000</c:v>
                </c:pt>
                <c:pt idx="17843">
                  <c:v>35080700000</c:v>
                </c:pt>
                <c:pt idx="17844">
                  <c:v>34967200000</c:v>
                </c:pt>
                <c:pt idx="17845">
                  <c:v>34856200000</c:v>
                </c:pt>
                <c:pt idx="17846">
                  <c:v>34753200000</c:v>
                </c:pt>
                <c:pt idx="17847">
                  <c:v>34650600000</c:v>
                </c:pt>
                <c:pt idx="17848">
                  <c:v>34548600000</c:v>
                </c:pt>
                <c:pt idx="17849">
                  <c:v>34459800000</c:v>
                </c:pt>
                <c:pt idx="17850">
                  <c:v>34369000000</c:v>
                </c:pt>
                <c:pt idx="17851">
                  <c:v>34284700000</c:v>
                </c:pt>
                <c:pt idx="17852">
                  <c:v>34202400000</c:v>
                </c:pt>
                <c:pt idx="17853">
                  <c:v>34124300000</c:v>
                </c:pt>
                <c:pt idx="17854">
                  <c:v>34052300000</c:v>
                </c:pt>
                <c:pt idx="17855">
                  <c:v>33983300000</c:v>
                </c:pt>
                <c:pt idx="17856">
                  <c:v>33910900000</c:v>
                </c:pt>
                <c:pt idx="17857">
                  <c:v>33860300000</c:v>
                </c:pt>
                <c:pt idx="17858">
                  <c:v>33805400000</c:v>
                </c:pt>
                <c:pt idx="17859">
                  <c:v>33756200000</c:v>
                </c:pt>
                <c:pt idx="17860">
                  <c:v>33711100000</c:v>
                </c:pt>
                <c:pt idx="17861">
                  <c:v>33670900000</c:v>
                </c:pt>
                <c:pt idx="17862">
                  <c:v>33635900000</c:v>
                </c:pt>
                <c:pt idx="17863">
                  <c:v>33606000000</c:v>
                </c:pt>
                <c:pt idx="17864">
                  <c:v>33581100000</c:v>
                </c:pt>
                <c:pt idx="17865">
                  <c:v>33560800000</c:v>
                </c:pt>
                <c:pt idx="17866">
                  <c:v>33546500000</c:v>
                </c:pt>
                <c:pt idx="17867">
                  <c:v>33537500000</c:v>
                </c:pt>
                <c:pt idx="17868">
                  <c:v>33532800000</c:v>
                </c:pt>
                <c:pt idx="17869">
                  <c:v>33534700000</c:v>
                </c:pt>
                <c:pt idx="17870">
                  <c:v>33540900000</c:v>
                </c:pt>
                <c:pt idx="17871">
                  <c:v>33553800000</c:v>
                </c:pt>
                <c:pt idx="17872">
                  <c:v>33572100000</c:v>
                </c:pt>
                <c:pt idx="17873">
                  <c:v>33595700000</c:v>
                </c:pt>
                <c:pt idx="17874">
                  <c:v>33625200000</c:v>
                </c:pt>
                <c:pt idx="17875">
                  <c:v>33660200000</c:v>
                </c:pt>
                <c:pt idx="17876">
                  <c:v>33701800000</c:v>
                </c:pt>
                <c:pt idx="17877">
                  <c:v>33748100000</c:v>
                </c:pt>
                <c:pt idx="17878">
                  <c:v>33818500000</c:v>
                </c:pt>
                <c:pt idx="17879">
                  <c:v>33860500000</c:v>
                </c:pt>
                <c:pt idx="17880">
                  <c:v>33923900000</c:v>
                </c:pt>
                <c:pt idx="17881">
                  <c:v>33997700000</c:v>
                </c:pt>
                <c:pt idx="17882">
                  <c:v>34072700000</c:v>
                </c:pt>
                <c:pt idx="17883">
                  <c:v>34153200000</c:v>
                </c:pt>
                <c:pt idx="17884">
                  <c:v>34245700000</c:v>
                </c:pt>
                <c:pt idx="17885">
                  <c:v>34337900000</c:v>
                </c:pt>
                <c:pt idx="17886">
                  <c:v>34435600000</c:v>
                </c:pt>
                <c:pt idx="17887">
                  <c:v>34545500000</c:v>
                </c:pt>
                <c:pt idx="17888">
                  <c:v>34654800000</c:v>
                </c:pt>
                <c:pt idx="17889">
                  <c:v>34776600000</c:v>
                </c:pt>
                <c:pt idx="17890">
                  <c:v>34895900000</c:v>
                </c:pt>
                <c:pt idx="17891">
                  <c:v>35022400000</c:v>
                </c:pt>
                <c:pt idx="17892">
                  <c:v>35154500000</c:v>
                </c:pt>
                <c:pt idx="17893">
                  <c:v>35298100000</c:v>
                </c:pt>
                <c:pt idx="17894">
                  <c:v>35441600000</c:v>
                </c:pt>
                <c:pt idx="17895">
                  <c:v>35597900000</c:v>
                </c:pt>
                <c:pt idx="17896">
                  <c:v>35752900000</c:v>
                </c:pt>
                <c:pt idx="17897">
                  <c:v>35905000000</c:v>
                </c:pt>
                <c:pt idx="17898">
                  <c:v>36087500000</c:v>
                </c:pt>
                <c:pt idx="17899">
                  <c:v>36259400000</c:v>
                </c:pt>
                <c:pt idx="17900">
                  <c:v>36426500000</c:v>
                </c:pt>
                <c:pt idx="17901">
                  <c:v>36625600000</c:v>
                </c:pt>
                <c:pt idx="17902">
                  <c:v>36814300000</c:v>
                </c:pt>
                <c:pt idx="17903">
                  <c:v>37000500000</c:v>
                </c:pt>
                <c:pt idx="17904">
                  <c:v>37209400000</c:v>
                </c:pt>
                <c:pt idx="17905">
                  <c:v>37414800000</c:v>
                </c:pt>
                <c:pt idx="17906">
                  <c:v>37624300000</c:v>
                </c:pt>
                <c:pt idx="17907">
                  <c:v>37841000000</c:v>
                </c:pt>
                <c:pt idx="17908">
                  <c:v>38074300000</c:v>
                </c:pt>
                <c:pt idx="17909">
                  <c:v>38290000000</c:v>
                </c:pt>
                <c:pt idx="17910">
                  <c:v>38523500000</c:v>
                </c:pt>
                <c:pt idx="17911">
                  <c:v>38782800000</c:v>
                </c:pt>
                <c:pt idx="17912">
                  <c:v>39008200000</c:v>
                </c:pt>
                <c:pt idx="17913">
                  <c:v>39258600000</c:v>
                </c:pt>
                <c:pt idx="17914">
                  <c:v>39540400000</c:v>
                </c:pt>
                <c:pt idx="17915">
                  <c:v>39779200000</c:v>
                </c:pt>
                <c:pt idx="17916">
                  <c:v>40046500000</c:v>
                </c:pt>
                <c:pt idx="17917">
                  <c:v>40347300000</c:v>
                </c:pt>
                <c:pt idx="17918">
                  <c:v>40603200000</c:v>
                </c:pt>
                <c:pt idx="17919">
                  <c:v>40913300000</c:v>
                </c:pt>
                <c:pt idx="17920">
                  <c:v>41185400000</c:v>
                </c:pt>
                <c:pt idx="17921">
                  <c:v>41481200000</c:v>
                </c:pt>
                <c:pt idx="17922">
                  <c:v>41799900000</c:v>
                </c:pt>
                <c:pt idx="17923">
                  <c:v>42100500000</c:v>
                </c:pt>
                <c:pt idx="17924">
                  <c:v>42413700000</c:v>
                </c:pt>
                <c:pt idx="17925">
                  <c:v>42735000000</c:v>
                </c:pt>
                <c:pt idx="17926">
                  <c:v>43067200000</c:v>
                </c:pt>
                <c:pt idx="17927">
                  <c:v>43384900000</c:v>
                </c:pt>
                <c:pt idx="17928">
                  <c:v>43721600000</c:v>
                </c:pt>
                <c:pt idx="17929">
                  <c:v>44083600000</c:v>
                </c:pt>
                <c:pt idx="17930">
                  <c:v>44410500000</c:v>
                </c:pt>
                <c:pt idx="17931">
                  <c:v>44791600000</c:v>
                </c:pt>
                <c:pt idx="17932">
                  <c:v>45152700000</c:v>
                </c:pt>
                <c:pt idx="17933">
                  <c:v>45496100000</c:v>
                </c:pt>
                <c:pt idx="17934">
                  <c:v>45896900000</c:v>
                </c:pt>
                <c:pt idx="17935">
                  <c:v>46276800000</c:v>
                </c:pt>
                <c:pt idx="17936">
                  <c:v>46642000000</c:v>
                </c:pt>
                <c:pt idx="17937">
                  <c:v>47058800000</c:v>
                </c:pt>
                <c:pt idx="17938">
                  <c:v>47443800000</c:v>
                </c:pt>
                <c:pt idx="17939">
                  <c:v>47850000000</c:v>
                </c:pt>
                <c:pt idx="17940">
                  <c:v>48279400000</c:v>
                </c:pt>
                <c:pt idx="17941">
                  <c:v>48694100000</c:v>
                </c:pt>
                <c:pt idx="17942">
                  <c:v>49124400000</c:v>
                </c:pt>
                <c:pt idx="17943">
                  <c:v>49557600000</c:v>
                </c:pt>
                <c:pt idx="17944">
                  <c:v>50004800000</c:v>
                </c:pt>
                <c:pt idx="17945">
                  <c:v>50442900000</c:v>
                </c:pt>
                <c:pt idx="17946">
                  <c:v>50914900000</c:v>
                </c:pt>
                <c:pt idx="17947">
                  <c:v>51377100000</c:v>
                </c:pt>
                <c:pt idx="17948">
                  <c:v>51830400000</c:v>
                </c:pt>
                <c:pt idx="17949">
                  <c:v>52330500000</c:v>
                </c:pt>
                <c:pt idx="17950">
                  <c:v>52815300000</c:v>
                </c:pt>
                <c:pt idx="17951">
                  <c:v>53289700000</c:v>
                </c:pt>
                <c:pt idx="17952">
                  <c:v>53814000000</c:v>
                </c:pt>
                <c:pt idx="17953">
                  <c:v>54322300000</c:v>
                </c:pt>
                <c:pt idx="17954">
                  <c:v>54820900000</c:v>
                </c:pt>
                <c:pt idx="17955">
                  <c:v>55366700000</c:v>
                </c:pt>
                <c:pt idx="17956">
                  <c:v>55884200000</c:v>
                </c:pt>
                <c:pt idx="17957">
                  <c:v>56442700000</c:v>
                </c:pt>
                <c:pt idx="17958">
                  <c:v>56992300000</c:v>
                </c:pt>
                <c:pt idx="17959">
                  <c:v>57539700000</c:v>
                </c:pt>
                <c:pt idx="17960">
                  <c:v>58119200000</c:v>
                </c:pt>
                <c:pt idx="17961">
                  <c:v>58694900000</c:v>
                </c:pt>
                <c:pt idx="17962">
                  <c:v>59276500000</c:v>
                </c:pt>
                <c:pt idx="17963">
                  <c:v>59876700000</c:v>
                </c:pt>
                <c:pt idx="17964">
                  <c:v>60479600000</c:v>
                </c:pt>
                <c:pt idx="17965">
                  <c:v>61096700000</c:v>
                </c:pt>
                <c:pt idx="17966">
                  <c:v>61718600000</c:v>
                </c:pt>
                <c:pt idx="17967">
                  <c:v>62360500000</c:v>
                </c:pt>
                <c:pt idx="17968">
                  <c:v>62998500000</c:v>
                </c:pt>
                <c:pt idx="17969">
                  <c:v>63649500000</c:v>
                </c:pt>
                <c:pt idx="17970">
                  <c:v>64319100000</c:v>
                </c:pt>
                <c:pt idx="17971">
                  <c:v>64990600000</c:v>
                </c:pt>
                <c:pt idx="17972">
                  <c:v>65671600000</c:v>
                </c:pt>
                <c:pt idx="17973">
                  <c:v>66367000000</c:v>
                </c:pt>
                <c:pt idx="17974">
                  <c:v>67073900000</c:v>
                </c:pt>
                <c:pt idx="17975">
                  <c:v>67785900000</c:v>
                </c:pt>
                <c:pt idx="17976">
                  <c:v>68519500000</c:v>
                </c:pt>
                <c:pt idx="17977">
                  <c:v>69253000000</c:v>
                </c:pt>
                <c:pt idx="17978">
                  <c:v>69997100000</c:v>
                </c:pt>
                <c:pt idx="17979">
                  <c:v>70765700000</c:v>
                </c:pt>
                <c:pt idx="17980">
                  <c:v>71532000000</c:v>
                </c:pt>
                <c:pt idx="17981">
                  <c:v>72310000000</c:v>
                </c:pt>
                <c:pt idx="17982">
                  <c:v>73111500000</c:v>
                </c:pt>
                <c:pt idx="17983">
                  <c:v>73911600000</c:v>
                </c:pt>
                <c:pt idx="17984">
                  <c:v>74718400000</c:v>
                </c:pt>
                <c:pt idx="17985">
                  <c:v>75554100000</c:v>
                </c:pt>
                <c:pt idx="17986">
                  <c:v>76388700000</c:v>
                </c:pt>
                <c:pt idx="17987">
                  <c:v>77235900000</c:v>
                </c:pt>
                <c:pt idx="17988">
                  <c:v>78093900000</c:v>
                </c:pt>
                <c:pt idx="17989">
                  <c:v>78963500000</c:v>
                </c:pt>
                <c:pt idx="17990">
                  <c:v>79843700000</c:v>
                </c:pt>
                <c:pt idx="17991">
                  <c:v>80737200000</c:v>
                </c:pt>
                <c:pt idx="17992">
                  <c:v>81657800000</c:v>
                </c:pt>
                <c:pt idx="17993">
                  <c:v>82561000000</c:v>
                </c:pt>
                <c:pt idx="17994">
                  <c:v>83490800000</c:v>
                </c:pt>
                <c:pt idx="17995">
                  <c:v>84437100000</c:v>
                </c:pt>
                <c:pt idx="17996">
                  <c:v>85391700000</c:v>
                </c:pt>
                <c:pt idx="17997">
                  <c:v>86358400000</c:v>
                </c:pt>
                <c:pt idx="17998">
                  <c:v>87341700000</c:v>
                </c:pt>
                <c:pt idx="17999">
                  <c:v>88333500000</c:v>
                </c:pt>
                <c:pt idx="18000">
                  <c:v>89337600000</c:v>
                </c:pt>
                <c:pt idx="18001">
                  <c:v>90354600000</c:v>
                </c:pt>
                <c:pt idx="18002">
                  <c:v>91384000000</c:v>
                </c:pt>
                <c:pt idx="18003">
                  <c:v>92425800000</c:v>
                </c:pt>
                <c:pt idx="18004">
                  <c:v>93478100000</c:v>
                </c:pt>
                <c:pt idx="18005">
                  <c:v>94545200000</c:v>
                </c:pt>
                <c:pt idx="18006">
                  <c:v>95626300000</c:v>
                </c:pt>
                <c:pt idx="18007">
                  <c:v>96718900000</c:v>
                </c:pt>
                <c:pt idx="18008">
                  <c:v>97824000000</c:v>
                </c:pt>
                <c:pt idx="18009">
                  <c:v>98949700000</c:v>
                </c:pt>
                <c:pt idx="18010">
                  <c:v>100081000000</c:v>
                </c:pt>
                <c:pt idx="18011">
                  <c:v>101224000000</c:v>
                </c:pt>
                <c:pt idx="18012">
                  <c:v>102393000000</c:v>
                </c:pt>
                <c:pt idx="18013">
                  <c:v>103562000000</c:v>
                </c:pt>
                <c:pt idx="18014">
                  <c:v>104809000000</c:v>
                </c:pt>
                <c:pt idx="18015">
                  <c:v>105954000000</c:v>
                </c:pt>
                <c:pt idx="18016">
                  <c:v>107161000000</c:v>
                </c:pt>
                <c:pt idx="18017">
                  <c:v>108400000000</c:v>
                </c:pt>
                <c:pt idx="18018">
                  <c:v>109634000000</c:v>
                </c:pt>
                <c:pt idx="18019">
                  <c:v>110879000000</c:v>
                </c:pt>
                <c:pt idx="18020">
                  <c:v>112163000000</c:v>
                </c:pt>
                <c:pt idx="18021">
                  <c:v>113434000000</c:v>
                </c:pt>
                <c:pt idx="18022">
                  <c:v>114718000000</c:v>
                </c:pt>
                <c:pt idx="18023">
                  <c:v>116040000000</c:v>
                </c:pt>
                <c:pt idx="18024">
                  <c:v>117349000000</c:v>
                </c:pt>
                <c:pt idx="18025">
                  <c:v>118683000000</c:v>
                </c:pt>
                <c:pt idx="18026">
                  <c:v>120030000000</c:v>
                </c:pt>
                <c:pt idx="18027">
                  <c:v>121377000000</c:v>
                </c:pt>
                <c:pt idx="18028">
                  <c:v>122732000000</c:v>
                </c:pt>
                <c:pt idx="18029">
                  <c:v>124128000000</c:v>
                </c:pt>
                <c:pt idx="18030">
                  <c:v>125512000000</c:v>
                </c:pt>
                <c:pt idx="18031">
                  <c:v>126920000000</c:v>
                </c:pt>
                <c:pt idx="18032">
                  <c:v>128329000000</c:v>
                </c:pt>
                <c:pt idx="18033">
                  <c:v>129741000000</c:v>
                </c:pt>
                <c:pt idx="18034">
                  <c:v>131192000000</c:v>
                </c:pt>
                <c:pt idx="18035">
                  <c:v>132637000000</c:v>
                </c:pt>
                <c:pt idx="18036">
                  <c:v>134088000000</c:v>
                </c:pt>
                <c:pt idx="18037">
                  <c:v>135571000000</c:v>
                </c:pt>
                <c:pt idx="18038">
                  <c:v>137052000000</c:v>
                </c:pt>
                <c:pt idx="18039">
                  <c:v>138541000000</c:v>
                </c:pt>
                <c:pt idx="18040">
                  <c:v>140056000000</c:v>
                </c:pt>
                <c:pt idx="18041">
                  <c:v>141571000000</c:v>
                </c:pt>
                <c:pt idx="18042">
                  <c:v>143107000000</c:v>
                </c:pt>
                <c:pt idx="18043">
                  <c:v>144646000000</c:v>
                </c:pt>
                <c:pt idx="18044">
                  <c:v>146215000000</c:v>
                </c:pt>
                <c:pt idx="18045">
                  <c:v>147766000000</c:v>
                </c:pt>
                <c:pt idx="18046">
                  <c:v>149339000000</c:v>
                </c:pt>
                <c:pt idx="18047">
                  <c:v>150959000000</c:v>
                </c:pt>
                <c:pt idx="18048">
                  <c:v>152529000000</c:v>
                </c:pt>
                <c:pt idx="18049">
                  <c:v>154134000000</c:v>
                </c:pt>
                <c:pt idx="18050">
                  <c:v>155796000000</c:v>
                </c:pt>
                <c:pt idx="18051">
                  <c:v>157393000000</c:v>
                </c:pt>
                <c:pt idx="18052">
                  <c:v>159056000000</c:v>
                </c:pt>
                <c:pt idx="18053">
                  <c:v>160699000000</c:v>
                </c:pt>
                <c:pt idx="18054">
                  <c:v>162358000000</c:v>
                </c:pt>
                <c:pt idx="18055">
                  <c:v>164015000000</c:v>
                </c:pt>
                <c:pt idx="18056">
                  <c:v>165731000000</c:v>
                </c:pt>
                <c:pt idx="18057">
                  <c:v>167422000000</c:v>
                </c:pt>
                <c:pt idx="18058">
                  <c:v>169077000000</c:v>
                </c:pt>
                <c:pt idx="18059">
                  <c:v>170856000000</c:v>
                </c:pt>
                <c:pt idx="18060">
                  <c:v>172578000000</c:v>
                </c:pt>
                <c:pt idx="18061">
                  <c:v>174245000000</c:v>
                </c:pt>
                <c:pt idx="18062">
                  <c:v>176068000000</c:v>
                </c:pt>
                <c:pt idx="18063">
                  <c:v>177750000000</c:v>
                </c:pt>
                <c:pt idx="18064">
                  <c:v>179511000000</c:v>
                </c:pt>
                <c:pt idx="18065">
                  <c:v>181362000000</c:v>
                </c:pt>
                <c:pt idx="18066">
                  <c:v>183074000000</c:v>
                </c:pt>
                <c:pt idx="18067">
                  <c:v>184933000000</c:v>
                </c:pt>
                <c:pt idx="18068">
                  <c:v>186733000000</c:v>
                </c:pt>
                <c:pt idx="18069">
                  <c:v>188492000000</c:v>
                </c:pt>
                <c:pt idx="18070">
                  <c:v>190352000000</c:v>
                </c:pt>
                <c:pt idx="18071">
                  <c:v>192181000000</c:v>
                </c:pt>
                <c:pt idx="18072">
                  <c:v>194019000000</c:v>
                </c:pt>
                <c:pt idx="18073">
                  <c:v>195862000000</c:v>
                </c:pt>
                <c:pt idx="18074">
                  <c:v>197781000000</c:v>
                </c:pt>
                <c:pt idx="18075">
                  <c:v>199650000000</c:v>
                </c:pt>
                <c:pt idx="18076">
                  <c:v>201468000000</c:v>
                </c:pt>
                <c:pt idx="18077">
                  <c:v>203464000000</c:v>
                </c:pt>
                <c:pt idx="18078">
                  <c:v>205260000000</c:v>
                </c:pt>
                <c:pt idx="18079">
                  <c:v>207167000000</c:v>
                </c:pt>
                <c:pt idx="18080">
                  <c:v>209212000000</c:v>
                </c:pt>
                <c:pt idx="18081">
                  <c:v>211024000000</c:v>
                </c:pt>
                <c:pt idx="18082">
                  <c:v>213074000000</c:v>
                </c:pt>
                <c:pt idx="18083">
                  <c:v>215020000000</c:v>
                </c:pt>
                <c:pt idx="18084">
                  <c:v>216880000000</c:v>
                </c:pt>
                <c:pt idx="18085">
                  <c:v>218922000000</c:v>
                </c:pt>
                <c:pt idx="18086">
                  <c:v>220898000000</c:v>
                </c:pt>
                <c:pt idx="18087">
                  <c:v>222835000000</c:v>
                </c:pt>
                <c:pt idx="18088">
                  <c:v>224884000000</c:v>
                </c:pt>
                <c:pt idx="18089">
                  <c:v>226890000000</c:v>
                </c:pt>
                <c:pt idx="18090">
                  <c:v>228887000000</c:v>
                </c:pt>
                <c:pt idx="18091">
                  <c:v>230961000000</c:v>
                </c:pt>
                <c:pt idx="18092">
                  <c:v>232981000000</c:v>
                </c:pt>
                <c:pt idx="18093">
                  <c:v>235067000000</c:v>
                </c:pt>
                <c:pt idx="18094">
                  <c:v>237125000000</c:v>
                </c:pt>
                <c:pt idx="18095">
                  <c:v>239179000000</c:v>
                </c:pt>
                <c:pt idx="18096">
                  <c:v>241282000000</c:v>
                </c:pt>
                <c:pt idx="18097">
                  <c:v>243372000000</c:v>
                </c:pt>
                <c:pt idx="18098">
                  <c:v>245467000000</c:v>
                </c:pt>
                <c:pt idx="18099">
                  <c:v>247591000000</c:v>
                </c:pt>
                <c:pt idx="18100">
                  <c:v>249714000000</c:v>
                </c:pt>
                <c:pt idx="18101">
                  <c:v>251866000000</c:v>
                </c:pt>
                <c:pt idx="18102">
                  <c:v>254012000000</c:v>
                </c:pt>
                <c:pt idx="18103">
                  <c:v>256171000000</c:v>
                </c:pt>
                <c:pt idx="18104">
                  <c:v>258362000000</c:v>
                </c:pt>
                <c:pt idx="18105">
                  <c:v>260542000000</c:v>
                </c:pt>
                <c:pt idx="18106">
                  <c:v>262732000000</c:v>
                </c:pt>
                <c:pt idx="18107">
                  <c:v>264955000000</c:v>
                </c:pt>
                <c:pt idx="18108">
                  <c:v>267169000000</c:v>
                </c:pt>
                <c:pt idx="18109">
                  <c:v>269405000000</c:v>
                </c:pt>
                <c:pt idx="18110">
                  <c:v>271642000000</c:v>
                </c:pt>
                <c:pt idx="18111">
                  <c:v>273892000000</c:v>
                </c:pt>
                <c:pt idx="18112">
                  <c:v>276157000000</c:v>
                </c:pt>
                <c:pt idx="18113">
                  <c:v>278433000000</c:v>
                </c:pt>
                <c:pt idx="18114">
                  <c:v>280722000000</c:v>
                </c:pt>
                <c:pt idx="18115">
                  <c:v>283030000000</c:v>
                </c:pt>
                <c:pt idx="18116">
                  <c:v>285346000000</c:v>
                </c:pt>
                <c:pt idx="18117">
                  <c:v>287786000000</c:v>
                </c:pt>
                <c:pt idx="18118">
                  <c:v>290033000000</c:v>
                </c:pt>
                <c:pt idx="18119">
                  <c:v>292389000000</c:v>
                </c:pt>
                <c:pt idx="18120">
                  <c:v>294781000000</c:v>
                </c:pt>
                <c:pt idx="18121">
                  <c:v>297164000000</c:v>
                </c:pt>
                <c:pt idx="18122">
                  <c:v>299561000000</c:v>
                </c:pt>
                <c:pt idx="18123">
                  <c:v>301995000000</c:v>
                </c:pt>
                <c:pt idx="18124">
                  <c:v>304420000000</c:v>
                </c:pt>
                <c:pt idx="18125">
                  <c:v>306859000000</c:v>
                </c:pt>
                <c:pt idx="18126">
                  <c:v>309339000000</c:v>
                </c:pt>
                <c:pt idx="18127">
                  <c:v>311807000000</c:v>
                </c:pt>
                <c:pt idx="18128">
                  <c:v>314389000000</c:v>
                </c:pt>
                <c:pt idx="18129">
                  <c:v>316824000000</c:v>
                </c:pt>
                <c:pt idx="18130">
                  <c:v>319338000000</c:v>
                </c:pt>
                <c:pt idx="18131">
                  <c:v>321908000000</c:v>
                </c:pt>
                <c:pt idx="18132">
                  <c:v>324453000000</c:v>
                </c:pt>
                <c:pt idx="18133">
                  <c:v>327013000000</c:v>
                </c:pt>
                <c:pt idx="18134">
                  <c:v>329630000000</c:v>
                </c:pt>
                <c:pt idx="18135">
                  <c:v>332222000000</c:v>
                </c:pt>
                <c:pt idx="18136">
                  <c:v>334829000000</c:v>
                </c:pt>
                <c:pt idx="18137">
                  <c:v>337489000000</c:v>
                </c:pt>
                <c:pt idx="18138">
                  <c:v>340129000000</c:v>
                </c:pt>
                <c:pt idx="18139">
                  <c:v>342786000000</c:v>
                </c:pt>
                <c:pt idx="18140">
                  <c:v>345499000000</c:v>
                </c:pt>
                <c:pt idx="18141">
                  <c:v>348190000000</c:v>
                </c:pt>
                <c:pt idx="18142">
                  <c:v>350949000000</c:v>
                </c:pt>
                <c:pt idx="18143">
                  <c:v>353676000000</c:v>
                </c:pt>
                <c:pt idx="18144">
                  <c:v>356419000000</c:v>
                </c:pt>
                <c:pt idx="18145">
                  <c:v>359234000000</c:v>
                </c:pt>
                <c:pt idx="18146">
                  <c:v>362013000000</c:v>
                </c:pt>
                <c:pt idx="18147">
                  <c:v>364810000000</c:v>
                </c:pt>
                <c:pt idx="18148">
                  <c:v>367660000000</c:v>
                </c:pt>
                <c:pt idx="18149">
                  <c:v>370494000000</c:v>
                </c:pt>
                <c:pt idx="18150">
                  <c:v>373228000000</c:v>
                </c:pt>
                <c:pt idx="18151">
                  <c:v>376225000000</c:v>
                </c:pt>
                <c:pt idx="18152">
                  <c:v>379114000000</c:v>
                </c:pt>
                <c:pt idx="18153">
                  <c:v>382015000000</c:v>
                </c:pt>
                <c:pt idx="18154">
                  <c:v>384942000000</c:v>
                </c:pt>
                <c:pt idx="18155">
                  <c:v>387889000000</c:v>
                </c:pt>
                <c:pt idx="18156">
                  <c:v>390849000000</c:v>
                </c:pt>
                <c:pt idx="18157">
                  <c:v>393834000000</c:v>
                </c:pt>
                <c:pt idx="18158">
                  <c:v>396838000000</c:v>
                </c:pt>
                <c:pt idx="18159">
                  <c:v>399876000000</c:v>
                </c:pt>
                <c:pt idx="18160">
                  <c:v>402919000000</c:v>
                </c:pt>
                <c:pt idx="18161">
                  <c:v>405907000000</c:v>
                </c:pt>
                <c:pt idx="18162">
                  <c:v>409086000000</c:v>
                </c:pt>
                <c:pt idx="18163">
                  <c:v>412189000000</c:v>
                </c:pt>
                <c:pt idx="18164">
                  <c:v>415267000000</c:v>
                </c:pt>
                <c:pt idx="18165">
                  <c:v>418450000000</c:v>
                </c:pt>
                <c:pt idx="18166">
                  <c:v>421614000000</c:v>
                </c:pt>
                <c:pt idx="18167">
                  <c:v>424775000000</c:v>
                </c:pt>
                <c:pt idx="18168">
                  <c:v>427979000000</c:v>
                </c:pt>
                <c:pt idx="18169">
                  <c:v>431211000000</c:v>
                </c:pt>
                <c:pt idx="18170">
                  <c:v>434438000000</c:v>
                </c:pt>
                <c:pt idx="18171">
                  <c:v>437705000000</c:v>
                </c:pt>
                <c:pt idx="18172">
                  <c:v>441027000000</c:v>
                </c:pt>
                <c:pt idx="18173">
                  <c:v>444323000000</c:v>
                </c:pt>
                <c:pt idx="18174">
                  <c:v>447654000000</c:v>
                </c:pt>
                <c:pt idx="18175">
                  <c:v>451070000000</c:v>
                </c:pt>
                <c:pt idx="18176">
                  <c:v>454426000000</c:v>
                </c:pt>
                <c:pt idx="18177">
                  <c:v>457822000000</c:v>
                </c:pt>
                <c:pt idx="18178">
                  <c:v>461281000000</c:v>
                </c:pt>
                <c:pt idx="18179">
                  <c:v>464722000000</c:v>
                </c:pt>
                <c:pt idx="18180">
                  <c:v>468279000000</c:v>
                </c:pt>
                <c:pt idx="18181">
                  <c:v>471688000000</c:v>
                </c:pt>
                <c:pt idx="18182">
                  <c:v>475195000000</c:v>
                </c:pt>
                <c:pt idx="18183">
                  <c:v>478802000000</c:v>
                </c:pt>
                <c:pt idx="18184">
                  <c:v>482274000000</c:v>
                </c:pt>
                <c:pt idx="18185">
                  <c:v>485847000000</c:v>
                </c:pt>
                <c:pt idx="18186">
                  <c:v>489510000000</c:v>
                </c:pt>
                <c:pt idx="18187">
                  <c:v>493057000000</c:v>
                </c:pt>
                <c:pt idx="18188">
                  <c:v>496790000000</c:v>
                </c:pt>
                <c:pt idx="18189">
                  <c:v>500377000000</c:v>
                </c:pt>
                <c:pt idx="18190">
                  <c:v>504063000000</c:v>
                </c:pt>
                <c:pt idx="18191">
                  <c:v>507939000000</c:v>
                </c:pt>
                <c:pt idx="18192">
                  <c:v>511541000000</c:v>
                </c:pt>
                <c:pt idx="18193">
                  <c:v>515294000000</c:v>
                </c:pt>
                <c:pt idx="18194">
                  <c:v>519315000000</c:v>
                </c:pt>
                <c:pt idx="18195">
                  <c:v>522897000000</c:v>
                </c:pt>
                <c:pt idx="18196">
                  <c:v>526716000000</c:v>
                </c:pt>
                <c:pt idx="18197">
                  <c:v>530852000000</c:v>
                </c:pt>
                <c:pt idx="18198">
                  <c:v>534423000000</c:v>
                </c:pt>
                <c:pt idx="18199">
                  <c:v>538612000000</c:v>
                </c:pt>
                <c:pt idx="18200">
                  <c:v>542526000000</c:v>
                </c:pt>
                <c:pt idx="18201">
                  <c:v>546130000000</c:v>
                </c:pt>
                <c:pt idx="18202">
                  <c:v>550373000000</c:v>
                </c:pt>
                <c:pt idx="18203">
                  <c:v>554074000000</c:v>
                </c:pt>
                <c:pt idx="18204">
                  <c:v>558068000000</c:v>
                </c:pt>
                <c:pt idx="18205">
                  <c:v>562327000000</c:v>
                </c:pt>
                <c:pt idx="18206">
                  <c:v>566231000000</c:v>
                </c:pt>
                <c:pt idx="18207">
                  <c:v>570289000000</c:v>
                </c:pt>
                <c:pt idx="18208">
                  <c:v>574483000000</c:v>
                </c:pt>
                <c:pt idx="18209">
                  <c:v>578617000000</c:v>
                </c:pt>
                <c:pt idx="18210">
                  <c:v>582662000000</c:v>
                </c:pt>
                <c:pt idx="18211">
                  <c:v>586804000000</c:v>
                </c:pt>
                <c:pt idx="18212">
                  <c:v>591158000000</c:v>
                </c:pt>
                <c:pt idx="18213">
                  <c:v>595065000000</c:v>
                </c:pt>
                <c:pt idx="18214">
                  <c:v>599592000000</c:v>
                </c:pt>
                <c:pt idx="18215">
                  <c:v>603811000000</c:v>
                </c:pt>
                <c:pt idx="18216">
                  <c:v>607634000000</c:v>
                </c:pt>
                <c:pt idx="18217">
                  <c:v>612297000000</c:v>
                </c:pt>
                <c:pt idx="18218">
                  <c:v>616159000000</c:v>
                </c:pt>
                <c:pt idx="18219">
                  <c:v>620452000000</c:v>
                </c:pt>
                <c:pt idx="18220">
                  <c:v>625143000000</c:v>
                </c:pt>
                <c:pt idx="18221">
                  <c:v>629228000000</c:v>
                </c:pt>
                <c:pt idx="18222">
                  <c:v>633573000000</c:v>
                </c:pt>
                <c:pt idx="18223">
                  <c:v>638147000000</c:v>
                </c:pt>
                <c:pt idx="18224">
                  <c:v>642524000000</c:v>
                </c:pt>
                <c:pt idx="18225">
                  <c:v>646917000000</c:v>
                </c:pt>
                <c:pt idx="18226">
                  <c:v>651288000000</c:v>
                </c:pt>
                <c:pt idx="18227">
                  <c:v>655922000000</c:v>
                </c:pt>
                <c:pt idx="18228">
                  <c:v>660107000000</c:v>
                </c:pt>
                <c:pt idx="18229">
                  <c:v>664889000000</c:v>
                </c:pt>
                <c:pt idx="18230">
                  <c:v>669352000000</c:v>
                </c:pt>
                <c:pt idx="18231">
                  <c:v>673472000000</c:v>
                </c:pt>
                <c:pt idx="18232">
                  <c:v>678326000000</c:v>
                </c:pt>
                <c:pt idx="18233">
                  <c:v>682825000000</c:v>
                </c:pt>
                <c:pt idx="18234">
                  <c:v>687021000000</c:v>
                </c:pt>
                <c:pt idx="18235">
                  <c:v>691839000000</c:v>
                </c:pt>
                <c:pt idx="18236">
                  <c:v>696368000000</c:v>
                </c:pt>
                <c:pt idx="18237">
                  <c:v>700877000000</c:v>
                </c:pt>
                <c:pt idx="18238">
                  <c:v>705423000000</c:v>
                </c:pt>
                <c:pt idx="18239">
                  <c:v>710063000000</c:v>
                </c:pt>
                <c:pt idx="18240">
                  <c:v>714475000000</c:v>
                </c:pt>
                <c:pt idx="18241">
                  <c:v>719042000000</c:v>
                </c:pt>
                <c:pt idx="18242">
                  <c:v>723935000000</c:v>
                </c:pt>
                <c:pt idx="18243">
                  <c:v>728095000000</c:v>
                </c:pt>
                <c:pt idx="18244">
                  <c:v>732677000000</c:v>
                </c:pt>
                <c:pt idx="18245">
                  <c:v>737777000000</c:v>
                </c:pt>
                <c:pt idx="18246">
                  <c:v>741774000000</c:v>
                </c:pt>
                <c:pt idx="18247">
                  <c:v>746367000000</c:v>
                </c:pt>
                <c:pt idx="18248">
                  <c:v>750996000000</c:v>
                </c:pt>
                <c:pt idx="18249">
                  <c:v>755594000000</c:v>
                </c:pt>
                <c:pt idx="18250">
                  <c:v>760192000000</c:v>
                </c:pt>
                <c:pt idx="18251">
                  <c:v>764967000000</c:v>
                </c:pt>
                <c:pt idx="18252">
                  <c:v>769566000000</c:v>
                </c:pt>
                <c:pt idx="18253">
                  <c:v>774498000000</c:v>
                </c:pt>
                <c:pt idx="18254">
                  <c:v>778990000000</c:v>
                </c:pt>
                <c:pt idx="18255">
                  <c:v>783582000000</c:v>
                </c:pt>
                <c:pt idx="18256">
                  <c:v>788382000000</c:v>
                </c:pt>
                <c:pt idx="18257">
                  <c:v>792967000000</c:v>
                </c:pt>
                <c:pt idx="18258">
                  <c:v>797545000000</c:v>
                </c:pt>
                <c:pt idx="18259">
                  <c:v>802297000000</c:v>
                </c:pt>
                <c:pt idx="18260">
                  <c:v>806864000000</c:v>
                </c:pt>
                <c:pt idx="18261">
                  <c:v>811422000000</c:v>
                </c:pt>
                <c:pt idx="18262">
                  <c:v>816144000000</c:v>
                </c:pt>
                <c:pt idx="18263">
                  <c:v>820687000000</c:v>
                </c:pt>
                <c:pt idx="18264">
                  <c:v>824333000000</c:v>
                </c:pt>
                <c:pt idx="18265">
                  <c:v>829868000000</c:v>
                </c:pt>
                <c:pt idx="18266">
                  <c:v>834382000000</c:v>
                </c:pt>
                <c:pt idx="18267">
                  <c:v>838821000000</c:v>
                </c:pt>
                <c:pt idx="18268">
                  <c:v>843311000000</c:v>
                </c:pt>
                <c:pt idx="18269">
                  <c:v>847788000000</c:v>
                </c:pt>
                <c:pt idx="18270">
                  <c:v>851990000000</c:v>
                </c:pt>
                <c:pt idx="18271">
                  <c:v>856437000000</c:v>
                </c:pt>
                <c:pt idx="18272">
                  <c:v>860870000000</c:v>
                </c:pt>
                <c:pt idx="18273">
                  <c:v>864944000000</c:v>
                </c:pt>
                <c:pt idx="18274">
                  <c:v>869344000000</c:v>
                </c:pt>
                <c:pt idx="18275">
                  <c:v>873883000000</c:v>
                </c:pt>
                <c:pt idx="18276">
                  <c:v>877808000000</c:v>
                </c:pt>
                <c:pt idx="18277">
                  <c:v>882159000000</c:v>
                </c:pt>
                <c:pt idx="18278">
                  <c:v>886388000000</c:v>
                </c:pt>
                <c:pt idx="18279">
                  <c:v>890706000000</c:v>
                </c:pt>
                <c:pt idx="18280">
                  <c:v>895007000000</c:v>
                </c:pt>
                <c:pt idx="18281">
                  <c:v>899367000000</c:v>
                </c:pt>
                <c:pt idx="18282">
                  <c:v>903634000000</c:v>
                </c:pt>
                <c:pt idx="18283">
                  <c:v>907884000000</c:v>
                </c:pt>
                <c:pt idx="18284">
                  <c:v>912266000000</c:v>
                </c:pt>
                <c:pt idx="18285">
                  <c:v>916483000000</c:v>
                </c:pt>
                <c:pt idx="18286">
                  <c:v>921543000000</c:v>
                </c:pt>
                <c:pt idx="18287">
                  <c:v>925066000000</c:v>
                </c:pt>
                <c:pt idx="18288">
                  <c:v>929232000000</c:v>
                </c:pt>
                <c:pt idx="18289">
                  <c:v>933672000000</c:v>
                </c:pt>
                <c:pt idx="18290">
                  <c:v>937807000000</c:v>
                </c:pt>
                <c:pt idx="18291">
                  <c:v>941924000000</c:v>
                </c:pt>
                <c:pt idx="18292">
                  <c:v>946405000000</c:v>
                </c:pt>
                <c:pt idx="18293">
                  <c:v>950494000000</c:v>
                </c:pt>
                <c:pt idx="18294">
                  <c:v>954567000000</c:v>
                </c:pt>
                <c:pt idx="18295">
                  <c:v>958993000000</c:v>
                </c:pt>
                <c:pt idx="18296">
                  <c:v>963040000000</c:v>
                </c:pt>
                <c:pt idx="18297">
                  <c:v>965690000000</c:v>
                </c:pt>
                <c:pt idx="18298">
                  <c:v>971190000000</c:v>
                </c:pt>
                <c:pt idx="18299">
                  <c:v>975199000000</c:v>
                </c:pt>
                <c:pt idx="18300">
                  <c:v>978953000000</c:v>
                </c:pt>
                <c:pt idx="18301">
                  <c:v>982940000000</c:v>
                </c:pt>
                <c:pt idx="18302">
                  <c:v>986916000000</c:v>
                </c:pt>
                <c:pt idx="18303">
                  <c:v>990490000000</c:v>
                </c:pt>
                <c:pt idx="18304">
                  <c:v>994449000000</c:v>
                </c:pt>
                <c:pt idx="18305">
                  <c:v>998219000000</c:v>
                </c:pt>
                <c:pt idx="18306">
                  <c:v>1001980000000</c:v>
                </c:pt>
                <c:pt idx="18307">
                  <c:v>1005920000000</c:v>
                </c:pt>
                <c:pt idx="18308">
                  <c:v>1010420000000</c:v>
                </c:pt>
                <c:pt idx="18309">
                  <c:v>1013570000000</c:v>
                </c:pt>
                <c:pt idx="18310">
                  <c:v>1017500000000</c:v>
                </c:pt>
                <c:pt idx="18311">
                  <c:v>1022570000000</c:v>
                </c:pt>
                <c:pt idx="18312">
                  <c:v>1025330000000</c:v>
                </c:pt>
                <c:pt idx="18313">
                  <c:v>1029260000000</c:v>
                </c:pt>
                <c:pt idx="18314">
                  <c:v>1033240000000</c:v>
                </c:pt>
                <c:pt idx="18315">
                  <c:v>1037180000000</c:v>
                </c:pt>
                <c:pt idx="18316">
                  <c:v>1042260000000</c:v>
                </c:pt>
                <c:pt idx="18317">
                  <c:v>1045170000000</c:v>
                </c:pt>
                <c:pt idx="18318">
                  <c:v>1049120000000</c:v>
                </c:pt>
                <c:pt idx="18319">
                  <c:v>1053860000000</c:v>
                </c:pt>
                <c:pt idx="18320">
                  <c:v>1057270000000</c:v>
                </c:pt>
                <c:pt idx="18321">
                  <c:v>1061240000000</c:v>
                </c:pt>
                <c:pt idx="18322">
                  <c:v>1065480000000</c:v>
                </c:pt>
                <c:pt idx="18323">
                  <c:v>1069610000000</c:v>
                </c:pt>
                <c:pt idx="18324">
                  <c:v>1073300000000</c:v>
                </c:pt>
                <c:pt idx="18325">
                  <c:v>1078090000000</c:v>
                </c:pt>
                <c:pt idx="18326">
                  <c:v>1082130000000</c:v>
                </c:pt>
                <c:pt idx="18327">
                  <c:v>1085330000000</c:v>
                </c:pt>
                <c:pt idx="18328">
                  <c:v>1090560000000</c:v>
                </c:pt>
                <c:pt idx="18329">
                  <c:v>1094650000000</c:v>
                </c:pt>
                <c:pt idx="18330">
                  <c:v>1097590000000</c:v>
                </c:pt>
                <c:pt idx="18331">
                  <c:v>1102920000000</c:v>
                </c:pt>
                <c:pt idx="18332">
                  <c:v>1107070000000</c:v>
                </c:pt>
                <c:pt idx="18333">
                  <c:v>1110100000000</c:v>
                </c:pt>
                <c:pt idx="18334">
                  <c:v>1115210000000</c:v>
                </c:pt>
                <c:pt idx="18335">
                  <c:v>1118670000000</c:v>
                </c:pt>
                <c:pt idx="18336">
                  <c:v>1122920000000</c:v>
                </c:pt>
                <c:pt idx="18337">
                  <c:v>1127580000000</c:v>
                </c:pt>
                <c:pt idx="18338">
                  <c:v>1131790000000</c:v>
                </c:pt>
                <c:pt idx="18339">
                  <c:v>1135870000000</c:v>
                </c:pt>
                <c:pt idx="18340">
                  <c:v>1140230000000</c:v>
                </c:pt>
                <c:pt idx="18341">
                  <c:v>1145220000000</c:v>
                </c:pt>
                <c:pt idx="18342">
                  <c:v>1148820000000</c:v>
                </c:pt>
                <c:pt idx="18343">
                  <c:v>1154330000000</c:v>
                </c:pt>
                <c:pt idx="18344">
                  <c:v>1158790000000</c:v>
                </c:pt>
                <c:pt idx="18345">
                  <c:v>1162130000000</c:v>
                </c:pt>
                <c:pt idx="18346">
                  <c:v>1167880000000</c:v>
                </c:pt>
                <c:pt idx="18347">
                  <c:v>1172430000000</c:v>
                </c:pt>
                <c:pt idx="18348">
                  <c:v>1175740000000</c:v>
                </c:pt>
                <c:pt idx="18349">
                  <c:v>1181480000000</c:v>
                </c:pt>
                <c:pt idx="18350">
                  <c:v>1185040000000</c:v>
                </c:pt>
                <c:pt idx="18351">
                  <c:v>1189710000000</c:v>
                </c:pt>
                <c:pt idx="18352">
                  <c:v>1195160000000</c:v>
                </c:pt>
                <c:pt idx="18353">
                  <c:v>1199360000000</c:v>
                </c:pt>
                <c:pt idx="18354">
                  <c:v>1204330000000</c:v>
                </c:pt>
                <c:pt idx="18355">
                  <c:v>1209120000000</c:v>
                </c:pt>
                <c:pt idx="18356">
                  <c:v>1214090000000</c:v>
                </c:pt>
                <c:pt idx="18357">
                  <c:v>1218590000000</c:v>
                </c:pt>
                <c:pt idx="18358">
                  <c:v>1223450000000</c:v>
                </c:pt>
                <c:pt idx="18359">
                  <c:v>1229050000000</c:v>
                </c:pt>
                <c:pt idx="18360">
                  <c:v>1233170000000</c:v>
                </c:pt>
                <c:pt idx="18361">
                  <c:v>1238100000000</c:v>
                </c:pt>
                <c:pt idx="18362">
                  <c:v>1244080000000</c:v>
                </c:pt>
                <c:pt idx="18363">
                  <c:v>1248030000000</c:v>
                </c:pt>
                <c:pt idx="18364">
                  <c:v>1254020000000</c:v>
                </c:pt>
                <c:pt idx="18365">
                  <c:v>1258190000000</c:v>
                </c:pt>
                <c:pt idx="18366">
                  <c:v>1263230000000</c:v>
                </c:pt>
                <c:pt idx="18367">
                  <c:v>1268920000000</c:v>
                </c:pt>
                <c:pt idx="18368">
                  <c:v>1273680000000</c:v>
                </c:pt>
                <c:pt idx="18369">
                  <c:v>1278770000000</c:v>
                </c:pt>
                <c:pt idx="18370">
                  <c:v>1283970000000</c:v>
                </c:pt>
                <c:pt idx="18371">
                  <c:v>1289400000000</c:v>
                </c:pt>
                <c:pt idx="18372">
                  <c:v>1294520000000</c:v>
                </c:pt>
                <c:pt idx="18373">
                  <c:v>1300000000000</c:v>
                </c:pt>
                <c:pt idx="18374">
                  <c:v>1305140000000</c:v>
                </c:pt>
                <c:pt idx="18375">
                  <c:v>1309400000000</c:v>
                </c:pt>
                <c:pt idx="18376">
                  <c:v>1315550000000</c:v>
                </c:pt>
                <c:pt idx="18377">
                  <c:v>1320690000000</c:v>
                </c:pt>
                <c:pt idx="18378">
                  <c:v>1324800000000</c:v>
                </c:pt>
                <c:pt idx="18379">
                  <c:v>1330840000000</c:v>
                </c:pt>
                <c:pt idx="18380">
                  <c:v>1335980000000</c:v>
                </c:pt>
                <c:pt idx="18381">
                  <c:v>1340240000000</c:v>
                </c:pt>
                <c:pt idx="18382">
                  <c:v>1346080000000</c:v>
                </c:pt>
                <c:pt idx="18383">
                  <c:v>1351190000000</c:v>
                </c:pt>
                <c:pt idx="18384">
                  <c:v>1356270000000</c:v>
                </c:pt>
                <c:pt idx="18385">
                  <c:v>1361360000000</c:v>
                </c:pt>
                <c:pt idx="18386">
                  <c:v>1366430000000</c:v>
                </c:pt>
                <c:pt idx="18387">
                  <c:v>1371500000000</c:v>
                </c:pt>
                <c:pt idx="18388">
                  <c:v>1376530000000</c:v>
                </c:pt>
                <c:pt idx="18389">
                  <c:v>1381330000000</c:v>
                </c:pt>
                <c:pt idx="18390">
                  <c:v>1386420000000</c:v>
                </c:pt>
                <c:pt idx="18391">
                  <c:v>1391370000000</c:v>
                </c:pt>
                <c:pt idx="18392">
                  <c:v>1396110000000</c:v>
                </c:pt>
                <c:pt idx="18393">
                  <c:v>1401000000000</c:v>
                </c:pt>
                <c:pt idx="18394">
                  <c:v>1405850000000</c:v>
                </c:pt>
                <c:pt idx="18395">
                  <c:v>1410520000000</c:v>
                </c:pt>
                <c:pt idx="18396">
                  <c:v>1415290000000</c:v>
                </c:pt>
                <c:pt idx="18397">
                  <c:v>1420020000000</c:v>
                </c:pt>
                <c:pt idx="18398">
                  <c:v>1424690000000</c:v>
                </c:pt>
                <c:pt idx="18399">
                  <c:v>1429330000000</c:v>
                </c:pt>
                <c:pt idx="18400">
                  <c:v>1434790000000</c:v>
                </c:pt>
                <c:pt idx="18401">
                  <c:v>1438510000000</c:v>
                </c:pt>
                <c:pt idx="18402">
                  <c:v>1443010000000</c:v>
                </c:pt>
                <c:pt idx="18403">
                  <c:v>1447480000000</c:v>
                </c:pt>
                <c:pt idx="18404">
                  <c:v>1451870000000</c:v>
                </c:pt>
                <c:pt idx="18405">
                  <c:v>1456200000000</c:v>
                </c:pt>
                <c:pt idx="18406">
                  <c:v>1460460000000</c:v>
                </c:pt>
                <c:pt idx="18407">
                  <c:v>1464680000000</c:v>
                </c:pt>
                <c:pt idx="18408">
                  <c:v>1468840000000</c:v>
                </c:pt>
                <c:pt idx="18409">
                  <c:v>1472990000000</c:v>
                </c:pt>
                <c:pt idx="18410">
                  <c:v>1477040000000</c:v>
                </c:pt>
                <c:pt idx="18411">
                  <c:v>1481290000000</c:v>
                </c:pt>
                <c:pt idx="18412">
                  <c:v>1485200000000</c:v>
                </c:pt>
                <c:pt idx="18413">
                  <c:v>1489050000000</c:v>
                </c:pt>
                <c:pt idx="18414">
                  <c:v>1493250000000</c:v>
                </c:pt>
                <c:pt idx="18415">
                  <c:v>1496980000000</c:v>
                </c:pt>
                <c:pt idx="18416">
                  <c:v>1500640000000</c:v>
                </c:pt>
                <c:pt idx="18417">
                  <c:v>1504520000000</c:v>
                </c:pt>
                <c:pt idx="18418">
                  <c:v>1508040000000</c:v>
                </c:pt>
                <c:pt idx="18419">
                  <c:v>1511500000000</c:v>
                </c:pt>
                <c:pt idx="18420">
                  <c:v>1514730000000</c:v>
                </c:pt>
                <c:pt idx="18421">
                  <c:v>1518050000000</c:v>
                </c:pt>
                <c:pt idx="18422">
                  <c:v>1520590000000</c:v>
                </c:pt>
                <c:pt idx="18423">
                  <c:v>1524070000000</c:v>
                </c:pt>
                <c:pt idx="18424">
                  <c:v>1527190000000</c:v>
                </c:pt>
                <c:pt idx="18425">
                  <c:v>1529880000000</c:v>
                </c:pt>
                <c:pt idx="18426">
                  <c:v>1532860000000</c:v>
                </c:pt>
                <c:pt idx="18427">
                  <c:v>1535760000000</c:v>
                </c:pt>
                <c:pt idx="18428">
                  <c:v>1538450000000</c:v>
                </c:pt>
                <c:pt idx="18429">
                  <c:v>1541230000000</c:v>
                </c:pt>
                <c:pt idx="18430">
                  <c:v>1543930000000</c:v>
                </c:pt>
                <c:pt idx="18431">
                  <c:v>1546610000000</c:v>
                </c:pt>
                <c:pt idx="18432">
                  <c:v>1549180000000</c:v>
                </c:pt>
                <c:pt idx="18433">
                  <c:v>1552830000000</c:v>
                </c:pt>
                <c:pt idx="18434">
                  <c:v>1554310000000</c:v>
                </c:pt>
                <c:pt idx="18435">
                  <c:v>1556700000000</c:v>
                </c:pt>
                <c:pt idx="18436">
                  <c:v>1559220000000</c:v>
                </c:pt>
                <c:pt idx="18437">
                  <c:v>1561480000000</c:v>
                </c:pt>
                <c:pt idx="18438">
                  <c:v>1563680000000</c:v>
                </c:pt>
                <c:pt idx="18439">
                  <c:v>1566030000000</c:v>
                </c:pt>
                <c:pt idx="18440">
                  <c:v>1568120000000</c:v>
                </c:pt>
                <c:pt idx="18441">
                  <c:v>1569400000000</c:v>
                </c:pt>
                <c:pt idx="18442">
                  <c:v>1572380000000</c:v>
                </c:pt>
                <c:pt idx="18443">
                  <c:v>1574300000000</c:v>
                </c:pt>
                <c:pt idx="18444">
                  <c:v>1575070000000</c:v>
                </c:pt>
                <c:pt idx="18445">
                  <c:v>1578130000000</c:v>
                </c:pt>
                <c:pt idx="18446">
                  <c:v>1579890000000</c:v>
                </c:pt>
                <c:pt idx="18447">
                  <c:v>1580560000000</c:v>
                </c:pt>
                <c:pt idx="18448">
                  <c:v>1583110000000</c:v>
                </c:pt>
                <c:pt idx="18449">
                  <c:v>1584730000000</c:v>
                </c:pt>
                <c:pt idx="18450">
                  <c:v>1586000000000</c:v>
                </c:pt>
                <c:pt idx="18451">
                  <c:v>1587540000000</c:v>
                </c:pt>
                <c:pt idx="18452">
                  <c:v>1589380000000</c:v>
                </c:pt>
                <c:pt idx="18453">
                  <c:v>1590220000000</c:v>
                </c:pt>
                <c:pt idx="18454">
                  <c:v>1591650000000</c:v>
                </c:pt>
                <c:pt idx="18455">
                  <c:v>1594040000000</c:v>
                </c:pt>
                <c:pt idx="18456">
                  <c:v>1594270000000</c:v>
                </c:pt>
                <c:pt idx="18457">
                  <c:v>1595610000000</c:v>
                </c:pt>
                <c:pt idx="18458">
                  <c:v>1598070000000</c:v>
                </c:pt>
                <c:pt idx="18459">
                  <c:v>1598280000000</c:v>
                </c:pt>
                <c:pt idx="18460">
                  <c:v>1600290000000</c:v>
                </c:pt>
                <c:pt idx="18461">
                  <c:v>1601030000000</c:v>
                </c:pt>
                <c:pt idx="18462">
                  <c:v>1602230000000</c:v>
                </c:pt>
                <c:pt idx="18463">
                  <c:v>1603560000000</c:v>
                </c:pt>
                <c:pt idx="18464">
                  <c:v>1604860000000</c:v>
                </c:pt>
                <c:pt idx="18465">
                  <c:v>1606010000000</c:v>
                </c:pt>
                <c:pt idx="18466">
                  <c:v>1606760000000</c:v>
                </c:pt>
                <c:pt idx="18467">
                  <c:v>1608420000000</c:v>
                </c:pt>
                <c:pt idx="18468">
                  <c:v>1609510000000</c:v>
                </c:pt>
                <c:pt idx="18469">
                  <c:v>1609920000000</c:v>
                </c:pt>
                <c:pt idx="18470">
                  <c:v>1611660000000</c:v>
                </c:pt>
                <c:pt idx="18471">
                  <c:v>1612040000000</c:v>
                </c:pt>
                <c:pt idx="18472">
                  <c:v>1613090000000</c:v>
                </c:pt>
                <c:pt idx="18473">
                  <c:v>1614780000000</c:v>
                </c:pt>
                <c:pt idx="18474">
                  <c:v>1615280000000</c:v>
                </c:pt>
                <c:pt idx="18475">
                  <c:v>1616880000000</c:v>
                </c:pt>
                <c:pt idx="18476">
                  <c:v>1617870000000</c:v>
                </c:pt>
                <c:pt idx="18477">
                  <c:v>1618480000000</c:v>
                </c:pt>
                <c:pt idx="18478">
                  <c:v>1619840000000</c:v>
                </c:pt>
                <c:pt idx="18479">
                  <c:v>1620630000000</c:v>
                </c:pt>
                <c:pt idx="18480">
                  <c:v>1621590000000</c:v>
                </c:pt>
                <c:pt idx="18481">
                  <c:v>1622580000000</c:v>
                </c:pt>
                <c:pt idx="18482">
                  <c:v>1623560000000</c:v>
                </c:pt>
                <c:pt idx="18483">
                  <c:v>1624500000000</c:v>
                </c:pt>
                <c:pt idx="18484">
                  <c:v>1625200000000</c:v>
                </c:pt>
                <c:pt idx="18485">
                  <c:v>1626340000000</c:v>
                </c:pt>
                <c:pt idx="18486">
                  <c:v>1626900000000</c:v>
                </c:pt>
                <c:pt idx="18487">
                  <c:v>1627820000000</c:v>
                </c:pt>
                <c:pt idx="18488">
                  <c:v>1629230000000</c:v>
                </c:pt>
                <c:pt idx="18489">
                  <c:v>1629630000000</c:v>
                </c:pt>
                <c:pt idx="18490">
                  <c:v>1631320000000</c:v>
                </c:pt>
                <c:pt idx="18491">
                  <c:v>1632200000000</c:v>
                </c:pt>
                <c:pt idx="18492">
                  <c:v>1632400000000</c:v>
                </c:pt>
                <c:pt idx="18493">
                  <c:v>1634170000000</c:v>
                </c:pt>
                <c:pt idx="18494">
                  <c:v>1635030000000</c:v>
                </c:pt>
                <c:pt idx="18495">
                  <c:v>1635040000000</c:v>
                </c:pt>
                <c:pt idx="18496">
                  <c:v>1636680000000</c:v>
                </c:pt>
                <c:pt idx="18497">
                  <c:v>1637500000000</c:v>
                </c:pt>
                <c:pt idx="18498">
                  <c:v>1638070000000</c:v>
                </c:pt>
                <c:pt idx="18499">
                  <c:v>1638860000000</c:v>
                </c:pt>
                <c:pt idx="18500">
                  <c:v>1639000000000</c:v>
                </c:pt>
                <c:pt idx="18501">
                  <c:v>1640110000000</c:v>
                </c:pt>
                <c:pt idx="18502">
                  <c:v>1640840000000</c:v>
                </c:pt>
                <c:pt idx="18503">
                  <c:v>1641480000000</c:v>
                </c:pt>
                <c:pt idx="18504">
                  <c:v>1642040000000</c:v>
                </c:pt>
                <c:pt idx="18505">
                  <c:v>1642700000000</c:v>
                </c:pt>
                <c:pt idx="18506">
                  <c:v>1643970000000</c:v>
                </c:pt>
                <c:pt idx="18507">
                  <c:v>1643790000000</c:v>
                </c:pt>
                <c:pt idx="18508">
                  <c:v>1644380000000</c:v>
                </c:pt>
                <c:pt idx="18509">
                  <c:v>1644680000000</c:v>
                </c:pt>
                <c:pt idx="18510">
                  <c:v>1645220000000</c:v>
                </c:pt>
                <c:pt idx="18511">
                  <c:v>1647020000000</c:v>
                </c:pt>
                <c:pt idx="18512">
                  <c:v>1646020000000</c:v>
                </c:pt>
                <c:pt idx="18513">
                  <c:v>1646470000000</c:v>
                </c:pt>
                <c:pt idx="18514">
                  <c:v>1647950000000</c:v>
                </c:pt>
                <c:pt idx="18515">
                  <c:v>1647410000000</c:v>
                </c:pt>
                <c:pt idx="18516">
                  <c:v>1647760000000</c:v>
                </c:pt>
                <c:pt idx="18517">
                  <c:v>1648530000000</c:v>
                </c:pt>
                <c:pt idx="18518">
                  <c:v>1648860000000</c:v>
                </c:pt>
                <c:pt idx="18519">
                  <c:v>1649110000000</c:v>
                </c:pt>
                <c:pt idx="18520">
                  <c:v>1650040000000</c:v>
                </c:pt>
                <c:pt idx="18521">
                  <c:v>1650220000000</c:v>
                </c:pt>
                <c:pt idx="18522">
                  <c:v>1650360000000</c:v>
                </c:pt>
                <c:pt idx="18523">
                  <c:v>1651090000000</c:v>
                </c:pt>
                <c:pt idx="18524">
                  <c:v>1651160000000</c:v>
                </c:pt>
                <c:pt idx="18525">
                  <c:v>1649200000000</c:v>
                </c:pt>
                <c:pt idx="18526">
                  <c:v>1651320000000</c:v>
                </c:pt>
                <c:pt idx="18527">
                  <c:v>1651260000000</c:v>
                </c:pt>
                <c:pt idx="18528">
                  <c:v>1650570000000</c:v>
                </c:pt>
                <c:pt idx="18529">
                  <c:v>1650420000000</c:v>
                </c:pt>
                <c:pt idx="18530">
                  <c:v>1650230000000</c:v>
                </c:pt>
                <c:pt idx="18531">
                  <c:v>1649160000000</c:v>
                </c:pt>
                <c:pt idx="18532">
                  <c:v>1648880000000</c:v>
                </c:pt>
                <c:pt idx="18533">
                  <c:v>1648540000000</c:v>
                </c:pt>
                <c:pt idx="18534">
                  <c:v>1647490000000</c:v>
                </c:pt>
                <c:pt idx="18535">
                  <c:v>1647070000000</c:v>
                </c:pt>
                <c:pt idx="18536">
                  <c:v>1648640000000</c:v>
                </c:pt>
                <c:pt idx="18537">
                  <c:v>1645720000000</c:v>
                </c:pt>
                <c:pt idx="18538">
                  <c:v>1645170000000</c:v>
                </c:pt>
                <c:pt idx="18539">
                  <c:v>1644600000000</c:v>
                </c:pt>
                <c:pt idx="18540">
                  <c:v>1643970000000</c:v>
                </c:pt>
                <c:pt idx="18541">
                  <c:v>1643300000000</c:v>
                </c:pt>
                <c:pt idx="18542">
                  <c:v>1642940000000</c:v>
                </c:pt>
                <c:pt idx="18543">
                  <c:v>1642190000000</c:v>
                </c:pt>
                <c:pt idx="18544">
                  <c:v>1641420000000</c:v>
                </c:pt>
                <c:pt idx="18545">
                  <c:v>1641200000000</c:v>
                </c:pt>
                <c:pt idx="18546">
                  <c:v>1640360000000</c:v>
                </c:pt>
                <c:pt idx="18547">
                  <c:v>1640280000000</c:v>
                </c:pt>
                <c:pt idx="18548">
                  <c:v>1639380000000</c:v>
                </c:pt>
                <c:pt idx="18549">
                  <c:v>1638440000000</c:v>
                </c:pt>
                <c:pt idx="18550">
                  <c:v>1638260000000</c:v>
                </c:pt>
                <c:pt idx="18551">
                  <c:v>1637280000000</c:v>
                </c:pt>
                <c:pt idx="18552">
                  <c:v>1636280000000</c:v>
                </c:pt>
                <c:pt idx="18553">
                  <c:v>1635400000000</c:v>
                </c:pt>
                <c:pt idx="18554">
                  <c:v>1634360000000</c:v>
                </c:pt>
                <c:pt idx="18555">
                  <c:v>1633310000000</c:v>
                </c:pt>
                <c:pt idx="18556">
                  <c:v>1631730000000</c:v>
                </c:pt>
                <c:pt idx="18557">
                  <c:v>1630660000000</c:v>
                </c:pt>
                <c:pt idx="18558">
                  <c:v>1628170000000</c:v>
                </c:pt>
                <c:pt idx="18559">
                  <c:v>1627780000000</c:v>
                </c:pt>
                <c:pt idx="18560">
                  <c:v>1626690000000</c:v>
                </c:pt>
                <c:pt idx="18561">
                  <c:v>1624850000000</c:v>
                </c:pt>
                <c:pt idx="18562">
                  <c:v>1623760000000</c:v>
                </c:pt>
                <c:pt idx="18563">
                  <c:v>1622680000000</c:v>
                </c:pt>
                <c:pt idx="18564">
                  <c:v>1621040000000</c:v>
                </c:pt>
                <c:pt idx="18565">
                  <c:v>1619970000000</c:v>
                </c:pt>
                <c:pt idx="18566">
                  <c:v>1621300000000</c:v>
                </c:pt>
                <c:pt idx="18567">
                  <c:v>1617630000000</c:v>
                </c:pt>
                <c:pt idx="18568">
                  <c:v>1616600000000</c:v>
                </c:pt>
                <c:pt idx="18569">
                  <c:v>1618050000000</c:v>
                </c:pt>
                <c:pt idx="18570">
                  <c:v>1614730000000</c:v>
                </c:pt>
                <c:pt idx="18571">
                  <c:v>1613760000000</c:v>
                </c:pt>
                <c:pt idx="18572">
                  <c:v>1613420000000</c:v>
                </c:pt>
                <c:pt idx="18573">
                  <c:v>1612510000000</c:v>
                </c:pt>
                <c:pt idx="18574">
                  <c:v>1611630000000</c:v>
                </c:pt>
                <c:pt idx="18575">
                  <c:v>1611830000000</c:v>
                </c:pt>
                <c:pt idx="18576">
                  <c:v>1611020000000</c:v>
                </c:pt>
                <c:pt idx="18577">
                  <c:v>1609310000000</c:v>
                </c:pt>
                <c:pt idx="18578">
                  <c:v>1610600000000</c:v>
                </c:pt>
                <c:pt idx="18579">
                  <c:v>1609920000000</c:v>
                </c:pt>
                <c:pt idx="18580">
                  <c:v>1606720000000</c:v>
                </c:pt>
                <c:pt idx="18581">
                  <c:v>1609080000000</c:v>
                </c:pt>
                <c:pt idx="18582">
                  <c:v>1608550000000</c:v>
                </c:pt>
                <c:pt idx="18583">
                  <c:v>1604900000000</c:v>
                </c:pt>
                <c:pt idx="18584">
                  <c:v>1607310000000</c:v>
                </c:pt>
                <c:pt idx="18585">
                  <c:v>1606960000000</c:v>
                </c:pt>
                <c:pt idx="18586">
                  <c:v>1605840000000</c:v>
                </c:pt>
                <c:pt idx="18587">
                  <c:v>1605610000000</c:v>
                </c:pt>
                <c:pt idx="18588">
                  <c:v>1604730000000</c:v>
                </c:pt>
                <c:pt idx="18589">
                  <c:v>1604370000000</c:v>
                </c:pt>
                <c:pt idx="18590">
                  <c:v>1604340000000</c:v>
                </c:pt>
                <c:pt idx="18591">
                  <c:v>1605810000000</c:v>
                </c:pt>
                <c:pt idx="18592">
                  <c:v>1603780000000</c:v>
                </c:pt>
                <c:pt idx="18593">
                  <c:v>1603970000000</c:v>
                </c:pt>
                <c:pt idx="18594">
                  <c:v>1607080000000</c:v>
                </c:pt>
                <c:pt idx="18595">
                  <c:v>1604280000000</c:v>
                </c:pt>
                <c:pt idx="18596">
                  <c:v>1607830000000</c:v>
                </c:pt>
                <c:pt idx="18597">
                  <c:v>1605380000000</c:v>
                </c:pt>
                <c:pt idx="18598">
                  <c:v>1605960000000</c:v>
                </c:pt>
                <c:pt idx="18599">
                  <c:v>1608660000000</c:v>
                </c:pt>
                <c:pt idx="18600">
                  <c:v>1607940000000</c:v>
                </c:pt>
                <c:pt idx="18601">
                  <c:v>1608760000000</c:v>
                </c:pt>
                <c:pt idx="18602">
                  <c:v>1609810000000</c:v>
                </c:pt>
                <c:pt idx="18603">
                  <c:v>1611500000000</c:v>
                </c:pt>
                <c:pt idx="18604">
                  <c:v>1612540000000</c:v>
                </c:pt>
                <c:pt idx="18605">
                  <c:v>1611830000000</c:v>
                </c:pt>
                <c:pt idx="18606">
                  <c:v>1615650000000</c:v>
                </c:pt>
                <c:pt idx="18607">
                  <c:v>1613760000000</c:v>
                </c:pt>
                <c:pt idx="18608">
                  <c:v>1615100000000</c:v>
                </c:pt>
                <c:pt idx="18609">
                  <c:v>1619940000000</c:v>
                </c:pt>
                <c:pt idx="18610">
                  <c:v>1618310000000</c:v>
                </c:pt>
                <c:pt idx="18611">
                  <c:v>1622640000000</c:v>
                </c:pt>
                <c:pt idx="18612">
                  <c:v>1624250000000</c:v>
                </c:pt>
                <c:pt idx="18613">
                  <c:v>1624300000000</c:v>
                </c:pt>
                <c:pt idx="18614">
                  <c:v>1626860000000</c:v>
                </c:pt>
                <c:pt idx="18615">
                  <c:v>1629400000000</c:v>
                </c:pt>
                <c:pt idx="18616">
                  <c:v>1631330000000</c:v>
                </c:pt>
                <c:pt idx="18617">
                  <c:v>1631650000000</c:v>
                </c:pt>
                <c:pt idx="18618">
                  <c:v>1636490000000</c:v>
                </c:pt>
                <c:pt idx="18619">
                  <c:v>1638600000000</c:v>
                </c:pt>
                <c:pt idx="18620">
                  <c:v>1637370000000</c:v>
                </c:pt>
                <c:pt idx="18621">
                  <c:v>1642970000000</c:v>
                </c:pt>
                <c:pt idx="18622">
                  <c:v>1641940000000</c:v>
                </c:pt>
                <c:pt idx="18623">
                  <c:v>1644260000000</c:v>
                </c:pt>
                <c:pt idx="18624">
                  <c:v>1648830000000</c:v>
                </c:pt>
                <c:pt idx="18625">
                  <c:v>1649780000000</c:v>
                </c:pt>
                <c:pt idx="18626">
                  <c:v>1652100000000</c:v>
                </c:pt>
                <c:pt idx="18627">
                  <c:v>1654560000000</c:v>
                </c:pt>
                <c:pt idx="18628">
                  <c:v>1658290000000</c:v>
                </c:pt>
                <c:pt idx="18629">
                  <c:v>1658280000000</c:v>
                </c:pt>
                <c:pt idx="18630">
                  <c:v>1660850000000</c:v>
                </c:pt>
                <c:pt idx="18631">
                  <c:v>1666810000000</c:v>
                </c:pt>
                <c:pt idx="18632">
                  <c:v>1665690000000</c:v>
                </c:pt>
                <c:pt idx="18633">
                  <c:v>1668340000000</c:v>
                </c:pt>
                <c:pt idx="18634">
                  <c:v>1671690000000</c:v>
                </c:pt>
                <c:pt idx="18635">
                  <c:v>1674390000000</c:v>
                </c:pt>
                <c:pt idx="18636">
                  <c:v>1679090000000</c:v>
                </c:pt>
                <c:pt idx="18637">
                  <c:v>1681160000000</c:v>
                </c:pt>
                <c:pt idx="18638">
                  <c:v>1683900000000</c:v>
                </c:pt>
                <c:pt idx="18639">
                  <c:v>1685990000000</c:v>
                </c:pt>
                <c:pt idx="18640">
                  <c:v>1690630000000</c:v>
                </c:pt>
                <c:pt idx="18641">
                  <c:v>1693360000000</c:v>
                </c:pt>
                <c:pt idx="18642">
                  <c:v>1693250000000</c:v>
                </c:pt>
                <c:pt idx="18643">
                  <c:v>1699570000000</c:v>
                </c:pt>
                <c:pt idx="18644">
                  <c:v>1702260000000</c:v>
                </c:pt>
                <c:pt idx="18645">
                  <c:v>1704800000000</c:v>
                </c:pt>
                <c:pt idx="18646">
                  <c:v>1707440000000</c:v>
                </c:pt>
                <c:pt idx="18647">
                  <c:v>1707450000000</c:v>
                </c:pt>
                <c:pt idx="18648">
                  <c:v>1711570000000</c:v>
                </c:pt>
                <c:pt idx="18649">
                  <c:v>1714130000000</c:v>
                </c:pt>
                <c:pt idx="18650">
                  <c:v>1716290000000</c:v>
                </c:pt>
                <c:pt idx="18651">
                  <c:v>1717810000000</c:v>
                </c:pt>
                <c:pt idx="18652">
                  <c:v>1720270000000</c:v>
                </c:pt>
                <c:pt idx="18653">
                  <c:v>1724470000000</c:v>
                </c:pt>
                <c:pt idx="18654">
                  <c:v>1724020000000</c:v>
                </c:pt>
                <c:pt idx="18655">
                  <c:v>1726350000000</c:v>
                </c:pt>
                <c:pt idx="18656">
                  <c:v>1728460000000</c:v>
                </c:pt>
                <c:pt idx="18657">
                  <c:v>1730710000000</c:v>
                </c:pt>
                <c:pt idx="18658">
                  <c:v>1732900000000</c:v>
                </c:pt>
                <c:pt idx="18659">
                  <c:v>1736060000000</c:v>
                </c:pt>
                <c:pt idx="18660">
                  <c:v>1738150000000</c:v>
                </c:pt>
                <c:pt idx="18661">
                  <c:v>1741500000000</c:v>
                </c:pt>
                <c:pt idx="18662">
                  <c:v>1743740000000</c:v>
                </c:pt>
                <c:pt idx="18663">
                  <c:v>1745640000000</c:v>
                </c:pt>
                <c:pt idx="18664">
                  <c:v>1748660000000</c:v>
                </c:pt>
                <c:pt idx="18665">
                  <c:v>1750430000000</c:v>
                </c:pt>
                <c:pt idx="18666">
                  <c:v>1752130000000</c:v>
                </c:pt>
                <c:pt idx="18667">
                  <c:v>1753920000000</c:v>
                </c:pt>
                <c:pt idx="18668">
                  <c:v>1755480000000</c:v>
                </c:pt>
                <c:pt idx="18669">
                  <c:v>1756960000000</c:v>
                </c:pt>
                <c:pt idx="18670">
                  <c:v>1757540000000</c:v>
                </c:pt>
                <c:pt idx="18671">
                  <c:v>1758870000000</c:v>
                </c:pt>
                <c:pt idx="18672">
                  <c:v>1758510000000</c:v>
                </c:pt>
                <c:pt idx="18673">
                  <c:v>1760070000000</c:v>
                </c:pt>
                <c:pt idx="18674">
                  <c:v>1761180000000</c:v>
                </c:pt>
                <c:pt idx="18675">
                  <c:v>1761260000000</c:v>
                </c:pt>
                <c:pt idx="18676">
                  <c:v>1762230000000</c:v>
                </c:pt>
                <c:pt idx="18677">
                  <c:v>1763130000000</c:v>
                </c:pt>
                <c:pt idx="18678">
                  <c:v>1763610000000</c:v>
                </c:pt>
                <c:pt idx="18679">
                  <c:v>1764370000000</c:v>
                </c:pt>
                <c:pt idx="18680">
                  <c:v>1765060000000</c:v>
                </c:pt>
                <c:pt idx="18681">
                  <c:v>1766120000000</c:v>
                </c:pt>
                <c:pt idx="18682">
                  <c:v>1766660000000</c:v>
                </c:pt>
                <c:pt idx="18683">
                  <c:v>1768080000000</c:v>
                </c:pt>
                <c:pt idx="18684">
                  <c:v>1768480000000</c:v>
                </c:pt>
                <c:pt idx="18685">
                  <c:v>1768790000000</c:v>
                </c:pt>
                <c:pt idx="18686">
                  <c:v>1769950000000</c:v>
                </c:pt>
                <c:pt idx="18687">
                  <c:v>1770120000000</c:v>
                </c:pt>
                <c:pt idx="18688">
                  <c:v>1770220000000</c:v>
                </c:pt>
                <c:pt idx="18689">
                  <c:v>1770530000000</c:v>
                </c:pt>
                <c:pt idx="18690">
                  <c:v>1770490000000</c:v>
                </c:pt>
                <c:pt idx="18691">
                  <c:v>1770380000000</c:v>
                </c:pt>
                <c:pt idx="18692">
                  <c:v>1769990000000</c:v>
                </c:pt>
                <c:pt idx="18693">
                  <c:v>1769760000000</c:v>
                </c:pt>
                <c:pt idx="18694">
                  <c:v>1769050000000</c:v>
                </c:pt>
                <c:pt idx="18695">
                  <c:v>1768820000000</c:v>
                </c:pt>
                <c:pt idx="18696">
                  <c:v>1768420000000</c:v>
                </c:pt>
                <c:pt idx="18697">
                  <c:v>1767750000000</c:v>
                </c:pt>
                <c:pt idx="18698">
                  <c:v>1767260000000</c:v>
                </c:pt>
                <c:pt idx="18699">
                  <c:v>1766720000000</c:v>
                </c:pt>
                <c:pt idx="18700">
                  <c:v>1766210000000</c:v>
                </c:pt>
                <c:pt idx="18701">
                  <c:v>1765590000000</c:v>
                </c:pt>
                <c:pt idx="18702">
                  <c:v>1765500000000</c:v>
                </c:pt>
                <c:pt idx="18703">
                  <c:v>1764430000000</c:v>
                </c:pt>
                <c:pt idx="18704">
                  <c:v>1763700000000</c:v>
                </c:pt>
                <c:pt idx="18705">
                  <c:v>1762350000000</c:v>
                </c:pt>
                <c:pt idx="18706">
                  <c:v>1762240000000</c:v>
                </c:pt>
                <c:pt idx="18707">
                  <c:v>1761420000000</c:v>
                </c:pt>
                <c:pt idx="18708">
                  <c:v>1760620000000</c:v>
                </c:pt>
                <c:pt idx="18709">
                  <c:v>1759740000000</c:v>
                </c:pt>
                <c:pt idx="18710">
                  <c:v>1758840000000</c:v>
                </c:pt>
                <c:pt idx="18711">
                  <c:v>1757800000000</c:v>
                </c:pt>
                <c:pt idx="18712">
                  <c:v>1756850000000</c:v>
                </c:pt>
                <c:pt idx="18713">
                  <c:v>1755330000000</c:v>
                </c:pt>
                <c:pt idx="18714">
                  <c:v>1754480000000</c:v>
                </c:pt>
                <c:pt idx="18715">
                  <c:v>1753480000000</c:v>
                </c:pt>
                <c:pt idx="18716">
                  <c:v>1753010000000</c:v>
                </c:pt>
                <c:pt idx="18717">
                  <c:v>1750910000000</c:v>
                </c:pt>
                <c:pt idx="18718">
                  <c:v>1749900000000</c:v>
                </c:pt>
                <c:pt idx="18719">
                  <c:v>1750400000000</c:v>
                </c:pt>
                <c:pt idx="18720">
                  <c:v>1747810000000</c:v>
                </c:pt>
                <c:pt idx="18721">
                  <c:v>1748490000000</c:v>
                </c:pt>
                <c:pt idx="18722">
                  <c:v>1746330000000</c:v>
                </c:pt>
                <c:pt idx="18723">
                  <c:v>1745380000000</c:v>
                </c:pt>
                <c:pt idx="18724">
                  <c:v>1745500000000</c:v>
                </c:pt>
                <c:pt idx="18725">
                  <c:v>1744370000000</c:v>
                </c:pt>
                <c:pt idx="18726">
                  <c:v>1743480000000</c:v>
                </c:pt>
                <c:pt idx="18727">
                  <c:v>1742530000000</c:v>
                </c:pt>
                <c:pt idx="18728">
                  <c:v>1742600000000</c:v>
                </c:pt>
                <c:pt idx="18729">
                  <c:v>1741800000000</c:v>
                </c:pt>
                <c:pt idx="18730">
                  <c:v>1739820000000</c:v>
                </c:pt>
                <c:pt idx="18731">
                  <c:v>1740630000000</c:v>
                </c:pt>
                <c:pt idx="18732">
                  <c:v>1738540000000</c:v>
                </c:pt>
                <c:pt idx="18733">
                  <c:v>1739050000000</c:v>
                </c:pt>
                <c:pt idx="18734">
                  <c:v>1738460000000</c:v>
                </c:pt>
                <c:pt idx="18735">
                  <c:v>1737600000000</c:v>
                </c:pt>
                <c:pt idx="18736">
                  <c:v>1737050000000</c:v>
                </c:pt>
                <c:pt idx="18737">
                  <c:v>1736630000000</c:v>
                </c:pt>
                <c:pt idx="18738">
                  <c:v>1737340000000</c:v>
                </c:pt>
                <c:pt idx="18739">
                  <c:v>1735620000000</c:v>
                </c:pt>
                <c:pt idx="18740">
                  <c:v>1735400000000</c:v>
                </c:pt>
                <c:pt idx="18741">
                  <c:v>1737240000000</c:v>
                </c:pt>
                <c:pt idx="18742">
                  <c:v>1735050000000</c:v>
                </c:pt>
                <c:pt idx="18743">
                  <c:v>1736820000000</c:v>
                </c:pt>
                <c:pt idx="18744">
                  <c:v>1736870000000</c:v>
                </c:pt>
                <c:pt idx="18745">
                  <c:v>1735630000000</c:v>
                </c:pt>
                <c:pt idx="18746">
                  <c:v>1736100000000</c:v>
                </c:pt>
                <c:pt idx="18747">
                  <c:v>1736770000000</c:v>
                </c:pt>
                <c:pt idx="18748">
                  <c:v>1737180000000</c:v>
                </c:pt>
                <c:pt idx="18749">
                  <c:v>1735990000000</c:v>
                </c:pt>
                <c:pt idx="18750">
                  <c:v>1738590000000</c:v>
                </c:pt>
                <c:pt idx="18751">
                  <c:v>1736550000000</c:v>
                </c:pt>
                <c:pt idx="18752">
                  <c:v>1737300000000</c:v>
                </c:pt>
                <c:pt idx="18753">
                  <c:v>1740730000000</c:v>
                </c:pt>
                <c:pt idx="18754">
                  <c:v>1739270000000</c:v>
                </c:pt>
                <c:pt idx="18755">
                  <c:v>1740340000000</c:v>
                </c:pt>
                <c:pt idx="18756">
                  <c:v>1743210000000</c:v>
                </c:pt>
                <c:pt idx="18757">
                  <c:v>1743960000000</c:v>
                </c:pt>
                <c:pt idx="18758">
                  <c:v>1744980000000</c:v>
                </c:pt>
                <c:pt idx="18759">
                  <c:v>1746470000000</c:v>
                </c:pt>
                <c:pt idx="18760">
                  <c:v>1750150000000</c:v>
                </c:pt>
                <c:pt idx="18761">
                  <c:v>1749330000000</c:v>
                </c:pt>
                <c:pt idx="18762">
                  <c:v>1754610000000</c:v>
                </c:pt>
                <c:pt idx="18763">
                  <c:v>1756630000000</c:v>
                </c:pt>
                <c:pt idx="18764">
                  <c:v>1755370000000</c:v>
                </c:pt>
                <c:pt idx="18765">
                  <c:v>1760730000000</c:v>
                </c:pt>
                <c:pt idx="18766">
                  <c:v>1763130000000</c:v>
                </c:pt>
                <c:pt idx="18767">
                  <c:v>1763080000000</c:v>
                </c:pt>
                <c:pt idx="18768">
                  <c:v>1767050000000</c:v>
                </c:pt>
                <c:pt idx="18769">
                  <c:v>1769860000000</c:v>
                </c:pt>
                <c:pt idx="18770">
                  <c:v>1771180000000</c:v>
                </c:pt>
                <c:pt idx="18771">
                  <c:v>1774290000000</c:v>
                </c:pt>
                <c:pt idx="18772">
                  <c:v>1780020000000</c:v>
                </c:pt>
                <c:pt idx="18773">
                  <c:v>1780130000000</c:v>
                </c:pt>
                <c:pt idx="18774">
                  <c:v>1783700000000</c:v>
                </c:pt>
                <c:pt idx="18775">
                  <c:v>1791000000000</c:v>
                </c:pt>
                <c:pt idx="18776">
                  <c:v>1791470000000</c:v>
                </c:pt>
                <c:pt idx="18777">
                  <c:v>1795530000000</c:v>
                </c:pt>
                <c:pt idx="18778">
                  <c:v>1802680000000</c:v>
                </c:pt>
                <c:pt idx="18779">
                  <c:v>1804950000000</c:v>
                </c:pt>
                <c:pt idx="18780">
                  <c:v>1809530000000</c:v>
                </c:pt>
                <c:pt idx="18781">
                  <c:v>1815460000000</c:v>
                </c:pt>
                <c:pt idx="18782">
                  <c:v>1820380000000</c:v>
                </c:pt>
                <c:pt idx="18783">
                  <c:v>1824290000000</c:v>
                </c:pt>
                <c:pt idx="18784">
                  <c:v>1831390000000</c:v>
                </c:pt>
                <c:pt idx="18785">
                  <c:v>1836830000000</c:v>
                </c:pt>
                <c:pt idx="18786">
                  <c:v>1840340000000</c:v>
                </c:pt>
                <c:pt idx="18787">
                  <c:v>1848160000000</c:v>
                </c:pt>
                <c:pt idx="18788">
                  <c:v>1854160000000</c:v>
                </c:pt>
                <c:pt idx="18789">
                  <c:v>1859810000000</c:v>
                </c:pt>
                <c:pt idx="18790">
                  <c:v>1866200000000</c:v>
                </c:pt>
                <c:pt idx="18791">
                  <c:v>1872780000000</c:v>
                </c:pt>
                <c:pt idx="18792">
                  <c:v>1878900000000</c:v>
                </c:pt>
                <c:pt idx="18793">
                  <c:v>1885880000000</c:v>
                </c:pt>
                <c:pt idx="18794">
                  <c:v>1893350000000</c:v>
                </c:pt>
                <c:pt idx="18795">
                  <c:v>1900270000000</c:v>
                </c:pt>
                <c:pt idx="18796">
                  <c:v>1907870000000</c:v>
                </c:pt>
                <c:pt idx="18797">
                  <c:v>1916200000000</c:v>
                </c:pt>
                <c:pt idx="18798">
                  <c:v>1924050000000</c:v>
                </c:pt>
                <c:pt idx="18799">
                  <c:v>1932250000000</c:v>
                </c:pt>
                <c:pt idx="18800">
                  <c:v>1941080000000</c:v>
                </c:pt>
                <c:pt idx="18801">
                  <c:v>1949680000000</c:v>
                </c:pt>
                <c:pt idx="18802">
                  <c:v>1958480000000</c:v>
                </c:pt>
                <c:pt idx="18803">
                  <c:v>1967610000000</c:v>
                </c:pt>
                <c:pt idx="18804">
                  <c:v>1976800000000</c:v>
                </c:pt>
                <c:pt idx="18805">
                  <c:v>1986190000000</c:v>
                </c:pt>
                <c:pt idx="18806">
                  <c:v>1995540000000</c:v>
                </c:pt>
                <c:pt idx="18807">
                  <c:v>2005320000000</c:v>
                </c:pt>
                <c:pt idx="18808">
                  <c:v>2014960000000</c:v>
                </c:pt>
                <c:pt idx="18809">
                  <c:v>2024940000000</c:v>
                </c:pt>
                <c:pt idx="18810">
                  <c:v>2035300000000</c:v>
                </c:pt>
                <c:pt idx="18811">
                  <c:v>2045370000000</c:v>
                </c:pt>
                <c:pt idx="18812">
                  <c:v>2056120000000</c:v>
                </c:pt>
                <c:pt idx="18813">
                  <c:v>2067050000000</c:v>
                </c:pt>
                <c:pt idx="18814">
                  <c:v>2077910000000</c:v>
                </c:pt>
                <c:pt idx="18815">
                  <c:v>2089220000000</c:v>
                </c:pt>
                <c:pt idx="18816">
                  <c:v>2100690000000</c:v>
                </c:pt>
                <c:pt idx="18817">
                  <c:v>2112520000000</c:v>
                </c:pt>
                <c:pt idx="18818">
                  <c:v>2124350000000</c:v>
                </c:pt>
                <c:pt idx="18819">
                  <c:v>2136760000000</c:v>
                </c:pt>
                <c:pt idx="18820">
                  <c:v>2148920000000</c:v>
                </c:pt>
                <c:pt idx="18821">
                  <c:v>2161230000000</c:v>
                </c:pt>
                <c:pt idx="18822">
                  <c:v>2174100000000</c:v>
                </c:pt>
                <c:pt idx="18823">
                  <c:v>2186720000000</c:v>
                </c:pt>
                <c:pt idx="18824">
                  <c:v>2199480000000</c:v>
                </c:pt>
                <c:pt idx="18825">
                  <c:v>2212730000000</c:v>
                </c:pt>
                <c:pt idx="18826">
                  <c:v>2225750000000</c:v>
                </c:pt>
                <c:pt idx="18827">
                  <c:v>2238890000000</c:v>
                </c:pt>
                <c:pt idx="18828">
                  <c:v>2252250000000</c:v>
                </c:pt>
                <c:pt idx="18829">
                  <c:v>2265610000000</c:v>
                </c:pt>
                <c:pt idx="18830">
                  <c:v>2277220000000</c:v>
                </c:pt>
                <c:pt idx="18831">
                  <c:v>2292410000000</c:v>
                </c:pt>
                <c:pt idx="18832">
                  <c:v>2306040000000</c:v>
                </c:pt>
                <c:pt idx="18833">
                  <c:v>2319310000000</c:v>
                </c:pt>
                <c:pt idx="18834">
                  <c:v>2333080000000</c:v>
                </c:pt>
                <c:pt idx="18835">
                  <c:v>2346900000000</c:v>
                </c:pt>
                <c:pt idx="18836">
                  <c:v>2360220000000</c:v>
                </c:pt>
                <c:pt idx="18837">
                  <c:v>2374130000000</c:v>
                </c:pt>
                <c:pt idx="18838">
                  <c:v>2388760000000</c:v>
                </c:pt>
                <c:pt idx="18839">
                  <c:v>2401770000000</c:v>
                </c:pt>
                <c:pt idx="18840">
                  <c:v>2415750000000</c:v>
                </c:pt>
                <c:pt idx="18841">
                  <c:v>2431300000000</c:v>
                </c:pt>
                <c:pt idx="18842">
                  <c:v>2443800000000</c:v>
                </c:pt>
                <c:pt idx="18843">
                  <c:v>2457760000000</c:v>
                </c:pt>
                <c:pt idx="18844">
                  <c:v>2471880000000</c:v>
                </c:pt>
                <c:pt idx="18845">
                  <c:v>2485780000000</c:v>
                </c:pt>
                <c:pt idx="18846">
                  <c:v>2499620000000</c:v>
                </c:pt>
                <c:pt idx="18847">
                  <c:v>2513770000000</c:v>
                </c:pt>
                <c:pt idx="18848">
                  <c:v>2527480000000</c:v>
                </c:pt>
                <c:pt idx="18849">
                  <c:v>2540530000000</c:v>
                </c:pt>
                <c:pt idx="18850">
                  <c:v>2554920000000</c:v>
                </c:pt>
                <c:pt idx="18851">
                  <c:v>2568320000000</c:v>
                </c:pt>
                <c:pt idx="18852">
                  <c:v>2580060000000</c:v>
                </c:pt>
                <c:pt idx="18853">
                  <c:v>2594520000000</c:v>
                </c:pt>
                <c:pt idx="18854">
                  <c:v>2607510000000</c:v>
                </c:pt>
                <c:pt idx="18855">
                  <c:v>2618970000000</c:v>
                </c:pt>
                <c:pt idx="18856">
                  <c:v>2632050000000</c:v>
                </c:pt>
                <c:pt idx="18857">
                  <c:v>2644890000000</c:v>
                </c:pt>
                <c:pt idx="18858">
                  <c:v>2655480000000</c:v>
                </c:pt>
                <c:pt idx="18859">
                  <c:v>2667470000000</c:v>
                </c:pt>
                <c:pt idx="18860">
                  <c:v>2682330000000</c:v>
                </c:pt>
                <c:pt idx="18861">
                  <c:v>2689860000000</c:v>
                </c:pt>
                <c:pt idx="18862">
                  <c:v>2701090000000</c:v>
                </c:pt>
                <c:pt idx="18863">
                  <c:v>2717140000000</c:v>
                </c:pt>
                <c:pt idx="18864">
                  <c:v>2723010000000</c:v>
                </c:pt>
                <c:pt idx="18865">
                  <c:v>2733380000000</c:v>
                </c:pt>
                <c:pt idx="18866">
                  <c:v>2748170000000</c:v>
                </c:pt>
                <c:pt idx="18867">
                  <c:v>2754640000000</c:v>
                </c:pt>
                <c:pt idx="18868">
                  <c:v>2765990000000</c:v>
                </c:pt>
                <c:pt idx="18869">
                  <c:v>2775230000000</c:v>
                </c:pt>
                <c:pt idx="18870">
                  <c:v>2783930000000</c:v>
                </c:pt>
                <c:pt idx="18871">
                  <c:v>2790020000000</c:v>
                </c:pt>
                <c:pt idx="18872">
                  <c:v>2802110000000</c:v>
                </c:pt>
                <c:pt idx="18873">
                  <c:v>2809640000000</c:v>
                </c:pt>
                <c:pt idx="18874">
                  <c:v>2810630000000</c:v>
                </c:pt>
                <c:pt idx="18875">
                  <c:v>2824020000000</c:v>
                </c:pt>
                <c:pt idx="18876">
                  <c:v>2830260000000</c:v>
                </c:pt>
                <c:pt idx="18877">
                  <c:v>2828230000000</c:v>
                </c:pt>
                <c:pt idx="18878">
                  <c:v>2840250000000</c:v>
                </c:pt>
                <c:pt idx="18879">
                  <c:v>2839000000000</c:v>
                </c:pt>
                <c:pt idx="18880">
                  <c:v>2843280000000</c:v>
                </c:pt>
                <c:pt idx="18881">
                  <c:v>2850880000000</c:v>
                </c:pt>
                <c:pt idx="18882">
                  <c:v>2852770000000</c:v>
                </c:pt>
                <c:pt idx="18883">
                  <c:v>2854220000000</c:v>
                </c:pt>
                <c:pt idx="18884">
                  <c:v>2856480000000</c:v>
                </c:pt>
                <c:pt idx="18885">
                  <c:v>2862430000000</c:v>
                </c:pt>
                <c:pt idx="18886">
                  <c:v>2857190000000</c:v>
                </c:pt>
                <c:pt idx="18887">
                  <c:v>2866410000000</c:v>
                </c:pt>
                <c:pt idx="18888">
                  <c:v>2866520000000</c:v>
                </c:pt>
                <c:pt idx="18889">
                  <c:v>2856790000000</c:v>
                </c:pt>
                <c:pt idx="18890">
                  <c:v>2865000000000</c:v>
                </c:pt>
                <c:pt idx="18891">
                  <c:v>2863390000000</c:v>
                </c:pt>
                <c:pt idx="18892">
                  <c:v>2853560000000</c:v>
                </c:pt>
                <c:pt idx="18893">
                  <c:v>2855700000000</c:v>
                </c:pt>
                <c:pt idx="18894">
                  <c:v>2850460000000</c:v>
                </c:pt>
                <c:pt idx="18895">
                  <c:v>2846440000000</c:v>
                </c:pt>
                <c:pt idx="18896">
                  <c:v>2840080000000</c:v>
                </c:pt>
                <c:pt idx="18897">
                  <c:v>2839900000000</c:v>
                </c:pt>
                <c:pt idx="18898">
                  <c:v>2826140000000</c:v>
                </c:pt>
                <c:pt idx="18899">
                  <c:v>2819670000000</c:v>
                </c:pt>
                <c:pt idx="18900">
                  <c:v>2822390000000</c:v>
                </c:pt>
                <c:pt idx="18901">
                  <c:v>2804130000000</c:v>
                </c:pt>
                <c:pt idx="18902">
                  <c:v>2795810000000</c:v>
                </c:pt>
                <c:pt idx="18903">
                  <c:v>2796210000000</c:v>
                </c:pt>
                <c:pt idx="18904">
                  <c:v>2779310000000</c:v>
                </c:pt>
                <c:pt idx="18905">
                  <c:v>2773240000000</c:v>
                </c:pt>
                <c:pt idx="18906">
                  <c:v>2761890000000</c:v>
                </c:pt>
                <c:pt idx="18907">
                  <c:v>2750510000000</c:v>
                </c:pt>
                <c:pt idx="18908">
                  <c:v>2735570000000</c:v>
                </c:pt>
                <c:pt idx="18909">
                  <c:v>2729560000000</c:v>
                </c:pt>
                <c:pt idx="18910">
                  <c:v>2716360000000</c:v>
                </c:pt>
                <c:pt idx="18911">
                  <c:v>2693740000000</c:v>
                </c:pt>
                <c:pt idx="18912">
                  <c:v>2689910000000</c:v>
                </c:pt>
                <c:pt idx="18913">
                  <c:v>2674950000000</c:v>
                </c:pt>
                <c:pt idx="18914">
                  <c:v>2649090000000</c:v>
                </c:pt>
                <c:pt idx="18915">
                  <c:v>2641260000000</c:v>
                </c:pt>
                <c:pt idx="18916">
                  <c:v>2624580000000</c:v>
                </c:pt>
                <c:pt idx="18917">
                  <c:v>2603480000000</c:v>
                </c:pt>
                <c:pt idx="18918">
                  <c:v>2585700000000</c:v>
                </c:pt>
                <c:pt idx="18919">
                  <c:v>2568830000000</c:v>
                </c:pt>
                <c:pt idx="18920">
                  <c:v>2545120000000</c:v>
                </c:pt>
                <c:pt idx="18921">
                  <c:v>2525780000000</c:v>
                </c:pt>
                <c:pt idx="18922">
                  <c:v>2513620000000</c:v>
                </c:pt>
                <c:pt idx="18923">
                  <c:v>2484290000000</c:v>
                </c:pt>
                <c:pt idx="18924">
                  <c:v>2463480000000</c:v>
                </c:pt>
                <c:pt idx="18925">
                  <c:v>2443710000000</c:v>
                </c:pt>
                <c:pt idx="18926">
                  <c:v>2421960000000</c:v>
                </c:pt>
                <c:pt idx="18927">
                  <c:v>2399780000000</c:v>
                </c:pt>
                <c:pt idx="18928">
                  <c:v>2380140000000</c:v>
                </c:pt>
                <c:pt idx="18929">
                  <c:v>2357090000000</c:v>
                </c:pt>
                <c:pt idx="18930">
                  <c:v>2332800000000</c:v>
                </c:pt>
                <c:pt idx="18931">
                  <c:v>2313040000000</c:v>
                </c:pt>
                <c:pt idx="18932">
                  <c:v>2288810000000</c:v>
                </c:pt>
                <c:pt idx="18933">
                  <c:v>2257740000000</c:v>
                </c:pt>
                <c:pt idx="18934">
                  <c:v>2240870000000</c:v>
                </c:pt>
                <c:pt idx="18935">
                  <c:v>2215580000000</c:v>
                </c:pt>
                <c:pt idx="18936">
                  <c:v>2188360000000</c:v>
                </c:pt>
                <c:pt idx="18937">
                  <c:v>2162460000000</c:v>
                </c:pt>
                <c:pt idx="18938">
                  <c:v>2136260000000</c:v>
                </c:pt>
                <c:pt idx="18939">
                  <c:v>2106860000000</c:v>
                </c:pt>
                <c:pt idx="18940">
                  <c:v>2080160000000</c:v>
                </c:pt>
                <c:pt idx="18941">
                  <c:v>2053230000000</c:v>
                </c:pt>
                <c:pt idx="18942">
                  <c:v>2023490000000</c:v>
                </c:pt>
                <c:pt idx="18943">
                  <c:v>1996160000000</c:v>
                </c:pt>
                <c:pt idx="18944">
                  <c:v>1967410000000</c:v>
                </c:pt>
                <c:pt idx="18945">
                  <c:v>1939740000000</c:v>
                </c:pt>
                <c:pt idx="18946">
                  <c:v>1911920000000</c:v>
                </c:pt>
                <c:pt idx="18947">
                  <c:v>1884610000000</c:v>
                </c:pt>
                <c:pt idx="18948">
                  <c:v>1856540000000</c:v>
                </c:pt>
                <c:pt idx="18949">
                  <c:v>1828360000000</c:v>
                </c:pt>
                <c:pt idx="18950">
                  <c:v>1801950000000</c:v>
                </c:pt>
                <c:pt idx="18951">
                  <c:v>1773600000000</c:v>
                </c:pt>
                <c:pt idx="18952">
                  <c:v>1745190000000</c:v>
                </c:pt>
                <c:pt idx="18953">
                  <c:v>1719060000000</c:v>
                </c:pt>
                <c:pt idx="18954">
                  <c:v>1690560000000</c:v>
                </c:pt>
                <c:pt idx="18955">
                  <c:v>1663680000000</c:v>
                </c:pt>
                <c:pt idx="18956">
                  <c:v>1635170000000</c:v>
                </c:pt>
                <c:pt idx="18957">
                  <c:v>1606680000000</c:v>
                </c:pt>
                <c:pt idx="18958">
                  <c:v>1577890000000</c:v>
                </c:pt>
                <c:pt idx="18959">
                  <c:v>1549500000000</c:v>
                </c:pt>
                <c:pt idx="18960">
                  <c:v>1521170000000</c:v>
                </c:pt>
                <c:pt idx="18961">
                  <c:v>1491390000000</c:v>
                </c:pt>
                <c:pt idx="18962">
                  <c:v>1463270000000</c:v>
                </c:pt>
                <c:pt idx="18963">
                  <c:v>1435260000000</c:v>
                </c:pt>
                <c:pt idx="18964">
                  <c:v>1405820000000</c:v>
                </c:pt>
                <c:pt idx="18965">
                  <c:v>1378110000000</c:v>
                </c:pt>
                <c:pt idx="18966">
                  <c:v>1353410000000</c:v>
                </c:pt>
                <c:pt idx="18967">
                  <c:v>1322130000000</c:v>
                </c:pt>
                <c:pt idx="18968">
                  <c:v>1294930000000</c:v>
                </c:pt>
                <c:pt idx="18969">
                  <c:v>1267510000000</c:v>
                </c:pt>
                <c:pt idx="18970">
                  <c:v>1240720000000</c:v>
                </c:pt>
                <c:pt idx="18971">
                  <c:v>1214140000000</c:v>
                </c:pt>
                <c:pt idx="18972">
                  <c:v>1187870000000</c:v>
                </c:pt>
                <c:pt idx="18973">
                  <c:v>1161760000000</c:v>
                </c:pt>
                <c:pt idx="18974">
                  <c:v>1137280000000</c:v>
                </c:pt>
                <c:pt idx="18975">
                  <c:v>1110850000000</c:v>
                </c:pt>
                <c:pt idx="18976">
                  <c:v>1085490000000</c:v>
                </c:pt>
                <c:pt idx="18977">
                  <c:v>1060260000000</c:v>
                </c:pt>
                <c:pt idx="18978">
                  <c:v>1036440000000</c:v>
                </c:pt>
                <c:pt idx="18979">
                  <c:v>1011900000000</c:v>
                </c:pt>
                <c:pt idx="18980">
                  <c:v>988427000000</c:v>
                </c:pt>
                <c:pt idx="18981">
                  <c:v>964471000000</c:v>
                </c:pt>
                <c:pt idx="18982">
                  <c:v>940824000000</c:v>
                </c:pt>
                <c:pt idx="18983">
                  <c:v>917956000000</c:v>
                </c:pt>
                <c:pt idx="18984">
                  <c:v>894936000000</c:v>
                </c:pt>
                <c:pt idx="18985">
                  <c:v>870051000000</c:v>
                </c:pt>
                <c:pt idx="18986">
                  <c:v>849847000000</c:v>
                </c:pt>
                <c:pt idx="18987">
                  <c:v>827825000000</c:v>
                </c:pt>
                <c:pt idx="18988">
                  <c:v>804580000000</c:v>
                </c:pt>
                <c:pt idx="18989">
                  <c:v>784375000000</c:v>
                </c:pt>
                <c:pt idx="18990">
                  <c:v>763398000000</c:v>
                </c:pt>
                <c:pt idx="18991">
                  <c:v>742228000000</c:v>
                </c:pt>
                <c:pt idx="18992">
                  <c:v>722026000000</c:v>
                </c:pt>
                <c:pt idx="18993">
                  <c:v>702473000000</c:v>
                </c:pt>
                <c:pt idx="18994">
                  <c:v>682187000000</c:v>
                </c:pt>
                <c:pt idx="18995">
                  <c:v>663014000000</c:v>
                </c:pt>
                <c:pt idx="18996">
                  <c:v>645148000000</c:v>
                </c:pt>
                <c:pt idx="18997">
                  <c:v>625504000000</c:v>
                </c:pt>
                <c:pt idx="18998">
                  <c:v>607422000000</c:v>
                </c:pt>
                <c:pt idx="18999">
                  <c:v>590856000000</c:v>
                </c:pt>
                <c:pt idx="19000">
                  <c:v>572231000000</c:v>
                </c:pt>
                <c:pt idx="19001">
                  <c:v>555239000000</c:v>
                </c:pt>
                <c:pt idx="19002">
                  <c:v>539611000000</c:v>
                </c:pt>
                <c:pt idx="19003">
                  <c:v>522315000000</c:v>
                </c:pt>
                <c:pt idx="19004">
                  <c:v>507129000000</c:v>
                </c:pt>
                <c:pt idx="19005">
                  <c:v>490876000000</c:v>
                </c:pt>
                <c:pt idx="19006">
                  <c:v>475675000000</c:v>
                </c:pt>
                <c:pt idx="19007">
                  <c:v>461234000000</c:v>
                </c:pt>
                <c:pt idx="19008">
                  <c:v>446346000000</c:v>
                </c:pt>
                <c:pt idx="19009">
                  <c:v>432194000000</c:v>
                </c:pt>
                <c:pt idx="19010">
                  <c:v>418570000000</c:v>
                </c:pt>
                <c:pt idx="19011">
                  <c:v>404924000000</c:v>
                </c:pt>
                <c:pt idx="19012">
                  <c:v>391847000000</c:v>
                </c:pt>
                <c:pt idx="19013">
                  <c:v>379052000000</c:v>
                </c:pt>
                <c:pt idx="19014">
                  <c:v>366552000000</c:v>
                </c:pt>
                <c:pt idx="19015">
                  <c:v>354377000000</c:v>
                </c:pt>
                <c:pt idx="19016">
                  <c:v>342565000000</c:v>
                </c:pt>
                <c:pt idx="19017">
                  <c:v>331130000000</c:v>
                </c:pt>
                <c:pt idx="19018">
                  <c:v>319855000000</c:v>
                </c:pt>
                <c:pt idx="19019">
                  <c:v>309095000000</c:v>
                </c:pt>
                <c:pt idx="19020">
                  <c:v>298529000000</c:v>
                </c:pt>
                <c:pt idx="19021">
                  <c:v>288136000000</c:v>
                </c:pt>
                <c:pt idx="19022">
                  <c:v>278295000000</c:v>
                </c:pt>
                <c:pt idx="19023">
                  <c:v>268475000000</c:v>
                </c:pt>
                <c:pt idx="19024">
                  <c:v>259085000000</c:v>
                </c:pt>
                <c:pt idx="19025">
                  <c:v>250099000000</c:v>
                </c:pt>
                <c:pt idx="19026">
                  <c:v>241121000000</c:v>
                </c:pt>
                <c:pt idx="19027">
                  <c:v>232557000000</c:v>
                </c:pt>
                <c:pt idx="19028">
                  <c:v>224382000000</c:v>
                </c:pt>
                <c:pt idx="19029">
                  <c:v>216178000000</c:v>
                </c:pt>
                <c:pt idx="19030">
                  <c:v>208536000000</c:v>
                </c:pt>
                <c:pt idx="19031">
                  <c:v>200997000000</c:v>
                </c:pt>
                <c:pt idx="19032">
                  <c:v>193501000000</c:v>
                </c:pt>
                <c:pt idx="19033">
                  <c:v>186599000000</c:v>
                </c:pt>
                <c:pt idx="19034">
                  <c:v>179550000000</c:v>
                </c:pt>
                <c:pt idx="19035">
                  <c:v>172962000000</c:v>
                </c:pt>
                <c:pt idx="19036">
                  <c:v>166718000000</c:v>
                </c:pt>
                <c:pt idx="19037">
                  <c:v>160377000000</c:v>
                </c:pt>
                <c:pt idx="19038">
                  <c:v>154441000000</c:v>
                </c:pt>
                <c:pt idx="19039">
                  <c:v>148776000000</c:v>
                </c:pt>
                <c:pt idx="19040">
                  <c:v>143148000000</c:v>
                </c:pt>
                <c:pt idx="19041">
                  <c:v>137797000000</c:v>
                </c:pt>
                <c:pt idx="19042">
                  <c:v>132675000000</c:v>
                </c:pt>
                <c:pt idx="19043">
                  <c:v>127718000000</c:v>
                </c:pt>
                <c:pt idx="19044">
                  <c:v>122845000000</c:v>
                </c:pt>
                <c:pt idx="19045">
                  <c:v>118340000000</c:v>
                </c:pt>
                <c:pt idx="19046">
                  <c:v>113907000000</c:v>
                </c:pt>
                <c:pt idx="19047">
                  <c:v>109531000000</c:v>
                </c:pt>
                <c:pt idx="19048">
                  <c:v>105510000000</c:v>
                </c:pt>
                <c:pt idx="19049">
                  <c:v>101558000000</c:v>
                </c:pt>
                <c:pt idx="19050">
                  <c:v>97669500000</c:v>
                </c:pt>
                <c:pt idx="19051">
                  <c:v>94049300000</c:v>
                </c:pt>
                <c:pt idx="19052">
                  <c:v>90537900000</c:v>
                </c:pt>
                <c:pt idx="19053">
                  <c:v>87101100000</c:v>
                </c:pt>
                <c:pt idx="19054">
                  <c:v>83862000000</c:v>
                </c:pt>
                <c:pt idx="19055">
                  <c:v>80711700000</c:v>
                </c:pt>
                <c:pt idx="19056">
                  <c:v>77703300000</c:v>
                </c:pt>
                <c:pt idx="19057">
                  <c:v>74838000000</c:v>
                </c:pt>
                <c:pt idx="19058">
                  <c:v>72061000000</c:v>
                </c:pt>
                <c:pt idx="19059">
                  <c:v>69401200000</c:v>
                </c:pt>
                <c:pt idx="19060">
                  <c:v>66872500000</c:v>
                </c:pt>
                <c:pt idx="19061">
                  <c:v>64428200000</c:v>
                </c:pt>
                <c:pt idx="19062">
                  <c:v>62104600000</c:v>
                </c:pt>
                <c:pt idx="19063">
                  <c:v>59877200000</c:v>
                </c:pt>
                <c:pt idx="19064">
                  <c:v>57723200000</c:v>
                </c:pt>
                <c:pt idx="19065">
                  <c:v>55679900000</c:v>
                </c:pt>
                <c:pt idx="19066">
                  <c:v>53675000000</c:v>
                </c:pt>
                <c:pt idx="19067">
                  <c:v>51802200000</c:v>
                </c:pt>
                <c:pt idx="19068">
                  <c:v>50011200000</c:v>
                </c:pt>
                <c:pt idx="19069">
                  <c:v>48225400000</c:v>
                </c:pt>
                <c:pt idx="19070">
                  <c:v>46593300000</c:v>
                </c:pt>
                <c:pt idx="19071">
                  <c:v>45027700000</c:v>
                </c:pt>
                <c:pt idx="19072">
                  <c:v>43475900000</c:v>
                </c:pt>
                <c:pt idx="19073">
                  <c:v>42047000000</c:v>
                </c:pt>
                <c:pt idx="19074">
                  <c:v>40680500000</c:v>
                </c:pt>
                <c:pt idx="19075">
                  <c:v>39307700000</c:v>
                </c:pt>
                <c:pt idx="19076">
                  <c:v>38062900000</c:v>
                </c:pt>
                <c:pt idx="19077">
                  <c:v>36872800000</c:v>
                </c:pt>
                <c:pt idx="19078">
                  <c:v>35675100000</c:v>
                </c:pt>
                <c:pt idx="19079">
                  <c:v>34592000000</c:v>
                </c:pt>
                <c:pt idx="19080">
                  <c:v>33509100000</c:v>
                </c:pt>
                <c:pt idx="19081">
                  <c:v>32523500000</c:v>
                </c:pt>
                <c:pt idx="19082">
                  <c:v>31581700000</c:v>
                </c:pt>
                <c:pt idx="19083">
                  <c:v>30630800000</c:v>
                </c:pt>
                <c:pt idx="19084">
                  <c:v>29774900000</c:v>
                </c:pt>
                <c:pt idx="19085">
                  <c:v>28957300000</c:v>
                </c:pt>
                <c:pt idx="19086">
                  <c:v>28123500000</c:v>
                </c:pt>
                <c:pt idx="19087">
                  <c:v>27381300000</c:v>
                </c:pt>
                <c:pt idx="19088">
                  <c:v>26672400000</c:v>
                </c:pt>
                <c:pt idx="19089">
                  <c:v>25922900000</c:v>
                </c:pt>
                <c:pt idx="19090">
                  <c:v>25281100000</c:v>
                </c:pt>
                <c:pt idx="19091">
                  <c:v>24573500000</c:v>
                </c:pt>
                <c:pt idx="19092">
                  <c:v>23994400000</c:v>
                </c:pt>
                <c:pt idx="19093">
                  <c:v>23440900000</c:v>
                </c:pt>
                <c:pt idx="19094">
                  <c:v>22810900000</c:v>
                </c:pt>
                <c:pt idx="19095">
                  <c:v>22312300000</c:v>
                </c:pt>
                <c:pt idx="19096">
                  <c:v>21835600000</c:v>
                </c:pt>
                <c:pt idx="19097">
                  <c:v>21272400000</c:v>
                </c:pt>
                <c:pt idx="19098">
                  <c:v>20843700000</c:v>
                </c:pt>
                <c:pt idx="19099">
                  <c:v>20434600000</c:v>
                </c:pt>
                <c:pt idx="19100">
                  <c:v>19934300000</c:v>
                </c:pt>
                <c:pt idx="19101">
                  <c:v>19565500000</c:v>
                </c:pt>
                <c:pt idx="19102">
                  <c:v>19218400000</c:v>
                </c:pt>
                <c:pt idx="19103">
                  <c:v>18774100000</c:v>
                </c:pt>
                <c:pt idx="19104">
                  <c:v>18456400000</c:v>
                </c:pt>
                <c:pt idx="19105">
                  <c:v>18057600000</c:v>
                </c:pt>
                <c:pt idx="19106">
                  <c:v>17771800000</c:v>
                </c:pt>
                <c:pt idx="19107">
                  <c:v>17497300000</c:v>
                </c:pt>
                <c:pt idx="19108">
                  <c:v>17147700000</c:v>
                </c:pt>
                <c:pt idx="19109">
                  <c:v>16900500000</c:v>
                </c:pt>
                <c:pt idx="19110">
                  <c:v>16664000000</c:v>
                </c:pt>
                <c:pt idx="19111">
                  <c:v>16343300000</c:v>
                </c:pt>
                <c:pt idx="19112">
                  <c:v>16129600000</c:v>
                </c:pt>
                <c:pt idx="19113">
                  <c:v>15918800000</c:v>
                </c:pt>
                <c:pt idx="19114">
                  <c:v>15612800000</c:v>
                </c:pt>
                <c:pt idx="19115">
                  <c:v>15428900000</c:v>
                </c:pt>
                <c:pt idx="19116">
                  <c:v>15106600000</c:v>
                </c:pt>
                <c:pt idx="19117">
                  <c:v>14944600000</c:v>
                </c:pt>
                <c:pt idx="19118">
                  <c:v>14787500000</c:v>
                </c:pt>
                <c:pt idx="19119">
                  <c:v>14485900000</c:v>
                </c:pt>
                <c:pt idx="19120">
                  <c:v>14348200000</c:v>
                </c:pt>
                <c:pt idx="19121">
                  <c:v>14216400000</c:v>
                </c:pt>
                <c:pt idx="19122">
                  <c:v>13948300000</c:v>
                </c:pt>
                <c:pt idx="19123">
                  <c:v>13830500000</c:v>
                </c:pt>
                <c:pt idx="19124">
                  <c:v>13719000000</c:v>
                </c:pt>
                <c:pt idx="19125">
                  <c:v>13504600000</c:v>
                </c:pt>
                <c:pt idx="19126">
                  <c:v>13401000000</c:v>
                </c:pt>
                <c:pt idx="19127">
                  <c:v>13302800000</c:v>
                </c:pt>
                <c:pt idx="19128">
                  <c:v>13143600000</c:v>
                </c:pt>
                <c:pt idx="19129">
                  <c:v>13051900000</c:v>
                </c:pt>
                <c:pt idx="19130">
                  <c:v>12932500000</c:v>
                </c:pt>
                <c:pt idx="19131">
                  <c:v>12842900000</c:v>
                </c:pt>
                <c:pt idx="19132">
                  <c:v>12755000000</c:v>
                </c:pt>
                <c:pt idx="19133">
                  <c:v>12661600000</c:v>
                </c:pt>
                <c:pt idx="19134">
                  <c:v>12576300000</c:v>
                </c:pt>
                <c:pt idx="19135">
                  <c:v>12489200000</c:v>
                </c:pt>
                <c:pt idx="19136">
                  <c:v>12404900000</c:v>
                </c:pt>
                <c:pt idx="19137">
                  <c:v>12323300000</c:v>
                </c:pt>
                <c:pt idx="19138">
                  <c:v>12238600000</c:v>
                </c:pt>
                <c:pt idx="19139">
                  <c:v>12156700000</c:v>
                </c:pt>
                <c:pt idx="19140">
                  <c:v>12076800000</c:v>
                </c:pt>
                <c:pt idx="19141">
                  <c:v>11993800000</c:v>
                </c:pt>
                <c:pt idx="19142">
                  <c:v>11918200000</c:v>
                </c:pt>
                <c:pt idx="19143">
                  <c:v>11845300000</c:v>
                </c:pt>
                <c:pt idx="19144">
                  <c:v>11764100000</c:v>
                </c:pt>
                <c:pt idx="19145">
                  <c:v>11691400000</c:v>
                </c:pt>
                <c:pt idx="19146">
                  <c:v>11623400000</c:v>
                </c:pt>
                <c:pt idx="19147">
                  <c:v>11546200000</c:v>
                </c:pt>
                <c:pt idx="19148">
                  <c:v>11478600000</c:v>
                </c:pt>
                <c:pt idx="19149">
                  <c:v>11409300000</c:v>
                </c:pt>
                <c:pt idx="19150">
                  <c:v>11337500000</c:v>
                </c:pt>
                <c:pt idx="19151">
                  <c:v>11269600000</c:v>
                </c:pt>
                <c:pt idx="19152">
                  <c:v>11201700000</c:v>
                </c:pt>
                <c:pt idx="19153">
                  <c:v>11135900000</c:v>
                </c:pt>
                <c:pt idx="19154">
                  <c:v>11068600000</c:v>
                </c:pt>
                <c:pt idx="19155">
                  <c:v>11004200000</c:v>
                </c:pt>
                <c:pt idx="19156">
                  <c:v>10940700000</c:v>
                </c:pt>
                <c:pt idx="19157">
                  <c:v>10876200000</c:v>
                </c:pt>
                <c:pt idx="19158">
                  <c:v>10813800000</c:v>
                </c:pt>
                <c:pt idx="19159">
                  <c:v>10752300000</c:v>
                </c:pt>
                <c:pt idx="19160">
                  <c:v>10691800000</c:v>
                </c:pt>
                <c:pt idx="19161">
                  <c:v>10630700000</c:v>
                </c:pt>
                <c:pt idx="19162">
                  <c:v>10572200000</c:v>
                </c:pt>
                <c:pt idx="19163">
                  <c:v>10513700000</c:v>
                </c:pt>
                <c:pt idx="19164">
                  <c:v>10454000000</c:v>
                </c:pt>
                <c:pt idx="19165">
                  <c:v>10397400000</c:v>
                </c:pt>
                <c:pt idx="19166">
                  <c:v>10338800000</c:v>
                </c:pt>
                <c:pt idx="19167">
                  <c:v>10283400000</c:v>
                </c:pt>
                <c:pt idx="19168">
                  <c:v>10228200000</c:v>
                </c:pt>
                <c:pt idx="19169">
                  <c:v>10171400000</c:v>
                </c:pt>
                <c:pt idx="19170">
                  <c:v>10118100000</c:v>
                </c:pt>
                <c:pt idx="19171">
                  <c:v>10064800000</c:v>
                </c:pt>
                <c:pt idx="19172">
                  <c:v>10010100000</c:v>
                </c:pt>
                <c:pt idx="19173">
                  <c:v>9958760000</c:v>
                </c:pt>
                <c:pt idx="19174">
                  <c:v>9907280000</c:v>
                </c:pt>
                <c:pt idx="19175">
                  <c:v>9854740000</c:v>
                </c:pt>
                <c:pt idx="19176">
                  <c:v>9805060000</c:v>
                </c:pt>
                <c:pt idx="19177">
                  <c:v>9753990000</c:v>
                </c:pt>
                <c:pt idx="19178">
                  <c:v>9705980000</c:v>
                </c:pt>
                <c:pt idx="19179">
                  <c:v>9657520000</c:v>
                </c:pt>
                <c:pt idx="19180">
                  <c:v>9607680000</c:v>
                </c:pt>
                <c:pt idx="19181">
                  <c:v>9561960000</c:v>
                </c:pt>
                <c:pt idx="19182">
                  <c:v>9515250000</c:v>
                </c:pt>
                <c:pt idx="19183">
                  <c:v>9466710000</c:v>
                </c:pt>
                <c:pt idx="19184">
                  <c:v>9422670000</c:v>
                </c:pt>
                <c:pt idx="19185">
                  <c:v>9377660000</c:v>
                </c:pt>
                <c:pt idx="19186">
                  <c:v>9331440000</c:v>
                </c:pt>
                <c:pt idx="19187">
                  <c:v>9287730000</c:v>
                </c:pt>
                <c:pt idx="19188">
                  <c:v>9244350000</c:v>
                </c:pt>
                <c:pt idx="19189">
                  <c:v>9199760000</c:v>
                </c:pt>
                <c:pt idx="19190">
                  <c:v>9157470000</c:v>
                </c:pt>
                <c:pt idx="19191">
                  <c:v>9117800000</c:v>
                </c:pt>
                <c:pt idx="19192">
                  <c:v>9073940000</c:v>
                </c:pt>
                <c:pt idx="19193">
                  <c:v>9033260000</c:v>
                </c:pt>
                <c:pt idx="19194">
                  <c:v>8994600000</c:v>
                </c:pt>
                <c:pt idx="19195">
                  <c:v>8953760000</c:v>
                </c:pt>
                <c:pt idx="19196">
                  <c:v>8914660000</c:v>
                </c:pt>
                <c:pt idx="19197">
                  <c:v>8876910000</c:v>
                </c:pt>
                <c:pt idx="19198">
                  <c:v>8838880000</c:v>
                </c:pt>
                <c:pt idx="19199">
                  <c:v>8801330000</c:v>
                </c:pt>
                <c:pt idx="19200">
                  <c:v>8764590000</c:v>
                </c:pt>
                <c:pt idx="19201">
                  <c:v>8728080000</c:v>
                </c:pt>
                <c:pt idx="19202">
                  <c:v>8687580000</c:v>
                </c:pt>
                <c:pt idx="19203">
                  <c:v>8655740000</c:v>
                </c:pt>
                <c:pt idx="19204">
                  <c:v>8620730000</c:v>
                </c:pt>
                <c:pt idx="19205">
                  <c:v>8582870000</c:v>
                </c:pt>
                <c:pt idx="19206">
                  <c:v>8551080000</c:v>
                </c:pt>
                <c:pt idx="19207">
                  <c:v>8517550000</c:v>
                </c:pt>
                <c:pt idx="19208">
                  <c:v>8483120000</c:v>
                </c:pt>
                <c:pt idx="19209">
                  <c:v>8450570000</c:v>
                </c:pt>
                <c:pt idx="19210">
                  <c:v>8418490000</c:v>
                </c:pt>
                <c:pt idx="19211">
                  <c:v>8385420000</c:v>
                </c:pt>
                <c:pt idx="19212">
                  <c:v>8354290000</c:v>
                </c:pt>
                <c:pt idx="19213">
                  <c:v>8323610000</c:v>
                </c:pt>
                <c:pt idx="19214">
                  <c:v>8292510000</c:v>
                </c:pt>
                <c:pt idx="19215">
                  <c:v>8262750000</c:v>
                </c:pt>
                <c:pt idx="19216">
                  <c:v>8233530000</c:v>
                </c:pt>
                <c:pt idx="19217">
                  <c:v>8204690000</c:v>
                </c:pt>
                <c:pt idx="19218">
                  <c:v>8176270000</c:v>
                </c:pt>
                <c:pt idx="19219">
                  <c:v>8149610000</c:v>
                </c:pt>
                <c:pt idx="19220">
                  <c:v>8122110000</c:v>
                </c:pt>
                <c:pt idx="19221">
                  <c:v>8095040000</c:v>
                </c:pt>
                <c:pt idx="19222">
                  <c:v>8069420000</c:v>
                </c:pt>
                <c:pt idx="19223">
                  <c:v>8043230000</c:v>
                </c:pt>
                <c:pt idx="19224">
                  <c:v>8017460000</c:v>
                </c:pt>
                <c:pt idx="19225">
                  <c:v>7991730000</c:v>
                </c:pt>
                <c:pt idx="19226">
                  <c:v>7966810000</c:v>
                </c:pt>
                <c:pt idx="19227">
                  <c:v>7941190000</c:v>
                </c:pt>
                <c:pt idx="19228">
                  <c:v>7917110000</c:v>
                </c:pt>
                <c:pt idx="19229">
                  <c:v>7893420000</c:v>
                </c:pt>
                <c:pt idx="19230">
                  <c:v>7868480000</c:v>
                </c:pt>
                <c:pt idx="19231">
                  <c:v>7845610000</c:v>
                </c:pt>
                <c:pt idx="19232">
                  <c:v>7823110000</c:v>
                </c:pt>
                <c:pt idx="19233">
                  <c:v>7799670000</c:v>
                </c:pt>
                <c:pt idx="19234">
                  <c:v>7777960000</c:v>
                </c:pt>
                <c:pt idx="19235">
                  <c:v>7758710000</c:v>
                </c:pt>
                <c:pt idx="19236">
                  <c:v>7734950000</c:v>
                </c:pt>
                <c:pt idx="19237">
                  <c:v>7714370000</c:v>
                </c:pt>
                <c:pt idx="19238">
                  <c:v>7697060000</c:v>
                </c:pt>
                <c:pt idx="19239">
                  <c:v>7674480000</c:v>
                </c:pt>
                <c:pt idx="19240">
                  <c:v>7654970000</c:v>
                </c:pt>
                <c:pt idx="19241">
                  <c:v>7636720000</c:v>
                </c:pt>
                <c:pt idx="19242">
                  <c:v>7617900000</c:v>
                </c:pt>
                <c:pt idx="19243">
                  <c:v>7599410000</c:v>
                </c:pt>
                <c:pt idx="19244">
                  <c:v>7582260000</c:v>
                </c:pt>
                <c:pt idx="19245">
                  <c:v>7564460000</c:v>
                </c:pt>
                <c:pt idx="19246">
                  <c:v>7544050000</c:v>
                </c:pt>
                <c:pt idx="19247">
                  <c:v>7530260000</c:v>
                </c:pt>
                <c:pt idx="19248">
                  <c:v>7513450000</c:v>
                </c:pt>
                <c:pt idx="19249">
                  <c:v>7494010000</c:v>
                </c:pt>
                <c:pt idx="19250">
                  <c:v>7480020000</c:v>
                </c:pt>
                <c:pt idx="19251">
                  <c:v>7464140000</c:v>
                </c:pt>
                <c:pt idx="19252">
                  <c:v>7446880000</c:v>
                </c:pt>
                <c:pt idx="19253">
                  <c:v>7431580000</c:v>
                </c:pt>
                <c:pt idx="19254">
                  <c:v>7416560000</c:v>
                </c:pt>
                <c:pt idx="19255">
                  <c:v>7400230000</c:v>
                </c:pt>
                <c:pt idx="19256">
                  <c:v>7385760000</c:v>
                </c:pt>
                <c:pt idx="19257">
                  <c:v>7374450000</c:v>
                </c:pt>
                <c:pt idx="19258">
                  <c:v>7357020000</c:v>
                </c:pt>
                <c:pt idx="19259">
                  <c:v>7343340000</c:v>
                </c:pt>
                <c:pt idx="19260">
                  <c:v>7333030000</c:v>
                </c:pt>
                <c:pt idx="19261">
                  <c:v>7317240000</c:v>
                </c:pt>
                <c:pt idx="19262">
                  <c:v>7304310000</c:v>
                </c:pt>
                <c:pt idx="19263">
                  <c:v>7293730000</c:v>
                </c:pt>
                <c:pt idx="19264">
                  <c:v>7280010000</c:v>
                </c:pt>
                <c:pt idx="19265">
                  <c:v>7268370000</c:v>
                </c:pt>
                <c:pt idx="19266">
                  <c:v>7256490000</c:v>
                </c:pt>
                <c:pt idx="19267">
                  <c:v>7244660000</c:v>
                </c:pt>
                <c:pt idx="19268">
                  <c:v>7231740000</c:v>
                </c:pt>
                <c:pt idx="19269">
                  <c:v>7222050000</c:v>
                </c:pt>
                <c:pt idx="19270">
                  <c:v>7210820000</c:v>
                </c:pt>
                <c:pt idx="19271">
                  <c:v>7197400000</c:v>
                </c:pt>
                <c:pt idx="19272">
                  <c:v>7188350000</c:v>
                </c:pt>
                <c:pt idx="19273">
                  <c:v>7177680000</c:v>
                </c:pt>
                <c:pt idx="19274">
                  <c:v>7165440000</c:v>
                </c:pt>
                <c:pt idx="19275">
                  <c:v>7155770000</c:v>
                </c:pt>
                <c:pt idx="19276">
                  <c:v>7145420000</c:v>
                </c:pt>
                <c:pt idx="19277">
                  <c:v>7134250000</c:v>
                </c:pt>
                <c:pt idx="19278">
                  <c:v>7124370000</c:v>
                </c:pt>
                <c:pt idx="19279">
                  <c:v>7116160000</c:v>
                </c:pt>
                <c:pt idx="19280">
                  <c:v>7104270000</c:v>
                </c:pt>
                <c:pt idx="19281">
                  <c:v>7094760000</c:v>
                </c:pt>
                <c:pt idx="19282">
                  <c:v>7087100000</c:v>
                </c:pt>
                <c:pt idx="19283">
                  <c:v>7076080000</c:v>
                </c:pt>
                <c:pt idx="19284">
                  <c:v>7067930000</c:v>
                </c:pt>
                <c:pt idx="19285">
                  <c:v>7058880000</c:v>
                </c:pt>
                <c:pt idx="19286">
                  <c:v>7049230000</c:v>
                </c:pt>
                <c:pt idx="19287">
                  <c:v>7040810000</c:v>
                </c:pt>
                <c:pt idx="19288">
                  <c:v>7032440000</c:v>
                </c:pt>
                <c:pt idx="19289">
                  <c:v>7023720000</c:v>
                </c:pt>
                <c:pt idx="19290">
                  <c:v>7014540000</c:v>
                </c:pt>
                <c:pt idx="19291">
                  <c:v>7007320000</c:v>
                </c:pt>
                <c:pt idx="19292">
                  <c:v>6998810000</c:v>
                </c:pt>
                <c:pt idx="19293">
                  <c:v>6988490000</c:v>
                </c:pt>
                <c:pt idx="19294">
                  <c:v>6982120000</c:v>
                </c:pt>
                <c:pt idx="19295">
                  <c:v>6970850000</c:v>
                </c:pt>
                <c:pt idx="19296">
                  <c:v>6962530000</c:v>
                </c:pt>
                <c:pt idx="19297">
                  <c:v>6956270000</c:v>
                </c:pt>
                <c:pt idx="19298">
                  <c:v>6945950000</c:v>
                </c:pt>
                <c:pt idx="19299">
                  <c:v>6937720000</c:v>
                </c:pt>
                <c:pt idx="19300">
                  <c:v>6930150000</c:v>
                </c:pt>
                <c:pt idx="19301">
                  <c:v>6922790000</c:v>
                </c:pt>
                <c:pt idx="19302">
                  <c:v>6912390000</c:v>
                </c:pt>
                <c:pt idx="19303">
                  <c:v>6907820000</c:v>
                </c:pt>
                <c:pt idx="19304">
                  <c:v>6899710000</c:v>
                </c:pt>
                <c:pt idx="19305">
                  <c:v>6887590000</c:v>
                </c:pt>
                <c:pt idx="19306">
                  <c:v>6883470000</c:v>
                </c:pt>
                <c:pt idx="19307">
                  <c:v>6875380000</c:v>
                </c:pt>
                <c:pt idx="19308">
                  <c:v>6863950000</c:v>
                </c:pt>
                <c:pt idx="19309">
                  <c:v>6858190000</c:v>
                </c:pt>
                <c:pt idx="19310">
                  <c:v>6850080000</c:v>
                </c:pt>
                <c:pt idx="19311">
                  <c:v>6840960000</c:v>
                </c:pt>
                <c:pt idx="19312">
                  <c:v>6832470000</c:v>
                </c:pt>
                <c:pt idx="19313">
                  <c:v>6825830000</c:v>
                </c:pt>
                <c:pt idx="19314">
                  <c:v>6815380000</c:v>
                </c:pt>
                <c:pt idx="19315">
                  <c:v>6807160000</c:v>
                </c:pt>
                <c:pt idx="19316">
                  <c:v>6801750000</c:v>
                </c:pt>
                <c:pt idx="19317">
                  <c:v>6790560000</c:v>
                </c:pt>
                <c:pt idx="19318">
                  <c:v>6782230000</c:v>
                </c:pt>
                <c:pt idx="19319">
                  <c:v>6776530000</c:v>
                </c:pt>
                <c:pt idx="19320">
                  <c:v>6765790000</c:v>
                </c:pt>
                <c:pt idx="19321">
                  <c:v>6757360000</c:v>
                </c:pt>
                <c:pt idx="19322">
                  <c:v>6749730000</c:v>
                </c:pt>
                <c:pt idx="19323">
                  <c:v>6741250000</c:v>
                </c:pt>
                <c:pt idx="19324">
                  <c:v>6732730000</c:v>
                </c:pt>
                <c:pt idx="19325">
                  <c:v>6725100000</c:v>
                </c:pt>
                <c:pt idx="19326">
                  <c:v>6716540000</c:v>
                </c:pt>
                <c:pt idx="19327">
                  <c:v>6704110000</c:v>
                </c:pt>
                <c:pt idx="19328">
                  <c:v>6700100000</c:v>
                </c:pt>
                <c:pt idx="19329">
                  <c:v>6691460000</c:v>
                </c:pt>
                <c:pt idx="19330">
                  <c:v>6678900000</c:v>
                </c:pt>
                <c:pt idx="19331">
                  <c:v>6674020000</c:v>
                </c:pt>
                <c:pt idx="19332">
                  <c:v>6665310000</c:v>
                </c:pt>
                <c:pt idx="19333">
                  <c:v>6654850000</c:v>
                </c:pt>
                <c:pt idx="19334">
                  <c:v>6646120000</c:v>
                </c:pt>
                <c:pt idx="19335">
                  <c:v>6637360000</c:v>
                </c:pt>
                <c:pt idx="19336">
                  <c:v>6626910000</c:v>
                </c:pt>
                <c:pt idx="19337">
                  <c:v>6618120000</c:v>
                </c:pt>
                <c:pt idx="19338">
                  <c:v>6613250000</c:v>
                </c:pt>
                <c:pt idx="19339">
                  <c:v>6600380000</c:v>
                </c:pt>
                <c:pt idx="19340">
                  <c:v>6591530000</c:v>
                </c:pt>
                <c:pt idx="19341">
                  <c:v>6586420000</c:v>
                </c:pt>
                <c:pt idx="19342">
                  <c:v>6574960000</c:v>
                </c:pt>
                <c:pt idx="19343">
                  <c:v>6566090000</c:v>
                </c:pt>
                <c:pt idx="19344">
                  <c:v>6558630000</c:v>
                </c:pt>
                <c:pt idx="19345">
                  <c:v>6549800000</c:v>
                </c:pt>
                <c:pt idx="19346">
                  <c:v>6540980000</c:v>
                </c:pt>
                <c:pt idx="19347">
                  <c:v>6533170000</c:v>
                </c:pt>
                <c:pt idx="19348">
                  <c:v>6524420000</c:v>
                </c:pt>
                <c:pt idx="19349">
                  <c:v>6515690000</c:v>
                </c:pt>
                <c:pt idx="19350">
                  <c:v>6507310000</c:v>
                </c:pt>
                <c:pt idx="19351">
                  <c:v>6498690000</c:v>
                </c:pt>
                <c:pt idx="19352">
                  <c:v>6489690000</c:v>
                </c:pt>
                <c:pt idx="19353">
                  <c:v>6481190000</c:v>
                </c:pt>
                <c:pt idx="19354">
                  <c:v>6472730000</c:v>
                </c:pt>
                <c:pt idx="19355">
                  <c:v>6463140000</c:v>
                </c:pt>
                <c:pt idx="19356">
                  <c:v>6454820000</c:v>
                </c:pt>
                <c:pt idx="19357">
                  <c:v>6446570000</c:v>
                </c:pt>
                <c:pt idx="19358">
                  <c:v>6437320000</c:v>
                </c:pt>
                <c:pt idx="19359">
                  <c:v>6429230000</c:v>
                </c:pt>
                <c:pt idx="19360">
                  <c:v>6421240000</c:v>
                </c:pt>
                <c:pt idx="19361">
                  <c:v>6413030000</c:v>
                </c:pt>
                <c:pt idx="19362">
                  <c:v>6405240000</c:v>
                </c:pt>
                <c:pt idx="19363">
                  <c:v>6398190000</c:v>
                </c:pt>
                <c:pt idx="19364">
                  <c:v>6390620000</c:v>
                </c:pt>
                <c:pt idx="19365">
                  <c:v>6383180000</c:v>
                </c:pt>
                <c:pt idx="19366">
                  <c:v>6377780000</c:v>
                </c:pt>
                <c:pt idx="19367">
                  <c:v>6370620000</c:v>
                </c:pt>
                <c:pt idx="19368">
                  <c:v>6363600000</c:v>
                </c:pt>
                <c:pt idx="19369">
                  <c:v>6358600000</c:v>
                </c:pt>
                <c:pt idx="19370">
                  <c:v>6351930000</c:v>
                </c:pt>
                <c:pt idx="19371">
                  <c:v>6341560000</c:v>
                </c:pt>
                <c:pt idx="19372">
                  <c:v>6339210000</c:v>
                </c:pt>
                <c:pt idx="19373">
                  <c:v>6333100000</c:v>
                </c:pt>
                <c:pt idx="19374">
                  <c:v>6323940000</c:v>
                </c:pt>
                <c:pt idx="19375">
                  <c:v>6319960000</c:v>
                </c:pt>
                <c:pt idx="19376">
                  <c:v>6314490000</c:v>
                </c:pt>
                <c:pt idx="19377">
                  <c:v>6307440000</c:v>
                </c:pt>
                <c:pt idx="19378">
                  <c:v>6302450000</c:v>
                </c:pt>
                <c:pt idx="19379">
                  <c:v>6297690000</c:v>
                </c:pt>
                <c:pt idx="19380">
                  <c:v>6292750000</c:v>
                </c:pt>
                <c:pt idx="19381">
                  <c:v>6288520000</c:v>
                </c:pt>
                <c:pt idx="19382">
                  <c:v>6289070000</c:v>
                </c:pt>
                <c:pt idx="19383">
                  <c:v>6281720000</c:v>
                </c:pt>
                <c:pt idx="19384">
                  <c:v>6278330000</c:v>
                </c:pt>
                <c:pt idx="19385">
                  <c:v>6277980000</c:v>
                </c:pt>
                <c:pt idx="19386">
                  <c:v>6274260000</c:v>
                </c:pt>
                <c:pt idx="19387">
                  <c:v>6271810000</c:v>
                </c:pt>
                <c:pt idx="19388">
                  <c:v>6271740000</c:v>
                </c:pt>
                <c:pt idx="19389">
                  <c:v>6269960000</c:v>
                </c:pt>
                <c:pt idx="19390">
                  <c:v>6265180000</c:v>
                </c:pt>
                <c:pt idx="19391">
                  <c:v>6268560000</c:v>
                </c:pt>
                <c:pt idx="19392">
                  <c:v>6267840000</c:v>
                </c:pt>
                <c:pt idx="19393">
                  <c:v>6263330000</c:v>
                </c:pt>
                <c:pt idx="19394">
                  <c:v>6267130000</c:v>
                </c:pt>
                <c:pt idx="19395">
                  <c:v>6267560000</c:v>
                </c:pt>
                <c:pt idx="19396">
                  <c:v>6266420000</c:v>
                </c:pt>
                <c:pt idx="19397">
                  <c:v>6267740000</c:v>
                </c:pt>
                <c:pt idx="19398">
                  <c:v>6269420000</c:v>
                </c:pt>
                <c:pt idx="19399">
                  <c:v>6269490000</c:v>
                </c:pt>
                <c:pt idx="19400">
                  <c:v>6272070000</c:v>
                </c:pt>
                <c:pt idx="19401">
                  <c:v>6281650000</c:v>
                </c:pt>
                <c:pt idx="19402">
                  <c:v>6278100000</c:v>
                </c:pt>
                <c:pt idx="19403">
                  <c:v>6282070000</c:v>
                </c:pt>
                <c:pt idx="19404">
                  <c:v>6292560000</c:v>
                </c:pt>
                <c:pt idx="19405">
                  <c:v>6293430000</c:v>
                </c:pt>
                <c:pt idx="19406">
                  <c:v>6298860000</c:v>
                </c:pt>
                <c:pt idx="19407">
                  <c:v>6305490000</c:v>
                </c:pt>
                <c:pt idx="19408">
                  <c:v>6314420000</c:v>
                </c:pt>
                <c:pt idx="19409">
                  <c:v>6321380000</c:v>
                </c:pt>
                <c:pt idx="19410">
                  <c:v>6323520000</c:v>
                </c:pt>
                <c:pt idx="19411">
                  <c:v>6338810000</c:v>
                </c:pt>
                <c:pt idx="19412">
                  <c:v>6339960000</c:v>
                </c:pt>
                <c:pt idx="19413">
                  <c:v>6355550000</c:v>
                </c:pt>
                <c:pt idx="19414">
                  <c:v>6365250000</c:v>
                </c:pt>
                <c:pt idx="19415">
                  <c:v>6371800000</c:v>
                </c:pt>
                <c:pt idx="19416">
                  <c:v>6383710000</c:v>
                </c:pt>
                <c:pt idx="19417">
                  <c:v>6395150000</c:v>
                </c:pt>
                <c:pt idx="19418">
                  <c:v>6409640000</c:v>
                </c:pt>
                <c:pt idx="19419">
                  <c:v>6418130000</c:v>
                </c:pt>
                <c:pt idx="19420">
                  <c:v>6437300000</c:v>
                </c:pt>
                <c:pt idx="19421">
                  <c:v>6451230000</c:v>
                </c:pt>
                <c:pt idx="19422">
                  <c:v>6460260000</c:v>
                </c:pt>
                <c:pt idx="19423">
                  <c:v>6480400000</c:v>
                </c:pt>
                <c:pt idx="19424">
                  <c:v>6493400000</c:v>
                </c:pt>
                <c:pt idx="19425">
                  <c:v>6510010000</c:v>
                </c:pt>
                <c:pt idx="19426">
                  <c:v>6527800000</c:v>
                </c:pt>
                <c:pt idx="19427">
                  <c:v>6547440000</c:v>
                </c:pt>
                <c:pt idx="19428">
                  <c:v>6566090000</c:v>
                </c:pt>
                <c:pt idx="19429">
                  <c:v>6581940000</c:v>
                </c:pt>
                <c:pt idx="19430">
                  <c:v>6606800000</c:v>
                </c:pt>
                <c:pt idx="19431">
                  <c:v>6622760000</c:v>
                </c:pt>
                <c:pt idx="19432">
                  <c:v>6644270000</c:v>
                </c:pt>
                <c:pt idx="19433">
                  <c:v>6671490000</c:v>
                </c:pt>
                <c:pt idx="19434">
                  <c:v>6691330000</c:v>
                </c:pt>
                <c:pt idx="19435">
                  <c:v>6715070000</c:v>
                </c:pt>
                <c:pt idx="19436">
                  <c:v>6741610000</c:v>
                </c:pt>
                <c:pt idx="19437">
                  <c:v>6767760000</c:v>
                </c:pt>
                <c:pt idx="19438">
                  <c:v>6791900000</c:v>
                </c:pt>
                <c:pt idx="19439">
                  <c:v>6822470000</c:v>
                </c:pt>
                <c:pt idx="19440">
                  <c:v>6850070000</c:v>
                </c:pt>
                <c:pt idx="19441">
                  <c:v>6874500000</c:v>
                </c:pt>
                <c:pt idx="19442">
                  <c:v>6907080000</c:v>
                </c:pt>
                <c:pt idx="19443">
                  <c:v>6937070000</c:v>
                </c:pt>
                <c:pt idx="19444">
                  <c:v>6965330000</c:v>
                </c:pt>
                <c:pt idx="19445">
                  <c:v>6997510000</c:v>
                </c:pt>
                <c:pt idx="19446">
                  <c:v>7029960000</c:v>
                </c:pt>
                <c:pt idx="19447">
                  <c:v>7064670000</c:v>
                </c:pt>
                <c:pt idx="19448">
                  <c:v>7096840000</c:v>
                </c:pt>
                <c:pt idx="19449">
                  <c:v>7134890000</c:v>
                </c:pt>
                <c:pt idx="19450">
                  <c:v>7169330000</c:v>
                </c:pt>
                <c:pt idx="19451">
                  <c:v>7206030000</c:v>
                </c:pt>
                <c:pt idx="19452">
                  <c:v>7244350000</c:v>
                </c:pt>
                <c:pt idx="19453">
                  <c:v>7284300000</c:v>
                </c:pt>
                <c:pt idx="19454">
                  <c:v>7323580000</c:v>
                </c:pt>
                <c:pt idx="19455">
                  <c:v>7360880000</c:v>
                </c:pt>
                <c:pt idx="19456">
                  <c:v>7405680000</c:v>
                </c:pt>
                <c:pt idx="19457">
                  <c:v>7447570000</c:v>
                </c:pt>
                <c:pt idx="19458">
                  <c:v>7489470000</c:v>
                </c:pt>
                <c:pt idx="19459">
                  <c:v>7533110000</c:v>
                </c:pt>
                <c:pt idx="19460">
                  <c:v>7577630000</c:v>
                </c:pt>
                <c:pt idx="19461">
                  <c:v>7621550000</c:v>
                </c:pt>
                <c:pt idx="19462">
                  <c:v>7667870000</c:v>
                </c:pt>
                <c:pt idx="19463">
                  <c:v>7717290000</c:v>
                </c:pt>
                <c:pt idx="19464">
                  <c:v>7762770000</c:v>
                </c:pt>
                <c:pt idx="19465">
                  <c:v>7811830000</c:v>
                </c:pt>
                <c:pt idx="19466">
                  <c:v>7865160000</c:v>
                </c:pt>
                <c:pt idx="19467">
                  <c:v>7914460000</c:v>
                </c:pt>
                <c:pt idx="19468">
                  <c:v>7966260000</c:v>
                </c:pt>
                <c:pt idx="19469">
                  <c:v>8021220000</c:v>
                </c:pt>
                <c:pt idx="19470">
                  <c:v>8074870000</c:v>
                </c:pt>
                <c:pt idx="19471">
                  <c:v>8129410000</c:v>
                </c:pt>
                <c:pt idx="19472">
                  <c:v>8185760000</c:v>
                </c:pt>
                <c:pt idx="19473">
                  <c:v>8242130000</c:v>
                </c:pt>
                <c:pt idx="19474">
                  <c:v>8297270000</c:v>
                </c:pt>
                <c:pt idx="19475">
                  <c:v>8357410000</c:v>
                </c:pt>
                <c:pt idx="19476">
                  <c:v>8416500000</c:v>
                </c:pt>
                <c:pt idx="19477">
                  <c:v>8476280000</c:v>
                </c:pt>
                <c:pt idx="19478">
                  <c:v>8536980000</c:v>
                </c:pt>
                <c:pt idx="19479">
                  <c:v>8598820000</c:v>
                </c:pt>
                <c:pt idx="19480">
                  <c:v>8661580000</c:v>
                </c:pt>
                <c:pt idx="19481">
                  <c:v>8725280000</c:v>
                </c:pt>
                <c:pt idx="19482">
                  <c:v>8789870000</c:v>
                </c:pt>
                <c:pt idx="19483">
                  <c:v>8856440000</c:v>
                </c:pt>
                <c:pt idx="19484">
                  <c:v>8922880000</c:v>
                </c:pt>
                <c:pt idx="19485">
                  <c:v>8990190000</c:v>
                </c:pt>
                <c:pt idx="19486">
                  <c:v>9060380000</c:v>
                </c:pt>
                <c:pt idx="19487">
                  <c:v>9129500000</c:v>
                </c:pt>
                <c:pt idx="19488">
                  <c:v>9200820000</c:v>
                </c:pt>
                <c:pt idx="19489">
                  <c:v>9271740000</c:v>
                </c:pt>
                <c:pt idx="19490">
                  <c:v>9343510000</c:v>
                </c:pt>
                <c:pt idx="19491">
                  <c:v>9415510000</c:v>
                </c:pt>
                <c:pt idx="19492">
                  <c:v>9489040000</c:v>
                </c:pt>
                <c:pt idx="19493">
                  <c:v>9563430000</c:v>
                </c:pt>
                <c:pt idx="19494">
                  <c:v>9637990000</c:v>
                </c:pt>
                <c:pt idx="19495">
                  <c:v>9714110000</c:v>
                </c:pt>
                <c:pt idx="19496">
                  <c:v>9791070000</c:v>
                </c:pt>
                <c:pt idx="19497">
                  <c:v>9868850000</c:v>
                </c:pt>
                <c:pt idx="19498">
                  <c:v>9947530000</c:v>
                </c:pt>
                <c:pt idx="19499">
                  <c:v>10029100000</c:v>
                </c:pt>
                <c:pt idx="19500">
                  <c:v>10109500000</c:v>
                </c:pt>
                <c:pt idx="19501">
                  <c:v>10190700000</c:v>
                </c:pt>
                <c:pt idx="19502">
                  <c:v>10276400000</c:v>
                </c:pt>
                <c:pt idx="19503">
                  <c:v>10359300000</c:v>
                </c:pt>
                <c:pt idx="19504">
                  <c:v>10443000000</c:v>
                </c:pt>
                <c:pt idx="19505">
                  <c:v>10529200000</c:v>
                </c:pt>
                <c:pt idx="19506">
                  <c:v>10614500000</c:v>
                </c:pt>
                <c:pt idx="19507">
                  <c:v>10693900000</c:v>
                </c:pt>
                <c:pt idx="19508">
                  <c:v>10786400000</c:v>
                </c:pt>
                <c:pt idx="19509">
                  <c:v>10874100000</c:v>
                </c:pt>
                <c:pt idx="19510">
                  <c:v>10960500000</c:v>
                </c:pt>
                <c:pt idx="19511">
                  <c:v>11048900000</c:v>
                </c:pt>
                <c:pt idx="19512">
                  <c:v>11138900000</c:v>
                </c:pt>
                <c:pt idx="19513">
                  <c:v>11228800000</c:v>
                </c:pt>
                <c:pt idx="19514">
                  <c:v>11320300000</c:v>
                </c:pt>
                <c:pt idx="19515">
                  <c:v>11412600000</c:v>
                </c:pt>
                <c:pt idx="19516">
                  <c:v>11507500000</c:v>
                </c:pt>
                <c:pt idx="19517">
                  <c:v>11601300000</c:v>
                </c:pt>
                <c:pt idx="19518">
                  <c:v>11699100000</c:v>
                </c:pt>
                <c:pt idx="19519">
                  <c:v>11795100000</c:v>
                </c:pt>
                <c:pt idx="19520">
                  <c:v>11891100000</c:v>
                </c:pt>
                <c:pt idx="19521">
                  <c:v>11984000000</c:v>
                </c:pt>
                <c:pt idx="19522">
                  <c:v>12088700000</c:v>
                </c:pt>
                <c:pt idx="19523">
                  <c:v>12186800000</c:v>
                </c:pt>
                <c:pt idx="19524">
                  <c:v>12285600000</c:v>
                </c:pt>
                <c:pt idx="19525">
                  <c:v>12385100000</c:v>
                </c:pt>
                <c:pt idx="19526">
                  <c:v>12484200000</c:v>
                </c:pt>
                <c:pt idx="19527">
                  <c:v>12583900000</c:v>
                </c:pt>
                <c:pt idx="19528">
                  <c:v>12685500000</c:v>
                </c:pt>
                <c:pt idx="19529">
                  <c:v>12796100000</c:v>
                </c:pt>
                <c:pt idx="19530">
                  <c:v>12890100000</c:v>
                </c:pt>
                <c:pt idx="19531">
                  <c:v>12993800000</c:v>
                </c:pt>
                <c:pt idx="19532">
                  <c:v>13110100000</c:v>
                </c:pt>
                <c:pt idx="19533">
                  <c:v>13206200000</c:v>
                </c:pt>
                <c:pt idx="19534">
                  <c:v>13312100000</c:v>
                </c:pt>
                <c:pt idx="19535">
                  <c:v>13423800000</c:v>
                </c:pt>
                <c:pt idx="19536">
                  <c:v>13531000000</c:v>
                </c:pt>
                <c:pt idx="19537">
                  <c:v>13634200000</c:v>
                </c:pt>
                <c:pt idx="19538">
                  <c:v>13752000000</c:v>
                </c:pt>
                <c:pt idx="19539">
                  <c:v>13861200000</c:v>
                </c:pt>
                <c:pt idx="19540">
                  <c:v>13961500000</c:v>
                </c:pt>
                <c:pt idx="19541">
                  <c:v>14081600000</c:v>
                </c:pt>
                <c:pt idx="19542">
                  <c:v>14192900000</c:v>
                </c:pt>
                <c:pt idx="19543">
                  <c:v>14301600000</c:v>
                </c:pt>
                <c:pt idx="19544">
                  <c:v>14414300000</c:v>
                </c:pt>
                <c:pt idx="19545">
                  <c:v>14534900000</c:v>
                </c:pt>
                <c:pt idx="19546">
                  <c:v>14649000000</c:v>
                </c:pt>
                <c:pt idx="19547">
                  <c:v>14754500000</c:v>
                </c:pt>
                <c:pt idx="19548">
                  <c:v>14882000000</c:v>
                </c:pt>
                <c:pt idx="19549">
                  <c:v>14988900000</c:v>
                </c:pt>
                <c:pt idx="19550">
                  <c:v>15105700000</c:v>
                </c:pt>
                <c:pt idx="19551">
                  <c:v>15228500000</c:v>
                </c:pt>
                <c:pt idx="19552">
                  <c:v>15347400000</c:v>
                </c:pt>
                <c:pt idx="19553">
                  <c:v>15466400000</c:v>
                </c:pt>
                <c:pt idx="19554">
                  <c:v>15580400000</c:v>
                </c:pt>
                <c:pt idx="19555">
                  <c:v>15710100000</c:v>
                </c:pt>
                <c:pt idx="19556">
                  <c:v>15821500000</c:v>
                </c:pt>
                <c:pt idx="19557">
                  <c:v>15943400000</c:v>
                </c:pt>
                <c:pt idx="19558">
                  <c:v>16076100000</c:v>
                </c:pt>
                <c:pt idx="19559">
                  <c:v>16195500000</c:v>
                </c:pt>
                <c:pt idx="19560">
                  <c:v>16321200000</c:v>
                </c:pt>
                <c:pt idx="19561">
                  <c:v>16446100000</c:v>
                </c:pt>
                <c:pt idx="19562">
                  <c:v>16578400000</c:v>
                </c:pt>
                <c:pt idx="19563">
                  <c:v>16697000000</c:v>
                </c:pt>
                <c:pt idx="19564">
                  <c:v>16824500000</c:v>
                </c:pt>
                <c:pt idx="19565">
                  <c:v>16963900000</c:v>
                </c:pt>
                <c:pt idx="19566">
                  <c:v>17084000000</c:v>
                </c:pt>
                <c:pt idx="19567">
                  <c:v>17222000000</c:v>
                </c:pt>
                <c:pt idx="19568">
                  <c:v>17352900000</c:v>
                </c:pt>
                <c:pt idx="19569">
                  <c:v>17482100000</c:v>
                </c:pt>
                <c:pt idx="19570">
                  <c:v>17614900000</c:v>
                </c:pt>
                <c:pt idx="19571">
                  <c:v>17748600000</c:v>
                </c:pt>
                <c:pt idx="19572">
                  <c:v>17888300000</c:v>
                </c:pt>
                <c:pt idx="19573">
                  <c:v>18019200000</c:v>
                </c:pt>
                <c:pt idx="19574">
                  <c:v>18162200000</c:v>
                </c:pt>
                <c:pt idx="19575">
                  <c:v>18297600000</c:v>
                </c:pt>
                <c:pt idx="19576">
                  <c:v>18436400000</c:v>
                </c:pt>
                <c:pt idx="19577">
                  <c:v>18578500000</c:v>
                </c:pt>
                <c:pt idx="19578">
                  <c:v>18723600000</c:v>
                </c:pt>
                <c:pt idx="19579">
                  <c:v>18865700000</c:v>
                </c:pt>
                <c:pt idx="19580">
                  <c:v>19004100000</c:v>
                </c:pt>
                <c:pt idx="19581">
                  <c:v>19156900000</c:v>
                </c:pt>
                <c:pt idx="19582">
                  <c:v>19302200000</c:v>
                </c:pt>
                <c:pt idx="19583">
                  <c:v>19440700000</c:v>
                </c:pt>
                <c:pt idx="19584">
                  <c:v>19595000000</c:v>
                </c:pt>
                <c:pt idx="19585">
                  <c:v>19740600000</c:v>
                </c:pt>
                <c:pt idx="19586">
                  <c:v>19890700000</c:v>
                </c:pt>
                <c:pt idx="19587">
                  <c:v>20042200000</c:v>
                </c:pt>
                <c:pt idx="19588">
                  <c:v>20199800000</c:v>
                </c:pt>
                <c:pt idx="19589">
                  <c:v>20347500000</c:v>
                </c:pt>
                <c:pt idx="19590">
                  <c:v>20502900000</c:v>
                </c:pt>
                <c:pt idx="19591">
                  <c:v>20668300000</c:v>
                </c:pt>
                <c:pt idx="19592">
                  <c:v>20821100000</c:v>
                </c:pt>
                <c:pt idx="19593">
                  <c:v>20980800000</c:v>
                </c:pt>
                <c:pt idx="19594">
                  <c:v>21148100000</c:v>
                </c:pt>
                <c:pt idx="19595">
                  <c:v>21310800000</c:v>
                </c:pt>
                <c:pt idx="19596">
                  <c:v>21474900000</c:v>
                </c:pt>
                <c:pt idx="19597">
                  <c:v>21645500000</c:v>
                </c:pt>
                <c:pt idx="19598">
                  <c:v>21812800000</c:v>
                </c:pt>
                <c:pt idx="19599">
                  <c:v>21973600000</c:v>
                </c:pt>
                <c:pt idx="19600">
                  <c:v>22151800000</c:v>
                </c:pt>
                <c:pt idx="19601">
                  <c:v>22323900000</c:v>
                </c:pt>
                <c:pt idx="19602">
                  <c:v>22494500000</c:v>
                </c:pt>
                <c:pt idx="19603">
                  <c:v>22670100000</c:v>
                </c:pt>
                <c:pt idx="19604">
                  <c:v>22847400000</c:v>
                </c:pt>
                <c:pt idx="19605">
                  <c:v>23025100000</c:v>
                </c:pt>
                <c:pt idx="19606">
                  <c:v>23206100000</c:v>
                </c:pt>
                <c:pt idx="19607">
                  <c:v>23388900000</c:v>
                </c:pt>
                <c:pt idx="19608">
                  <c:v>23577100000</c:v>
                </c:pt>
                <c:pt idx="19609">
                  <c:v>23763800000</c:v>
                </c:pt>
                <c:pt idx="19610">
                  <c:v>23956900000</c:v>
                </c:pt>
                <c:pt idx="19611">
                  <c:v>24149300000</c:v>
                </c:pt>
                <c:pt idx="19612">
                  <c:v>24341900000</c:v>
                </c:pt>
                <c:pt idx="19613">
                  <c:v>24541500000</c:v>
                </c:pt>
                <c:pt idx="19614">
                  <c:v>24738300000</c:v>
                </c:pt>
                <c:pt idx="19615">
                  <c:v>24937200000</c:v>
                </c:pt>
                <c:pt idx="19616">
                  <c:v>25139600000</c:v>
                </c:pt>
                <c:pt idx="19617">
                  <c:v>25342800000</c:v>
                </c:pt>
                <c:pt idx="19618">
                  <c:v>25548300000</c:v>
                </c:pt>
                <c:pt idx="19619">
                  <c:v>25754000000</c:v>
                </c:pt>
                <c:pt idx="19620">
                  <c:v>25964000000</c:v>
                </c:pt>
                <c:pt idx="19621">
                  <c:v>26176300000</c:v>
                </c:pt>
                <c:pt idx="19622">
                  <c:v>26390000000</c:v>
                </c:pt>
                <c:pt idx="19623">
                  <c:v>26607100000</c:v>
                </c:pt>
                <c:pt idx="19624">
                  <c:v>26828800000</c:v>
                </c:pt>
                <c:pt idx="19625">
                  <c:v>27051000000</c:v>
                </c:pt>
                <c:pt idx="19626">
                  <c:v>27275500000</c:v>
                </c:pt>
                <c:pt idx="19627">
                  <c:v>27508200000</c:v>
                </c:pt>
                <c:pt idx="19628">
                  <c:v>27738000000</c:v>
                </c:pt>
                <c:pt idx="19629">
                  <c:v>27970300000</c:v>
                </c:pt>
                <c:pt idx="19630">
                  <c:v>28210800000</c:v>
                </c:pt>
                <c:pt idx="19631">
                  <c:v>28448500000</c:v>
                </c:pt>
                <c:pt idx="19632">
                  <c:v>28688800000</c:v>
                </c:pt>
                <c:pt idx="19633">
                  <c:v>28935500000</c:v>
                </c:pt>
                <c:pt idx="19634">
                  <c:v>29181300000</c:v>
                </c:pt>
                <c:pt idx="19635">
                  <c:v>29429600000</c:v>
                </c:pt>
                <c:pt idx="19636">
                  <c:v>29681000000</c:v>
                </c:pt>
                <c:pt idx="19637">
                  <c:v>29935200000</c:v>
                </c:pt>
                <c:pt idx="19638">
                  <c:v>30188500000</c:v>
                </c:pt>
                <c:pt idx="19639">
                  <c:v>30448300000</c:v>
                </c:pt>
                <c:pt idx="19640">
                  <c:v>30711100000</c:v>
                </c:pt>
                <c:pt idx="19641">
                  <c:v>30973900000</c:v>
                </c:pt>
                <c:pt idx="19642">
                  <c:v>31242500000</c:v>
                </c:pt>
                <c:pt idx="19643">
                  <c:v>31524500000</c:v>
                </c:pt>
                <c:pt idx="19644">
                  <c:v>31790800000</c:v>
                </c:pt>
                <c:pt idx="19645">
                  <c:v>32068400000</c:v>
                </c:pt>
                <c:pt idx="19646">
                  <c:v>32355800000</c:v>
                </c:pt>
                <c:pt idx="19647">
                  <c:v>32639600000</c:v>
                </c:pt>
                <c:pt idx="19648">
                  <c:v>32926500000</c:v>
                </c:pt>
                <c:pt idx="19649">
                  <c:v>33222600000</c:v>
                </c:pt>
                <c:pt idx="19650">
                  <c:v>33515700000</c:v>
                </c:pt>
                <c:pt idx="19651">
                  <c:v>33811900000</c:v>
                </c:pt>
                <c:pt idx="19652">
                  <c:v>34114200000</c:v>
                </c:pt>
                <c:pt idx="19653">
                  <c:v>34416800000</c:v>
                </c:pt>
                <c:pt idx="19654">
                  <c:v>34714800000</c:v>
                </c:pt>
                <c:pt idx="19655">
                  <c:v>35029600000</c:v>
                </c:pt>
                <c:pt idx="19656">
                  <c:v>35341700000</c:v>
                </c:pt>
                <c:pt idx="19657">
                  <c:v>35659500000</c:v>
                </c:pt>
                <c:pt idx="19658">
                  <c:v>35972000000</c:v>
                </c:pt>
                <c:pt idx="19659">
                  <c:v>36293700000</c:v>
                </c:pt>
                <c:pt idx="19660">
                  <c:v>36618800000</c:v>
                </c:pt>
                <c:pt idx="19661">
                  <c:v>36947000000</c:v>
                </c:pt>
                <c:pt idx="19662">
                  <c:v>37296200000</c:v>
                </c:pt>
                <c:pt idx="19663">
                  <c:v>37619800000</c:v>
                </c:pt>
                <c:pt idx="19664">
                  <c:v>37957600000</c:v>
                </c:pt>
                <c:pt idx="19665">
                  <c:v>38305700000</c:v>
                </c:pt>
                <c:pt idx="19666">
                  <c:v>38652800000</c:v>
                </c:pt>
                <c:pt idx="19667">
                  <c:v>39000200000</c:v>
                </c:pt>
                <c:pt idx="19668">
                  <c:v>39343800000</c:v>
                </c:pt>
                <c:pt idx="19669">
                  <c:v>39710900000</c:v>
                </c:pt>
                <c:pt idx="19670">
                  <c:v>40067800000</c:v>
                </c:pt>
                <c:pt idx="19671">
                  <c:v>40427900000</c:v>
                </c:pt>
                <c:pt idx="19672">
                  <c:v>40791100000</c:v>
                </c:pt>
                <c:pt idx="19673">
                  <c:v>41155900000</c:v>
                </c:pt>
                <c:pt idx="19674">
                  <c:v>41523300000</c:v>
                </c:pt>
                <c:pt idx="19675">
                  <c:v>41895800000</c:v>
                </c:pt>
                <c:pt idx="19676">
                  <c:v>42282300000</c:v>
                </c:pt>
                <c:pt idx="19677">
                  <c:v>42648100000</c:v>
                </c:pt>
                <c:pt idx="19678">
                  <c:v>43029600000</c:v>
                </c:pt>
                <c:pt idx="19679">
                  <c:v>43425800000</c:v>
                </c:pt>
                <c:pt idx="19680">
                  <c:v>43805600000</c:v>
                </c:pt>
                <c:pt idx="19681">
                  <c:v>44193500000</c:v>
                </c:pt>
                <c:pt idx="19682">
                  <c:v>44586300000</c:v>
                </c:pt>
                <c:pt idx="19683">
                  <c:v>44993800000</c:v>
                </c:pt>
                <c:pt idx="19684">
                  <c:v>45373900000</c:v>
                </c:pt>
                <c:pt idx="19685">
                  <c:v>45797900000</c:v>
                </c:pt>
                <c:pt idx="19686">
                  <c:v>46201900000</c:v>
                </c:pt>
                <c:pt idx="19687">
                  <c:v>46591000000</c:v>
                </c:pt>
                <c:pt idx="19688">
                  <c:v>47011900000</c:v>
                </c:pt>
                <c:pt idx="19689">
                  <c:v>47423400000</c:v>
                </c:pt>
                <c:pt idx="19690">
                  <c:v>47842200000</c:v>
                </c:pt>
                <c:pt idx="19691">
                  <c:v>48245400000</c:v>
                </c:pt>
                <c:pt idx="19692">
                  <c:v>48694000000</c:v>
                </c:pt>
                <c:pt idx="19693">
                  <c:v>49115600000</c:v>
                </c:pt>
                <c:pt idx="19694">
                  <c:v>49509700000</c:v>
                </c:pt>
                <c:pt idx="19695">
                  <c:v>49969700000</c:v>
                </c:pt>
                <c:pt idx="19696">
                  <c:v>50374800000</c:v>
                </c:pt>
                <c:pt idx="19697">
                  <c:v>50805000000</c:v>
                </c:pt>
                <c:pt idx="19698">
                  <c:v>51250500000</c:v>
                </c:pt>
                <c:pt idx="19699">
                  <c:v>51686600000</c:v>
                </c:pt>
                <c:pt idx="19700">
                  <c:v>52122800000</c:v>
                </c:pt>
                <c:pt idx="19701">
                  <c:v>52546700000</c:v>
                </c:pt>
                <c:pt idx="19702">
                  <c:v>53009300000</c:v>
                </c:pt>
                <c:pt idx="19703">
                  <c:v>53429000000</c:v>
                </c:pt>
                <c:pt idx="19704">
                  <c:v>53872400000</c:v>
                </c:pt>
                <c:pt idx="19705">
                  <c:v>54335200000</c:v>
                </c:pt>
                <c:pt idx="19706">
                  <c:v>54779900000</c:v>
                </c:pt>
                <c:pt idx="19707">
                  <c:v>55227900000</c:v>
                </c:pt>
                <c:pt idx="19708">
                  <c:v>55669000000</c:v>
                </c:pt>
                <c:pt idx="19709">
                  <c:v>56148100000</c:v>
                </c:pt>
                <c:pt idx="19710">
                  <c:v>56570100000</c:v>
                </c:pt>
                <c:pt idx="19711">
                  <c:v>57061300000</c:v>
                </c:pt>
                <c:pt idx="19712">
                  <c:v>57515600000</c:v>
                </c:pt>
                <c:pt idx="19713">
                  <c:v>57945500000</c:v>
                </c:pt>
                <c:pt idx="19714">
                  <c:v>58416600000</c:v>
                </c:pt>
                <c:pt idx="19715">
                  <c:v>58873500000</c:v>
                </c:pt>
                <c:pt idx="19716">
                  <c:v>59334300000</c:v>
                </c:pt>
                <c:pt idx="19717">
                  <c:v>59770900000</c:v>
                </c:pt>
                <c:pt idx="19718">
                  <c:v>60229900000</c:v>
                </c:pt>
                <c:pt idx="19719">
                  <c:v>60724000000</c:v>
                </c:pt>
                <c:pt idx="19720">
                  <c:v>61143100000</c:v>
                </c:pt>
                <c:pt idx="19721">
                  <c:v>61643600000</c:v>
                </c:pt>
                <c:pt idx="19722">
                  <c:v>62083500000</c:v>
                </c:pt>
                <c:pt idx="19723">
                  <c:v>62545100000</c:v>
                </c:pt>
                <c:pt idx="19724">
                  <c:v>63012900000</c:v>
                </c:pt>
                <c:pt idx="19725">
                  <c:v>63502400000</c:v>
                </c:pt>
                <c:pt idx="19726">
                  <c:v>63964700000</c:v>
                </c:pt>
                <c:pt idx="19727">
                  <c:v>64383900000</c:v>
                </c:pt>
                <c:pt idx="19728">
                  <c:v>64905400000</c:v>
                </c:pt>
                <c:pt idx="19729">
                  <c:v>65367600000</c:v>
                </c:pt>
                <c:pt idx="19730">
                  <c:v>65820300000</c:v>
                </c:pt>
                <c:pt idx="19731">
                  <c:v>66282000000</c:v>
                </c:pt>
                <c:pt idx="19732">
                  <c:v>66743400000</c:v>
                </c:pt>
                <c:pt idx="19733">
                  <c:v>67177700000</c:v>
                </c:pt>
                <c:pt idx="19734">
                  <c:v>67638200000</c:v>
                </c:pt>
                <c:pt idx="19735">
                  <c:v>68132600000</c:v>
                </c:pt>
                <c:pt idx="19736">
                  <c:v>68538400000</c:v>
                </c:pt>
                <c:pt idx="19737">
                  <c:v>68997400000</c:v>
                </c:pt>
                <c:pt idx="19738">
                  <c:v>69518500000</c:v>
                </c:pt>
                <c:pt idx="19739">
                  <c:v>69923900000</c:v>
                </c:pt>
                <c:pt idx="19740">
                  <c:v>70381300000</c:v>
                </c:pt>
                <c:pt idx="19741">
                  <c:v>70874100000</c:v>
                </c:pt>
                <c:pt idx="19742">
                  <c:v>71330400000</c:v>
                </c:pt>
                <c:pt idx="19743">
                  <c:v>71785800000</c:v>
                </c:pt>
                <c:pt idx="19744">
                  <c:v>72267400000</c:v>
                </c:pt>
                <c:pt idx="19745">
                  <c:v>72721300000</c:v>
                </c:pt>
                <c:pt idx="19746">
                  <c:v>73115000000</c:v>
                </c:pt>
                <c:pt idx="19747">
                  <c:v>73624000000</c:v>
                </c:pt>
                <c:pt idx="19748">
                  <c:v>74075300000</c:v>
                </c:pt>
                <c:pt idx="19749">
                  <c:v>74504800000</c:v>
                </c:pt>
                <c:pt idx="19750">
                  <c:v>74954300000</c:v>
                </c:pt>
                <c:pt idx="19751">
                  <c:v>75402900000</c:v>
                </c:pt>
                <c:pt idx="19752">
                  <c:v>75835100000</c:v>
                </c:pt>
                <c:pt idx="19753">
                  <c:v>76282100000</c:v>
                </c:pt>
                <c:pt idx="19754">
                  <c:v>76728100000</c:v>
                </c:pt>
                <c:pt idx="19755">
                  <c:v>77181500000</c:v>
                </c:pt>
                <c:pt idx="19756">
                  <c:v>77625900000</c:v>
                </c:pt>
                <c:pt idx="19757">
                  <c:v>78069400000</c:v>
                </c:pt>
                <c:pt idx="19758">
                  <c:v>78547700000</c:v>
                </c:pt>
                <c:pt idx="19759">
                  <c:v>78989600000</c:v>
                </c:pt>
                <c:pt idx="19760">
                  <c:v>79461100000</c:v>
                </c:pt>
                <c:pt idx="19761">
                  <c:v>79901400000</c:v>
                </c:pt>
                <c:pt idx="19762">
                  <c:v>80340700000</c:v>
                </c:pt>
                <c:pt idx="19763">
                  <c:v>80778600000</c:v>
                </c:pt>
                <c:pt idx="19764">
                  <c:v>81216400000</c:v>
                </c:pt>
                <c:pt idx="19765">
                  <c:v>81653400000</c:v>
                </c:pt>
                <c:pt idx="19766">
                  <c:v>82069100000</c:v>
                </c:pt>
                <c:pt idx="19767">
                  <c:v>82504800000</c:v>
                </c:pt>
                <c:pt idx="19768">
                  <c:v>82946300000</c:v>
                </c:pt>
                <c:pt idx="19769">
                  <c:v>83343600000</c:v>
                </c:pt>
                <c:pt idx="19770">
                  <c:v>83777700000</c:v>
                </c:pt>
                <c:pt idx="19771">
                  <c:v>84197400000</c:v>
                </c:pt>
                <c:pt idx="19772">
                  <c:v>84630800000</c:v>
                </c:pt>
                <c:pt idx="19773">
                  <c:v>85063800000</c:v>
                </c:pt>
                <c:pt idx="19774">
                  <c:v>85523000000</c:v>
                </c:pt>
                <c:pt idx="19775">
                  <c:v>85955800000</c:v>
                </c:pt>
                <c:pt idx="19776">
                  <c:v>86388400000</c:v>
                </c:pt>
                <c:pt idx="19777">
                  <c:v>86868000000</c:v>
                </c:pt>
                <c:pt idx="19778">
                  <c:v>87300900000</c:v>
                </c:pt>
                <c:pt idx="19779">
                  <c:v>87710300000</c:v>
                </c:pt>
                <c:pt idx="19780">
                  <c:v>88196700000</c:v>
                </c:pt>
                <c:pt idx="19781">
                  <c:v>88630600000</c:v>
                </c:pt>
                <c:pt idx="19782">
                  <c:v>89069100000</c:v>
                </c:pt>
                <c:pt idx="19783">
                  <c:v>89504300000</c:v>
                </c:pt>
                <c:pt idx="19784">
                  <c:v>89939900000</c:v>
                </c:pt>
                <c:pt idx="19785">
                  <c:v>90354300000</c:v>
                </c:pt>
                <c:pt idx="19786">
                  <c:v>90791500000</c:v>
                </c:pt>
                <c:pt idx="19787">
                  <c:v>91229400000</c:v>
                </c:pt>
                <c:pt idx="19788">
                  <c:v>91629100000</c:v>
                </c:pt>
                <c:pt idx="19789">
                  <c:v>92068900000</c:v>
                </c:pt>
                <c:pt idx="19790">
                  <c:v>92575500000</c:v>
                </c:pt>
                <c:pt idx="19791">
                  <c:v>92933000000</c:v>
                </c:pt>
                <c:pt idx="19792">
                  <c:v>93376600000</c:v>
                </c:pt>
                <c:pt idx="19793">
                  <c:v>93928900000</c:v>
                </c:pt>
                <c:pt idx="19794">
                  <c:v>94298400000</c:v>
                </c:pt>
                <c:pt idx="19795">
                  <c:v>94747200000</c:v>
                </c:pt>
                <c:pt idx="19796">
                  <c:v>95250400000</c:v>
                </c:pt>
                <c:pt idx="19797">
                  <c:v>95703600000</c:v>
                </c:pt>
                <c:pt idx="19798">
                  <c:v>96126200000</c:v>
                </c:pt>
                <c:pt idx="19799">
                  <c:v>96657900000</c:v>
                </c:pt>
                <c:pt idx="19800">
                  <c:v>97118200000</c:v>
                </c:pt>
                <c:pt idx="19801">
                  <c:v>97487000000</c:v>
                </c:pt>
                <c:pt idx="19802">
                  <c:v>98047200000</c:v>
                </c:pt>
                <c:pt idx="19803">
                  <c:v>98515600000</c:v>
                </c:pt>
                <c:pt idx="19804">
                  <c:v>98915400000</c:v>
                </c:pt>
                <c:pt idx="19805">
                  <c:v>99420600000</c:v>
                </c:pt>
                <c:pt idx="19806">
                  <c:v>99897900000</c:v>
                </c:pt>
                <c:pt idx="19807">
                  <c:v>100334000000</c:v>
                </c:pt>
                <c:pt idx="19808">
                  <c:v>100818000000</c:v>
                </c:pt>
                <c:pt idx="19809">
                  <c:v>101411000000</c:v>
                </c:pt>
                <c:pt idx="19810">
                  <c:v>101795000000</c:v>
                </c:pt>
                <c:pt idx="19811">
                  <c:v>102290000000</c:v>
                </c:pt>
                <c:pt idx="19812">
                  <c:v>102884000000</c:v>
                </c:pt>
                <c:pt idx="19813">
                  <c:v>103335000000</c:v>
                </c:pt>
                <c:pt idx="19814">
                  <c:v>103842000000</c:v>
                </c:pt>
                <c:pt idx="19815">
                  <c:v>104356000000</c:v>
                </c:pt>
                <c:pt idx="19816">
                  <c:v>104923000000</c:v>
                </c:pt>
                <c:pt idx="19817">
                  <c:v>105363000000</c:v>
                </c:pt>
                <c:pt idx="19818">
                  <c:v>105889000000</c:v>
                </c:pt>
                <c:pt idx="19819">
                  <c:v>106516000000</c:v>
                </c:pt>
                <c:pt idx="19820">
                  <c:v>106971000000</c:v>
                </c:pt>
                <c:pt idx="19821">
                  <c:v>107561000000</c:v>
                </c:pt>
                <c:pt idx="19822">
                  <c:v>108106000000</c:v>
                </c:pt>
                <c:pt idx="19823">
                  <c:v>108646000000</c:v>
                </c:pt>
                <c:pt idx="19824">
                  <c:v>109168000000</c:v>
                </c:pt>
                <c:pt idx="19825">
                  <c:v>109728000000</c:v>
                </c:pt>
                <c:pt idx="19826">
                  <c:v>110358000000</c:v>
                </c:pt>
                <c:pt idx="19827">
                  <c:v>110855000000</c:v>
                </c:pt>
                <c:pt idx="19828">
                  <c:v>111496000000</c:v>
                </c:pt>
                <c:pt idx="19829">
                  <c:v>112079000000</c:v>
                </c:pt>
                <c:pt idx="19830">
                  <c:v>112628000000</c:v>
                </c:pt>
                <c:pt idx="19831">
                  <c:v>113228000000</c:v>
                </c:pt>
                <c:pt idx="19832">
                  <c:v>113864000000</c:v>
                </c:pt>
                <c:pt idx="19833">
                  <c:v>114471000000</c:v>
                </c:pt>
                <c:pt idx="19834">
                  <c:v>115034000000</c:v>
                </c:pt>
                <c:pt idx="19835">
                  <c:v>115725000000</c:v>
                </c:pt>
                <c:pt idx="19836">
                  <c:v>116303000000</c:v>
                </c:pt>
                <c:pt idx="19837">
                  <c:v>116936000000</c:v>
                </c:pt>
                <c:pt idx="19838">
                  <c:v>117606000000</c:v>
                </c:pt>
                <c:pt idx="19839">
                  <c:v>118264000000</c:v>
                </c:pt>
                <c:pt idx="19840">
                  <c:v>118917000000</c:v>
                </c:pt>
                <c:pt idx="19841">
                  <c:v>119534000000</c:v>
                </c:pt>
                <c:pt idx="19842">
                  <c:v>120279000000</c:v>
                </c:pt>
                <c:pt idx="19843">
                  <c:v>120952000000</c:v>
                </c:pt>
                <c:pt idx="19844">
                  <c:v>121546000000</c:v>
                </c:pt>
                <c:pt idx="19845">
                  <c:v>122319000000</c:v>
                </c:pt>
                <c:pt idx="19846">
                  <c:v>122949000000</c:v>
                </c:pt>
                <c:pt idx="19847">
                  <c:v>123672000000</c:v>
                </c:pt>
                <c:pt idx="19848">
                  <c:v>124379000000</c:v>
                </c:pt>
                <c:pt idx="19849">
                  <c:v>125118000000</c:v>
                </c:pt>
                <c:pt idx="19850">
                  <c:v>125763000000</c:v>
                </c:pt>
                <c:pt idx="19851">
                  <c:v>126491000000</c:v>
                </c:pt>
                <c:pt idx="19852">
                  <c:v>127338000000</c:v>
                </c:pt>
                <c:pt idx="19853">
                  <c:v>127946000000</c:v>
                </c:pt>
                <c:pt idx="19854">
                  <c:v>128696000000</c:v>
                </c:pt>
                <c:pt idx="19855">
                  <c:v>129578000000</c:v>
                </c:pt>
                <c:pt idx="19856">
                  <c:v>130243000000</c:v>
                </c:pt>
                <c:pt idx="19857">
                  <c:v>131061000000</c:v>
                </c:pt>
                <c:pt idx="19858">
                  <c:v>131863000000</c:v>
                </c:pt>
                <c:pt idx="19859">
                  <c:v>132649000000</c:v>
                </c:pt>
                <c:pt idx="19860">
                  <c:v>133361000000</c:v>
                </c:pt>
                <c:pt idx="19861">
                  <c:v>134314000000</c:v>
                </c:pt>
                <c:pt idx="19862">
                  <c:v>135121000000</c:v>
                </c:pt>
                <c:pt idx="19863">
                  <c:v>135768000000</c:v>
                </c:pt>
                <c:pt idx="19864">
                  <c:v>136777000000</c:v>
                </c:pt>
                <c:pt idx="19865">
                  <c:v>137605000000</c:v>
                </c:pt>
                <c:pt idx="19866">
                  <c:v>138386000000</c:v>
                </c:pt>
                <c:pt idx="19867">
                  <c:v>139227000000</c:v>
                </c:pt>
                <c:pt idx="19868">
                  <c:v>140075000000</c:v>
                </c:pt>
                <c:pt idx="19869">
                  <c:v>140849000000</c:v>
                </c:pt>
                <c:pt idx="19870">
                  <c:v>141709000000</c:v>
                </c:pt>
                <c:pt idx="19871">
                  <c:v>142733000000</c:v>
                </c:pt>
                <c:pt idx="19872">
                  <c:v>143408000000</c:v>
                </c:pt>
                <c:pt idx="19873">
                  <c:v>144286000000</c:v>
                </c:pt>
                <c:pt idx="19874">
                  <c:v>145358000000</c:v>
                </c:pt>
                <c:pt idx="19875">
                  <c:v>146092000000</c:v>
                </c:pt>
                <c:pt idx="19876">
                  <c:v>146987000000</c:v>
                </c:pt>
                <c:pt idx="19877">
                  <c:v>147971000000</c:v>
                </c:pt>
                <c:pt idx="19878">
                  <c:v>148878000000</c:v>
                </c:pt>
                <c:pt idx="19879">
                  <c:v>149791000000</c:v>
                </c:pt>
                <c:pt idx="19880">
                  <c:v>150784000000</c:v>
                </c:pt>
                <c:pt idx="19881">
                  <c:v>151708000000</c:v>
                </c:pt>
                <c:pt idx="19882">
                  <c:v>152443000000</c:v>
                </c:pt>
                <c:pt idx="19883">
                  <c:v>153572000000</c:v>
                </c:pt>
                <c:pt idx="19884">
                  <c:v>154511000000</c:v>
                </c:pt>
                <c:pt idx="19885">
                  <c:v>155401000000</c:v>
                </c:pt>
                <c:pt idx="19886">
                  <c:v>156349000000</c:v>
                </c:pt>
                <c:pt idx="19887">
                  <c:v>157302000000</c:v>
                </c:pt>
                <c:pt idx="19888">
                  <c:v>158211000000</c:v>
                </c:pt>
                <c:pt idx="19889">
                  <c:v>159172000000</c:v>
                </c:pt>
                <c:pt idx="19890">
                  <c:v>160137000000</c:v>
                </c:pt>
                <c:pt idx="19891">
                  <c:v>161098000000</c:v>
                </c:pt>
                <c:pt idx="19892">
                  <c:v>162069000000</c:v>
                </c:pt>
                <c:pt idx="19893">
                  <c:v>163158000000</c:v>
                </c:pt>
                <c:pt idx="19894">
                  <c:v>164054000000</c:v>
                </c:pt>
                <c:pt idx="19895">
                  <c:v>165034000000</c:v>
                </c:pt>
                <c:pt idx="19896">
                  <c:v>166070000000</c:v>
                </c:pt>
                <c:pt idx="19897">
                  <c:v>167054000000</c:v>
                </c:pt>
                <c:pt idx="19898">
                  <c:v>168040000000</c:v>
                </c:pt>
                <c:pt idx="19899">
                  <c:v>169040000000</c:v>
                </c:pt>
                <c:pt idx="19900">
                  <c:v>170030000000</c:v>
                </c:pt>
                <c:pt idx="19901">
                  <c:v>171021000000</c:v>
                </c:pt>
                <c:pt idx="19902">
                  <c:v>171982000000</c:v>
                </c:pt>
                <c:pt idx="19903">
                  <c:v>172976000000</c:v>
                </c:pt>
                <c:pt idx="19904">
                  <c:v>174024000000</c:v>
                </c:pt>
                <c:pt idx="19905">
                  <c:v>174959000000</c:v>
                </c:pt>
                <c:pt idx="19906">
                  <c:v>175956000000</c:v>
                </c:pt>
                <c:pt idx="19907">
                  <c:v>176959000000</c:v>
                </c:pt>
                <c:pt idx="19908">
                  <c:v>177956000000</c:v>
                </c:pt>
                <c:pt idx="19909">
                  <c:v>178954000000</c:v>
                </c:pt>
                <c:pt idx="19910">
                  <c:v>179961000000</c:v>
                </c:pt>
                <c:pt idx="19911">
                  <c:v>180957000000</c:v>
                </c:pt>
                <c:pt idx="19912">
                  <c:v>181952000000</c:v>
                </c:pt>
                <c:pt idx="19913">
                  <c:v>182981000000</c:v>
                </c:pt>
                <c:pt idx="19914">
                  <c:v>183973000000</c:v>
                </c:pt>
                <c:pt idx="19915">
                  <c:v>184944000000</c:v>
                </c:pt>
                <c:pt idx="19916">
                  <c:v>185973000000</c:v>
                </c:pt>
                <c:pt idx="19917">
                  <c:v>186960000000</c:v>
                </c:pt>
                <c:pt idx="19918">
                  <c:v>187924000000</c:v>
                </c:pt>
                <c:pt idx="19919">
                  <c:v>188907000000</c:v>
                </c:pt>
                <c:pt idx="19920">
                  <c:v>189887000000</c:v>
                </c:pt>
                <c:pt idx="19921">
                  <c:v>190853000000</c:v>
                </c:pt>
                <c:pt idx="19922">
                  <c:v>191827000000</c:v>
                </c:pt>
                <c:pt idx="19923">
                  <c:v>192797000000</c:v>
                </c:pt>
                <c:pt idx="19924">
                  <c:v>193757000000</c:v>
                </c:pt>
                <c:pt idx="19925">
                  <c:v>194719000000</c:v>
                </c:pt>
                <c:pt idx="19926">
                  <c:v>195707000000</c:v>
                </c:pt>
                <c:pt idx="19927">
                  <c:v>196623000000</c:v>
                </c:pt>
                <c:pt idx="19928">
                  <c:v>197572000000</c:v>
                </c:pt>
                <c:pt idx="19929">
                  <c:v>198572000000</c:v>
                </c:pt>
                <c:pt idx="19930">
                  <c:v>199492000000</c:v>
                </c:pt>
                <c:pt idx="19931">
                  <c:v>200426000000</c:v>
                </c:pt>
                <c:pt idx="19932">
                  <c:v>201400000000</c:v>
                </c:pt>
                <c:pt idx="19933">
                  <c:v>202324000000</c:v>
                </c:pt>
                <c:pt idx="19934">
                  <c:v>203187000000</c:v>
                </c:pt>
                <c:pt idx="19935">
                  <c:v>204167000000</c:v>
                </c:pt>
                <c:pt idx="19936">
                  <c:v>205075000000</c:v>
                </c:pt>
                <c:pt idx="19937">
                  <c:v>205890000000</c:v>
                </c:pt>
                <c:pt idx="19938">
                  <c:v>206860000000</c:v>
                </c:pt>
                <c:pt idx="19939">
                  <c:v>207749000000</c:v>
                </c:pt>
                <c:pt idx="19940">
                  <c:v>208608000000</c:v>
                </c:pt>
                <c:pt idx="19941">
                  <c:v>209462000000</c:v>
                </c:pt>
                <c:pt idx="19942">
                  <c:v>210330000000</c:v>
                </c:pt>
                <c:pt idx="19943">
                  <c:v>211153000000</c:v>
                </c:pt>
                <c:pt idx="19944">
                  <c:v>212008000000</c:v>
                </c:pt>
                <c:pt idx="19945">
                  <c:v>213009000000</c:v>
                </c:pt>
                <c:pt idx="19946">
                  <c:v>213743000000</c:v>
                </c:pt>
                <c:pt idx="19947">
                  <c:v>214577000000</c:v>
                </c:pt>
                <c:pt idx="19948">
                  <c:v>215497000000</c:v>
                </c:pt>
                <c:pt idx="19949">
                  <c:v>216316000000</c:v>
                </c:pt>
                <c:pt idx="19950">
                  <c:v>217128000000</c:v>
                </c:pt>
                <c:pt idx="19951">
                  <c:v>217857000000</c:v>
                </c:pt>
                <c:pt idx="19952">
                  <c:v>218783000000</c:v>
                </c:pt>
                <c:pt idx="19953">
                  <c:v>219425000000</c:v>
                </c:pt>
                <c:pt idx="19954">
                  <c:v>220206000000</c:v>
                </c:pt>
                <c:pt idx="19955">
                  <c:v>221121000000</c:v>
                </c:pt>
                <c:pt idx="19956">
                  <c:v>221812000000</c:v>
                </c:pt>
                <c:pt idx="19957">
                  <c:v>222579000000</c:v>
                </c:pt>
                <c:pt idx="19958">
                  <c:v>223331000000</c:v>
                </c:pt>
                <c:pt idx="19959">
                  <c:v>224127000000</c:v>
                </c:pt>
                <c:pt idx="19960">
                  <c:v>224743000000</c:v>
                </c:pt>
                <c:pt idx="19961">
                  <c:v>225472000000</c:v>
                </c:pt>
                <c:pt idx="19962">
                  <c:v>226329000000</c:v>
                </c:pt>
                <c:pt idx="19963">
                  <c:v>226917000000</c:v>
                </c:pt>
                <c:pt idx="19964">
                  <c:v>227703000000</c:v>
                </c:pt>
                <c:pt idx="19965">
                  <c:v>228402000000</c:v>
                </c:pt>
                <c:pt idx="19966">
                  <c:v>229095000000</c:v>
                </c:pt>
                <c:pt idx="19967">
                  <c:v>229716000000</c:v>
                </c:pt>
                <c:pt idx="19968">
                  <c:v>230531000000</c:v>
                </c:pt>
                <c:pt idx="19969">
                  <c:v>231201000000</c:v>
                </c:pt>
                <c:pt idx="19970">
                  <c:v>231742000000</c:v>
                </c:pt>
                <c:pt idx="19971">
                  <c:v>232535000000</c:v>
                </c:pt>
                <c:pt idx="19972">
                  <c:v>233119000000</c:v>
                </c:pt>
                <c:pt idx="19973">
                  <c:v>233763000000</c:v>
                </c:pt>
                <c:pt idx="19974">
                  <c:v>234425000000</c:v>
                </c:pt>
                <c:pt idx="19975">
                  <c:v>235081000000</c:v>
                </c:pt>
                <c:pt idx="19976">
                  <c:v>235706000000</c:v>
                </c:pt>
                <c:pt idx="19977">
                  <c:v>236254000000</c:v>
                </c:pt>
                <c:pt idx="19978">
                  <c:v>236947000000</c:v>
                </c:pt>
                <c:pt idx="19979">
                  <c:v>237555000000</c:v>
                </c:pt>
                <c:pt idx="19980">
                  <c:v>238064000000</c:v>
                </c:pt>
                <c:pt idx="19981">
                  <c:v>238738000000</c:v>
                </c:pt>
                <c:pt idx="19982">
                  <c:v>239265000000</c:v>
                </c:pt>
                <c:pt idx="19983">
                  <c:v>239904000000</c:v>
                </c:pt>
                <c:pt idx="19984">
                  <c:v>240491000000</c:v>
                </c:pt>
                <c:pt idx="19985">
                  <c:v>241055000000</c:v>
                </c:pt>
                <c:pt idx="19986">
                  <c:v>241664000000</c:v>
                </c:pt>
                <c:pt idx="19987">
                  <c:v>242241000000</c:v>
                </c:pt>
                <c:pt idx="19988">
                  <c:v>242818000000</c:v>
                </c:pt>
                <c:pt idx="19989">
                  <c:v>243401000000</c:v>
                </c:pt>
                <c:pt idx="19990">
                  <c:v>243969000000</c:v>
                </c:pt>
                <c:pt idx="19991">
                  <c:v>244529000000</c:v>
                </c:pt>
                <c:pt idx="19992">
                  <c:v>245091000000</c:v>
                </c:pt>
                <c:pt idx="19993">
                  <c:v>245708000000</c:v>
                </c:pt>
                <c:pt idx="19994">
                  <c:v>246192000000</c:v>
                </c:pt>
                <c:pt idx="19995">
                  <c:v>246748000000</c:v>
                </c:pt>
                <c:pt idx="19996">
                  <c:v>247379000000</c:v>
                </c:pt>
                <c:pt idx="19997">
                  <c:v>247850000000</c:v>
                </c:pt>
                <c:pt idx="19998">
                  <c:v>248403000000</c:v>
                </c:pt>
                <c:pt idx="19999">
                  <c:v>249004000000</c:v>
                </c:pt>
                <c:pt idx="20000">
                  <c:v>249552000000</c:v>
                </c:pt>
                <c:pt idx="20001">
                  <c:v>250106000000</c:v>
                </c:pt>
                <c:pt idx="20002">
                  <c:v>250710000000</c:v>
                </c:pt>
                <c:pt idx="20003">
                  <c:v>251267000000</c:v>
                </c:pt>
                <c:pt idx="20004">
                  <c:v>251699000000</c:v>
                </c:pt>
                <c:pt idx="20005">
                  <c:v>252376000000</c:v>
                </c:pt>
                <c:pt idx="20006">
                  <c:v>252938000000</c:v>
                </c:pt>
                <c:pt idx="20007">
                  <c:v>253411000000</c:v>
                </c:pt>
                <c:pt idx="20008">
                  <c:v>253999000000</c:v>
                </c:pt>
                <c:pt idx="20009">
                  <c:v>254569000000</c:v>
                </c:pt>
                <c:pt idx="20010">
                  <c:v>255184000000</c:v>
                </c:pt>
                <c:pt idx="20011">
                  <c:v>255671000000</c:v>
                </c:pt>
                <c:pt idx="20012">
                  <c:v>256251000000</c:v>
                </c:pt>
                <c:pt idx="20013">
                  <c:v>256853000000</c:v>
                </c:pt>
                <c:pt idx="20014">
                  <c:v>257443000000</c:v>
                </c:pt>
                <c:pt idx="20015">
                  <c:v>258038000000</c:v>
                </c:pt>
                <c:pt idx="20016">
                  <c:v>258723000000</c:v>
                </c:pt>
                <c:pt idx="20017">
                  <c:v>259329000000</c:v>
                </c:pt>
                <c:pt idx="20018">
                  <c:v>259884000000</c:v>
                </c:pt>
                <c:pt idx="20019">
                  <c:v>260650000000</c:v>
                </c:pt>
                <c:pt idx="20020">
                  <c:v>261274000000</c:v>
                </c:pt>
                <c:pt idx="20021">
                  <c:v>261885000000</c:v>
                </c:pt>
                <c:pt idx="20022">
                  <c:v>262520000000</c:v>
                </c:pt>
                <c:pt idx="20023">
                  <c:v>263162000000</c:v>
                </c:pt>
                <c:pt idx="20024">
                  <c:v>263702000000</c:v>
                </c:pt>
                <c:pt idx="20025">
                  <c:v>264357000000</c:v>
                </c:pt>
                <c:pt idx="20026">
                  <c:v>265019000000</c:v>
                </c:pt>
                <c:pt idx="20027">
                  <c:v>265615000000</c:v>
                </c:pt>
                <c:pt idx="20028">
                  <c:v>266293000000</c:v>
                </c:pt>
                <c:pt idx="20029">
                  <c:v>267162000000</c:v>
                </c:pt>
                <c:pt idx="20030">
                  <c:v>267702000000</c:v>
                </c:pt>
                <c:pt idx="20031">
                  <c:v>268407000000</c:v>
                </c:pt>
                <c:pt idx="20032">
                  <c:v>269256000000</c:v>
                </c:pt>
                <c:pt idx="20033">
                  <c:v>269980000000</c:v>
                </c:pt>
                <c:pt idx="20034">
                  <c:v>270714000000</c:v>
                </c:pt>
                <c:pt idx="20035">
                  <c:v>271555000000</c:v>
                </c:pt>
                <c:pt idx="20036">
                  <c:v>272308000000</c:v>
                </c:pt>
                <c:pt idx="20037">
                  <c:v>273070000000</c:v>
                </c:pt>
                <c:pt idx="20038">
                  <c:v>273789000000</c:v>
                </c:pt>
                <c:pt idx="20039">
                  <c:v>274571000000</c:v>
                </c:pt>
                <c:pt idx="20040">
                  <c:v>275268000000</c:v>
                </c:pt>
                <c:pt idx="20041">
                  <c:v>276038000000</c:v>
                </c:pt>
                <c:pt idx="20042">
                  <c:v>276849000000</c:v>
                </c:pt>
                <c:pt idx="20043">
                  <c:v>277622000000</c:v>
                </c:pt>
                <c:pt idx="20044">
                  <c:v>278453000000</c:v>
                </c:pt>
                <c:pt idx="20045">
                  <c:v>279295000000</c:v>
                </c:pt>
                <c:pt idx="20046">
                  <c:v>280220000000</c:v>
                </c:pt>
                <c:pt idx="20047">
                  <c:v>281082000000</c:v>
                </c:pt>
                <c:pt idx="20048">
                  <c:v>281954000000</c:v>
                </c:pt>
                <c:pt idx="20049">
                  <c:v>282981000000</c:v>
                </c:pt>
                <c:pt idx="20050">
                  <c:v>283872000000</c:v>
                </c:pt>
                <c:pt idx="20051">
                  <c:v>284528000000</c:v>
                </c:pt>
                <c:pt idx="20052">
                  <c:v>285707000000</c:v>
                </c:pt>
                <c:pt idx="20053">
                  <c:v>286628000000</c:v>
                </c:pt>
                <c:pt idx="20054">
                  <c:v>287433000000</c:v>
                </c:pt>
                <c:pt idx="20055">
                  <c:v>288374000000</c:v>
                </c:pt>
                <c:pt idx="20056">
                  <c:v>289324000000</c:v>
                </c:pt>
                <c:pt idx="20057">
                  <c:v>290193000000</c:v>
                </c:pt>
                <c:pt idx="20058">
                  <c:v>291165000000</c:v>
                </c:pt>
                <c:pt idx="20059">
                  <c:v>292512000000</c:v>
                </c:pt>
                <c:pt idx="20060">
                  <c:v>293199000000</c:v>
                </c:pt>
                <c:pt idx="20061">
                  <c:v>294202000000</c:v>
                </c:pt>
                <c:pt idx="20062">
                  <c:v>295283000000</c:v>
                </c:pt>
                <c:pt idx="20063">
                  <c:v>296365000000</c:v>
                </c:pt>
                <c:pt idx="20064">
                  <c:v>297393000000</c:v>
                </c:pt>
                <c:pt idx="20065">
                  <c:v>298135000000</c:v>
                </c:pt>
                <c:pt idx="20066">
                  <c:v>299552000000</c:v>
                </c:pt>
                <c:pt idx="20067">
                  <c:v>300602000000</c:v>
                </c:pt>
                <c:pt idx="20068">
                  <c:v>301554000000</c:v>
                </c:pt>
                <c:pt idx="20069">
                  <c:v>302617000000</c:v>
                </c:pt>
                <c:pt idx="20070">
                  <c:v>303694000000</c:v>
                </c:pt>
                <c:pt idx="20071">
                  <c:v>304611000000</c:v>
                </c:pt>
                <c:pt idx="20072">
                  <c:v>305695000000</c:v>
                </c:pt>
                <c:pt idx="20073">
                  <c:v>307148000000</c:v>
                </c:pt>
                <c:pt idx="20074">
                  <c:v>307874000000</c:v>
                </c:pt>
                <c:pt idx="20075">
                  <c:v>308977000000</c:v>
                </c:pt>
                <c:pt idx="20076">
                  <c:v>310370000000</c:v>
                </c:pt>
                <c:pt idx="20077">
                  <c:v>311341000000</c:v>
                </c:pt>
                <c:pt idx="20078">
                  <c:v>312461000000</c:v>
                </c:pt>
                <c:pt idx="20079">
                  <c:v>313709000000</c:v>
                </c:pt>
                <c:pt idx="20080">
                  <c:v>314836000000</c:v>
                </c:pt>
                <c:pt idx="20081">
                  <c:v>315626000000</c:v>
                </c:pt>
                <c:pt idx="20082">
                  <c:v>317079000000</c:v>
                </c:pt>
                <c:pt idx="20083">
                  <c:v>318213000000</c:v>
                </c:pt>
                <c:pt idx="20084">
                  <c:v>319210000000</c:v>
                </c:pt>
                <c:pt idx="20085">
                  <c:v>320326000000</c:v>
                </c:pt>
                <c:pt idx="20086">
                  <c:v>321465000000</c:v>
                </c:pt>
                <c:pt idx="20087">
                  <c:v>322859000000</c:v>
                </c:pt>
                <c:pt idx="20088">
                  <c:v>323681000000</c:v>
                </c:pt>
                <c:pt idx="20089">
                  <c:v>325159000000</c:v>
                </c:pt>
                <c:pt idx="20090">
                  <c:v>326301000000</c:v>
                </c:pt>
                <c:pt idx="20091">
                  <c:v>327223000000</c:v>
                </c:pt>
                <c:pt idx="20092">
                  <c:v>328341000000</c:v>
                </c:pt>
                <c:pt idx="20093">
                  <c:v>329660000000</c:v>
                </c:pt>
                <c:pt idx="20094">
                  <c:v>330799000000</c:v>
                </c:pt>
                <c:pt idx="20095">
                  <c:v>331566000000</c:v>
                </c:pt>
                <c:pt idx="20096">
                  <c:v>333072000000</c:v>
                </c:pt>
                <c:pt idx="20097">
                  <c:v>334200000000</c:v>
                </c:pt>
                <c:pt idx="20098">
                  <c:v>335073000000</c:v>
                </c:pt>
                <c:pt idx="20099">
                  <c:v>336281000000</c:v>
                </c:pt>
                <c:pt idx="20100">
                  <c:v>337579000000</c:v>
                </c:pt>
                <c:pt idx="20101">
                  <c:v>338691000000</c:v>
                </c:pt>
                <c:pt idx="20102">
                  <c:v>339450000000</c:v>
                </c:pt>
                <c:pt idx="20103">
                  <c:v>341006000000</c:v>
                </c:pt>
                <c:pt idx="20104">
                  <c:v>341703000000</c:v>
                </c:pt>
                <c:pt idx="20105">
                  <c:v>342787000000</c:v>
                </c:pt>
                <c:pt idx="20106">
                  <c:v>344081000000</c:v>
                </c:pt>
                <c:pt idx="20107">
                  <c:v>345143000000</c:v>
                </c:pt>
                <c:pt idx="20108">
                  <c:v>345928000000</c:v>
                </c:pt>
                <c:pt idx="20109">
                  <c:v>346976000000</c:v>
                </c:pt>
                <c:pt idx="20110">
                  <c:v>348437000000</c:v>
                </c:pt>
                <c:pt idx="20111">
                  <c:v>349010000000</c:v>
                </c:pt>
                <c:pt idx="20112">
                  <c:v>350029000000</c:v>
                </c:pt>
                <c:pt idx="20113">
                  <c:v>351416000000</c:v>
                </c:pt>
                <c:pt idx="20114">
                  <c:v>352270000000</c:v>
                </c:pt>
                <c:pt idx="20115">
                  <c:v>353257000000</c:v>
                </c:pt>
                <c:pt idx="20116">
                  <c:v>354160000000</c:v>
                </c:pt>
                <c:pt idx="20117">
                  <c:v>355439000000</c:v>
                </c:pt>
                <c:pt idx="20118">
                  <c:v>355956000000</c:v>
                </c:pt>
                <c:pt idx="20119">
                  <c:v>357313000000</c:v>
                </c:pt>
                <c:pt idx="20120">
                  <c:v>358232000000</c:v>
                </c:pt>
                <c:pt idx="20121">
                  <c:v>358854000000</c:v>
                </c:pt>
                <c:pt idx="20122">
                  <c:v>359801000000</c:v>
                </c:pt>
                <c:pt idx="20123">
                  <c:v>360676000000</c:v>
                </c:pt>
                <c:pt idx="20124">
                  <c:v>361704000000</c:v>
                </c:pt>
                <c:pt idx="20125">
                  <c:v>362185000000</c:v>
                </c:pt>
                <c:pt idx="20126">
                  <c:v>363014000000</c:v>
                </c:pt>
                <c:pt idx="20127">
                  <c:v>363918000000</c:v>
                </c:pt>
                <c:pt idx="20128">
                  <c:v>364715000000</c:v>
                </c:pt>
                <c:pt idx="20129">
                  <c:v>365682000000</c:v>
                </c:pt>
                <c:pt idx="20130">
                  <c:v>366520000000</c:v>
                </c:pt>
                <c:pt idx="20131">
                  <c:v>367265000000</c:v>
                </c:pt>
                <c:pt idx="20132">
                  <c:v>367721000000</c:v>
                </c:pt>
                <c:pt idx="20133">
                  <c:v>368851000000</c:v>
                </c:pt>
                <c:pt idx="20134">
                  <c:v>369540000000</c:v>
                </c:pt>
                <c:pt idx="20135">
                  <c:v>369778000000</c:v>
                </c:pt>
                <c:pt idx="20136">
                  <c:v>370735000000</c:v>
                </c:pt>
                <c:pt idx="20137">
                  <c:v>371367000000</c:v>
                </c:pt>
                <c:pt idx="20138">
                  <c:v>371725000000</c:v>
                </c:pt>
                <c:pt idx="20139">
                  <c:v>372319000000</c:v>
                </c:pt>
                <c:pt idx="20140">
                  <c:v>373210000000</c:v>
                </c:pt>
                <c:pt idx="20141">
                  <c:v>373351000000</c:v>
                </c:pt>
                <c:pt idx="20142">
                  <c:v>373888000000</c:v>
                </c:pt>
                <c:pt idx="20143">
                  <c:v>374804000000</c:v>
                </c:pt>
                <c:pt idx="20144">
                  <c:v>375072000000</c:v>
                </c:pt>
                <c:pt idx="20145">
                  <c:v>375550000000</c:v>
                </c:pt>
                <c:pt idx="20146">
                  <c:v>376043000000</c:v>
                </c:pt>
                <c:pt idx="20147">
                  <c:v>376690000000</c:v>
                </c:pt>
                <c:pt idx="20148">
                  <c:v>377107000000</c:v>
                </c:pt>
                <c:pt idx="20149">
                  <c:v>377558000000</c:v>
                </c:pt>
                <c:pt idx="20150">
                  <c:v>377933000000</c:v>
                </c:pt>
                <c:pt idx="20151">
                  <c:v>378289000000</c:v>
                </c:pt>
                <c:pt idx="20152">
                  <c:v>378429000000</c:v>
                </c:pt>
                <c:pt idx="20153">
                  <c:v>378746000000</c:v>
                </c:pt>
                <c:pt idx="20154">
                  <c:v>379046000000</c:v>
                </c:pt>
                <c:pt idx="20155">
                  <c:v>379099000000</c:v>
                </c:pt>
                <c:pt idx="20156">
                  <c:v>379358000000</c:v>
                </c:pt>
                <c:pt idx="20157">
                  <c:v>379580000000</c:v>
                </c:pt>
                <c:pt idx="20158">
                  <c:v>379802000000</c:v>
                </c:pt>
                <c:pt idx="20159">
                  <c:v>380006000000</c:v>
                </c:pt>
                <c:pt idx="20160">
                  <c:v>380367000000</c:v>
                </c:pt>
                <c:pt idx="20161">
                  <c:v>380533000000</c:v>
                </c:pt>
                <c:pt idx="20162">
                  <c:v>380682000000</c:v>
                </c:pt>
                <c:pt idx="20163">
                  <c:v>380983000000</c:v>
                </c:pt>
                <c:pt idx="20164">
                  <c:v>381094000000</c:v>
                </c:pt>
                <c:pt idx="20165">
                  <c:v>380931000000</c:v>
                </c:pt>
                <c:pt idx="20166">
                  <c:v>381269000000</c:v>
                </c:pt>
                <c:pt idx="20167">
                  <c:v>381328000000</c:v>
                </c:pt>
                <c:pt idx="20168">
                  <c:v>381231000000</c:v>
                </c:pt>
                <c:pt idx="20169">
                  <c:v>381258000000</c:v>
                </c:pt>
                <c:pt idx="20170">
                  <c:v>381270000000</c:v>
                </c:pt>
                <c:pt idx="20171">
                  <c:v>381156000000</c:v>
                </c:pt>
                <c:pt idx="20172">
                  <c:v>381140000000</c:v>
                </c:pt>
                <c:pt idx="20173">
                  <c:v>381109000000</c:v>
                </c:pt>
                <c:pt idx="20174">
                  <c:v>381103000000</c:v>
                </c:pt>
                <c:pt idx="20175">
                  <c:v>381046000000</c:v>
                </c:pt>
                <c:pt idx="20176">
                  <c:v>381014000000</c:v>
                </c:pt>
                <c:pt idx="20177">
                  <c:v>380989000000</c:v>
                </c:pt>
                <c:pt idx="20178">
                  <c:v>380893000000</c:v>
                </c:pt>
                <c:pt idx="20179">
                  <c:v>380799000000</c:v>
                </c:pt>
                <c:pt idx="20180">
                  <c:v>380680000000</c:v>
                </c:pt>
                <c:pt idx="20181">
                  <c:v>380550000000</c:v>
                </c:pt>
                <c:pt idx="20182">
                  <c:v>380335000000</c:v>
                </c:pt>
                <c:pt idx="20183">
                  <c:v>380186000000</c:v>
                </c:pt>
                <c:pt idx="20184">
                  <c:v>380027000000</c:v>
                </c:pt>
                <c:pt idx="20185">
                  <c:v>379796000000</c:v>
                </c:pt>
                <c:pt idx="20186">
                  <c:v>379622000000</c:v>
                </c:pt>
                <c:pt idx="20187">
                  <c:v>379591000000</c:v>
                </c:pt>
                <c:pt idx="20188">
                  <c:v>379300000000</c:v>
                </c:pt>
                <c:pt idx="20189">
                  <c:v>379105000000</c:v>
                </c:pt>
                <c:pt idx="20190">
                  <c:v>378981000000</c:v>
                </c:pt>
                <c:pt idx="20191">
                  <c:v>378772000000</c:v>
                </c:pt>
                <c:pt idx="20192">
                  <c:v>378558000000</c:v>
                </c:pt>
                <c:pt idx="20193">
                  <c:v>378336000000</c:v>
                </c:pt>
                <c:pt idx="20194">
                  <c:v>378111000000</c:v>
                </c:pt>
                <c:pt idx="20195">
                  <c:v>377829000000</c:v>
                </c:pt>
                <c:pt idx="20196">
                  <c:v>377595000000</c:v>
                </c:pt>
                <c:pt idx="20197">
                  <c:v>377361000000</c:v>
                </c:pt>
                <c:pt idx="20198">
                  <c:v>377305000000</c:v>
                </c:pt>
                <c:pt idx="20199">
                  <c:v>376872000000</c:v>
                </c:pt>
                <c:pt idx="20200">
                  <c:v>376635000000</c:v>
                </c:pt>
                <c:pt idx="20201">
                  <c:v>376570000000</c:v>
                </c:pt>
                <c:pt idx="20202">
                  <c:v>376219000000</c:v>
                </c:pt>
                <c:pt idx="20203">
                  <c:v>375984000000</c:v>
                </c:pt>
                <c:pt idx="20204">
                  <c:v>375810000000</c:v>
                </c:pt>
                <c:pt idx="20205">
                  <c:v>375578000000</c:v>
                </c:pt>
                <c:pt idx="20206">
                  <c:v>375092000000</c:v>
                </c:pt>
                <c:pt idx="20207">
                  <c:v>375051000000</c:v>
                </c:pt>
                <c:pt idx="20208">
                  <c:v>374821000000</c:v>
                </c:pt>
                <c:pt idx="20209">
                  <c:v>374516000000</c:v>
                </c:pt>
                <c:pt idx="20210">
                  <c:v>374222000000</c:v>
                </c:pt>
                <c:pt idx="20211">
                  <c:v>373999000000</c:v>
                </c:pt>
                <c:pt idx="20212">
                  <c:v>374079000000</c:v>
                </c:pt>
                <c:pt idx="20213">
                  <c:v>373542000000</c:v>
                </c:pt>
                <c:pt idx="20214">
                  <c:v>373706000000</c:v>
                </c:pt>
                <c:pt idx="20215">
                  <c:v>373277000000</c:v>
                </c:pt>
                <c:pt idx="20216">
                  <c:v>373080000000</c:v>
                </c:pt>
                <c:pt idx="20217">
                  <c:v>372896000000</c:v>
                </c:pt>
                <c:pt idx="20218">
                  <c:v>372903000000</c:v>
                </c:pt>
                <c:pt idx="20219">
                  <c:v>372724000000</c:v>
                </c:pt>
                <c:pt idx="20220">
                  <c:v>372151000000</c:v>
                </c:pt>
                <c:pt idx="20221">
                  <c:v>372411000000</c:v>
                </c:pt>
                <c:pt idx="20222">
                  <c:v>372250000000</c:v>
                </c:pt>
                <c:pt idx="20223">
                  <c:v>371719000000</c:v>
                </c:pt>
                <c:pt idx="20224">
                  <c:v>371727000000</c:v>
                </c:pt>
                <c:pt idx="20225">
                  <c:v>371678000000</c:v>
                </c:pt>
                <c:pt idx="20226">
                  <c:v>371544000000</c:v>
                </c:pt>
                <c:pt idx="20227">
                  <c:v>371102000000</c:v>
                </c:pt>
                <c:pt idx="20228">
                  <c:v>371481000000</c:v>
                </c:pt>
                <c:pt idx="20229">
                  <c:v>370893000000</c:v>
                </c:pt>
                <c:pt idx="20230">
                  <c:v>370786000000</c:v>
                </c:pt>
                <c:pt idx="20231">
                  <c:v>371019000000</c:v>
                </c:pt>
                <c:pt idx="20232">
                  <c:v>370819000000</c:v>
                </c:pt>
                <c:pt idx="20233">
                  <c:v>370735000000</c:v>
                </c:pt>
                <c:pt idx="20234">
                  <c:v>370451000000</c:v>
                </c:pt>
                <c:pt idx="20235">
                  <c:v>370797000000</c:v>
                </c:pt>
                <c:pt idx="20236">
                  <c:v>370209000000</c:v>
                </c:pt>
                <c:pt idx="20237">
                  <c:v>370152000000</c:v>
                </c:pt>
                <c:pt idx="20238">
                  <c:v>370573000000</c:v>
                </c:pt>
                <c:pt idx="20239">
                  <c:v>370247000000</c:v>
                </c:pt>
                <c:pt idx="20240">
                  <c:v>370216000000</c:v>
                </c:pt>
                <c:pt idx="20241">
                  <c:v>370186000000</c:v>
                </c:pt>
                <c:pt idx="20242">
                  <c:v>370451000000</c:v>
                </c:pt>
                <c:pt idx="20243">
                  <c:v>369977000000</c:v>
                </c:pt>
                <c:pt idx="20244">
                  <c:v>370486000000</c:v>
                </c:pt>
                <c:pt idx="20245">
                  <c:v>370481000000</c:v>
                </c:pt>
                <c:pt idx="20246">
                  <c:v>370086000000</c:v>
                </c:pt>
                <c:pt idx="20247">
                  <c:v>370236000000</c:v>
                </c:pt>
                <c:pt idx="20248">
                  <c:v>370245000000</c:v>
                </c:pt>
                <c:pt idx="20249">
                  <c:v>370387000000</c:v>
                </c:pt>
                <c:pt idx="20250">
                  <c:v>370012000000</c:v>
                </c:pt>
                <c:pt idx="20251">
                  <c:v>370555000000</c:v>
                </c:pt>
                <c:pt idx="20252">
                  <c:v>370581000000</c:v>
                </c:pt>
                <c:pt idx="20253">
                  <c:v>370111000000</c:v>
                </c:pt>
                <c:pt idx="20254">
                  <c:v>370461000000</c:v>
                </c:pt>
                <c:pt idx="20255">
                  <c:v>370446000000</c:v>
                </c:pt>
                <c:pt idx="20256">
                  <c:v>370481000000</c:v>
                </c:pt>
                <c:pt idx="20257">
                  <c:v>370261000000</c:v>
                </c:pt>
                <c:pt idx="20258">
                  <c:v>370809000000</c:v>
                </c:pt>
                <c:pt idx="20259">
                  <c:v>370849000000</c:v>
                </c:pt>
                <c:pt idx="20260">
                  <c:v>370300000000</c:v>
                </c:pt>
                <c:pt idx="20261">
                  <c:v>370872000000</c:v>
                </c:pt>
                <c:pt idx="20262">
                  <c:v>370911000000</c:v>
                </c:pt>
                <c:pt idx="20263">
                  <c:v>370626000000</c:v>
                </c:pt>
                <c:pt idx="20264">
                  <c:v>370661000000</c:v>
                </c:pt>
                <c:pt idx="20265">
                  <c:v>371033000000</c:v>
                </c:pt>
                <c:pt idx="20266">
                  <c:v>370457000000</c:v>
                </c:pt>
                <c:pt idx="20267">
                  <c:v>370482000000</c:v>
                </c:pt>
                <c:pt idx="20268">
                  <c:v>371183000000</c:v>
                </c:pt>
                <c:pt idx="20269">
                  <c:v>370627000000</c:v>
                </c:pt>
                <c:pt idx="20270">
                  <c:v>370639000000</c:v>
                </c:pt>
                <c:pt idx="20271">
                  <c:v>370939000000</c:v>
                </c:pt>
                <c:pt idx="20272">
                  <c:v>371047000000</c:v>
                </c:pt>
                <c:pt idx="20273">
                  <c:v>371044000000</c:v>
                </c:pt>
                <c:pt idx="20274">
                  <c:v>371322000000</c:v>
                </c:pt>
                <c:pt idx="20275">
                  <c:v>371306000000</c:v>
                </c:pt>
                <c:pt idx="20276">
                  <c:v>370486000000</c:v>
                </c:pt>
                <c:pt idx="20277">
                  <c:v>371124000000</c:v>
                </c:pt>
                <c:pt idx="20278">
                  <c:v>371082000000</c:v>
                </c:pt>
                <c:pt idx="20279">
                  <c:v>370707000000</c:v>
                </c:pt>
                <c:pt idx="20280">
                  <c:v>370493000000</c:v>
                </c:pt>
                <c:pt idx="20281">
                  <c:v>370418000000</c:v>
                </c:pt>
                <c:pt idx="20282">
                  <c:v>370003000000</c:v>
                </c:pt>
                <c:pt idx="20283">
                  <c:v>369903000000</c:v>
                </c:pt>
                <c:pt idx="20284">
                  <c:v>369791000000</c:v>
                </c:pt>
                <c:pt idx="20285">
                  <c:v>369855000000</c:v>
                </c:pt>
                <c:pt idx="20286">
                  <c:v>369718000000</c:v>
                </c:pt>
                <c:pt idx="20287">
                  <c:v>369566000000</c:v>
                </c:pt>
                <c:pt idx="20288">
                  <c:v>369917000000</c:v>
                </c:pt>
                <c:pt idx="20289">
                  <c:v>369738000000</c:v>
                </c:pt>
                <c:pt idx="20290">
                  <c:v>368869000000</c:v>
                </c:pt>
                <c:pt idx="20291">
                  <c:v>369664000000</c:v>
                </c:pt>
                <c:pt idx="20292">
                  <c:v>369439000000</c:v>
                </c:pt>
                <c:pt idx="20293">
                  <c:v>368954000000</c:v>
                </c:pt>
                <c:pt idx="20294">
                  <c:v>368695000000</c:v>
                </c:pt>
                <c:pt idx="20295">
                  <c:v>368418000000</c:v>
                </c:pt>
                <c:pt idx="20296">
                  <c:v>367512000000</c:v>
                </c:pt>
                <c:pt idx="20297">
                  <c:v>367198000000</c:v>
                </c:pt>
                <c:pt idx="20298">
                  <c:v>366864000000</c:v>
                </c:pt>
                <c:pt idx="20299">
                  <c:v>366244000000</c:v>
                </c:pt>
                <c:pt idx="20300">
                  <c:v>365872000000</c:v>
                </c:pt>
                <c:pt idx="20301">
                  <c:v>366454000000</c:v>
                </c:pt>
                <c:pt idx="20302">
                  <c:v>365415000000</c:v>
                </c:pt>
                <c:pt idx="20303">
                  <c:v>364984000000</c:v>
                </c:pt>
                <c:pt idx="20304">
                  <c:v>365116000000</c:v>
                </c:pt>
                <c:pt idx="20305">
                  <c:v>364646000000</c:v>
                </c:pt>
                <c:pt idx="20306">
                  <c:v>364154000000</c:v>
                </c:pt>
                <c:pt idx="20307">
                  <c:v>363846000000</c:v>
                </c:pt>
                <c:pt idx="20308">
                  <c:v>363313000000</c:v>
                </c:pt>
                <c:pt idx="20309">
                  <c:v>362758000000</c:v>
                </c:pt>
                <c:pt idx="20310">
                  <c:v>361711000000</c:v>
                </c:pt>
                <c:pt idx="20311">
                  <c:v>361112000000</c:v>
                </c:pt>
                <c:pt idx="20312">
                  <c:v>360539000000</c:v>
                </c:pt>
                <c:pt idx="20313">
                  <c:v>359261000000</c:v>
                </c:pt>
                <c:pt idx="20314">
                  <c:v>358598000000</c:v>
                </c:pt>
                <c:pt idx="20315">
                  <c:v>357855000000</c:v>
                </c:pt>
                <c:pt idx="20316">
                  <c:v>357149000000</c:v>
                </c:pt>
                <c:pt idx="20317">
                  <c:v>356421000000</c:v>
                </c:pt>
                <c:pt idx="20318">
                  <c:v>356168000000</c:v>
                </c:pt>
                <c:pt idx="20319">
                  <c:v>355397000000</c:v>
                </c:pt>
                <c:pt idx="20320">
                  <c:v>354605000000</c:v>
                </c:pt>
                <c:pt idx="20321">
                  <c:v>354311000000</c:v>
                </c:pt>
                <c:pt idx="20322">
                  <c:v>353476000000</c:v>
                </c:pt>
                <c:pt idx="20323">
                  <c:v>351615000000</c:v>
                </c:pt>
                <c:pt idx="20324">
                  <c:v>351674000000</c:v>
                </c:pt>
                <c:pt idx="20325">
                  <c:v>350776000000</c:v>
                </c:pt>
                <c:pt idx="20326">
                  <c:v>349292000000</c:v>
                </c:pt>
                <c:pt idx="20327">
                  <c:v>348356000000</c:v>
                </c:pt>
                <c:pt idx="20328">
                  <c:v>347399000000</c:v>
                </c:pt>
                <c:pt idx="20329">
                  <c:v>346065000000</c:v>
                </c:pt>
                <c:pt idx="20330">
                  <c:v>345073000000</c:v>
                </c:pt>
                <c:pt idx="20331">
                  <c:v>345019000000</c:v>
                </c:pt>
                <c:pt idx="20332">
                  <c:v>343218000000</c:v>
                </c:pt>
                <c:pt idx="20333">
                  <c:v>342171000000</c:v>
                </c:pt>
                <c:pt idx="20334">
                  <c:v>341315000000</c:v>
                </c:pt>
                <c:pt idx="20335">
                  <c:v>340546000000</c:v>
                </c:pt>
                <c:pt idx="20336">
                  <c:v>339446000000</c:v>
                </c:pt>
                <c:pt idx="20337">
                  <c:v>337608000000</c:v>
                </c:pt>
                <c:pt idx="20338">
                  <c:v>337433000000</c:v>
                </c:pt>
                <c:pt idx="20339">
                  <c:v>336284000000</c:v>
                </c:pt>
                <c:pt idx="20340">
                  <c:v>334771000000</c:v>
                </c:pt>
                <c:pt idx="20341">
                  <c:v>333594000000</c:v>
                </c:pt>
                <c:pt idx="20342">
                  <c:v>332509000000</c:v>
                </c:pt>
                <c:pt idx="20343">
                  <c:v>330738000000</c:v>
                </c:pt>
                <c:pt idx="20344">
                  <c:v>329525000000</c:v>
                </c:pt>
                <c:pt idx="20345">
                  <c:v>329169000000</c:v>
                </c:pt>
                <c:pt idx="20346">
                  <c:v>327013000000</c:v>
                </c:pt>
                <c:pt idx="20347">
                  <c:v>325769000000</c:v>
                </c:pt>
                <c:pt idx="20348">
                  <c:v>325066000000</c:v>
                </c:pt>
                <c:pt idx="20349">
                  <c:v>323651000000</c:v>
                </c:pt>
                <c:pt idx="20350">
                  <c:v>321987000000</c:v>
                </c:pt>
                <c:pt idx="20351">
                  <c:v>321479000000</c:v>
                </c:pt>
                <c:pt idx="20352">
                  <c:v>320187000000</c:v>
                </c:pt>
                <c:pt idx="20353">
                  <c:v>318013000000</c:v>
                </c:pt>
                <c:pt idx="20354">
                  <c:v>317474000000</c:v>
                </c:pt>
                <c:pt idx="20355">
                  <c:v>316162000000</c:v>
                </c:pt>
                <c:pt idx="20356">
                  <c:v>314501000000</c:v>
                </c:pt>
                <c:pt idx="20357">
                  <c:v>313081000000</c:v>
                </c:pt>
                <c:pt idx="20358">
                  <c:v>311759000000</c:v>
                </c:pt>
                <c:pt idx="20359">
                  <c:v>311010000000</c:v>
                </c:pt>
                <c:pt idx="20360">
                  <c:v>308845000000</c:v>
                </c:pt>
                <c:pt idx="20361">
                  <c:v>308286000000</c:v>
                </c:pt>
                <c:pt idx="20362">
                  <c:v>306955000000</c:v>
                </c:pt>
                <c:pt idx="20363">
                  <c:v>305034000000</c:v>
                </c:pt>
                <c:pt idx="20364">
                  <c:v>303807000000</c:v>
                </c:pt>
                <c:pt idx="20365">
                  <c:v>302796000000</c:v>
                </c:pt>
                <c:pt idx="20366">
                  <c:v>301472000000</c:v>
                </c:pt>
                <c:pt idx="20367">
                  <c:v>299521000000</c:v>
                </c:pt>
                <c:pt idx="20368">
                  <c:v>298991000000</c:v>
                </c:pt>
                <c:pt idx="20369">
                  <c:v>297673000000</c:v>
                </c:pt>
                <c:pt idx="20370">
                  <c:v>295751000000</c:v>
                </c:pt>
                <c:pt idx="20371">
                  <c:v>294809000000</c:v>
                </c:pt>
                <c:pt idx="20372">
                  <c:v>293604000000</c:v>
                </c:pt>
                <c:pt idx="20373">
                  <c:v>292310000000</c:v>
                </c:pt>
                <c:pt idx="20374">
                  <c:v>290600000000</c:v>
                </c:pt>
                <c:pt idx="20375">
                  <c:v>289940000000</c:v>
                </c:pt>
                <c:pt idx="20376">
                  <c:v>287977000000</c:v>
                </c:pt>
                <c:pt idx="20377">
                  <c:v>286716000000</c:v>
                </c:pt>
                <c:pt idx="20378">
                  <c:v>285863000000</c:v>
                </c:pt>
                <c:pt idx="20379">
                  <c:v>284445000000</c:v>
                </c:pt>
                <c:pt idx="20380">
                  <c:v>282992000000</c:v>
                </c:pt>
                <c:pt idx="20381">
                  <c:v>281764000000</c:v>
                </c:pt>
                <c:pt idx="20382">
                  <c:v>281003000000</c:v>
                </c:pt>
                <c:pt idx="20383">
                  <c:v>279240000000</c:v>
                </c:pt>
                <c:pt idx="20384">
                  <c:v>278048000000</c:v>
                </c:pt>
                <c:pt idx="20385">
                  <c:v>277367000000</c:v>
                </c:pt>
                <c:pt idx="20386">
                  <c:v>275973000000</c:v>
                </c:pt>
                <c:pt idx="20387">
                  <c:v>274808000000</c:v>
                </c:pt>
                <c:pt idx="20388">
                  <c:v>273659000000</c:v>
                </c:pt>
                <c:pt idx="20389">
                  <c:v>272867000000</c:v>
                </c:pt>
                <c:pt idx="20390">
                  <c:v>271278000000</c:v>
                </c:pt>
                <c:pt idx="20391">
                  <c:v>270620000000</c:v>
                </c:pt>
                <c:pt idx="20392">
                  <c:v>269526000000</c:v>
                </c:pt>
                <c:pt idx="20393">
                  <c:v>268093000000</c:v>
                </c:pt>
                <c:pt idx="20394">
                  <c:v>267106000000</c:v>
                </c:pt>
                <c:pt idx="20395">
                  <c:v>266055000000</c:v>
                </c:pt>
                <c:pt idx="20396">
                  <c:v>265146000000</c:v>
                </c:pt>
                <c:pt idx="20397">
                  <c:v>263805000000</c:v>
                </c:pt>
                <c:pt idx="20398">
                  <c:v>262800000000</c:v>
                </c:pt>
                <c:pt idx="20399">
                  <c:v>261864000000</c:v>
                </c:pt>
                <c:pt idx="20400">
                  <c:v>260890000000</c:v>
                </c:pt>
                <c:pt idx="20401">
                  <c:v>260084000000</c:v>
                </c:pt>
                <c:pt idx="20402">
                  <c:v>259230000000</c:v>
                </c:pt>
                <c:pt idx="20403">
                  <c:v>258302000000</c:v>
                </c:pt>
                <c:pt idx="20404">
                  <c:v>257183000000</c:v>
                </c:pt>
                <c:pt idx="20405">
                  <c:v>256589000000</c:v>
                </c:pt>
                <c:pt idx="20406">
                  <c:v>255704000000</c:v>
                </c:pt>
                <c:pt idx="20407">
                  <c:v>254564000000</c:v>
                </c:pt>
                <c:pt idx="20408">
                  <c:v>253818000000</c:v>
                </c:pt>
                <c:pt idx="20409">
                  <c:v>252978000000</c:v>
                </c:pt>
                <c:pt idx="20410">
                  <c:v>251974000000</c:v>
                </c:pt>
                <c:pt idx="20411">
                  <c:v>251162000000</c:v>
                </c:pt>
                <c:pt idx="20412">
                  <c:v>250659000000</c:v>
                </c:pt>
                <c:pt idx="20413">
                  <c:v>249595000000</c:v>
                </c:pt>
                <c:pt idx="20414">
                  <c:v>248829000000</c:v>
                </c:pt>
                <c:pt idx="20415">
                  <c:v>248210000000</c:v>
                </c:pt>
                <c:pt idx="20416">
                  <c:v>247550000000</c:v>
                </c:pt>
                <c:pt idx="20417">
                  <c:v>246829000000</c:v>
                </c:pt>
                <c:pt idx="20418">
                  <c:v>246293000000</c:v>
                </c:pt>
                <c:pt idx="20419">
                  <c:v>245601000000</c:v>
                </c:pt>
                <c:pt idx="20420">
                  <c:v>244921000000</c:v>
                </c:pt>
                <c:pt idx="20421">
                  <c:v>244136000000</c:v>
                </c:pt>
                <c:pt idx="20422">
                  <c:v>243481000000</c:v>
                </c:pt>
                <c:pt idx="20423">
                  <c:v>242839000000</c:v>
                </c:pt>
                <c:pt idx="20424">
                  <c:v>241924000000</c:v>
                </c:pt>
                <c:pt idx="20425">
                  <c:v>241305000000</c:v>
                </c:pt>
                <c:pt idx="20426">
                  <c:v>241154000000</c:v>
                </c:pt>
                <c:pt idx="20427">
                  <c:v>239974000000</c:v>
                </c:pt>
                <c:pt idx="20428">
                  <c:v>239388000000</c:v>
                </c:pt>
                <c:pt idx="20429">
                  <c:v>239014000000</c:v>
                </c:pt>
                <c:pt idx="20430">
                  <c:v>238451000000</c:v>
                </c:pt>
                <c:pt idx="20431">
                  <c:v>237897000000</c:v>
                </c:pt>
                <c:pt idx="20432">
                  <c:v>237691000000</c:v>
                </c:pt>
                <c:pt idx="20433">
                  <c:v>237159000000</c:v>
                </c:pt>
                <c:pt idx="20434">
                  <c:v>236636000000</c:v>
                </c:pt>
                <c:pt idx="20435">
                  <c:v>236188000000</c:v>
                </c:pt>
                <c:pt idx="20436">
                  <c:v>235683000000</c:v>
                </c:pt>
                <c:pt idx="20437">
                  <c:v>234901000000</c:v>
                </c:pt>
                <c:pt idx="20438">
                  <c:v>234413000000</c:v>
                </c:pt>
                <c:pt idx="20439">
                  <c:v>233932000000</c:v>
                </c:pt>
                <c:pt idx="20440">
                  <c:v>233140000000</c:v>
                </c:pt>
                <c:pt idx="20441">
                  <c:v>232673000000</c:v>
                </c:pt>
                <c:pt idx="20442">
                  <c:v>232213000000</c:v>
                </c:pt>
                <c:pt idx="20443">
                  <c:v>231763000000</c:v>
                </c:pt>
                <c:pt idx="20444">
                  <c:v>231316000000</c:v>
                </c:pt>
                <c:pt idx="20445">
                  <c:v>230875000000</c:v>
                </c:pt>
                <c:pt idx="20446">
                  <c:v>230792000000</c:v>
                </c:pt>
                <c:pt idx="20447">
                  <c:v>230363000000</c:v>
                </c:pt>
                <c:pt idx="20448">
                  <c:v>229736000000</c:v>
                </c:pt>
                <c:pt idx="20449">
                  <c:v>229836000000</c:v>
                </c:pt>
                <c:pt idx="20450">
                  <c:v>229425000000</c:v>
                </c:pt>
                <c:pt idx="20451">
                  <c:v>228927000000</c:v>
                </c:pt>
                <c:pt idx="20452">
                  <c:v>228526000000</c:v>
                </c:pt>
                <c:pt idx="20453">
                  <c:v>228128000000</c:v>
                </c:pt>
                <c:pt idx="20454">
                  <c:v>227382000000</c:v>
                </c:pt>
                <c:pt idx="20455">
                  <c:v>226993000000</c:v>
                </c:pt>
                <c:pt idx="20456">
                  <c:v>226607000000</c:v>
                </c:pt>
                <c:pt idx="20457">
                  <c:v>226010000000</c:v>
                </c:pt>
                <c:pt idx="20458">
                  <c:v>225631000000</c:v>
                </c:pt>
                <c:pt idx="20459">
                  <c:v>225821000000</c:v>
                </c:pt>
                <c:pt idx="20460">
                  <c:v>225049000000</c:v>
                </c:pt>
                <c:pt idx="20461">
                  <c:v>224680000000</c:v>
                </c:pt>
                <c:pt idx="20462">
                  <c:v>224664000000</c:v>
                </c:pt>
                <c:pt idx="20463">
                  <c:v>224301000000</c:v>
                </c:pt>
                <c:pt idx="20464">
                  <c:v>223941000000</c:v>
                </c:pt>
                <c:pt idx="20465">
                  <c:v>223704000000</c:v>
                </c:pt>
                <c:pt idx="20466">
                  <c:v>223350000000</c:v>
                </c:pt>
                <c:pt idx="20467">
                  <c:v>222558000000</c:v>
                </c:pt>
                <c:pt idx="20468">
                  <c:v>222431000000</c:v>
                </c:pt>
                <c:pt idx="20469">
                  <c:v>222087000000</c:v>
                </c:pt>
                <c:pt idx="20470">
                  <c:v>221814000000</c:v>
                </c:pt>
                <c:pt idx="20471">
                  <c:v>221135000000</c:v>
                </c:pt>
                <c:pt idx="20472">
                  <c:v>220800000000</c:v>
                </c:pt>
                <c:pt idx="20473">
                  <c:v>220897000000</c:v>
                </c:pt>
                <c:pt idx="20474">
                  <c:v>220115000000</c:v>
                </c:pt>
                <c:pt idx="20475">
                  <c:v>219791000000</c:v>
                </c:pt>
                <c:pt idx="20476">
                  <c:v>219695000000</c:v>
                </c:pt>
                <c:pt idx="20477">
                  <c:v>219376000000</c:v>
                </c:pt>
                <c:pt idx="20478">
                  <c:v>218887000000</c:v>
                </c:pt>
                <c:pt idx="20479">
                  <c:v>218927000000</c:v>
                </c:pt>
                <c:pt idx="20480">
                  <c:v>218618000000</c:v>
                </c:pt>
                <c:pt idx="20481">
                  <c:v>218001000000</c:v>
                </c:pt>
                <c:pt idx="20482">
                  <c:v>217951000000</c:v>
                </c:pt>
                <c:pt idx="20483">
                  <c:v>217657000000</c:v>
                </c:pt>
                <c:pt idx="20484">
                  <c:v>217362000000</c:v>
                </c:pt>
                <c:pt idx="20485">
                  <c:v>216909000000</c:v>
                </c:pt>
                <c:pt idx="20486">
                  <c:v>216940000000</c:v>
                </c:pt>
                <c:pt idx="20487">
                  <c:v>216299000000</c:v>
                </c:pt>
                <c:pt idx="20488">
                  <c:v>216035000000</c:v>
                </c:pt>
                <c:pt idx="20489">
                  <c:v>216020000000</c:v>
                </c:pt>
                <c:pt idx="20490">
                  <c:v>215653000000</c:v>
                </c:pt>
                <c:pt idx="20491">
                  <c:v>215409000000</c:v>
                </c:pt>
                <c:pt idx="20492">
                  <c:v>215096000000</c:v>
                </c:pt>
                <c:pt idx="20493">
                  <c:v>215114000000</c:v>
                </c:pt>
                <c:pt idx="20494">
                  <c:v>214892000000</c:v>
                </c:pt>
                <c:pt idx="20495">
                  <c:v>214412000000</c:v>
                </c:pt>
                <c:pt idx="20496">
                  <c:v>214491000000</c:v>
                </c:pt>
                <c:pt idx="20497">
                  <c:v>214169000000</c:v>
                </c:pt>
                <c:pt idx="20498">
                  <c:v>213981000000</c:v>
                </c:pt>
                <c:pt idx="20499">
                  <c:v>213809000000</c:v>
                </c:pt>
                <c:pt idx="20500">
                  <c:v>213775000000</c:v>
                </c:pt>
                <c:pt idx="20501">
                  <c:v>213396000000</c:v>
                </c:pt>
                <c:pt idx="20502">
                  <c:v>213259000000</c:v>
                </c:pt>
                <c:pt idx="20503">
                  <c:v>213324000000</c:v>
                </c:pt>
                <c:pt idx="20504">
                  <c:v>213058000000</c:v>
                </c:pt>
                <c:pt idx="20505">
                  <c:v>213024000000</c:v>
                </c:pt>
                <c:pt idx="20506">
                  <c:v>212939000000</c:v>
                </c:pt>
                <c:pt idx="20507">
                  <c:v>212899000000</c:v>
                </c:pt>
                <c:pt idx="20508">
                  <c:v>212827000000</c:v>
                </c:pt>
                <c:pt idx="20509">
                  <c:v>212789000000</c:v>
                </c:pt>
                <c:pt idx="20510">
                  <c:v>212842000000</c:v>
                </c:pt>
                <c:pt idx="20511">
                  <c:v>212849000000</c:v>
                </c:pt>
                <c:pt idx="20512">
                  <c:v>212882000000</c:v>
                </c:pt>
                <c:pt idx="20513">
                  <c:v>212905000000</c:v>
                </c:pt>
                <c:pt idx="20514">
                  <c:v>212953000000</c:v>
                </c:pt>
                <c:pt idx="20515">
                  <c:v>213015000000</c:v>
                </c:pt>
                <c:pt idx="20516">
                  <c:v>213000000000</c:v>
                </c:pt>
                <c:pt idx="20517">
                  <c:v>213092000000</c:v>
                </c:pt>
                <c:pt idx="20518">
                  <c:v>213253000000</c:v>
                </c:pt>
                <c:pt idx="20519">
                  <c:v>213252000000</c:v>
                </c:pt>
                <c:pt idx="20520">
                  <c:v>213404000000</c:v>
                </c:pt>
                <c:pt idx="20521">
                  <c:v>213631000000</c:v>
                </c:pt>
                <c:pt idx="20522">
                  <c:v>213844000000</c:v>
                </c:pt>
                <c:pt idx="20523">
                  <c:v>213981000000</c:v>
                </c:pt>
                <c:pt idx="20524">
                  <c:v>214219000000</c:v>
                </c:pt>
                <c:pt idx="20525">
                  <c:v>214748000000</c:v>
                </c:pt>
                <c:pt idx="20526">
                  <c:v>214795000000</c:v>
                </c:pt>
                <c:pt idx="20527">
                  <c:v>215380000000</c:v>
                </c:pt>
                <c:pt idx="20528">
                  <c:v>215718000000</c:v>
                </c:pt>
                <c:pt idx="20529">
                  <c:v>215955000000</c:v>
                </c:pt>
                <c:pt idx="20530">
                  <c:v>216319000000</c:v>
                </c:pt>
                <c:pt idx="20531">
                  <c:v>216728000000</c:v>
                </c:pt>
                <c:pt idx="20532">
                  <c:v>217338000000</c:v>
                </c:pt>
                <c:pt idx="20533">
                  <c:v>217469000000</c:v>
                </c:pt>
                <c:pt idx="20534">
                  <c:v>217955000000</c:v>
                </c:pt>
                <c:pt idx="20535">
                  <c:v>218512000000</c:v>
                </c:pt>
                <c:pt idx="20536">
                  <c:v>219055000000</c:v>
                </c:pt>
                <c:pt idx="20537">
                  <c:v>219668000000</c:v>
                </c:pt>
                <c:pt idx="20538">
                  <c:v>220442000000</c:v>
                </c:pt>
                <c:pt idx="20539">
                  <c:v>221074000000</c:v>
                </c:pt>
                <c:pt idx="20540">
                  <c:v>221465000000</c:v>
                </c:pt>
                <c:pt idx="20541">
                  <c:v>222557000000</c:v>
                </c:pt>
                <c:pt idx="20542">
                  <c:v>223280000000</c:v>
                </c:pt>
                <c:pt idx="20543">
                  <c:v>223766000000</c:v>
                </c:pt>
                <c:pt idx="20544">
                  <c:v>224694000000</c:v>
                </c:pt>
                <c:pt idx="20545">
                  <c:v>225509000000</c:v>
                </c:pt>
                <c:pt idx="20546">
                  <c:v>226171000000</c:v>
                </c:pt>
                <c:pt idx="20547">
                  <c:v>227047000000</c:v>
                </c:pt>
                <c:pt idx="20548">
                  <c:v>228362000000</c:v>
                </c:pt>
                <c:pt idx="20549">
                  <c:v>228881000000</c:v>
                </c:pt>
                <c:pt idx="20550">
                  <c:v>229853000000</c:v>
                </c:pt>
                <c:pt idx="20551">
                  <c:v>231076000000</c:v>
                </c:pt>
                <c:pt idx="20552">
                  <c:v>232094000000</c:v>
                </c:pt>
                <c:pt idx="20553">
                  <c:v>233167000000</c:v>
                </c:pt>
                <c:pt idx="20554">
                  <c:v>234456000000</c:v>
                </c:pt>
                <c:pt idx="20555">
                  <c:v>235601000000</c:v>
                </c:pt>
                <c:pt idx="20556">
                  <c:v>236779000000</c:v>
                </c:pt>
                <c:pt idx="20557">
                  <c:v>237945000000</c:v>
                </c:pt>
                <c:pt idx="20558">
                  <c:v>239197000000</c:v>
                </c:pt>
                <c:pt idx="20559">
                  <c:v>240483000000</c:v>
                </c:pt>
                <c:pt idx="20560">
                  <c:v>241666000000</c:v>
                </c:pt>
                <c:pt idx="20561">
                  <c:v>243025000000</c:v>
                </c:pt>
                <c:pt idx="20562">
                  <c:v>244664000000</c:v>
                </c:pt>
                <c:pt idx="20563">
                  <c:v>245858000000</c:v>
                </c:pt>
                <c:pt idx="20564">
                  <c:v>247325000000</c:v>
                </c:pt>
                <c:pt idx="20565">
                  <c:v>248981000000</c:v>
                </c:pt>
                <c:pt idx="20566">
                  <c:v>250518000000</c:v>
                </c:pt>
                <c:pt idx="20567">
                  <c:v>252091000000</c:v>
                </c:pt>
                <c:pt idx="20568">
                  <c:v>253785000000</c:v>
                </c:pt>
                <c:pt idx="20569">
                  <c:v>255428000000</c:v>
                </c:pt>
                <c:pt idx="20570">
                  <c:v>257108000000</c:v>
                </c:pt>
                <c:pt idx="20571">
                  <c:v>258690000000</c:v>
                </c:pt>
                <c:pt idx="20572">
                  <c:v>260443000000</c:v>
                </c:pt>
                <c:pt idx="20573">
                  <c:v>262008000000</c:v>
                </c:pt>
                <c:pt idx="20574">
                  <c:v>263839000000</c:v>
                </c:pt>
                <c:pt idx="20575">
                  <c:v>265707000000</c:v>
                </c:pt>
                <c:pt idx="20576">
                  <c:v>267534000000</c:v>
                </c:pt>
                <c:pt idx="20577">
                  <c:v>269481000000</c:v>
                </c:pt>
                <c:pt idx="20578">
                  <c:v>271464000000</c:v>
                </c:pt>
                <c:pt idx="20579">
                  <c:v>273720000000</c:v>
                </c:pt>
                <c:pt idx="20580">
                  <c:v>275783000000</c:v>
                </c:pt>
                <c:pt idx="20581">
                  <c:v>277884000000</c:v>
                </c:pt>
                <c:pt idx="20582">
                  <c:v>280415000000</c:v>
                </c:pt>
                <c:pt idx="20583">
                  <c:v>282595000000</c:v>
                </c:pt>
                <c:pt idx="20584">
                  <c:v>284349000000</c:v>
                </c:pt>
                <c:pt idx="20585">
                  <c:v>287248000000</c:v>
                </c:pt>
                <c:pt idx="20586">
                  <c:v>289545000000</c:v>
                </c:pt>
                <c:pt idx="20587">
                  <c:v>291623000000</c:v>
                </c:pt>
                <c:pt idx="20588">
                  <c:v>293997000000</c:v>
                </c:pt>
                <c:pt idx="20589">
                  <c:v>296408000000</c:v>
                </c:pt>
                <c:pt idx="20590">
                  <c:v>298510000000</c:v>
                </c:pt>
                <c:pt idx="20591">
                  <c:v>300995000000</c:v>
                </c:pt>
                <c:pt idx="20592">
                  <c:v>303518000000</c:v>
                </c:pt>
                <c:pt idx="20593">
                  <c:v>305911000000</c:v>
                </c:pt>
                <c:pt idx="20594">
                  <c:v>308507000000</c:v>
                </c:pt>
                <c:pt idx="20595">
                  <c:v>311801000000</c:v>
                </c:pt>
                <c:pt idx="20596">
                  <c:v>313965000000</c:v>
                </c:pt>
                <c:pt idx="20597">
                  <c:v>316675000000</c:v>
                </c:pt>
                <c:pt idx="20598">
                  <c:v>319834000000</c:v>
                </c:pt>
                <c:pt idx="20599">
                  <c:v>322625000000</c:v>
                </c:pt>
                <c:pt idx="20600">
                  <c:v>325455000000</c:v>
                </c:pt>
                <c:pt idx="20601">
                  <c:v>328661000000</c:v>
                </c:pt>
                <c:pt idx="20602">
                  <c:v>331574000000</c:v>
                </c:pt>
                <c:pt idx="20603">
                  <c:v>333827000000</c:v>
                </c:pt>
                <c:pt idx="20604">
                  <c:v>337384000000</c:v>
                </c:pt>
                <c:pt idx="20605">
                  <c:v>340412000000</c:v>
                </c:pt>
                <c:pt idx="20606">
                  <c:v>342907000000</c:v>
                </c:pt>
                <c:pt idx="20607">
                  <c:v>346140000000</c:v>
                </c:pt>
                <c:pt idx="20608">
                  <c:v>349274000000</c:v>
                </c:pt>
                <c:pt idx="20609">
                  <c:v>352678000000</c:v>
                </c:pt>
                <c:pt idx="20610">
                  <c:v>355355000000</c:v>
                </c:pt>
                <c:pt idx="20611">
                  <c:v>358594000000</c:v>
                </c:pt>
                <c:pt idx="20612">
                  <c:v>362042000000</c:v>
                </c:pt>
                <c:pt idx="20613">
                  <c:v>365355000000</c:v>
                </c:pt>
                <c:pt idx="20614">
                  <c:v>369520000000</c:v>
                </c:pt>
                <c:pt idx="20615">
                  <c:v>372678000000</c:v>
                </c:pt>
                <c:pt idx="20616">
                  <c:v>376108000000</c:v>
                </c:pt>
                <c:pt idx="20617">
                  <c:v>379384000000</c:v>
                </c:pt>
                <c:pt idx="20618">
                  <c:v>383579000000</c:v>
                </c:pt>
                <c:pt idx="20619">
                  <c:v>387127000000</c:v>
                </c:pt>
                <c:pt idx="20620">
                  <c:v>389674000000</c:v>
                </c:pt>
                <c:pt idx="20621">
                  <c:v>394144000000</c:v>
                </c:pt>
                <c:pt idx="20622">
                  <c:v>397070000000</c:v>
                </c:pt>
                <c:pt idx="20623">
                  <c:v>400904000000</c:v>
                </c:pt>
                <c:pt idx="20624">
                  <c:v>404624000000</c:v>
                </c:pt>
                <c:pt idx="20625">
                  <c:v>408726000000</c:v>
                </c:pt>
                <c:pt idx="20626">
                  <c:v>411830000000</c:v>
                </c:pt>
                <c:pt idx="20627">
                  <c:v>415645000000</c:v>
                </c:pt>
                <c:pt idx="20628">
                  <c:v>420310000000</c:v>
                </c:pt>
                <c:pt idx="20629">
                  <c:v>423676000000</c:v>
                </c:pt>
                <c:pt idx="20630">
                  <c:v>427588000000</c:v>
                </c:pt>
                <c:pt idx="20631">
                  <c:v>431738000000</c:v>
                </c:pt>
                <c:pt idx="20632">
                  <c:v>436100000000</c:v>
                </c:pt>
                <c:pt idx="20633">
                  <c:v>439463000000</c:v>
                </c:pt>
                <c:pt idx="20634">
                  <c:v>444182000000</c:v>
                </c:pt>
                <c:pt idx="20635">
                  <c:v>448260000000</c:v>
                </c:pt>
                <c:pt idx="20636">
                  <c:v>451886000000</c:v>
                </c:pt>
                <c:pt idx="20637">
                  <c:v>456060000000</c:v>
                </c:pt>
                <c:pt idx="20638">
                  <c:v>460231000000</c:v>
                </c:pt>
                <c:pt idx="20639">
                  <c:v>464910000000</c:v>
                </c:pt>
                <c:pt idx="20640">
                  <c:v>468327000000</c:v>
                </c:pt>
                <c:pt idx="20641">
                  <c:v>473523000000</c:v>
                </c:pt>
                <c:pt idx="20642">
                  <c:v>477815000000</c:v>
                </c:pt>
                <c:pt idx="20643">
                  <c:v>481482000000</c:v>
                </c:pt>
                <c:pt idx="20644">
                  <c:v>485996000000</c:v>
                </c:pt>
                <c:pt idx="20645">
                  <c:v>490371000000</c:v>
                </c:pt>
                <c:pt idx="20646">
                  <c:v>495283000000</c:v>
                </c:pt>
                <c:pt idx="20647">
                  <c:v>498724000000</c:v>
                </c:pt>
                <c:pt idx="20648">
                  <c:v>504306000000</c:v>
                </c:pt>
                <c:pt idx="20649">
                  <c:v>508788000000</c:v>
                </c:pt>
                <c:pt idx="20650">
                  <c:v>512338000000</c:v>
                </c:pt>
                <c:pt idx="20651">
                  <c:v>517292000000</c:v>
                </c:pt>
                <c:pt idx="20652">
                  <c:v>522359000000</c:v>
                </c:pt>
                <c:pt idx="20653">
                  <c:v>526952000000</c:v>
                </c:pt>
                <c:pt idx="20654">
                  <c:v>530446000000</c:v>
                </c:pt>
                <c:pt idx="20655">
                  <c:v>536721000000</c:v>
                </c:pt>
                <c:pt idx="20656">
                  <c:v>541392000000</c:v>
                </c:pt>
                <c:pt idx="20657">
                  <c:v>544513000000</c:v>
                </c:pt>
                <c:pt idx="20658">
                  <c:v>550294000000</c:v>
                </c:pt>
                <c:pt idx="20659">
                  <c:v>554934000000</c:v>
                </c:pt>
                <c:pt idx="20660">
                  <c:v>558883000000</c:v>
                </c:pt>
                <c:pt idx="20661">
                  <c:v>563660000000</c:v>
                </c:pt>
                <c:pt idx="20662">
                  <c:v>569955000000</c:v>
                </c:pt>
                <c:pt idx="20663">
                  <c:v>572828000000</c:v>
                </c:pt>
                <c:pt idx="20664">
                  <c:v>577661000000</c:v>
                </c:pt>
                <c:pt idx="20665">
                  <c:v>584122000000</c:v>
                </c:pt>
                <c:pt idx="20666">
                  <c:v>588035000000</c:v>
                </c:pt>
                <c:pt idx="20667">
                  <c:v>592927000000</c:v>
                </c:pt>
                <c:pt idx="20668">
                  <c:v>597857000000</c:v>
                </c:pt>
                <c:pt idx="20669">
                  <c:v>603731000000</c:v>
                </c:pt>
                <c:pt idx="20670">
                  <c:v>608686000000</c:v>
                </c:pt>
                <c:pt idx="20671">
                  <c:v>613830000000</c:v>
                </c:pt>
                <c:pt idx="20672">
                  <c:v>618830000000</c:v>
                </c:pt>
                <c:pt idx="20673">
                  <c:v>622655000000</c:v>
                </c:pt>
                <c:pt idx="20674">
                  <c:v>628451000000</c:v>
                </c:pt>
                <c:pt idx="20675">
                  <c:v>633506000000</c:v>
                </c:pt>
                <c:pt idx="20676">
                  <c:v>638881000000</c:v>
                </c:pt>
                <c:pt idx="20677">
                  <c:v>643069000000</c:v>
                </c:pt>
                <c:pt idx="20678">
                  <c:v>648165000000</c:v>
                </c:pt>
                <c:pt idx="20679">
                  <c:v>654439000000</c:v>
                </c:pt>
                <c:pt idx="20680">
                  <c:v>658317000000</c:v>
                </c:pt>
                <c:pt idx="20681">
                  <c:v>663443000000</c:v>
                </c:pt>
                <c:pt idx="20682">
                  <c:v>669081000000</c:v>
                </c:pt>
                <c:pt idx="20683">
                  <c:v>674230000000</c:v>
                </c:pt>
                <c:pt idx="20684">
                  <c:v>678956000000</c:v>
                </c:pt>
                <c:pt idx="20685">
                  <c:v>684840000000</c:v>
                </c:pt>
                <c:pt idx="20686">
                  <c:v>690033000000</c:v>
                </c:pt>
                <c:pt idx="20687">
                  <c:v>694288000000</c:v>
                </c:pt>
                <c:pt idx="20688">
                  <c:v>700376000000</c:v>
                </c:pt>
                <c:pt idx="20689">
                  <c:v>705612000000</c:v>
                </c:pt>
                <c:pt idx="20690">
                  <c:v>710775000000</c:v>
                </c:pt>
                <c:pt idx="20691">
                  <c:v>716039000000</c:v>
                </c:pt>
                <c:pt idx="20692">
                  <c:v>721312000000</c:v>
                </c:pt>
                <c:pt idx="20693">
                  <c:v>726567000000</c:v>
                </c:pt>
                <c:pt idx="20694">
                  <c:v>731851000000</c:v>
                </c:pt>
                <c:pt idx="20695">
                  <c:v>737143000000</c:v>
                </c:pt>
                <c:pt idx="20696">
                  <c:v>742524000000</c:v>
                </c:pt>
                <c:pt idx="20697">
                  <c:v>747818000000</c:v>
                </c:pt>
                <c:pt idx="20698">
                  <c:v>753239000000</c:v>
                </c:pt>
                <c:pt idx="20699">
                  <c:v>758370000000</c:v>
                </c:pt>
                <c:pt idx="20700">
                  <c:v>763683000000</c:v>
                </c:pt>
                <c:pt idx="20701">
                  <c:v>768881000000</c:v>
                </c:pt>
                <c:pt idx="20702">
                  <c:v>774218000000</c:v>
                </c:pt>
                <c:pt idx="20703">
                  <c:v>779560000000</c:v>
                </c:pt>
                <c:pt idx="20704">
                  <c:v>785084000000</c:v>
                </c:pt>
                <c:pt idx="20705">
                  <c:v>790452000000</c:v>
                </c:pt>
                <c:pt idx="20706">
                  <c:v>795823000000</c:v>
                </c:pt>
                <c:pt idx="20707">
                  <c:v>801488000000</c:v>
                </c:pt>
                <c:pt idx="20708">
                  <c:v>806872000000</c:v>
                </c:pt>
                <c:pt idx="20709">
                  <c:v>812454000000</c:v>
                </c:pt>
                <c:pt idx="20710">
                  <c:v>817835000000</c:v>
                </c:pt>
                <c:pt idx="20711">
                  <c:v>823219000000</c:v>
                </c:pt>
                <c:pt idx="20712">
                  <c:v>828509000000</c:v>
                </c:pt>
                <c:pt idx="20713">
                  <c:v>833889000000</c:v>
                </c:pt>
                <c:pt idx="20714">
                  <c:v>839272000000</c:v>
                </c:pt>
                <c:pt idx="20715">
                  <c:v>844347000000</c:v>
                </c:pt>
                <c:pt idx="20716">
                  <c:v>849736000000</c:v>
                </c:pt>
                <c:pt idx="20717">
                  <c:v>855127000000</c:v>
                </c:pt>
                <c:pt idx="20718">
                  <c:v>860524000000</c:v>
                </c:pt>
                <c:pt idx="20719">
                  <c:v>865928000000</c:v>
                </c:pt>
                <c:pt idx="20720">
                  <c:v>871795000000</c:v>
                </c:pt>
                <c:pt idx="20721">
                  <c:v>876843000000</c:v>
                </c:pt>
                <c:pt idx="20722">
                  <c:v>882257000000</c:v>
                </c:pt>
                <c:pt idx="20723">
                  <c:v>887680000000</c:v>
                </c:pt>
                <c:pt idx="20724">
                  <c:v>893093000000</c:v>
                </c:pt>
                <c:pt idx="20725">
                  <c:v>898505000000</c:v>
                </c:pt>
                <c:pt idx="20726">
                  <c:v>904082000000</c:v>
                </c:pt>
                <c:pt idx="20727">
                  <c:v>909491000000</c:v>
                </c:pt>
                <c:pt idx="20728">
                  <c:v>915004000000</c:v>
                </c:pt>
                <c:pt idx="20729">
                  <c:v>920591000000</c:v>
                </c:pt>
                <c:pt idx="20730">
                  <c:v>925998000000</c:v>
                </c:pt>
                <c:pt idx="20731">
                  <c:v>931197000000</c:v>
                </c:pt>
                <c:pt idx="20732">
                  <c:v>937115000000</c:v>
                </c:pt>
                <c:pt idx="20733">
                  <c:v>942527000000</c:v>
                </c:pt>
                <c:pt idx="20734">
                  <c:v>947875000000</c:v>
                </c:pt>
                <c:pt idx="20735">
                  <c:v>953294000000</c:v>
                </c:pt>
                <c:pt idx="20736">
                  <c:v>958711000000</c:v>
                </c:pt>
                <c:pt idx="20737">
                  <c:v>963492000000</c:v>
                </c:pt>
                <c:pt idx="20738">
                  <c:v>968905000000</c:v>
                </c:pt>
                <c:pt idx="20739">
                  <c:v>974548000000</c:v>
                </c:pt>
                <c:pt idx="20740">
                  <c:v>979203000000</c:v>
                </c:pt>
                <c:pt idx="20741">
                  <c:v>984604000000</c:v>
                </c:pt>
                <c:pt idx="20742">
                  <c:v>990990000000</c:v>
                </c:pt>
                <c:pt idx="20743">
                  <c:v>995420000000</c:v>
                </c:pt>
                <c:pt idx="20744">
                  <c:v>1000810000000</c:v>
                </c:pt>
                <c:pt idx="20745">
                  <c:v>1006850000000</c:v>
                </c:pt>
                <c:pt idx="20746">
                  <c:v>1012240000000</c:v>
                </c:pt>
                <c:pt idx="20747">
                  <c:v>1017620000000</c:v>
                </c:pt>
                <c:pt idx="20748">
                  <c:v>1023780000000</c:v>
                </c:pt>
                <c:pt idx="20749">
                  <c:v>1029170000000</c:v>
                </c:pt>
                <c:pt idx="20750">
                  <c:v>1033980000000</c:v>
                </c:pt>
                <c:pt idx="20751">
                  <c:v>1040210000000</c:v>
                </c:pt>
                <c:pt idx="20752">
                  <c:v>1045610000000</c:v>
                </c:pt>
                <c:pt idx="20753">
                  <c:v>1049980000000</c:v>
                </c:pt>
                <c:pt idx="20754">
                  <c:v>1056120000000</c:v>
                </c:pt>
                <c:pt idx="20755">
                  <c:v>1061520000000</c:v>
                </c:pt>
                <c:pt idx="20756">
                  <c:v>1066030000000</c:v>
                </c:pt>
                <c:pt idx="20757">
                  <c:v>1071640000000</c:v>
                </c:pt>
                <c:pt idx="20758">
                  <c:v>1076970000000</c:v>
                </c:pt>
                <c:pt idx="20759">
                  <c:v>1082090000000</c:v>
                </c:pt>
                <c:pt idx="20760">
                  <c:v>1087460000000</c:v>
                </c:pt>
                <c:pt idx="20761">
                  <c:v>1093830000000</c:v>
                </c:pt>
                <c:pt idx="20762">
                  <c:v>1098340000000</c:v>
                </c:pt>
                <c:pt idx="20763">
                  <c:v>1103700000000</c:v>
                </c:pt>
                <c:pt idx="20764">
                  <c:v>1110060000000</c:v>
                </c:pt>
                <c:pt idx="20765">
                  <c:v>1114790000000</c:v>
                </c:pt>
                <c:pt idx="20766">
                  <c:v>1120160000000</c:v>
                </c:pt>
                <c:pt idx="20767">
                  <c:v>1125670000000</c:v>
                </c:pt>
                <c:pt idx="20768">
                  <c:v>1131410000000</c:v>
                </c:pt>
                <c:pt idx="20769">
                  <c:v>1135980000000</c:v>
                </c:pt>
                <c:pt idx="20770">
                  <c:v>1142010000000</c:v>
                </c:pt>
                <c:pt idx="20771">
                  <c:v>1147370000000</c:v>
                </c:pt>
                <c:pt idx="20772">
                  <c:v>1152100000000</c:v>
                </c:pt>
                <c:pt idx="20773">
                  <c:v>1157560000000</c:v>
                </c:pt>
                <c:pt idx="20774">
                  <c:v>1162900000000</c:v>
                </c:pt>
                <c:pt idx="20775">
                  <c:v>1168800000000</c:v>
                </c:pt>
                <c:pt idx="20776">
                  <c:v>1173610000000</c:v>
                </c:pt>
                <c:pt idx="20777">
                  <c:v>1179710000000</c:v>
                </c:pt>
                <c:pt idx="20778">
                  <c:v>1185040000000</c:v>
                </c:pt>
                <c:pt idx="20779">
                  <c:v>1189970000000</c:v>
                </c:pt>
                <c:pt idx="20780">
                  <c:v>1195160000000</c:v>
                </c:pt>
                <c:pt idx="20781">
                  <c:v>1200470000000</c:v>
                </c:pt>
                <c:pt idx="20782">
                  <c:v>1206220000000</c:v>
                </c:pt>
                <c:pt idx="20783">
                  <c:v>1210600000000</c:v>
                </c:pt>
                <c:pt idx="20784">
                  <c:v>1216650000000</c:v>
                </c:pt>
                <c:pt idx="20785">
                  <c:v>1221960000000</c:v>
                </c:pt>
                <c:pt idx="20786">
                  <c:v>1226610000000</c:v>
                </c:pt>
                <c:pt idx="20787">
                  <c:v>1231930000000</c:v>
                </c:pt>
                <c:pt idx="20788">
                  <c:v>1237820000000</c:v>
                </c:pt>
                <c:pt idx="20789">
                  <c:v>1243120000000</c:v>
                </c:pt>
                <c:pt idx="20790">
                  <c:v>1247670000000</c:v>
                </c:pt>
                <c:pt idx="20791">
                  <c:v>1253920000000</c:v>
                </c:pt>
                <c:pt idx="20792">
                  <c:v>1259200000000</c:v>
                </c:pt>
                <c:pt idx="20793">
                  <c:v>1264170000000</c:v>
                </c:pt>
                <c:pt idx="20794">
                  <c:v>1269210000000</c:v>
                </c:pt>
                <c:pt idx="20795">
                  <c:v>1275310000000</c:v>
                </c:pt>
                <c:pt idx="20796">
                  <c:v>1279490000000</c:v>
                </c:pt>
                <c:pt idx="20797">
                  <c:v>1284720000000</c:v>
                </c:pt>
                <c:pt idx="20798">
                  <c:v>1290500000000</c:v>
                </c:pt>
                <c:pt idx="20799">
                  <c:v>1295600000000</c:v>
                </c:pt>
                <c:pt idx="20800">
                  <c:v>1300820000000</c:v>
                </c:pt>
                <c:pt idx="20801">
                  <c:v>1305100000000</c:v>
                </c:pt>
                <c:pt idx="20802">
                  <c:v>1311850000000</c:v>
                </c:pt>
                <c:pt idx="20803">
                  <c:v>1317060000000</c:v>
                </c:pt>
                <c:pt idx="20804">
                  <c:v>1320470000000</c:v>
                </c:pt>
                <c:pt idx="20805">
                  <c:v>1327350000000</c:v>
                </c:pt>
                <c:pt idx="20806">
                  <c:v>1332540000000</c:v>
                </c:pt>
                <c:pt idx="20807">
                  <c:v>1336660000000</c:v>
                </c:pt>
                <c:pt idx="20808">
                  <c:v>1341830000000</c:v>
                </c:pt>
                <c:pt idx="20809">
                  <c:v>1348820000000</c:v>
                </c:pt>
                <c:pt idx="20810">
                  <c:v>1351690000000</c:v>
                </c:pt>
                <c:pt idx="20811">
                  <c:v>1356810000000</c:v>
                </c:pt>
                <c:pt idx="20812">
                  <c:v>1364180000000</c:v>
                </c:pt>
                <c:pt idx="20813">
                  <c:v>1367630000000</c:v>
                </c:pt>
                <c:pt idx="20814">
                  <c:v>1372700000000</c:v>
                </c:pt>
                <c:pt idx="20815">
                  <c:v>1378660000000</c:v>
                </c:pt>
                <c:pt idx="20816">
                  <c:v>1383690000000</c:v>
                </c:pt>
                <c:pt idx="20817">
                  <c:v>1388710000000</c:v>
                </c:pt>
                <c:pt idx="20818">
                  <c:v>1393690000000</c:v>
                </c:pt>
                <c:pt idx="20819">
                  <c:v>1398690000000</c:v>
                </c:pt>
                <c:pt idx="20820">
                  <c:v>1402110000000</c:v>
                </c:pt>
                <c:pt idx="20821">
                  <c:v>1407840000000</c:v>
                </c:pt>
                <c:pt idx="20822">
                  <c:v>1412820000000</c:v>
                </c:pt>
                <c:pt idx="20823">
                  <c:v>1418100000000</c:v>
                </c:pt>
                <c:pt idx="20824">
                  <c:v>1422510000000</c:v>
                </c:pt>
                <c:pt idx="20825">
                  <c:v>1427450000000</c:v>
                </c:pt>
                <c:pt idx="20826">
                  <c:v>1432930000000</c:v>
                </c:pt>
                <c:pt idx="20827">
                  <c:v>1437830000000</c:v>
                </c:pt>
                <c:pt idx="20828">
                  <c:v>1442710000000</c:v>
                </c:pt>
                <c:pt idx="20829">
                  <c:v>1448140000000</c:v>
                </c:pt>
                <c:pt idx="20830">
                  <c:v>1452960000000</c:v>
                </c:pt>
                <c:pt idx="20831">
                  <c:v>1457760000000</c:v>
                </c:pt>
                <c:pt idx="20832">
                  <c:v>1462250000000</c:v>
                </c:pt>
                <c:pt idx="20833">
                  <c:v>1467000000000</c:v>
                </c:pt>
                <c:pt idx="20834">
                  <c:v>1471100000000</c:v>
                </c:pt>
                <c:pt idx="20835">
                  <c:v>1475840000000</c:v>
                </c:pt>
                <c:pt idx="20836">
                  <c:v>1480530000000</c:v>
                </c:pt>
                <c:pt idx="20837">
                  <c:v>1485000000000</c:v>
                </c:pt>
                <c:pt idx="20838">
                  <c:v>1489650000000</c:v>
                </c:pt>
                <c:pt idx="20839">
                  <c:v>1494270000000</c:v>
                </c:pt>
                <c:pt idx="20840">
                  <c:v>1499210000000</c:v>
                </c:pt>
                <c:pt idx="20841">
                  <c:v>1503780000000</c:v>
                </c:pt>
                <c:pt idx="20842">
                  <c:v>1508320000000</c:v>
                </c:pt>
                <c:pt idx="20843">
                  <c:v>1513190000000</c:v>
                </c:pt>
                <c:pt idx="20844">
                  <c:v>1517660000000</c:v>
                </c:pt>
                <c:pt idx="20845">
                  <c:v>1521750000000</c:v>
                </c:pt>
                <c:pt idx="20846">
                  <c:v>1526150000000</c:v>
                </c:pt>
                <c:pt idx="20847">
                  <c:v>1530510000000</c:v>
                </c:pt>
                <c:pt idx="20848">
                  <c:v>1534420000000</c:v>
                </c:pt>
                <c:pt idx="20849">
                  <c:v>1538720000000</c:v>
                </c:pt>
                <c:pt idx="20850">
                  <c:v>1542970000000</c:v>
                </c:pt>
                <c:pt idx="20851">
                  <c:v>1547210000000</c:v>
                </c:pt>
                <c:pt idx="20852">
                  <c:v>1551390000000</c:v>
                </c:pt>
                <c:pt idx="20853">
                  <c:v>1555540000000</c:v>
                </c:pt>
                <c:pt idx="20854">
                  <c:v>1560140000000</c:v>
                </c:pt>
                <c:pt idx="20855">
                  <c:v>1564200000000</c:v>
                </c:pt>
                <c:pt idx="20856">
                  <c:v>1568180000000</c:v>
                </c:pt>
                <c:pt idx="20857">
                  <c:v>1572850000000</c:v>
                </c:pt>
                <c:pt idx="20858">
                  <c:v>1576780000000</c:v>
                </c:pt>
                <c:pt idx="20859">
                  <c:v>1580820000000</c:v>
                </c:pt>
                <c:pt idx="20860">
                  <c:v>1584670000000</c:v>
                </c:pt>
                <c:pt idx="20861">
                  <c:v>1588460000000</c:v>
                </c:pt>
                <c:pt idx="20862">
                  <c:v>1591650000000</c:v>
                </c:pt>
                <c:pt idx="20863">
                  <c:v>1595340000000</c:v>
                </c:pt>
                <c:pt idx="20864">
                  <c:v>1598350000000</c:v>
                </c:pt>
                <c:pt idx="20865">
                  <c:v>1601640000000</c:v>
                </c:pt>
                <c:pt idx="20866">
                  <c:v>1605160000000</c:v>
                </c:pt>
                <c:pt idx="20867">
                  <c:v>1609440000000</c:v>
                </c:pt>
                <c:pt idx="20868">
                  <c:v>1611520000000</c:v>
                </c:pt>
                <c:pt idx="20869">
                  <c:v>1614850000000</c:v>
                </c:pt>
                <c:pt idx="20870">
                  <c:v>1618610000000</c:v>
                </c:pt>
                <c:pt idx="20871">
                  <c:v>1621820000000</c:v>
                </c:pt>
                <c:pt idx="20872">
                  <c:v>1624960000000</c:v>
                </c:pt>
                <c:pt idx="20873">
                  <c:v>1629130000000</c:v>
                </c:pt>
                <c:pt idx="20874">
                  <c:v>1632140000000</c:v>
                </c:pt>
                <c:pt idx="20875">
                  <c:v>1634080000000</c:v>
                </c:pt>
                <c:pt idx="20876">
                  <c:v>1638480000000</c:v>
                </c:pt>
                <c:pt idx="20877">
                  <c:v>1641290000000</c:v>
                </c:pt>
                <c:pt idx="20878">
                  <c:v>1642380000000</c:v>
                </c:pt>
                <c:pt idx="20879">
                  <c:v>1645890000000</c:v>
                </c:pt>
                <c:pt idx="20880">
                  <c:v>1648480000000</c:v>
                </c:pt>
                <c:pt idx="20881">
                  <c:v>1649880000000</c:v>
                </c:pt>
                <c:pt idx="20882">
                  <c:v>1652300000000</c:v>
                </c:pt>
                <c:pt idx="20883">
                  <c:v>1656360000000</c:v>
                </c:pt>
                <c:pt idx="20884">
                  <c:v>1656700000000</c:v>
                </c:pt>
                <c:pt idx="20885">
                  <c:v>1658870000000</c:v>
                </c:pt>
                <c:pt idx="20886">
                  <c:v>1662430000000</c:v>
                </c:pt>
                <c:pt idx="20887">
                  <c:v>1663860000000</c:v>
                </c:pt>
                <c:pt idx="20888">
                  <c:v>1665770000000</c:v>
                </c:pt>
                <c:pt idx="20889">
                  <c:v>1666850000000</c:v>
                </c:pt>
                <c:pt idx="20890">
                  <c:v>1670380000000</c:v>
                </c:pt>
                <c:pt idx="20891">
                  <c:v>1672000000000</c:v>
                </c:pt>
                <c:pt idx="20892">
                  <c:v>1671180000000</c:v>
                </c:pt>
                <c:pt idx="20893">
                  <c:v>1674720000000</c:v>
                </c:pt>
                <c:pt idx="20894">
                  <c:v>1674890000000</c:v>
                </c:pt>
                <c:pt idx="20895">
                  <c:v>1675950000000</c:v>
                </c:pt>
                <c:pt idx="20896">
                  <c:v>1677060000000</c:v>
                </c:pt>
                <c:pt idx="20897">
                  <c:v>1679660000000</c:v>
                </c:pt>
                <c:pt idx="20898">
                  <c:v>1678250000000</c:v>
                </c:pt>
                <c:pt idx="20899">
                  <c:v>1679040000000</c:v>
                </c:pt>
                <c:pt idx="20900">
                  <c:v>1682260000000</c:v>
                </c:pt>
                <c:pt idx="20901">
                  <c:v>1680980000000</c:v>
                </c:pt>
                <c:pt idx="20902">
                  <c:v>1681450000000</c:v>
                </c:pt>
                <c:pt idx="20903">
                  <c:v>1682270000000</c:v>
                </c:pt>
                <c:pt idx="20904">
                  <c:v>1683310000000</c:v>
                </c:pt>
                <c:pt idx="20905">
                  <c:v>1681410000000</c:v>
                </c:pt>
                <c:pt idx="20906">
                  <c:v>1683550000000</c:v>
                </c:pt>
                <c:pt idx="20907">
                  <c:v>1683420000000</c:v>
                </c:pt>
                <c:pt idx="20908">
                  <c:v>1681110000000</c:v>
                </c:pt>
                <c:pt idx="20909">
                  <c:v>1681800000000</c:v>
                </c:pt>
                <c:pt idx="20910">
                  <c:v>1681280000000</c:v>
                </c:pt>
                <c:pt idx="20911">
                  <c:v>1680470000000</c:v>
                </c:pt>
                <c:pt idx="20912">
                  <c:v>1678960000000</c:v>
                </c:pt>
                <c:pt idx="20913">
                  <c:v>1679750000000</c:v>
                </c:pt>
                <c:pt idx="20914">
                  <c:v>1678720000000</c:v>
                </c:pt>
                <c:pt idx="20915">
                  <c:v>1675860000000</c:v>
                </c:pt>
                <c:pt idx="20916">
                  <c:v>1675900000000</c:v>
                </c:pt>
                <c:pt idx="20917">
                  <c:v>1674460000000</c:v>
                </c:pt>
                <c:pt idx="20918">
                  <c:v>1672630000000</c:v>
                </c:pt>
                <c:pt idx="20919">
                  <c:v>1670440000000</c:v>
                </c:pt>
                <c:pt idx="20920">
                  <c:v>1669540000000</c:v>
                </c:pt>
                <c:pt idx="20921">
                  <c:v>1667550000000</c:v>
                </c:pt>
                <c:pt idx="20922">
                  <c:v>1664160000000</c:v>
                </c:pt>
                <c:pt idx="20923">
                  <c:v>1662370000000</c:v>
                </c:pt>
                <c:pt idx="20924">
                  <c:v>1659720000000</c:v>
                </c:pt>
                <c:pt idx="20925">
                  <c:v>1657120000000</c:v>
                </c:pt>
                <c:pt idx="20926">
                  <c:v>1653990000000</c:v>
                </c:pt>
                <c:pt idx="20927">
                  <c:v>1651980000000</c:v>
                </c:pt>
                <c:pt idx="20928">
                  <c:v>1648960000000</c:v>
                </c:pt>
                <c:pt idx="20929">
                  <c:v>1644700000000</c:v>
                </c:pt>
                <c:pt idx="20930">
                  <c:v>1641990000000</c:v>
                </c:pt>
                <c:pt idx="20931">
                  <c:v>1638560000000</c:v>
                </c:pt>
                <c:pt idx="20932">
                  <c:v>1634470000000</c:v>
                </c:pt>
                <c:pt idx="20933">
                  <c:v>1630700000000</c:v>
                </c:pt>
                <c:pt idx="20934">
                  <c:v>1627940000000</c:v>
                </c:pt>
                <c:pt idx="20935">
                  <c:v>1622700000000</c:v>
                </c:pt>
                <c:pt idx="20936">
                  <c:v>1618470000000</c:v>
                </c:pt>
                <c:pt idx="20937">
                  <c:v>1614790000000</c:v>
                </c:pt>
                <c:pt idx="20938">
                  <c:v>1610180000000</c:v>
                </c:pt>
                <c:pt idx="20939">
                  <c:v>1605480000000</c:v>
                </c:pt>
                <c:pt idx="20940">
                  <c:v>1600290000000</c:v>
                </c:pt>
                <c:pt idx="20941">
                  <c:v>1596220000000</c:v>
                </c:pt>
                <c:pt idx="20942">
                  <c:v>1591050000000</c:v>
                </c:pt>
                <c:pt idx="20943">
                  <c:v>1584980000000</c:v>
                </c:pt>
                <c:pt idx="20944">
                  <c:v>1579490000000</c:v>
                </c:pt>
                <c:pt idx="20945">
                  <c:v>1573980000000</c:v>
                </c:pt>
                <c:pt idx="20946">
                  <c:v>1567550000000</c:v>
                </c:pt>
                <c:pt idx="20947">
                  <c:v>1561600000000</c:v>
                </c:pt>
                <c:pt idx="20948">
                  <c:v>1556190000000</c:v>
                </c:pt>
                <c:pt idx="20949">
                  <c:v>1549380000000</c:v>
                </c:pt>
                <c:pt idx="20950">
                  <c:v>1542990000000</c:v>
                </c:pt>
                <c:pt idx="20951">
                  <c:v>1537260000000</c:v>
                </c:pt>
                <c:pt idx="20952">
                  <c:v>1530580000000</c:v>
                </c:pt>
                <c:pt idx="20953">
                  <c:v>1523740000000</c:v>
                </c:pt>
                <c:pt idx="20954">
                  <c:v>1516820000000</c:v>
                </c:pt>
                <c:pt idx="20955">
                  <c:v>1509680000000</c:v>
                </c:pt>
                <c:pt idx="20956">
                  <c:v>1501720000000</c:v>
                </c:pt>
                <c:pt idx="20957">
                  <c:v>1493620000000</c:v>
                </c:pt>
                <c:pt idx="20958">
                  <c:v>1486030000000</c:v>
                </c:pt>
                <c:pt idx="20959">
                  <c:v>1480080000000</c:v>
                </c:pt>
                <c:pt idx="20960">
                  <c:v>1470100000000</c:v>
                </c:pt>
                <c:pt idx="20961">
                  <c:v>1462080000000</c:v>
                </c:pt>
                <c:pt idx="20962">
                  <c:v>1454740000000</c:v>
                </c:pt>
                <c:pt idx="20963">
                  <c:v>1446430000000</c:v>
                </c:pt>
                <c:pt idx="20964">
                  <c:v>1437990000000</c:v>
                </c:pt>
                <c:pt idx="20965">
                  <c:v>1430770000000</c:v>
                </c:pt>
                <c:pt idx="20966">
                  <c:v>1422060000000</c:v>
                </c:pt>
                <c:pt idx="20967">
                  <c:v>1413220000000</c:v>
                </c:pt>
                <c:pt idx="20968">
                  <c:v>1403740000000</c:v>
                </c:pt>
                <c:pt idx="20969">
                  <c:v>1394640000000</c:v>
                </c:pt>
                <c:pt idx="20970">
                  <c:v>1384320000000</c:v>
                </c:pt>
                <c:pt idx="20971">
                  <c:v>1374260000000</c:v>
                </c:pt>
                <c:pt idx="20972">
                  <c:v>1364790000000</c:v>
                </c:pt>
                <c:pt idx="20973">
                  <c:v>1354910000000</c:v>
                </c:pt>
                <c:pt idx="20974">
                  <c:v>1345200000000</c:v>
                </c:pt>
                <c:pt idx="20975">
                  <c:v>1335370000000</c:v>
                </c:pt>
                <c:pt idx="20976">
                  <c:v>1326610000000</c:v>
                </c:pt>
                <c:pt idx="20977">
                  <c:v>1316550000000</c:v>
                </c:pt>
                <c:pt idx="20978">
                  <c:v>1306380000000</c:v>
                </c:pt>
                <c:pt idx="20979">
                  <c:v>1297690000000</c:v>
                </c:pt>
                <c:pt idx="20980">
                  <c:v>1287290000000</c:v>
                </c:pt>
                <c:pt idx="20981">
                  <c:v>1276050000000</c:v>
                </c:pt>
                <c:pt idx="20982">
                  <c:v>1265460000000</c:v>
                </c:pt>
                <c:pt idx="20983">
                  <c:v>1254770000000</c:v>
                </c:pt>
                <c:pt idx="20984">
                  <c:v>1242220000000</c:v>
                </c:pt>
                <c:pt idx="20985">
                  <c:v>1231360000000</c:v>
                </c:pt>
                <c:pt idx="20986">
                  <c:v>1220420000000</c:v>
                </c:pt>
                <c:pt idx="20987">
                  <c:v>1209020000000</c:v>
                </c:pt>
                <c:pt idx="20988">
                  <c:v>1197920000000</c:v>
                </c:pt>
                <c:pt idx="20989">
                  <c:v>1186740000000</c:v>
                </c:pt>
                <c:pt idx="20990">
                  <c:v>1176310000000</c:v>
                </c:pt>
                <c:pt idx="20991">
                  <c:v>1164980000000</c:v>
                </c:pt>
                <c:pt idx="20992">
                  <c:v>1154880000000</c:v>
                </c:pt>
                <c:pt idx="20993">
                  <c:v>1143390000000</c:v>
                </c:pt>
                <c:pt idx="20994">
                  <c:v>1131830000000</c:v>
                </c:pt>
                <c:pt idx="20995">
                  <c:v>1120050000000</c:v>
                </c:pt>
                <c:pt idx="20996">
                  <c:v>1108370000000</c:v>
                </c:pt>
                <c:pt idx="20997">
                  <c:v>1096650000000</c:v>
                </c:pt>
                <c:pt idx="20998">
                  <c:v>1084090000000</c:v>
                </c:pt>
                <c:pt idx="20999">
                  <c:v>1072280000000</c:v>
                </c:pt>
                <c:pt idx="21000">
                  <c:v>1061400000000</c:v>
                </c:pt>
                <c:pt idx="21001">
                  <c:v>1048240000000</c:v>
                </c:pt>
                <c:pt idx="21002">
                  <c:v>1036330000000</c:v>
                </c:pt>
                <c:pt idx="21003">
                  <c:v>1024970000000</c:v>
                </c:pt>
                <c:pt idx="21004">
                  <c:v>1012390000000</c:v>
                </c:pt>
                <c:pt idx="21005">
                  <c:v>1000390000000</c:v>
                </c:pt>
                <c:pt idx="21006">
                  <c:v>988751000000</c:v>
                </c:pt>
                <c:pt idx="21007">
                  <c:v>976705000000</c:v>
                </c:pt>
                <c:pt idx="21008">
                  <c:v>964642000000</c:v>
                </c:pt>
                <c:pt idx="21009">
                  <c:v>952506000000</c:v>
                </c:pt>
                <c:pt idx="21010">
                  <c:v>940423000000</c:v>
                </c:pt>
                <c:pt idx="21011">
                  <c:v>928256000000</c:v>
                </c:pt>
                <c:pt idx="21012">
                  <c:v>916170000000</c:v>
                </c:pt>
                <c:pt idx="21013">
                  <c:v>904090000000</c:v>
                </c:pt>
                <c:pt idx="21014">
                  <c:v>892171000000</c:v>
                </c:pt>
                <c:pt idx="21015">
                  <c:v>879965000000</c:v>
                </c:pt>
                <c:pt idx="21016">
                  <c:v>867916000000</c:v>
                </c:pt>
                <c:pt idx="21017">
                  <c:v>855646000000</c:v>
                </c:pt>
                <c:pt idx="21018">
                  <c:v>843636000000</c:v>
                </c:pt>
                <c:pt idx="21019">
                  <c:v>831834000000</c:v>
                </c:pt>
                <c:pt idx="21020">
                  <c:v>819557000000</c:v>
                </c:pt>
                <c:pt idx="21021">
                  <c:v>807625000000</c:v>
                </c:pt>
                <c:pt idx="21022">
                  <c:v>796054000000</c:v>
                </c:pt>
                <c:pt idx="21023">
                  <c:v>783941000000</c:v>
                </c:pt>
                <c:pt idx="21024">
                  <c:v>772115000000</c:v>
                </c:pt>
                <c:pt idx="21025">
                  <c:v>760277000000</c:v>
                </c:pt>
                <c:pt idx="21026">
                  <c:v>748955000000</c:v>
                </c:pt>
                <c:pt idx="21027">
                  <c:v>737261000000</c:v>
                </c:pt>
                <c:pt idx="21028">
                  <c:v>725059000000</c:v>
                </c:pt>
                <c:pt idx="21029">
                  <c:v>714263000000</c:v>
                </c:pt>
                <c:pt idx="21030">
                  <c:v>702058000000</c:v>
                </c:pt>
                <c:pt idx="21031">
                  <c:v>691018000000</c:v>
                </c:pt>
                <c:pt idx="21032">
                  <c:v>679612000000</c:v>
                </c:pt>
                <c:pt idx="21033">
                  <c:v>668330000000</c:v>
                </c:pt>
                <c:pt idx="21034">
                  <c:v>656685000000</c:v>
                </c:pt>
                <c:pt idx="21035">
                  <c:v>645492000000</c:v>
                </c:pt>
                <c:pt idx="21036">
                  <c:v>634878000000</c:v>
                </c:pt>
                <c:pt idx="21037">
                  <c:v>623173000000</c:v>
                </c:pt>
                <c:pt idx="21038">
                  <c:v>612535000000</c:v>
                </c:pt>
                <c:pt idx="21039">
                  <c:v>601649000000</c:v>
                </c:pt>
                <c:pt idx="21040">
                  <c:v>590567000000</c:v>
                </c:pt>
                <c:pt idx="21041">
                  <c:v>579847000000</c:v>
                </c:pt>
                <c:pt idx="21042">
                  <c:v>569333000000</c:v>
                </c:pt>
                <c:pt idx="21043">
                  <c:v>558806000000</c:v>
                </c:pt>
                <c:pt idx="21044">
                  <c:v>548219000000</c:v>
                </c:pt>
                <c:pt idx="21045">
                  <c:v>537958000000</c:v>
                </c:pt>
                <c:pt idx="21046">
                  <c:v>527715000000</c:v>
                </c:pt>
                <c:pt idx="21047">
                  <c:v>517598000000</c:v>
                </c:pt>
                <c:pt idx="21048">
                  <c:v>507415000000</c:v>
                </c:pt>
                <c:pt idx="21049">
                  <c:v>497621000000</c:v>
                </c:pt>
                <c:pt idx="21050">
                  <c:v>487782000000</c:v>
                </c:pt>
                <c:pt idx="21051">
                  <c:v>477807000000</c:v>
                </c:pt>
                <c:pt idx="21052">
                  <c:v>468242000000</c:v>
                </c:pt>
                <c:pt idx="21053">
                  <c:v>458721000000</c:v>
                </c:pt>
                <c:pt idx="21054">
                  <c:v>449392000000</c:v>
                </c:pt>
                <c:pt idx="21055">
                  <c:v>439885000000</c:v>
                </c:pt>
                <c:pt idx="21056">
                  <c:v>431099000000</c:v>
                </c:pt>
                <c:pt idx="21057">
                  <c:v>422013000000</c:v>
                </c:pt>
                <c:pt idx="21058">
                  <c:v>412662000000</c:v>
                </c:pt>
                <c:pt idx="21059">
                  <c:v>404267000000</c:v>
                </c:pt>
                <c:pt idx="21060">
                  <c:v>395318000000</c:v>
                </c:pt>
                <c:pt idx="21061">
                  <c:v>386698000000</c:v>
                </c:pt>
                <c:pt idx="21062">
                  <c:v>378393000000</c:v>
                </c:pt>
                <c:pt idx="21063">
                  <c:v>369976000000</c:v>
                </c:pt>
                <c:pt idx="21064">
                  <c:v>361701000000</c:v>
                </c:pt>
                <c:pt idx="21065">
                  <c:v>353339000000</c:v>
                </c:pt>
                <c:pt idx="21066">
                  <c:v>345554000000</c:v>
                </c:pt>
                <c:pt idx="21067">
                  <c:v>336938000000</c:v>
                </c:pt>
                <c:pt idx="21068">
                  <c:v>329804000000</c:v>
                </c:pt>
                <c:pt idx="21069">
                  <c:v>322132000000</c:v>
                </c:pt>
                <c:pt idx="21070">
                  <c:v>313723000000</c:v>
                </c:pt>
                <c:pt idx="21071">
                  <c:v>306876000000</c:v>
                </c:pt>
                <c:pt idx="21072">
                  <c:v>299575000000</c:v>
                </c:pt>
                <c:pt idx="21073">
                  <c:v>292021000000</c:v>
                </c:pt>
                <c:pt idx="21074">
                  <c:v>284921000000</c:v>
                </c:pt>
                <c:pt idx="21075">
                  <c:v>277989000000</c:v>
                </c:pt>
                <c:pt idx="21076">
                  <c:v>271712000000</c:v>
                </c:pt>
                <c:pt idx="21077">
                  <c:v>264304000000</c:v>
                </c:pt>
                <c:pt idx="21078">
                  <c:v>257730000000</c:v>
                </c:pt>
                <c:pt idx="21079">
                  <c:v>251485000000</c:v>
                </c:pt>
                <c:pt idx="21080">
                  <c:v>245141000000</c:v>
                </c:pt>
                <c:pt idx="21081">
                  <c:v>239477000000</c:v>
                </c:pt>
                <c:pt idx="21082">
                  <c:v>233268000000</c:v>
                </c:pt>
                <c:pt idx="21083">
                  <c:v>227267000000</c:v>
                </c:pt>
                <c:pt idx="21084">
                  <c:v>220982000000</c:v>
                </c:pt>
                <c:pt idx="21085">
                  <c:v>215830000000</c:v>
                </c:pt>
                <c:pt idx="21086">
                  <c:v>210173000000</c:v>
                </c:pt>
                <c:pt idx="21087">
                  <c:v>204360000000</c:v>
                </c:pt>
                <c:pt idx="21088">
                  <c:v>198934000000</c:v>
                </c:pt>
                <c:pt idx="21089">
                  <c:v>193620000000</c:v>
                </c:pt>
                <c:pt idx="21090">
                  <c:v>187986000000</c:v>
                </c:pt>
                <c:pt idx="21091">
                  <c:v>182901000000</c:v>
                </c:pt>
                <c:pt idx="21092">
                  <c:v>178220000000</c:v>
                </c:pt>
                <c:pt idx="21093">
                  <c:v>172902000000</c:v>
                </c:pt>
                <c:pt idx="21094">
                  <c:v>168144000000</c:v>
                </c:pt>
                <c:pt idx="21095">
                  <c:v>163994000000</c:v>
                </c:pt>
                <c:pt idx="21096">
                  <c:v>159143000000</c:v>
                </c:pt>
                <c:pt idx="21097">
                  <c:v>154698000000</c:v>
                </c:pt>
                <c:pt idx="21098">
                  <c:v>150568000000</c:v>
                </c:pt>
                <c:pt idx="21099">
                  <c:v>146322000000</c:v>
                </c:pt>
                <c:pt idx="21100">
                  <c:v>142176000000</c:v>
                </c:pt>
                <c:pt idx="21101">
                  <c:v>138106000000</c:v>
                </c:pt>
                <c:pt idx="21102">
                  <c:v>134155000000</c:v>
                </c:pt>
                <c:pt idx="21103">
                  <c:v>130053000000</c:v>
                </c:pt>
                <c:pt idx="21104">
                  <c:v>126373000000</c:v>
                </c:pt>
                <c:pt idx="21105">
                  <c:v>122707000000</c:v>
                </c:pt>
                <c:pt idx="21106">
                  <c:v>119028000000</c:v>
                </c:pt>
                <c:pt idx="21107">
                  <c:v>115548000000</c:v>
                </c:pt>
                <c:pt idx="21108">
                  <c:v>112156000000</c:v>
                </c:pt>
                <c:pt idx="21109">
                  <c:v>108886000000</c:v>
                </c:pt>
                <c:pt idx="21110">
                  <c:v>105670000000</c:v>
                </c:pt>
                <c:pt idx="21111">
                  <c:v>102538000000</c:v>
                </c:pt>
                <c:pt idx="21112">
                  <c:v>99513200000</c:v>
                </c:pt>
                <c:pt idx="21113">
                  <c:v>96547200000</c:v>
                </c:pt>
                <c:pt idx="21114">
                  <c:v>93661200000</c:v>
                </c:pt>
                <c:pt idx="21115">
                  <c:v>90762600000</c:v>
                </c:pt>
                <c:pt idx="21116">
                  <c:v>88033900000</c:v>
                </c:pt>
                <c:pt idx="21117">
                  <c:v>85265300000</c:v>
                </c:pt>
                <c:pt idx="21118">
                  <c:v>82689100000</c:v>
                </c:pt>
                <c:pt idx="21119">
                  <c:v>80185600000</c:v>
                </c:pt>
                <c:pt idx="21120">
                  <c:v>77727000000</c:v>
                </c:pt>
                <c:pt idx="21121">
                  <c:v>75367900000</c:v>
                </c:pt>
                <c:pt idx="21122">
                  <c:v>73077200000</c:v>
                </c:pt>
                <c:pt idx="21123">
                  <c:v>70885000000</c:v>
                </c:pt>
                <c:pt idx="21124">
                  <c:v>68730100000</c:v>
                </c:pt>
                <c:pt idx="21125">
                  <c:v>66639300000</c:v>
                </c:pt>
                <c:pt idx="21126">
                  <c:v>64586900000</c:v>
                </c:pt>
                <c:pt idx="21127">
                  <c:v>62623300000</c:v>
                </c:pt>
                <c:pt idx="21128">
                  <c:v>60613000000</c:v>
                </c:pt>
                <c:pt idx="21129">
                  <c:v>58770700000</c:v>
                </c:pt>
                <c:pt idx="21130">
                  <c:v>56985500000</c:v>
                </c:pt>
                <c:pt idx="21131">
                  <c:v>55178000000</c:v>
                </c:pt>
                <c:pt idx="21132">
                  <c:v>53505000000</c:v>
                </c:pt>
                <c:pt idx="21133">
                  <c:v>51885100000</c:v>
                </c:pt>
                <c:pt idx="21134">
                  <c:v>50342200000</c:v>
                </c:pt>
                <c:pt idx="21135">
                  <c:v>48825800000</c:v>
                </c:pt>
                <c:pt idx="21136">
                  <c:v>47329700000</c:v>
                </c:pt>
                <c:pt idx="21137">
                  <c:v>45991700000</c:v>
                </c:pt>
                <c:pt idx="21138">
                  <c:v>44620500000</c:v>
                </c:pt>
                <c:pt idx="21139">
                  <c:v>43173300000</c:v>
                </c:pt>
                <c:pt idx="21140">
                  <c:v>41989800000</c:v>
                </c:pt>
                <c:pt idx="21141">
                  <c:v>40753200000</c:v>
                </c:pt>
                <c:pt idx="21142">
                  <c:v>39473600000</c:v>
                </c:pt>
                <c:pt idx="21143">
                  <c:v>38321600000</c:v>
                </c:pt>
                <c:pt idx="21144">
                  <c:v>37209600000</c:v>
                </c:pt>
                <c:pt idx="21145">
                  <c:v>36078800000</c:v>
                </c:pt>
                <c:pt idx="21146">
                  <c:v>35044900000</c:v>
                </c:pt>
                <c:pt idx="21147">
                  <c:v>34133200000</c:v>
                </c:pt>
                <c:pt idx="21148">
                  <c:v>33100400000</c:v>
                </c:pt>
                <c:pt idx="21149">
                  <c:v>32175300000</c:v>
                </c:pt>
                <c:pt idx="21150">
                  <c:v>31263900000</c:v>
                </c:pt>
                <c:pt idx="21151">
                  <c:v>30437600000</c:v>
                </c:pt>
                <c:pt idx="21152">
                  <c:v>29612300000</c:v>
                </c:pt>
                <c:pt idx="21153">
                  <c:v>28753800000</c:v>
                </c:pt>
                <c:pt idx="21154">
                  <c:v>27991600000</c:v>
                </c:pt>
                <c:pt idx="21155">
                  <c:v>27253300000</c:v>
                </c:pt>
                <c:pt idx="21156">
                  <c:v>26453600000</c:v>
                </c:pt>
                <c:pt idx="21157">
                  <c:v>25777700000</c:v>
                </c:pt>
                <c:pt idx="21158">
                  <c:v>25213100000</c:v>
                </c:pt>
                <c:pt idx="21159">
                  <c:v>24452600000</c:v>
                </c:pt>
                <c:pt idx="21160">
                  <c:v>23854500000</c:v>
                </c:pt>
                <c:pt idx="21161">
                  <c:v>23345300000</c:v>
                </c:pt>
                <c:pt idx="21162">
                  <c:v>22752600000</c:v>
                </c:pt>
                <c:pt idx="21163">
                  <c:v>22224200000</c:v>
                </c:pt>
                <c:pt idx="21164">
                  <c:v>21675300000</c:v>
                </c:pt>
                <c:pt idx="21165">
                  <c:v>21251400000</c:v>
                </c:pt>
                <c:pt idx="21166">
                  <c:v>20705500000</c:v>
                </c:pt>
                <c:pt idx="21167">
                  <c:v>20296700000</c:v>
                </c:pt>
                <c:pt idx="21168">
                  <c:v>19869800000</c:v>
                </c:pt>
                <c:pt idx="21169">
                  <c:v>19459200000</c:v>
                </c:pt>
                <c:pt idx="21170">
                  <c:v>19002800000</c:v>
                </c:pt>
                <c:pt idx="21171">
                  <c:v>18629300000</c:v>
                </c:pt>
                <c:pt idx="21172">
                  <c:v>18339800000</c:v>
                </c:pt>
                <c:pt idx="21173">
                  <c:v>17902300000</c:v>
                </c:pt>
                <c:pt idx="21174">
                  <c:v>17612400000</c:v>
                </c:pt>
                <c:pt idx="21175">
                  <c:v>17301400000</c:v>
                </c:pt>
                <c:pt idx="21176">
                  <c:v>16980800000</c:v>
                </c:pt>
                <c:pt idx="21177">
                  <c:v>16652400000</c:v>
                </c:pt>
                <c:pt idx="21178">
                  <c:v>16414200000</c:v>
                </c:pt>
                <c:pt idx="21179">
                  <c:v>16160000000</c:v>
                </c:pt>
                <c:pt idx="21180">
                  <c:v>15861700000</c:v>
                </c:pt>
                <c:pt idx="21181">
                  <c:v>15610100000</c:v>
                </c:pt>
                <c:pt idx="21182">
                  <c:v>15393200000</c:v>
                </c:pt>
                <c:pt idx="21183">
                  <c:v>15205400000</c:v>
                </c:pt>
                <c:pt idx="21184">
                  <c:v>14907600000</c:v>
                </c:pt>
                <c:pt idx="21185">
                  <c:v>14784400000</c:v>
                </c:pt>
                <c:pt idx="21186">
                  <c:v>14609900000</c:v>
                </c:pt>
                <c:pt idx="21187">
                  <c:v>14348800000</c:v>
                </c:pt>
                <c:pt idx="21188">
                  <c:v>14205100000</c:v>
                </c:pt>
                <c:pt idx="21189">
                  <c:v>14059000000</c:v>
                </c:pt>
                <c:pt idx="21190">
                  <c:v>13908000000</c:v>
                </c:pt>
                <c:pt idx="21191">
                  <c:v>13728400000</c:v>
                </c:pt>
                <c:pt idx="21192">
                  <c:v>13637600000</c:v>
                </c:pt>
                <c:pt idx="21193">
                  <c:v>13524400000</c:v>
                </c:pt>
                <c:pt idx="21194">
                  <c:v>13383300000</c:v>
                </c:pt>
                <c:pt idx="21195">
                  <c:v>13265600000</c:v>
                </c:pt>
                <c:pt idx="21196">
                  <c:v>13205200000</c:v>
                </c:pt>
                <c:pt idx="21197">
                  <c:v>13117800000</c:v>
                </c:pt>
                <c:pt idx="21198">
                  <c:v>12964400000</c:v>
                </c:pt>
                <c:pt idx="21199">
                  <c:v>12939600000</c:v>
                </c:pt>
                <c:pt idx="21200">
                  <c:v>12868800000</c:v>
                </c:pt>
                <c:pt idx="21201">
                  <c:v>12755100000</c:v>
                </c:pt>
                <c:pt idx="21202">
                  <c:v>12689200000</c:v>
                </c:pt>
                <c:pt idx="21203">
                  <c:v>12646100000</c:v>
                </c:pt>
                <c:pt idx="21204">
                  <c:v>12548700000</c:v>
                </c:pt>
                <c:pt idx="21205">
                  <c:v>12502500000</c:v>
                </c:pt>
                <c:pt idx="21206">
                  <c:v>12483400000</c:v>
                </c:pt>
                <c:pt idx="21207">
                  <c:v>12428300000</c:v>
                </c:pt>
                <c:pt idx="21208">
                  <c:v>12394200000</c:v>
                </c:pt>
                <c:pt idx="21209">
                  <c:v>12332400000</c:v>
                </c:pt>
                <c:pt idx="21210">
                  <c:v>12342200000</c:v>
                </c:pt>
                <c:pt idx="21211">
                  <c:v>12318800000</c:v>
                </c:pt>
                <c:pt idx="21212">
                  <c:v>12233900000</c:v>
                </c:pt>
                <c:pt idx="21213">
                  <c:v>12252800000</c:v>
                </c:pt>
                <c:pt idx="21214">
                  <c:v>12238700000</c:v>
                </c:pt>
                <c:pt idx="21215">
                  <c:v>12180900000</c:v>
                </c:pt>
                <c:pt idx="21216">
                  <c:v>12172900000</c:v>
                </c:pt>
                <c:pt idx="21217">
                  <c:v>12185400000</c:v>
                </c:pt>
                <c:pt idx="21218">
                  <c:v>12143300000</c:v>
                </c:pt>
                <c:pt idx="21219">
                  <c:v>12142900000</c:v>
                </c:pt>
                <c:pt idx="21220">
                  <c:v>12150400000</c:v>
                </c:pt>
                <c:pt idx="21221">
                  <c:v>12150500000</c:v>
                </c:pt>
                <c:pt idx="21222">
                  <c:v>12156900000</c:v>
                </c:pt>
                <c:pt idx="21223">
                  <c:v>12153400000</c:v>
                </c:pt>
                <c:pt idx="21224">
                  <c:v>12164600000</c:v>
                </c:pt>
                <c:pt idx="21225">
                  <c:v>12177200000</c:v>
                </c:pt>
                <c:pt idx="21226">
                  <c:v>12149800000</c:v>
                </c:pt>
                <c:pt idx="21227">
                  <c:v>12166800000</c:v>
                </c:pt>
                <c:pt idx="21228">
                  <c:v>12159500000</c:v>
                </c:pt>
                <c:pt idx="21229">
                  <c:v>12159700000</c:v>
                </c:pt>
                <c:pt idx="21230">
                  <c:v>12181400000</c:v>
                </c:pt>
                <c:pt idx="21231">
                  <c:v>12221100000</c:v>
                </c:pt>
                <c:pt idx="21232">
                  <c:v>12215100000</c:v>
                </c:pt>
                <c:pt idx="21233">
                  <c:v>12240400000</c:v>
                </c:pt>
                <c:pt idx="21234">
                  <c:v>12276100000</c:v>
                </c:pt>
                <c:pt idx="21235">
                  <c:v>12303500000</c:v>
                </c:pt>
                <c:pt idx="21236">
                  <c:v>12331500000</c:v>
                </c:pt>
                <c:pt idx="21237">
                  <c:v>12359700000</c:v>
                </c:pt>
                <c:pt idx="21238">
                  <c:v>12389500000</c:v>
                </c:pt>
                <c:pt idx="21239">
                  <c:v>12384000000</c:v>
                </c:pt>
                <c:pt idx="21240">
                  <c:v>12428800000</c:v>
                </c:pt>
                <c:pt idx="21241">
                  <c:v>12460900000</c:v>
                </c:pt>
                <c:pt idx="21242">
                  <c:v>12471600000</c:v>
                </c:pt>
                <c:pt idx="21243">
                  <c:v>12505100000</c:v>
                </c:pt>
                <c:pt idx="21244">
                  <c:v>12539100000</c:v>
                </c:pt>
                <c:pt idx="21245">
                  <c:v>12571300000</c:v>
                </c:pt>
                <c:pt idx="21246">
                  <c:v>12606400000</c:v>
                </c:pt>
                <c:pt idx="21247">
                  <c:v>12641800000</c:v>
                </c:pt>
                <c:pt idx="21248">
                  <c:v>12688700000</c:v>
                </c:pt>
                <c:pt idx="21249">
                  <c:v>12724900000</c:v>
                </c:pt>
                <c:pt idx="21250">
                  <c:v>12761300000</c:v>
                </c:pt>
                <c:pt idx="21251">
                  <c:v>12798400000</c:v>
                </c:pt>
                <c:pt idx="21252">
                  <c:v>12835500000</c:v>
                </c:pt>
                <c:pt idx="21253">
                  <c:v>12860100000</c:v>
                </c:pt>
                <c:pt idx="21254">
                  <c:v>12897900000</c:v>
                </c:pt>
                <c:pt idx="21255">
                  <c:v>12935900000</c:v>
                </c:pt>
                <c:pt idx="21256">
                  <c:v>12967200000</c:v>
                </c:pt>
                <c:pt idx="21257">
                  <c:v>13005600000</c:v>
                </c:pt>
                <c:pt idx="21258">
                  <c:v>13044200000</c:v>
                </c:pt>
                <c:pt idx="21259">
                  <c:v>13088500000</c:v>
                </c:pt>
                <c:pt idx="21260">
                  <c:v>13127400000</c:v>
                </c:pt>
                <c:pt idx="21261">
                  <c:v>13163200000</c:v>
                </c:pt>
                <c:pt idx="21262">
                  <c:v>13215400000</c:v>
                </c:pt>
                <c:pt idx="21263">
                  <c:v>13254800000</c:v>
                </c:pt>
                <c:pt idx="21264">
                  <c:v>13290900000</c:v>
                </c:pt>
                <c:pt idx="21265">
                  <c:v>13330500000</c:v>
                </c:pt>
                <c:pt idx="21266">
                  <c:v>13370300000</c:v>
                </c:pt>
                <c:pt idx="21267">
                  <c:v>13399600000</c:v>
                </c:pt>
                <c:pt idx="21268">
                  <c:v>13439600000</c:v>
                </c:pt>
                <c:pt idx="21269">
                  <c:v>13479700000</c:v>
                </c:pt>
                <c:pt idx="21270">
                  <c:v>13518900000</c:v>
                </c:pt>
                <c:pt idx="21271">
                  <c:v>13559200000</c:v>
                </c:pt>
                <c:pt idx="21272">
                  <c:v>13611300000</c:v>
                </c:pt>
                <c:pt idx="21273">
                  <c:v>13651800000</c:v>
                </c:pt>
                <c:pt idx="21274">
                  <c:v>13692400000</c:v>
                </c:pt>
                <c:pt idx="21275">
                  <c:v>13722400000</c:v>
                </c:pt>
                <c:pt idx="21276">
                  <c:v>13781100000</c:v>
                </c:pt>
                <c:pt idx="21277">
                  <c:v>13822000000</c:v>
                </c:pt>
                <c:pt idx="21278">
                  <c:v>13854800000</c:v>
                </c:pt>
                <c:pt idx="21279">
                  <c:v>13895800000</c:v>
                </c:pt>
                <c:pt idx="21280">
                  <c:v>13936800000</c:v>
                </c:pt>
                <c:pt idx="21281">
                  <c:v>13966000000</c:v>
                </c:pt>
                <c:pt idx="21282">
                  <c:v>14007200000</c:v>
                </c:pt>
                <c:pt idx="21283">
                  <c:v>14068100000</c:v>
                </c:pt>
                <c:pt idx="21284">
                  <c:v>14090200000</c:v>
                </c:pt>
                <c:pt idx="21285">
                  <c:v>14131600000</c:v>
                </c:pt>
                <c:pt idx="21286">
                  <c:v>14185500000</c:v>
                </c:pt>
                <c:pt idx="21287">
                  <c:v>14228900000</c:v>
                </c:pt>
                <c:pt idx="21288">
                  <c:v>14270400000</c:v>
                </c:pt>
                <c:pt idx="21289">
                  <c:v>14318600000</c:v>
                </c:pt>
                <c:pt idx="21290">
                  <c:v>14360300000</c:v>
                </c:pt>
                <c:pt idx="21291">
                  <c:v>14385900000</c:v>
                </c:pt>
                <c:pt idx="21292">
                  <c:v>14435200000</c:v>
                </c:pt>
                <c:pt idx="21293">
                  <c:v>14477200000</c:v>
                </c:pt>
                <c:pt idx="21294">
                  <c:v>14522200000</c:v>
                </c:pt>
                <c:pt idx="21295">
                  <c:v>14550500000</c:v>
                </c:pt>
                <c:pt idx="21296">
                  <c:v>14592700000</c:v>
                </c:pt>
                <c:pt idx="21297">
                  <c:v>14652200000</c:v>
                </c:pt>
                <c:pt idx="21298">
                  <c:v>14680600000</c:v>
                </c:pt>
                <c:pt idx="21299">
                  <c:v>14723100000</c:v>
                </c:pt>
                <c:pt idx="21300">
                  <c:v>14772900000</c:v>
                </c:pt>
                <c:pt idx="21301">
                  <c:v>14820700000</c:v>
                </c:pt>
                <c:pt idx="21302">
                  <c:v>14851500000</c:v>
                </c:pt>
                <c:pt idx="21303">
                  <c:v>14910700000</c:v>
                </c:pt>
                <c:pt idx="21304">
                  <c:v>14953800000</c:v>
                </c:pt>
                <c:pt idx="21305">
                  <c:v>14985900000</c:v>
                </c:pt>
                <c:pt idx="21306">
                  <c:v>15031400000</c:v>
                </c:pt>
                <c:pt idx="21307">
                  <c:v>15075000000</c:v>
                </c:pt>
                <c:pt idx="21308">
                  <c:v>15123600000</c:v>
                </c:pt>
                <c:pt idx="21309">
                  <c:v>15153300000</c:v>
                </c:pt>
                <c:pt idx="21310">
                  <c:v>15212700000</c:v>
                </c:pt>
                <c:pt idx="21311">
                  <c:v>15256900000</c:v>
                </c:pt>
                <c:pt idx="21312">
                  <c:v>15291100000</c:v>
                </c:pt>
                <c:pt idx="21313">
                  <c:v>15340200000</c:v>
                </c:pt>
                <c:pt idx="21314">
                  <c:v>15391500000</c:v>
                </c:pt>
                <c:pt idx="21315">
                  <c:v>15436400000</c:v>
                </c:pt>
                <c:pt idx="21316">
                  <c:v>15472000000</c:v>
                </c:pt>
                <c:pt idx="21317">
                  <c:v>15531000000</c:v>
                </c:pt>
                <c:pt idx="21318">
                  <c:v>15576700000</c:v>
                </c:pt>
                <c:pt idx="21319">
                  <c:v>15613800000</c:v>
                </c:pt>
                <c:pt idx="21320">
                  <c:v>15661500000</c:v>
                </c:pt>
                <c:pt idx="21321">
                  <c:v>15711900000</c:v>
                </c:pt>
                <c:pt idx="21322">
                  <c:v>15758600000</c:v>
                </c:pt>
                <c:pt idx="21323">
                  <c:v>15794000000</c:v>
                </c:pt>
                <c:pt idx="21324">
                  <c:v>15853900000</c:v>
                </c:pt>
                <c:pt idx="21325">
                  <c:v>15901600000</c:v>
                </c:pt>
                <c:pt idx="21326">
                  <c:v>15940400000</c:v>
                </c:pt>
                <c:pt idx="21327">
                  <c:v>15993500000</c:v>
                </c:pt>
                <c:pt idx="21328">
                  <c:v>16047200000</c:v>
                </c:pt>
                <c:pt idx="21329">
                  <c:v>16088400000</c:v>
                </c:pt>
                <c:pt idx="21330">
                  <c:v>16138000000</c:v>
                </c:pt>
                <c:pt idx="21331">
                  <c:v>16200000000</c:v>
                </c:pt>
                <c:pt idx="21332">
                  <c:v>16241300000</c:v>
                </c:pt>
                <c:pt idx="21333">
                  <c:v>16292000000</c:v>
                </c:pt>
                <c:pt idx="21334">
                  <c:v>16346500000</c:v>
                </c:pt>
                <c:pt idx="21335">
                  <c:v>16400200000</c:v>
                </c:pt>
                <c:pt idx="21336">
                  <c:v>16452100000</c:v>
                </c:pt>
                <c:pt idx="21337">
                  <c:v>16495700000</c:v>
                </c:pt>
                <c:pt idx="21338">
                  <c:v>16559800000</c:v>
                </c:pt>
                <c:pt idx="21339">
                  <c:v>16603100000</c:v>
                </c:pt>
                <c:pt idx="21340">
                  <c:v>16663700000</c:v>
                </c:pt>
                <c:pt idx="21341">
                  <c:v>16718300000</c:v>
                </c:pt>
                <c:pt idx="21342">
                  <c:v>16774500000</c:v>
                </c:pt>
                <c:pt idx="21343">
                  <c:v>16825000000</c:v>
                </c:pt>
                <c:pt idx="21344">
                  <c:v>16881100000</c:v>
                </c:pt>
                <c:pt idx="21345">
                  <c:v>16947400000</c:v>
                </c:pt>
                <c:pt idx="21346">
                  <c:v>16996300000</c:v>
                </c:pt>
                <c:pt idx="21347">
                  <c:v>17054100000</c:v>
                </c:pt>
                <c:pt idx="21348">
                  <c:v>17117300000</c:v>
                </c:pt>
                <c:pt idx="21349">
                  <c:v>17176200000</c:v>
                </c:pt>
                <c:pt idx="21350">
                  <c:v>17231200000</c:v>
                </c:pt>
                <c:pt idx="21351">
                  <c:v>17298200000</c:v>
                </c:pt>
                <c:pt idx="21352">
                  <c:v>17359200000</c:v>
                </c:pt>
                <c:pt idx="21353">
                  <c:v>17414200000</c:v>
                </c:pt>
                <c:pt idx="21354">
                  <c:v>17481000000</c:v>
                </c:pt>
                <c:pt idx="21355">
                  <c:v>17544100000</c:v>
                </c:pt>
                <c:pt idx="21356">
                  <c:v>17607800000</c:v>
                </c:pt>
                <c:pt idx="21357">
                  <c:v>17670300000</c:v>
                </c:pt>
                <c:pt idx="21358">
                  <c:v>17735600000</c:v>
                </c:pt>
                <c:pt idx="21359">
                  <c:v>17801900000</c:v>
                </c:pt>
                <c:pt idx="21360">
                  <c:v>17868700000</c:v>
                </c:pt>
                <c:pt idx="21361">
                  <c:v>17936100000</c:v>
                </c:pt>
                <c:pt idx="21362">
                  <c:v>18007100000</c:v>
                </c:pt>
                <c:pt idx="21363">
                  <c:v>18076200000</c:v>
                </c:pt>
                <c:pt idx="21364">
                  <c:v>18143600000</c:v>
                </c:pt>
                <c:pt idx="21365">
                  <c:v>18217600000</c:v>
                </c:pt>
                <c:pt idx="21366">
                  <c:v>18289200000</c:v>
                </c:pt>
                <c:pt idx="21367">
                  <c:v>18360200000</c:v>
                </c:pt>
                <c:pt idx="21368">
                  <c:v>18435300000</c:v>
                </c:pt>
                <c:pt idx="21369">
                  <c:v>18509500000</c:v>
                </c:pt>
                <c:pt idx="21370">
                  <c:v>18586100000</c:v>
                </c:pt>
                <c:pt idx="21371">
                  <c:v>18662000000</c:v>
                </c:pt>
                <c:pt idx="21372">
                  <c:v>18738900000</c:v>
                </c:pt>
                <c:pt idx="21373">
                  <c:v>18818500000</c:v>
                </c:pt>
                <c:pt idx="21374">
                  <c:v>18897200000</c:v>
                </c:pt>
                <c:pt idx="21375">
                  <c:v>18973200000</c:v>
                </c:pt>
                <c:pt idx="21376">
                  <c:v>19056600000</c:v>
                </c:pt>
                <c:pt idx="21377">
                  <c:v>19138100000</c:v>
                </c:pt>
                <c:pt idx="21378">
                  <c:v>19218200000</c:v>
                </c:pt>
                <c:pt idx="21379">
                  <c:v>19301700000</c:v>
                </c:pt>
                <c:pt idx="21380">
                  <c:v>19386300000</c:v>
                </c:pt>
                <c:pt idx="21381">
                  <c:v>19471800000</c:v>
                </c:pt>
                <c:pt idx="21382">
                  <c:v>19558400000</c:v>
                </c:pt>
                <c:pt idx="21383">
                  <c:v>19645900000</c:v>
                </c:pt>
                <c:pt idx="21384">
                  <c:v>19737300000</c:v>
                </c:pt>
                <c:pt idx="21385">
                  <c:v>19826900000</c:v>
                </c:pt>
                <c:pt idx="21386">
                  <c:v>19917600000</c:v>
                </c:pt>
                <c:pt idx="21387">
                  <c:v>20011500000</c:v>
                </c:pt>
                <c:pt idx="21388">
                  <c:v>20104200000</c:v>
                </c:pt>
                <c:pt idx="21389">
                  <c:v>20197000000</c:v>
                </c:pt>
                <c:pt idx="21390">
                  <c:v>20291900000</c:v>
                </c:pt>
                <c:pt idx="21391">
                  <c:v>20387800000</c:v>
                </c:pt>
                <c:pt idx="21392">
                  <c:v>20482700000</c:v>
                </c:pt>
                <c:pt idx="21393">
                  <c:v>20580800000</c:v>
                </c:pt>
                <c:pt idx="21394">
                  <c:v>20679900000</c:v>
                </c:pt>
                <c:pt idx="21395">
                  <c:v>20781200000</c:v>
                </c:pt>
                <c:pt idx="21396">
                  <c:v>20882500000</c:v>
                </c:pt>
                <c:pt idx="21397">
                  <c:v>20986800000</c:v>
                </c:pt>
                <c:pt idx="21398">
                  <c:v>21093000000</c:v>
                </c:pt>
                <c:pt idx="21399">
                  <c:v>21197500000</c:v>
                </c:pt>
                <c:pt idx="21400">
                  <c:v>21305700000</c:v>
                </c:pt>
                <c:pt idx="21401">
                  <c:v>21412400000</c:v>
                </c:pt>
                <c:pt idx="21402">
                  <c:v>21520100000</c:v>
                </c:pt>
                <c:pt idx="21403">
                  <c:v>21626600000</c:v>
                </c:pt>
                <c:pt idx="21404">
                  <c:v>21736600000</c:v>
                </c:pt>
                <c:pt idx="21405">
                  <c:v>21847700000</c:v>
                </c:pt>
                <c:pt idx="21406">
                  <c:v>21955100000</c:v>
                </c:pt>
                <c:pt idx="21407">
                  <c:v>22068300000</c:v>
                </c:pt>
                <c:pt idx="21408">
                  <c:v>22187800000</c:v>
                </c:pt>
                <c:pt idx="21409">
                  <c:v>22295000000</c:v>
                </c:pt>
                <c:pt idx="21410">
                  <c:v>22411300000</c:v>
                </c:pt>
                <c:pt idx="21411">
                  <c:v>22539700000</c:v>
                </c:pt>
                <c:pt idx="21412">
                  <c:v>22651800000</c:v>
                </c:pt>
                <c:pt idx="21413">
                  <c:v>22771200000</c:v>
                </c:pt>
                <c:pt idx="21414">
                  <c:v>22900800000</c:v>
                </c:pt>
                <c:pt idx="21415">
                  <c:v>23022400000</c:v>
                </c:pt>
                <c:pt idx="21416">
                  <c:v>23145000000</c:v>
                </c:pt>
                <c:pt idx="21417">
                  <c:v>23273200000</c:v>
                </c:pt>
                <c:pt idx="21418">
                  <c:v>23398000000</c:v>
                </c:pt>
                <c:pt idx="21419">
                  <c:v>23510300000</c:v>
                </c:pt>
                <c:pt idx="21420">
                  <c:v>23645400000</c:v>
                </c:pt>
                <c:pt idx="21421">
                  <c:v>23773000000</c:v>
                </c:pt>
                <c:pt idx="21422">
                  <c:v>23894700000</c:v>
                </c:pt>
                <c:pt idx="21423">
                  <c:v>24020400000</c:v>
                </c:pt>
                <c:pt idx="21424">
                  <c:v>24150700000</c:v>
                </c:pt>
                <c:pt idx="21425">
                  <c:v>24279800000</c:v>
                </c:pt>
                <c:pt idx="21426">
                  <c:v>24411800000</c:v>
                </c:pt>
                <c:pt idx="21427">
                  <c:v>24563400000</c:v>
                </c:pt>
                <c:pt idx="21428">
                  <c:v>24690100000</c:v>
                </c:pt>
                <c:pt idx="21429">
                  <c:v>24824600000</c:v>
                </c:pt>
                <c:pt idx="21430">
                  <c:v>24963600000</c:v>
                </c:pt>
                <c:pt idx="21431">
                  <c:v>25108200000</c:v>
                </c:pt>
                <c:pt idx="21432">
                  <c:v>25245300000</c:v>
                </c:pt>
                <c:pt idx="21433">
                  <c:v>25366700000</c:v>
                </c:pt>
                <c:pt idx="21434">
                  <c:v>25520700000</c:v>
                </c:pt>
                <c:pt idx="21435">
                  <c:v>25660100000</c:v>
                </c:pt>
                <c:pt idx="21436">
                  <c:v>25783600000</c:v>
                </c:pt>
                <c:pt idx="21437">
                  <c:v>25925800000</c:v>
                </c:pt>
                <c:pt idx="21438">
                  <c:v>26074700000</c:v>
                </c:pt>
                <c:pt idx="21439">
                  <c:v>26200200000</c:v>
                </c:pt>
                <c:pt idx="21440">
                  <c:v>26342400000</c:v>
                </c:pt>
                <c:pt idx="21441">
                  <c:v>26509600000</c:v>
                </c:pt>
                <c:pt idx="21442">
                  <c:v>26638600000</c:v>
                </c:pt>
                <c:pt idx="21443">
                  <c:v>26782400000</c:v>
                </c:pt>
                <c:pt idx="21444">
                  <c:v>26936900000</c:v>
                </c:pt>
                <c:pt idx="21445">
                  <c:v>27088800000</c:v>
                </c:pt>
                <c:pt idx="21446">
                  <c:v>27217000000</c:v>
                </c:pt>
                <c:pt idx="21447">
                  <c:v>27362600000</c:v>
                </c:pt>
                <c:pt idx="21448">
                  <c:v>27529300000</c:v>
                </c:pt>
                <c:pt idx="21449">
                  <c:v>27654500000</c:v>
                </c:pt>
                <c:pt idx="21450">
                  <c:v>27807500000</c:v>
                </c:pt>
                <c:pt idx="21451">
                  <c:v>27954500000</c:v>
                </c:pt>
                <c:pt idx="21452">
                  <c:v>28105300000</c:v>
                </c:pt>
                <c:pt idx="21453">
                  <c:v>28237200000</c:v>
                </c:pt>
                <c:pt idx="21454">
                  <c:v>28384600000</c:v>
                </c:pt>
                <c:pt idx="21455">
                  <c:v>28554900000</c:v>
                </c:pt>
                <c:pt idx="21456">
                  <c:v>28687100000</c:v>
                </c:pt>
                <c:pt idx="21457">
                  <c:v>28844500000</c:v>
                </c:pt>
                <c:pt idx="21458">
                  <c:v>28992500000</c:v>
                </c:pt>
                <c:pt idx="21459">
                  <c:v>29146100000</c:v>
                </c:pt>
                <c:pt idx="21460">
                  <c:v>29280300000</c:v>
                </c:pt>
                <c:pt idx="21461">
                  <c:v>29428100000</c:v>
                </c:pt>
                <c:pt idx="21462">
                  <c:v>29591500000</c:v>
                </c:pt>
                <c:pt idx="21463">
                  <c:v>29727500000</c:v>
                </c:pt>
                <c:pt idx="21464">
                  <c:v>29874800000</c:v>
                </c:pt>
                <c:pt idx="21465">
                  <c:v>30031300000</c:v>
                </c:pt>
                <c:pt idx="21466">
                  <c:v>30178200000</c:v>
                </c:pt>
                <c:pt idx="21467">
                  <c:v>30310300000</c:v>
                </c:pt>
                <c:pt idx="21468">
                  <c:v>30469600000</c:v>
                </c:pt>
                <c:pt idx="21469">
                  <c:v>30615700000</c:v>
                </c:pt>
                <c:pt idx="21470">
                  <c:v>30757700000</c:v>
                </c:pt>
                <c:pt idx="21471">
                  <c:v>30898400000</c:v>
                </c:pt>
                <c:pt idx="21472">
                  <c:v>31043300000</c:v>
                </c:pt>
                <c:pt idx="21473">
                  <c:v>31200800000</c:v>
                </c:pt>
                <c:pt idx="21474">
                  <c:v>31333100000</c:v>
                </c:pt>
                <c:pt idx="21475">
                  <c:v>31481600000</c:v>
                </c:pt>
                <c:pt idx="21476">
                  <c:v>31631200000</c:v>
                </c:pt>
                <c:pt idx="21477">
                  <c:v>31773400000</c:v>
                </c:pt>
                <c:pt idx="21478">
                  <c:v>31899800000</c:v>
                </c:pt>
                <c:pt idx="21479">
                  <c:v>32058300000</c:v>
                </c:pt>
                <c:pt idx="21480">
                  <c:v>32198500000</c:v>
                </c:pt>
                <c:pt idx="21481">
                  <c:v>32327400000</c:v>
                </c:pt>
                <c:pt idx="21482">
                  <c:v>32464900000</c:v>
                </c:pt>
                <c:pt idx="21483">
                  <c:v>32602900000</c:v>
                </c:pt>
                <c:pt idx="21484">
                  <c:v>32730800000</c:v>
                </c:pt>
                <c:pt idx="21485">
                  <c:v>32867100000</c:v>
                </c:pt>
                <c:pt idx="21486">
                  <c:v>33023300000</c:v>
                </c:pt>
                <c:pt idx="21487">
                  <c:v>33152000000</c:v>
                </c:pt>
                <c:pt idx="21488">
                  <c:v>33285800000</c:v>
                </c:pt>
                <c:pt idx="21489">
                  <c:v>33410100000</c:v>
                </c:pt>
                <c:pt idx="21490">
                  <c:v>33567200000</c:v>
                </c:pt>
                <c:pt idx="21491">
                  <c:v>33698200000</c:v>
                </c:pt>
                <c:pt idx="21492">
                  <c:v>33801700000</c:v>
                </c:pt>
                <c:pt idx="21493">
                  <c:v>33951600000</c:v>
                </c:pt>
                <c:pt idx="21494">
                  <c:v>34079400000</c:v>
                </c:pt>
                <c:pt idx="21495">
                  <c:v>34185800000</c:v>
                </c:pt>
                <c:pt idx="21496">
                  <c:v>34311400000</c:v>
                </c:pt>
                <c:pt idx="21497">
                  <c:v>34435900000</c:v>
                </c:pt>
                <c:pt idx="21498">
                  <c:v>34558500000</c:v>
                </c:pt>
                <c:pt idx="21499">
                  <c:v>34680800000</c:v>
                </c:pt>
                <c:pt idx="21500">
                  <c:v>34816800000</c:v>
                </c:pt>
                <c:pt idx="21501">
                  <c:v>34945500000</c:v>
                </c:pt>
                <c:pt idx="21502">
                  <c:v>35064500000</c:v>
                </c:pt>
                <c:pt idx="21503">
                  <c:v>35155200000</c:v>
                </c:pt>
                <c:pt idx="21504">
                  <c:v>35311700000</c:v>
                </c:pt>
                <c:pt idx="21505">
                  <c:v>35427300000</c:v>
                </c:pt>
                <c:pt idx="21506">
                  <c:v>35524900000</c:v>
                </c:pt>
                <c:pt idx="21507">
                  <c:v>35638000000</c:v>
                </c:pt>
                <c:pt idx="21508">
                  <c:v>35749900000</c:v>
                </c:pt>
                <c:pt idx="21509">
                  <c:v>35839600000</c:v>
                </c:pt>
                <c:pt idx="21510">
                  <c:v>35948900000</c:v>
                </c:pt>
                <c:pt idx="21511">
                  <c:v>36094700000</c:v>
                </c:pt>
                <c:pt idx="21512">
                  <c:v>36175300000</c:v>
                </c:pt>
                <c:pt idx="21513">
                  <c:v>36281000000</c:v>
                </c:pt>
                <c:pt idx="21514">
                  <c:v>36412100000</c:v>
                </c:pt>
                <c:pt idx="21515">
                  <c:v>36515600000</c:v>
                </c:pt>
                <c:pt idx="21516">
                  <c:v>36617800000</c:v>
                </c:pt>
                <c:pt idx="21517">
                  <c:v>36721300000</c:v>
                </c:pt>
                <c:pt idx="21518">
                  <c:v>36821300000</c:v>
                </c:pt>
                <c:pt idx="21519">
                  <c:v>36920100000</c:v>
                </c:pt>
                <c:pt idx="21520">
                  <c:v>36993700000</c:v>
                </c:pt>
                <c:pt idx="21521">
                  <c:v>37090100000</c:v>
                </c:pt>
                <c:pt idx="21522">
                  <c:v>37185400000</c:v>
                </c:pt>
                <c:pt idx="21523">
                  <c:v>37271000000</c:v>
                </c:pt>
                <c:pt idx="21524">
                  <c:v>37363900000</c:v>
                </c:pt>
                <c:pt idx="21525">
                  <c:v>37477400000</c:v>
                </c:pt>
                <c:pt idx="21526">
                  <c:v>37568100000</c:v>
                </c:pt>
                <c:pt idx="21527">
                  <c:v>37657700000</c:v>
                </c:pt>
                <c:pt idx="21528">
                  <c:v>37767200000</c:v>
                </c:pt>
                <c:pt idx="21529">
                  <c:v>37855000000</c:v>
                </c:pt>
                <c:pt idx="21530">
                  <c:v>37941700000</c:v>
                </c:pt>
                <c:pt idx="21531">
                  <c:v>38013900000</c:v>
                </c:pt>
                <c:pt idx="21532">
                  <c:v>38098900000</c:v>
                </c:pt>
                <c:pt idx="21533">
                  <c:v>38183300000</c:v>
                </c:pt>
                <c:pt idx="21534">
                  <c:v>38243200000</c:v>
                </c:pt>
                <c:pt idx="21535">
                  <c:v>38325400000</c:v>
                </c:pt>
                <c:pt idx="21536">
                  <c:v>38412900000</c:v>
                </c:pt>
                <c:pt idx="21537">
                  <c:v>38493300000</c:v>
                </c:pt>
                <c:pt idx="21538">
                  <c:v>38572800000</c:v>
                </c:pt>
                <c:pt idx="21539">
                  <c:v>38678600000</c:v>
                </c:pt>
                <c:pt idx="21540">
                  <c:v>38756700000</c:v>
                </c:pt>
                <c:pt idx="21541">
                  <c:v>38834000000</c:v>
                </c:pt>
                <c:pt idx="21542">
                  <c:v>38918400000</c:v>
                </c:pt>
                <c:pt idx="21543">
                  <c:v>38994700000</c:v>
                </c:pt>
                <c:pt idx="21544">
                  <c:v>39049500000</c:v>
                </c:pt>
                <c:pt idx="21545">
                  <c:v>39123700000</c:v>
                </c:pt>
                <c:pt idx="21546">
                  <c:v>39198400000</c:v>
                </c:pt>
                <c:pt idx="21547">
                  <c:v>39287900000</c:v>
                </c:pt>
                <c:pt idx="21548">
                  <c:v>39332000000</c:v>
                </c:pt>
                <c:pt idx="21549">
                  <c:v>39405300000</c:v>
                </c:pt>
                <c:pt idx="21550">
                  <c:v>39491700000</c:v>
                </c:pt>
                <c:pt idx="21551">
                  <c:v>39564100000</c:v>
                </c:pt>
                <c:pt idx="21552">
                  <c:v>39635200000</c:v>
                </c:pt>
                <c:pt idx="21553">
                  <c:v>39730800000</c:v>
                </c:pt>
                <c:pt idx="21554">
                  <c:v>39802300000</c:v>
                </c:pt>
                <c:pt idx="21555">
                  <c:v>39852500000</c:v>
                </c:pt>
                <c:pt idx="21556">
                  <c:v>39943700000</c:v>
                </c:pt>
                <c:pt idx="21557">
                  <c:v>40015100000</c:v>
                </c:pt>
                <c:pt idx="21558">
                  <c:v>40080700000</c:v>
                </c:pt>
                <c:pt idx="21559">
                  <c:v>40138400000</c:v>
                </c:pt>
                <c:pt idx="21560">
                  <c:v>40210100000</c:v>
                </c:pt>
                <c:pt idx="21561">
                  <c:v>40276300000</c:v>
                </c:pt>
                <c:pt idx="21562">
                  <c:v>40348100000</c:v>
                </c:pt>
                <c:pt idx="21563">
                  <c:v>40435600000</c:v>
                </c:pt>
                <c:pt idx="21564">
                  <c:v>40508800000</c:v>
                </c:pt>
                <c:pt idx="21565">
                  <c:v>40581100000</c:v>
                </c:pt>
                <c:pt idx="21566">
                  <c:v>40642500000</c:v>
                </c:pt>
                <c:pt idx="21567">
                  <c:v>40740400000</c:v>
                </c:pt>
                <c:pt idx="21568">
                  <c:v>40813700000</c:v>
                </c:pt>
                <c:pt idx="21569">
                  <c:v>40868200000</c:v>
                </c:pt>
                <c:pt idx="21570">
                  <c:v>40954500000</c:v>
                </c:pt>
                <c:pt idx="21571">
                  <c:v>41029400000</c:v>
                </c:pt>
                <c:pt idx="21572">
                  <c:v>41110500000</c:v>
                </c:pt>
                <c:pt idx="21573">
                  <c:v>41167900000</c:v>
                </c:pt>
                <c:pt idx="21574">
                  <c:v>41270700000</c:v>
                </c:pt>
                <c:pt idx="21575">
                  <c:v>41324900000</c:v>
                </c:pt>
                <c:pt idx="21576">
                  <c:v>41403500000</c:v>
                </c:pt>
                <c:pt idx="21577">
                  <c:v>41495800000</c:v>
                </c:pt>
                <c:pt idx="21578">
                  <c:v>41580300000</c:v>
                </c:pt>
                <c:pt idx="21579">
                  <c:v>41661500000</c:v>
                </c:pt>
                <c:pt idx="21580">
                  <c:v>41725900000</c:v>
                </c:pt>
                <c:pt idx="21581">
                  <c:v>41833900000</c:v>
                </c:pt>
                <c:pt idx="21582">
                  <c:v>41896100000</c:v>
                </c:pt>
                <c:pt idx="21583">
                  <c:v>41981200000</c:v>
                </c:pt>
                <c:pt idx="21584">
                  <c:v>42077500000</c:v>
                </c:pt>
                <c:pt idx="21585">
                  <c:v>42169600000</c:v>
                </c:pt>
                <c:pt idx="21586">
                  <c:v>42242400000</c:v>
                </c:pt>
                <c:pt idx="21587">
                  <c:v>42332200000</c:v>
                </c:pt>
                <c:pt idx="21588">
                  <c:v>42446500000</c:v>
                </c:pt>
                <c:pt idx="21589">
                  <c:v>42524000000</c:v>
                </c:pt>
                <c:pt idx="21590">
                  <c:v>42617900000</c:v>
                </c:pt>
                <c:pt idx="21591">
                  <c:v>42722000000</c:v>
                </c:pt>
                <c:pt idx="21592">
                  <c:v>42822200000</c:v>
                </c:pt>
                <c:pt idx="21593">
                  <c:v>42909100000</c:v>
                </c:pt>
                <c:pt idx="21594">
                  <c:v>43008900000</c:v>
                </c:pt>
                <c:pt idx="21595">
                  <c:v>43121800000</c:v>
                </c:pt>
                <c:pt idx="21596">
                  <c:v>43213800000</c:v>
                </c:pt>
                <c:pt idx="21597">
                  <c:v>43318400000</c:v>
                </c:pt>
                <c:pt idx="21598">
                  <c:v>43424700000</c:v>
                </c:pt>
                <c:pt idx="21599">
                  <c:v>43537300000</c:v>
                </c:pt>
                <c:pt idx="21600">
                  <c:v>43641900000</c:v>
                </c:pt>
                <c:pt idx="21601">
                  <c:v>43760700000</c:v>
                </c:pt>
                <c:pt idx="21602">
                  <c:v>43874000000</c:v>
                </c:pt>
                <c:pt idx="21603">
                  <c:v>43991600000</c:v>
                </c:pt>
                <c:pt idx="21604">
                  <c:v>44107700000</c:v>
                </c:pt>
                <c:pt idx="21605">
                  <c:v>44226400000</c:v>
                </c:pt>
                <c:pt idx="21606">
                  <c:v>44353200000</c:v>
                </c:pt>
                <c:pt idx="21607">
                  <c:v>44475200000</c:v>
                </c:pt>
                <c:pt idx="21608">
                  <c:v>44599500000</c:v>
                </c:pt>
                <c:pt idx="21609">
                  <c:v>44717800000</c:v>
                </c:pt>
                <c:pt idx="21610">
                  <c:v>44853600000</c:v>
                </c:pt>
                <c:pt idx="21611">
                  <c:v>44968300000</c:v>
                </c:pt>
                <c:pt idx="21612">
                  <c:v>45107800000</c:v>
                </c:pt>
                <c:pt idx="21613">
                  <c:v>45242000000</c:v>
                </c:pt>
                <c:pt idx="21614">
                  <c:v>45379500000</c:v>
                </c:pt>
                <c:pt idx="21615">
                  <c:v>45508600000</c:v>
                </c:pt>
                <c:pt idx="21616">
                  <c:v>45649200000</c:v>
                </c:pt>
                <c:pt idx="21617">
                  <c:v>45811600000</c:v>
                </c:pt>
                <c:pt idx="21618">
                  <c:v>45944600000</c:v>
                </c:pt>
                <c:pt idx="21619">
                  <c:v>46091500000</c:v>
                </c:pt>
                <c:pt idx="21620">
                  <c:v>46256400000</c:v>
                </c:pt>
                <c:pt idx="21621">
                  <c:v>46407300000</c:v>
                </c:pt>
                <c:pt idx="21622">
                  <c:v>46542200000</c:v>
                </c:pt>
                <c:pt idx="21623">
                  <c:v>46719700000</c:v>
                </c:pt>
                <c:pt idx="21624">
                  <c:v>46877100000</c:v>
                </c:pt>
                <c:pt idx="21625">
                  <c:v>47012900000</c:v>
                </c:pt>
                <c:pt idx="21626">
                  <c:v>47185000000</c:v>
                </c:pt>
                <c:pt idx="21627">
                  <c:v>47348800000</c:v>
                </c:pt>
                <c:pt idx="21628">
                  <c:v>47519000000</c:v>
                </c:pt>
                <c:pt idx="21629">
                  <c:v>47668200000</c:v>
                </c:pt>
                <c:pt idx="21630">
                  <c:v>47838500000</c:v>
                </c:pt>
                <c:pt idx="21631">
                  <c:v>48015900000</c:v>
                </c:pt>
                <c:pt idx="21632">
                  <c:v>48190400000</c:v>
                </c:pt>
                <c:pt idx="21633">
                  <c:v>48366900000</c:v>
                </c:pt>
                <c:pt idx="21634">
                  <c:v>48564200000</c:v>
                </c:pt>
                <c:pt idx="21635">
                  <c:v>48744900000</c:v>
                </c:pt>
                <c:pt idx="21636">
                  <c:v>48908000000</c:v>
                </c:pt>
                <c:pt idx="21637">
                  <c:v>49123500000</c:v>
                </c:pt>
                <c:pt idx="21638">
                  <c:v>49310400000</c:v>
                </c:pt>
                <c:pt idx="21639">
                  <c:v>49468000000</c:v>
                </c:pt>
                <c:pt idx="21640">
                  <c:v>49679300000</c:v>
                </c:pt>
                <c:pt idx="21641">
                  <c:v>49872300000</c:v>
                </c:pt>
                <c:pt idx="21642">
                  <c:v>50050100000</c:v>
                </c:pt>
                <c:pt idx="21643">
                  <c:v>50246900000</c:v>
                </c:pt>
                <c:pt idx="21644">
                  <c:v>50445600000</c:v>
                </c:pt>
                <c:pt idx="21645">
                  <c:v>50644200000</c:v>
                </c:pt>
                <c:pt idx="21646">
                  <c:v>50846500000</c:v>
                </c:pt>
                <c:pt idx="21647">
                  <c:v>51070700000</c:v>
                </c:pt>
                <c:pt idx="21648">
                  <c:v>51276000000</c:v>
                </c:pt>
                <c:pt idx="21649">
                  <c:v>51483600000</c:v>
                </c:pt>
                <c:pt idx="21650">
                  <c:v>51709100000</c:v>
                </c:pt>
                <c:pt idx="21651">
                  <c:v>51920200000</c:v>
                </c:pt>
                <c:pt idx="21652">
                  <c:v>52132900000</c:v>
                </c:pt>
                <c:pt idx="21653">
                  <c:v>52339400000</c:v>
                </c:pt>
                <c:pt idx="21654">
                  <c:v>52555300000</c:v>
                </c:pt>
                <c:pt idx="21655">
                  <c:v>52772600000</c:v>
                </c:pt>
                <c:pt idx="21656">
                  <c:v>52966100000</c:v>
                </c:pt>
                <c:pt idx="21657">
                  <c:v>53186000000</c:v>
                </c:pt>
                <c:pt idx="21658">
                  <c:v>53407200000</c:v>
                </c:pt>
                <c:pt idx="21659">
                  <c:v>53622800000</c:v>
                </c:pt>
                <c:pt idx="21660">
                  <c:v>53846300000</c:v>
                </c:pt>
                <c:pt idx="21661">
                  <c:v>54097000000</c:v>
                </c:pt>
                <c:pt idx="21662">
                  <c:v>54323000000</c:v>
                </c:pt>
                <c:pt idx="21663">
                  <c:v>54550100000</c:v>
                </c:pt>
                <c:pt idx="21664">
                  <c:v>54801600000</c:v>
                </c:pt>
                <c:pt idx="21665">
                  <c:v>55031000000</c:v>
                </c:pt>
                <c:pt idx="21666">
                  <c:v>55261200000</c:v>
                </c:pt>
                <c:pt idx="21667">
                  <c:v>55479500000</c:v>
                </c:pt>
                <c:pt idx="21668">
                  <c:v>55711300000</c:v>
                </c:pt>
                <c:pt idx="21669">
                  <c:v>55925200000</c:v>
                </c:pt>
                <c:pt idx="21670">
                  <c:v>56145500000</c:v>
                </c:pt>
                <c:pt idx="21671">
                  <c:v>56378800000</c:v>
                </c:pt>
                <c:pt idx="21672">
                  <c:v>56611900000</c:v>
                </c:pt>
                <c:pt idx="21673">
                  <c:v>56845900000</c:v>
                </c:pt>
                <c:pt idx="21674">
                  <c:v>57080300000</c:v>
                </c:pt>
                <c:pt idx="21675">
                  <c:v>57346600000</c:v>
                </c:pt>
                <c:pt idx="21676">
                  <c:v>57581700000</c:v>
                </c:pt>
                <c:pt idx="21677">
                  <c:v>57816900000</c:v>
                </c:pt>
                <c:pt idx="21678">
                  <c:v>58069900000</c:v>
                </c:pt>
                <c:pt idx="21679">
                  <c:v>58305400000</c:v>
                </c:pt>
                <c:pt idx="21680">
                  <c:v>58496900000</c:v>
                </c:pt>
                <c:pt idx="21681">
                  <c:v>58750800000</c:v>
                </c:pt>
                <c:pt idx="21682">
                  <c:v>58985600000</c:v>
                </c:pt>
                <c:pt idx="21683">
                  <c:v>59224900000</c:v>
                </c:pt>
                <c:pt idx="21684">
                  <c:v>59429400000</c:v>
                </c:pt>
                <c:pt idx="21685">
                  <c:v>59662600000</c:v>
                </c:pt>
                <c:pt idx="21686">
                  <c:v>59909500000</c:v>
                </c:pt>
                <c:pt idx="21687">
                  <c:v>60141500000</c:v>
                </c:pt>
                <c:pt idx="21688">
                  <c:v>60388400000</c:v>
                </c:pt>
                <c:pt idx="21689">
                  <c:v>60635100000</c:v>
                </c:pt>
                <c:pt idx="21690">
                  <c:v>60864800000</c:v>
                </c:pt>
                <c:pt idx="21691">
                  <c:v>61059300000</c:v>
                </c:pt>
                <c:pt idx="21692">
                  <c:v>61319000000</c:v>
                </c:pt>
                <c:pt idx="21693">
                  <c:v>61545700000</c:v>
                </c:pt>
                <c:pt idx="21694">
                  <c:v>61749400000</c:v>
                </c:pt>
                <c:pt idx="21695">
                  <c:v>61965400000</c:v>
                </c:pt>
                <c:pt idx="21696">
                  <c:v>62187900000</c:v>
                </c:pt>
                <c:pt idx="21697">
                  <c:v>62401000000</c:v>
                </c:pt>
                <c:pt idx="21698">
                  <c:v>62620300000</c:v>
                </c:pt>
                <c:pt idx="21699">
                  <c:v>62870700000</c:v>
                </c:pt>
                <c:pt idx="21700">
                  <c:v>63080000000</c:v>
                </c:pt>
                <c:pt idx="21701">
                  <c:v>63294100000</c:v>
                </c:pt>
                <c:pt idx="21702">
                  <c:v>63499100000</c:v>
                </c:pt>
                <c:pt idx="21703">
                  <c:v>63733100000</c:v>
                </c:pt>
                <c:pt idx="21704">
                  <c:v>63941600000</c:v>
                </c:pt>
                <c:pt idx="21705">
                  <c:v>64122400000</c:v>
                </c:pt>
                <c:pt idx="21706">
                  <c:v>64339600000</c:v>
                </c:pt>
                <c:pt idx="21707">
                  <c:v>64537900000</c:v>
                </c:pt>
                <c:pt idx="21708">
                  <c:v>64737200000</c:v>
                </c:pt>
                <c:pt idx="21709">
                  <c:v>64917600000</c:v>
                </c:pt>
                <c:pt idx="21710">
                  <c:v>65131300000</c:v>
                </c:pt>
                <c:pt idx="21711">
                  <c:v>65312500000</c:v>
                </c:pt>
                <c:pt idx="21712">
                  <c:v>65501700000</c:v>
                </c:pt>
                <c:pt idx="21713">
                  <c:v>65697300000</c:v>
                </c:pt>
                <c:pt idx="21714">
                  <c:v>65889300000</c:v>
                </c:pt>
                <c:pt idx="21715">
                  <c:v>66070200000</c:v>
                </c:pt>
                <c:pt idx="21716">
                  <c:v>66237300000</c:v>
                </c:pt>
                <c:pt idx="21717">
                  <c:v>66427200000</c:v>
                </c:pt>
                <c:pt idx="21718">
                  <c:v>66591200000</c:v>
                </c:pt>
                <c:pt idx="21719">
                  <c:v>66760200000</c:v>
                </c:pt>
                <c:pt idx="21720">
                  <c:v>66917400000</c:v>
                </c:pt>
                <c:pt idx="21721">
                  <c:v>67089000000</c:v>
                </c:pt>
                <c:pt idx="21722">
                  <c:v>67236900000</c:v>
                </c:pt>
                <c:pt idx="21723">
                  <c:v>67393300000</c:v>
                </c:pt>
                <c:pt idx="21724">
                  <c:v>67559700000</c:v>
                </c:pt>
                <c:pt idx="21725">
                  <c:v>67708300000</c:v>
                </c:pt>
                <c:pt idx="21726">
                  <c:v>67854500000</c:v>
                </c:pt>
                <c:pt idx="21727">
                  <c:v>67999500000</c:v>
                </c:pt>
                <c:pt idx="21728">
                  <c:v>68146700000</c:v>
                </c:pt>
                <c:pt idx="21729">
                  <c:v>68283400000</c:v>
                </c:pt>
                <c:pt idx="21730">
                  <c:v>68415900000</c:v>
                </c:pt>
                <c:pt idx="21731">
                  <c:v>68539900000</c:v>
                </c:pt>
                <c:pt idx="21732">
                  <c:v>68667200000</c:v>
                </c:pt>
                <c:pt idx="21733">
                  <c:v>68781300000</c:v>
                </c:pt>
                <c:pt idx="21734">
                  <c:v>68899800000</c:v>
                </c:pt>
                <c:pt idx="21735">
                  <c:v>69012200000</c:v>
                </c:pt>
                <c:pt idx="21736">
                  <c:v>69128400000</c:v>
                </c:pt>
                <c:pt idx="21737">
                  <c:v>69219800000</c:v>
                </c:pt>
                <c:pt idx="21738">
                  <c:v>69323200000</c:v>
                </c:pt>
                <c:pt idx="21739">
                  <c:v>69441600000</c:v>
                </c:pt>
                <c:pt idx="21740">
                  <c:v>69537000000</c:v>
                </c:pt>
                <c:pt idx="21741">
                  <c:v>69629400000</c:v>
                </c:pt>
                <c:pt idx="21742">
                  <c:v>69714600000</c:v>
                </c:pt>
                <c:pt idx="21743">
                  <c:v>69824600000</c:v>
                </c:pt>
                <c:pt idx="21744">
                  <c:v>69905800000</c:v>
                </c:pt>
                <c:pt idx="21745">
                  <c:v>69952600000</c:v>
                </c:pt>
                <c:pt idx="21746">
                  <c:v>70053800000</c:v>
                </c:pt>
                <c:pt idx="21747">
                  <c:v>70112400000</c:v>
                </c:pt>
                <c:pt idx="21748">
                  <c:v>70160700000</c:v>
                </c:pt>
                <c:pt idx="21749">
                  <c:v>70223200000</c:v>
                </c:pt>
                <c:pt idx="21750">
                  <c:v>70312500000</c:v>
                </c:pt>
                <c:pt idx="21751">
                  <c:v>70331200000</c:v>
                </c:pt>
                <c:pt idx="21752">
                  <c:v>70382800000</c:v>
                </c:pt>
                <c:pt idx="21753">
                  <c:v>70455900000</c:v>
                </c:pt>
                <c:pt idx="21754">
                  <c:v>70501800000</c:v>
                </c:pt>
                <c:pt idx="21755">
                  <c:v>70543100000</c:v>
                </c:pt>
                <c:pt idx="21756">
                  <c:v>70601300000</c:v>
                </c:pt>
                <c:pt idx="21757">
                  <c:v>70635800000</c:v>
                </c:pt>
                <c:pt idx="21758">
                  <c:v>70630500000</c:v>
                </c:pt>
                <c:pt idx="21759">
                  <c:v>70677200000</c:v>
                </c:pt>
                <c:pt idx="21760">
                  <c:v>70701500000</c:v>
                </c:pt>
                <c:pt idx="21761">
                  <c:v>70734600000</c:v>
                </c:pt>
                <c:pt idx="21762">
                  <c:v>70711100000</c:v>
                </c:pt>
                <c:pt idx="21763">
                  <c:v>70725600000</c:v>
                </c:pt>
                <c:pt idx="21764">
                  <c:v>70785400000</c:v>
                </c:pt>
                <c:pt idx="21765">
                  <c:v>70759300000</c:v>
                </c:pt>
                <c:pt idx="21766">
                  <c:v>70764500000</c:v>
                </c:pt>
                <c:pt idx="21767">
                  <c:v>70797300000</c:v>
                </c:pt>
                <c:pt idx="21768">
                  <c:v>70796900000</c:v>
                </c:pt>
                <c:pt idx="21769">
                  <c:v>70793700000</c:v>
                </c:pt>
                <c:pt idx="21770">
                  <c:v>70786100000</c:v>
                </c:pt>
                <c:pt idx="21771">
                  <c:v>70777800000</c:v>
                </c:pt>
                <c:pt idx="21772">
                  <c:v>70744300000</c:v>
                </c:pt>
                <c:pt idx="21773">
                  <c:v>70721500000</c:v>
                </c:pt>
                <c:pt idx="21774">
                  <c:v>70705900000</c:v>
                </c:pt>
                <c:pt idx="21775">
                  <c:v>70687000000</c:v>
                </c:pt>
                <c:pt idx="21776">
                  <c:v>70666700000</c:v>
                </c:pt>
                <c:pt idx="21777">
                  <c:v>70644100000</c:v>
                </c:pt>
                <c:pt idx="21778">
                  <c:v>70650200000</c:v>
                </c:pt>
                <c:pt idx="21779">
                  <c:v>70623100000</c:v>
                </c:pt>
                <c:pt idx="21780">
                  <c:v>70594000000</c:v>
                </c:pt>
                <c:pt idx="21781">
                  <c:v>70577700000</c:v>
                </c:pt>
                <c:pt idx="21782">
                  <c:v>70544700000</c:v>
                </c:pt>
                <c:pt idx="21783">
                  <c:v>70461800000</c:v>
                </c:pt>
                <c:pt idx="21784">
                  <c:v>70447600000</c:v>
                </c:pt>
                <c:pt idx="21785">
                  <c:v>70410100000</c:v>
                </c:pt>
                <c:pt idx="21786">
                  <c:v>70348000000</c:v>
                </c:pt>
                <c:pt idx="21787">
                  <c:v>70307900000</c:v>
                </c:pt>
                <c:pt idx="21788">
                  <c:v>70266400000</c:v>
                </c:pt>
                <c:pt idx="21789">
                  <c:v>70234100000</c:v>
                </c:pt>
                <c:pt idx="21790">
                  <c:v>70190100000</c:v>
                </c:pt>
                <c:pt idx="21791">
                  <c:v>70145000000</c:v>
                </c:pt>
                <c:pt idx="21792">
                  <c:v>70121300000</c:v>
                </c:pt>
                <c:pt idx="21793">
                  <c:v>70074000000</c:v>
                </c:pt>
                <c:pt idx="21794">
                  <c:v>70025900000</c:v>
                </c:pt>
                <c:pt idx="21795">
                  <c:v>69984800000</c:v>
                </c:pt>
                <c:pt idx="21796">
                  <c:v>69935500000</c:v>
                </c:pt>
                <c:pt idx="21797">
                  <c:v>69875700000</c:v>
                </c:pt>
                <c:pt idx="21798">
                  <c:v>69825900000</c:v>
                </c:pt>
                <c:pt idx="21799">
                  <c:v>69775700000</c:v>
                </c:pt>
                <c:pt idx="21800">
                  <c:v>69713600000</c:v>
                </c:pt>
                <c:pt idx="21801">
                  <c:v>69663100000</c:v>
                </c:pt>
                <c:pt idx="21802">
                  <c:v>69612600000</c:v>
                </c:pt>
                <c:pt idx="21803">
                  <c:v>69556500000</c:v>
                </c:pt>
                <c:pt idx="21804">
                  <c:v>69505700000</c:v>
                </c:pt>
                <c:pt idx="21805">
                  <c:v>69464100000</c:v>
                </c:pt>
                <c:pt idx="21806">
                  <c:v>69411200000</c:v>
                </c:pt>
                <c:pt idx="21807">
                  <c:v>69360700000</c:v>
                </c:pt>
                <c:pt idx="21808">
                  <c:v>69327000000</c:v>
                </c:pt>
                <c:pt idx="21809">
                  <c:v>69277500000</c:v>
                </c:pt>
                <c:pt idx="21810">
                  <c:v>69228600000</c:v>
                </c:pt>
                <c:pt idx="21811">
                  <c:v>69184500000</c:v>
                </c:pt>
                <c:pt idx="21812">
                  <c:v>69137200000</c:v>
                </c:pt>
                <c:pt idx="21813">
                  <c:v>69090600000</c:v>
                </c:pt>
                <c:pt idx="21814">
                  <c:v>69024200000</c:v>
                </c:pt>
                <c:pt idx="21815">
                  <c:v>68979300000</c:v>
                </c:pt>
                <c:pt idx="21816">
                  <c:v>68948000000</c:v>
                </c:pt>
                <c:pt idx="21817">
                  <c:v>68872000000</c:v>
                </c:pt>
                <c:pt idx="21818">
                  <c:v>68830200000</c:v>
                </c:pt>
                <c:pt idx="21819">
                  <c:v>68832400000</c:v>
                </c:pt>
                <c:pt idx="21820">
                  <c:v>68766000000</c:v>
                </c:pt>
                <c:pt idx="21821">
                  <c:v>68727900000</c:v>
                </c:pt>
                <c:pt idx="21822">
                  <c:v>68719900000</c:v>
                </c:pt>
                <c:pt idx="21823">
                  <c:v>68684700000</c:v>
                </c:pt>
                <c:pt idx="21824">
                  <c:v>68610300000</c:v>
                </c:pt>
                <c:pt idx="21825">
                  <c:v>68619400000</c:v>
                </c:pt>
                <c:pt idx="21826">
                  <c:v>68588800000</c:v>
                </c:pt>
                <c:pt idx="21827">
                  <c:v>68535800000</c:v>
                </c:pt>
                <c:pt idx="21828">
                  <c:v>68496800000</c:v>
                </c:pt>
                <c:pt idx="21829">
                  <c:v>68471100000</c:v>
                </c:pt>
                <c:pt idx="21830">
                  <c:v>68483200000</c:v>
                </c:pt>
                <c:pt idx="21831">
                  <c:v>68415200000</c:v>
                </c:pt>
                <c:pt idx="21832">
                  <c:v>68395000000</c:v>
                </c:pt>
                <c:pt idx="21833">
                  <c:v>68408000000</c:v>
                </c:pt>
                <c:pt idx="21834">
                  <c:v>68391500000</c:v>
                </c:pt>
                <c:pt idx="21835">
                  <c:v>68348800000</c:v>
                </c:pt>
                <c:pt idx="21836">
                  <c:v>68389500000</c:v>
                </c:pt>
                <c:pt idx="21837">
                  <c:v>68379000000</c:v>
                </c:pt>
                <c:pt idx="21838">
                  <c:v>68314400000</c:v>
                </c:pt>
                <c:pt idx="21839">
                  <c:v>68336500000</c:v>
                </c:pt>
                <c:pt idx="21840">
                  <c:v>68332000000</c:v>
                </c:pt>
                <c:pt idx="21841">
                  <c:v>68335900000</c:v>
                </c:pt>
                <c:pt idx="21842">
                  <c:v>68293100000</c:v>
                </c:pt>
                <c:pt idx="21843">
                  <c:v>68362900000</c:v>
                </c:pt>
                <c:pt idx="21844">
                  <c:v>68310900000</c:v>
                </c:pt>
                <c:pt idx="21845">
                  <c:v>68317100000</c:v>
                </c:pt>
                <c:pt idx="21846">
                  <c:v>68352600000</c:v>
                </c:pt>
                <c:pt idx="21847">
                  <c:v>68380300000</c:v>
                </c:pt>
                <c:pt idx="21848">
                  <c:v>68393300000</c:v>
                </c:pt>
                <c:pt idx="21849">
                  <c:v>68354800000</c:v>
                </c:pt>
                <c:pt idx="21850">
                  <c:v>68435400000</c:v>
                </c:pt>
                <c:pt idx="21851">
                  <c:v>68454900000</c:v>
                </c:pt>
                <c:pt idx="21852">
                  <c:v>68421700000</c:v>
                </c:pt>
                <c:pt idx="21853">
                  <c:v>68454600000</c:v>
                </c:pt>
                <c:pt idx="21854">
                  <c:v>68513200000</c:v>
                </c:pt>
                <c:pt idx="21855">
                  <c:v>68541100000</c:v>
                </c:pt>
                <c:pt idx="21856">
                  <c:v>68514300000</c:v>
                </c:pt>
                <c:pt idx="21857">
                  <c:v>68615500000</c:v>
                </c:pt>
                <c:pt idx="21858">
                  <c:v>68609800000</c:v>
                </c:pt>
                <c:pt idx="21859">
                  <c:v>68646100000</c:v>
                </c:pt>
                <c:pt idx="21860">
                  <c:v>68685100000</c:v>
                </c:pt>
                <c:pt idx="21861">
                  <c:v>68769000000</c:v>
                </c:pt>
                <c:pt idx="21862">
                  <c:v>68811600000</c:v>
                </c:pt>
                <c:pt idx="21863">
                  <c:v>68781200000</c:v>
                </c:pt>
                <c:pt idx="21864">
                  <c:v>68884900000</c:v>
                </c:pt>
                <c:pt idx="21865">
                  <c:v>68898900000</c:v>
                </c:pt>
                <c:pt idx="21866">
                  <c:v>68948300000</c:v>
                </c:pt>
                <c:pt idx="21867">
                  <c:v>68986500000</c:v>
                </c:pt>
                <c:pt idx="21868">
                  <c:v>69091600000</c:v>
                </c:pt>
                <c:pt idx="21869">
                  <c:v>69082900000</c:v>
                </c:pt>
                <c:pt idx="21870">
                  <c:v>69139300000</c:v>
                </c:pt>
                <c:pt idx="21871">
                  <c:v>69258100000</c:v>
                </c:pt>
                <c:pt idx="21872">
                  <c:v>69299700000</c:v>
                </c:pt>
                <c:pt idx="21873">
                  <c:v>69347900000</c:v>
                </c:pt>
                <c:pt idx="21874">
                  <c:v>69411300000</c:v>
                </c:pt>
                <c:pt idx="21875">
                  <c:v>69516100000</c:v>
                </c:pt>
                <c:pt idx="21876">
                  <c:v>69529600000</c:v>
                </c:pt>
                <c:pt idx="21877">
                  <c:v>69596600000</c:v>
                </c:pt>
                <c:pt idx="21878">
                  <c:v>69700700000</c:v>
                </c:pt>
                <c:pt idx="21879">
                  <c:v>69756400000</c:v>
                </c:pt>
                <c:pt idx="21880">
                  <c:v>69826700000</c:v>
                </c:pt>
                <c:pt idx="21881">
                  <c:v>69882300000</c:v>
                </c:pt>
                <c:pt idx="21882">
                  <c:v>69986400000</c:v>
                </c:pt>
                <c:pt idx="21883">
                  <c:v>70029400000</c:v>
                </c:pt>
                <c:pt idx="21884">
                  <c:v>70132800000</c:v>
                </c:pt>
                <c:pt idx="21885">
                  <c:v>70208100000</c:v>
                </c:pt>
                <c:pt idx="21886">
                  <c:v>70274700000</c:v>
                </c:pt>
                <c:pt idx="21887">
                  <c:v>70338700000</c:v>
                </c:pt>
                <c:pt idx="21888">
                  <c:v>70415600000</c:v>
                </c:pt>
                <c:pt idx="21889">
                  <c:v>70514100000</c:v>
                </c:pt>
                <c:pt idx="21890">
                  <c:v>70561100000</c:v>
                </c:pt>
                <c:pt idx="21891">
                  <c:v>70638800000</c:v>
                </c:pt>
                <c:pt idx="21892">
                  <c:v>70725100000</c:v>
                </c:pt>
                <c:pt idx="21893">
                  <c:v>70803400000</c:v>
                </c:pt>
                <c:pt idx="21894">
                  <c:v>70877700000</c:v>
                </c:pt>
                <c:pt idx="21895">
                  <c:v>70987400000</c:v>
                </c:pt>
                <c:pt idx="21896">
                  <c:v>71065900000</c:v>
                </c:pt>
                <c:pt idx="21897">
                  <c:v>71112500000</c:v>
                </c:pt>
                <c:pt idx="21898">
                  <c:v>71225800000</c:v>
                </c:pt>
                <c:pt idx="21899">
                  <c:v>71303200000</c:v>
                </c:pt>
                <c:pt idx="21900">
                  <c:v>71354600000</c:v>
                </c:pt>
                <c:pt idx="21901">
                  <c:v>71428900000</c:v>
                </c:pt>
                <c:pt idx="21902">
                  <c:v>71504000000</c:v>
                </c:pt>
                <c:pt idx="21903">
                  <c:v>71549200000</c:v>
                </c:pt>
                <c:pt idx="21904">
                  <c:v>71622600000</c:v>
                </c:pt>
                <c:pt idx="21905">
                  <c:v>71695000000</c:v>
                </c:pt>
                <c:pt idx="21906">
                  <c:v>71781500000</c:v>
                </c:pt>
                <c:pt idx="21907">
                  <c:v>71852100000</c:v>
                </c:pt>
                <c:pt idx="21908">
                  <c:v>71931400000</c:v>
                </c:pt>
                <c:pt idx="21909">
                  <c:v>72033600000</c:v>
                </c:pt>
                <c:pt idx="21910">
                  <c:v>72100300000</c:v>
                </c:pt>
                <c:pt idx="21911">
                  <c:v>72167100000</c:v>
                </c:pt>
                <c:pt idx="21912">
                  <c:v>72230200000</c:v>
                </c:pt>
                <c:pt idx="21913">
                  <c:v>72291600000</c:v>
                </c:pt>
                <c:pt idx="21914">
                  <c:v>72309400000</c:v>
                </c:pt>
                <c:pt idx="21915">
                  <c:v>72366800000</c:v>
                </c:pt>
                <c:pt idx="21916">
                  <c:v>72422100000</c:v>
                </c:pt>
                <c:pt idx="21917">
                  <c:v>72452900000</c:v>
                </c:pt>
                <c:pt idx="21918">
                  <c:v>72504200000</c:v>
                </c:pt>
                <c:pt idx="21919">
                  <c:v>72594700000</c:v>
                </c:pt>
                <c:pt idx="21920">
                  <c:v>72628800000</c:v>
                </c:pt>
                <c:pt idx="21921">
                  <c:v>72673100000</c:v>
                </c:pt>
                <c:pt idx="21922">
                  <c:v>72743200000</c:v>
                </c:pt>
                <c:pt idx="21923">
                  <c:v>72782100000</c:v>
                </c:pt>
                <c:pt idx="21924">
                  <c:v>72818100000</c:v>
                </c:pt>
                <c:pt idx="21925">
                  <c:v>72843800000</c:v>
                </c:pt>
                <c:pt idx="21926">
                  <c:v>72873800000</c:v>
                </c:pt>
                <c:pt idx="21927">
                  <c:v>72900700000</c:v>
                </c:pt>
                <c:pt idx="21928">
                  <c:v>72895800000</c:v>
                </c:pt>
                <c:pt idx="21929">
                  <c:v>72916500000</c:v>
                </c:pt>
                <c:pt idx="21930">
                  <c:v>72964800000</c:v>
                </c:pt>
                <c:pt idx="21931">
                  <c:v>72944100000</c:v>
                </c:pt>
                <c:pt idx="21932">
                  <c:v>72954900000</c:v>
                </c:pt>
                <c:pt idx="21933">
                  <c:v>72971700000</c:v>
                </c:pt>
                <c:pt idx="21934">
                  <c:v>72975500000</c:v>
                </c:pt>
                <c:pt idx="21935">
                  <c:v>72975600000</c:v>
                </c:pt>
                <c:pt idx="21936">
                  <c:v>72984800000</c:v>
                </c:pt>
                <c:pt idx="21937">
                  <c:v>72977200000</c:v>
                </c:pt>
                <c:pt idx="21938">
                  <c:v>72965800000</c:v>
                </c:pt>
                <c:pt idx="21939">
                  <c:v>72945900000</c:v>
                </c:pt>
                <c:pt idx="21940">
                  <c:v>72926600000</c:v>
                </c:pt>
                <c:pt idx="21941">
                  <c:v>72900000000</c:v>
                </c:pt>
                <c:pt idx="21942">
                  <c:v>72873700000</c:v>
                </c:pt>
                <c:pt idx="21943">
                  <c:v>72842100000</c:v>
                </c:pt>
                <c:pt idx="21944">
                  <c:v>72797600000</c:v>
                </c:pt>
                <c:pt idx="21945">
                  <c:v>72757600000</c:v>
                </c:pt>
                <c:pt idx="21946">
                  <c:v>72713200000</c:v>
                </c:pt>
                <c:pt idx="21947">
                  <c:v>72667900000</c:v>
                </c:pt>
                <c:pt idx="21948">
                  <c:v>72614700000</c:v>
                </c:pt>
                <c:pt idx="21949">
                  <c:v>72557000000</c:v>
                </c:pt>
                <c:pt idx="21950">
                  <c:v>72505200000</c:v>
                </c:pt>
                <c:pt idx="21951">
                  <c:v>72438600000</c:v>
                </c:pt>
                <c:pt idx="21952">
                  <c:v>72360300000</c:v>
                </c:pt>
                <c:pt idx="21953">
                  <c:v>72295000000</c:v>
                </c:pt>
                <c:pt idx="21954">
                  <c:v>72215100000</c:v>
                </c:pt>
                <c:pt idx="21955">
                  <c:v>72113900000</c:v>
                </c:pt>
                <c:pt idx="21956">
                  <c:v>72025100000</c:v>
                </c:pt>
                <c:pt idx="21957">
                  <c:v>71931600000</c:v>
                </c:pt>
                <c:pt idx="21958">
                  <c:v>71821300000</c:v>
                </c:pt>
                <c:pt idx="21959">
                  <c:v>71718600000</c:v>
                </c:pt>
                <c:pt idx="21960">
                  <c:v>71625600000</c:v>
                </c:pt>
                <c:pt idx="21961">
                  <c:v>71512800000</c:v>
                </c:pt>
                <c:pt idx="21962">
                  <c:v>71395800000</c:v>
                </c:pt>
                <c:pt idx="21963">
                  <c:v>71266900000</c:v>
                </c:pt>
                <c:pt idx="21964">
                  <c:v>71165800000</c:v>
                </c:pt>
                <c:pt idx="21965">
                  <c:v>71034900000</c:v>
                </c:pt>
                <c:pt idx="21966">
                  <c:v>70883300000</c:v>
                </c:pt>
                <c:pt idx="21967">
                  <c:v>70750600000</c:v>
                </c:pt>
                <c:pt idx="21968">
                  <c:v>70606600000</c:v>
                </c:pt>
                <c:pt idx="21969">
                  <c:v>70437100000</c:v>
                </c:pt>
                <c:pt idx="21970">
                  <c:v>70284600000</c:v>
                </c:pt>
                <c:pt idx="21971">
                  <c:v>70149700000</c:v>
                </c:pt>
                <c:pt idx="21972">
                  <c:v>69963600000</c:v>
                </c:pt>
                <c:pt idx="21973">
                  <c:v>69797900000</c:v>
                </c:pt>
                <c:pt idx="21974">
                  <c:v>69631700000</c:v>
                </c:pt>
                <c:pt idx="21975">
                  <c:v>69474800000</c:v>
                </c:pt>
                <c:pt idx="21976">
                  <c:v>69295900000</c:v>
                </c:pt>
                <c:pt idx="21977">
                  <c:v>69089000000</c:v>
                </c:pt>
                <c:pt idx="21978">
                  <c:v>68935600000</c:v>
                </c:pt>
                <c:pt idx="21979">
                  <c:v>68726200000</c:v>
                </c:pt>
                <c:pt idx="21980">
                  <c:v>68528300000</c:v>
                </c:pt>
                <c:pt idx="21981">
                  <c:v>68329800000</c:v>
                </c:pt>
                <c:pt idx="21982">
                  <c:v>68147100000</c:v>
                </c:pt>
                <c:pt idx="21983">
                  <c:v>67899600000</c:v>
                </c:pt>
                <c:pt idx="21984">
                  <c:v>67690100000</c:v>
                </c:pt>
                <c:pt idx="21985">
                  <c:v>67505600000</c:v>
                </c:pt>
                <c:pt idx="21986">
                  <c:v>67272400000</c:v>
                </c:pt>
                <c:pt idx="21987">
                  <c:v>67052100000</c:v>
                </c:pt>
                <c:pt idx="21988">
                  <c:v>66821600000</c:v>
                </c:pt>
                <c:pt idx="21989">
                  <c:v>66628400000</c:v>
                </c:pt>
                <c:pt idx="21990">
                  <c:v>66362600000</c:v>
                </c:pt>
                <c:pt idx="21991">
                  <c:v>66129500000</c:v>
                </c:pt>
                <c:pt idx="21992">
                  <c:v>65922000000</c:v>
                </c:pt>
                <c:pt idx="21993">
                  <c:v>65681100000</c:v>
                </c:pt>
                <c:pt idx="21994">
                  <c:v>65410700000</c:v>
                </c:pt>
                <c:pt idx="21995">
                  <c:v>65166500000</c:v>
                </c:pt>
                <c:pt idx="21996">
                  <c:v>64957800000</c:v>
                </c:pt>
                <c:pt idx="21997">
                  <c:v>64663000000</c:v>
                </c:pt>
                <c:pt idx="21998">
                  <c:v>64429600000</c:v>
                </c:pt>
                <c:pt idx="21999">
                  <c:v>64175500000</c:v>
                </c:pt>
                <c:pt idx="22000">
                  <c:v>63933400000</c:v>
                </c:pt>
                <c:pt idx="22001">
                  <c:v>63633000000</c:v>
                </c:pt>
                <c:pt idx="22002">
                  <c:v>63372800000</c:v>
                </c:pt>
                <c:pt idx="22003">
                  <c:v>63170800000</c:v>
                </c:pt>
                <c:pt idx="22004">
                  <c:v>62863000000</c:v>
                </c:pt>
                <c:pt idx="22005">
                  <c:v>62608700000</c:v>
                </c:pt>
                <c:pt idx="22006">
                  <c:v>62341600000</c:v>
                </c:pt>
                <c:pt idx="22007">
                  <c:v>62101300000</c:v>
                </c:pt>
                <c:pt idx="22008">
                  <c:v>61767000000</c:v>
                </c:pt>
                <c:pt idx="22009">
                  <c:v>61556300000</c:v>
                </c:pt>
                <c:pt idx="22010">
                  <c:v>61284400000</c:v>
                </c:pt>
                <c:pt idx="22011">
                  <c:v>60965600000</c:v>
                </c:pt>
                <c:pt idx="22012">
                  <c:v>60698100000</c:v>
                </c:pt>
                <c:pt idx="22013">
                  <c:v>60424100000</c:v>
                </c:pt>
                <c:pt idx="22014">
                  <c:v>60184200000</c:v>
                </c:pt>
                <c:pt idx="22015">
                  <c:v>59857600000</c:v>
                </c:pt>
                <c:pt idx="22016">
                  <c:v>59582100000</c:v>
                </c:pt>
                <c:pt idx="22017">
                  <c:v>59361800000</c:v>
                </c:pt>
                <c:pt idx="22018">
                  <c:v>59056700000</c:v>
                </c:pt>
                <c:pt idx="22019">
                  <c:v>58774000000</c:v>
                </c:pt>
                <c:pt idx="22020">
                  <c:v>58530800000</c:v>
                </c:pt>
                <c:pt idx="22021">
                  <c:v>58254400000</c:v>
                </c:pt>
                <c:pt idx="22022">
                  <c:v>57924900000</c:v>
                </c:pt>
                <c:pt idx="22023">
                  <c:v>57688100000</c:v>
                </c:pt>
                <c:pt idx="22024">
                  <c:v>57413300000</c:v>
                </c:pt>
                <c:pt idx="22025">
                  <c:v>57118300000</c:v>
                </c:pt>
                <c:pt idx="22026">
                  <c:v>56839900000</c:v>
                </c:pt>
                <c:pt idx="22027">
                  <c:v>56567700000</c:v>
                </c:pt>
                <c:pt idx="22028">
                  <c:v>56293900000</c:v>
                </c:pt>
                <c:pt idx="22029">
                  <c:v>56023400000</c:v>
                </c:pt>
                <c:pt idx="22030">
                  <c:v>55789400000</c:v>
                </c:pt>
                <c:pt idx="22031">
                  <c:v>55502300000</c:v>
                </c:pt>
                <c:pt idx="22032">
                  <c:v>55234800000</c:v>
                </c:pt>
                <c:pt idx="22033">
                  <c:v>54962800000</c:v>
                </c:pt>
                <c:pt idx="22034">
                  <c:v>54717600000</c:v>
                </c:pt>
                <c:pt idx="22035">
                  <c:v>54454300000</c:v>
                </c:pt>
                <c:pt idx="22036">
                  <c:v>54155200000</c:v>
                </c:pt>
                <c:pt idx="22037">
                  <c:v>53928600000</c:v>
                </c:pt>
                <c:pt idx="22038">
                  <c:v>53671000000</c:v>
                </c:pt>
                <c:pt idx="22039">
                  <c:v>53400200000</c:v>
                </c:pt>
                <c:pt idx="22040">
                  <c:v>53146800000</c:v>
                </c:pt>
                <c:pt idx="22041">
                  <c:v>52895400000</c:v>
                </c:pt>
                <c:pt idx="22042">
                  <c:v>52635300000</c:v>
                </c:pt>
                <c:pt idx="22043">
                  <c:v>52388000000</c:v>
                </c:pt>
                <c:pt idx="22044">
                  <c:v>52174800000</c:v>
                </c:pt>
                <c:pt idx="22045">
                  <c:v>51907400000</c:v>
                </c:pt>
                <c:pt idx="22046">
                  <c:v>51666500000</c:v>
                </c:pt>
                <c:pt idx="22047">
                  <c:v>51443300000</c:v>
                </c:pt>
                <c:pt idx="22048">
                  <c:v>51207400000</c:v>
                </c:pt>
                <c:pt idx="22049">
                  <c:v>50973900000</c:v>
                </c:pt>
                <c:pt idx="22050">
                  <c:v>50748100000</c:v>
                </c:pt>
                <c:pt idx="22051">
                  <c:v>50520100000</c:v>
                </c:pt>
                <c:pt idx="22052">
                  <c:v>50294800000</c:v>
                </c:pt>
                <c:pt idx="22053">
                  <c:v>50059100000</c:v>
                </c:pt>
                <c:pt idx="22054">
                  <c:v>49839400000</c:v>
                </c:pt>
                <c:pt idx="22055">
                  <c:v>49635300000</c:v>
                </c:pt>
                <c:pt idx="22056">
                  <c:v>49391800000</c:v>
                </c:pt>
                <c:pt idx="22057">
                  <c:v>49180300000</c:v>
                </c:pt>
                <c:pt idx="22058">
                  <c:v>48979500000</c:v>
                </c:pt>
                <c:pt idx="22059">
                  <c:v>48773400000</c:v>
                </c:pt>
                <c:pt idx="22060">
                  <c:v>48570300000</c:v>
                </c:pt>
                <c:pt idx="22061">
                  <c:v>48384300000</c:v>
                </c:pt>
                <c:pt idx="22062">
                  <c:v>48187200000</c:v>
                </c:pt>
                <c:pt idx="22063">
                  <c:v>47993000000</c:v>
                </c:pt>
                <c:pt idx="22064">
                  <c:v>47806500000</c:v>
                </c:pt>
                <c:pt idx="22065">
                  <c:v>47618800000</c:v>
                </c:pt>
                <c:pt idx="22066">
                  <c:v>47423000000</c:v>
                </c:pt>
                <c:pt idx="22067">
                  <c:v>47238200000</c:v>
                </c:pt>
                <c:pt idx="22068">
                  <c:v>47059700000</c:v>
                </c:pt>
                <c:pt idx="22069">
                  <c:v>46871100000</c:v>
                </c:pt>
                <c:pt idx="22070">
                  <c:v>46698300000</c:v>
                </c:pt>
                <c:pt idx="22071">
                  <c:v>46528500000</c:v>
                </c:pt>
                <c:pt idx="22072">
                  <c:v>46367600000</c:v>
                </c:pt>
                <c:pt idx="22073">
                  <c:v>46203400000</c:v>
                </c:pt>
                <c:pt idx="22074">
                  <c:v>46042200000</c:v>
                </c:pt>
                <c:pt idx="22075">
                  <c:v>45895200000</c:v>
                </c:pt>
                <c:pt idx="22076">
                  <c:v>45740100000</c:v>
                </c:pt>
                <c:pt idx="22077">
                  <c:v>45589700000</c:v>
                </c:pt>
                <c:pt idx="22078">
                  <c:v>45441000000</c:v>
                </c:pt>
                <c:pt idx="22079">
                  <c:v>45295000000</c:v>
                </c:pt>
                <c:pt idx="22080">
                  <c:v>45142900000</c:v>
                </c:pt>
                <c:pt idx="22081">
                  <c:v>45002800000</c:v>
                </c:pt>
                <c:pt idx="22082">
                  <c:v>44865500000</c:v>
                </c:pt>
                <c:pt idx="22083">
                  <c:v>44718000000</c:v>
                </c:pt>
                <c:pt idx="22084">
                  <c:v>44585800000</c:v>
                </c:pt>
                <c:pt idx="22085">
                  <c:v>44456300000</c:v>
                </c:pt>
                <c:pt idx="22086">
                  <c:v>44332300000</c:v>
                </c:pt>
                <c:pt idx="22087">
                  <c:v>44207700000</c:v>
                </c:pt>
                <c:pt idx="22088">
                  <c:v>44100700000</c:v>
                </c:pt>
                <c:pt idx="22089">
                  <c:v>43979600000</c:v>
                </c:pt>
                <c:pt idx="22090">
                  <c:v>43862900000</c:v>
                </c:pt>
                <c:pt idx="22091">
                  <c:v>43758100000</c:v>
                </c:pt>
                <c:pt idx="22092">
                  <c:v>43646700000</c:v>
                </c:pt>
                <c:pt idx="22093">
                  <c:v>43537700000</c:v>
                </c:pt>
                <c:pt idx="22094">
                  <c:v>43420600000</c:v>
                </c:pt>
                <c:pt idx="22095">
                  <c:v>43316400000</c:v>
                </c:pt>
                <c:pt idx="22096">
                  <c:v>43198500000</c:v>
                </c:pt>
                <c:pt idx="22097">
                  <c:v>43092800000</c:v>
                </c:pt>
                <c:pt idx="22098">
                  <c:v>42994800000</c:v>
                </c:pt>
                <c:pt idx="22099">
                  <c:v>42916200000</c:v>
                </c:pt>
                <c:pt idx="22100">
                  <c:v>42799000000</c:v>
                </c:pt>
                <c:pt idx="22101">
                  <c:v>42706700000</c:v>
                </c:pt>
                <c:pt idx="22102">
                  <c:v>42647000000</c:v>
                </c:pt>
                <c:pt idx="22103">
                  <c:v>42550700000</c:v>
                </c:pt>
                <c:pt idx="22104">
                  <c:v>42464100000</c:v>
                </c:pt>
                <c:pt idx="22105">
                  <c:v>42398600000</c:v>
                </c:pt>
                <c:pt idx="22106">
                  <c:v>42315700000</c:v>
                </c:pt>
                <c:pt idx="22107">
                  <c:v>42200000000</c:v>
                </c:pt>
                <c:pt idx="22108">
                  <c:v>42144900000</c:v>
                </c:pt>
                <c:pt idx="22109">
                  <c:v>42066700000</c:v>
                </c:pt>
                <c:pt idx="22110">
                  <c:v>41973900000</c:v>
                </c:pt>
                <c:pt idx="22111">
                  <c:v>41889800000</c:v>
                </c:pt>
                <c:pt idx="22112">
                  <c:v>41815500000</c:v>
                </c:pt>
                <c:pt idx="22113">
                  <c:v>41764500000</c:v>
                </c:pt>
                <c:pt idx="22114">
                  <c:v>41665700000</c:v>
                </c:pt>
                <c:pt idx="22115">
                  <c:v>41623000000</c:v>
                </c:pt>
                <c:pt idx="22116">
                  <c:v>41543500000</c:v>
                </c:pt>
                <c:pt idx="22117">
                  <c:v>41475000000</c:v>
                </c:pt>
                <c:pt idx="22118">
                  <c:v>41402100000</c:v>
                </c:pt>
                <c:pt idx="22119">
                  <c:v>41352900000</c:v>
                </c:pt>
                <c:pt idx="22120">
                  <c:v>41287400000</c:v>
                </c:pt>
                <c:pt idx="22121">
                  <c:v>41199300000</c:v>
                </c:pt>
                <c:pt idx="22122">
                  <c:v>41146200000</c:v>
                </c:pt>
                <c:pt idx="22123">
                  <c:v>41082600000</c:v>
                </c:pt>
                <c:pt idx="22124">
                  <c:v>41013600000</c:v>
                </c:pt>
                <c:pt idx="22125">
                  <c:v>40942100000</c:v>
                </c:pt>
                <c:pt idx="22126">
                  <c:v>40902900000</c:v>
                </c:pt>
                <c:pt idx="22127">
                  <c:v>40841500000</c:v>
                </c:pt>
                <c:pt idx="22128">
                  <c:v>40758800000</c:v>
                </c:pt>
                <c:pt idx="22129">
                  <c:v>40715500000</c:v>
                </c:pt>
                <c:pt idx="22130">
                  <c:v>40654700000</c:v>
                </c:pt>
                <c:pt idx="22131">
                  <c:v>40594500000</c:v>
                </c:pt>
                <c:pt idx="22132">
                  <c:v>40520800000</c:v>
                </c:pt>
                <c:pt idx="22133">
                  <c:v>40479000000</c:v>
                </c:pt>
                <c:pt idx="22134">
                  <c:v>40391000000</c:v>
                </c:pt>
                <c:pt idx="22135">
                  <c:v>40330900000</c:v>
                </c:pt>
                <c:pt idx="22136">
                  <c:v>40285200000</c:v>
                </c:pt>
                <c:pt idx="22137">
                  <c:v>40229900000</c:v>
                </c:pt>
                <c:pt idx="22138">
                  <c:v>40169800000</c:v>
                </c:pt>
                <c:pt idx="22139">
                  <c:v>40091100000</c:v>
                </c:pt>
                <c:pt idx="22140">
                  <c:v>40061500000</c:v>
                </c:pt>
                <c:pt idx="22141">
                  <c:v>39980800000</c:v>
                </c:pt>
                <c:pt idx="22142">
                  <c:v>39919700000</c:v>
                </c:pt>
                <c:pt idx="22143">
                  <c:v>39867200000</c:v>
                </c:pt>
                <c:pt idx="22144">
                  <c:v>39811900000</c:v>
                </c:pt>
                <c:pt idx="22145">
                  <c:v>39722800000</c:v>
                </c:pt>
                <c:pt idx="22146">
                  <c:v>39660200000</c:v>
                </c:pt>
                <c:pt idx="22147">
                  <c:v>39618100000</c:v>
                </c:pt>
                <c:pt idx="22148">
                  <c:v>39545200000</c:v>
                </c:pt>
                <c:pt idx="22149">
                  <c:v>39481400000</c:v>
                </c:pt>
                <c:pt idx="22150">
                  <c:v>39412100000</c:v>
                </c:pt>
                <c:pt idx="22151">
                  <c:v>39366300000</c:v>
                </c:pt>
                <c:pt idx="22152">
                  <c:v>39301000000</c:v>
                </c:pt>
                <c:pt idx="22153">
                  <c:v>39229700000</c:v>
                </c:pt>
                <c:pt idx="22154">
                  <c:v>39163100000</c:v>
                </c:pt>
                <c:pt idx="22155">
                  <c:v>39101100000</c:v>
                </c:pt>
                <c:pt idx="22156">
                  <c:v>39014400000</c:v>
                </c:pt>
                <c:pt idx="22157">
                  <c:v>38945800000</c:v>
                </c:pt>
                <c:pt idx="22158">
                  <c:v>38887300000</c:v>
                </c:pt>
                <c:pt idx="22159">
                  <c:v>38818700000</c:v>
                </c:pt>
                <c:pt idx="22160">
                  <c:v>38748200000</c:v>
                </c:pt>
                <c:pt idx="22161">
                  <c:v>38661800000</c:v>
                </c:pt>
                <c:pt idx="22162">
                  <c:v>38609700000</c:v>
                </c:pt>
                <c:pt idx="22163">
                  <c:v>38537300000</c:v>
                </c:pt>
                <c:pt idx="22164">
                  <c:v>38450600000</c:v>
                </c:pt>
                <c:pt idx="22165">
                  <c:v>38377000000</c:v>
                </c:pt>
                <c:pt idx="22166">
                  <c:v>38321500000</c:v>
                </c:pt>
                <c:pt idx="22167">
                  <c:v>38223100000</c:v>
                </c:pt>
                <c:pt idx="22168">
                  <c:v>38147700000</c:v>
                </c:pt>
                <c:pt idx="22169">
                  <c:v>38086200000</c:v>
                </c:pt>
                <c:pt idx="22170">
                  <c:v>38020200000</c:v>
                </c:pt>
                <c:pt idx="22171">
                  <c:v>37942900000</c:v>
                </c:pt>
                <c:pt idx="22172">
                  <c:v>37835900000</c:v>
                </c:pt>
                <c:pt idx="22173">
                  <c:v>37789800000</c:v>
                </c:pt>
                <c:pt idx="22174">
                  <c:v>37710800000</c:v>
                </c:pt>
                <c:pt idx="22175">
                  <c:v>37603000000</c:v>
                </c:pt>
                <c:pt idx="22176">
                  <c:v>37523200000</c:v>
                </c:pt>
                <c:pt idx="22177">
                  <c:v>37442900000</c:v>
                </c:pt>
                <c:pt idx="22178">
                  <c:v>37354800000</c:v>
                </c:pt>
                <c:pt idx="22179">
                  <c:v>37274000000</c:v>
                </c:pt>
                <c:pt idx="22180">
                  <c:v>37217700000</c:v>
                </c:pt>
                <c:pt idx="22181">
                  <c:v>37144200000</c:v>
                </c:pt>
                <c:pt idx="22182">
                  <c:v>37062600000</c:v>
                </c:pt>
                <c:pt idx="22183">
                  <c:v>36992200000</c:v>
                </c:pt>
                <c:pt idx="22184">
                  <c:v>36910100000</c:v>
                </c:pt>
                <c:pt idx="22185">
                  <c:v>36827700000</c:v>
                </c:pt>
                <c:pt idx="22186">
                  <c:v>36718900000</c:v>
                </c:pt>
                <c:pt idx="22187">
                  <c:v>36636400000</c:v>
                </c:pt>
                <c:pt idx="22188">
                  <c:v>36553800000</c:v>
                </c:pt>
                <c:pt idx="22189">
                  <c:v>36454600000</c:v>
                </c:pt>
                <c:pt idx="22190">
                  <c:v>36372400000</c:v>
                </c:pt>
                <c:pt idx="22191">
                  <c:v>36313300000</c:v>
                </c:pt>
                <c:pt idx="22192">
                  <c:v>36233100000</c:v>
                </c:pt>
                <c:pt idx="22193">
                  <c:v>36151600000</c:v>
                </c:pt>
                <c:pt idx="22194">
                  <c:v>36081300000</c:v>
                </c:pt>
                <c:pt idx="22195">
                  <c:v>36000400000</c:v>
                </c:pt>
                <c:pt idx="22196">
                  <c:v>35919900000</c:v>
                </c:pt>
                <c:pt idx="22197">
                  <c:v>35825300000</c:v>
                </c:pt>
                <c:pt idx="22198">
                  <c:v>35745600000</c:v>
                </c:pt>
                <c:pt idx="22199">
                  <c:v>35666500000</c:v>
                </c:pt>
                <c:pt idx="22200">
                  <c:v>35580300000</c:v>
                </c:pt>
                <c:pt idx="22201">
                  <c:v>35502500000</c:v>
                </c:pt>
                <c:pt idx="22202">
                  <c:v>35438400000</c:v>
                </c:pt>
                <c:pt idx="22203">
                  <c:v>35362200000</c:v>
                </c:pt>
                <c:pt idx="22204">
                  <c:v>35286800000</c:v>
                </c:pt>
                <c:pt idx="22205">
                  <c:v>35206500000</c:v>
                </c:pt>
                <c:pt idx="22206">
                  <c:v>35133200000</c:v>
                </c:pt>
                <c:pt idx="22207">
                  <c:v>35060900000</c:v>
                </c:pt>
                <c:pt idx="22208">
                  <c:v>34977700000</c:v>
                </c:pt>
                <c:pt idx="22209">
                  <c:v>34907900000</c:v>
                </c:pt>
                <c:pt idx="22210">
                  <c:v>34839200000</c:v>
                </c:pt>
                <c:pt idx="22211">
                  <c:v>34783000000</c:v>
                </c:pt>
                <c:pt idx="22212">
                  <c:v>34716900000</c:v>
                </c:pt>
                <c:pt idx="22213">
                  <c:v>34639900000</c:v>
                </c:pt>
                <c:pt idx="22214">
                  <c:v>34610600000</c:v>
                </c:pt>
                <c:pt idx="22215">
                  <c:v>34548900000</c:v>
                </c:pt>
                <c:pt idx="22216">
                  <c:v>34476900000</c:v>
                </c:pt>
                <c:pt idx="22217">
                  <c:v>34418700000</c:v>
                </c:pt>
                <c:pt idx="22218">
                  <c:v>34362200000</c:v>
                </c:pt>
                <c:pt idx="22219">
                  <c:v>34281000000</c:v>
                </c:pt>
                <c:pt idx="22220">
                  <c:v>34228800000</c:v>
                </c:pt>
                <c:pt idx="22221">
                  <c:v>34219000000</c:v>
                </c:pt>
                <c:pt idx="22222">
                  <c:v>34134800000</c:v>
                </c:pt>
                <c:pt idx="22223">
                  <c:v>34088800000</c:v>
                </c:pt>
                <c:pt idx="22224">
                  <c:v>34051600000</c:v>
                </c:pt>
                <c:pt idx="22225">
                  <c:v>34034700000</c:v>
                </c:pt>
                <c:pt idx="22226">
                  <c:v>33995000000</c:v>
                </c:pt>
                <c:pt idx="22227">
                  <c:v>33963300000</c:v>
                </c:pt>
                <c:pt idx="22228">
                  <c:v>33928400000</c:v>
                </c:pt>
                <c:pt idx="22229">
                  <c:v>33896000000</c:v>
                </c:pt>
                <c:pt idx="22230">
                  <c:v>33840200000</c:v>
                </c:pt>
                <c:pt idx="22231">
                  <c:v>33813500000</c:v>
                </c:pt>
                <c:pt idx="22232">
                  <c:v>33816400000</c:v>
                </c:pt>
                <c:pt idx="22233">
                  <c:v>33754900000</c:v>
                </c:pt>
                <c:pt idx="22234">
                  <c:v>33736600000</c:v>
                </c:pt>
                <c:pt idx="22235">
                  <c:v>33745400000</c:v>
                </c:pt>
                <c:pt idx="22236">
                  <c:v>33727800000</c:v>
                </c:pt>
                <c:pt idx="22237">
                  <c:v>33718000000</c:v>
                </c:pt>
                <c:pt idx="22238">
                  <c:v>33705100000</c:v>
                </c:pt>
                <c:pt idx="22239">
                  <c:v>33731900000</c:v>
                </c:pt>
                <c:pt idx="22240">
                  <c:v>33731300000</c:v>
                </c:pt>
                <c:pt idx="22241">
                  <c:v>33733700000</c:v>
                </c:pt>
                <c:pt idx="22242">
                  <c:v>33740000000</c:v>
                </c:pt>
                <c:pt idx="22243">
                  <c:v>33746900000</c:v>
                </c:pt>
                <c:pt idx="22244">
                  <c:v>33744300000</c:v>
                </c:pt>
                <c:pt idx="22245">
                  <c:v>33761300000</c:v>
                </c:pt>
                <c:pt idx="22246">
                  <c:v>33795600000</c:v>
                </c:pt>
                <c:pt idx="22247">
                  <c:v>33796700000</c:v>
                </c:pt>
                <c:pt idx="22248">
                  <c:v>33824400000</c:v>
                </c:pt>
                <c:pt idx="22249">
                  <c:v>33865900000</c:v>
                </c:pt>
                <c:pt idx="22250">
                  <c:v>33901100000</c:v>
                </c:pt>
                <c:pt idx="22251">
                  <c:v>33935900000</c:v>
                </c:pt>
                <c:pt idx="22252">
                  <c:v>33998100000</c:v>
                </c:pt>
                <c:pt idx="22253">
                  <c:v>34044000000</c:v>
                </c:pt>
                <c:pt idx="22254">
                  <c:v>34089500000</c:v>
                </c:pt>
                <c:pt idx="22255">
                  <c:v>34149600000</c:v>
                </c:pt>
                <c:pt idx="22256">
                  <c:v>34207800000</c:v>
                </c:pt>
                <c:pt idx="22257">
                  <c:v>34277300000</c:v>
                </c:pt>
                <c:pt idx="22258">
                  <c:v>34328400000</c:v>
                </c:pt>
                <c:pt idx="22259">
                  <c:v>34399300000</c:v>
                </c:pt>
                <c:pt idx="22260">
                  <c:v>34482500000</c:v>
                </c:pt>
                <c:pt idx="22261">
                  <c:v>34549800000</c:v>
                </c:pt>
                <c:pt idx="22262">
                  <c:v>34632300000</c:v>
                </c:pt>
                <c:pt idx="22263">
                  <c:v>34720000000</c:v>
                </c:pt>
                <c:pt idx="22264">
                  <c:v>34817400000</c:v>
                </c:pt>
                <c:pt idx="22265">
                  <c:v>34914100000</c:v>
                </c:pt>
                <c:pt idx="22266">
                  <c:v>35022200000</c:v>
                </c:pt>
                <c:pt idx="22267">
                  <c:v>35127100000</c:v>
                </c:pt>
                <c:pt idx="22268">
                  <c:v>35246700000</c:v>
                </c:pt>
                <c:pt idx="22269">
                  <c:v>35359900000</c:v>
                </c:pt>
                <c:pt idx="22270">
                  <c:v>35478000000</c:v>
                </c:pt>
                <c:pt idx="22271">
                  <c:v>35601300000</c:v>
                </c:pt>
                <c:pt idx="22272">
                  <c:v>35730100000</c:v>
                </c:pt>
                <c:pt idx="22273">
                  <c:v>35852900000</c:v>
                </c:pt>
                <c:pt idx="22274">
                  <c:v>35990100000</c:v>
                </c:pt>
                <c:pt idx="22275">
                  <c:v>36132000000</c:v>
                </c:pt>
                <c:pt idx="22276">
                  <c:v>36285900000</c:v>
                </c:pt>
                <c:pt idx="22277">
                  <c:v>36425800000</c:v>
                </c:pt>
                <c:pt idx="22278">
                  <c:v>36582200000</c:v>
                </c:pt>
                <c:pt idx="22279">
                  <c:v>36773900000</c:v>
                </c:pt>
                <c:pt idx="22280">
                  <c:v>36927500000</c:v>
                </c:pt>
                <c:pt idx="22281">
                  <c:v>37109900000</c:v>
                </c:pt>
                <c:pt idx="22282">
                  <c:v>37286300000</c:v>
                </c:pt>
                <c:pt idx="22283">
                  <c:v>37480700000</c:v>
                </c:pt>
                <c:pt idx="22284">
                  <c:v>37639400000</c:v>
                </c:pt>
                <c:pt idx="22285">
                  <c:v>37830300000</c:v>
                </c:pt>
                <c:pt idx="22286">
                  <c:v>38050600000</c:v>
                </c:pt>
                <c:pt idx="22287">
                  <c:v>38233100000</c:v>
                </c:pt>
                <c:pt idx="22288">
                  <c:v>38439000000</c:v>
                </c:pt>
                <c:pt idx="22289">
                  <c:v>38671900000</c:v>
                </c:pt>
                <c:pt idx="22290">
                  <c:v>38888600000</c:v>
                </c:pt>
                <c:pt idx="22291">
                  <c:v>39082600000</c:v>
                </c:pt>
                <c:pt idx="22292">
                  <c:v>39346200000</c:v>
                </c:pt>
                <c:pt idx="22293">
                  <c:v>39578800000</c:v>
                </c:pt>
                <c:pt idx="22294">
                  <c:v>39809900000</c:v>
                </c:pt>
                <c:pt idx="22295">
                  <c:v>40058800000</c:v>
                </c:pt>
                <c:pt idx="22296">
                  <c:v>40306900000</c:v>
                </c:pt>
                <c:pt idx="22297">
                  <c:v>40573300000</c:v>
                </c:pt>
                <c:pt idx="22298">
                  <c:v>40817700000</c:v>
                </c:pt>
                <c:pt idx="22299">
                  <c:v>41080900000</c:v>
                </c:pt>
                <c:pt idx="22300">
                  <c:v>41351500000</c:v>
                </c:pt>
                <c:pt idx="22301">
                  <c:v>41625100000</c:v>
                </c:pt>
                <c:pt idx="22302">
                  <c:v>41902000000</c:v>
                </c:pt>
                <c:pt idx="22303">
                  <c:v>42190400000</c:v>
                </c:pt>
                <c:pt idx="22304">
                  <c:v>42480200000</c:v>
                </c:pt>
                <c:pt idx="22305">
                  <c:v>42773200000</c:v>
                </c:pt>
                <c:pt idx="22306">
                  <c:v>43089700000</c:v>
                </c:pt>
                <c:pt idx="22307">
                  <c:v>43395900000</c:v>
                </c:pt>
                <c:pt idx="22308">
                  <c:v>43700000000</c:v>
                </c:pt>
                <c:pt idx="22309">
                  <c:v>44043600000</c:v>
                </c:pt>
                <c:pt idx="22310">
                  <c:v>44365800000</c:v>
                </c:pt>
                <c:pt idx="22311">
                  <c:v>44689800000</c:v>
                </c:pt>
                <c:pt idx="22312">
                  <c:v>45022400000</c:v>
                </c:pt>
                <c:pt idx="22313">
                  <c:v>45360200000</c:v>
                </c:pt>
                <c:pt idx="22314">
                  <c:v>45686300000</c:v>
                </c:pt>
                <c:pt idx="22315">
                  <c:v>46034500000</c:v>
                </c:pt>
                <c:pt idx="22316">
                  <c:v>46408900000</c:v>
                </c:pt>
                <c:pt idx="22317">
                  <c:v>46747900000</c:v>
                </c:pt>
                <c:pt idx="22318">
                  <c:v>47112100000</c:v>
                </c:pt>
                <c:pt idx="22319">
                  <c:v>47499100000</c:v>
                </c:pt>
                <c:pt idx="22320">
                  <c:v>47874000000</c:v>
                </c:pt>
                <c:pt idx="22321">
                  <c:v>48254000000</c:v>
                </c:pt>
                <c:pt idx="22322">
                  <c:v>48646900000</c:v>
                </c:pt>
                <c:pt idx="22323">
                  <c:v>49037500000</c:v>
                </c:pt>
                <c:pt idx="22324">
                  <c:v>49433300000</c:v>
                </c:pt>
                <c:pt idx="22325">
                  <c:v>49830300000</c:v>
                </c:pt>
                <c:pt idx="22326">
                  <c:v>50236600000</c:v>
                </c:pt>
                <c:pt idx="22327">
                  <c:v>50647300000</c:v>
                </c:pt>
                <c:pt idx="22328">
                  <c:v>51065000000</c:v>
                </c:pt>
                <c:pt idx="22329">
                  <c:v>51487000000</c:v>
                </c:pt>
                <c:pt idx="22330">
                  <c:v>51914600000</c:v>
                </c:pt>
                <c:pt idx="22331">
                  <c:v>52346900000</c:v>
                </c:pt>
                <c:pt idx="22332">
                  <c:v>52784200000</c:v>
                </c:pt>
                <c:pt idx="22333">
                  <c:v>53221000000</c:v>
                </c:pt>
                <c:pt idx="22334">
                  <c:v>53668700000</c:v>
                </c:pt>
                <c:pt idx="22335">
                  <c:v>54121400000</c:v>
                </c:pt>
                <c:pt idx="22336">
                  <c:v>54588600000</c:v>
                </c:pt>
                <c:pt idx="22337">
                  <c:v>55051700000</c:v>
                </c:pt>
                <c:pt idx="22338">
                  <c:v>55534300000</c:v>
                </c:pt>
                <c:pt idx="22339">
                  <c:v>56007600000</c:v>
                </c:pt>
                <c:pt idx="22340">
                  <c:v>56485900000</c:v>
                </c:pt>
                <c:pt idx="22341">
                  <c:v>56963600000</c:v>
                </c:pt>
                <c:pt idx="22342">
                  <c:v>57451800000</c:v>
                </c:pt>
                <c:pt idx="22343">
                  <c:v>57945000000</c:v>
                </c:pt>
                <c:pt idx="22344">
                  <c:v>58426500000</c:v>
                </c:pt>
                <c:pt idx="22345">
                  <c:v>58930000000</c:v>
                </c:pt>
                <c:pt idx="22346">
                  <c:v>59438500000</c:v>
                </c:pt>
                <c:pt idx="22347">
                  <c:v>59970900000</c:v>
                </c:pt>
                <c:pt idx="22348">
                  <c:v>60490000000</c:v>
                </c:pt>
                <c:pt idx="22349">
                  <c:v>61013100000</c:v>
                </c:pt>
                <c:pt idx="22350">
                  <c:v>61572200000</c:v>
                </c:pt>
                <c:pt idx="22351">
                  <c:v>62106400000</c:v>
                </c:pt>
                <c:pt idx="22352">
                  <c:v>62634500000</c:v>
                </c:pt>
                <c:pt idx="22353">
                  <c:v>63178200000</c:v>
                </c:pt>
                <c:pt idx="22354">
                  <c:v>63726700000</c:v>
                </c:pt>
                <c:pt idx="22355">
                  <c:v>64256200000</c:v>
                </c:pt>
                <c:pt idx="22356">
                  <c:v>64814800000</c:v>
                </c:pt>
                <c:pt idx="22357">
                  <c:v>65449800000</c:v>
                </c:pt>
                <c:pt idx="22358">
                  <c:v>65974400000</c:v>
                </c:pt>
                <c:pt idx="22359">
                  <c:v>66548600000</c:v>
                </c:pt>
                <c:pt idx="22360">
                  <c:v>67135500000</c:v>
                </c:pt>
                <c:pt idx="22361">
                  <c:v>67753600000</c:v>
                </c:pt>
                <c:pt idx="22362">
                  <c:v>68343300000</c:v>
                </c:pt>
                <c:pt idx="22363">
                  <c:v>68922500000</c:v>
                </c:pt>
                <c:pt idx="22364">
                  <c:v>69521900000</c:v>
                </c:pt>
                <c:pt idx="22365">
                  <c:v>70126100000</c:v>
                </c:pt>
                <c:pt idx="22366">
                  <c:v>70707200000</c:v>
                </c:pt>
                <c:pt idx="22367">
                  <c:v>71321200000</c:v>
                </c:pt>
                <c:pt idx="22368">
                  <c:v>72002600000</c:v>
                </c:pt>
                <c:pt idx="22369">
                  <c:v>72592500000</c:v>
                </c:pt>
                <c:pt idx="22370">
                  <c:v>73221800000</c:v>
                </c:pt>
                <c:pt idx="22371">
                  <c:v>73852500000</c:v>
                </c:pt>
                <c:pt idx="22372">
                  <c:v>74531300000</c:v>
                </c:pt>
                <c:pt idx="22373">
                  <c:v>75175900000</c:v>
                </c:pt>
                <c:pt idx="22374">
                  <c:v>75775900000</c:v>
                </c:pt>
                <c:pt idx="22375">
                  <c:v>76452700000</c:v>
                </c:pt>
                <c:pt idx="22376">
                  <c:v>77136100000</c:v>
                </c:pt>
                <c:pt idx="22377">
                  <c:v>77752400000</c:v>
                </c:pt>
                <c:pt idx="22378">
                  <c:v>78421900000</c:v>
                </c:pt>
                <c:pt idx="22379">
                  <c:v>79156500000</c:v>
                </c:pt>
                <c:pt idx="22380">
                  <c:v>79813500000</c:v>
                </c:pt>
                <c:pt idx="22381">
                  <c:v>80498200000</c:v>
                </c:pt>
                <c:pt idx="22382">
                  <c:v>81178800000</c:v>
                </c:pt>
                <c:pt idx="22383">
                  <c:v>81918000000</c:v>
                </c:pt>
                <c:pt idx="22384">
                  <c:v>82618300000</c:v>
                </c:pt>
                <c:pt idx="22385">
                  <c:v>83284300000</c:v>
                </c:pt>
                <c:pt idx="22386">
                  <c:v>84005400000</c:v>
                </c:pt>
                <c:pt idx="22387">
                  <c:v>84743400000</c:v>
                </c:pt>
                <c:pt idx="22388">
                  <c:v>85422200000</c:v>
                </c:pt>
                <c:pt idx="22389">
                  <c:v>86148400000</c:v>
                </c:pt>
                <c:pt idx="22390">
                  <c:v>86908600000</c:v>
                </c:pt>
                <c:pt idx="22391">
                  <c:v>87643000000</c:v>
                </c:pt>
                <c:pt idx="22392">
                  <c:v>88384600000</c:v>
                </c:pt>
                <c:pt idx="22393">
                  <c:v>89116600000</c:v>
                </c:pt>
                <c:pt idx="22394">
                  <c:v>89901100000</c:v>
                </c:pt>
                <c:pt idx="22395">
                  <c:v>90658500000</c:v>
                </c:pt>
                <c:pt idx="22396">
                  <c:v>91429600000</c:v>
                </c:pt>
                <c:pt idx="22397">
                  <c:v>92175700000</c:v>
                </c:pt>
                <c:pt idx="22398">
                  <c:v>92997600000</c:v>
                </c:pt>
                <c:pt idx="22399">
                  <c:v>93777100000</c:v>
                </c:pt>
                <c:pt idx="22400">
                  <c:v>94531700000</c:v>
                </c:pt>
                <c:pt idx="22401">
                  <c:v>95293800000</c:v>
                </c:pt>
                <c:pt idx="22402">
                  <c:v>96154000000</c:v>
                </c:pt>
                <c:pt idx="22403">
                  <c:v>96955600000</c:v>
                </c:pt>
                <c:pt idx="22404">
                  <c:v>97669300000</c:v>
                </c:pt>
                <c:pt idx="22405">
                  <c:v>98547000000</c:v>
                </c:pt>
                <c:pt idx="22406">
                  <c:v>99372900000</c:v>
                </c:pt>
                <c:pt idx="22407">
                  <c:v>100197000000</c:v>
                </c:pt>
                <c:pt idx="22408">
                  <c:v>100963000000</c:v>
                </c:pt>
                <c:pt idx="22409">
                  <c:v>101932000000</c:v>
                </c:pt>
                <c:pt idx="22410">
                  <c:v>102774000000</c:v>
                </c:pt>
                <c:pt idx="22411">
                  <c:v>103522000000</c:v>
                </c:pt>
                <c:pt idx="22412">
                  <c:v>104446000000</c:v>
                </c:pt>
                <c:pt idx="22413">
                  <c:v>105325000000</c:v>
                </c:pt>
                <c:pt idx="22414">
                  <c:v>106190000000</c:v>
                </c:pt>
                <c:pt idx="22415">
                  <c:v>106995000000</c:v>
                </c:pt>
                <c:pt idx="22416">
                  <c:v>107958000000</c:v>
                </c:pt>
                <c:pt idx="22417">
                  <c:v>108775000000</c:v>
                </c:pt>
                <c:pt idx="22418">
                  <c:v>109662000000</c:v>
                </c:pt>
                <c:pt idx="22419">
                  <c:v>110564000000</c:v>
                </c:pt>
                <c:pt idx="22420">
                  <c:v>111481000000</c:v>
                </c:pt>
                <c:pt idx="22421">
                  <c:v>112386000000</c:v>
                </c:pt>
                <c:pt idx="22422">
                  <c:v>113253000000</c:v>
                </c:pt>
                <c:pt idx="22423">
                  <c:v>114196000000</c:v>
                </c:pt>
                <c:pt idx="22424">
                  <c:v>115119000000</c:v>
                </c:pt>
                <c:pt idx="22425">
                  <c:v>116054000000</c:v>
                </c:pt>
                <c:pt idx="22426">
                  <c:v>116989000000</c:v>
                </c:pt>
                <c:pt idx="22427">
                  <c:v>117951000000</c:v>
                </c:pt>
                <c:pt idx="22428">
                  <c:v>118937000000</c:v>
                </c:pt>
                <c:pt idx="22429">
                  <c:v>119891000000</c:v>
                </c:pt>
                <c:pt idx="22430">
                  <c:v>120805000000</c:v>
                </c:pt>
                <c:pt idx="22431">
                  <c:v>121821000000</c:v>
                </c:pt>
                <c:pt idx="22432">
                  <c:v>122791000000</c:v>
                </c:pt>
                <c:pt idx="22433">
                  <c:v>123741000000</c:v>
                </c:pt>
                <c:pt idx="22434">
                  <c:v>124695000000</c:v>
                </c:pt>
                <c:pt idx="22435">
                  <c:v>125682000000</c:v>
                </c:pt>
                <c:pt idx="22436">
                  <c:v>126652000000</c:v>
                </c:pt>
                <c:pt idx="22437">
                  <c:v>127651000000</c:v>
                </c:pt>
                <c:pt idx="22438">
                  <c:v>128701000000</c:v>
                </c:pt>
                <c:pt idx="22439">
                  <c:v>129721000000</c:v>
                </c:pt>
                <c:pt idx="22440">
                  <c:v>130738000000</c:v>
                </c:pt>
                <c:pt idx="22441">
                  <c:v>131724000000</c:v>
                </c:pt>
                <c:pt idx="22442">
                  <c:v>132856000000</c:v>
                </c:pt>
                <c:pt idx="22443">
                  <c:v>133890000000</c:v>
                </c:pt>
                <c:pt idx="22444">
                  <c:v>134905000000</c:v>
                </c:pt>
                <c:pt idx="22445">
                  <c:v>135950000000</c:v>
                </c:pt>
                <c:pt idx="22446">
                  <c:v>137001000000</c:v>
                </c:pt>
                <c:pt idx="22447">
                  <c:v>138009000000</c:v>
                </c:pt>
                <c:pt idx="22448">
                  <c:v>139071000000</c:v>
                </c:pt>
                <c:pt idx="22449">
                  <c:v>140210000000</c:v>
                </c:pt>
                <c:pt idx="22450">
                  <c:v>141226000000</c:v>
                </c:pt>
                <c:pt idx="22451">
                  <c:v>142304000000</c:v>
                </c:pt>
                <c:pt idx="22452">
                  <c:v>143384000000</c:v>
                </c:pt>
                <c:pt idx="22453">
                  <c:v>144546000000</c:v>
                </c:pt>
                <c:pt idx="22454">
                  <c:v>145641000000</c:v>
                </c:pt>
                <c:pt idx="22455">
                  <c:v>146775000000</c:v>
                </c:pt>
                <c:pt idx="22456">
                  <c:v>147882000000</c:v>
                </c:pt>
                <c:pt idx="22457">
                  <c:v>148993000000</c:v>
                </c:pt>
                <c:pt idx="22458">
                  <c:v>150054000000</c:v>
                </c:pt>
                <c:pt idx="22459">
                  <c:v>151173000000</c:v>
                </c:pt>
                <c:pt idx="22460">
                  <c:v>152298000000</c:v>
                </c:pt>
                <c:pt idx="22461">
                  <c:v>153393000000</c:v>
                </c:pt>
                <c:pt idx="22462">
                  <c:v>154526000000</c:v>
                </c:pt>
                <c:pt idx="22463">
                  <c:v>155723000000</c:v>
                </c:pt>
                <c:pt idx="22464">
                  <c:v>156833000000</c:v>
                </c:pt>
                <c:pt idx="22465">
                  <c:v>157979000000</c:v>
                </c:pt>
                <c:pt idx="22466">
                  <c:v>159185000000</c:v>
                </c:pt>
                <c:pt idx="22467">
                  <c:v>160341000000</c:v>
                </c:pt>
                <c:pt idx="22468">
                  <c:v>161502000000</c:v>
                </c:pt>
                <c:pt idx="22469">
                  <c:v>162663000000</c:v>
                </c:pt>
                <c:pt idx="22470">
                  <c:v>163833000000</c:v>
                </c:pt>
                <c:pt idx="22471">
                  <c:v>165007000000</c:v>
                </c:pt>
                <c:pt idx="22472">
                  <c:v>166174000000</c:v>
                </c:pt>
                <c:pt idx="22473">
                  <c:v>167355000000</c:v>
                </c:pt>
                <c:pt idx="22474">
                  <c:v>168546000000</c:v>
                </c:pt>
                <c:pt idx="22475">
                  <c:v>169734000000</c:v>
                </c:pt>
                <c:pt idx="22476">
                  <c:v>170925000000</c:v>
                </c:pt>
                <c:pt idx="22477">
                  <c:v>172137000000</c:v>
                </c:pt>
                <c:pt idx="22478">
                  <c:v>173336000000</c:v>
                </c:pt>
                <c:pt idx="22479">
                  <c:v>174538000000</c:v>
                </c:pt>
                <c:pt idx="22480">
                  <c:v>175716000000</c:v>
                </c:pt>
                <c:pt idx="22481">
                  <c:v>176925000000</c:v>
                </c:pt>
                <c:pt idx="22482">
                  <c:v>178136000000</c:v>
                </c:pt>
                <c:pt idx="22483">
                  <c:v>179329000000</c:v>
                </c:pt>
                <c:pt idx="22484">
                  <c:v>180547000000</c:v>
                </c:pt>
                <c:pt idx="22485">
                  <c:v>181887000000</c:v>
                </c:pt>
                <c:pt idx="22486">
                  <c:v>183047000000</c:v>
                </c:pt>
                <c:pt idx="22487">
                  <c:v>184274000000</c:v>
                </c:pt>
                <c:pt idx="22488">
                  <c:v>185599000000</c:v>
                </c:pt>
                <c:pt idx="22489">
                  <c:v>186832000000</c:v>
                </c:pt>
                <c:pt idx="22490">
                  <c:v>188068000000</c:v>
                </c:pt>
                <c:pt idx="22491">
                  <c:v>189271000000</c:v>
                </c:pt>
                <c:pt idx="22492">
                  <c:v>190511000000</c:v>
                </c:pt>
                <c:pt idx="22493">
                  <c:v>191663000000</c:v>
                </c:pt>
                <c:pt idx="22494">
                  <c:v>192872000000</c:v>
                </c:pt>
                <c:pt idx="22495">
                  <c:v>194117000000</c:v>
                </c:pt>
                <c:pt idx="22496">
                  <c:v>195534000000</c:v>
                </c:pt>
                <c:pt idx="22497">
                  <c:v>196611000000</c:v>
                </c:pt>
                <c:pt idx="22498">
                  <c:v>197863000000</c:v>
                </c:pt>
                <c:pt idx="22499">
                  <c:v>199273000000</c:v>
                </c:pt>
                <c:pt idx="22500">
                  <c:v>200531000000</c:v>
                </c:pt>
                <c:pt idx="22501">
                  <c:v>201790000000</c:v>
                </c:pt>
                <c:pt idx="22502">
                  <c:v>203122000000</c:v>
                </c:pt>
                <c:pt idx="22503">
                  <c:v>204386000000</c:v>
                </c:pt>
                <c:pt idx="22504">
                  <c:v>205445000000</c:v>
                </c:pt>
                <c:pt idx="22505">
                  <c:v>206796000000</c:v>
                </c:pt>
                <c:pt idx="22506">
                  <c:v>208064000000</c:v>
                </c:pt>
                <c:pt idx="22507">
                  <c:v>209357000000</c:v>
                </c:pt>
                <c:pt idx="22508">
                  <c:v>210513000000</c:v>
                </c:pt>
                <c:pt idx="22509">
                  <c:v>211784000000</c:v>
                </c:pt>
                <c:pt idx="22510">
                  <c:v>213198000000</c:v>
                </c:pt>
                <c:pt idx="22511">
                  <c:v>214412000000</c:v>
                </c:pt>
                <c:pt idx="22512">
                  <c:v>215733000000</c:v>
                </c:pt>
                <c:pt idx="22513">
                  <c:v>217032000000</c:v>
                </c:pt>
                <c:pt idx="22514">
                  <c:v>218313000000</c:v>
                </c:pt>
                <c:pt idx="22515">
                  <c:v>219596000000</c:v>
                </c:pt>
                <c:pt idx="22516">
                  <c:v>220893000000</c:v>
                </c:pt>
                <c:pt idx="22517">
                  <c:v>222180000000</c:v>
                </c:pt>
                <c:pt idx="22518">
                  <c:v>223474000000</c:v>
                </c:pt>
                <c:pt idx="22519">
                  <c:v>224755000000</c:v>
                </c:pt>
                <c:pt idx="22520">
                  <c:v>226046000000</c:v>
                </c:pt>
                <c:pt idx="22521">
                  <c:v>227268000000</c:v>
                </c:pt>
                <c:pt idx="22522">
                  <c:v>228645000000</c:v>
                </c:pt>
                <c:pt idx="22523">
                  <c:v>229897000000</c:v>
                </c:pt>
                <c:pt idx="22524">
                  <c:v>231162000000</c:v>
                </c:pt>
                <c:pt idx="22525">
                  <c:v>232458000000</c:v>
                </c:pt>
                <c:pt idx="22526">
                  <c:v>233906000000</c:v>
                </c:pt>
                <c:pt idx="22527">
                  <c:v>235070000000</c:v>
                </c:pt>
                <c:pt idx="22528">
                  <c:v>236372000000</c:v>
                </c:pt>
                <c:pt idx="22529">
                  <c:v>237776000000</c:v>
                </c:pt>
                <c:pt idx="22530">
                  <c:v>239085000000</c:v>
                </c:pt>
                <c:pt idx="22531">
                  <c:v>240393000000</c:v>
                </c:pt>
                <c:pt idx="22532">
                  <c:v>241576000000</c:v>
                </c:pt>
                <c:pt idx="22533">
                  <c:v>243037000000</c:v>
                </c:pt>
                <c:pt idx="22534">
                  <c:v>244257000000</c:v>
                </c:pt>
                <c:pt idx="22535">
                  <c:v>245571000000</c:v>
                </c:pt>
                <c:pt idx="22536">
                  <c:v>246856000000</c:v>
                </c:pt>
                <c:pt idx="22537">
                  <c:v>248343000000</c:v>
                </c:pt>
                <c:pt idx="22538">
                  <c:v>249501000000</c:v>
                </c:pt>
                <c:pt idx="22539">
                  <c:v>250822000000</c:v>
                </c:pt>
                <c:pt idx="22540">
                  <c:v>252203000000</c:v>
                </c:pt>
                <c:pt idx="22541">
                  <c:v>253615000000</c:v>
                </c:pt>
                <c:pt idx="22542">
                  <c:v>254754000000</c:v>
                </c:pt>
                <c:pt idx="22543">
                  <c:v>256082000000</c:v>
                </c:pt>
                <c:pt idx="22544">
                  <c:v>257603000000</c:v>
                </c:pt>
                <c:pt idx="22545">
                  <c:v>258849000000</c:v>
                </c:pt>
                <c:pt idx="22546">
                  <c:v>260183000000</c:v>
                </c:pt>
                <c:pt idx="22547">
                  <c:v>261444000000</c:v>
                </c:pt>
                <c:pt idx="22548">
                  <c:v>262980000000</c:v>
                </c:pt>
                <c:pt idx="22549">
                  <c:v>264133000000</c:v>
                </c:pt>
                <c:pt idx="22550">
                  <c:v>265474000000</c:v>
                </c:pt>
                <c:pt idx="22551">
                  <c:v>266887000000</c:v>
                </c:pt>
                <c:pt idx="22552">
                  <c:v>268317000000</c:v>
                </c:pt>
                <c:pt idx="22553">
                  <c:v>269544000000</c:v>
                </c:pt>
                <c:pt idx="22554">
                  <c:v>270896000000</c:v>
                </c:pt>
                <c:pt idx="22555">
                  <c:v>272381000000</c:v>
                </c:pt>
                <c:pt idx="22556">
                  <c:v>273748000000</c:v>
                </c:pt>
                <c:pt idx="22557">
                  <c:v>275106000000</c:v>
                </c:pt>
                <c:pt idx="22558">
                  <c:v>276347000000</c:v>
                </c:pt>
                <c:pt idx="22559">
                  <c:v>277875000000</c:v>
                </c:pt>
                <c:pt idx="22560">
                  <c:v>279237000000</c:v>
                </c:pt>
                <c:pt idx="22561">
                  <c:v>280438000000</c:v>
                </c:pt>
                <c:pt idx="22562">
                  <c:v>281804000000</c:v>
                </c:pt>
                <c:pt idx="22563">
                  <c:v>283334000000</c:v>
                </c:pt>
                <c:pt idx="22564">
                  <c:v>284493000000</c:v>
                </c:pt>
                <c:pt idx="22565">
                  <c:v>285865000000</c:v>
                </c:pt>
                <c:pt idx="22566">
                  <c:v>287394000000</c:v>
                </c:pt>
                <c:pt idx="22567">
                  <c:v>288770000000</c:v>
                </c:pt>
                <c:pt idx="22568">
                  <c:v>290148000000</c:v>
                </c:pt>
                <c:pt idx="22569">
                  <c:v>291396000000</c:v>
                </c:pt>
                <c:pt idx="22570">
                  <c:v>293022000000</c:v>
                </c:pt>
                <c:pt idx="22571">
                  <c:v>294407000000</c:v>
                </c:pt>
                <c:pt idx="22572">
                  <c:v>295748000000</c:v>
                </c:pt>
                <c:pt idx="22573">
                  <c:v>297138000000</c:v>
                </c:pt>
                <c:pt idx="22574">
                  <c:v>298538000000</c:v>
                </c:pt>
                <c:pt idx="22575">
                  <c:v>299848000000</c:v>
                </c:pt>
                <c:pt idx="22576">
                  <c:v>301242000000</c:v>
                </c:pt>
                <c:pt idx="22577">
                  <c:v>302786000000</c:v>
                </c:pt>
                <c:pt idx="22578">
                  <c:v>304025000000</c:v>
                </c:pt>
                <c:pt idx="22579">
                  <c:v>305419000000</c:v>
                </c:pt>
                <c:pt idx="22580">
                  <c:v>306835000000</c:v>
                </c:pt>
                <c:pt idx="22581">
                  <c:v>308231000000</c:v>
                </c:pt>
                <c:pt idx="22582">
                  <c:v>309627000000</c:v>
                </c:pt>
                <c:pt idx="22583">
                  <c:v>311076000000</c:v>
                </c:pt>
                <c:pt idx="22584">
                  <c:v>312476000000</c:v>
                </c:pt>
                <c:pt idx="22585">
                  <c:v>313797000000</c:v>
                </c:pt>
                <c:pt idx="22586">
                  <c:v>315366000000</c:v>
                </c:pt>
                <c:pt idx="22587">
                  <c:v>316769000000</c:v>
                </c:pt>
                <c:pt idx="22588">
                  <c:v>318080000000</c:v>
                </c:pt>
                <c:pt idx="22589">
                  <c:v>319516000000</c:v>
                </c:pt>
                <c:pt idx="22590">
                  <c:v>320916000000</c:v>
                </c:pt>
                <c:pt idx="22591">
                  <c:v>322241000000</c:v>
                </c:pt>
                <c:pt idx="22592">
                  <c:v>323639000000</c:v>
                </c:pt>
                <c:pt idx="22593">
                  <c:v>325035000000</c:v>
                </c:pt>
                <c:pt idx="22594">
                  <c:v>326463000000</c:v>
                </c:pt>
                <c:pt idx="22595">
                  <c:v>327859000000</c:v>
                </c:pt>
                <c:pt idx="22596">
                  <c:v>329255000000</c:v>
                </c:pt>
                <c:pt idx="22597">
                  <c:v>330777000000</c:v>
                </c:pt>
                <c:pt idx="22598">
                  <c:v>332172000000</c:v>
                </c:pt>
                <c:pt idx="22599">
                  <c:v>333589000000</c:v>
                </c:pt>
                <c:pt idx="22600">
                  <c:v>334981000000</c:v>
                </c:pt>
                <c:pt idx="22601">
                  <c:v>336370000000</c:v>
                </c:pt>
                <c:pt idx="22602">
                  <c:v>337650000000</c:v>
                </c:pt>
                <c:pt idx="22603">
                  <c:v>339032000000</c:v>
                </c:pt>
                <c:pt idx="22604">
                  <c:v>340412000000</c:v>
                </c:pt>
                <c:pt idx="22605">
                  <c:v>341736000000</c:v>
                </c:pt>
                <c:pt idx="22606">
                  <c:v>343109000000</c:v>
                </c:pt>
                <c:pt idx="22607">
                  <c:v>344479000000</c:v>
                </c:pt>
                <c:pt idx="22608">
                  <c:v>345884000000</c:v>
                </c:pt>
                <c:pt idx="22609">
                  <c:v>347248000000</c:v>
                </c:pt>
                <c:pt idx="22610">
                  <c:v>348706000000</c:v>
                </c:pt>
                <c:pt idx="22611">
                  <c:v>350065000000</c:v>
                </c:pt>
                <c:pt idx="22612">
                  <c:v>351420000000</c:v>
                </c:pt>
                <c:pt idx="22613">
                  <c:v>352765000000</c:v>
                </c:pt>
                <c:pt idx="22614">
                  <c:v>354111000000</c:v>
                </c:pt>
                <c:pt idx="22615">
                  <c:v>355451000000</c:v>
                </c:pt>
                <c:pt idx="22616">
                  <c:v>356790000000</c:v>
                </c:pt>
                <c:pt idx="22617">
                  <c:v>358119000000</c:v>
                </c:pt>
                <c:pt idx="22618">
                  <c:v>359443000000</c:v>
                </c:pt>
                <c:pt idx="22619">
                  <c:v>360756000000</c:v>
                </c:pt>
                <c:pt idx="22620">
                  <c:v>362071000000</c:v>
                </c:pt>
                <c:pt idx="22621">
                  <c:v>363512000000</c:v>
                </c:pt>
                <c:pt idx="22622">
                  <c:v>364772000000</c:v>
                </c:pt>
                <c:pt idx="22623">
                  <c:v>366075000000</c:v>
                </c:pt>
                <c:pt idx="22624">
                  <c:v>367333000000</c:v>
                </c:pt>
                <c:pt idx="22625">
                  <c:v>368623000000</c:v>
                </c:pt>
                <c:pt idx="22626">
                  <c:v>369906000000</c:v>
                </c:pt>
                <c:pt idx="22627">
                  <c:v>371115000000</c:v>
                </c:pt>
                <c:pt idx="22628">
                  <c:v>372382000000</c:v>
                </c:pt>
                <c:pt idx="22629">
                  <c:v>373759000000</c:v>
                </c:pt>
                <c:pt idx="22630">
                  <c:v>374915000000</c:v>
                </c:pt>
                <c:pt idx="22631">
                  <c:v>376160000000</c:v>
                </c:pt>
                <c:pt idx="22632">
                  <c:v>377548000000</c:v>
                </c:pt>
                <c:pt idx="22633">
                  <c:v>378798000000</c:v>
                </c:pt>
                <c:pt idx="22634">
                  <c:v>380026000000</c:v>
                </c:pt>
                <c:pt idx="22635">
                  <c:v>381222000000</c:v>
                </c:pt>
                <c:pt idx="22636">
                  <c:v>382436000000</c:v>
                </c:pt>
                <c:pt idx="22637">
                  <c:v>383643000000</c:v>
                </c:pt>
                <c:pt idx="22638">
                  <c:v>384651000000</c:v>
                </c:pt>
                <c:pt idx="22639">
                  <c:v>385841000000</c:v>
                </c:pt>
                <c:pt idx="22640">
                  <c:v>387279000000</c:v>
                </c:pt>
                <c:pt idx="22641">
                  <c:v>388208000000</c:v>
                </c:pt>
                <c:pt idx="22642">
                  <c:v>389374000000</c:v>
                </c:pt>
                <c:pt idx="22643">
                  <c:v>390655000000</c:v>
                </c:pt>
                <c:pt idx="22644">
                  <c:v>391932000000</c:v>
                </c:pt>
                <c:pt idx="22645">
                  <c:v>393077000000</c:v>
                </c:pt>
                <c:pt idx="22646">
                  <c:v>393916000000</c:v>
                </c:pt>
                <c:pt idx="22647">
                  <c:v>395290000000</c:v>
                </c:pt>
                <c:pt idx="22648">
                  <c:v>396401000000</c:v>
                </c:pt>
                <c:pt idx="22649">
                  <c:v>397320000000</c:v>
                </c:pt>
                <c:pt idx="22650">
                  <c:v>398425000000</c:v>
                </c:pt>
                <c:pt idx="22651">
                  <c:v>399950000000</c:v>
                </c:pt>
                <c:pt idx="22652">
                  <c:v>400772000000</c:v>
                </c:pt>
                <c:pt idx="22653">
                  <c:v>401857000000</c:v>
                </c:pt>
                <c:pt idx="22654">
                  <c:v>402831000000</c:v>
                </c:pt>
                <c:pt idx="22655">
                  <c:v>404266000000</c:v>
                </c:pt>
                <c:pt idx="22656">
                  <c:v>405330000000</c:v>
                </c:pt>
                <c:pt idx="22657">
                  <c:v>405785000000</c:v>
                </c:pt>
                <c:pt idx="22658">
                  <c:v>407118000000</c:v>
                </c:pt>
                <c:pt idx="22659">
                  <c:v>408272000000</c:v>
                </c:pt>
                <c:pt idx="22660">
                  <c:v>408852000000</c:v>
                </c:pt>
                <c:pt idx="22661">
                  <c:v>409873000000</c:v>
                </c:pt>
                <c:pt idx="22662">
                  <c:v>411606000000</c:v>
                </c:pt>
                <c:pt idx="22663">
                  <c:v>412213000000</c:v>
                </c:pt>
                <c:pt idx="22664">
                  <c:v>413216000000</c:v>
                </c:pt>
                <c:pt idx="22665">
                  <c:v>414196000000</c:v>
                </c:pt>
                <c:pt idx="22666">
                  <c:v>415699000000</c:v>
                </c:pt>
                <c:pt idx="22667">
                  <c:v>415980000000</c:v>
                </c:pt>
                <c:pt idx="22668">
                  <c:v>416958000000</c:v>
                </c:pt>
                <c:pt idx="22669">
                  <c:v>418301000000</c:v>
                </c:pt>
                <c:pt idx="22670">
                  <c:v>419303000000</c:v>
                </c:pt>
                <c:pt idx="22671">
                  <c:v>420264000000</c:v>
                </c:pt>
                <c:pt idx="22672">
                  <c:v>420766000000</c:v>
                </c:pt>
                <c:pt idx="22673">
                  <c:v>422294000000</c:v>
                </c:pt>
                <c:pt idx="22674">
                  <c:v>422928000000</c:v>
                </c:pt>
                <c:pt idx="22675">
                  <c:v>423871000000</c:v>
                </c:pt>
                <c:pt idx="22676">
                  <c:v>424827000000</c:v>
                </c:pt>
                <c:pt idx="22677">
                  <c:v>426178000000</c:v>
                </c:pt>
                <c:pt idx="22678">
                  <c:v>426743000000</c:v>
                </c:pt>
                <c:pt idx="22679">
                  <c:v>427677000000</c:v>
                </c:pt>
                <c:pt idx="22680">
                  <c:v>428771000000</c:v>
                </c:pt>
                <c:pt idx="22681">
                  <c:v>429864000000</c:v>
                </c:pt>
                <c:pt idx="22682">
                  <c:v>430786000000</c:v>
                </c:pt>
                <c:pt idx="22683">
                  <c:v>431336000000</c:v>
                </c:pt>
                <c:pt idx="22684">
                  <c:v>432519000000</c:v>
                </c:pt>
                <c:pt idx="22685">
                  <c:v>433376000000</c:v>
                </c:pt>
                <c:pt idx="22686">
                  <c:v>434294000000</c:v>
                </c:pt>
                <c:pt idx="22687">
                  <c:v>434892000000</c:v>
                </c:pt>
                <c:pt idx="22688">
                  <c:v>436225000000</c:v>
                </c:pt>
                <c:pt idx="22689">
                  <c:v>436841000000</c:v>
                </c:pt>
                <c:pt idx="22690">
                  <c:v>437752000000</c:v>
                </c:pt>
                <c:pt idx="22691">
                  <c:v>438700000000</c:v>
                </c:pt>
                <c:pt idx="22692">
                  <c:v>439920000000</c:v>
                </c:pt>
                <c:pt idx="22693">
                  <c:v>440833000000</c:v>
                </c:pt>
                <c:pt idx="22694">
                  <c:v>441355000000</c:v>
                </c:pt>
                <c:pt idx="22695">
                  <c:v>442688000000</c:v>
                </c:pt>
                <c:pt idx="22696">
                  <c:v>443532000000</c:v>
                </c:pt>
                <c:pt idx="22697">
                  <c:v>444193000000</c:v>
                </c:pt>
                <c:pt idx="22698">
                  <c:v>445107000000</c:v>
                </c:pt>
                <c:pt idx="22699">
                  <c:v>446336000000</c:v>
                </c:pt>
                <c:pt idx="22700">
                  <c:v>446960000000</c:v>
                </c:pt>
                <c:pt idx="22701">
                  <c:v>447877000000</c:v>
                </c:pt>
                <c:pt idx="22702">
                  <c:v>448748000000</c:v>
                </c:pt>
                <c:pt idx="22703">
                  <c:v>449922000000</c:v>
                </c:pt>
                <c:pt idx="22704">
                  <c:v>450854000000</c:v>
                </c:pt>
                <c:pt idx="22705">
                  <c:v>451460000000</c:v>
                </c:pt>
                <c:pt idx="22706">
                  <c:v>452782000000</c:v>
                </c:pt>
                <c:pt idx="22707">
                  <c:v>453724000000</c:v>
                </c:pt>
                <c:pt idx="22708">
                  <c:v>454338000000</c:v>
                </c:pt>
                <c:pt idx="22709">
                  <c:v>455280000000</c:v>
                </c:pt>
                <c:pt idx="22710">
                  <c:v>456734000000</c:v>
                </c:pt>
                <c:pt idx="22711">
                  <c:v>457173000000</c:v>
                </c:pt>
                <c:pt idx="22712">
                  <c:v>458122000000</c:v>
                </c:pt>
                <c:pt idx="22713">
                  <c:v>459084000000</c:v>
                </c:pt>
                <c:pt idx="22714">
                  <c:v>460417000000</c:v>
                </c:pt>
                <c:pt idx="22715">
                  <c:v>461388000000</c:v>
                </c:pt>
                <c:pt idx="22716">
                  <c:v>462434000000</c:v>
                </c:pt>
                <c:pt idx="22717">
                  <c:v>463420000000</c:v>
                </c:pt>
                <c:pt idx="22718">
                  <c:v>464410000000</c:v>
                </c:pt>
                <c:pt idx="22719">
                  <c:v>464963000000</c:v>
                </c:pt>
                <c:pt idx="22720">
                  <c:v>465957000000</c:v>
                </c:pt>
                <c:pt idx="22721">
                  <c:v>467562000000</c:v>
                </c:pt>
                <c:pt idx="22722">
                  <c:v>467931000000</c:v>
                </c:pt>
                <c:pt idx="22723">
                  <c:v>468937000000</c:v>
                </c:pt>
                <c:pt idx="22724">
                  <c:v>470055000000</c:v>
                </c:pt>
                <c:pt idx="22725">
                  <c:v>471519000000</c:v>
                </c:pt>
                <c:pt idx="22726">
                  <c:v>472547000000</c:v>
                </c:pt>
                <c:pt idx="22727">
                  <c:v>473492000000</c:v>
                </c:pt>
                <c:pt idx="22728">
                  <c:v>474534000000</c:v>
                </c:pt>
                <c:pt idx="22729">
                  <c:v>475580000000</c:v>
                </c:pt>
                <c:pt idx="22730">
                  <c:v>476135000000</c:v>
                </c:pt>
                <c:pt idx="22731">
                  <c:v>477188000000</c:v>
                </c:pt>
                <c:pt idx="22732">
                  <c:v>478246000000</c:v>
                </c:pt>
                <c:pt idx="22733">
                  <c:v>479457000000</c:v>
                </c:pt>
                <c:pt idx="22734">
                  <c:v>480524000000</c:v>
                </c:pt>
                <c:pt idx="22735">
                  <c:v>482200000000</c:v>
                </c:pt>
                <c:pt idx="22736">
                  <c:v>483283000000</c:v>
                </c:pt>
                <c:pt idx="22737">
                  <c:v>484371000000</c:v>
                </c:pt>
                <c:pt idx="22738">
                  <c:v>485079000000</c:v>
                </c:pt>
                <c:pt idx="22739">
                  <c:v>486175000000</c:v>
                </c:pt>
                <c:pt idx="22740">
                  <c:v>487276000000</c:v>
                </c:pt>
                <c:pt idx="22741">
                  <c:v>487909000000</c:v>
                </c:pt>
                <c:pt idx="22742">
                  <c:v>489014000000</c:v>
                </c:pt>
                <c:pt idx="22743">
                  <c:v>490122000000</c:v>
                </c:pt>
                <c:pt idx="22744">
                  <c:v>491656000000</c:v>
                </c:pt>
                <c:pt idx="22745">
                  <c:v>492768000000</c:v>
                </c:pt>
                <c:pt idx="22746">
                  <c:v>494369000000</c:v>
                </c:pt>
                <c:pt idx="22747">
                  <c:v>495491000000</c:v>
                </c:pt>
                <c:pt idx="22748">
                  <c:v>496615000000</c:v>
                </c:pt>
                <c:pt idx="22749">
                  <c:v>497084000000</c:v>
                </c:pt>
                <c:pt idx="22750">
                  <c:v>498215000000</c:v>
                </c:pt>
                <c:pt idx="22751">
                  <c:v>499347000000</c:v>
                </c:pt>
                <c:pt idx="22752">
                  <c:v>500198000000</c:v>
                </c:pt>
                <c:pt idx="22753">
                  <c:v>501334000000</c:v>
                </c:pt>
                <c:pt idx="22754">
                  <c:v>503016000000</c:v>
                </c:pt>
                <c:pt idx="22755">
                  <c:v>504394000000</c:v>
                </c:pt>
                <c:pt idx="22756">
                  <c:v>505530000000</c:v>
                </c:pt>
                <c:pt idx="22757">
                  <c:v>505730000000</c:v>
                </c:pt>
                <c:pt idx="22758">
                  <c:v>507971000000</c:v>
                </c:pt>
                <c:pt idx="22759">
                  <c:v>509104000000</c:v>
                </c:pt>
                <c:pt idx="22760">
                  <c:v>509323000000</c:v>
                </c:pt>
                <c:pt idx="22761">
                  <c:v>510454000000</c:v>
                </c:pt>
                <c:pt idx="22762">
                  <c:v>511582000000</c:v>
                </c:pt>
                <c:pt idx="22763">
                  <c:v>512552000000</c:v>
                </c:pt>
                <c:pt idx="22764">
                  <c:v>513676000000</c:v>
                </c:pt>
                <c:pt idx="22765">
                  <c:v>515383000000</c:v>
                </c:pt>
                <c:pt idx="22766">
                  <c:v>516891000000</c:v>
                </c:pt>
                <c:pt idx="22767">
                  <c:v>518003000000</c:v>
                </c:pt>
                <c:pt idx="22768">
                  <c:v>518187000000</c:v>
                </c:pt>
                <c:pt idx="22769">
                  <c:v>520243000000</c:v>
                </c:pt>
                <c:pt idx="22770">
                  <c:v>521342000000</c:v>
                </c:pt>
                <c:pt idx="22771">
                  <c:v>521637000000</c:v>
                </c:pt>
                <c:pt idx="22772">
                  <c:v>522727000000</c:v>
                </c:pt>
                <c:pt idx="22773">
                  <c:v>523811000000</c:v>
                </c:pt>
                <c:pt idx="22774">
                  <c:v>524850000000</c:v>
                </c:pt>
                <c:pt idx="22775">
                  <c:v>525919000000</c:v>
                </c:pt>
                <c:pt idx="22776">
                  <c:v>527234000000</c:v>
                </c:pt>
                <c:pt idx="22777">
                  <c:v>528776000000</c:v>
                </c:pt>
                <c:pt idx="22778">
                  <c:v>529816000000</c:v>
                </c:pt>
                <c:pt idx="22779">
                  <c:v>530202000000</c:v>
                </c:pt>
                <c:pt idx="22780">
                  <c:v>531677000000</c:v>
                </c:pt>
                <c:pt idx="22781">
                  <c:v>532692000000</c:v>
                </c:pt>
                <c:pt idx="22782">
                  <c:v>533895000000</c:v>
                </c:pt>
                <c:pt idx="22783">
                  <c:v>534288000000</c:v>
                </c:pt>
                <c:pt idx="22784">
                  <c:v>535705000000</c:v>
                </c:pt>
                <c:pt idx="22785">
                  <c:v>536541000000</c:v>
                </c:pt>
                <c:pt idx="22786">
                  <c:v>537502000000</c:v>
                </c:pt>
                <c:pt idx="22787">
                  <c:v>538034000000</c:v>
                </c:pt>
                <c:pt idx="22788">
                  <c:v>539766000000</c:v>
                </c:pt>
                <c:pt idx="22789">
                  <c:v>540684000000</c:v>
                </c:pt>
                <c:pt idx="22790">
                  <c:v>540970000000</c:v>
                </c:pt>
                <c:pt idx="22791">
                  <c:v>541933000000</c:v>
                </c:pt>
                <c:pt idx="22792">
                  <c:v>542812000000</c:v>
                </c:pt>
                <c:pt idx="22793">
                  <c:v>544267000000</c:v>
                </c:pt>
                <c:pt idx="22794">
                  <c:v>544220000000</c:v>
                </c:pt>
                <c:pt idx="22795">
                  <c:v>545599000000</c:v>
                </c:pt>
                <c:pt idx="22796">
                  <c:v>546383000000</c:v>
                </c:pt>
                <c:pt idx="22797">
                  <c:v>547185000000</c:v>
                </c:pt>
                <c:pt idx="22798">
                  <c:v>547595000000</c:v>
                </c:pt>
                <c:pt idx="22799">
                  <c:v>549104000000</c:v>
                </c:pt>
                <c:pt idx="22800">
                  <c:v>549853000000</c:v>
                </c:pt>
                <c:pt idx="22801">
                  <c:v>550128000000</c:v>
                </c:pt>
                <c:pt idx="22802">
                  <c:v>550896000000</c:v>
                </c:pt>
                <c:pt idx="22803">
                  <c:v>551939000000</c:v>
                </c:pt>
                <c:pt idx="22804">
                  <c:v>552614000000</c:v>
                </c:pt>
                <c:pt idx="22805">
                  <c:v>552689000000</c:v>
                </c:pt>
                <c:pt idx="22806">
                  <c:v>553546000000</c:v>
                </c:pt>
                <c:pt idx="22807">
                  <c:v>554169000000</c:v>
                </c:pt>
                <c:pt idx="22808">
                  <c:v>554891000000</c:v>
                </c:pt>
                <c:pt idx="22809">
                  <c:v>555225000000</c:v>
                </c:pt>
                <c:pt idx="22810">
                  <c:v>556128000000</c:v>
                </c:pt>
                <c:pt idx="22811">
                  <c:v>556673000000</c:v>
                </c:pt>
                <c:pt idx="22812">
                  <c:v>557244000000</c:v>
                </c:pt>
                <c:pt idx="22813">
                  <c:v>557516000000</c:v>
                </c:pt>
                <c:pt idx="22814">
                  <c:v>558269000000</c:v>
                </c:pt>
                <c:pt idx="22815">
                  <c:v>558733000000</c:v>
                </c:pt>
                <c:pt idx="22816">
                  <c:v>558923000000</c:v>
                </c:pt>
                <c:pt idx="22817">
                  <c:v>559234000000</c:v>
                </c:pt>
                <c:pt idx="22818">
                  <c:v>559637000000</c:v>
                </c:pt>
                <c:pt idx="22819">
                  <c:v>560334000000</c:v>
                </c:pt>
                <c:pt idx="22820">
                  <c:v>560314000000</c:v>
                </c:pt>
                <c:pt idx="22821">
                  <c:v>560890000000</c:v>
                </c:pt>
                <c:pt idx="22822">
                  <c:v>561461000000</c:v>
                </c:pt>
                <c:pt idx="22823">
                  <c:v>561762000000</c:v>
                </c:pt>
                <c:pt idx="22824">
                  <c:v>561639000000</c:v>
                </c:pt>
                <c:pt idx="22825">
                  <c:v>562360000000</c:v>
                </c:pt>
                <c:pt idx="22826">
                  <c:v>562596000000</c:v>
                </c:pt>
                <c:pt idx="22827">
                  <c:v>562509000000</c:v>
                </c:pt>
                <c:pt idx="22828">
                  <c:v>562657000000</c:v>
                </c:pt>
                <c:pt idx="22829">
                  <c:v>562824000000</c:v>
                </c:pt>
                <c:pt idx="22830">
                  <c:v>563318000000</c:v>
                </c:pt>
                <c:pt idx="22831">
                  <c:v>562786000000</c:v>
                </c:pt>
                <c:pt idx="22832">
                  <c:v>563281000000</c:v>
                </c:pt>
                <c:pt idx="22833">
                  <c:v>563342000000</c:v>
                </c:pt>
                <c:pt idx="22834">
                  <c:v>563398000000</c:v>
                </c:pt>
                <c:pt idx="22835">
                  <c:v>563095000000</c:v>
                </c:pt>
                <c:pt idx="22836">
                  <c:v>563719000000</c:v>
                </c:pt>
                <c:pt idx="22837">
                  <c:v>563716000000</c:v>
                </c:pt>
                <c:pt idx="22838">
                  <c:v>563233000000</c:v>
                </c:pt>
                <c:pt idx="22839">
                  <c:v>563359000000</c:v>
                </c:pt>
                <c:pt idx="22840">
                  <c:v>563288000000</c:v>
                </c:pt>
                <c:pt idx="22841">
                  <c:v>563514000000</c:v>
                </c:pt>
                <c:pt idx="22842">
                  <c:v>562727000000</c:v>
                </c:pt>
                <c:pt idx="22843">
                  <c:v>562589000000</c:v>
                </c:pt>
                <c:pt idx="22844">
                  <c:v>562836000000</c:v>
                </c:pt>
                <c:pt idx="22845">
                  <c:v>562659000000</c:v>
                </c:pt>
                <c:pt idx="22846">
                  <c:v>562068000000</c:v>
                </c:pt>
                <c:pt idx="22847">
                  <c:v>562587000000</c:v>
                </c:pt>
                <c:pt idx="22848">
                  <c:v>562351000000</c:v>
                </c:pt>
                <c:pt idx="22849">
                  <c:v>561572000000</c:v>
                </c:pt>
                <c:pt idx="22850">
                  <c:v>561280000000</c:v>
                </c:pt>
                <c:pt idx="22851">
                  <c:v>560980000000</c:v>
                </c:pt>
                <c:pt idx="22852">
                  <c:v>560405000000</c:v>
                </c:pt>
                <c:pt idx="22853">
                  <c:v>560063000000</c:v>
                </c:pt>
                <c:pt idx="22854">
                  <c:v>559702000000</c:v>
                </c:pt>
                <c:pt idx="22855">
                  <c:v>559909000000</c:v>
                </c:pt>
                <c:pt idx="22856">
                  <c:v>559512000000</c:v>
                </c:pt>
                <c:pt idx="22857">
                  <c:v>558493000000</c:v>
                </c:pt>
                <c:pt idx="22858">
                  <c:v>559002000000</c:v>
                </c:pt>
                <c:pt idx="22859">
                  <c:v>558551000000</c:v>
                </c:pt>
                <c:pt idx="22860">
                  <c:v>557417000000</c:v>
                </c:pt>
                <c:pt idx="22861">
                  <c:v>556783000000</c:v>
                </c:pt>
                <c:pt idx="22862">
                  <c:v>556275000000</c:v>
                </c:pt>
                <c:pt idx="22863">
                  <c:v>555617000000</c:v>
                </c:pt>
                <c:pt idx="22864">
                  <c:v>555078000000</c:v>
                </c:pt>
                <c:pt idx="22865">
                  <c:v>554523000000</c:v>
                </c:pt>
                <c:pt idx="22866">
                  <c:v>554623000000</c:v>
                </c:pt>
                <c:pt idx="22867">
                  <c:v>554037000000</c:v>
                </c:pt>
                <c:pt idx="22868">
                  <c:v>553436000000</c:v>
                </c:pt>
                <c:pt idx="22869">
                  <c:v>553068000000</c:v>
                </c:pt>
                <c:pt idx="22870">
                  <c:v>552433000000</c:v>
                </c:pt>
                <c:pt idx="22871">
                  <c:v>551118000000</c:v>
                </c:pt>
                <c:pt idx="22872">
                  <c:v>550448000000</c:v>
                </c:pt>
                <c:pt idx="22873">
                  <c:v>549763000000</c:v>
                </c:pt>
                <c:pt idx="22874">
                  <c:v>549089000000</c:v>
                </c:pt>
                <c:pt idx="22875">
                  <c:v>548379000000</c:v>
                </c:pt>
                <c:pt idx="22876">
                  <c:v>547653000000</c:v>
                </c:pt>
                <c:pt idx="22877">
                  <c:v>547360000000</c:v>
                </c:pt>
                <c:pt idx="22878">
                  <c:v>546612000000</c:v>
                </c:pt>
                <c:pt idx="22879">
                  <c:v>545851000000</c:v>
                </c:pt>
                <c:pt idx="22880">
                  <c:v>544808000000</c:v>
                </c:pt>
                <c:pt idx="22881">
                  <c:v>544020000000</c:v>
                </c:pt>
                <c:pt idx="22882">
                  <c:v>542965000000</c:v>
                </c:pt>
                <c:pt idx="22883">
                  <c:v>542151000000</c:v>
                </c:pt>
                <c:pt idx="22884">
                  <c:v>541325000000</c:v>
                </c:pt>
                <c:pt idx="22885">
                  <c:v>540997000000</c:v>
                </c:pt>
                <c:pt idx="22886">
                  <c:v>540150000000</c:v>
                </c:pt>
                <c:pt idx="22887">
                  <c:v>539291000000</c:v>
                </c:pt>
                <c:pt idx="22888">
                  <c:v>538734000000</c:v>
                </c:pt>
                <c:pt idx="22889">
                  <c:v>537859000000</c:v>
                </c:pt>
                <c:pt idx="22890">
                  <c:v>536371000000</c:v>
                </c:pt>
                <c:pt idx="22891">
                  <c:v>535319000000</c:v>
                </c:pt>
                <c:pt idx="22892">
                  <c:v>534416000000</c:v>
                </c:pt>
                <c:pt idx="22893">
                  <c:v>534162000000</c:v>
                </c:pt>
                <c:pt idx="22894">
                  <c:v>532432000000</c:v>
                </c:pt>
                <c:pt idx="22895">
                  <c:v>531504000000</c:v>
                </c:pt>
                <c:pt idx="22896">
                  <c:v>531209000000</c:v>
                </c:pt>
                <c:pt idx="22897">
                  <c:v>530264000000</c:v>
                </c:pt>
                <c:pt idx="22898">
                  <c:v>529311000000</c:v>
                </c:pt>
                <c:pt idx="22899">
                  <c:v>528530000000</c:v>
                </c:pt>
                <c:pt idx="22900">
                  <c:v>527564000000</c:v>
                </c:pt>
                <c:pt idx="22901">
                  <c:v>526482000000</c:v>
                </c:pt>
                <c:pt idx="22902">
                  <c:v>525077000000</c:v>
                </c:pt>
                <c:pt idx="22903">
                  <c:v>524099000000</c:v>
                </c:pt>
                <c:pt idx="22904">
                  <c:v>523949000000</c:v>
                </c:pt>
                <c:pt idx="22905">
                  <c:v>522345000000</c:v>
                </c:pt>
                <c:pt idx="22906">
                  <c:v>521359000000</c:v>
                </c:pt>
                <c:pt idx="22907">
                  <c:v>520850000000</c:v>
                </c:pt>
                <c:pt idx="22908">
                  <c:v>519855000000</c:v>
                </c:pt>
                <c:pt idx="22909">
                  <c:v>518858000000</c:v>
                </c:pt>
                <c:pt idx="22910">
                  <c:v>517322000000</c:v>
                </c:pt>
                <c:pt idx="22911">
                  <c:v>516315000000</c:v>
                </c:pt>
                <c:pt idx="22912">
                  <c:v>515748000000</c:v>
                </c:pt>
                <c:pt idx="22913">
                  <c:v>513868000000</c:v>
                </c:pt>
                <c:pt idx="22914">
                  <c:v>512859000000</c:v>
                </c:pt>
                <c:pt idx="22915">
                  <c:v>512701000000</c:v>
                </c:pt>
                <c:pt idx="22916">
                  <c:v>511501000000</c:v>
                </c:pt>
                <c:pt idx="22917">
                  <c:v>510494000000</c:v>
                </c:pt>
                <c:pt idx="22918">
                  <c:v>508846000000</c:v>
                </c:pt>
                <c:pt idx="22919">
                  <c:v>508820000000</c:v>
                </c:pt>
                <c:pt idx="22920">
                  <c:v>507105000000</c:v>
                </c:pt>
                <c:pt idx="22921">
                  <c:v>505975000000</c:v>
                </c:pt>
                <c:pt idx="22922">
                  <c:v>504973000000</c:v>
                </c:pt>
                <c:pt idx="22923">
                  <c:v>504884000000</c:v>
                </c:pt>
                <c:pt idx="22924">
                  <c:v>502853000000</c:v>
                </c:pt>
                <c:pt idx="22925">
                  <c:v>501862000000</c:v>
                </c:pt>
                <c:pt idx="22926">
                  <c:v>501285000000</c:v>
                </c:pt>
                <c:pt idx="22927">
                  <c:v>500693000000</c:v>
                </c:pt>
                <c:pt idx="22928">
                  <c:v>499718000000</c:v>
                </c:pt>
                <c:pt idx="22929">
                  <c:v>497832000000</c:v>
                </c:pt>
                <c:pt idx="22930">
                  <c:v>497702000000</c:v>
                </c:pt>
                <c:pt idx="22931">
                  <c:v>496572000000</c:v>
                </c:pt>
                <c:pt idx="22932">
                  <c:v>495001000000</c:v>
                </c:pt>
                <c:pt idx="22933">
                  <c:v>494058000000</c:v>
                </c:pt>
                <c:pt idx="22934">
                  <c:v>494109000000</c:v>
                </c:pt>
                <c:pt idx="22935">
                  <c:v>492546000000</c:v>
                </c:pt>
                <c:pt idx="22936">
                  <c:v>491628000000</c:v>
                </c:pt>
                <c:pt idx="22937">
                  <c:v>490467000000</c:v>
                </c:pt>
                <c:pt idx="22938">
                  <c:v>490532000000</c:v>
                </c:pt>
                <c:pt idx="22939">
                  <c:v>488695000000</c:v>
                </c:pt>
                <c:pt idx="22940">
                  <c:v>487819000000</c:v>
                </c:pt>
                <c:pt idx="22941">
                  <c:v>487354000000</c:v>
                </c:pt>
                <c:pt idx="22942">
                  <c:v>487014000000</c:v>
                </c:pt>
                <c:pt idx="22943">
                  <c:v>485065000000</c:v>
                </c:pt>
                <c:pt idx="22944">
                  <c:v>484244000000</c:v>
                </c:pt>
                <c:pt idx="22945">
                  <c:v>484323000000</c:v>
                </c:pt>
                <c:pt idx="22946">
                  <c:v>483309000000</c:v>
                </c:pt>
                <c:pt idx="22947">
                  <c:v>482531000000</c:v>
                </c:pt>
                <c:pt idx="22948">
                  <c:v>480966000000</c:v>
                </c:pt>
                <c:pt idx="22949">
                  <c:v>481394000000</c:v>
                </c:pt>
                <c:pt idx="22950">
                  <c:v>479879000000</c:v>
                </c:pt>
                <c:pt idx="22951">
                  <c:v>479161000000</c:v>
                </c:pt>
                <c:pt idx="22952">
                  <c:v>478359000000</c:v>
                </c:pt>
                <c:pt idx="22953">
                  <c:v>478704000000</c:v>
                </c:pt>
                <c:pt idx="22954">
                  <c:v>478041000000</c:v>
                </c:pt>
                <c:pt idx="22955">
                  <c:v>476125000000</c:v>
                </c:pt>
                <c:pt idx="22956">
                  <c:v>476196000000</c:v>
                </c:pt>
                <c:pt idx="22957">
                  <c:v>475813000000</c:v>
                </c:pt>
                <c:pt idx="22958">
                  <c:v>474220000000</c:v>
                </c:pt>
                <c:pt idx="22959">
                  <c:v>473661000000</c:v>
                </c:pt>
                <c:pt idx="22960">
                  <c:v>474339000000</c:v>
                </c:pt>
                <c:pt idx="22961">
                  <c:v>473226000000</c:v>
                </c:pt>
                <c:pt idx="22962">
                  <c:v>472732000000</c:v>
                </c:pt>
                <c:pt idx="22963">
                  <c:v>471983000000</c:v>
                </c:pt>
                <c:pt idx="22964">
                  <c:v>472559000000</c:v>
                </c:pt>
                <c:pt idx="22965">
                  <c:v>472133000000</c:v>
                </c:pt>
                <c:pt idx="22966">
                  <c:v>470698000000</c:v>
                </c:pt>
                <c:pt idx="22967">
                  <c:v>470526000000</c:v>
                </c:pt>
                <c:pt idx="22968">
                  <c:v>470668000000</c:v>
                </c:pt>
                <c:pt idx="22969">
                  <c:v>469421000000</c:v>
                </c:pt>
                <c:pt idx="22970">
                  <c:v>469126000000</c:v>
                </c:pt>
                <c:pt idx="22971">
                  <c:v>469520000000</c:v>
                </c:pt>
                <c:pt idx="22972">
                  <c:v>469306000000</c:v>
                </c:pt>
                <c:pt idx="22973">
                  <c:v>469096000000</c:v>
                </c:pt>
                <c:pt idx="22974">
                  <c:v>468259000000</c:v>
                </c:pt>
                <c:pt idx="22975">
                  <c:v>469115000000</c:v>
                </c:pt>
                <c:pt idx="22976">
                  <c:v>468990000000</c:v>
                </c:pt>
                <c:pt idx="22977">
                  <c:v>467965000000</c:v>
                </c:pt>
                <c:pt idx="22978">
                  <c:v>467895000000</c:v>
                </c:pt>
                <c:pt idx="22979">
                  <c:v>467856000000</c:v>
                </c:pt>
                <c:pt idx="22980">
                  <c:v>467776000000</c:v>
                </c:pt>
                <c:pt idx="22981">
                  <c:v>467797000000</c:v>
                </c:pt>
                <c:pt idx="22982">
                  <c:v>468215000000</c:v>
                </c:pt>
                <c:pt idx="22983">
                  <c:v>468796000000</c:v>
                </c:pt>
                <c:pt idx="22984">
                  <c:v>468914000000</c:v>
                </c:pt>
                <c:pt idx="22985">
                  <c:v>468091000000</c:v>
                </c:pt>
                <c:pt idx="22986">
                  <c:v>469261000000</c:v>
                </c:pt>
                <c:pt idx="22987">
                  <c:v>469475000000</c:v>
                </c:pt>
                <c:pt idx="22988">
                  <c:v>468883000000</c:v>
                </c:pt>
                <c:pt idx="22989">
                  <c:v>469159000000</c:v>
                </c:pt>
                <c:pt idx="22990">
                  <c:v>469468000000</c:v>
                </c:pt>
                <c:pt idx="22991">
                  <c:v>469903000000</c:v>
                </c:pt>
                <c:pt idx="22992">
                  <c:v>470277000000</c:v>
                </c:pt>
                <c:pt idx="22993">
                  <c:v>470785000000</c:v>
                </c:pt>
                <c:pt idx="22994">
                  <c:v>471896000000</c:v>
                </c:pt>
                <c:pt idx="22995">
                  <c:v>472373000000</c:v>
                </c:pt>
                <c:pt idx="22996">
                  <c:v>472109000000</c:v>
                </c:pt>
                <c:pt idx="22997">
                  <c:v>473201000000</c:v>
                </c:pt>
                <c:pt idx="22998">
                  <c:v>473774000000</c:v>
                </c:pt>
                <c:pt idx="22999">
                  <c:v>473812000000</c:v>
                </c:pt>
                <c:pt idx="23000">
                  <c:v>474441000000</c:v>
                </c:pt>
                <c:pt idx="23001">
                  <c:v>475102000000</c:v>
                </c:pt>
                <c:pt idx="23002">
                  <c:v>475895000000</c:v>
                </c:pt>
                <c:pt idx="23003">
                  <c:v>476617000000</c:v>
                </c:pt>
                <c:pt idx="23004">
                  <c:v>477371000000</c:v>
                </c:pt>
                <c:pt idx="23005">
                  <c:v>478497000000</c:v>
                </c:pt>
                <c:pt idx="23006">
                  <c:v>479322000000</c:v>
                </c:pt>
                <c:pt idx="23007">
                  <c:v>480032000000</c:v>
                </c:pt>
                <c:pt idx="23008">
                  <c:v>480926000000</c:v>
                </c:pt>
                <c:pt idx="23009">
                  <c:v>481849000000</c:v>
                </c:pt>
                <c:pt idx="23010">
                  <c:v>482748000000</c:v>
                </c:pt>
                <c:pt idx="23011">
                  <c:v>483722000000</c:v>
                </c:pt>
                <c:pt idx="23012">
                  <c:v>484724000000</c:v>
                </c:pt>
                <c:pt idx="23013">
                  <c:v>486024000000</c:v>
                </c:pt>
                <c:pt idx="23014">
                  <c:v>487074000000</c:v>
                </c:pt>
                <c:pt idx="23015">
                  <c:v>488150000000</c:v>
                </c:pt>
                <c:pt idx="23016">
                  <c:v>489043000000</c:v>
                </c:pt>
                <c:pt idx="23017">
                  <c:v>490177000000</c:v>
                </c:pt>
                <c:pt idx="23018">
                  <c:v>491009000000</c:v>
                </c:pt>
                <c:pt idx="23019">
                  <c:v>492196000000</c:v>
                </c:pt>
                <c:pt idx="23020">
                  <c:v>493407000000</c:v>
                </c:pt>
                <c:pt idx="23021">
                  <c:v>494647000000</c:v>
                </c:pt>
                <c:pt idx="23022">
                  <c:v>495896000000</c:v>
                </c:pt>
                <c:pt idx="23023">
                  <c:v>497165000000</c:v>
                </c:pt>
                <c:pt idx="23024">
                  <c:v>498974000000</c:v>
                </c:pt>
                <c:pt idx="23025">
                  <c:v>500281000000</c:v>
                </c:pt>
                <c:pt idx="23026">
                  <c:v>501314000000</c:v>
                </c:pt>
                <c:pt idx="23027">
                  <c:v>502984000000</c:v>
                </c:pt>
                <c:pt idx="23028">
                  <c:v>504352000000</c:v>
                </c:pt>
                <c:pt idx="23029">
                  <c:v>505443000000</c:v>
                </c:pt>
                <c:pt idx="23030">
                  <c:v>506729000000</c:v>
                </c:pt>
                <c:pt idx="23031">
                  <c:v>508138000000</c:v>
                </c:pt>
                <c:pt idx="23032">
                  <c:v>509407000000</c:v>
                </c:pt>
                <c:pt idx="23033">
                  <c:v>510830000000</c:v>
                </c:pt>
                <c:pt idx="23034">
                  <c:v>512262000000</c:v>
                </c:pt>
                <c:pt idx="23035">
                  <c:v>513885000000</c:v>
                </c:pt>
                <c:pt idx="23036">
                  <c:v>515335000000</c:v>
                </c:pt>
                <c:pt idx="23037">
                  <c:v>516991000000</c:v>
                </c:pt>
                <c:pt idx="23038">
                  <c:v>518474000000</c:v>
                </c:pt>
                <c:pt idx="23039">
                  <c:v>519952000000</c:v>
                </c:pt>
                <c:pt idx="23040">
                  <c:v>521122000000</c:v>
                </c:pt>
                <c:pt idx="23041">
                  <c:v>522723000000</c:v>
                </c:pt>
                <c:pt idx="23042">
                  <c:v>524203000000</c:v>
                </c:pt>
                <c:pt idx="23043">
                  <c:v>525576000000</c:v>
                </c:pt>
                <c:pt idx="23044">
                  <c:v>527036000000</c:v>
                </c:pt>
                <c:pt idx="23045">
                  <c:v>528565000000</c:v>
                </c:pt>
                <c:pt idx="23046">
                  <c:v>529875000000</c:v>
                </c:pt>
                <c:pt idx="23047">
                  <c:v>531315000000</c:v>
                </c:pt>
                <c:pt idx="23048">
                  <c:v>533337000000</c:v>
                </c:pt>
                <c:pt idx="23049">
                  <c:v>534333000000</c:v>
                </c:pt>
                <c:pt idx="23050">
                  <c:v>535755000000</c:v>
                </c:pt>
                <c:pt idx="23051">
                  <c:v>537201000000</c:v>
                </c:pt>
                <c:pt idx="23052">
                  <c:v>538685000000</c:v>
                </c:pt>
                <c:pt idx="23053">
                  <c:v>540068000000</c:v>
                </c:pt>
                <c:pt idx="23054">
                  <c:v>541332000000</c:v>
                </c:pt>
                <c:pt idx="23055">
                  <c:v>542662000000</c:v>
                </c:pt>
                <c:pt idx="23056">
                  <c:v>543659000000</c:v>
                </c:pt>
                <c:pt idx="23057">
                  <c:v>544948000000</c:v>
                </c:pt>
                <c:pt idx="23058">
                  <c:v>546205000000</c:v>
                </c:pt>
                <c:pt idx="23059">
                  <c:v>548277000000</c:v>
                </c:pt>
                <c:pt idx="23060">
                  <c:v>548693000000</c:v>
                </c:pt>
                <c:pt idx="23061">
                  <c:v>549880000000</c:v>
                </c:pt>
                <c:pt idx="23062">
                  <c:v>551369000000</c:v>
                </c:pt>
                <c:pt idx="23063">
                  <c:v>552653000000</c:v>
                </c:pt>
                <c:pt idx="23064">
                  <c:v>553754000000</c:v>
                </c:pt>
                <c:pt idx="23065">
                  <c:v>553879000000</c:v>
                </c:pt>
                <c:pt idx="23066">
                  <c:v>555623000000</c:v>
                </c:pt>
                <c:pt idx="23067">
                  <c:v>556184000000</c:v>
                </c:pt>
                <c:pt idx="23068">
                  <c:v>556962000000</c:v>
                </c:pt>
                <c:pt idx="23069">
                  <c:v>557849000000</c:v>
                </c:pt>
                <c:pt idx="23070">
                  <c:v>559911000000</c:v>
                </c:pt>
                <c:pt idx="23071">
                  <c:v>559631000000</c:v>
                </c:pt>
                <c:pt idx="23072">
                  <c:v>560396000000</c:v>
                </c:pt>
                <c:pt idx="23073">
                  <c:v>561434000000</c:v>
                </c:pt>
                <c:pt idx="23074">
                  <c:v>562739000000</c:v>
                </c:pt>
                <c:pt idx="23075">
                  <c:v>561823000000</c:v>
                </c:pt>
                <c:pt idx="23076">
                  <c:v>562381000000</c:v>
                </c:pt>
                <c:pt idx="23077">
                  <c:v>563918000000</c:v>
                </c:pt>
                <c:pt idx="23078">
                  <c:v>564389000000</c:v>
                </c:pt>
                <c:pt idx="23079">
                  <c:v>563926000000</c:v>
                </c:pt>
                <c:pt idx="23080">
                  <c:v>564264000000</c:v>
                </c:pt>
                <c:pt idx="23081">
                  <c:v>566171000000</c:v>
                </c:pt>
                <c:pt idx="23082">
                  <c:v>565320000000</c:v>
                </c:pt>
                <c:pt idx="23083">
                  <c:v>565496000000</c:v>
                </c:pt>
                <c:pt idx="23084">
                  <c:v>565406000000</c:v>
                </c:pt>
                <c:pt idx="23085">
                  <c:v>566616000000</c:v>
                </c:pt>
                <c:pt idx="23086">
                  <c:v>564821000000</c:v>
                </c:pt>
                <c:pt idx="23087">
                  <c:v>564736000000</c:v>
                </c:pt>
                <c:pt idx="23088">
                  <c:v>565424000000</c:v>
                </c:pt>
                <c:pt idx="23089">
                  <c:v>566040000000</c:v>
                </c:pt>
                <c:pt idx="23090">
                  <c:v>565765000000</c:v>
                </c:pt>
                <c:pt idx="23091">
                  <c:v>563836000000</c:v>
                </c:pt>
                <c:pt idx="23092">
                  <c:v>564793000000</c:v>
                </c:pt>
                <c:pt idx="23093">
                  <c:v>564136000000</c:v>
                </c:pt>
                <c:pt idx="23094">
                  <c:v>562253000000</c:v>
                </c:pt>
                <c:pt idx="23095">
                  <c:v>561610000000</c:v>
                </c:pt>
                <c:pt idx="23096">
                  <c:v>562474000000</c:v>
                </c:pt>
                <c:pt idx="23097">
                  <c:v>560622000000</c:v>
                </c:pt>
                <c:pt idx="23098">
                  <c:v>559770000000</c:v>
                </c:pt>
                <c:pt idx="23099">
                  <c:v>558677000000</c:v>
                </c:pt>
                <c:pt idx="23100">
                  <c:v>559388000000</c:v>
                </c:pt>
                <c:pt idx="23101">
                  <c:v>558315000000</c:v>
                </c:pt>
                <c:pt idx="23102">
                  <c:v>555395000000</c:v>
                </c:pt>
                <c:pt idx="23103">
                  <c:v>554769000000</c:v>
                </c:pt>
                <c:pt idx="23104">
                  <c:v>554279000000</c:v>
                </c:pt>
                <c:pt idx="23105">
                  <c:v>551009000000</c:v>
                </c:pt>
                <c:pt idx="23106">
                  <c:v>549548000000</c:v>
                </c:pt>
                <c:pt idx="23107">
                  <c:v>549242000000</c:v>
                </c:pt>
                <c:pt idx="23108">
                  <c:v>547914000000</c:v>
                </c:pt>
                <c:pt idx="23109">
                  <c:v>546232000000</c:v>
                </c:pt>
                <c:pt idx="23110">
                  <c:v>543181000000</c:v>
                </c:pt>
                <c:pt idx="23111">
                  <c:v>542902000000</c:v>
                </c:pt>
                <c:pt idx="23112">
                  <c:v>540984000000</c:v>
                </c:pt>
                <c:pt idx="23113">
                  <c:v>537560000000</c:v>
                </c:pt>
                <c:pt idx="23114">
                  <c:v>535484000000</c:v>
                </c:pt>
                <c:pt idx="23115">
                  <c:v>533333000000</c:v>
                </c:pt>
                <c:pt idx="23116">
                  <c:v>531266000000</c:v>
                </c:pt>
                <c:pt idx="23117">
                  <c:v>528974000000</c:v>
                </c:pt>
                <c:pt idx="23118">
                  <c:v>526715000000</c:v>
                </c:pt>
                <c:pt idx="23119">
                  <c:v>525592000000</c:v>
                </c:pt>
                <c:pt idx="23120">
                  <c:v>523082000000</c:v>
                </c:pt>
                <c:pt idx="23121">
                  <c:v>519083000000</c:v>
                </c:pt>
                <c:pt idx="23122">
                  <c:v>516894000000</c:v>
                </c:pt>
                <c:pt idx="23123">
                  <c:v>514159000000</c:v>
                </c:pt>
                <c:pt idx="23124">
                  <c:v>510604000000</c:v>
                </c:pt>
                <c:pt idx="23125">
                  <c:v>507729000000</c:v>
                </c:pt>
                <c:pt idx="23126">
                  <c:v>504786000000</c:v>
                </c:pt>
                <c:pt idx="23127">
                  <c:v>503064000000</c:v>
                </c:pt>
                <c:pt idx="23128">
                  <c:v>499992000000</c:v>
                </c:pt>
                <c:pt idx="23129">
                  <c:v>495365000000</c:v>
                </c:pt>
                <c:pt idx="23130">
                  <c:v>493656000000</c:v>
                </c:pt>
                <c:pt idx="23131">
                  <c:v>490392000000</c:v>
                </c:pt>
                <c:pt idx="23132">
                  <c:v>486598000000</c:v>
                </c:pt>
                <c:pt idx="23133">
                  <c:v>482344000000</c:v>
                </c:pt>
                <c:pt idx="23134">
                  <c:v>478898000000</c:v>
                </c:pt>
                <c:pt idx="23135">
                  <c:v>475829000000</c:v>
                </c:pt>
                <c:pt idx="23136">
                  <c:v>472265000000</c:v>
                </c:pt>
                <c:pt idx="23137">
                  <c:v>468646000000</c:v>
                </c:pt>
                <c:pt idx="23138">
                  <c:v>466359000000</c:v>
                </c:pt>
                <c:pt idx="23139">
                  <c:v>462629000000</c:v>
                </c:pt>
                <c:pt idx="23140">
                  <c:v>458848000000</c:v>
                </c:pt>
                <c:pt idx="23141">
                  <c:v>453818000000</c:v>
                </c:pt>
                <c:pt idx="23142">
                  <c:v>449942000000</c:v>
                </c:pt>
                <c:pt idx="23143">
                  <c:v>445317000000</c:v>
                </c:pt>
                <c:pt idx="23144">
                  <c:v>441350000000</c:v>
                </c:pt>
                <c:pt idx="23145">
                  <c:v>437340000000</c:v>
                </c:pt>
                <c:pt idx="23146">
                  <c:v>434607000000</c:v>
                </c:pt>
                <c:pt idx="23147">
                  <c:v>430510000000</c:v>
                </c:pt>
                <c:pt idx="23148">
                  <c:v>426373000000</c:v>
                </c:pt>
                <c:pt idx="23149">
                  <c:v>422397000000</c:v>
                </c:pt>
                <c:pt idx="23150">
                  <c:v>418191000000</c:v>
                </c:pt>
                <c:pt idx="23151">
                  <c:v>413950000000</c:v>
                </c:pt>
                <c:pt idx="23152">
                  <c:v>408187000000</c:v>
                </c:pt>
                <c:pt idx="23153">
                  <c:v>403895000000</c:v>
                </c:pt>
                <c:pt idx="23154">
                  <c:v>399828000000</c:v>
                </c:pt>
                <c:pt idx="23155">
                  <c:v>395477000000</c:v>
                </c:pt>
                <c:pt idx="23156">
                  <c:v>391100000000</c:v>
                </c:pt>
                <c:pt idx="23157">
                  <c:v>388213000000</c:v>
                </c:pt>
                <c:pt idx="23158">
                  <c:v>383780000000</c:v>
                </c:pt>
                <c:pt idx="23159">
                  <c:v>379327000000</c:v>
                </c:pt>
                <c:pt idx="23160">
                  <c:v>373982000000</c:v>
                </c:pt>
                <c:pt idx="23161">
                  <c:v>369504000000</c:v>
                </c:pt>
                <c:pt idx="23162">
                  <c:v>365765000000</c:v>
                </c:pt>
                <c:pt idx="23163">
                  <c:v>359442000000</c:v>
                </c:pt>
                <c:pt idx="23164">
                  <c:v>354936000000</c:v>
                </c:pt>
                <c:pt idx="23165">
                  <c:v>351593000000</c:v>
                </c:pt>
                <c:pt idx="23166">
                  <c:v>346826000000</c:v>
                </c:pt>
                <c:pt idx="23167">
                  <c:v>342289000000</c:v>
                </c:pt>
                <c:pt idx="23168">
                  <c:v>338694000000</c:v>
                </c:pt>
                <c:pt idx="23169">
                  <c:v>334140000000</c:v>
                </c:pt>
                <c:pt idx="23170">
                  <c:v>329586000000</c:v>
                </c:pt>
                <c:pt idx="23171">
                  <c:v>323832000000</c:v>
                </c:pt>
                <c:pt idx="23172">
                  <c:v>319297000000</c:v>
                </c:pt>
                <c:pt idx="23173">
                  <c:v>315966000000</c:v>
                </c:pt>
                <c:pt idx="23174">
                  <c:v>309687000000</c:v>
                </c:pt>
                <c:pt idx="23175">
                  <c:v>305180000000</c:v>
                </c:pt>
                <c:pt idx="23176">
                  <c:v>301312000000</c:v>
                </c:pt>
                <c:pt idx="23177">
                  <c:v>297317000000</c:v>
                </c:pt>
                <c:pt idx="23178">
                  <c:v>292829000000</c:v>
                </c:pt>
                <c:pt idx="23179">
                  <c:v>288623000000</c:v>
                </c:pt>
                <c:pt idx="23180">
                  <c:v>284159000000</c:v>
                </c:pt>
                <c:pt idx="23181">
                  <c:v>279340000000</c:v>
                </c:pt>
                <c:pt idx="23182">
                  <c:v>274332000000</c:v>
                </c:pt>
                <c:pt idx="23183">
                  <c:v>269937000000</c:v>
                </c:pt>
                <c:pt idx="23184">
                  <c:v>266526000000</c:v>
                </c:pt>
                <c:pt idx="23185">
                  <c:v>261089000000</c:v>
                </c:pt>
                <c:pt idx="23186">
                  <c:v>256766000000</c:v>
                </c:pt>
                <c:pt idx="23187">
                  <c:v>252638000000</c:v>
                </c:pt>
                <c:pt idx="23188">
                  <c:v>249083000000</c:v>
                </c:pt>
                <c:pt idx="23189">
                  <c:v>244827000000</c:v>
                </c:pt>
                <c:pt idx="23190">
                  <c:v>240400000000</c:v>
                </c:pt>
                <c:pt idx="23191">
                  <c:v>236206000000</c:v>
                </c:pt>
                <c:pt idx="23192">
                  <c:v>232200000000</c:v>
                </c:pt>
                <c:pt idx="23193">
                  <c:v>227231000000</c:v>
                </c:pt>
                <c:pt idx="23194">
                  <c:v>223145000000</c:v>
                </c:pt>
                <c:pt idx="23195">
                  <c:v>219773000000</c:v>
                </c:pt>
                <c:pt idx="23196">
                  <c:v>215240000000</c:v>
                </c:pt>
                <c:pt idx="23197">
                  <c:v>211258000000</c:v>
                </c:pt>
                <c:pt idx="23198">
                  <c:v>207159000000</c:v>
                </c:pt>
                <c:pt idx="23199">
                  <c:v>204081000000</c:v>
                </c:pt>
                <c:pt idx="23200">
                  <c:v>199503000000</c:v>
                </c:pt>
                <c:pt idx="23201">
                  <c:v>195675000000</c:v>
                </c:pt>
                <c:pt idx="23202">
                  <c:v>192266000000</c:v>
                </c:pt>
                <c:pt idx="23203">
                  <c:v>188790000000</c:v>
                </c:pt>
                <c:pt idx="23204">
                  <c:v>184246000000</c:v>
                </c:pt>
                <c:pt idx="23205">
                  <c:v>180588000000</c:v>
                </c:pt>
                <c:pt idx="23206">
                  <c:v>177534000000</c:v>
                </c:pt>
                <c:pt idx="23207">
                  <c:v>173558000000</c:v>
                </c:pt>
                <c:pt idx="23208">
                  <c:v>170027000000</c:v>
                </c:pt>
                <c:pt idx="23209">
                  <c:v>166400000000</c:v>
                </c:pt>
                <c:pt idx="23210">
                  <c:v>163631000000</c:v>
                </c:pt>
                <c:pt idx="23211">
                  <c:v>159688000000</c:v>
                </c:pt>
                <c:pt idx="23212">
                  <c:v>156339000000</c:v>
                </c:pt>
                <c:pt idx="23213">
                  <c:v>153428000000</c:v>
                </c:pt>
                <c:pt idx="23214">
                  <c:v>150259000000</c:v>
                </c:pt>
                <c:pt idx="23215">
                  <c:v>146504000000</c:v>
                </c:pt>
                <c:pt idx="23216">
                  <c:v>143341000000</c:v>
                </c:pt>
                <c:pt idx="23217">
                  <c:v>140646000000</c:v>
                </c:pt>
                <c:pt idx="23218">
                  <c:v>137186000000</c:v>
                </c:pt>
                <c:pt idx="23219">
                  <c:v>134164000000</c:v>
                </c:pt>
                <c:pt idx="23220">
                  <c:v>131157000000</c:v>
                </c:pt>
                <c:pt idx="23221">
                  <c:v>128641000000</c:v>
                </c:pt>
                <c:pt idx="23222">
                  <c:v>125368000000</c:v>
                </c:pt>
                <c:pt idx="23223">
                  <c:v>122536000000</c:v>
                </c:pt>
                <c:pt idx="23224">
                  <c:v>120219000000</c:v>
                </c:pt>
                <c:pt idx="23225">
                  <c:v>117363000000</c:v>
                </c:pt>
                <c:pt idx="23226">
                  <c:v>114666000000</c:v>
                </c:pt>
                <c:pt idx="23227">
                  <c:v>111763000000</c:v>
                </c:pt>
                <c:pt idx="23228">
                  <c:v>109535000000</c:v>
                </c:pt>
                <c:pt idx="23229">
                  <c:v>106450000000</c:v>
                </c:pt>
                <c:pt idx="23230">
                  <c:v>104145000000</c:v>
                </c:pt>
                <c:pt idx="23231">
                  <c:v>101690000000</c:v>
                </c:pt>
                <c:pt idx="23232">
                  <c:v>99269400000</c:v>
                </c:pt>
                <c:pt idx="23233">
                  <c:v>96739300000</c:v>
                </c:pt>
                <c:pt idx="23234">
                  <c:v>94427500000</c:v>
                </c:pt>
                <c:pt idx="23235">
                  <c:v>92565300000</c:v>
                </c:pt>
                <c:pt idx="23236">
                  <c:v>90065800000</c:v>
                </c:pt>
                <c:pt idx="23237">
                  <c:v>87887100000</c:v>
                </c:pt>
                <c:pt idx="23238">
                  <c:v>85954600000</c:v>
                </c:pt>
                <c:pt idx="23239">
                  <c:v>83882300000</c:v>
                </c:pt>
                <c:pt idx="23240">
                  <c:v>81594100000</c:v>
                </c:pt>
                <c:pt idx="23241">
                  <c:v>79810800000</c:v>
                </c:pt>
                <c:pt idx="23242">
                  <c:v>77846800000</c:v>
                </c:pt>
                <c:pt idx="23243">
                  <c:v>75662000000</c:v>
                </c:pt>
                <c:pt idx="23244">
                  <c:v>73854000000</c:v>
                </c:pt>
                <c:pt idx="23245">
                  <c:v>72022200000</c:v>
                </c:pt>
                <c:pt idx="23246">
                  <c:v>70245000000</c:v>
                </c:pt>
                <c:pt idx="23247">
                  <c:v>68420200000</c:v>
                </c:pt>
                <c:pt idx="23248">
                  <c:v>66713000000</c:v>
                </c:pt>
                <c:pt idx="23249">
                  <c:v>65102100000</c:v>
                </c:pt>
                <c:pt idx="23250">
                  <c:v>63472800000</c:v>
                </c:pt>
                <c:pt idx="23251">
                  <c:v>61882300000</c:v>
                </c:pt>
                <c:pt idx="23252">
                  <c:v>60415800000</c:v>
                </c:pt>
                <c:pt idx="23253">
                  <c:v>58898600000</c:v>
                </c:pt>
                <c:pt idx="23254">
                  <c:v>57397000000</c:v>
                </c:pt>
                <c:pt idx="23255">
                  <c:v>56013900000</c:v>
                </c:pt>
                <c:pt idx="23256">
                  <c:v>54605300000</c:v>
                </c:pt>
                <c:pt idx="23257">
                  <c:v>53115800000</c:v>
                </c:pt>
                <c:pt idx="23258">
                  <c:v>51853300000</c:v>
                </c:pt>
                <c:pt idx="23259">
                  <c:v>50551300000</c:v>
                </c:pt>
                <c:pt idx="23260">
                  <c:v>49233900000</c:v>
                </c:pt>
                <c:pt idx="23261">
                  <c:v>48001000000</c:v>
                </c:pt>
                <c:pt idx="23262">
                  <c:v>46800700000</c:v>
                </c:pt>
                <c:pt idx="23263">
                  <c:v>45591200000</c:v>
                </c:pt>
                <c:pt idx="23264">
                  <c:v>44455900000</c:v>
                </c:pt>
                <c:pt idx="23265">
                  <c:v>43363300000</c:v>
                </c:pt>
                <c:pt idx="23266">
                  <c:v>42257300000</c:v>
                </c:pt>
                <c:pt idx="23267">
                  <c:v>41213600000</c:v>
                </c:pt>
                <c:pt idx="23268">
                  <c:v>40207100000</c:v>
                </c:pt>
                <c:pt idx="23269">
                  <c:v>39221000000</c:v>
                </c:pt>
                <c:pt idx="23270">
                  <c:v>38262900000</c:v>
                </c:pt>
                <c:pt idx="23271">
                  <c:v>37352800000</c:v>
                </c:pt>
                <c:pt idx="23272">
                  <c:v>36448400000</c:v>
                </c:pt>
                <c:pt idx="23273">
                  <c:v>35570300000</c:v>
                </c:pt>
                <c:pt idx="23274">
                  <c:v>34744000000</c:v>
                </c:pt>
                <c:pt idx="23275">
                  <c:v>33916100000</c:v>
                </c:pt>
                <c:pt idx="23276">
                  <c:v>33112900000</c:v>
                </c:pt>
                <c:pt idx="23277">
                  <c:v>32342700000</c:v>
                </c:pt>
                <c:pt idx="23278">
                  <c:v>31587200000</c:v>
                </c:pt>
                <c:pt idx="23279">
                  <c:v>30829800000</c:v>
                </c:pt>
                <c:pt idx="23280">
                  <c:v>30121100000</c:v>
                </c:pt>
                <c:pt idx="23281">
                  <c:v>29434200000</c:v>
                </c:pt>
                <c:pt idx="23282">
                  <c:v>28732300000</c:v>
                </c:pt>
                <c:pt idx="23283">
                  <c:v>28088900000</c:v>
                </c:pt>
                <c:pt idx="23284">
                  <c:v>27465800000</c:v>
                </c:pt>
                <c:pt idx="23285">
                  <c:v>26843400000</c:v>
                </c:pt>
                <c:pt idx="23286">
                  <c:v>26260200000</c:v>
                </c:pt>
                <c:pt idx="23287">
                  <c:v>25695900000</c:v>
                </c:pt>
                <c:pt idx="23288">
                  <c:v>25148900000</c:v>
                </c:pt>
                <c:pt idx="23289">
                  <c:v>24621300000</c:v>
                </c:pt>
                <c:pt idx="23290">
                  <c:v>24105600000</c:v>
                </c:pt>
                <c:pt idx="23291">
                  <c:v>23612600000</c:v>
                </c:pt>
                <c:pt idx="23292">
                  <c:v>23136000000</c:v>
                </c:pt>
                <c:pt idx="23293">
                  <c:v>22662400000</c:v>
                </c:pt>
                <c:pt idx="23294">
                  <c:v>22217700000</c:v>
                </c:pt>
                <c:pt idx="23295">
                  <c:v>21788200000</c:v>
                </c:pt>
                <c:pt idx="23296">
                  <c:v>21370000000</c:v>
                </c:pt>
                <c:pt idx="23297">
                  <c:v>20969800000</c:v>
                </c:pt>
                <c:pt idx="23298">
                  <c:v>20587900000</c:v>
                </c:pt>
                <c:pt idx="23299">
                  <c:v>20214800000</c:v>
                </c:pt>
                <c:pt idx="23300">
                  <c:v>19855300000</c:v>
                </c:pt>
                <c:pt idx="23301">
                  <c:v>19502800000</c:v>
                </c:pt>
                <c:pt idx="23302">
                  <c:v>19168600000</c:v>
                </c:pt>
                <c:pt idx="23303">
                  <c:v>18846500000</c:v>
                </c:pt>
                <c:pt idx="23304">
                  <c:v>18526900000</c:v>
                </c:pt>
                <c:pt idx="23305">
                  <c:v>18228100000</c:v>
                </c:pt>
                <c:pt idx="23306">
                  <c:v>17940300000</c:v>
                </c:pt>
                <c:pt idx="23307">
                  <c:v>17657100000</c:v>
                </c:pt>
                <c:pt idx="23308">
                  <c:v>17390800000</c:v>
                </c:pt>
                <c:pt idx="23309">
                  <c:v>17131200000</c:v>
                </c:pt>
                <c:pt idx="23310">
                  <c:v>16876900000</c:v>
                </c:pt>
                <c:pt idx="23311">
                  <c:v>16640300000</c:v>
                </c:pt>
                <c:pt idx="23312">
                  <c:v>16413200000</c:v>
                </c:pt>
                <c:pt idx="23313">
                  <c:v>16178700000</c:v>
                </c:pt>
                <c:pt idx="23314">
                  <c:v>15968800000</c:v>
                </c:pt>
                <c:pt idx="23315">
                  <c:v>15763500000</c:v>
                </c:pt>
                <c:pt idx="23316">
                  <c:v>15570200000</c:v>
                </c:pt>
                <c:pt idx="23317">
                  <c:v>15386000000</c:v>
                </c:pt>
                <c:pt idx="23318">
                  <c:v>15208500000</c:v>
                </c:pt>
                <c:pt idx="23319">
                  <c:v>15037700000</c:v>
                </c:pt>
                <c:pt idx="23320">
                  <c:v>14865700000</c:v>
                </c:pt>
                <c:pt idx="23321">
                  <c:v>14704700000</c:v>
                </c:pt>
                <c:pt idx="23322">
                  <c:v>14554400000</c:v>
                </c:pt>
                <c:pt idx="23323">
                  <c:v>14414100000</c:v>
                </c:pt>
                <c:pt idx="23324">
                  <c:v>14258100000</c:v>
                </c:pt>
                <c:pt idx="23325">
                  <c:v>14126200000</c:v>
                </c:pt>
                <c:pt idx="23326">
                  <c:v>13998100000</c:v>
                </c:pt>
                <c:pt idx="23327">
                  <c:v>13877600000</c:v>
                </c:pt>
                <c:pt idx="23328">
                  <c:v>13758400000</c:v>
                </c:pt>
                <c:pt idx="23329">
                  <c:v>13648900000</c:v>
                </c:pt>
                <c:pt idx="23330">
                  <c:v>13544100000</c:v>
                </c:pt>
                <c:pt idx="23331">
                  <c:v>13436400000</c:v>
                </c:pt>
                <c:pt idx="23332">
                  <c:v>13326500000</c:v>
                </c:pt>
                <c:pt idx="23333">
                  <c:v>13236100000</c:v>
                </c:pt>
                <c:pt idx="23334">
                  <c:v>13156100000</c:v>
                </c:pt>
                <c:pt idx="23335">
                  <c:v>13046900000</c:v>
                </c:pt>
                <c:pt idx="23336">
                  <c:v>12974200000</c:v>
                </c:pt>
                <c:pt idx="23337">
                  <c:v>12900400000</c:v>
                </c:pt>
                <c:pt idx="23338">
                  <c:v>12814800000</c:v>
                </c:pt>
                <c:pt idx="23339">
                  <c:v>12742300000</c:v>
                </c:pt>
                <c:pt idx="23340">
                  <c:v>12667800000</c:v>
                </c:pt>
                <c:pt idx="23341">
                  <c:v>12609400000</c:v>
                </c:pt>
                <c:pt idx="23342">
                  <c:v>12553900000</c:v>
                </c:pt>
                <c:pt idx="23343">
                  <c:v>12480300000</c:v>
                </c:pt>
                <c:pt idx="23344">
                  <c:v>12431500000</c:v>
                </c:pt>
                <c:pt idx="23345">
                  <c:v>12391300000</c:v>
                </c:pt>
                <c:pt idx="23346">
                  <c:v>12329000000</c:v>
                </c:pt>
                <c:pt idx="23347">
                  <c:v>12286500000</c:v>
                </c:pt>
                <c:pt idx="23348">
                  <c:v>12248400000</c:v>
                </c:pt>
                <c:pt idx="23349">
                  <c:v>12203600000</c:v>
                </c:pt>
                <c:pt idx="23350">
                  <c:v>12165400000</c:v>
                </c:pt>
                <c:pt idx="23351">
                  <c:v>12119000000</c:v>
                </c:pt>
                <c:pt idx="23352">
                  <c:v>12091000000</c:v>
                </c:pt>
                <c:pt idx="23353">
                  <c:v>12070300000</c:v>
                </c:pt>
                <c:pt idx="23354">
                  <c:v>12023400000</c:v>
                </c:pt>
                <c:pt idx="23355">
                  <c:v>12001500000</c:v>
                </c:pt>
                <c:pt idx="23356">
                  <c:v>11985900000</c:v>
                </c:pt>
                <c:pt idx="23357">
                  <c:v>11954800000</c:v>
                </c:pt>
                <c:pt idx="23358">
                  <c:v>11931700000</c:v>
                </c:pt>
                <c:pt idx="23359">
                  <c:v>11916700000</c:v>
                </c:pt>
                <c:pt idx="23360">
                  <c:v>11893000000</c:v>
                </c:pt>
                <c:pt idx="23361">
                  <c:v>11878400000</c:v>
                </c:pt>
                <c:pt idx="23362">
                  <c:v>11868100000</c:v>
                </c:pt>
                <c:pt idx="23363">
                  <c:v>11832400000</c:v>
                </c:pt>
                <c:pt idx="23364">
                  <c:v>11832900000</c:v>
                </c:pt>
                <c:pt idx="23365">
                  <c:v>11790100000</c:v>
                </c:pt>
                <c:pt idx="23366">
                  <c:v>11790600000</c:v>
                </c:pt>
                <c:pt idx="23367">
                  <c:v>11788300000</c:v>
                </c:pt>
                <c:pt idx="23368">
                  <c:v>11760300000</c:v>
                </c:pt>
                <c:pt idx="23369">
                  <c:v>11755000000</c:v>
                </c:pt>
                <c:pt idx="23370">
                  <c:v>11756700000</c:v>
                </c:pt>
                <c:pt idx="23371">
                  <c:v>11738300000</c:v>
                </c:pt>
                <c:pt idx="23372">
                  <c:v>11740000000</c:v>
                </c:pt>
                <c:pt idx="23373">
                  <c:v>11744900000</c:v>
                </c:pt>
                <c:pt idx="23374">
                  <c:v>11728800000</c:v>
                </c:pt>
                <c:pt idx="23375">
                  <c:v>11738900000</c:v>
                </c:pt>
                <c:pt idx="23376">
                  <c:v>11729500000</c:v>
                </c:pt>
                <c:pt idx="23377">
                  <c:v>11740500000</c:v>
                </c:pt>
                <c:pt idx="23378">
                  <c:v>11749300000</c:v>
                </c:pt>
                <c:pt idx="23379">
                  <c:v>11751700000</c:v>
                </c:pt>
                <c:pt idx="23380">
                  <c:v>11762200000</c:v>
                </c:pt>
                <c:pt idx="23381">
                  <c:v>11772300000</c:v>
                </c:pt>
                <c:pt idx="23382">
                  <c:v>11779800000</c:v>
                </c:pt>
                <c:pt idx="23383">
                  <c:v>11790800000</c:v>
                </c:pt>
                <c:pt idx="23384">
                  <c:v>11801700000</c:v>
                </c:pt>
                <c:pt idx="23385">
                  <c:v>11810100000</c:v>
                </c:pt>
                <c:pt idx="23386">
                  <c:v>11821500000</c:v>
                </c:pt>
                <c:pt idx="23387">
                  <c:v>11833000000</c:v>
                </c:pt>
                <c:pt idx="23388">
                  <c:v>11846200000</c:v>
                </c:pt>
                <c:pt idx="23389">
                  <c:v>11858100000</c:v>
                </c:pt>
                <c:pt idx="23390">
                  <c:v>11866700000</c:v>
                </c:pt>
                <c:pt idx="23391">
                  <c:v>11884100000</c:v>
                </c:pt>
                <c:pt idx="23392">
                  <c:v>11896500000</c:v>
                </c:pt>
                <c:pt idx="23393">
                  <c:v>11900700000</c:v>
                </c:pt>
                <c:pt idx="23394">
                  <c:v>11917300000</c:v>
                </c:pt>
                <c:pt idx="23395">
                  <c:v>11930000000</c:v>
                </c:pt>
                <c:pt idx="23396">
                  <c:v>11938400000</c:v>
                </c:pt>
                <c:pt idx="23397">
                  <c:v>11951400000</c:v>
                </c:pt>
                <c:pt idx="23398">
                  <c:v>11964300000</c:v>
                </c:pt>
                <c:pt idx="23399">
                  <c:v>11980400000</c:v>
                </c:pt>
                <c:pt idx="23400">
                  <c:v>11993300000</c:v>
                </c:pt>
                <c:pt idx="23401">
                  <c:v>12005300000</c:v>
                </c:pt>
                <c:pt idx="23402">
                  <c:v>12022200000</c:v>
                </c:pt>
                <c:pt idx="23403">
                  <c:v>12035000000</c:v>
                </c:pt>
                <c:pt idx="23404">
                  <c:v>12043800000</c:v>
                </c:pt>
                <c:pt idx="23405">
                  <c:v>12056700000</c:v>
                </c:pt>
                <c:pt idx="23406">
                  <c:v>12069500000</c:v>
                </c:pt>
                <c:pt idx="23407">
                  <c:v>12079600000</c:v>
                </c:pt>
                <c:pt idx="23408">
                  <c:v>12092300000</c:v>
                </c:pt>
                <c:pt idx="23409">
                  <c:v>12104900000</c:v>
                </c:pt>
                <c:pt idx="23410">
                  <c:v>12119800000</c:v>
                </c:pt>
                <c:pt idx="23411">
                  <c:v>12132100000</c:v>
                </c:pt>
                <c:pt idx="23412">
                  <c:v>12144200000</c:v>
                </c:pt>
                <c:pt idx="23413">
                  <c:v>12156800000</c:v>
                </c:pt>
                <c:pt idx="23414">
                  <c:v>12168600000</c:v>
                </c:pt>
                <c:pt idx="23415">
                  <c:v>12177600000</c:v>
                </c:pt>
                <c:pt idx="23416">
                  <c:v>12189000000</c:v>
                </c:pt>
                <c:pt idx="23417">
                  <c:v>12200200000</c:v>
                </c:pt>
                <c:pt idx="23418">
                  <c:v>12211400000</c:v>
                </c:pt>
                <c:pt idx="23419">
                  <c:v>12222200000</c:v>
                </c:pt>
                <c:pt idx="23420">
                  <c:v>12232800000</c:v>
                </c:pt>
                <c:pt idx="23421">
                  <c:v>12244200000</c:v>
                </c:pt>
                <c:pt idx="23422">
                  <c:v>12254300000</c:v>
                </c:pt>
                <c:pt idx="23423">
                  <c:v>12260900000</c:v>
                </c:pt>
                <c:pt idx="23424">
                  <c:v>12271000000</c:v>
                </c:pt>
                <c:pt idx="23425">
                  <c:v>12280200000</c:v>
                </c:pt>
                <c:pt idx="23426">
                  <c:v>12288200000</c:v>
                </c:pt>
                <c:pt idx="23427">
                  <c:v>12296700000</c:v>
                </c:pt>
                <c:pt idx="23428">
                  <c:v>12304900000</c:v>
                </c:pt>
                <c:pt idx="23429">
                  <c:v>12315900000</c:v>
                </c:pt>
                <c:pt idx="23430">
                  <c:v>12323300000</c:v>
                </c:pt>
                <c:pt idx="23431">
                  <c:v>12330400000</c:v>
                </c:pt>
                <c:pt idx="23432">
                  <c:v>12337200000</c:v>
                </c:pt>
                <c:pt idx="23433">
                  <c:v>12343500000</c:v>
                </c:pt>
                <c:pt idx="23434">
                  <c:v>12346900000</c:v>
                </c:pt>
                <c:pt idx="23435">
                  <c:v>12350100000</c:v>
                </c:pt>
                <c:pt idx="23436">
                  <c:v>12355200000</c:v>
                </c:pt>
                <c:pt idx="23437">
                  <c:v>12360300000</c:v>
                </c:pt>
                <c:pt idx="23438">
                  <c:v>12364500000</c:v>
                </c:pt>
                <c:pt idx="23439">
                  <c:v>12368200000</c:v>
                </c:pt>
                <c:pt idx="23440">
                  <c:v>12376000000</c:v>
                </c:pt>
                <c:pt idx="23441">
                  <c:v>12378800000</c:v>
                </c:pt>
                <c:pt idx="23442">
                  <c:v>12381100000</c:v>
                </c:pt>
                <c:pt idx="23443">
                  <c:v>12381200000</c:v>
                </c:pt>
                <c:pt idx="23444">
                  <c:v>12382600000</c:v>
                </c:pt>
                <c:pt idx="23445">
                  <c:v>12384300000</c:v>
                </c:pt>
                <c:pt idx="23446">
                  <c:v>12379600000</c:v>
                </c:pt>
                <c:pt idx="23447">
                  <c:v>12379400000</c:v>
                </c:pt>
                <c:pt idx="23448">
                  <c:v>12383900000</c:v>
                </c:pt>
                <c:pt idx="23449">
                  <c:v>12380000000</c:v>
                </c:pt>
                <c:pt idx="23450">
                  <c:v>12378200000</c:v>
                </c:pt>
                <c:pt idx="23451">
                  <c:v>12378400000</c:v>
                </c:pt>
                <c:pt idx="23452">
                  <c:v>12375600000</c:v>
                </c:pt>
                <c:pt idx="23453">
                  <c:v>12368800000</c:v>
                </c:pt>
                <c:pt idx="23454">
                  <c:v>12365400000</c:v>
                </c:pt>
                <c:pt idx="23455">
                  <c:v>12360900000</c:v>
                </c:pt>
                <c:pt idx="23456">
                  <c:v>12359400000</c:v>
                </c:pt>
                <c:pt idx="23457">
                  <c:v>12350000000</c:v>
                </c:pt>
                <c:pt idx="23458">
                  <c:v>12343800000</c:v>
                </c:pt>
                <c:pt idx="23459">
                  <c:v>12338400000</c:v>
                </c:pt>
                <c:pt idx="23460">
                  <c:v>12331900000</c:v>
                </c:pt>
                <c:pt idx="23461">
                  <c:v>12324000000</c:v>
                </c:pt>
                <c:pt idx="23462">
                  <c:v>12313900000</c:v>
                </c:pt>
                <c:pt idx="23463">
                  <c:v>12304800000</c:v>
                </c:pt>
                <c:pt idx="23464">
                  <c:v>12296200000</c:v>
                </c:pt>
                <c:pt idx="23465">
                  <c:v>12282300000</c:v>
                </c:pt>
                <c:pt idx="23466">
                  <c:v>12271400000</c:v>
                </c:pt>
                <c:pt idx="23467">
                  <c:v>12263900000</c:v>
                </c:pt>
                <c:pt idx="23468">
                  <c:v>12251800000</c:v>
                </c:pt>
                <c:pt idx="23469">
                  <c:v>12239200000</c:v>
                </c:pt>
                <c:pt idx="23470">
                  <c:v>12222800000</c:v>
                </c:pt>
                <c:pt idx="23471">
                  <c:v>12212700000</c:v>
                </c:pt>
                <c:pt idx="23472">
                  <c:v>12197200000</c:v>
                </c:pt>
                <c:pt idx="23473">
                  <c:v>12182300000</c:v>
                </c:pt>
                <c:pt idx="23474">
                  <c:v>12163900000</c:v>
                </c:pt>
                <c:pt idx="23475">
                  <c:v>12152400000</c:v>
                </c:pt>
                <c:pt idx="23476">
                  <c:v>12132100000</c:v>
                </c:pt>
                <c:pt idx="23477">
                  <c:v>12114900000</c:v>
                </c:pt>
                <c:pt idx="23478">
                  <c:v>12097500000</c:v>
                </c:pt>
                <c:pt idx="23479">
                  <c:v>12082400000</c:v>
                </c:pt>
                <c:pt idx="23480">
                  <c:v>12063500000</c:v>
                </c:pt>
                <c:pt idx="23481">
                  <c:v>12039700000</c:v>
                </c:pt>
                <c:pt idx="23482">
                  <c:v>12023100000</c:v>
                </c:pt>
                <c:pt idx="23483">
                  <c:v>12003000000</c:v>
                </c:pt>
                <c:pt idx="23484">
                  <c:v>11981900000</c:v>
                </c:pt>
                <c:pt idx="23485">
                  <c:v>11956600000</c:v>
                </c:pt>
                <c:pt idx="23486">
                  <c:v>11938200000</c:v>
                </c:pt>
                <c:pt idx="23487">
                  <c:v>11913700000</c:v>
                </c:pt>
                <c:pt idx="23488">
                  <c:v>11890500000</c:v>
                </c:pt>
                <c:pt idx="23489">
                  <c:v>11865400000</c:v>
                </c:pt>
                <c:pt idx="23490">
                  <c:v>11842900000</c:v>
                </c:pt>
                <c:pt idx="23491">
                  <c:v>11818300000</c:v>
                </c:pt>
                <c:pt idx="23492">
                  <c:v>11793300000</c:v>
                </c:pt>
                <c:pt idx="23493">
                  <c:v>11766200000</c:v>
                </c:pt>
                <c:pt idx="23494">
                  <c:v>11742400000</c:v>
                </c:pt>
                <c:pt idx="23495">
                  <c:v>11715900000</c:v>
                </c:pt>
                <c:pt idx="23496">
                  <c:v>11689300000</c:v>
                </c:pt>
                <c:pt idx="23497">
                  <c:v>11659700000</c:v>
                </c:pt>
                <c:pt idx="23498">
                  <c:v>11631800000</c:v>
                </c:pt>
                <c:pt idx="23499">
                  <c:v>11606600000</c:v>
                </c:pt>
                <c:pt idx="23500">
                  <c:v>11575600000</c:v>
                </c:pt>
                <c:pt idx="23501">
                  <c:v>11545100000</c:v>
                </c:pt>
                <c:pt idx="23502">
                  <c:v>11519200000</c:v>
                </c:pt>
                <c:pt idx="23503">
                  <c:v>11489500000</c:v>
                </c:pt>
                <c:pt idx="23504">
                  <c:v>11454200000</c:v>
                </c:pt>
                <c:pt idx="23505">
                  <c:v>11427600000</c:v>
                </c:pt>
                <c:pt idx="23506">
                  <c:v>11396800000</c:v>
                </c:pt>
                <c:pt idx="23507">
                  <c:v>11366500000</c:v>
                </c:pt>
                <c:pt idx="23508">
                  <c:v>11331100000</c:v>
                </c:pt>
                <c:pt idx="23509">
                  <c:v>11299300000</c:v>
                </c:pt>
                <c:pt idx="23510">
                  <c:v>11271900000</c:v>
                </c:pt>
                <c:pt idx="23511">
                  <c:v>11237000000</c:v>
                </c:pt>
                <c:pt idx="23512">
                  <c:v>11202500000</c:v>
                </c:pt>
                <c:pt idx="23513">
                  <c:v>11172000000</c:v>
                </c:pt>
                <c:pt idx="23514">
                  <c:v>11138800000</c:v>
                </c:pt>
                <c:pt idx="23515">
                  <c:v>11103300000</c:v>
                </c:pt>
                <c:pt idx="23516">
                  <c:v>11069800000</c:v>
                </c:pt>
                <c:pt idx="23517">
                  <c:v>11036000000</c:v>
                </c:pt>
                <c:pt idx="23518">
                  <c:v>11003700000</c:v>
                </c:pt>
                <c:pt idx="23519">
                  <c:v>10969400000</c:v>
                </c:pt>
                <c:pt idx="23520">
                  <c:v>10934900000</c:v>
                </c:pt>
                <c:pt idx="23521">
                  <c:v>10901600000</c:v>
                </c:pt>
                <c:pt idx="23522">
                  <c:v>10866900000</c:v>
                </c:pt>
                <c:pt idx="23523">
                  <c:v>10832000000</c:v>
                </c:pt>
                <c:pt idx="23524">
                  <c:v>10794100000</c:v>
                </c:pt>
                <c:pt idx="23525">
                  <c:v>10758900000</c:v>
                </c:pt>
                <c:pt idx="23526">
                  <c:v>10726300000</c:v>
                </c:pt>
                <c:pt idx="23527">
                  <c:v>10686400000</c:v>
                </c:pt>
                <c:pt idx="23528">
                  <c:v>10651000000</c:v>
                </c:pt>
                <c:pt idx="23529">
                  <c:v>10618300000</c:v>
                </c:pt>
                <c:pt idx="23530">
                  <c:v>10584300000</c:v>
                </c:pt>
                <c:pt idx="23531">
                  <c:v>10548700000</c:v>
                </c:pt>
                <c:pt idx="23532">
                  <c:v>10513600000</c:v>
                </c:pt>
                <c:pt idx="23533">
                  <c:v>10478000000</c:v>
                </c:pt>
                <c:pt idx="23534">
                  <c:v>10442400000</c:v>
                </c:pt>
                <c:pt idx="23535">
                  <c:v>10402100000</c:v>
                </c:pt>
                <c:pt idx="23536">
                  <c:v>10366500000</c:v>
                </c:pt>
                <c:pt idx="23537">
                  <c:v>10336800000</c:v>
                </c:pt>
                <c:pt idx="23538">
                  <c:v>10296700000</c:v>
                </c:pt>
                <c:pt idx="23539">
                  <c:v>10261200000</c:v>
                </c:pt>
                <c:pt idx="23540">
                  <c:v>10229500000</c:v>
                </c:pt>
                <c:pt idx="23541">
                  <c:v>10194100000</c:v>
                </c:pt>
                <c:pt idx="23542">
                  <c:v>10158800000</c:v>
                </c:pt>
                <c:pt idx="23543">
                  <c:v>10121600000</c:v>
                </c:pt>
                <c:pt idx="23544">
                  <c:v>10086600000</c:v>
                </c:pt>
                <c:pt idx="23545">
                  <c:v>10051700000</c:v>
                </c:pt>
                <c:pt idx="23546">
                  <c:v>10013900000</c:v>
                </c:pt>
                <c:pt idx="23547">
                  <c:v>9979340000</c:v>
                </c:pt>
                <c:pt idx="23548">
                  <c:v>9949510000</c:v>
                </c:pt>
                <c:pt idx="23549">
                  <c:v>9913380000</c:v>
                </c:pt>
                <c:pt idx="23550">
                  <c:v>9879260000</c:v>
                </c:pt>
                <c:pt idx="23551">
                  <c:v>9846310000</c:v>
                </c:pt>
                <c:pt idx="23552">
                  <c:v>9812500000</c:v>
                </c:pt>
                <c:pt idx="23553">
                  <c:v>9778890000</c:v>
                </c:pt>
                <c:pt idx="23554">
                  <c:v>9742500000</c:v>
                </c:pt>
                <c:pt idx="23555">
                  <c:v>9709360000</c:v>
                </c:pt>
                <c:pt idx="23556">
                  <c:v>9676440000</c:v>
                </c:pt>
                <c:pt idx="23557">
                  <c:v>9644510000</c:v>
                </c:pt>
                <c:pt idx="23558">
                  <c:v>9612130000</c:v>
                </c:pt>
                <c:pt idx="23559">
                  <c:v>9578870000</c:v>
                </c:pt>
                <c:pt idx="23560">
                  <c:v>9549730000</c:v>
                </c:pt>
                <c:pt idx="23561">
                  <c:v>9518090000</c:v>
                </c:pt>
                <c:pt idx="23562">
                  <c:v>9484960000</c:v>
                </c:pt>
                <c:pt idx="23563">
                  <c:v>9453850000</c:v>
                </c:pt>
                <c:pt idx="23564">
                  <c:v>9423020000</c:v>
                </c:pt>
                <c:pt idx="23565">
                  <c:v>9391680000</c:v>
                </c:pt>
                <c:pt idx="23566">
                  <c:v>9361460000</c:v>
                </c:pt>
                <c:pt idx="23567">
                  <c:v>9331560000</c:v>
                </c:pt>
                <c:pt idx="23568">
                  <c:v>9303810000</c:v>
                </c:pt>
                <c:pt idx="23569">
                  <c:v>9274550000</c:v>
                </c:pt>
                <c:pt idx="23570">
                  <c:v>9243640000</c:v>
                </c:pt>
                <c:pt idx="23571">
                  <c:v>9216090000</c:v>
                </c:pt>
                <c:pt idx="23572">
                  <c:v>9187810000</c:v>
                </c:pt>
                <c:pt idx="23573">
                  <c:v>9158520000</c:v>
                </c:pt>
                <c:pt idx="23574">
                  <c:v>9130950000</c:v>
                </c:pt>
                <c:pt idx="23575">
                  <c:v>9103730000</c:v>
                </c:pt>
                <c:pt idx="23576">
                  <c:v>9078520000</c:v>
                </c:pt>
                <c:pt idx="23577">
                  <c:v>9052020000</c:v>
                </c:pt>
                <c:pt idx="23578">
                  <c:v>9025870000</c:v>
                </c:pt>
                <c:pt idx="23579">
                  <c:v>9000360000</c:v>
                </c:pt>
                <c:pt idx="23580">
                  <c:v>8974910000</c:v>
                </c:pt>
                <c:pt idx="23581">
                  <c:v>8948880000</c:v>
                </c:pt>
                <c:pt idx="23582">
                  <c:v>8922550000</c:v>
                </c:pt>
                <c:pt idx="23583">
                  <c:v>8898210000</c:v>
                </c:pt>
                <c:pt idx="23584">
                  <c:v>8878120000</c:v>
                </c:pt>
                <c:pt idx="23585">
                  <c:v>8851630000</c:v>
                </c:pt>
                <c:pt idx="23586">
                  <c:v>8828470000</c:v>
                </c:pt>
                <c:pt idx="23587">
                  <c:v>8807350000</c:v>
                </c:pt>
                <c:pt idx="23588">
                  <c:v>8784960000</c:v>
                </c:pt>
                <c:pt idx="23589">
                  <c:v>8760080000</c:v>
                </c:pt>
                <c:pt idx="23590">
                  <c:v>8739370000</c:v>
                </c:pt>
                <c:pt idx="23591">
                  <c:v>8718100000</c:v>
                </c:pt>
                <c:pt idx="23592">
                  <c:v>8698960000</c:v>
                </c:pt>
                <c:pt idx="23593">
                  <c:v>8676470000</c:v>
                </c:pt>
                <c:pt idx="23594">
                  <c:v>8656370000</c:v>
                </c:pt>
                <c:pt idx="23595">
                  <c:v>8638330000</c:v>
                </c:pt>
                <c:pt idx="23596">
                  <c:v>8619050000</c:v>
                </c:pt>
                <c:pt idx="23597">
                  <c:v>8600140000</c:v>
                </c:pt>
                <c:pt idx="23598">
                  <c:v>8580750000</c:v>
                </c:pt>
                <c:pt idx="23599">
                  <c:v>8562610000</c:v>
                </c:pt>
                <c:pt idx="23600">
                  <c:v>8544510000</c:v>
                </c:pt>
                <c:pt idx="23601">
                  <c:v>8524700000</c:v>
                </c:pt>
                <c:pt idx="23602">
                  <c:v>8507660000</c:v>
                </c:pt>
                <c:pt idx="23603">
                  <c:v>8494650000</c:v>
                </c:pt>
                <c:pt idx="23604">
                  <c:v>8477460000</c:v>
                </c:pt>
                <c:pt idx="23605">
                  <c:v>8461540000</c:v>
                </c:pt>
                <c:pt idx="23606">
                  <c:v>8444100000</c:v>
                </c:pt>
                <c:pt idx="23607">
                  <c:v>8432480000</c:v>
                </c:pt>
                <c:pt idx="23608">
                  <c:v>8415300000</c:v>
                </c:pt>
                <c:pt idx="23609">
                  <c:v>8400840000</c:v>
                </c:pt>
                <c:pt idx="23610">
                  <c:v>8385140000</c:v>
                </c:pt>
                <c:pt idx="23611">
                  <c:v>8374920000</c:v>
                </c:pt>
                <c:pt idx="23612">
                  <c:v>8357610000</c:v>
                </c:pt>
                <c:pt idx="23613">
                  <c:v>8344580000</c:v>
                </c:pt>
                <c:pt idx="23614">
                  <c:v>8333170000</c:v>
                </c:pt>
                <c:pt idx="23615">
                  <c:v>8322720000</c:v>
                </c:pt>
                <c:pt idx="23616">
                  <c:v>8310680000</c:v>
                </c:pt>
                <c:pt idx="23617">
                  <c:v>8295160000</c:v>
                </c:pt>
                <c:pt idx="23618">
                  <c:v>8287220000</c:v>
                </c:pt>
                <c:pt idx="23619">
                  <c:v>8275550000</c:v>
                </c:pt>
                <c:pt idx="23620">
                  <c:v>8264770000</c:v>
                </c:pt>
                <c:pt idx="23621">
                  <c:v>8251750000</c:v>
                </c:pt>
                <c:pt idx="23622">
                  <c:v>8245230000</c:v>
                </c:pt>
                <c:pt idx="23623">
                  <c:v>8232950000</c:v>
                </c:pt>
                <c:pt idx="23624">
                  <c:v>8223370000</c:v>
                </c:pt>
                <c:pt idx="23625">
                  <c:v>8213300000</c:v>
                </c:pt>
                <c:pt idx="23626">
                  <c:v>8206470000</c:v>
                </c:pt>
                <c:pt idx="23627">
                  <c:v>8196910000</c:v>
                </c:pt>
                <c:pt idx="23628">
                  <c:v>8188430000</c:v>
                </c:pt>
                <c:pt idx="23629">
                  <c:v>8178940000</c:v>
                </c:pt>
                <c:pt idx="23630">
                  <c:v>8172830000</c:v>
                </c:pt>
                <c:pt idx="23631">
                  <c:v>8165060000</c:v>
                </c:pt>
                <c:pt idx="23632">
                  <c:v>8157260000</c:v>
                </c:pt>
                <c:pt idx="23633">
                  <c:v>8146920000</c:v>
                </c:pt>
                <c:pt idx="23634">
                  <c:v>8139810000</c:v>
                </c:pt>
                <c:pt idx="23635">
                  <c:v>8136450000</c:v>
                </c:pt>
                <c:pt idx="23636">
                  <c:v>8128160000</c:v>
                </c:pt>
                <c:pt idx="23637">
                  <c:v>8119670000</c:v>
                </c:pt>
                <c:pt idx="23638">
                  <c:v>8119060000</c:v>
                </c:pt>
                <c:pt idx="23639">
                  <c:v>8113000000</c:v>
                </c:pt>
                <c:pt idx="23640">
                  <c:v>8101660000</c:v>
                </c:pt>
                <c:pt idx="23641">
                  <c:v>8097930000</c:v>
                </c:pt>
                <c:pt idx="23642">
                  <c:v>8092350000</c:v>
                </c:pt>
                <c:pt idx="23643">
                  <c:v>8089390000</c:v>
                </c:pt>
                <c:pt idx="23644">
                  <c:v>8078090000</c:v>
                </c:pt>
                <c:pt idx="23645">
                  <c:v>8072920000</c:v>
                </c:pt>
                <c:pt idx="23646">
                  <c:v>8071960000</c:v>
                </c:pt>
                <c:pt idx="23647">
                  <c:v>8067030000</c:v>
                </c:pt>
                <c:pt idx="23648">
                  <c:v>8058480000</c:v>
                </c:pt>
                <c:pt idx="23649">
                  <c:v>8059050000</c:v>
                </c:pt>
                <c:pt idx="23650">
                  <c:v>8054420000</c:v>
                </c:pt>
                <c:pt idx="23651">
                  <c:v>8047290000</c:v>
                </c:pt>
                <c:pt idx="23652">
                  <c:v>8041300000</c:v>
                </c:pt>
                <c:pt idx="23653">
                  <c:v>8036900000</c:v>
                </c:pt>
                <c:pt idx="23654">
                  <c:v>8036500000</c:v>
                </c:pt>
                <c:pt idx="23655">
                  <c:v>8029580000</c:v>
                </c:pt>
                <c:pt idx="23656">
                  <c:v>8025310000</c:v>
                </c:pt>
                <c:pt idx="23657">
                  <c:v>8023730000</c:v>
                </c:pt>
                <c:pt idx="23658">
                  <c:v>8019500000</c:v>
                </c:pt>
                <c:pt idx="23659">
                  <c:v>8015270000</c:v>
                </c:pt>
                <c:pt idx="23660">
                  <c:v>8007220000</c:v>
                </c:pt>
                <c:pt idx="23661">
                  <c:v>8003000000</c:v>
                </c:pt>
                <c:pt idx="23662">
                  <c:v>8001700000</c:v>
                </c:pt>
                <c:pt idx="23663">
                  <c:v>7994160000</c:v>
                </c:pt>
                <c:pt idx="23664">
                  <c:v>7989880000</c:v>
                </c:pt>
                <c:pt idx="23665">
                  <c:v>7987060000</c:v>
                </c:pt>
                <c:pt idx="23666">
                  <c:v>7984850000</c:v>
                </c:pt>
                <c:pt idx="23667">
                  <c:v>7980420000</c:v>
                </c:pt>
                <c:pt idx="23668">
                  <c:v>7974800000</c:v>
                </c:pt>
                <c:pt idx="23669">
                  <c:v>7970210000</c:v>
                </c:pt>
                <c:pt idx="23670">
                  <c:v>7965530000</c:v>
                </c:pt>
                <c:pt idx="23671">
                  <c:v>7956980000</c:v>
                </c:pt>
                <c:pt idx="23672">
                  <c:v>7952100000</c:v>
                </c:pt>
                <c:pt idx="23673">
                  <c:v>7951170000</c:v>
                </c:pt>
                <c:pt idx="23674">
                  <c:v>7945020000</c:v>
                </c:pt>
                <c:pt idx="23675">
                  <c:v>7939800000</c:v>
                </c:pt>
                <c:pt idx="23676">
                  <c:v>7936420000</c:v>
                </c:pt>
                <c:pt idx="23677">
                  <c:v>7930920000</c:v>
                </c:pt>
                <c:pt idx="23678">
                  <c:v>7925270000</c:v>
                </c:pt>
                <c:pt idx="23679">
                  <c:v>7914800000</c:v>
                </c:pt>
                <c:pt idx="23680">
                  <c:v>7908840000</c:v>
                </c:pt>
                <c:pt idx="23681">
                  <c:v>7902690000</c:v>
                </c:pt>
                <c:pt idx="23682">
                  <c:v>7896540000</c:v>
                </c:pt>
                <c:pt idx="23683">
                  <c:v>7890040000</c:v>
                </c:pt>
                <c:pt idx="23684">
                  <c:v>7884400000</c:v>
                </c:pt>
                <c:pt idx="23685">
                  <c:v>7880390000</c:v>
                </c:pt>
                <c:pt idx="23686">
                  <c:v>7873280000</c:v>
                </c:pt>
                <c:pt idx="23687">
                  <c:v>7864500000</c:v>
                </c:pt>
                <c:pt idx="23688">
                  <c:v>7856970000</c:v>
                </c:pt>
                <c:pt idx="23689">
                  <c:v>7849200000</c:v>
                </c:pt>
                <c:pt idx="23690">
                  <c:v>7837430000</c:v>
                </c:pt>
                <c:pt idx="23691">
                  <c:v>7829200000</c:v>
                </c:pt>
                <c:pt idx="23692">
                  <c:v>7820720000</c:v>
                </c:pt>
                <c:pt idx="23693">
                  <c:v>7815010000</c:v>
                </c:pt>
                <c:pt idx="23694">
                  <c:v>7806060000</c:v>
                </c:pt>
                <c:pt idx="23695">
                  <c:v>7794920000</c:v>
                </c:pt>
                <c:pt idx="23696">
                  <c:v>7789580000</c:v>
                </c:pt>
                <c:pt idx="23697">
                  <c:v>7779850000</c:v>
                </c:pt>
                <c:pt idx="23698">
                  <c:v>7765860000</c:v>
                </c:pt>
                <c:pt idx="23699">
                  <c:v>7755580000</c:v>
                </c:pt>
                <c:pt idx="23700">
                  <c:v>7745020000</c:v>
                </c:pt>
                <c:pt idx="23701">
                  <c:v>7733540000</c:v>
                </c:pt>
                <c:pt idx="23702">
                  <c:v>7722400000</c:v>
                </c:pt>
                <c:pt idx="23703">
                  <c:v>7710970000</c:v>
                </c:pt>
                <c:pt idx="23704">
                  <c:v>7702870000</c:v>
                </c:pt>
                <c:pt idx="23705">
                  <c:v>7690900000</c:v>
                </c:pt>
                <c:pt idx="23706">
                  <c:v>7675310000</c:v>
                </c:pt>
                <c:pt idx="23707">
                  <c:v>7664880000</c:v>
                </c:pt>
                <c:pt idx="23708">
                  <c:v>7652050000</c:v>
                </c:pt>
                <c:pt idx="23709">
                  <c:v>7635340000</c:v>
                </c:pt>
                <c:pt idx="23710">
                  <c:v>7621900000</c:v>
                </c:pt>
                <c:pt idx="23711">
                  <c:v>7608150000</c:v>
                </c:pt>
                <c:pt idx="23712">
                  <c:v>7596800000</c:v>
                </c:pt>
                <c:pt idx="23713">
                  <c:v>7582440000</c:v>
                </c:pt>
                <c:pt idx="23714">
                  <c:v>7566600000</c:v>
                </c:pt>
                <c:pt idx="23715">
                  <c:v>7554930000</c:v>
                </c:pt>
                <c:pt idx="23716">
                  <c:v>7539700000</c:v>
                </c:pt>
                <c:pt idx="23717">
                  <c:v>7521290000</c:v>
                </c:pt>
                <c:pt idx="23718">
                  <c:v>7504890000</c:v>
                </c:pt>
                <c:pt idx="23719">
                  <c:v>7488800000</c:v>
                </c:pt>
                <c:pt idx="23720">
                  <c:v>7474850000</c:v>
                </c:pt>
                <c:pt idx="23721">
                  <c:v>7454270000</c:v>
                </c:pt>
                <c:pt idx="23722">
                  <c:v>7437290000</c:v>
                </c:pt>
                <c:pt idx="23723">
                  <c:v>7423680000</c:v>
                </c:pt>
                <c:pt idx="23724">
                  <c:v>7406130000</c:v>
                </c:pt>
                <c:pt idx="23725">
                  <c:v>7385110000</c:v>
                </c:pt>
                <c:pt idx="23726">
                  <c:v>7370270000</c:v>
                </c:pt>
                <c:pt idx="23727">
                  <c:v>7351920000</c:v>
                </c:pt>
                <c:pt idx="23728">
                  <c:v>7332480000</c:v>
                </c:pt>
                <c:pt idx="23729">
                  <c:v>7310770000</c:v>
                </c:pt>
                <c:pt idx="23730">
                  <c:v>7291660000</c:v>
                </c:pt>
                <c:pt idx="23731">
                  <c:v>7275990000</c:v>
                </c:pt>
                <c:pt idx="23732">
                  <c:v>7253840000</c:v>
                </c:pt>
                <c:pt idx="23733">
                  <c:v>7234000000</c:v>
                </c:pt>
                <c:pt idx="23734">
                  <c:v>7215700000</c:v>
                </c:pt>
                <c:pt idx="23735">
                  <c:v>7195410000</c:v>
                </c:pt>
                <c:pt idx="23736">
                  <c:v>7172110000</c:v>
                </c:pt>
                <c:pt idx="23737">
                  <c:v>7152500000</c:v>
                </c:pt>
                <c:pt idx="23738">
                  <c:v>7131550000</c:v>
                </c:pt>
                <c:pt idx="23739">
                  <c:v>7111950000</c:v>
                </c:pt>
                <c:pt idx="23740">
                  <c:v>7088480000</c:v>
                </c:pt>
                <c:pt idx="23741">
                  <c:v>7066960000</c:v>
                </c:pt>
                <c:pt idx="23742">
                  <c:v>7047930000</c:v>
                </c:pt>
                <c:pt idx="23743">
                  <c:v>7025600000</c:v>
                </c:pt>
                <c:pt idx="23744">
                  <c:v>7001720000</c:v>
                </c:pt>
                <c:pt idx="23745">
                  <c:v>6979560000</c:v>
                </c:pt>
                <c:pt idx="23746">
                  <c:v>6958300000</c:v>
                </c:pt>
                <c:pt idx="23747">
                  <c:v>6935220000</c:v>
                </c:pt>
                <c:pt idx="23748">
                  <c:v>6911050000</c:v>
                </c:pt>
                <c:pt idx="23749">
                  <c:v>6888430000</c:v>
                </c:pt>
                <c:pt idx="23750">
                  <c:v>6867950000</c:v>
                </c:pt>
                <c:pt idx="23751">
                  <c:v>6845470000</c:v>
                </c:pt>
                <c:pt idx="23752">
                  <c:v>6822520000</c:v>
                </c:pt>
                <c:pt idx="23753">
                  <c:v>6798270000</c:v>
                </c:pt>
                <c:pt idx="23754">
                  <c:v>6777890000</c:v>
                </c:pt>
                <c:pt idx="23755">
                  <c:v>6754680000</c:v>
                </c:pt>
                <c:pt idx="23756">
                  <c:v>6731570000</c:v>
                </c:pt>
                <c:pt idx="23757">
                  <c:v>6705540000</c:v>
                </c:pt>
                <c:pt idx="23758">
                  <c:v>6686030000</c:v>
                </c:pt>
                <c:pt idx="23759">
                  <c:v>6660060000</c:v>
                </c:pt>
                <c:pt idx="23760">
                  <c:v>6636960000</c:v>
                </c:pt>
                <c:pt idx="23761">
                  <c:v>6612630000</c:v>
                </c:pt>
                <c:pt idx="23762">
                  <c:v>6592940000</c:v>
                </c:pt>
                <c:pt idx="23763">
                  <c:v>6566240000</c:v>
                </c:pt>
                <c:pt idx="23764">
                  <c:v>6543230000</c:v>
                </c:pt>
                <c:pt idx="23765">
                  <c:v>6521630000</c:v>
                </c:pt>
                <c:pt idx="23766">
                  <c:v>6501120000</c:v>
                </c:pt>
                <c:pt idx="23767">
                  <c:v>6478340000</c:v>
                </c:pt>
                <c:pt idx="23768">
                  <c:v>6452330000</c:v>
                </c:pt>
                <c:pt idx="23769">
                  <c:v>6432880000</c:v>
                </c:pt>
                <c:pt idx="23770">
                  <c:v>6410420000</c:v>
                </c:pt>
                <c:pt idx="23771">
                  <c:v>6388420000</c:v>
                </c:pt>
                <c:pt idx="23772">
                  <c:v>6363640000</c:v>
                </c:pt>
                <c:pt idx="23773">
                  <c:v>6343670000</c:v>
                </c:pt>
                <c:pt idx="23774">
                  <c:v>6321350000</c:v>
                </c:pt>
                <c:pt idx="23775">
                  <c:v>6299610000</c:v>
                </c:pt>
                <c:pt idx="23776">
                  <c:v>6274780000</c:v>
                </c:pt>
                <c:pt idx="23777">
                  <c:v>6256840000</c:v>
                </c:pt>
                <c:pt idx="23778">
                  <c:v>6235730000</c:v>
                </c:pt>
                <c:pt idx="23779">
                  <c:v>6213910000</c:v>
                </c:pt>
                <c:pt idx="23780">
                  <c:v>6191980000</c:v>
                </c:pt>
                <c:pt idx="23781">
                  <c:v>6171600000</c:v>
                </c:pt>
                <c:pt idx="23782">
                  <c:v>6153980000</c:v>
                </c:pt>
                <c:pt idx="23783">
                  <c:v>6134080000</c:v>
                </c:pt>
                <c:pt idx="23784">
                  <c:v>6113130000</c:v>
                </c:pt>
                <c:pt idx="23785">
                  <c:v>6096730000</c:v>
                </c:pt>
                <c:pt idx="23786">
                  <c:v>6077640000</c:v>
                </c:pt>
                <c:pt idx="23787">
                  <c:v>6055160000</c:v>
                </c:pt>
                <c:pt idx="23788">
                  <c:v>6037020000</c:v>
                </c:pt>
                <c:pt idx="23789">
                  <c:v>6018930000</c:v>
                </c:pt>
                <c:pt idx="23790">
                  <c:v>6003600000</c:v>
                </c:pt>
                <c:pt idx="23791">
                  <c:v>5984340000</c:v>
                </c:pt>
                <c:pt idx="23792">
                  <c:v>5967330000</c:v>
                </c:pt>
                <c:pt idx="23793">
                  <c:v>5954030000</c:v>
                </c:pt>
                <c:pt idx="23794">
                  <c:v>5937730000</c:v>
                </c:pt>
                <c:pt idx="23795">
                  <c:v>5918710000</c:v>
                </c:pt>
                <c:pt idx="23796">
                  <c:v>5904620000</c:v>
                </c:pt>
                <c:pt idx="23797">
                  <c:v>5889490000</c:v>
                </c:pt>
                <c:pt idx="23798">
                  <c:v>5874960000</c:v>
                </c:pt>
                <c:pt idx="23799">
                  <c:v>5858880000</c:v>
                </c:pt>
                <c:pt idx="23800">
                  <c:v>5845050000</c:v>
                </c:pt>
                <c:pt idx="23801">
                  <c:v>5834070000</c:v>
                </c:pt>
                <c:pt idx="23802">
                  <c:v>5821190000</c:v>
                </c:pt>
                <c:pt idx="23803">
                  <c:v>5808690000</c:v>
                </c:pt>
                <c:pt idx="23804">
                  <c:v>5797130000</c:v>
                </c:pt>
                <c:pt idx="23805">
                  <c:v>5785530000</c:v>
                </c:pt>
                <c:pt idx="23806">
                  <c:v>5774390000</c:v>
                </c:pt>
                <c:pt idx="23807">
                  <c:v>5761410000</c:v>
                </c:pt>
                <c:pt idx="23808">
                  <c:v>5751290000</c:v>
                </c:pt>
                <c:pt idx="23809">
                  <c:v>5743660000</c:v>
                </c:pt>
                <c:pt idx="23810">
                  <c:v>5735220000</c:v>
                </c:pt>
                <c:pt idx="23811">
                  <c:v>5726640000</c:v>
                </c:pt>
                <c:pt idx="23812">
                  <c:v>5719810000</c:v>
                </c:pt>
                <c:pt idx="23813">
                  <c:v>5712230000</c:v>
                </c:pt>
                <c:pt idx="23814">
                  <c:v>5705160000</c:v>
                </c:pt>
                <c:pt idx="23815">
                  <c:v>5695020000</c:v>
                </c:pt>
                <c:pt idx="23816">
                  <c:v>5688990000</c:v>
                </c:pt>
                <c:pt idx="23817">
                  <c:v>5683500000</c:v>
                </c:pt>
                <c:pt idx="23818">
                  <c:v>5678760000</c:v>
                </c:pt>
                <c:pt idx="23819">
                  <c:v>5674400000</c:v>
                </c:pt>
                <c:pt idx="23820">
                  <c:v>5671190000</c:v>
                </c:pt>
                <c:pt idx="23821">
                  <c:v>5671170000</c:v>
                </c:pt>
                <c:pt idx="23822">
                  <c:v>5668490000</c:v>
                </c:pt>
                <c:pt idx="23823">
                  <c:v>5665160000</c:v>
                </c:pt>
                <c:pt idx="23824">
                  <c:v>5663600000</c:v>
                </c:pt>
                <c:pt idx="23825">
                  <c:v>5662590000</c:v>
                </c:pt>
                <c:pt idx="23826">
                  <c:v>5659720000</c:v>
                </c:pt>
                <c:pt idx="23827">
                  <c:v>5659870000</c:v>
                </c:pt>
                <c:pt idx="23828">
                  <c:v>5660590000</c:v>
                </c:pt>
                <c:pt idx="23829">
                  <c:v>5664940000</c:v>
                </c:pt>
                <c:pt idx="23830">
                  <c:v>5666840000</c:v>
                </c:pt>
                <c:pt idx="23831">
                  <c:v>5666430000</c:v>
                </c:pt>
                <c:pt idx="23832">
                  <c:v>5672640000</c:v>
                </c:pt>
                <c:pt idx="23833">
                  <c:v>5676270000</c:v>
                </c:pt>
                <c:pt idx="23834">
                  <c:v>5678090000</c:v>
                </c:pt>
                <c:pt idx="23835">
                  <c:v>5682920000</c:v>
                </c:pt>
                <c:pt idx="23836">
                  <c:v>5688340000</c:v>
                </c:pt>
                <c:pt idx="23837">
                  <c:v>5696060000</c:v>
                </c:pt>
                <c:pt idx="23838">
                  <c:v>5702710000</c:v>
                </c:pt>
                <c:pt idx="23839">
                  <c:v>5709950000</c:v>
                </c:pt>
                <c:pt idx="23840">
                  <c:v>5719950000</c:v>
                </c:pt>
                <c:pt idx="23841">
                  <c:v>5728350000</c:v>
                </c:pt>
                <c:pt idx="23842">
                  <c:v>5734680000</c:v>
                </c:pt>
                <c:pt idx="23843">
                  <c:v>5744960000</c:v>
                </c:pt>
                <c:pt idx="23844">
                  <c:v>5755110000</c:v>
                </c:pt>
                <c:pt idx="23845">
                  <c:v>5766180000</c:v>
                </c:pt>
                <c:pt idx="23846">
                  <c:v>5777590000</c:v>
                </c:pt>
                <c:pt idx="23847">
                  <c:v>5789570000</c:v>
                </c:pt>
                <c:pt idx="23848">
                  <c:v>5804650000</c:v>
                </c:pt>
                <c:pt idx="23849">
                  <c:v>5817870000</c:v>
                </c:pt>
                <c:pt idx="23850">
                  <c:v>5829540000</c:v>
                </c:pt>
                <c:pt idx="23851">
                  <c:v>5845260000</c:v>
                </c:pt>
                <c:pt idx="23852">
                  <c:v>5860240000</c:v>
                </c:pt>
                <c:pt idx="23853">
                  <c:v>5878070000</c:v>
                </c:pt>
                <c:pt idx="23854">
                  <c:v>5892450000</c:v>
                </c:pt>
                <c:pt idx="23855">
                  <c:v>5909200000</c:v>
                </c:pt>
                <c:pt idx="23856">
                  <c:v>5927190000</c:v>
                </c:pt>
                <c:pt idx="23857">
                  <c:v>5947030000</c:v>
                </c:pt>
                <c:pt idx="23858">
                  <c:v>5965570000</c:v>
                </c:pt>
                <c:pt idx="23859">
                  <c:v>5981940000</c:v>
                </c:pt>
                <c:pt idx="23860">
                  <c:v>6001640000</c:v>
                </c:pt>
                <c:pt idx="23861">
                  <c:v>6026130000</c:v>
                </c:pt>
                <c:pt idx="23862">
                  <c:v>6042260000</c:v>
                </c:pt>
                <c:pt idx="23863">
                  <c:v>6063690000</c:v>
                </c:pt>
                <c:pt idx="23864">
                  <c:v>6089230000</c:v>
                </c:pt>
                <c:pt idx="23865">
                  <c:v>6114400000</c:v>
                </c:pt>
                <c:pt idx="23866">
                  <c:v>6137570000</c:v>
                </c:pt>
                <c:pt idx="23867">
                  <c:v>6155230000</c:v>
                </c:pt>
                <c:pt idx="23868">
                  <c:v>6184590000</c:v>
                </c:pt>
                <c:pt idx="23869">
                  <c:v>6209030000</c:v>
                </c:pt>
                <c:pt idx="23870">
                  <c:v>6229420000</c:v>
                </c:pt>
                <c:pt idx="23871">
                  <c:v>6255460000</c:v>
                </c:pt>
                <c:pt idx="23872">
                  <c:v>6289860000</c:v>
                </c:pt>
                <c:pt idx="23873">
                  <c:v>6312840000</c:v>
                </c:pt>
                <c:pt idx="23874">
                  <c:v>6340600000</c:v>
                </c:pt>
                <c:pt idx="23875">
                  <c:v>6368520000</c:v>
                </c:pt>
                <c:pt idx="23876">
                  <c:v>6402960000</c:v>
                </c:pt>
                <c:pt idx="23877">
                  <c:v>6432430000</c:v>
                </c:pt>
                <c:pt idx="23878">
                  <c:v>6458920000</c:v>
                </c:pt>
                <c:pt idx="23879">
                  <c:v>6489680000</c:v>
                </c:pt>
                <c:pt idx="23880">
                  <c:v>6525880000</c:v>
                </c:pt>
                <c:pt idx="23881">
                  <c:v>6557650000</c:v>
                </c:pt>
                <c:pt idx="23882">
                  <c:v>6585300000</c:v>
                </c:pt>
                <c:pt idx="23883">
                  <c:v>6618510000</c:v>
                </c:pt>
                <c:pt idx="23884">
                  <c:v>6656460000</c:v>
                </c:pt>
                <c:pt idx="23885">
                  <c:v>6690480000</c:v>
                </c:pt>
                <c:pt idx="23886">
                  <c:v>6719120000</c:v>
                </c:pt>
                <c:pt idx="23887">
                  <c:v>6755950000</c:v>
                </c:pt>
                <c:pt idx="23888">
                  <c:v>6791640000</c:v>
                </c:pt>
                <c:pt idx="23889">
                  <c:v>6833790000</c:v>
                </c:pt>
                <c:pt idx="23890">
                  <c:v>6862530000</c:v>
                </c:pt>
                <c:pt idx="23891">
                  <c:v>6906810000</c:v>
                </c:pt>
                <c:pt idx="23892">
                  <c:v>6944840000</c:v>
                </c:pt>
                <c:pt idx="23893">
                  <c:v>6984700000</c:v>
                </c:pt>
                <c:pt idx="23894">
                  <c:v>7016390000</c:v>
                </c:pt>
                <c:pt idx="23895">
                  <c:v>7064530000</c:v>
                </c:pt>
                <c:pt idx="23896">
                  <c:v>7104800000</c:v>
                </c:pt>
                <c:pt idx="23897">
                  <c:v>7141730000</c:v>
                </c:pt>
                <c:pt idx="23898">
                  <c:v>7179550000</c:v>
                </c:pt>
                <c:pt idx="23899">
                  <c:v>7229360000</c:v>
                </c:pt>
                <c:pt idx="23900">
                  <c:v>7271910000</c:v>
                </c:pt>
                <c:pt idx="23901">
                  <c:v>7309220000</c:v>
                </c:pt>
                <c:pt idx="23902">
                  <c:v>7354950000</c:v>
                </c:pt>
                <c:pt idx="23903">
                  <c:v>7399300000</c:v>
                </c:pt>
                <c:pt idx="23904">
                  <c:v>7448250000</c:v>
                </c:pt>
                <c:pt idx="23905">
                  <c:v>7490250000</c:v>
                </c:pt>
                <c:pt idx="23906">
                  <c:v>7537350000</c:v>
                </c:pt>
                <c:pt idx="23907">
                  <c:v>7584060000</c:v>
                </c:pt>
                <c:pt idx="23908">
                  <c:v>7633340000</c:v>
                </c:pt>
                <c:pt idx="23909">
                  <c:v>7677940000</c:v>
                </c:pt>
                <c:pt idx="23910">
                  <c:v>7726000000</c:v>
                </c:pt>
                <c:pt idx="23911">
                  <c:v>7775040000</c:v>
                </c:pt>
                <c:pt idx="23912">
                  <c:v>7828870000</c:v>
                </c:pt>
                <c:pt idx="23913">
                  <c:v>7876160000</c:v>
                </c:pt>
                <c:pt idx="23914">
                  <c:v>7927100000</c:v>
                </c:pt>
                <c:pt idx="23915">
                  <c:v>7979060000</c:v>
                </c:pt>
                <c:pt idx="23916">
                  <c:v>8037320000</c:v>
                </c:pt>
                <c:pt idx="23917">
                  <c:v>8090120000</c:v>
                </c:pt>
                <c:pt idx="23918">
                  <c:v>8139660000</c:v>
                </c:pt>
                <c:pt idx="23919">
                  <c:v>8193710000</c:v>
                </c:pt>
                <c:pt idx="23920">
                  <c:v>8251220000</c:v>
                </c:pt>
                <c:pt idx="23921">
                  <c:v>8298390000</c:v>
                </c:pt>
                <c:pt idx="23922">
                  <c:v>8354370000</c:v>
                </c:pt>
                <c:pt idx="23923">
                  <c:v>8417790000</c:v>
                </c:pt>
                <c:pt idx="23924">
                  <c:v>8475950000</c:v>
                </c:pt>
                <c:pt idx="23925">
                  <c:v>8533940000</c:v>
                </c:pt>
                <c:pt idx="23926">
                  <c:v>8586010000</c:v>
                </c:pt>
                <c:pt idx="23927">
                  <c:v>8654660000</c:v>
                </c:pt>
                <c:pt idx="23928">
                  <c:v>8714700000</c:v>
                </c:pt>
                <c:pt idx="23929">
                  <c:v>8769360000</c:v>
                </c:pt>
                <c:pt idx="23930">
                  <c:v>8830830000</c:v>
                </c:pt>
                <c:pt idx="23931">
                  <c:v>8899600000</c:v>
                </c:pt>
                <c:pt idx="23932">
                  <c:v>8958350000</c:v>
                </c:pt>
                <c:pt idx="23933">
                  <c:v>9021950000</c:v>
                </c:pt>
                <c:pt idx="23934">
                  <c:v>9086040000</c:v>
                </c:pt>
                <c:pt idx="23935">
                  <c:v>9156260000</c:v>
                </c:pt>
                <c:pt idx="23936">
                  <c:v>9222010000</c:v>
                </c:pt>
                <c:pt idx="23937">
                  <c:v>9283790000</c:v>
                </c:pt>
                <c:pt idx="23938">
                  <c:v>9351060000</c:v>
                </c:pt>
                <c:pt idx="23939">
                  <c:v>9419070000</c:v>
                </c:pt>
                <c:pt idx="23940">
                  <c:v>9489500000</c:v>
                </c:pt>
                <c:pt idx="23941">
                  <c:v>9559170000</c:v>
                </c:pt>
                <c:pt idx="23942">
                  <c:v>9629600000</c:v>
                </c:pt>
                <c:pt idx="23943">
                  <c:v>9709760000</c:v>
                </c:pt>
                <c:pt idx="23944">
                  <c:v>9781830000</c:v>
                </c:pt>
                <c:pt idx="23945">
                  <c:v>9846530000</c:v>
                </c:pt>
                <c:pt idx="23946">
                  <c:v>9924310000</c:v>
                </c:pt>
                <c:pt idx="23947">
                  <c:v>9998750000</c:v>
                </c:pt>
                <c:pt idx="23948">
                  <c:v>10066900000</c:v>
                </c:pt>
                <c:pt idx="23949">
                  <c:v>10143000000</c:v>
                </c:pt>
                <c:pt idx="23950">
                  <c:v>10219800000</c:v>
                </c:pt>
                <c:pt idx="23951">
                  <c:v>10304300000</c:v>
                </c:pt>
                <c:pt idx="23952">
                  <c:v>10382900000</c:v>
                </c:pt>
                <c:pt idx="23953">
                  <c:v>10462300000</c:v>
                </c:pt>
                <c:pt idx="23954">
                  <c:v>10546600000</c:v>
                </c:pt>
                <c:pt idx="23955">
                  <c:v>10627900000</c:v>
                </c:pt>
                <c:pt idx="23956">
                  <c:v>10704900000</c:v>
                </c:pt>
                <c:pt idx="23957">
                  <c:v>10789600000</c:v>
                </c:pt>
                <c:pt idx="23958">
                  <c:v>10873600000</c:v>
                </c:pt>
                <c:pt idx="23959">
                  <c:v>10962300000</c:v>
                </c:pt>
                <c:pt idx="23960">
                  <c:v>11048200000</c:v>
                </c:pt>
                <c:pt idx="23961">
                  <c:v>11135000000</c:v>
                </c:pt>
                <c:pt idx="23962">
                  <c:v>11225600000</c:v>
                </c:pt>
                <c:pt idx="23963">
                  <c:v>11314200000</c:v>
                </c:pt>
                <c:pt idx="23964">
                  <c:v>11403800000</c:v>
                </c:pt>
                <c:pt idx="23965">
                  <c:v>11490000000</c:v>
                </c:pt>
                <c:pt idx="23966">
                  <c:v>11581500000</c:v>
                </c:pt>
                <c:pt idx="23967">
                  <c:v>11680800000</c:v>
                </c:pt>
                <c:pt idx="23968">
                  <c:v>11768500000</c:v>
                </c:pt>
                <c:pt idx="23969">
                  <c:v>11862900000</c:v>
                </c:pt>
                <c:pt idx="23970">
                  <c:v>11964400000</c:v>
                </c:pt>
                <c:pt idx="23971">
                  <c:v>12060900000</c:v>
                </c:pt>
                <c:pt idx="23972">
                  <c:v>12158400000</c:v>
                </c:pt>
                <c:pt idx="23973">
                  <c:v>12256100000</c:v>
                </c:pt>
                <c:pt idx="23974">
                  <c:v>12355700000</c:v>
                </c:pt>
                <c:pt idx="23975">
                  <c:v>12456300000</c:v>
                </c:pt>
                <c:pt idx="23976">
                  <c:v>12556500000</c:v>
                </c:pt>
                <c:pt idx="23977">
                  <c:v>12659100000</c:v>
                </c:pt>
                <c:pt idx="23978">
                  <c:v>12762100000</c:v>
                </c:pt>
                <c:pt idx="23979">
                  <c:v>12870600000</c:v>
                </c:pt>
                <c:pt idx="23980">
                  <c:v>12976300000</c:v>
                </c:pt>
                <c:pt idx="23981">
                  <c:v>13081000000</c:v>
                </c:pt>
                <c:pt idx="23982">
                  <c:v>13188900000</c:v>
                </c:pt>
                <c:pt idx="23983">
                  <c:v>13297800000</c:v>
                </c:pt>
                <c:pt idx="23984">
                  <c:v>13408500000</c:v>
                </c:pt>
                <c:pt idx="23985">
                  <c:v>13519800000</c:v>
                </c:pt>
                <c:pt idx="23986">
                  <c:v>13635800000</c:v>
                </c:pt>
                <c:pt idx="23987">
                  <c:v>13754600000</c:v>
                </c:pt>
                <c:pt idx="23988">
                  <c:v>13869200000</c:v>
                </c:pt>
                <c:pt idx="23989">
                  <c:v>13970400000</c:v>
                </c:pt>
                <c:pt idx="23990">
                  <c:v>14098200000</c:v>
                </c:pt>
                <c:pt idx="23991">
                  <c:v>14216000000</c:v>
                </c:pt>
                <c:pt idx="23992">
                  <c:v>14333000000</c:v>
                </c:pt>
                <c:pt idx="23993">
                  <c:v>14445300000</c:v>
                </c:pt>
                <c:pt idx="23994">
                  <c:v>14566400000</c:v>
                </c:pt>
                <c:pt idx="23995">
                  <c:v>14695200000</c:v>
                </c:pt>
                <c:pt idx="23996">
                  <c:v>14818700000</c:v>
                </c:pt>
                <c:pt idx="23997">
                  <c:v>14947500000</c:v>
                </c:pt>
                <c:pt idx="23998">
                  <c:v>15079800000</c:v>
                </c:pt>
                <c:pt idx="23999">
                  <c:v>15206800000</c:v>
                </c:pt>
                <c:pt idx="24000">
                  <c:v>15323400000</c:v>
                </c:pt>
                <c:pt idx="24001">
                  <c:v>15459400000</c:v>
                </c:pt>
                <c:pt idx="24002">
                  <c:v>15589800000</c:v>
                </c:pt>
                <c:pt idx="24003">
                  <c:v>15721100000</c:v>
                </c:pt>
                <c:pt idx="24004">
                  <c:v>15848600000</c:v>
                </c:pt>
                <c:pt idx="24005">
                  <c:v>15986900000</c:v>
                </c:pt>
                <c:pt idx="24006">
                  <c:v>16124000000</c:v>
                </c:pt>
                <c:pt idx="24007">
                  <c:v>16260100000</c:v>
                </c:pt>
                <c:pt idx="24008">
                  <c:v>16389600000</c:v>
                </c:pt>
                <c:pt idx="24009">
                  <c:v>16534200000</c:v>
                </c:pt>
                <c:pt idx="24010">
                  <c:v>16673700000</c:v>
                </c:pt>
                <c:pt idx="24011">
                  <c:v>16818700000</c:v>
                </c:pt>
                <c:pt idx="24012">
                  <c:v>16949000000</c:v>
                </c:pt>
                <c:pt idx="24013">
                  <c:v>17092000000</c:v>
                </c:pt>
                <c:pt idx="24014">
                  <c:v>17257600000</c:v>
                </c:pt>
                <c:pt idx="24015">
                  <c:v>17394300000</c:v>
                </c:pt>
                <c:pt idx="24016">
                  <c:v>17535700000</c:v>
                </c:pt>
                <c:pt idx="24017">
                  <c:v>17683400000</c:v>
                </c:pt>
                <c:pt idx="24018">
                  <c:v>17848800000</c:v>
                </c:pt>
                <c:pt idx="24019">
                  <c:v>17971700000</c:v>
                </c:pt>
                <c:pt idx="24020">
                  <c:v>18134500000</c:v>
                </c:pt>
                <c:pt idx="24021">
                  <c:v>18286800000</c:v>
                </c:pt>
                <c:pt idx="24022">
                  <c:v>18448100000</c:v>
                </c:pt>
                <c:pt idx="24023">
                  <c:v>18583400000</c:v>
                </c:pt>
                <c:pt idx="24024">
                  <c:v>18739000000</c:v>
                </c:pt>
                <c:pt idx="24025">
                  <c:v>18927200000</c:v>
                </c:pt>
                <c:pt idx="24026">
                  <c:v>19075400000</c:v>
                </c:pt>
                <c:pt idx="24027">
                  <c:v>19227900000</c:v>
                </c:pt>
                <c:pt idx="24028">
                  <c:v>19388400000</c:v>
                </c:pt>
                <c:pt idx="24029">
                  <c:v>19567700000</c:v>
                </c:pt>
                <c:pt idx="24030">
                  <c:v>19709600000</c:v>
                </c:pt>
                <c:pt idx="24031">
                  <c:v>19876300000</c:v>
                </c:pt>
                <c:pt idx="24032">
                  <c:v>20041300000</c:v>
                </c:pt>
                <c:pt idx="24033">
                  <c:v>20218800000</c:v>
                </c:pt>
                <c:pt idx="24034">
                  <c:v>20374600000</c:v>
                </c:pt>
                <c:pt idx="24035">
                  <c:v>20553500000</c:v>
                </c:pt>
                <c:pt idx="24036">
                  <c:v>20723000000</c:v>
                </c:pt>
                <c:pt idx="24037">
                  <c:v>20898100000</c:v>
                </c:pt>
                <c:pt idx="24038">
                  <c:v>21058700000</c:v>
                </c:pt>
                <c:pt idx="24039">
                  <c:v>21231500000</c:v>
                </c:pt>
                <c:pt idx="24040">
                  <c:v>21412100000</c:v>
                </c:pt>
                <c:pt idx="24041">
                  <c:v>21592400000</c:v>
                </c:pt>
                <c:pt idx="24042">
                  <c:v>21756600000</c:v>
                </c:pt>
                <c:pt idx="24043">
                  <c:v>21933600000</c:v>
                </c:pt>
                <c:pt idx="24044">
                  <c:v>22125800000</c:v>
                </c:pt>
                <c:pt idx="24045">
                  <c:v>22305400000</c:v>
                </c:pt>
                <c:pt idx="24046">
                  <c:v>22476500000</c:v>
                </c:pt>
                <c:pt idx="24047">
                  <c:v>22657900000</c:v>
                </c:pt>
                <c:pt idx="24048">
                  <c:v>22852000000</c:v>
                </c:pt>
                <c:pt idx="24049">
                  <c:v>23033700000</c:v>
                </c:pt>
                <c:pt idx="24050">
                  <c:v>23218200000</c:v>
                </c:pt>
                <c:pt idx="24051">
                  <c:v>23394700000</c:v>
                </c:pt>
                <c:pt idx="24052">
                  <c:v>23595300000</c:v>
                </c:pt>
                <c:pt idx="24053">
                  <c:v>23783000000</c:v>
                </c:pt>
                <c:pt idx="24054">
                  <c:v>23962200000</c:v>
                </c:pt>
                <c:pt idx="24055">
                  <c:v>24151900000</c:v>
                </c:pt>
                <c:pt idx="24056">
                  <c:v>24355500000</c:v>
                </c:pt>
                <c:pt idx="24057">
                  <c:v>24541700000</c:v>
                </c:pt>
                <c:pt idx="24058">
                  <c:v>24734300000</c:v>
                </c:pt>
                <c:pt idx="24059">
                  <c:v>24921900000</c:v>
                </c:pt>
                <c:pt idx="24060">
                  <c:v>25122600000</c:v>
                </c:pt>
                <c:pt idx="24061">
                  <c:v>25317900000</c:v>
                </c:pt>
                <c:pt idx="24062">
                  <c:v>25514000000</c:v>
                </c:pt>
                <c:pt idx="24063">
                  <c:v>25710500000</c:v>
                </c:pt>
                <c:pt idx="24064">
                  <c:v>25908800000</c:v>
                </c:pt>
                <c:pt idx="24065">
                  <c:v>26116500000</c:v>
                </c:pt>
                <c:pt idx="24066">
                  <c:v>26316700000</c:v>
                </c:pt>
                <c:pt idx="24067">
                  <c:v>26510700000</c:v>
                </c:pt>
                <c:pt idx="24068">
                  <c:v>26726300000</c:v>
                </c:pt>
                <c:pt idx="24069">
                  <c:v>26929100000</c:v>
                </c:pt>
                <c:pt idx="24070">
                  <c:v>27124500000</c:v>
                </c:pt>
                <c:pt idx="24071">
                  <c:v>27323600000</c:v>
                </c:pt>
                <c:pt idx="24072">
                  <c:v>27528900000</c:v>
                </c:pt>
                <c:pt idx="24073">
                  <c:v>27733600000</c:v>
                </c:pt>
                <c:pt idx="24074">
                  <c:v>27940600000</c:v>
                </c:pt>
                <c:pt idx="24075">
                  <c:v>28148400000</c:v>
                </c:pt>
                <c:pt idx="24076">
                  <c:v>28379500000</c:v>
                </c:pt>
                <c:pt idx="24077">
                  <c:v>28589000000</c:v>
                </c:pt>
                <c:pt idx="24078">
                  <c:v>28799200000</c:v>
                </c:pt>
                <c:pt idx="24079">
                  <c:v>28999600000</c:v>
                </c:pt>
                <c:pt idx="24080">
                  <c:v>29211300000</c:v>
                </c:pt>
                <c:pt idx="24081">
                  <c:v>29433100000</c:v>
                </c:pt>
                <c:pt idx="24082">
                  <c:v>29625100000</c:v>
                </c:pt>
                <c:pt idx="24083">
                  <c:v>29839200000</c:v>
                </c:pt>
                <c:pt idx="24084">
                  <c:v>30076500000</c:v>
                </c:pt>
                <c:pt idx="24085">
                  <c:v>30292100000</c:v>
                </c:pt>
                <c:pt idx="24086">
                  <c:v>30508400000</c:v>
                </c:pt>
                <c:pt idx="24087">
                  <c:v>30720700000</c:v>
                </c:pt>
                <c:pt idx="24088">
                  <c:v>30938300000</c:v>
                </c:pt>
                <c:pt idx="24089">
                  <c:v>31156500000</c:v>
                </c:pt>
                <c:pt idx="24090">
                  <c:v>31353500000</c:v>
                </c:pt>
                <c:pt idx="24091">
                  <c:v>31573100000</c:v>
                </c:pt>
                <c:pt idx="24092">
                  <c:v>31822000000</c:v>
                </c:pt>
                <c:pt idx="24093">
                  <c:v>32043200000</c:v>
                </c:pt>
                <c:pt idx="24094">
                  <c:v>32265000000</c:v>
                </c:pt>
                <c:pt idx="24095">
                  <c:v>32497300000</c:v>
                </c:pt>
                <c:pt idx="24096">
                  <c:v>32720400000</c:v>
                </c:pt>
                <c:pt idx="24097">
                  <c:v>32944000000</c:v>
                </c:pt>
                <c:pt idx="24098">
                  <c:v>33135300000</c:v>
                </c:pt>
                <c:pt idx="24099">
                  <c:v>33359900000</c:v>
                </c:pt>
                <c:pt idx="24100">
                  <c:v>33585100000</c:v>
                </c:pt>
                <c:pt idx="24101">
                  <c:v>33822100000</c:v>
                </c:pt>
                <c:pt idx="24102">
                  <c:v>34048700000</c:v>
                </c:pt>
                <c:pt idx="24103">
                  <c:v>34276700000</c:v>
                </c:pt>
                <c:pt idx="24104">
                  <c:v>34533800000</c:v>
                </c:pt>
                <c:pt idx="24105">
                  <c:v>34762200000</c:v>
                </c:pt>
                <c:pt idx="24106">
                  <c:v>34967300000</c:v>
                </c:pt>
                <c:pt idx="24107">
                  <c:v>35196700000</c:v>
                </c:pt>
                <c:pt idx="24108">
                  <c:v>35426500000</c:v>
                </c:pt>
                <c:pt idx="24109">
                  <c:v>35649200000</c:v>
                </c:pt>
                <c:pt idx="24110">
                  <c:v>35880200000</c:v>
                </c:pt>
                <c:pt idx="24111">
                  <c:v>36111700000</c:v>
                </c:pt>
                <c:pt idx="24112">
                  <c:v>36378900000</c:v>
                </c:pt>
                <c:pt idx="24113">
                  <c:v>36611600000</c:v>
                </c:pt>
                <c:pt idx="24114">
                  <c:v>36806500000</c:v>
                </c:pt>
                <c:pt idx="24115">
                  <c:v>37061500000</c:v>
                </c:pt>
                <c:pt idx="24116">
                  <c:v>37295500000</c:v>
                </c:pt>
                <c:pt idx="24117">
                  <c:v>37506800000</c:v>
                </c:pt>
                <c:pt idx="24118">
                  <c:v>37741800000</c:v>
                </c:pt>
                <c:pt idx="24119">
                  <c:v>37977200000</c:v>
                </c:pt>
                <c:pt idx="24120">
                  <c:v>38249400000</c:v>
                </c:pt>
                <c:pt idx="24121">
                  <c:v>38485800000</c:v>
                </c:pt>
                <c:pt idx="24122">
                  <c:v>38692000000</c:v>
                </c:pt>
                <c:pt idx="24123">
                  <c:v>38962500000</c:v>
                </c:pt>
                <c:pt idx="24124">
                  <c:v>39200200000</c:v>
                </c:pt>
                <c:pt idx="24125">
                  <c:v>39441000000</c:v>
                </c:pt>
                <c:pt idx="24126">
                  <c:v>39645200000</c:v>
                </c:pt>
                <c:pt idx="24127">
                  <c:v>39884400000</c:v>
                </c:pt>
                <c:pt idx="24128">
                  <c:v>40164800000</c:v>
                </c:pt>
                <c:pt idx="24129">
                  <c:v>40392500000</c:v>
                </c:pt>
                <c:pt idx="24130">
                  <c:v>40633000000</c:v>
                </c:pt>
                <c:pt idx="24131">
                  <c:v>40890300000</c:v>
                </c:pt>
                <c:pt idx="24132">
                  <c:v>41131600000</c:v>
                </c:pt>
                <c:pt idx="24133">
                  <c:v>41354200000</c:v>
                </c:pt>
                <c:pt idx="24134">
                  <c:v>41582900000</c:v>
                </c:pt>
                <c:pt idx="24135">
                  <c:v>41825300000</c:v>
                </c:pt>
                <c:pt idx="24136">
                  <c:v>42114400000</c:v>
                </c:pt>
                <c:pt idx="24137">
                  <c:v>42323900000</c:v>
                </c:pt>
                <c:pt idx="24138">
                  <c:v>42567900000</c:v>
                </c:pt>
                <c:pt idx="24139">
                  <c:v>42809400000</c:v>
                </c:pt>
                <c:pt idx="24140">
                  <c:v>43092000000</c:v>
                </c:pt>
                <c:pt idx="24141">
                  <c:v>43295400000</c:v>
                </c:pt>
                <c:pt idx="24142">
                  <c:v>43553200000</c:v>
                </c:pt>
                <c:pt idx="24143">
                  <c:v>43799000000</c:v>
                </c:pt>
                <c:pt idx="24144">
                  <c:v>44077400000</c:v>
                </c:pt>
                <c:pt idx="24145">
                  <c:v>44279000000</c:v>
                </c:pt>
                <c:pt idx="24146">
                  <c:v>44526100000</c:v>
                </c:pt>
                <c:pt idx="24147">
                  <c:v>44803000000</c:v>
                </c:pt>
                <c:pt idx="24148">
                  <c:v>45067700000</c:v>
                </c:pt>
                <c:pt idx="24149">
                  <c:v>45316100000</c:v>
                </c:pt>
                <c:pt idx="24150">
                  <c:v>45523500000</c:v>
                </c:pt>
                <c:pt idx="24151">
                  <c:v>45805200000</c:v>
                </c:pt>
                <c:pt idx="24152">
                  <c:v>46065000000</c:v>
                </c:pt>
                <c:pt idx="24153">
                  <c:v>46274200000</c:v>
                </c:pt>
                <c:pt idx="24154">
                  <c:v>46524700000</c:v>
                </c:pt>
                <c:pt idx="24155">
                  <c:v>46821000000</c:v>
                </c:pt>
                <c:pt idx="24156">
                  <c:v>47062800000</c:v>
                </c:pt>
                <c:pt idx="24157">
                  <c:v>47314800000</c:v>
                </c:pt>
                <c:pt idx="24158">
                  <c:v>47536300000</c:v>
                </c:pt>
                <c:pt idx="24159">
                  <c:v>47830700000</c:v>
                </c:pt>
                <c:pt idx="24160">
                  <c:v>48064000000</c:v>
                </c:pt>
                <c:pt idx="24161">
                  <c:v>48317700000</c:v>
                </c:pt>
                <c:pt idx="24162">
                  <c:v>48560200000</c:v>
                </c:pt>
                <c:pt idx="24163">
                  <c:v>48858300000</c:v>
                </c:pt>
                <c:pt idx="24164">
                  <c:v>49113300000</c:v>
                </c:pt>
                <c:pt idx="24165">
                  <c:v>49339800000</c:v>
                </c:pt>
                <c:pt idx="24166">
                  <c:v>49588600000</c:v>
                </c:pt>
                <c:pt idx="24167">
                  <c:v>49880400000</c:v>
                </c:pt>
                <c:pt idx="24168">
                  <c:v>50137300000</c:v>
                </c:pt>
                <c:pt idx="24169">
                  <c:v>50358000000</c:v>
                </c:pt>
                <c:pt idx="24170">
                  <c:v>50616400000</c:v>
                </c:pt>
                <c:pt idx="24171">
                  <c:v>50919800000</c:v>
                </c:pt>
                <c:pt idx="24172">
                  <c:v>51178700000</c:v>
                </c:pt>
                <c:pt idx="24173">
                  <c:v>51394000000</c:v>
                </c:pt>
                <c:pt idx="24174">
                  <c:v>51667900000</c:v>
                </c:pt>
                <c:pt idx="24175">
                  <c:v>51927900000</c:v>
                </c:pt>
                <c:pt idx="24176">
                  <c:v>52222000000</c:v>
                </c:pt>
                <c:pt idx="24177">
                  <c:v>52426100000</c:v>
                </c:pt>
                <c:pt idx="24178">
                  <c:v>52708100000</c:v>
                </c:pt>
                <c:pt idx="24179">
                  <c:v>52970200000</c:v>
                </c:pt>
                <c:pt idx="24180">
                  <c:v>53263700000</c:v>
                </c:pt>
                <c:pt idx="24181">
                  <c:v>53474800000</c:v>
                </c:pt>
                <c:pt idx="24182">
                  <c:v>53776400000</c:v>
                </c:pt>
                <c:pt idx="24183">
                  <c:v>54040700000</c:v>
                </c:pt>
                <c:pt idx="24184">
                  <c:v>54321700000</c:v>
                </c:pt>
                <c:pt idx="24185">
                  <c:v>54534300000</c:v>
                </c:pt>
                <c:pt idx="24186">
                  <c:v>54800000000</c:v>
                </c:pt>
                <c:pt idx="24187">
                  <c:v>55105400000</c:v>
                </c:pt>
                <c:pt idx="24188">
                  <c:v>55378200000</c:v>
                </c:pt>
                <c:pt idx="24189">
                  <c:v>55645700000</c:v>
                </c:pt>
                <c:pt idx="24190">
                  <c:v>55917700000</c:v>
                </c:pt>
                <c:pt idx="24191">
                  <c:v>56186600000</c:v>
                </c:pt>
                <c:pt idx="24192">
                  <c:v>56452900000</c:v>
                </c:pt>
                <c:pt idx="24193">
                  <c:v>56682000000</c:v>
                </c:pt>
                <c:pt idx="24194">
                  <c:v>56952500000</c:v>
                </c:pt>
                <c:pt idx="24195">
                  <c:v>57280100000</c:v>
                </c:pt>
                <c:pt idx="24196">
                  <c:v>57526000000</c:v>
                </c:pt>
                <c:pt idx="24197">
                  <c:v>57798200000</c:v>
                </c:pt>
                <c:pt idx="24198">
                  <c:v>58037100000</c:v>
                </c:pt>
                <c:pt idx="24199">
                  <c:v>58371800000</c:v>
                </c:pt>
                <c:pt idx="24200">
                  <c:v>58646400000</c:v>
                </c:pt>
                <c:pt idx="24201">
                  <c:v>58873600000</c:v>
                </c:pt>
                <c:pt idx="24202">
                  <c:v>59149800000</c:v>
                </c:pt>
                <c:pt idx="24203">
                  <c:v>59488200000</c:v>
                </c:pt>
                <c:pt idx="24204">
                  <c:v>59713200000</c:v>
                </c:pt>
                <c:pt idx="24205">
                  <c:v>59991200000</c:v>
                </c:pt>
                <c:pt idx="24206">
                  <c:v>60274100000</c:v>
                </c:pt>
                <c:pt idx="24207">
                  <c:v>60597300000</c:v>
                </c:pt>
                <c:pt idx="24208">
                  <c:v>60877400000</c:v>
                </c:pt>
                <c:pt idx="24209">
                  <c:v>61124300000</c:v>
                </c:pt>
                <c:pt idx="24210">
                  <c:v>61406600000</c:v>
                </c:pt>
                <c:pt idx="24211">
                  <c:v>61689700000</c:v>
                </c:pt>
                <c:pt idx="24212">
                  <c:v>61955900000</c:v>
                </c:pt>
                <c:pt idx="24213">
                  <c:v>62240500000</c:v>
                </c:pt>
                <c:pt idx="24214">
                  <c:v>62526000000</c:v>
                </c:pt>
                <c:pt idx="24215">
                  <c:v>62850200000</c:v>
                </c:pt>
                <c:pt idx="24216">
                  <c:v>63136800000</c:v>
                </c:pt>
                <c:pt idx="24217">
                  <c:v>63381600000</c:v>
                </c:pt>
                <c:pt idx="24218">
                  <c:v>63707600000</c:v>
                </c:pt>
                <c:pt idx="24219">
                  <c:v>63997300000</c:v>
                </c:pt>
                <c:pt idx="24220">
                  <c:v>64268000000</c:v>
                </c:pt>
                <c:pt idx="24221">
                  <c:v>64559900000</c:v>
                </c:pt>
                <c:pt idx="24222">
                  <c:v>64852700000</c:v>
                </c:pt>
                <c:pt idx="24223">
                  <c:v>65171200000</c:v>
                </c:pt>
                <c:pt idx="24224">
                  <c:v>65465400000</c:v>
                </c:pt>
                <c:pt idx="24225">
                  <c:v>65760400000</c:v>
                </c:pt>
                <c:pt idx="24226">
                  <c:v>66061700000</c:v>
                </c:pt>
                <c:pt idx="24227">
                  <c:v>66358600000</c:v>
                </c:pt>
                <c:pt idx="24228">
                  <c:v>66629300000</c:v>
                </c:pt>
                <c:pt idx="24229">
                  <c:v>66928600000</c:v>
                </c:pt>
                <c:pt idx="24230">
                  <c:v>67229000000</c:v>
                </c:pt>
                <c:pt idx="24231">
                  <c:v>67543000000</c:v>
                </c:pt>
                <c:pt idx="24232">
                  <c:v>67845300000</c:v>
                </c:pt>
                <c:pt idx="24233">
                  <c:v>68148600000</c:v>
                </c:pt>
                <c:pt idx="24234">
                  <c:v>68475500000</c:v>
                </c:pt>
                <c:pt idx="24235">
                  <c:v>68780800000</c:v>
                </c:pt>
                <c:pt idx="24236">
                  <c:v>69087000000</c:v>
                </c:pt>
                <c:pt idx="24237">
                  <c:v>69387800000</c:v>
                </c:pt>
                <c:pt idx="24238">
                  <c:v>69696600000</c:v>
                </c:pt>
                <c:pt idx="24239">
                  <c:v>70010500000</c:v>
                </c:pt>
                <c:pt idx="24240">
                  <c:v>70314000000</c:v>
                </c:pt>
                <c:pt idx="24241">
                  <c:v>70626000000</c:v>
                </c:pt>
                <c:pt idx="24242">
                  <c:v>70943100000</c:v>
                </c:pt>
                <c:pt idx="24243">
                  <c:v>71257000000</c:v>
                </c:pt>
                <c:pt idx="24244">
                  <c:v>71572000000</c:v>
                </c:pt>
                <c:pt idx="24245">
                  <c:v>71875700000</c:v>
                </c:pt>
                <c:pt idx="24246">
                  <c:v>72193100000</c:v>
                </c:pt>
                <c:pt idx="24247">
                  <c:v>72511500000</c:v>
                </c:pt>
                <c:pt idx="24248">
                  <c:v>72842100000</c:v>
                </c:pt>
                <c:pt idx="24249">
                  <c:v>73163000000</c:v>
                </c:pt>
                <c:pt idx="24250">
                  <c:v>73485200000</c:v>
                </c:pt>
                <c:pt idx="24251">
                  <c:v>73832600000</c:v>
                </c:pt>
                <c:pt idx="24252">
                  <c:v>74156800000</c:v>
                </c:pt>
                <c:pt idx="24253">
                  <c:v>74468400000</c:v>
                </c:pt>
                <c:pt idx="24254">
                  <c:v>74794800000</c:v>
                </c:pt>
                <c:pt idx="24255">
                  <c:v>75122300000</c:v>
                </c:pt>
                <c:pt idx="24256">
                  <c:v>75433900000</c:v>
                </c:pt>
                <c:pt idx="24257">
                  <c:v>75763800000</c:v>
                </c:pt>
                <c:pt idx="24258">
                  <c:v>76112100000</c:v>
                </c:pt>
                <c:pt idx="24259">
                  <c:v>76451200000</c:v>
                </c:pt>
                <c:pt idx="24260">
                  <c:v>76784200000</c:v>
                </c:pt>
                <c:pt idx="24261">
                  <c:v>77085000000</c:v>
                </c:pt>
                <c:pt idx="24262">
                  <c:v>77451500000</c:v>
                </c:pt>
                <c:pt idx="24263">
                  <c:v>77787300000</c:v>
                </c:pt>
                <c:pt idx="24264">
                  <c:v>78138200000</c:v>
                </c:pt>
                <c:pt idx="24265">
                  <c:v>78442800000</c:v>
                </c:pt>
                <c:pt idx="24266">
                  <c:v>78781900000</c:v>
                </c:pt>
                <c:pt idx="24267">
                  <c:v>79155400000</c:v>
                </c:pt>
                <c:pt idx="24268">
                  <c:v>79497300000</c:v>
                </c:pt>
                <c:pt idx="24269">
                  <c:v>79804500000</c:v>
                </c:pt>
                <c:pt idx="24270">
                  <c:v>80197600000</c:v>
                </c:pt>
                <c:pt idx="24271">
                  <c:v>80542400000</c:v>
                </c:pt>
                <c:pt idx="24272">
                  <c:v>80827900000</c:v>
                </c:pt>
                <c:pt idx="24273">
                  <c:v>81176200000</c:v>
                </c:pt>
                <c:pt idx="24274">
                  <c:v>81522900000</c:v>
                </c:pt>
                <c:pt idx="24275">
                  <c:v>81928500000</c:v>
                </c:pt>
                <c:pt idx="24276">
                  <c:v>82215200000</c:v>
                </c:pt>
                <c:pt idx="24277">
                  <c:v>82612400000</c:v>
                </c:pt>
                <c:pt idx="24278">
                  <c:v>82990700000</c:v>
                </c:pt>
                <c:pt idx="24279">
                  <c:v>83342100000</c:v>
                </c:pt>
                <c:pt idx="24280">
                  <c:v>83630700000</c:v>
                </c:pt>
                <c:pt idx="24281">
                  <c:v>84029400000</c:v>
                </c:pt>
                <c:pt idx="24282">
                  <c:v>84383300000</c:v>
                </c:pt>
                <c:pt idx="24283">
                  <c:v>84727200000</c:v>
                </c:pt>
                <c:pt idx="24284">
                  <c:v>85038200000</c:v>
                </c:pt>
                <c:pt idx="24285">
                  <c:v>85393800000</c:v>
                </c:pt>
                <c:pt idx="24286">
                  <c:v>85804600000</c:v>
                </c:pt>
                <c:pt idx="24287">
                  <c:v>86141200000</c:v>
                </c:pt>
                <c:pt idx="24288">
                  <c:v>86485300000</c:v>
                </c:pt>
                <c:pt idx="24289">
                  <c:v>86886000000</c:v>
                </c:pt>
                <c:pt idx="24290">
                  <c:v>87244600000</c:v>
                </c:pt>
                <c:pt idx="24291">
                  <c:v>87567200000</c:v>
                </c:pt>
                <c:pt idx="24292">
                  <c:v>87924500000</c:v>
                </c:pt>
                <c:pt idx="24293">
                  <c:v>88284200000</c:v>
                </c:pt>
                <c:pt idx="24294">
                  <c:v>88679400000</c:v>
                </c:pt>
                <c:pt idx="24295">
                  <c:v>89003200000</c:v>
                </c:pt>
                <c:pt idx="24296">
                  <c:v>89393900000</c:v>
                </c:pt>
                <c:pt idx="24297">
                  <c:v>89755300000</c:v>
                </c:pt>
                <c:pt idx="24298">
                  <c:v>90133100000</c:v>
                </c:pt>
                <c:pt idx="24299">
                  <c:v>90455800000</c:v>
                </c:pt>
                <c:pt idx="24300">
                  <c:v>90816900000</c:v>
                </c:pt>
                <c:pt idx="24301">
                  <c:v>91205100000</c:v>
                </c:pt>
                <c:pt idx="24302">
                  <c:v>91547400000</c:v>
                </c:pt>
                <c:pt idx="24303">
                  <c:v>91888200000</c:v>
                </c:pt>
                <c:pt idx="24304">
                  <c:v>92249300000</c:v>
                </c:pt>
                <c:pt idx="24305">
                  <c:v>92650700000</c:v>
                </c:pt>
                <c:pt idx="24306">
                  <c:v>92994000000</c:v>
                </c:pt>
                <c:pt idx="24307">
                  <c:v>93367100000</c:v>
                </c:pt>
                <c:pt idx="24308">
                  <c:v>93728100000</c:v>
                </c:pt>
                <c:pt idx="24309">
                  <c:v>94111000000</c:v>
                </c:pt>
                <c:pt idx="24310">
                  <c:v>94454000000</c:v>
                </c:pt>
                <c:pt idx="24311">
                  <c:v>94813400000</c:v>
                </c:pt>
                <c:pt idx="24312">
                  <c:v>95166400000</c:v>
                </c:pt>
                <c:pt idx="24313">
                  <c:v>95538700000</c:v>
                </c:pt>
                <c:pt idx="24314">
                  <c:v>95882700000</c:v>
                </c:pt>
                <c:pt idx="24315">
                  <c:v>96235900000</c:v>
                </c:pt>
                <c:pt idx="24316">
                  <c:v>96592300000</c:v>
                </c:pt>
                <c:pt idx="24317">
                  <c:v>96969200000</c:v>
                </c:pt>
                <c:pt idx="24318">
                  <c:v>97306600000</c:v>
                </c:pt>
                <c:pt idx="24319">
                  <c:v>97660800000</c:v>
                </c:pt>
                <c:pt idx="24320">
                  <c:v>98018200000</c:v>
                </c:pt>
                <c:pt idx="24321">
                  <c:v>98409200000</c:v>
                </c:pt>
                <c:pt idx="24322">
                  <c:v>98760800000</c:v>
                </c:pt>
                <c:pt idx="24323">
                  <c:v>99072900000</c:v>
                </c:pt>
                <c:pt idx="24324">
                  <c:v>99443700000</c:v>
                </c:pt>
                <c:pt idx="24325">
                  <c:v>99791400000</c:v>
                </c:pt>
                <c:pt idx="24326">
                  <c:v>100097000000</c:v>
                </c:pt>
                <c:pt idx="24327">
                  <c:v>100442000000</c:v>
                </c:pt>
                <c:pt idx="24328">
                  <c:v>100828000000</c:v>
                </c:pt>
                <c:pt idx="24329">
                  <c:v>101179000000</c:v>
                </c:pt>
                <c:pt idx="24330">
                  <c:v>101520000000</c:v>
                </c:pt>
                <c:pt idx="24331">
                  <c:v>101812000000</c:v>
                </c:pt>
                <c:pt idx="24332">
                  <c:v>102217000000</c:v>
                </c:pt>
                <c:pt idx="24333">
                  <c:v>102553000000</c:v>
                </c:pt>
                <c:pt idx="24334">
                  <c:v>102873000000</c:v>
                </c:pt>
                <c:pt idx="24335">
                  <c:v>103162000000</c:v>
                </c:pt>
                <c:pt idx="24336">
                  <c:v>103493000000</c:v>
                </c:pt>
                <c:pt idx="24337">
                  <c:v>103848000000</c:v>
                </c:pt>
                <c:pt idx="24338">
                  <c:v>104174000000</c:v>
                </c:pt>
                <c:pt idx="24339">
                  <c:v>104468000000</c:v>
                </c:pt>
                <c:pt idx="24340">
                  <c:v>104869000000</c:v>
                </c:pt>
                <c:pt idx="24341">
                  <c:v>105190000000</c:v>
                </c:pt>
                <c:pt idx="24342">
                  <c:v>105461000000</c:v>
                </c:pt>
                <c:pt idx="24343">
                  <c:v>105763000000</c:v>
                </c:pt>
                <c:pt idx="24344">
                  <c:v>106076000000</c:v>
                </c:pt>
                <c:pt idx="24345">
                  <c:v>106369000000</c:v>
                </c:pt>
                <c:pt idx="24346">
                  <c:v>106677000000</c:v>
                </c:pt>
                <c:pt idx="24347">
                  <c:v>106982000000</c:v>
                </c:pt>
                <c:pt idx="24348">
                  <c:v>107370000000</c:v>
                </c:pt>
                <c:pt idx="24349">
                  <c:v>107670000000</c:v>
                </c:pt>
                <c:pt idx="24350">
                  <c:v>107969000000</c:v>
                </c:pt>
                <c:pt idx="24351">
                  <c:v>108245000000</c:v>
                </c:pt>
                <c:pt idx="24352">
                  <c:v>108537000000</c:v>
                </c:pt>
                <c:pt idx="24353">
                  <c:v>108848000000</c:v>
                </c:pt>
                <c:pt idx="24354">
                  <c:v>109036000000</c:v>
                </c:pt>
                <c:pt idx="24355">
                  <c:v>109319000000</c:v>
                </c:pt>
                <c:pt idx="24356">
                  <c:v>109667000000</c:v>
                </c:pt>
                <c:pt idx="24357">
                  <c:v>109944000000</c:v>
                </c:pt>
                <c:pt idx="24358">
                  <c:v>110219000000</c:v>
                </c:pt>
                <c:pt idx="24359">
                  <c:v>110528000000</c:v>
                </c:pt>
                <c:pt idx="24360">
                  <c:v>110796000000</c:v>
                </c:pt>
                <c:pt idx="24361">
                  <c:v>111062000000</c:v>
                </c:pt>
                <c:pt idx="24362">
                  <c:v>111229000000</c:v>
                </c:pt>
                <c:pt idx="24363">
                  <c:v>111487000000</c:v>
                </c:pt>
                <c:pt idx="24364">
                  <c:v>111770000000</c:v>
                </c:pt>
                <c:pt idx="24365">
                  <c:v>112022000000</c:v>
                </c:pt>
                <c:pt idx="24366">
                  <c:v>112271000000</c:v>
                </c:pt>
                <c:pt idx="24367">
                  <c:v>112592000000</c:v>
                </c:pt>
                <c:pt idx="24368">
                  <c:v>112835000000</c:v>
                </c:pt>
                <c:pt idx="24369">
                  <c:v>113074000000</c:v>
                </c:pt>
                <c:pt idx="24370">
                  <c:v>113241000000</c:v>
                </c:pt>
                <c:pt idx="24371">
                  <c:v>113473000000</c:v>
                </c:pt>
                <c:pt idx="24372">
                  <c:v>113701000000</c:v>
                </c:pt>
                <c:pt idx="24373">
                  <c:v>113890000000</c:v>
                </c:pt>
                <c:pt idx="24374">
                  <c:v>114111000000</c:v>
                </c:pt>
                <c:pt idx="24375">
                  <c:v>114408000000</c:v>
                </c:pt>
                <c:pt idx="24376">
                  <c:v>114629000000</c:v>
                </c:pt>
                <c:pt idx="24377">
                  <c:v>114841000000</c:v>
                </c:pt>
                <c:pt idx="24378">
                  <c:v>115034000000</c:v>
                </c:pt>
                <c:pt idx="24379">
                  <c:v>115239000000</c:v>
                </c:pt>
                <c:pt idx="24380">
                  <c:v>115440000000</c:v>
                </c:pt>
                <c:pt idx="24381">
                  <c:v>115562000000</c:v>
                </c:pt>
                <c:pt idx="24382">
                  <c:v>115756000000</c:v>
                </c:pt>
                <c:pt idx="24383">
                  <c:v>116043000000</c:v>
                </c:pt>
                <c:pt idx="24384">
                  <c:v>116202000000</c:v>
                </c:pt>
                <c:pt idx="24385">
                  <c:v>116386000000</c:v>
                </c:pt>
                <c:pt idx="24386">
                  <c:v>116503000000</c:v>
                </c:pt>
                <c:pt idx="24387">
                  <c:v>116761000000</c:v>
                </c:pt>
                <c:pt idx="24388">
                  <c:v>116935000000</c:v>
                </c:pt>
                <c:pt idx="24389">
                  <c:v>117016000000</c:v>
                </c:pt>
                <c:pt idx="24390">
                  <c:v>117183000000</c:v>
                </c:pt>
                <c:pt idx="24391">
                  <c:v>117346000000</c:v>
                </c:pt>
                <c:pt idx="24392">
                  <c:v>117568000000</c:v>
                </c:pt>
                <c:pt idx="24393">
                  <c:v>117725000000</c:v>
                </c:pt>
                <c:pt idx="24394">
                  <c:v>117848000000</c:v>
                </c:pt>
                <c:pt idx="24395">
                  <c:v>118084000000</c:v>
                </c:pt>
                <c:pt idx="24396">
                  <c:v>118233000000</c:v>
                </c:pt>
                <c:pt idx="24397">
                  <c:v>118298000000</c:v>
                </c:pt>
                <c:pt idx="24398">
                  <c:v>118427000000</c:v>
                </c:pt>
                <c:pt idx="24399">
                  <c:v>118566000000</c:v>
                </c:pt>
                <c:pt idx="24400">
                  <c:v>118729000000</c:v>
                </c:pt>
                <c:pt idx="24401">
                  <c:v>118862000000</c:v>
                </c:pt>
                <c:pt idx="24402">
                  <c:v>118993000000</c:v>
                </c:pt>
                <c:pt idx="24403">
                  <c:v>119185000000</c:v>
                </c:pt>
                <c:pt idx="24404">
                  <c:v>119311000000</c:v>
                </c:pt>
                <c:pt idx="24405">
                  <c:v>119371000000</c:v>
                </c:pt>
                <c:pt idx="24406">
                  <c:v>119472000000</c:v>
                </c:pt>
                <c:pt idx="24407">
                  <c:v>119591000000</c:v>
                </c:pt>
                <c:pt idx="24408">
                  <c:v>119793000000</c:v>
                </c:pt>
                <c:pt idx="24409">
                  <c:v>119842000000</c:v>
                </c:pt>
                <c:pt idx="24410">
                  <c:v>119954000000</c:v>
                </c:pt>
                <c:pt idx="24411">
                  <c:v>120054000000</c:v>
                </c:pt>
                <c:pt idx="24412">
                  <c:v>120256000000</c:v>
                </c:pt>
                <c:pt idx="24413">
                  <c:v>120269000000</c:v>
                </c:pt>
                <c:pt idx="24414">
                  <c:v>120367000000</c:v>
                </c:pt>
                <c:pt idx="24415">
                  <c:v>120469000000</c:v>
                </c:pt>
                <c:pt idx="24416">
                  <c:v>120651000000</c:v>
                </c:pt>
                <c:pt idx="24417">
                  <c:v>120656000000</c:v>
                </c:pt>
                <c:pt idx="24418">
                  <c:v>120752000000</c:v>
                </c:pt>
                <c:pt idx="24419">
                  <c:v>120860000000</c:v>
                </c:pt>
                <c:pt idx="24420">
                  <c:v>121044000000</c:v>
                </c:pt>
                <c:pt idx="24421">
                  <c:v>121135000000</c:v>
                </c:pt>
                <c:pt idx="24422">
                  <c:v>121135000000</c:v>
                </c:pt>
                <c:pt idx="24423">
                  <c:v>121236000000</c:v>
                </c:pt>
                <c:pt idx="24424">
                  <c:v>121418000000</c:v>
                </c:pt>
                <c:pt idx="24425">
                  <c:v>121374000000</c:v>
                </c:pt>
                <c:pt idx="24426">
                  <c:v>121459000000</c:v>
                </c:pt>
                <c:pt idx="24427">
                  <c:v>121585000000</c:v>
                </c:pt>
                <c:pt idx="24428">
                  <c:v>121753000000</c:v>
                </c:pt>
                <c:pt idx="24429">
                  <c:v>121836000000</c:v>
                </c:pt>
                <c:pt idx="24430">
                  <c:v>121777000000</c:v>
                </c:pt>
                <c:pt idx="24431">
                  <c:v>121945000000</c:v>
                </c:pt>
                <c:pt idx="24432">
                  <c:v>122065000000</c:v>
                </c:pt>
                <c:pt idx="24433">
                  <c:v>122145000000</c:v>
                </c:pt>
                <c:pt idx="24434">
                  <c:v>122078000000</c:v>
                </c:pt>
                <c:pt idx="24435">
                  <c:v>122269000000</c:v>
                </c:pt>
                <c:pt idx="24436">
                  <c:v>122348000000</c:v>
                </c:pt>
                <c:pt idx="24437">
                  <c:v>122433000000</c:v>
                </c:pt>
                <c:pt idx="24438">
                  <c:v>122419000000</c:v>
                </c:pt>
                <c:pt idx="24439">
                  <c:v>122618000000</c:v>
                </c:pt>
                <c:pt idx="24440">
                  <c:v>122696000000</c:v>
                </c:pt>
                <c:pt idx="24441">
                  <c:v>122765000000</c:v>
                </c:pt>
                <c:pt idx="24442">
                  <c:v>122733000000</c:v>
                </c:pt>
                <c:pt idx="24443">
                  <c:v>122920000000</c:v>
                </c:pt>
                <c:pt idx="24444">
                  <c:v>122998000000</c:v>
                </c:pt>
                <c:pt idx="24445">
                  <c:v>123042000000</c:v>
                </c:pt>
                <c:pt idx="24446">
                  <c:v>123041000000</c:v>
                </c:pt>
                <c:pt idx="24447">
                  <c:v>123121000000</c:v>
                </c:pt>
                <c:pt idx="24448">
                  <c:v>123339000000</c:v>
                </c:pt>
                <c:pt idx="24449">
                  <c:v>123370000000</c:v>
                </c:pt>
                <c:pt idx="24450">
                  <c:v>123383000000</c:v>
                </c:pt>
                <c:pt idx="24451">
                  <c:v>123595000000</c:v>
                </c:pt>
                <c:pt idx="24452">
                  <c:v>123678000000</c:v>
                </c:pt>
                <c:pt idx="24453">
                  <c:v>123660000000</c:v>
                </c:pt>
                <c:pt idx="24454">
                  <c:v>123734000000</c:v>
                </c:pt>
                <c:pt idx="24455">
                  <c:v>123820000000</c:v>
                </c:pt>
                <c:pt idx="24456">
                  <c:v>124013000000</c:v>
                </c:pt>
                <c:pt idx="24457">
                  <c:v>124004000000</c:v>
                </c:pt>
                <c:pt idx="24458">
                  <c:v>124092000000</c:v>
                </c:pt>
                <c:pt idx="24459">
                  <c:v>124209000000</c:v>
                </c:pt>
                <c:pt idx="24460">
                  <c:v>124338000000</c:v>
                </c:pt>
                <c:pt idx="24461">
                  <c:v>124428000000</c:v>
                </c:pt>
                <c:pt idx="24462">
                  <c:v>124484000000</c:v>
                </c:pt>
                <c:pt idx="24463">
                  <c:v>124577000000</c:v>
                </c:pt>
                <c:pt idx="24464">
                  <c:v>124688000000</c:v>
                </c:pt>
                <c:pt idx="24465">
                  <c:v>124749000000</c:v>
                </c:pt>
                <c:pt idx="24466">
                  <c:v>124845000000</c:v>
                </c:pt>
                <c:pt idx="24467">
                  <c:v>124988000000</c:v>
                </c:pt>
                <c:pt idx="24468">
                  <c:v>125049000000</c:v>
                </c:pt>
                <c:pt idx="24469">
                  <c:v>125147000000</c:v>
                </c:pt>
                <c:pt idx="24470">
                  <c:v>125252000000</c:v>
                </c:pt>
                <c:pt idx="24471">
                  <c:v>125353000000</c:v>
                </c:pt>
                <c:pt idx="24472">
                  <c:v>125454000000</c:v>
                </c:pt>
                <c:pt idx="24473">
                  <c:v>125575000000</c:v>
                </c:pt>
                <c:pt idx="24474">
                  <c:v>125680000000</c:v>
                </c:pt>
                <c:pt idx="24475">
                  <c:v>125790000000</c:v>
                </c:pt>
                <c:pt idx="24476">
                  <c:v>125873000000</c:v>
                </c:pt>
                <c:pt idx="24477">
                  <c:v>125979000000</c:v>
                </c:pt>
                <c:pt idx="24478">
                  <c:v>126096000000</c:v>
                </c:pt>
                <c:pt idx="24479">
                  <c:v>126165000000</c:v>
                </c:pt>
                <c:pt idx="24480">
                  <c:v>126273000000</c:v>
                </c:pt>
                <c:pt idx="24481">
                  <c:v>126412000000</c:v>
                </c:pt>
                <c:pt idx="24482">
                  <c:v>126523000000</c:v>
                </c:pt>
                <c:pt idx="24483">
                  <c:v>126635000000</c:v>
                </c:pt>
                <c:pt idx="24484">
                  <c:v>126775000000</c:v>
                </c:pt>
                <c:pt idx="24485">
                  <c:v>126887000000</c:v>
                </c:pt>
                <c:pt idx="24486">
                  <c:v>127000000000</c:v>
                </c:pt>
                <c:pt idx="24487">
                  <c:v>127077000000</c:v>
                </c:pt>
                <c:pt idx="24488">
                  <c:v>127190000000</c:v>
                </c:pt>
                <c:pt idx="24489">
                  <c:v>127306000000</c:v>
                </c:pt>
                <c:pt idx="24490">
                  <c:v>127421000000</c:v>
                </c:pt>
                <c:pt idx="24491">
                  <c:v>127536000000</c:v>
                </c:pt>
                <c:pt idx="24492">
                  <c:v>127692000000</c:v>
                </c:pt>
                <c:pt idx="24493">
                  <c:v>127808000000</c:v>
                </c:pt>
                <c:pt idx="24494">
                  <c:v>127924000000</c:v>
                </c:pt>
                <c:pt idx="24495">
                  <c:v>128027000000</c:v>
                </c:pt>
                <c:pt idx="24496">
                  <c:v>128141000000</c:v>
                </c:pt>
                <c:pt idx="24497">
                  <c:v>128255000000</c:v>
                </c:pt>
                <c:pt idx="24498">
                  <c:v>128333000000</c:v>
                </c:pt>
                <c:pt idx="24499">
                  <c:v>128447000000</c:v>
                </c:pt>
                <c:pt idx="24500">
                  <c:v>128588000000</c:v>
                </c:pt>
                <c:pt idx="24501">
                  <c:v>128702000000</c:v>
                </c:pt>
                <c:pt idx="24502">
                  <c:v>128815000000</c:v>
                </c:pt>
                <c:pt idx="24503">
                  <c:v>128955000000</c:v>
                </c:pt>
                <c:pt idx="24504">
                  <c:v>129066000000</c:v>
                </c:pt>
                <c:pt idx="24505">
                  <c:v>129176000000</c:v>
                </c:pt>
                <c:pt idx="24506">
                  <c:v>129268000000</c:v>
                </c:pt>
                <c:pt idx="24507">
                  <c:v>129375000000</c:v>
                </c:pt>
                <c:pt idx="24508">
                  <c:v>129481000000</c:v>
                </c:pt>
                <c:pt idx="24509">
                  <c:v>129583000000</c:v>
                </c:pt>
                <c:pt idx="24510">
                  <c:v>129688000000</c:v>
                </c:pt>
                <c:pt idx="24511">
                  <c:v>129777000000</c:v>
                </c:pt>
                <c:pt idx="24512">
                  <c:v>129880000000</c:v>
                </c:pt>
                <c:pt idx="24513">
                  <c:v>129980000000</c:v>
                </c:pt>
                <c:pt idx="24514">
                  <c:v>130078000000</c:v>
                </c:pt>
                <c:pt idx="24515">
                  <c:v>130173000000</c:v>
                </c:pt>
                <c:pt idx="24516">
                  <c:v>130265000000</c:v>
                </c:pt>
                <c:pt idx="24517">
                  <c:v>130393000000</c:v>
                </c:pt>
                <c:pt idx="24518">
                  <c:v>130482000000</c:v>
                </c:pt>
                <c:pt idx="24519">
                  <c:v>130566000000</c:v>
                </c:pt>
                <c:pt idx="24520">
                  <c:v>130631000000</c:v>
                </c:pt>
                <c:pt idx="24521">
                  <c:v>130714000000</c:v>
                </c:pt>
                <c:pt idx="24522">
                  <c:v>130805000000</c:v>
                </c:pt>
                <c:pt idx="24523">
                  <c:v>130854000000</c:v>
                </c:pt>
                <c:pt idx="24524">
                  <c:v>130928000000</c:v>
                </c:pt>
                <c:pt idx="24525">
                  <c:v>131036000000</c:v>
                </c:pt>
                <c:pt idx="24526">
                  <c:v>131104000000</c:v>
                </c:pt>
                <c:pt idx="24527">
                  <c:v>131169000000</c:v>
                </c:pt>
                <c:pt idx="24528">
                  <c:v>131206000000</c:v>
                </c:pt>
                <c:pt idx="24529">
                  <c:v>131265000000</c:v>
                </c:pt>
                <c:pt idx="24530">
                  <c:v>131343000000</c:v>
                </c:pt>
                <c:pt idx="24531">
                  <c:v>131356000000</c:v>
                </c:pt>
                <c:pt idx="24532">
                  <c:v>131405000000</c:v>
                </c:pt>
                <c:pt idx="24533">
                  <c:v>131482000000</c:v>
                </c:pt>
                <c:pt idx="24534">
                  <c:v>131539000000</c:v>
                </c:pt>
                <c:pt idx="24535">
                  <c:v>131576000000</c:v>
                </c:pt>
                <c:pt idx="24536">
                  <c:v>131602000000</c:v>
                </c:pt>
                <c:pt idx="24537">
                  <c:v>131633000000</c:v>
                </c:pt>
                <c:pt idx="24538">
                  <c:v>131655000000</c:v>
                </c:pt>
                <c:pt idx="24539">
                  <c:v>131635000000</c:v>
                </c:pt>
                <c:pt idx="24540">
                  <c:v>131653000000</c:v>
                </c:pt>
                <c:pt idx="24541">
                  <c:v>131705000000</c:v>
                </c:pt>
                <c:pt idx="24542">
                  <c:v>131694000000</c:v>
                </c:pt>
                <c:pt idx="24543">
                  <c:v>131699000000</c:v>
                </c:pt>
                <c:pt idx="24544">
                  <c:v>131698000000</c:v>
                </c:pt>
                <c:pt idx="24545">
                  <c:v>131727000000</c:v>
                </c:pt>
                <c:pt idx="24546">
                  <c:v>131719000000</c:v>
                </c:pt>
                <c:pt idx="24547">
                  <c:v>131682000000</c:v>
                </c:pt>
                <c:pt idx="24548">
                  <c:v>131671000000</c:v>
                </c:pt>
                <c:pt idx="24549">
                  <c:v>131662000000</c:v>
                </c:pt>
                <c:pt idx="24550">
                  <c:v>131610000000</c:v>
                </c:pt>
                <c:pt idx="24551">
                  <c:v>131579000000</c:v>
                </c:pt>
                <c:pt idx="24552">
                  <c:v>131564000000</c:v>
                </c:pt>
                <c:pt idx="24553">
                  <c:v>131530000000</c:v>
                </c:pt>
                <c:pt idx="24554">
                  <c:v>131485000000</c:v>
                </c:pt>
                <c:pt idx="24555">
                  <c:v>131416000000</c:v>
                </c:pt>
                <c:pt idx="24556">
                  <c:v>131367000000</c:v>
                </c:pt>
                <c:pt idx="24557">
                  <c:v>131309000000</c:v>
                </c:pt>
                <c:pt idx="24558">
                  <c:v>131224000000</c:v>
                </c:pt>
                <c:pt idx="24559">
                  <c:v>131147000000</c:v>
                </c:pt>
                <c:pt idx="24560">
                  <c:v>131099000000</c:v>
                </c:pt>
                <c:pt idx="24561">
                  <c:v>131024000000</c:v>
                </c:pt>
                <c:pt idx="24562">
                  <c:v>130940000000</c:v>
                </c:pt>
                <c:pt idx="24563">
                  <c:v>130867000000</c:v>
                </c:pt>
                <c:pt idx="24564">
                  <c:v>130787000000</c:v>
                </c:pt>
                <c:pt idx="24565">
                  <c:v>130690000000</c:v>
                </c:pt>
                <c:pt idx="24566">
                  <c:v>130552000000</c:v>
                </c:pt>
                <c:pt idx="24567">
                  <c:v>130447000000</c:v>
                </c:pt>
                <c:pt idx="24568">
                  <c:v>130338000000</c:v>
                </c:pt>
                <c:pt idx="24569">
                  <c:v>130222000000</c:v>
                </c:pt>
                <c:pt idx="24570">
                  <c:v>130074000000</c:v>
                </c:pt>
                <c:pt idx="24571">
                  <c:v>129997000000</c:v>
                </c:pt>
                <c:pt idx="24572">
                  <c:v>129867000000</c:v>
                </c:pt>
                <c:pt idx="24573">
                  <c:v>129721000000</c:v>
                </c:pt>
                <c:pt idx="24574">
                  <c:v>129538000000</c:v>
                </c:pt>
                <c:pt idx="24575">
                  <c:v>129447000000</c:v>
                </c:pt>
                <c:pt idx="24576">
                  <c:v>129299000000</c:v>
                </c:pt>
                <c:pt idx="24577">
                  <c:v>129110000000</c:v>
                </c:pt>
                <c:pt idx="24578">
                  <c:v>128952000000</c:v>
                </c:pt>
                <c:pt idx="24579">
                  <c:v>128886000000</c:v>
                </c:pt>
                <c:pt idx="24580">
                  <c:v>128723000000</c:v>
                </c:pt>
                <c:pt idx="24581">
                  <c:v>128481000000</c:v>
                </c:pt>
                <c:pt idx="24582">
                  <c:v>128310000000</c:v>
                </c:pt>
                <c:pt idx="24583">
                  <c:v>128133000000</c:v>
                </c:pt>
                <c:pt idx="24584">
                  <c:v>128005000000</c:v>
                </c:pt>
                <c:pt idx="24585">
                  <c:v>127714000000</c:v>
                </c:pt>
                <c:pt idx="24586">
                  <c:v>127565000000</c:v>
                </c:pt>
                <c:pt idx="24587">
                  <c:v>127443000000</c:v>
                </c:pt>
                <c:pt idx="24588">
                  <c:v>127250000000</c:v>
                </c:pt>
                <c:pt idx="24589">
                  <c:v>126964000000</c:v>
                </c:pt>
                <c:pt idx="24590">
                  <c:v>126814000000</c:v>
                </c:pt>
                <c:pt idx="24591">
                  <c:v>126610000000</c:v>
                </c:pt>
                <c:pt idx="24592">
                  <c:v>126454000000</c:v>
                </c:pt>
                <c:pt idx="24593">
                  <c:v>126130000000</c:v>
                </c:pt>
                <c:pt idx="24594">
                  <c:v>125917000000</c:v>
                </c:pt>
                <c:pt idx="24595">
                  <c:v>125755000000</c:v>
                </c:pt>
                <c:pt idx="24596">
                  <c:v>125598000000</c:v>
                </c:pt>
                <c:pt idx="24597">
                  <c:v>125378000000</c:v>
                </c:pt>
                <c:pt idx="24598">
                  <c:v>125132000000</c:v>
                </c:pt>
                <c:pt idx="24599">
                  <c:v>124907000000</c:v>
                </c:pt>
                <c:pt idx="24600">
                  <c:v>124699000000</c:v>
                </c:pt>
                <c:pt idx="24601">
                  <c:v>124364000000</c:v>
                </c:pt>
                <c:pt idx="24602">
                  <c:v>124134000000</c:v>
                </c:pt>
                <c:pt idx="24603">
                  <c:v>123971000000</c:v>
                </c:pt>
                <c:pt idx="24604">
                  <c:v>123754000000</c:v>
                </c:pt>
                <c:pt idx="24605">
                  <c:v>123519000000</c:v>
                </c:pt>
                <c:pt idx="24606">
                  <c:v>123276000000</c:v>
                </c:pt>
                <c:pt idx="24607">
                  <c:v>123038000000</c:v>
                </c:pt>
                <c:pt idx="24608">
                  <c:v>122798000000</c:v>
                </c:pt>
                <c:pt idx="24609">
                  <c:v>122514000000</c:v>
                </c:pt>
                <c:pt idx="24610">
                  <c:v>122273000000</c:v>
                </c:pt>
                <c:pt idx="24611">
                  <c:v>122047000000</c:v>
                </c:pt>
                <c:pt idx="24612">
                  <c:v>121868000000</c:v>
                </c:pt>
                <c:pt idx="24613">
                  <c:v>121625000000</c:v>
                </c:pt>
                <c:pt idx="24614">
                  <c:v>121302000000</c:v>
                </c:pt>
                <c:pt idx="24615">
                  <c:v>121096000000</c:v>
                </c:pt>
                <c:pt idx="24616">
                  <c:v>120852000000</c:v>
                </c:pt>
                <c:pt idx="24617">
                  <c:v>120539000000</c:v>
                </c:pt>
                <c:pt idx="24618">
                  <c:v>120294000000</c:v>
                </c:pt>
                <c:pt idx="24619">
                  <c:v>120050000000</c:v>
                </c:pt>
                <c:pt idx="24620">
                  <c:v>119911000000</c:v>
                </c:pt>
                <c:pt idx="24621">
                  <c:v>119668000000</c:v>
                </c:pt>
                <c:pt idx="24622">
                  <c:v>119425000000</c:v>
                </c:pt>
                <c:pt idx="24623">
                  <c:v>119170000000</c:v>
                </c:pt>
                <c:pt idx="24624">
                  <c:v>118929000000</c:v>
                </c:pt>
                <c:pt idx="24625">
                  <c:v>118722000000</c:v>
                </c:pt>
                <c:pt idx="24626">
                  <c:v>118367000000</c:v>
                </c:pt>
                <c:pt idx="24627">
                  <c:v>118128000000</c:v>
                </c:pt>
                <c:pt idx="24628">
                  <c:v>117967000000</c:v>
                </c:pt>
                <c:pt idx="24629">
                  <c:v>117730000000</c:v>
                </c:pt>
                <c:pt idx="24630">
                  <c:v>117495000000</c:v>
                </c:pt>
                <c:pt idx="24631">
                  <c:v>117271000000</c:v>
                </c:pt>
                <c:pt idx="24632">
                  <c:v>117041000000</c:v>
                </c:pt>
                <c:pt idx="24633">
                  <c:v>116812000000</c:v>
                </c:pt>
                <c:pt idx="24634">
                  <c:v>116502000000</c:v>
                </c:pt>
                <c:pt idx="24635">
                  <c:v>116277000000</c:v>
                </c:pt>
                <c:pt idx="24636">
                  <c:v>116098000000</c:v>
                </c:pt>
                <c:pt idx="24637">
                  <c:v>115875000000</c:v>
                </c:pt>
                <c:pt idx="24638">
                  <c:v>115654000000</c:v>
                </c:pt>
                <c:pt idx="24639">
                  <c:v>115472000000</c:v>
                </c:pt>
                <c:pt idx="24640">
                  <c:v>115256000000</c:v>
                </c:pt>
                <c:pt idx="24641">
                  <c:v>115042000000</c:v>
                </c:pt>
                <c:pt idx="24642">
                  <c:v>114765000000</c:v>
                </c:pt>
                <c:pt idx="24643">
                  <c:v>114559000000</c:v>
                </c:pt>
                <c:pt idx="24644">
                  <c:v>114354000000</c:v>
                </c:pt>
                <c:pt idx="24645">
                  <c:v>114178000000</c:v>
                </c:pt>
                <c:pt idx="24646">
                  <c:v>113978000000</c:v>
                </c:pt>
                <c:pt idx="24647">
                  <c:v>113818000000</c:v>
                </c:pt>
                <c:pt idx="24648">
                  <c:v>113623000000</c:v>
                </c:pt>
                <c:pt idx="24649">
                  <c:v>113430000000</c:v>
                </c:pt>
                <c:pt idx="24650">
                  <c:v>113172000000</c:v>
                </c:pt>
                <c:pt idx="24651">
                  <c:v>112988000000</c:v>
                </c:pt>
                <c:pt idx="24652">
                  <c:v>112807000000</c:v>
                </c:pt>
                <c:pt idx="24653">
                  <c:v>112687000000</c:v>
                </c:pt>
                <c:pt idx="24654">
                  <c:v>112513000000</c:v>
                </c:pt>
                <c:pt idx="24655">
                  <c:v>112243000000</c:v>
                </c:pt>
                <c:pt idx="24656">
                  <c:v>112200000000</c:v>
                </c:pt>
                <c:pt idx="24657">
                  <c:v>112033000000</c:v>
                </c:pt>
                <c:pt idx="24658">
                  <c:v>111871000000</c:v>
                </c:pt>
                <c:pt idx="24659">
                  <c:v>111619000000</c:v>
                </c:pt>
                <c:pt idx="24660">
                  <c:v>111464000000</c:v>
                </c:pt>
                <c:pt idx="24661">
                  <c:v>111361000000</c:v>
                </c:pt>
                <c:pt idx="24662">
                  <c:v>111214000000</c:v>
                </c:pt>
                <c:pt idx="24663">
                  <c:v>111071000000</c:v>
                </c:pt>
                <c:pt idx="24664">
                  <c:v>110979000000</c:v>
                </c:pt>
                <c:pt idx="24665">
                  <c:v>110841000000</c:v>
                </c:pt>
                <c:pt idx="24666">
                  <c:v>110643000000</c:v>
                </c:pt>
                <c:pt idx="24667">
                  <c:v>110495000000</c:v>
                </c:pt>
                <c:pt idx="24668">
                  <c:v>110367000000</c:v>
                </c:pt>
                <c:pt idx="24669">
                  <c:v>110369000000</c:v>
                </c:pt>
                <c:pt idx="24670">
                  <c:v>110144000000</c:v>
                </c:pt>
                <c:pt idx="24671">
                  <c:v>110029000000</c:v>
                </c:pt>
                <c:pt idx="24672">
                  <c:v>109987000000</c:v>
                </c:pt>
                <c:pt idx="24673">
                  <c:v>109878000000</c:v>
                </c:pt>
                <c:pt idx="24674">
                  <c:v>109674000000</c:v>
                </c:pt>
                <c:pt idx="24675">
                  <c:v>109584000000</c:v>
                </c:pt>
                <c:pt idx="24676">
                  <c:v>109485000000</c:v>
                </c:pt>
                <c:pt idx="24677">
                  <c:v>109513000000</c:v>
                </c:pt>
                <c:pt idx="24678">
                  <c:v>109304000000</c:v>
                </c:pt>
                <c:pt idx="24679">
                  <c:v>109217000000</c:v>
                </c:pt>
                <c:pt idx="24680">
                  <c:v>109144000000</c:v>
                </c:pt>
                <c:pt idx="24681">
                  <c:v>109149000000</c:v>
                </c:pt>
                <c:pt idx="24682">
                  <c:v>109072000000</c:v>
                </c:pt>
                <c:pt idx="24683">
                  <c:v>108874000000</c:v>
                </c:pt>
                <c:pt idx="24684">
                  <c:v>108839000000</c:v>
                </c:pt>
                <c:pt idx="24685">
                  <c:v>108872000000</c:v>
                </c:pt>
                <c:pt idx="24686">
                  <c:v>108697000000</c:v>
                </c:pt>
                <c:pt idx="24687">
                  <c:v>108638000000</c:v>
                </c:pt>
                <c:pt idx="24688">
                  <c:v>108614000000</c:v>
                </c:pt>
                <c:pt idx="24689">
                  <c:v>108642000000</c:v>
                </c:pt>
                <c:pt idx="24690">
                  <c:v>108594000000</c:v>
                </c:pt>
                <c:pt idx="24691">
                  <c:v>108420000000</c:v>
                </c:pt>
                <c:pt idx="24692">
                  <c:v>108415000000</c:v>
                </c:pt>
                <c:pt idx="24693">
                  <c:v>108482000000</c:v>
                </c:pt>
                <c:pt idx="24694">
                  <c:v>108447000000</c:v>
                </c:pt>
                <c:pt idx="24695">
                  <c:v>108262000000</c:v>
                </c:pt>
                <c:pt idx="24696">
                  <c:v>108319000000</c:v>
                </c:pt>
                <c:pt idx="24697">
                  <c:v>108359000000</c:v>
                </c:pt>
                <c:pt idx="24698">
                  <c:v>108338000000</c:v>
                </c:pt>
                <c:pt idx="24699">
                  <c:v>108160000000</c:v>
                </c:pt>
                <c:pt idx="24700">
                  <c:v>108273000000</c:v>
                </c:pt>
                <c:pt idx="24701">
                  <c:v>108261000000</c:v>
                </c:pt>
                <c:pt idx="24702">
                  <c:v>108269000000</c:v>
                </c:pt>
                <c:pt idx="24703">
                  <c:v>108138000000</c:v>
                </c:pt>
                <c:pt idx="24704">
                  <c:v>108250000000</c:v>
                </c:pt>
                <c:pt idx="24705">
                  <c:v>108251000000</c:v>
                </c:pt>
                <c:pt idx="24706">
                  <c:v>108228000000</c:v>
                </c:pt>
                <c:pt idx="24707">
                  <c:v>108142000000</c:v>
                </c:pt>
                <c:pt idx="24708">
                  <c:v>108153000000</c:v>
                </c:pt>
                <c:pt idx="24709">
                  <c:v>108263000000</c:v>
                </c:pt>
                <c:pt idx="24710">
                  <c:v>108290000000</c:v>
                </c:pt>
                <c:pt idx="24711">
                  <c:v>108234000000</c:v>
                </c:pt>
                <c:pt idx="24712">
                  <c:v>108257000000</c:v>
                </c:pt>
                <c:pt idx="24713">
                  <c:v>108388000000</c:v>
                </c:pt>
                <c:pt idx="24714">
                  <c:v>108400000000</c:v>
                </c:pt>
                <c:pt idx="24715">
                  <c:v>108334000000</c:v>
                </c:pt>
                <c:pt idx="24716">
                  <c:v>108370000000</c:v>
                </c:pt>
                <c:pt idx="24717">
                  <c:v>108516000000</c:v>
                </c:pt>
                <c:pt idx="24718">
                  <c:v>108524000000</c:v>
                </c:pt>
                <c:pt idx="24719">
                  <c:v>108569000000</c:v>
                </c:pt>
                <c:pt idx="24720">
                  <c:v>108561000000</c:v>
                </c:pt>
                <c:pt idx="24721">
                  <c:v>108719000000</c:v>
                </c:pt>
                <c:pt idx="24722">
                  <c:v>108716000000</c:v>
                </c:pt>
                <c:pt idx="24723">
                  <c:v>108750000000</c:v>
                </c:pt>
                <c:pt idx="24724">
                  <c:v>108812000000</c:v>
                </c:pt>
                <c:pt idx="24725">
                  <c:v>108928000000</c:v>
                </c:pt>
                <c:pt idx="24726">
                  <c:v>108987000000</c:v>
                </c:pt>
                <c:pt idx="24727">
                  <c:v>109058000000</c:v>
                </c:pt>
                <c:pt idx="24728">
                  <c:v>109105000000</c:v>
                </c:pt>
                <c:pt idx="24729">
                  <c:v>109203000000</c:v>
                </c:pt>
                <c:pt idx="24730">
                  <c:v>109282000000</c:v>
                </c:pt>
                <c:pt idx="24731">
                  <c:v>109383000000</c:v>
                </c:pt>
                <c:pt idx="24732">
                  <c:v>109390000000</c:v>
                </c:pt>
                <c:pt idx="24733">
                  <c:v>109478000000</c:v>
                </c:pt>
                <c:pt idx="24734">
                  <c:v>109663000000</c:v>
                </c:pt>
                <c:pt idx="24735">
                  <c:v>109759000000</c:v>
                </c:pt>
                <c:pt idx="24736">
                  <c:v>109761000000</c:v>
                </c:pt>
                <c:pt idx="24737">
                  <c:v>109954000000</c:v>
                </c:pt>
                <c:pt idx="24738">
                  <c:v>110060000000</c:v>
                </c:pt>
                <c:pt idx="24739">
                  <c:v>110182000000</c:v>
                </c:pt>
                <c:pt idx="24740">
                  <c:v>110218000000</c:v>
                </c:pt>
                <c:pt idx="24741">
                  <c:v>110333000000</c:v>
                </c:pt>
                <c:pt idx="24742">
                  <c:v>110523000000</c:v>
                </c:pt>
                <c:pt idx="24743">
                  <c:v>110644000000</c:v>
                </c:pt>
                <c:pt idx="24744">
                  <c:v>110769000000</c:v>
                </c:pt>
                <c:pt idx="24745">
                  <c:v>110861000000</c:v>
                </c:pt>
                <c:pt idx="24746">
                  <c:v>110993000000</c:v>
                </c:pt>
                <c:pt idx="24747">
                  <c:v>111168000000</c:v>
                </c:pt>
                <c:pt idx="24748">
                  <c:v>111228000000</c:v>
                </c:pt>
                <c:pt idx="24749">
                  <c:v>111371000000</c:v>
                </c:pt>
                <c:pt idx="24750">
                  <c:v>111581000000</c:v>
                </c:pt>
                <c:pt idx="24751">
                  <c:v>111749000000</c:v>
                </c:pt>
                <c:pt idx="24752">
                  <c:v>111901000000</c:v>
                </c:pt>
                <c:pt idx="24753">
                  <c:v>112009000000</c:v>
                </c:pt>
                <c:pt idx="24754">
                  <c:v>112168000000</c:v>
                </c:pt>
                <c:pt idx="24755">
                  <c:v>112331000000</c:v>
                </c:pt>
                <c:pt idx="24756">
                  <c:v>112489000000</c:v>
                </c:pt>
                <c:pt idx="24757">
                  <c:v>112662000000</c:v>
                </c:pt>
                <c:pt idx="24758">
                  <c:v>112838000000</c:v>
                </c:pt>
                <c:pt idx="24759">
                  <c:v>113120000000</c:v>
                </c:pt>
                <c:pt idx="24760">
                  <c:v>113303000000</c:v>
                </c:pt>
                <c:pt idx="24761">
                  <c:v>113372000000</c:v>
                </c:pt>
                <c:pt idx="24762">
                  <c:v>113560000000</c:v>
                </c:pt>
                <c:pt idx="24763">
                  <c:v>113752000000</c:v>
                </c:pt>
                <c:pt idx="24764">
                  <c:v>113904000000</c:v>
                </c:pt>
                <c:pt idx="24765">
                  <c:v>114106000000</c:v>
                </c:pt>
                <c:pt idx="24766">
                  <c:v>114312000000</c:v>
                </c:pt>
                <c:pt idx="24767">
                  <c:v>114725000000</c:v>
                </c:pt>
                <c:pt idx="24768">
                  <c:v>114940000000</c:v>
                </c:pt>
                <c:pt idx="24769">
                  <c:v>115159000000</c:v>
                </c:pt>
                <c:pt idx="24770">
                  <c:v>115269000000</c:v>
                </c:pt>
                <c:pt idx="24771">
                  <c:v>115494000000</c:v>
                </c:pt>
                <c:pt idx="24772">
                  <c:v>115606000000</c:v>
                </c:pt>
                <c:pt idx="24773">
                  <c:v>115841000000</c:v>
                </c:pt>
                <c:pt idx="24774">
                  <c:v>116080000000</c:v>
                </c:pt>
                <c:pt idx="24775">
                  <c:v>116579000000</c:v>
                </c:pt>
                <c:pt idx="24776">
                  <c:v>116829000000</c:v>
                </c:pt>
                <c:pt idx="24777">
                  <c:v>117083000000</c:v>
                </c:pt>
                <c:pt idx="24778">
                  <c:v>117280000000</c:v>
                </c:pt>
                <c:pt idx="24779">
                  <c:v>117541000000</c:v>
                </c:pt>
                <c:pt idx="24780">
                  <c:v>117806000000</c:v>
                </c:pt>
                <c:pt idx="24781">
                  <c:v>117828000000</c:v>
                </c:pt>
                <c:pt idx="24782">
                  <c:v>118101000000</c:v>
                </c:pt>
                <c:pt idx="24783">
                  <c:v>118612000000</c:v>
                </c:pt>
                <c:pt idx="24784">
                  <c:v>118896000000</c:v>
                </c:pt>
                <c:pt idx="24785">
                  <c:v>119184000000</c:v>
                </c:pt>
                <c:pt idx="24786">
                  <c:v>119601000000</c:v>
                </c:pt>
                <c:pt idx="24787">
                  <c:v>119899000000</c:v>
                </c:pt>
                <c:pt idx="24788">
                  <c:v>120202000000</c:v>
                </c:pt>
                <c:pt idx="24789">
                  <c:v>120215000000</c:v>
                </c:pt>
                <c:pt idx="24790">
                  <c:v>120526000000</c:v>
                </c:pt>
                <c:pt idx="24791">
                  <c:v>121111000000</c:v>
                </c:pt>
                <c:pt idx="24792">
                  <c:v>121244000000</c:v>
                </c:pt>
                <c:pt idx="24793">
                  <c:v>121568000000</c:v>
                </c:pt>
                <c:pt idx="24794">
                  <c:v>121883000000</c:v>
                </c:pt>
                <c:pt idx="24795">
                  <c:v>122428000000</c:v>
                </c:pt>
                <c:pt idx="24796">
                  <c:v>122767000000</c:v>
                </c:pt>
                <c:pt idx="24797">
                  <c:v>122884000000</c:v>
                </c:pt>
                <c:pt idx="24798">
                  <c:v>123232000000</c:v>
                </c:pt>
                <c:pt idx="24799">
                  <c:v>123585000000</c:v>
                </c:pt>
                <c:pt idx="24800">
                  <c:v>123966000000</c:v>
                </c:pt>
                <c:pt idx="24801">
                  <c:v>124327000000</c:v>
                </c:pt>
                <c:pt idx="24802">
                  <c:v>124714000000</c:v>
                </c:pt>
                <c:pt idx="24803">
                  <c:v>125272000000</c:v>
                </c:pt>
                <c:pt idx="24804">
                  <c:v>125648000000</c:v>
                </c:pt>
                <c:pt idx="24805">
                  <c:v>125807000000</c:v>
                </c:pt>
                <c:pt idx="24806">
                  <c:v>126231000000</c:v>
                </c:pt>
                <c:pt idx="24807">
                  <c:v>126620000000</c:v>
                </c:pt>
                <c:pt idx="24808">
                  <c:v>126941000000</c:v>
                </c:pt>
                <c:pt idx="24809">
                  <c:v>127340000000</c:v>
                </c:pt>
                <c:pt idx="24810">
                  <c:v>127884000000</c:v>
                </c:pt>
                <c:pt idx="24811">
                  <c:v>128381000000</c:v>
                </c:pt>
                <c:pt idx="24812">
                  <c:v>128794000000</c:v>
                </c:pt>
                <c:pt idx="24813">
                  <c:v>128981000000</c:v>
                </c:pt>
                <c:pt idx="24814">
                  <c:v>129562000000</c:v>
                </c:pt>
                <c:pt idx="24815">
                  <c:v>129987000000</c:v>
                </c:pt>
                <c:pt idx="24816">
                  <c:v>130451000000</c:v>
                </c:pt>
                <c:pt idx="24817">
                  <c:v>130704000000</c:v>
                </c:pt>
                <c:pt idx="24818">
                  <c:v>131143000000</c:v>
                </c:pt>
                <c:pt idx="24819">
                  <c:v>131756000000</c:v>
                </c:pt>
                <c:pt idx="24820">
                  <c:v>132226000000</c:v>
                </c:pt>
                <c:pt idx="24821">
                  <c:v>132476000000</c:v>
                </c:pt>
                <c:pt idx="24822">
                  <c:v>133108000000</c:v>
                </c:pt>
                <c:pt idx="24823">
                  <c:v>133568000000</c:v>
                </c:pt>
                <c:pt idx="24824">
                  <c:v>134011000000</c:v>
                </c:pt>
                <c:pt idx="24825">
                  <c:v>134328000000</c:v>
                </c:pt>
                <c:pt idx="24826">
                  <c:v>134799000000</c:v>
                </c:pt>
                <c:pt idx="24827">
                  <c:v>135516000000</c:v>
                </c:pt>
                <c:pt idx="24828">
                  <c:v>135904000000</c:v>
                </c:pt>
                <c:pt idx="24829">
                  <c:v>136309000000</c:v>
                </c:pt>
                <c:pt idx="24830">
                  <c:v>136798000000</c:v>
                </c:pt>
                <c:pt idx="24831">
                  <c:v>137409000000</c:v>
                </c:pt>
                <c:pt idx="24832">
                  <c:v>137806000000</c:v>
                </c:pt>
                <c:pt idx="24833">
                  <c:v>138301000000</c:v>
                </c:pt>
                <c:pt idx="24834">
                  <c:v>138803000000</c:v>
                </c:pt>
                <c:pt idx="24835">
                  <c:v>139416000000</c:v>
                </c:pt>
                <c:pt idx="24836">
                  <c:v>139887000000</c:v>
                </c:pt>
                <c:pt idx="24837">
                  <c:v>140400000000</c:v>
                </c:pt>
                <c:pt idx="24838">
                  <c:v>140930000000</c:v>
                </c:pt>
                <c:pt idx="24839">
                  <c:v>141451000000</c:v>
                </c:pt>
                <c:pt idx="24840">
                  <c:v>141957000000</c:v>
                </c:pt>
                <c:pt idx="24841">
                  <c:v>142486000000</c:v>
                </c:pt>
                <c:pt idx="24842">
                  <c:v>143007000000</c:v>
                </c:pt>
                <c:pt idx="24843">
                  <c:v>143562000000</c:v>
                </c:pt>
                <c:pt idx="24844">
                  <c:v>144102000000</c:v>
                </c:pt>
                <c:pt idx="24845">
                  <c:v>144676000000</c:v>
                </c:pt>
                <c:pt idx="24846">
                  <c:v>145244000000</c:v>
                </c:pt>
                <c:pt idx="24847">
                  <c:v>145761000000</c:v>
                </c:pt>
                <c:pt idx="24848">
                  <c:v>146314000000</c:v>
                </c:pt>
                <c:pt idx="24849">
                  <c:v>146889000000</c:v>
                </c:pt>
                <c:pt idx="24850">
                  <c:v>147424000000</c:v>
                </c:pt>
                <c:pt idx="24851">
                  <c:v>147925000000</c:v>
                </c:pt>
                <c:pt idx="24852">
                  <c:v>148489000000</c:v>
                </c:pt>
                <c:pt idx="24853">
                  <c:v>149123000000</c:v>
                </c:pt>
                <c:pt idx="24854">
                  <c:v>149725000000</c:v>
                </c:pt>
                <c:pt idx="24855">
                  <c:v>150300000000</c:v>
                </c:pt>
                <c:pt idx="24856">
                  <c:v>150818000000</c:v>
                </c:pt>
                <c:pt idx="24857">
                  <c:v>151499000000</c:v>
                </c:pt>
                <c:pt idx="24858">
                  <c:v>152031000000</c:v>
                </c:pt>
                <c:pt idx="24859">
                  <c:v>152494000000</c:v>
                </c:pt>
                <c:pt idx="24860">
                  <c:v>153080000000</c:v>
                </c:pt>
                <c:pt idx="24861">
                  <c:v>153782000000</c:v>
                </c:pt>
                <c:pt idx="24862">
                  <c:v>154365000000</c:v>
                </c:pt>
                <c:pt idx="24863">
                  <c:v>154961000000</c:v>
                </c:pt>
                <c:pt idx="24864">
                  <c:v>155514000000</c:v>
                </c:pt>
                <c:pt idx="24865">
                  <c:v>156245000000</c:v>
                </c:pt>
                <c:pt idx="24866">
                  <c:v>156846000000</c:v>
                </c:pt>
                <c:pt idx="24867">
                  <c:v>157407000000</c:v>
                </c:pt>
                <c:pt idx="24868">
                  <c:v>157856000000</c:v>
                </c:pt>
                <c:pt idx="24869">
                  <c:v>158463000000</c:v>
                </c:pt>
                <c:pt idx="24870">
                  <c:v>159232000000</c:v>
                </c:pt>
                <c:pt idx="24871">
                  <c:v>159848000000</c:v>
                </c:pt>
                <c:pt idx="24872">
                  <c:v>160357000000</c:v>
                </c:pt>
                <c:pt idx="24873">
                  <c:v>161182000000</c:v>
                </c:pt>
                <c:pt idx="24874">
                  <c:v>161802000000</c:v>
                </c:pt>
                <c:pt idx="24875">
                  <c:v>162361000000</c:v>
                </c:pt>
                <c:pt idx="24876">
                  <c:v>162768000000</c:v>
                </c:pt>
                <c:pt idx="24877">
                  <c:v>163395000000</c:v>
                </c:pt>
                <c:pt idx="24878">
                  <c:v>164228000000</c:v>
                </c:pt>
                <c:pt idx="24879">
                  <c:v>164865000000</c:v>
                </c:pt>
                <c:pt idx="24880">
                  <c:v>165503000000</c:v>
                </c:pt>
                <c:pt idx="24881">
                  <c:v>166294000000</c:v>
                </c:pt>
                <c:pt idx="24882">
                  <c:v>166934000000</c:v>
                </c:pt>
                <c:pt idx="24883">
                  <c:v>167471000000</c:v>
                </c:pt>
                <c:pt idx="24884">
                  <c:v>167855000000</c:v>
                </c:pt>
                <c:pt idx="24885">
                  <c:v>168499000000</c:v>
                </c:pt>
                <c:pt idx="24886">
                  <c:v>169397000000</c:v>
                </c:pt>
                <c:pt idx="24887">
                  <c:v>170012000000</c:v>
                </c:pt>
                <c:pt idx="24888">
                  <c:v>170669000000</c:v>
                </c:pt>
                <c:pt idx="24889">
                  <c:v>171516000000</c:v>
                </c:pt>
                <c:pt idx="24890">
                  <c:v>172176000000</c:v>
                </c:pt>
                <c:pt idx="24891">
                  <c:v>172838000000</c:v>
                </c:pt>
                <c:pt idx="24892">
                  <c:v>173097000000</c:v>
                </c:pt>
                <c:pt idx="24893">
                  <c:v>173761000000</c:v>
                </c:pt>
                <c:pt idx="24894">
                  <c:v>174742000000</c:v>
                </c:pt>
                <c:pt idx="24895">
                  <c:v>175293000000</c:v>
                </c:pt>
                <c:pt idx="24896">
                  <c:v>175968000000</c:v>
                </c:pt>
                <c:pt idx="24897">
                  <c:v>176866000000</c:v>
                </c:pt>
                <c:pt idx="24898">
                  <c:v>177546000000</c:v>
                </c:pt>
                <c:pt idx="24899">
                  <c:v>178229000000</c:v>
                </c:pt>
                <c:pt idx="24900">
                  <c:v>178596000000</c:v>
                </c:pt>
                <c:pt idx="24901">
                  <c:v>179282000000</c:v>
                </c:pt>
                <c:pt idx="24902">
                  <c:v>179971000000</c:v>
                </c:pt>
                <c:pt idx="24903">
                  <c:v>180800000000</c:v>
                </c:pt>
                <c:pt idx="24904">
                  <c:v>181496000000</c:v>
                </c:pt>
                <c:pt idx="24905">
                  <c:v>182196000000</c:v>
                </c:pt>
                <c:pt idx="24906">
                  <c:v>183042000000</c:v>
                </c:pt>
                <c:pt idx="24907">
                  <c:v>183747000000</c:v>
                </c:pt>
                <c:pt idx="24908">
                  <c:v>184206000000</c:v>
                </c:pt>
                <c:pt idx="24909">
                  <c:v>184917000000</c:v>
                </c:pt>
                <c:pt idx="24910">
                  <c:v>185630000000</c:v>
                </c:pt>
                <c:pt idx="24911">
                  <c:v>186475000000</c:v>
                </c:pt>
                <c:pt idx="24912">
                  <c:v>187195000000</c:v>
                </c:pt>
                <c:pt idx="24913">
                  <c:v>187919000000</c:v>
                </c:pt>
                <c:pt idx="24914">
                  <c:v>188754000000</c:v>
                </c:pt>
                <c:pt idx="24915">
                  <c:v>189486000000</c:v>
                </c:pt>
                <c:pt idx="24916">
                  <c:v>190147000000</c:v>
                </c:pt>
                <c:pt idx="24917">
                  <c:v>190784000000</c:v>
                </c:pt>
                <c:pt idx="24918">
                  <c:v>191525000000</c:v>
                </c:pt>
                <c:pt idx="24919">
                  <c:v>192381000000</c:v>
                </c:pt>
                <c:pt idx="24920">
                  <c:v>193128000000</c:v>
                </c:pt>
                <c:pt idx="24921">
                  <c:v>193879000000</c:v>
                </c:pt>
                <c:pt idx="24922">
                  <c:v>194686000000</c:v>
                </c:pt>
                <c:pt idx="24923">
                  <c:v>195447000000</c:v>
                </c:pt>
                <c:pt idx="24924">
                  <c:v>196211000000</c:v>
                </c:pt>
                <c:pt idx="24925">
                  <c:v>196865000000</c:v>
                </c:pt>
                <c:pt idx="24926">
                  <c:v>197637000000</c:v>
                </c:pt>
                <c:pt idx="24927">
                  <c:v>198417000000</c:v>
                </c:pt>
                <c:pt idx="24928">
                  <c:v>199277000000</c:v>
                </c:pt>
                <c:pt idx="24929">
                  <c:v>200058000000</c:v>
                </c:pt>
                <c:pt idx="24930">
                  <c:v>200785000000</c:v>
                </c:pt>
                <c:pt idx="24931">
                  <c:v>201612000000</c:v>
                </c:pt>
                <c:pt idx="24932">
                  <c:v>202408000000</c:v>
                </c:pt>
                <c:pt idx="24933">
                  <c:v>203143000000</c:v>
                </c:pt>
                <c:pt idx="24934">
                  <c:v>203949000000</c:v>
                </c:pt>
                <c:pt idx="24935">
                  <c:v>204759000000</c:v>
                </c:pt>
                <c:pt idx="24936">
                  <c:v>205694000000</c:v>
                </c:pt>
                <c:pt idx="24937">
                  <c:v>206509000000</c:v>
                </c:pt>
                <c:pt idx="24938">
                  <c:v>207264000000</c:v>
                </c:pt>
                <c:pt idx="24939">
                  <c:v>208110000000</c:v>
                </c:pt>
                <c:pt idx="24940">
                  <c:v>208941000000</c:v>
                </c:pt>
                <c:pt idx="24941">
                  <c:v>209924000000</c:v>
                </c:pt>
                <c:pt idx="24942">
                  <c:v>210539000000</c:v>
                </c:pt>
                <c:pt idx="24943">
                  <c:v>211387000000</c:v>
                </c:pt>
                <c:pt idx="24944">
                  <c:v>212370000000</c:v>
                </c:pt>
                <c:pt idx="24945">
                  <c:v>213222000000</c:v>
                </c:pt>
                <c:pt idx="24946">
                  <c:v>214005000000</c:v>
                </c:pt>
                <c:pt idx="24947">
                  <c:v>214944000000</c:v>
                </c:pt>
                <c:pt idx="24948">
                  <c:v>215813000000</c:v>
                </c:pt>
                <c:pt idx="24949">
                  <c:v>216777000000</c:v>
                </c:pt>
                <c:pt idx="24950">
                  <c:v>217465000000</c:v>
                </c:pt>
                <c:pt idx="24951">
                  <c:v>218353000000</c:v>
                </c:pt>
                <c:pt idx="24952">
                  <c:v>219185000000</c:v>
                </c:pt>
                <c:pt idx="24953">
                  <c:v>220176000000</c:v>
                </c:pt>
                <c:pt idx="24954">
                  <c:v>221074000000</c:v>
                </c:pt>
                <c:pt idx="24955">
                  <c:v>222040000000</c:v>
                </c:pt>
                <c:pt idx="24956">
                  <c:v>222993000000</c:v>
                </c:pt>
                <c:pt idx="24957">
                  <c:v>223992000000</c:v>
                </c:pt>
                <c:pt idx="24958">
                  <c:v>224806000000</c:v>
                </c:pt>
                <c:pt idx="24959">
                  <c:v>225739000000</c:v>
                </c:pt>
                <c:pt idx="24960">
                  <c:v>226573000000</c:v>
                </c:pt>
                <c:pt idx="24961">
                  <c:v>227528000000</c:v>
                </c:pt>
                <c:pt idx="24962">
                  <c:v>228472000000</c:v>
                </c:pt>
                <c:pt idx="24963">
                  <c:v>229442000000</c:v>
                </c:pt>
                <c:pt idx="24964">
                  <c:v>230497000000</c:v>
                </c:pt>
                <c:pt idx="24965">
                  <c:v>231402000000</c:v>
                </c:pt>
                <c:pt idx="24966">
                  <c:v>232367000000</c:v>
                </c:pt>
                <c:pt idx="24967">
                  <c:v>233376000000</c:v>
                </c:pt>
                <c:pt idx="24968">
                  <c:v>234307000000</c:v>
                </c:pt>
                <c:pt idx="24969">
                  <c:v>235165000000</c:v>
                </c:pt>
                <c:pt idx="24970">
                  <c:v>236154000000</c:v>
                </c:pt>
                <c:pt idx="24971">
                  <c:v>237318000000</c:v>
                </c:pt>
                <c:pt idx="24972">
                  <c:v>238300000000</c:v>
                </c:pt>
                <c:pt idx="24973">
                  <c:v>239302000000</c:v>
                </c:pt>
                <c:pt idx="24974">
                  <c:v>240169000000</c:v>
                </c:pt>
                <c:pt idx="24975">
                  <c:v>241416000000</c:v>
                </c:pt>
                <c:pt idx="24976">
                  <c:v>242386000000</c:v>
                </c:pt>
                <c:pt idx="24977">
                  <c:v>243412000000</c:v>
                </c:pt>
                <c:pt idx="24978">
                  <c:v>244215000000</c:v>
                </c:pt>
                <c:pt idx="24979">
                  <c:v>245607000000</c:v>
                </c:pt>
                <c:pt idx="24980">
                  <c:v>246650000000</c:v>
                </c:pt>
                <c:pt idx="24981">
                  <c:v>247565000000</c:v>
                </c:pt>
                <c:pt idx="24982">
                  <c:v>248299000000</c:v>
                </c:pt>
                <c:pt idx="24983">
                  <c:v>249792000000</c:v>
                </c:pt>
                <c:pt idx="24984">
                  <c:v>250585000000</c:v>
                </c:pt>
                <c:pt idx="24985">
                  <c:v>251651000000</c:v>
                </c:pt>
                <c:pt idx="24986">
                  <c:v>252511000000</c:v>
                </c:pt>
                <c:pt idx="24987">
                  <c:v>254241000000</c:v>
                </c:pt>
                <c:pt idx="24988">
                  <c:v>255328000000</c:v>
                </c:pt>
                <c:pt idx="24989">
                  <c:v>256042000000</c:v>
                </c:pt>
                <c:pt idx="24990">
                  <c:v>256980000000</c:v>
                </c:pt>
                <c:pt idx="24991">
                  <c:v>258077000000</c:v>
                </c:pt>
                <c:pt idx="24992">
                  <c:v>259727000000</c:v>
                </c:pt>
                <c:pt idx="24993">
                  <c:v>260247000000</c:v>
                </c:pt>
                <c:pt idx="24994">
                  <c:v>261280000000</c:v>
                </c:pt>
                <c:pt idx="24995">
                  <c:v>263047000000</c:v>
                </c:pt>
                <c:pt idx="24996">
                  <c:v>264170000000</c:v>
                </c:pt>
                <c:pt idx="24997">
                  <c:v>264742000000</c:v>
                </c:pt>
                <c:pt idx="24998">
                  <c:v>265928000000</c:v>
                </c:pt>
                <c:pt idx="24999">
                  <c:v>267062000000</c:v>
                </c:pt>
                <c:pt idx="25000">
                  <c:v>268786000000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705-4978-B1A6-CBA2B1CA6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41534760"/>
        <c:axId val="586388832"/>
      </c:scatterChart>
      <c:valAx>
        <c:axId val="841534760"/>
        <c:scaling>
          <c:orientation val="minMax"/>
          <c:max val="5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ru-RU" sz="1050"/>
                  <a:t>Энергия, эВ</a:t>
                </a:r>
              </a:p>
            </c:rich>
          </c:tx>
          <c:layout>
            <c:manualLayout>
              <c:xMode val="edge"/>
              <c:yMode val="edge"/>
              <c:x val="0.79027017831569291"/>
              <c:y val="0.773687586407152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ru-RU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586388832"/>
        <c:crosses val="autoZero"/>
        <c:crossBetween val="midCat"/>
        <c:majorUnit val="10000"/>
        <c:minorUnit val="2500"/>
      </c:valAx>
      <c:valAx>
        <c:axId val="586388832"/>
        <c:scaling>
          <c:logBase val="10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ru-RU" sz="1050"/>
                  <a:t>Поток, фотон/с/0,1%</a:t>
                </a:r>
                <a:r>
                  <a:rPr lang="en-US" sz="1050"/>
                  <a:t>B.W.</a:t>
                </a:r>
              </a:p>
            </c:rich>
          </c:tx>
          <c:layout>
            <c:manualLayout>
              <c:xMode val="edge"/>
              <c:yMode val="edge"/>
              <c:x val="0"/>
              <c:y val="0.20274509294050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ru-RU"/>
            </a:p>
          </c:txPr>
        </c:title>
        <c:numFmt formatCode="0.0E+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841534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182DB5-4EE6-4C0C-98F4-BE925721E6D2}" type="datetimeFigureOut">
              <a:rPr lang="ru-RU" smtClean="0"/>
              <a:t>13.05.2022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6C6AF-4E6C-4789-BDF3-7DC8E4D343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7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B6C6AF-4E6C-4789-BDF3-7DC8E4D343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39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382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22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6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78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58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8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2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7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8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08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9ACF-5140-4D23-A651-6DE0B5BF0170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5A14F-ED11-4A44-A58B-3B7BF0C8C9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84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chart" Target="../charts/chart2.xml"/><Relationship Id="rId5" Type="http://schemas.openxmlformats.org/officeDocument/2006/relationships/image" Target="../media/image3.jpg"/><Relationship Id="rId10" Type="http://schemas.openxmlformats.org/officeDocument/2006/relationships/chart" Target="../charts/chart1.xml"/><Relationship Id="rId4" Type="http://schemas.openxmlformats.org/officeDocument/2006/relationships/image" Target="../media/image2.gi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4CA71ACF-B9C1-4801-B828-8015D52B85AD}"/>
              </a:ext>
            </a:extLst>
          </p:cNvPr>
          <p:cNvGrpSpPr/>
          <p:nvPr/>
        </p:nvGrpSpPr>
        <p:grpSpPr>
          <a:xfrm>
            <a:off x="4725547" y="6871359"/>
            <a:ext cx="10079654" cy="3011681"/>
            <a:chOff x="4755128" y="3233287"/>
            <a:chExt cx="10079654" cy="3011681"/>
          </a:xfrm>
        </p:grpSpPr>
        <p:grpSp>
          <p:nvGrpSpPr>
            <p:cNvPr id="310" name="Группа 309">
              <a:extLst>
                <a:ext uri="{FF2B5EF4-FFF2-40B4-BE49-F238E27FC236}">
                  <a16:creationId xmlns:a16="http://schemas.microsoft.com/office/drawing/2014/main" id="{AE0812CA-2676-465B-861C-C8A8C494DBE3}"/>
                </a:ext>
              </a:extLst>
            </p:cNvPr>
            <p:cNvGrpSpPr/>
            <p:nvPr/>
          </p:nvGrpSpPr>
          <p:grpSpPr>
            <a:xfrm>
              <a:off x="4755128" y="3233287"/>
              <a:ext cx="10079654" cy="3011681"/>
              <a:chOff x="4755128" y="3233287"/>
              <a:chExt cx="10079654" cy="3011681"/>
            </a:xfrm>
          </p:grpSpPr>
          <p:grpSp>
            <p:nvGrpSpPr>
              <p:cNvPr id="308" name="Группа 307">
                <a:extLst>
                  <a:ext uri="{FF2B5EF4-FFF2-40B4-BE49-F238E27FC236}">
                    <a16:creationId xmlns:a16="http://schemas.microsoft.com/office/drawing/2014/main" id="{34EB7ADC-6ECA-4D33-9025-523AF028ACC5}"/>
                  </a:ext>
                </a:extLst>
              </p:cNvPr>
              <p:cNvGrpSpPr/>
              <p:nvPr/>
            </p:nvGrpSpPr>
            <p:grpSpPr>
              <a:xfrm>
                <a:off x="4755128" y="3233287"/>
                <a:ext cx="10079654" cy="3011681"/>
                <a:chOff x="4755128" y="3233287"/>
                <a:chExt cx="10079654" cy="3011681"/>
              </a:xfrm>
            </p:grpSpPr>
            <p:grpSp>
              <p:nvGrpSpPr>
                <p:cNvPr id="284" name="Группа 283">
                  <a:extLst>
                    <a:ext uri="{FF2B5EF4-FFF2-40B4-BE49-F238E27FC236}">
                      <a16:creationId xmlns:a16="http://schemas.microsoft.com/office/drawing/2014/main" id="{70D93E54-AE7F-4EBE-8FBE-20C278A4B616}"/>
                    </a:ext>
                  </a:extLst>
                </p:cNvPr>
                <p:cNvGrpSpPr/>
                <p:nvPr/>
              </p:nvGrpSpPr>
              <p:grpSpPr>
                <a:xfrm>
                  <a:off x="4755128" y="3233287"/>
                  <a:ext cx="9721629" cy="3011681"/>
                  <a:chOff x="4739570" y="3660378"/>
                  <a:chExt cx="9721629" cy="3011681"/>
                </a:xfrm>
              </p:grpSpPr>
              <p:grpSp>
                <p:nvGrpSpPr>
                  <p:cNvPr id="235" name="Группа 234">
                    <a:extLst>
                      <a:ext uri="{FF2B5EF4-FFF2-40B4-BE49-F238E27FC236}">
                        <a16:creationId xmlns:a16="http://schemas.microsoft.com/office/drawing/2014/main" id="{6695A7E9-1FAF-4E84-B025-D492BACCC64E}"/>
                      </a:ext>
                    </a:extLst>
                  </p:cNvPr>
                  <p:cNvGrpSpPr/>
                  <p:nvPr/>
                </p:nvGrpSpPr>
                <p:grpSpPr>
                  <a:xfrm>
                    <a:off x="4771738" y="3660378"/>
                    <a:ext cx="9689461" cy="2983508"/>
                    <a:chOff x="4815589" y="4130761"/>
                    <a:chExt cx="9689461" cy="2983508"/>
                  </a:xfrm>
                </p:grpSpPr>
                <p:grpSp>
                  <p:nvGrpSpPr>
                    <p:cNvPr id="230" name="Группа 229">
                      <a:extLst>
                        <a:ext uri="{FF2B5EF4-FFF2-40B4-BE49-F238E27FC236}">
                          <a16:creationId xmlns:a16="http://schemas.microsoft.com/office/drawing/2014/main" id="{074370E6-78A1-46D8-97D1-46DCCBEC85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15589" y="4130761"/>
                      <a:ext cx="9689461" cy="2983508"/>
                      <a:chOff x="4815589" y="4130761"/>
                      <a:chExt cx="9689461" cy="2983508"/>
                    </a:xfrm>
                  </p:grpSpPr>
                  <p:grpSp>
                    <p:nvGrpSpPr>
                      <p:cNvPr id="228" name="Группа 227">
                        <a:extLst>
                          <a:ext uri="{FF2B5EF4-FFF2-40B4-BE49-F238E27FC236}">
                            <a16:creationId xmlns:a16="http://schemas.microsoft.com/office/drawing/2014/main" id="{89C73B50-7A19-4EEF-AA06-2CE3771573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15589" y="4130761"/>
                        <a:ext cx="9689461" cy="2983508"/>
                        <a:chOff x="4815589" y="4130761"/>
                        <a:chExt cx="9689461" cy="2983508"/>
                      </a:xfrm>
                    </p:grpSpPr>
                    <p:grpSp>
                      <p:nvGrpSpPr>
                        <p:cNvPr id="227" name="Группа 226">
                          <a:extLst>
                            <a:ext uri="{FF2B5EF4-FFF2-40B4-BE49-F238E27FC236}">
                              <a16:creationId xmlns:a16="http://schemas.microsoft.com/office/drawing/2014/main" id="{8D1579C6-D78A-454C-A5CB-C50E701C9B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815589" y="4130761"/>
                          <a:ext cx="9689461" cy="2983508"/>
                          <a:chOff x="4815589" y="4130761"/>
                          <a:chExt cx="9689461" cy="2983508"/>
                        </a:xfrm>
                      </p:grpSpPr>
                      <p:grpSp>
                        <p:nvGrpSpPr>
                          <p:cNvPr id="225" name="Группа 224">
                            <a:extLst>
                              <a:ext uri="{FF2B5EF4-FFF2-40B4-BE49-F238E27FC236}">
                                <a16:creationId xmlns:a16="http://schemas.microsoft.com/office/drawing/2014/main" id="{90A71516-70CB-4BF8-9EFD-CF3D26D7089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815589" y="4130761"/>
                            <a:ext cx="9689461" cy="2983508"/>
                            <a:chOff x="4815589" y="4130761"/>
                            <a:chExt cx="9689461" cy="2983508"/>
                          </a:xfrm>
                        </p:grpSpPr>
                        <p:grpSp>
                          <p:nvGrpSpPr>
                            <p:cNvPr id="224" name="Группа 223">
                              <a:extLst>
                                <a:ext uri="{FF2B5EF4-FFF2-40B4-BE49-F238E27FC236}">
                                  <a16:creationId xmlns:a16="http://schemas.microsoft.com/office/drawing/2014/main" id="{BCE4C378-E005-4EBE-8994-4A9EB36BD55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4815589" y="4130761"/>
                              <a:ext cx="9689461" cy="2983508"/>
                              <a:chOff x="4815589" y="4130761"/>
                              <a:chExt cx="9689461" cy="2983508"/>
                            </a:xfrm>
                          </p:grpSpPr>
                          <p:grpSp>
                            <p:nvGrpSpPr>
                              <p:cNvPr id="28" name="Группа 27">
                                <a:extLst>
                                  <a:ext uri="{FF2B5EF4-FFF2-40B4-BE49-F238E27FC236}">
                                    <a16:creationId xmlns:a16="http://schemas.microsoft.com/office/drawing/2014/main" id="{12DA14E9-42D1-4711-8AC6-F39C3818944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815589" y="4130761"/>
                                <a:ext cx="9689461" cy="2585804"/>
                                <a:chOff x="4780518" y="6988377"/>
                                <a:chExt cx="9689461" cy="2585804"/>
                              </a:xfrm>
                            </p:grpSpPr>
                            <p:pic>
                              <p:nvPicPr>
                                <p:cNvPr id="4" name="Рисунок 3">
                                  <a:extLst>
                                    <a:ext uri="{FF2B5EF4-FFF2-40B4-BE49-F238E27FC236}">
                                      <a16:creationId xmlns:a16="http://schemas.microsoft.com/office/drawing/2014/main" id="{62A482C8-8D4E-4AF4-B0B1-7185061D8278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b="49345"/>
                                <a:stretch/>
                              </p:blipFill>
                              <p:spPr>
                                <a:xfrm>
                                  <a:off x="4851979" y="6988377"/>
                                  <a:ext cx="9618000" cy="2585804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sp>
                              <p:nvSpPr>
                                <p:cNvPr id="17" name="Прямоугольник 16">
                                  <a:extLst>
                                    <a:ext uri="{FF2B5EF4-FFF2-40B4-BE49-F238E27FC236}">
                                      <a16:creationId xmlns:a16="http://schemas.microsoft.com/office/drawing/2014/main" id="{74B8DB57-BF8E-4F95-9596-91D08979DC5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4780518" y="8687588"/>
                                  <a:ext cx="1261403" cy="535306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bg1"/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ru-RU"/>
                                </a:p>
                              </p:txBody>
                            </p:sp>
                            <p:pic>
                              <p:nvPicPr>
                                <p:cNvPr id="110" name="Рисунок 109">
                                  <a:extLst>
                                    <a:ext uri="{FF2B5EF4-FFF2-40B4-BE49-F238E27FC236}">
                                      <a16:creationId xmlns:a16="http://schemas.microsoft.com/office/drawing/2014/main" id="{472C02A5-2EA0-4A62-83CD-9A0F5FEE953C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 l="980" t="32737" r="87774" b="57069"/>
                                <a:stretch/>
                              </p:blipFill>
                              <p:spPr>
                                <a:xfrm>
                                  <a:off x="4826599" y="8473568"/>
                                  <a:ext cx="1081652" cy="52039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  <p:grpSp>
                              <p:nvGrpSpPr>
                                <p:cNvPr id="24" name="Группа 23">
                                  <a:extLst>
                                    <a:ext uri="{FF2B5EF4-FFF2-40B4-BE49-F238E27FC236}">
                                      <a16:creationId xmlns:a16="http://schemas.microsoft.com/office/drawing/2014/main" id="{2DAC8DDC-E3E7-43AA-A931-BBBEE32429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130985" y="8865085"/>
                                  <a:ext cx="1096770" cy="247265"/>
                                  <a:chOff x="5130985" y="8865085"/>
                                  <a:chExt cx="1096770" cy="247265"/>
                                </a:xfrm>
                              </p:grpSpPr>
                              <p:grpSp>
                                <p:nvGrpSpPr>
                                  <p:cNvPr id="16" name="Группа 15">
                                    <a:extLst>
                                      <a:ext uri="{FF2B5EF4-FFF2-40B4-BE49-F238E27FC236}">
                                        <a16:creationId xmlns:a16="http://schemas.microsoft.com/office/drawing/2014/main" id="{CC4DD4E2-90CA-4400-A921-7A5A5168134A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5130985" y="8865085"/>
                                    <a:ext cx="924615" cy="247265"/>
                                    <a:chOff x="5702501" y="9157745"/>
                                    <a:chExt cx="924615" cy="247265"/>
                                  </a:xfrm>
                                </p:grpSpPr>
                                <p:grpSp>
                                  <p:nvGrpSpPr>
                                    <p:cNvPr id="14" name="Группа 13">
                                      <a:extLst>
                                        <a:ext uri="{FF2B5EF4-FFF2-40B4-BE49-F238E27FC236}">
                                          <a16:creationId xmlns:a16="http://schemas.microsoft.com/office/drawing/2014/main" id="{9F265F6B-023C-4935-95DF-BAC996ADE9B3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89153" y="9157745"/>
                                      <a:ext cx="837963" cy="211694"/>
                                      <a:chOff x="5763690" y="9166737"/>
                                      <a:chExt cx="837963" cy="211694"/>
                                    </a:xfrm>
                                  </p:grpSpPr>
                                  <p:sp>
                                    <p:nvSpPr>
                                      <p:cNvPr id="11" name="Прямоугольник 10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BA16E1C-B32F-43E2-9452-B3C393E13F0E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763690" y="9166737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3E9AAC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94" name="Прямоугольник 9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81853EE-B8E8-40C8-9400-9E9876F119D6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975384" y="9166737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C5B02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95" name="Прямоугольник 9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524FEB4-7B6C-47F2-A97E-AA174FB086A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183445" y="9166737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3E9AAC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96" name="Прямоугольник 9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EFD15D6-5A73-4984-902F-A4375BC5CC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389959" y="9166737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C5B02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103" name="Группа 102">
                                      <a:extLst>
                                        <a:ext uri="{FF2B5EF4-FFF2-40B4-BE49-F238E27FC236}">
                                          <a16:creationId xmlns:a16="http://schemas.microsoft.com/office/drawing/2014/main" id="{BFA5ED40-5828-49A8-B91C-6DA6F1323FEA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5702501" y="9193316"/>
                                      <a:ext cx="837963" cy="211694"/>
                                      <a:chOff x="5763690" y="9239444"/>
                                      <a:chExt cx="837963" cy="211694"/>
                                    </a:xfrm>
                                    <a:effectLst>
                                      <a:outerShdw blurRad="50800" dist="38100" dir="2700000" sx="96000" sy="96000" algn="tl" rotWithShape="0">
                                        <a:prstClr val="black">
                                          <a:alpha val="18000"/>
                                        </a:prstClr>
                                      </a:outerShdw>
                                    </a:effectLst>
                                  </p:grpSpPr>
                                  <p:sp>
                                    <p:nvSpPr>
                                      <p:cNvPr id="104" name="Прямоугольник 103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7D60087-412D-4BA2-BDEC-D7F54D3743F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763690" y="9239444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C5B02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5" name="Прямоугольник 104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7CF4B483-4BBA-483E-BC55-D02B24B9E64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5975384" y="9239444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3E9AAC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6" name="Прямоугольник 10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9736410-65D4-4066-B5BD-43AA21664F3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183445" y="9239444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FC5B02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  <p:sp>
                                    <p:nvSpPr>
                                      <p:cNvPr id="107" name="Прямоугольник 10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61952B7-C6FC-457E-AF30-33C846A44984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6389959" y="9239444"/>
                                        <a:ext cx="211694" cy="211694"/>
                                      </a:xfrm>
                                      <a:prstGeom prst="rect">
                                        <a:avLst/>
                                      </a:prstGeom>
                                      <a:solidFill>
                                        <a:srgbClr val="3E9AAC"/>
                                      </a:solidFill>
                                      <a:ln w="6350">
                                        <a:solidFill>
                                          <a:srgbClr val="44474B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tlCol="0" anchor="ctr"/>
                                      <a:lstStyle/>
                                      <a:p>
                                        <a:pPr algn="ctr"/>
                                        <a:endParaRPr lang="ru-RU"/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22" name="Прямоугольник 21">
                                    <a:extLst>
                                      <a:ext uri="{FF2B5EF4-FFF2-40B4-BE49-F238E27FC236}">
                                        <a16:creationId xmlns:a16="http://schemas.microsoft.com/office/drawing/2014/main" id="{776F3567-7EB5-489C-ABE7-F3E82016043E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972317" y="8954958"/>
                                    <a:ext cx="255438" cy="45719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FEC100"/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ru-RU"/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31" name="Прямоугольник 30">
                                <a:extLst>
                                  <a:ext uri="{FF2B5EF4-FFF2-40B4-BE49-F238E27FC236}">
                                    <a16:creationId xmlns:a16="http://schemas.microsoft.com/office/drawing/2014/main" id="{C7300F9B-03E0-4269-88EA-79AB6F875036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5938838" y="6852213"/>
                                <a:ext cx="1227837" cy="185537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23" name="Прямоугольник 122">
                                <a:extLst>
                                  <a:ext uri="{FF2B5EF4-FFF2-40B4-BE49-F238E27FC236}">
                                    <a16:creationId xmlns:a16="http://schemas.microsoft.com/office/drawing/2014/main" id="{7C53E8C4-6C6D-489D-923C-32FC2167F3D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579573" y="6819679"/>
                                <a:ext cx="5052819" cy="289342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  <p:sp>
                            <p:nvSpPr>
                              <p:cNvPr id="124" name="Прямоугольник 123">
                                <a:extLst>
                                  <a:ext uri="{FF2B5EF4-FFF2-40B4-BE49-F238E27FC236}">
                                    <a16:creationId xmlns:a16="http://schemas.microsoft.com/office/drawing/2014/main" id="{61D3E2B7-607C-4C6C-8A90-F4546A2D6A2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337379" y="6852213"/>
                                <a:ext cx="1227837" cy="262056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bg1"/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ru-RU"/>
                              </a:p>
                            </p:txBody>
                          </p:sp>
                        </p:grpSp>
                        <p:sp>
                          <p:nvSpPr>
                            <p:cNvPr id="126" name="Прямоугольник 125">
                              <a:extLst>
                                <a:ext uri="{FF2B5EF4-FFF2-40B4-BE49-F238E27FC236}">
                                  <a16:creationId xmlns:a16="http://schemas.microsoft.com/office/drawing/2014/main" id="{2D5E8A88-4759-4A02-80AA-A9AA14414D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6366219" y="4276779"/>
                              <a:ext cx="1227837" cy="85403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  <p:sp>
                          <p:nvSpPr>
                            <p:cNvPr id="127" name="Прямоугольник 126">
                              <a:extLst>
                                <a:ext uri="{FF2B5EF4-FFF2-40B4-BE49-F238E27FC236}">
                                  <a16:creationId xmlns:a16="http://schemas.microsoft.com/office/drawing/2014/main" id="{32EBAD51-964E-4DCA-8327-8FB8686D61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584951" y="4677862"/>
                              <a:ext cx="6727949" cy="998114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ru-RU"/>
                            </a:p>
                          </p:txBody>
                        </p:sp>
                      </p:grpSp>
                      <p:sp>
                        <p:nvSpPr>
                          <p:cNvPr id="226" name="Полилиния: фигура 225">
                            <a:extLst>
                              <a:ext uri="{FF2B5EF4-FFF2-40B4-BE49-F238E27FC236}">
                                <a16:creationId xmlns:a16="http://schemas.microsoft.com/office/drawing/2014/main" id="{CE08E0B6-802D-45F2-B5E0-9D6785F00F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045700" y="6255601"/>
                            <a:ext cx="555544" cy="712740"/>
                          </a:xfrm>
                          <a:custGeom>
                            <a:avLst/>
                            <a:gdLst>
                              <a:gd name="connsiteX0" fmla="*/ 0 w 555544"/>
                              <a:gd name="connsiteY0" fmla="*/ 107099 h 712740"/>
                              <a:gd name="connsiteX1" fmla="*/ 0 w 555544"/>
                              <a:gd name="connsiteY1" fmla="*/ 107099 h 712740"/>
                              <a:gd name="connsiteX2" fmla="*/ 165100 w 555544"/>
                              <a:gd name="connsiteY2" fmla="*/ 49949 h 712740"/>
                              <a:gd name="connsiteX3" fmla="*/ 184150 w 555544"/>
                              <a:gd name="connsiteY3" fmla="*/ 30899 h 712740"/>
                              <a:gd name="connsiteX4" fmla="*/ 273050 w 555544"/>
                              <a:gd name="connsiteY4" fmla="*/ 37249 h 712740"/>
                              <a:gd name="connsiteX5" fmla="*/ 355600 w 555544"/>
                              <a:gd name="connsiteY5" fmla="*/ 132499 h 712740"/>
                              <a:gd name="connsiteX6" fmla="*/ 374650 w 555544"/>
                              <a:gd name="connsiteY6" fmla="*/ 170599 h 712740"/>
                              <a:gd name="connsiteX7" fmla="*/ 400050 w 555544"/>
                              <a:gd name="connsiteY7" fmla="*/ 278549 h 712740"/>
                              <a:gd name="connsiteX8" fmla="*/ 425450 w 555544"/>
                              <a:gd name="connsiteY8" fmla="*/ 310299 h 712740"/>
                              <a:gd name="connsiteX9" fmla="*/ 450850 w 555544"/>
                              <a:gd name="connsiteY9" fmla="*/ 361099 h 712740"/>
                              <a:gd name="connsiteX10" fmla="*/ 476250 w 555544"/>
                              <a:gd name="connsiteY10" fmla="*/ 405549 h 712740"/>
                              <a:gd name="connsiteX11" fmla="*/ 482600 w 555544"/>
                              <a:gd name="connsiteY11" fmla="*/ 430949 h 712740"/>
                              <a:gd name="connsiteX12" fmla="*/ 488950 w 555544"/>
                              <a:gd name="connsiteY12" fmla="*/ 462699 h 712740"/>
                              <a:gd name="connsiteX13" fmla="*/ 514350 w 555544"/>
                              <a:gd name="connsiteY13" fmla="*/ 513499 h 712740"/>
                              <a:gd name="connsiteX14" fmla="*/ 533400 w 555544"/>
                              <a:gd name="connsiteY14" fmla="*/ 564299 h 712740"/>
                              <a:gd name="connsiteX15" fmla="*/ 552450 w 555544"/>
                              <a:gd name="connsiteY15" fmla="*/ 640499 h 712740"/>
                              <a:gd name="connsiteX16" fmla="*/ 546100 w 555544"/>
                              <a:gd name="connsiteY16" fmla="*/ 710349 h 712740"/>
                              <a:gd name="connsiteX17" fmla="*/ 431800 w 555544"/>
                              <a:gd name="connsiteY17" fmla="*/ 672249 h 712740"/>
                              <a:gd name="connsiteX18" fmla="*/ 361950 w 555544"/>
                              <a:gd name="connsiteY18" fmla="*/ 615099 h 712740"/>
                              <a:gd name="connsiteX19" fmla="*/ 323850 w 555544"/>
                              <a:gd name="connsiteY19" fmla="*/ 583349 h 712740"/>
                              <a:gd name="connsiteX20" fmla="*/ 215900 w 555544"/>
                              <a:gd name="connsiteY20" fmla="*/ 481749 h 712740"/>
                              <a:gd name="connsiteX21" fmla="*/ 184150 w 555544"/>
                              <a:gd name="connsiteY21" fmla="*/ 443649 h 712740"/>
                              <a:gd name="connsiteX22" fmla="*/ 120650 w 555544"/>
                              <a:gd name="connsiteY22" fmla="*/ 335699 h 712740"/>
                              <a:gd name="connsiteX23" fmla="*/ 107950 w 555544"/>
                              <a:gd name="connsiteY23" fmla="*/ 316649 h 712740"/>
                              <a:gd name="connsiteX24" fmla="*/ 95250 w 555544"/>
                              <a:gd name="connsiteY24" fmla="*/ 291249 h 712740"/>
                              <a:gd name="connsiteX25" fmla="*/ 88900 w 555544"/>
                              <a:gd name="connsiteY25" fmla="*/ 272199 h 712740"/>
                              <a:gd name="connsiteX26" fmla="*/ 50800 w 555544"/>
                              <a:gd name="connsiteY26" fmla="*/ 202349 h 712740"/>
                              <a:gd name="connsiteX27" fmla="*/ 31750 w 555544"/>
                              <a:gd name="connsiteY27" fmla="*/ 132499 h 712740"/>
                              <a:gd name="connsiteX28" fmla="*/ 0 w 555544"/>
                              <a:gd name="connsiteY28" fmla="*/ 107099 h 71274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</a:cxnLst>
                            <a:rect l="l" t="t" r="r" b="b"/>
                            <a:pathLst>
                              <a:path w="555544" h="712740">
                                <a:moveTo>
                                  <a:pt x="0" y="107099"/>
                                </a:moveTo>
                                <a:lnTo>
                                  <a:pt x="0" y="107099"/>
                                </a:lnTo>
                                <a:cubicBezTo>
                                  <a:pt x="97024" y="82843"/>
                                  <a:pt x="106357" y="95638"/>
                                  <a:pt x="165100" y="49949"/>
                                </a:cubicBezTo>
                                <a:cubicBezTo>
                                  <a:pt x="172189" y="44436"/>
                                  <a:pt x="177800" y="37249"/>
                                  <a:pt x="184150" y="30899"/>
                                </a:cubicBezTo>
                                <a:cubicBezTo>
                                  <a:pt x="197879" y="-10289"/>
                                  <a:pt x="191522" y="-12377"/>
                                  <a:pt x="273050" y="37249"/>
                                </a:cubicBezTo>
                                <a:cubicBezTo>
                                  <a:pt x="310827" y="60244"/>
                                  <a:pt x="335353" y="95380"/>
                                  <a:pt x="355600" y="132499"/>
                                </a:cubicBezTo>
                                <a:cubicBezTo>
                                  <a:pt x="362399" y="144964"/>
                                  <a:pt x="368300" y="157899"/>
                                  <a:pt x="374650" y="170599"/>
                                </a:cubicBezTo>
                                <a:cubicBezTo>
                                  <a:pt x="377323" y="183966"/>
                                  <a:pt x="390735" y="259919"/>
                                  <a:pt x="400050" y="278549"/>
                                </a:cubicBezTo>
                                <a:cubicBezTo>
                                  <a:pt x="406111" y="290671"/>
                                  <a:pt x="418347" y="298756"/>
                                  <a:pt x="425450" y="310299"/>
                                </a:cubicBezTo>
                                <a:cubicBezTo>
                                  <a:pt x="435372" y="326423"/>
                                  <a:pt x="441941" y="344394"/>
                                  <a:pt x="450850" y="361099"/>
                                </a:cubicBezTo>
                                <a:cubicBezTo>
                                  <a:pt x="458881" y="376156"/>
                                  <a:pt x="467783" y="390732"/>
                                  <a:pt x="476250" y="405549"/>
                                </a:cubicBezTo>
                                <a:cubicBezTo>
                                  <a:pt x="478367" y="414016"/>
                                  <a:pt x="480707" y="422430"/>
                                  <a:pt x="482600" y="430949"/>
                                </a:cubicBezTo>
                                <a:cubicBezTo>
                                  <a:pt x="484941" y="441485"/>
                                  <a:pt x="485849" y="452361"/>
                                  <a:pt x="488950" y="462699"/>
                                </a:cubicBezTo>
                                <a:cubicBezTo>
                                  <a:pt x="497423" y="490943"/>
                                  <a:pt x="500055" y="492056"/>
                                  <a:pt x="514350" y="513499"/>
                                </a:cubicBezTo>
                                <a:cubicBezTo>
                                  <a:pt x="529404" y="588770"/>
                                  <a:pt x="509617" y="510787"/>
                                  <a:pt x="533400" y="564299"/>
                                </a:cubicBezTo>
                                <a:cubicBezTo>
                                  <a:pt x="546817" y="594488"/>
                                  <a:pt x="547125" y="608551"/>
                                  <a:pt x="552450" y="640499"/>
                                </a:cubicBezTo>
                                <a:cubicBezTo>
                                  <a:pt x="550333" y="663782"/>
                                  <a:pt x="564195" y="695544"/>
                                  <a:pt x="546100" y="710349"/>
                                </a:cubicBezTo>
                                <a:cubicBezTo>
                                  <a:pt x="530641" y="722998"/>
                                  <a:pt x="443490" y="681814"/>
                                  <a:pt x="431800" y="672249"/>
                                </a:cubicBezTo>
                                <a:lnTo>
                                  <a:pt x="361950" y="615099"/>
                                </a:lnTo>
                                <a:lnTo>
                                  <a:pt x="323850" y="583349"/>
                                </a:lnTo>
                                <a:cubicBezTo>
                                  <a:pt x="278157" y="545964"/>
                                  <a:pt x="264296" y="539825"/>
                                  <a:pt x="215900" y="481749"/>
                                </a:cubicBezTo>
                                <a:cubicBezTo>
                                  <a:pt x="205317" y="469049"/>
                                  <a:pt x="193181" y="457496"/>
                                  <a:pt x="184150" y="443649"/>
                                </a:cubicBezTo>
                                <a:cubicBezTo>
                                  <a:pt x="161345" y="408681"/>
                                  <a:pt x="143807" y="370435"/>
                                  <a:pt x="120650" y="335699"/>
                                </a:cubicBezTo>
                                <a:cubicBezTo>
                                  <a:pt x="116417" y="329349"/>
                                  <a:pt x="111736" y="323275"/>
                                  <a:pt x="107950" y="316649"/>
                                </a:cubicBezTo>
                                <a:cubicBezTo>
                                  <a:pt x="103254" y="308430"/>
                                  <a:pt x="98979" y="299950"/>
                                  <a:pt x="95250" y="291249"/>
                                </a:cubicBezTo>
                                <a:cubicBezTo>
                                  <a:pt x="92613" y="285097"/>
                                  <a:pt x="92151" y="278050"/>
                                  <a:pt x="88900" y="272199"/>
                                </a:cubicBezTo>
                                <a:cubicBezTo>
                                  <a:pt x="63336" y="226185"/>
                                  <a:pt x="64569" y="247099"/>
                                  <a:pt x="50800" y="202349"/>
                                </a:cubicBezTo>
                                <a:cubicBezTo>
                                  <a:pt x="47268" y="190870"/>
                                  <a:pt x="39481" y="150539"/>
                                  <a:pt x="31750" y="132499"/>
                                </a:cubicBezTo>
                                <a:cubicBezTo>
                                  <a:pt x="20053" y="105206"/>
                                  <a:pt x="5292" y="111332"/>
                                  <a:pt x="0" y="10709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bg1"/>
                          </a:solidFill>
                          <a:ln>
                            <a:noFill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ru-RU"/>
                          </a:p>
                        </p:txBody>
                      </p:sp>
                    </p:grpSp>
                    <p:sp>
                      <p:nvSpPr>
                        <p:cNvPr id="131" name="Полилиния: фигура 130">
                          <a:extLst>
                            <a:ext uri="{FF2B5EF4-FFF2-40B4-BE49-F238E27FC236}">
                              <a16:creationId xmlns:a16="http://schemas.microsoft.com/office/drawing/2014/main" id="{B4A4CC03-2257-4148-A12D-81D104F29A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35013" y="6325010"/>
                          <a:ext cx="555544" cy="712740"/>
                        </a:xfrm>
                        <a:custGeom>
                          <a:avLst/>
                          <a:gdLst>
                            <a:gd name="connsiteX0" fmla="*/ 0 w 555544"/>
                            <a:gd name="connsiteY0" fmla="*/ 107099 h 712740"/>
                            <a:gd name="connsiteX1" fmla="*/ 0 w 555544"/>
                            <a:gd name="connsiteY1" fmla="*/ 107099 h 712740"/>
                            <a:gd name="connsiteX2" fmla="*/ 165100 w 555544"/>
                            <a:gd name="connsiteY2" fmla="*/ 49949 h 712740"/>
                            <a:gd name="connsiteX3" fmla="*/ 184150 w 555544"/>
                            <a:gd name="connsiteY3" fmla="*/ 30899 h 712740"/>
                            <a:gd name="connsiteX4" fmla="*/ 273050 w 555544"/>
                            <a:gd name="connsiteY4" fmla="*/ 37249 h 712740"/>
                            <a:gd name="connsiteX5" fmla="*/ 355600 w 555544"/>
                            <a:gd name="connsiteY5" fmla="*/ 132499 h 712740"/>
                            <a:gd name="connsiteX6" fmla="*/ 374650 w 555544"/>
                            <a:gd name="connsiteY6" fmla="*/ 170599 h 712740"/>
                            <a:gd name="connsiteX7" fmla="*/ 400050 w 555544"/>
                            <a:gd name="connsiteY7" fmla="*/ 278549 h 712740"/>
                            <a:gd name="connsiteX8" fmla="*/ 425450 w 555544"/>
                            <a:gd name="connsiteY8" fmla="*/ 310299 h 712740"/>
                            <a:gd name="connsiteX9" fmla="*/ 450850 w 555544"/>
                            <a:gd name="connsiteY9" fmla="*/ 361099 h 712740"/>
                            <a:gd name="connsiteX10" fmla="*/ 476250 w 555544"/>
                            <a:gd name="connsiteY10" fmla="*/ 405549 h 712740"/>
                            <a:gd name="connsiteX11" fmla="*/ 482600 w 555544"/>
                            <a:gd name="connsiteY11" fmla="*/ 430949 h 712740"/>
                            <a:gd name="connsiteX12" fmla="*/ 488950 w 555544"/>
                            <a:gd name="connsiteY12" fmla="*/ 462699 h 712740"/>
                            <a:gd name="connsiteX13" fmla="*/ 514350 w 555544"/>
                            <a:gd name="connsiteY13" fmla="*/ 513499 h 712740"/>
                            <a:gd name="connsiteX14" fmla="*/ 533400 w 555544"/>
                            <a:gd name="connsiteY14" fmla="*/ 564299 h 712740"/>
                            <a:gd name="connsiteX15" fmla="*/ 552450 w 555544"/>
                            <a:gd name="connsiteY15" fmla="*/ 640499 h 712740"/>
                            <a:gd name="connsiteX16" fmla="*/ 546100 w 555544"/>
                            <a:gd name="connsiteY16" fmla="*/ 710349 h 712740"/>
                            <a:gd name="connsiteX17" fmla="*/ 431800 w 555544"/>
                            <a:gd name="connsiteY17" fmla="*/ 672249 h 712740"/>
                            <a:gd name="connsiteX18" fmla="*/ 361950 w 555544"/>
                            <a:gd name="connsiteY18" fmla="*/ 615099 h 712740"/>
                            <a:gd name="connsiteX19" fmla="*/ 323850 w 555544"/>
                            <a:gd name="connsiteY19" fmla="*/ 583349 h 712740"/>
                            <a:gd name="connsiteX20" fmla="*/ 215900 w 555544"/>
                            <a:gd name="connsiteY20" fmla="*/ 481749 h 712740"/>
                            <a:gd name="connsiteX21" fmla="*/ 184150 w 555544"/>
                            <a:gd name="connsiteY21" fmla="*/ 443649 h 712740"/>
                            <a:gd name="connsiteX22" fmla="*/ 120650 w 555544"/>
                            <a:gd name="connsiteY22" fmla="*/ 335699 h 712740"/>
                            <a:gd name="connsiteX23" fmla="*/ 107950 w 555544"/>
                            <a:gd name="connsiteY23" fmla="*/ 316649 h 712740"/>
                            <a:gd name="connsiteX24" fmla="*/ 95250 w 555544"/>
                            <a:gd name="connsiteY24" fmla="*/ 291249 h 712740"/>
                            <a:gd name="connsiteX25" fmla="*/ 88900 w 555544"/>
                            <a:gd name="connsiteY25" fmla="*/ 272199 h 712740"/>
                            <a:gd name="connsiteX26" fmla="*/ 50800 w 555544"/>
                            <a:gd name="connsiteY26" fmla="*/ 202349 h 712740"/>
                            <a:gd name="connsiteX27" fmla="*/ 31750 w 555544"/>
                            <a:gd name="connsiteY27" fmla="*/ 132499 h 712740"/>
                            <a:gd name="connsiteX28" fmla="*/ 0 w 555544"/>
                            <a:gd name="connsiteY28" fmla="*/ 107099 h 71274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555544" h="712740">
                              <a:moveTo>
                                <a:pt x="0" y="107099"/>
                              </a:moveTo>
                              <a:lnTo>
                                <a:pt x="0" y="107099"/>
                              </a:lnTo>
                              <a:cubicBezTo>
                                <a:pt x="97024" y="82843"/>
                                <a:pt x="106357" y="95638"/>
                                <a:pt x="165100" y="49949"/>
                              </a:cubicBezTo>
                              <a:cubicBezTo>
                                <a:pt x="172189" y="44436"/>
                                <a:pt x="177800" y="37249"/>
                                <a:pt x="184150" y="30899"/>
                              </a:cubicBezTo>
                              <a:cubicBezTo>
                                <a:pt x="197879" y="-10289"/>
                                <a:pt x="191522" y="-12377"/>
                                <a:pt x="273050" y="37249"/>
                              </a:cubicBezTo>
                              <a:cubicBezTo>
                                <a:pt x="310827" y="60244"/>
                                <a:pt x="335353" y="95380"/>
                                <a:pt x="355600" y="132499"/>
                              </a:cubicBezTo>
                              <a:cubicBezTo>
                                <a:pt x="362399" y="144964"/>
                                <a:pt x="368300" y="157899"/>
                                <a:pt x="374650" y="170599"/>
                              </a:cubicBezTo>
                              <a:cubicBezTo>
                                <a:pt x="377323" y="183966"/>
                                <a:pt x="390735" y="259919"/>
                                <a:pt x="400050" y="278549"/>
                              </a:cubicBezTo>
                              <a:cubicBezTo>
                                <a:pt x="406111" y="290671"/>
                                <a:pt x="418347" y="298756"/>
                                <a:pt x="425450" y="310299"/>
                              </a:cubicBezTo>
                              <a:cubicBezTo>
                                <a:pt x="435372" y="326423"/>
                                <a:pt x="441941" y="344394"/>
                                <a:pt x="450850" y="361099"/>
                              </a:cubicBezTo>
                              <a:cubicBezTo>
                                <a:pt x="458881" y="376156"/>
                                <a:pt x="467783" y="390732"/>
                                <a:pt x="476250" y="405549"/>
                              </a:cubicBezTo>
                              <a:cubicBezTo>
                                <a:pt x="478367" y="414016"/>
                                <a:pt x="480707" y="422430"/>
                                <a:pt x="482600" y="430949"/>
                              </a:cubicBezTo>
                              <a:cubicBezTo>
                                <a:pt x="484941" y="441485"/>
                                <a:pt x="485849" y="452361"/>
                                <a:pt x="488950" y="462699"/>
                              </a:cubicBezTo>
                              <a:cubicBezTo>
                                <a:pt x="497423" y="490943"/>
                                <a:pt x="500055" y="492056"/>
                                <a:pt x="514350" y="513499"/>
                              </a:cubicBezTo>
                              <a:cubicBezTo>
                                <a:pt x="529404" y="588770"/>
                                <a:pt x="509617" y="510787"/>
                                <a:pt x="533400" y="564299"/>
                              </a:cubicBezTo>
                              <a:cubicBezTo>
                                <a:pt x="546817" y="594488"/>
                                <a:pt x="547125" y="608551"/>
                                <a:pt x="552450" y="640499"/>
                              </a:cubicBezTo>
                              <a:cubicBezTo>
                                <a:pt x="550333" y="663782"/>
                                <a:pt x="564195" y="695544"/>
                                <a:pt x="546100" y="710349"/>
                              </a:cubicBezTo>
                              <a:cubicBezTo>
                                <a:pt x="530641" y="722998"/>
                                <a:pt x="443490" y="681814"/>
                                <a:pt x="431800" y="672249"/>
                              </a:cubicBezTo>
                              <a:lnTo>
                                <a:pt x="361950" y="615099"/>
                              </a:lnTo>
                              <a:lnTo>
                                <a:pt x="323850" y="583349"/>
                              </a:lnTo>
                              <a:cubicBezTo>
                                <a:pt x="278157" y="545964"/>
                                <a:pt x="264296" y="539825"/>
                                <a:pt x="215900" y="481749"/>
                              </a:cubicBezTo>
                              <a:cubicBezTo>
                                <a:pt x="205317" y="469049"/>
                                <a:pt x="193181" y="457496"/>
                                <a:pt x="184150" y="443649"/>
                              </a:cubicBezTo>
                              <a:cubicBezTo>
                                <a:pt x="161345" y="408681"/>
                                <a:pt x="143807" y="370435"/>
                                <a:pt x="120650" y="335699"/>
                              </a:cubicBezTo>
                              <a:cubicBezTo>
                                <a:pt x="116417" y="329349"/>
                                <a:pt x="111736" y="323275"/>
                                <a:pt x="107950" y="316649"/>
                              </a:cubicBezTo>
                              <a:cubicBezTo>
                                <a:pt x="103254" y="308430"/>
                                <a:pt x="98979" y="299950"/>
                                <a:pt x="95250" y="291249"/>
                              </a:cubicBezTo>
                              <a:cubicBezTo>
                                <a:pt x="92613" y="285097"/>
                                <a:pt x="92151" y="278050"/>
                                <a:pt x="88900" y="272199"/>
                              </a:cubicBezTo>
                              <a:cubicBezTo>
                                <a:pt x="63336" y="226185"/>
                                <a:pt x="64569" y="247099"/>
                                <a:pt x="50800" y="202349"/>
                              </a:cubicBezTo>
                              <a:cubicBezTo>
                                <a:pt x="47268" y="190870"/>
                                <a:pt x="39481" y="150539"/>
                                <a:pt x="31750" y="132499"/>
                              </a:cubicBezTo>
                              <a:cubicBezTo>
                                <a:pt x="20053" y="105206"/>
                                <a:pt x="5292" y="111332"/>
                                <a:pt x="0" y="10709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ru-RU"/>
                        </a:p>
                      </p:txBody>
                    </p:sp>
                  </p:grpSp>
                  <p:sp>
                    <p:nvSpPr>
                      <p:cNvPr id="229" name="Полилиния: фигура 228">
                        <a:extLst>
                          <a:ext uri="{FF2B5EF4-FFF2-40B4-BE49-F238E27FC236}">
                            <a16:creationId xmlns:a16="http://schemas.microsoft.com/office/drawing/2014/main" id="{4685A9FF-A5C1-42F4-8487-09FED3F67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11151" y="6494264"/>
                        <a:ext cx="496149" cy="414536"/>
                      </a:xfrm>
                      <a:custGeom>
                        <a:avLst/>
                        <a:gdLst>
                          <a:gd name="connsiteX0" fmla="*/ 849 w 496149"/>
                          <a:gd name="connsiteY0" fmla="*/ 77986 h 414536"/>
                          <a:gd name="connsiteX1" fmla="*/ 32599 w 496149"/>
                          <a:gd name="connsiteY1" fmla="*/ 46236 h 414536"/>
                          <a:gd name="connsiteX2" fmla="*/ 45299 w 496149"/>
                          <a:gd name="connsiteY2" fmla="*/ 27186 h 414536"/>
                          <a:gd name="connsiteX3" fmla="*/ 64349 w 496149"/>
                          <a:gd name="connsiteY3" fmla="*/ 20836 h 414536"/>
                          <a:gd name="connsiteX4" fmla="*/ 89749 w 496149"/>
                          <a:gd name="connsiteY4" fmla="*/ 1786 h 414536"/>
                          <a:gd name="connsiteX5" fmla="*/ 210399 w 496149"/>
                          <a:gd name="connsiteY5" fmla="*/ 39886 h 414536"/>
                          <a:gd name="connsiteX6" fmla="*/ 223099 w 496149"/>
                          <a:gd name="connsiteY6" fmla="*/ 71636 h 414536"/>
                          <a:gd name="connsiteX7" fmla="*/ 267549 w 496149"/>
                          <a:gd name="connsiteY7" fmla="*/ 135136 h 414536"/>
                          <a:gd name="connsiteX8" fmla="*/ 286599 w 496149"/>
                          <a:gd name="connsiteY8" fmla="*/ 154186 h 414536"/>
                          <a:gd name="connsiteX9" fmla="*/ 337399 w 496149"/>
                          <a:gd name="connsiteY9" fmla="*/ 185936 h 414536"/>
                          <a:gd name="connsiteX10" fmla="*/ 356449 w 496149"/>
                          <a:gd name="connsiteY10" fmla="*/ 204986 h 414536"/>
                          <a:gd name="connsiteX11" fmla="*/ 400899 w 496149"/>
                          <a:gd name="connsiteY11" fmla="*/ 224036 h 414536"/>
                          <a:gd name="connsiteX12" fmla="*/ 438999 w 496149"/>
                          <a:gd name="connsiteY12" fmla="*/ 274836 h 414536"/>
                          <a:gd name="connsiteX13" fmla="*/ 458049 w 496149"/>
                          <a:gd name="connsiteY13" fmla="*/ 293886 h 414536"/>
                          <a:gd name="connsiteX14" fmla="*/ 489799 w 496149"/>
                          <a:gd name="connsiteY14" fmla="*/ 363736 h 414536"/>
                          <a:gd name="connsiteX15" fmla="*/ 496149 w 496149"/>
                          <a:gd name="connsiteY15" fmla="*/ 389136 h 414536"/>
                          <a:gd name="connsiteX16" fmla="*/ 489799 w 496149"/>
                          <a:gd name="connsiteY16" fmla="*/ 408186 h 414536"/>
                          <a:gd name="connsiteX17" fmla="*/ 470749 w 496149"/>
                          <a:gd name="connsiteY17" fmla="*/ 414536 h 414536"/>
                          <a:gd name="connsiteX18" fmla="*/ 394549 w 496149"/>
                          <a:gd name="connsiteY18" fmla="*/ 408186 h 414536"/>
                          <a:gd name="connsiteX19" fmla="*/ 350099 w 496149"/>
                          <a:gd name="connsiteY19" fmla="*/ 382786 h 414536"/>
                          <a:gd name="connsiteX20" fmla="*/ 286599 w 496149"/>
                          <a:gd name="connsiteY20" fmla="*/ 344686 h 414536"/>
                          <a:gd name="connsiteX21" fmla="*/ 267549 w 496149"/>
                          <a:gd name="connsiteY21" fmla="*/ 325636 h 414536"/>
                          <a:gd name="connsiteX22" fmla="*/ 216749 w 496149"/>
                          <a:gd name="connsiteY22" fmla="*/ 287536 h 414536"/>
                          <a:gd name="connsiteX23" fmla="*/ 172299 w 496149"/>
                          <a:gd name="connsiteY23" fmla="*/ 262136 h 414536"/>
                          <a:gd name="connsiteX24" fmla="*/ 121499 w 496149"/>
                          <a:gd name="connsiteY24" fmla="*/ 224036 h 414536"/>
                          <a:gd name="connsiteX25" fmla="*/ 96099 w 496149"/>
                          <a:gd name="connsiteY25" fmla="*/ 198636 h 414536"/>
                          <a:gd name="connsiteX26" fmla="*/ 70699 w 496149"/>
                          <a:gd name="connsiteY26" fmla="*/ 179586 h 414536"/>
                          <a:gd name="connsiteX27" fmla="*/ 57999 w 496149"/>
                          <a:gd name="connsiteY27" fmla="*/ 160536 h 414536"/>
                          <a:gd name="connsiteX28" fmla="*/ 38949 w 496149"/>
                          <a:gd name="connsiteY28" fmla="*/ 147836 h 414536"/>
                          <a:gd name="connsiteX29" fmla="*/ 19899 w 496149"/>
                          <a:gd name="connsiteY29" fmla="*/ 122436 h 414536"/>
                          <a:gd name="connsiteX30" fmla="*/ 849 w 496149"/>
                          <a:gd name="connsiteY30" fmla="*/ 77986 h 4145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496149" h="414536">
                            <a:moveTo>
                              <a:pt x="849" y="77986"/>
                            </a:moveTo>
                            <a:cubicBezTo>
                              <a:pt x="2966" y="65286"/>
                              <a:pt x="22743" y="57500"/>
                              <a:pt x="32599" y="46236"/>
                            </a:cubicBezTo>
                            <a:cubicBezTo>
                              <a:pt x="37625" y="40493"/>
                              <a:pt x="39340" y="31954"/>
                              <a:pt x="45299" y="27186"/>
                            </a:cubicBezTo>
                            <a:cubicBezTo>
                              <a:pt x="50526" y="23005"/>
                              <a:pt x="57999" y="22953"/>
                              <a:pt x="64349" y="20836"/>
                            </a:cubicBezTo>
                            <a:cubicBezTo>
                              <a:pt x="72816" y="14486"/>
                              <a:pt x="79180" y="2342"/>
                              <a:pt x="89749" y="1786"/>
                            </a:cubicBezTo>
                            <a:cubicBezTo>
                              <a:pt x="177943" y="-2856"/>
                              <a:pt x="169424" y="-1089"/>
                              <a:pt x="210399" y="39886"/>
                            </a:cubicBezTo>
                            <a:cubicBezTo>
                              <a:pt x="214632" y="50469"/>
                              <a:pt x="218001" y="61441"/>
                              <a:pt x="223099" y="71636"/>
                            </a:cubicBezTo>
                            <a:cubicBezTo>
                              <a:pt x="235233" y="95904"/>
                              <a:pt x="249691" y="114727"/>
                              <a:pt x="267549" y="135136"/>
                            </a:cubicBezTo>
                            <a:cubicBezTo>
                              <a:pt x="273463" y="141894"/>
                              <a:pt x="279781" y="148342"/>
                              <a:pt x="286599" y="154186"/>
                            </a:cubicBezTo>
                            <a:cubicBezTo>
                              <a:pt x="353314" y="211371"/>
                              <a:pt x="272353" y="139474"/>
                              <a:pt x="337399" y="185936"/>
                            </a:cubicBezTo>
                            <a:cubicBezTo>
                              <a:pt x="344707" y="191156"/>
                              <a:pt x="349141" y="199766"/>
                              <a:pt x="356449" y="204986"/>
                            </a:cubicBezTo>
                            <a:cubicBezTo>
                              <a:pt x="370181" y="214794"/>
                              <a:pt x="385353" y="218854"/>
                              <a:pt x="400899" y="224036"/>
                            </a:cubicBezTo>
                            <a:cubicBezTo>
                              <a:pt x="445899" y="269036"/>
                              <a:pt x="391658" y="211715"/>
                              <a:pt x="438999" y="274836"/>
                            </a:cubicBezTo>
                            <a:cubicBezTo>
                              <a:pt x="444387" y="282020"/>
                              <a:pt x="453228" y="286310"/>
                              <a:pt x="458049" y="293886"/>
                            </a:cubicBezTo>
                            <a:cubicBezTo>
                              <a:pt x="471086" y="314373"/>
                              <a:pt x="482891" y="339559"/>
                              <a:pt x="489799" y="363736"/>
                            </a:cubicBezTo>
                            <a:cubicBezTo>
                              <a:pt x="492197" y="372127"/>
                              <a:pt x="494032" y="380669"/>
                              <a:pt x="496149" y="389136"/>
                            </a:cubicBezTo>
                            <a:cubicBezTo>
                              <a:pt x="494032" y="395486"/>
                              <a:pt x="494532" y="403453"/>
                              <a:pt x="489799" y="408186"/>
                            </a:cubicBezTo>
                            <a:cubicBezTo>
                              <a:pt x="485066" y="412919"/>
                              <a:pt x="477442" y="414536"/>
                              <a:pt x="470749" y="414536"/>
                            </a:cubicBezTo>
                            <a:cubicBezTo>
                              <a:pt x="445261" y="414536"/>
                              <a:pt x="419949" y="410303"/>
                              <a:pt x="394549" y="408186"/>
                            </a:cubicBezTo>
                            <a:cubicBezTo>
                              <a:pt x="379732" y="399719"/>
                              <a:pt x="365124" y="390877"/>
                              <a:pt x="350099" y="382786"/>
                            </a:cubicBezTo>
                            <a:cubicBezTo>
                              <a:pt x="313373" y="363011"/>
                              <a:pt x="315278" y="369268"/>
                              <a:pt x="286599" y="344686"/>
                            </a:cubicBezTo>
                            <a:cubicBezTo>
                              <a:pt x="279781" y="338842"/>
                              <a:pt x="274499" y="331323"/>
                              <a:pt x="267549" y="325636"/>
                            </a:cubicBezTo>
                            <a:cubicBezTo>
                              <a:pt x="251167" y="312232"/>
                              <a:pt x="233682" y="300236"/>
                              <a:pt x="216749" y="287536"/>
                            </a:cubicBezTo>
                            <a:cubicBezTo>
                              <a:pt x="185994" y="264470"/>
                              <a:pt x="201389" y="271833"/>
                              <a:pt x="172299" y="262136"/>
                            </a:cubicBezTo>
                            <a:cubicBezTo>
                              <a:pt x="94530" y="184367"/>
                              <a:pt x="193718" y="278200"/>
                              <a:pt x="121499" y="224036"/>
                            </a:cubicBezTo>
                            <a:cubicBezTo>
                              <a:pt x="111920" y="216852"/>
                              <a:pt x="105110" y="206521"/>
                              <a:pt x="96099" y="198636"/>
                            </a:cubicBezTo>
                            <a:cubicBezTo>
                              <a:pt x="88134" y="191667"/>
                              <a:pt x="78183" y="187070"/>
                              <a:pt x="70699" y="179586"/>
                            </a:cubicBezTo>
                            <a:cubicBezTo>
                              <a:pt x="65303" y="174190"/>
                              <a:pt x="63395" y="165932"/>
                              <a:pt x="57999" y="160536"/>
                            </a:cubicBezTo>
                            <a:cubicBezTo>
                              <a:pt x="52603" y="155140"/>
                              <a:pt x="44345" y="153232"/>
                              <a:pt x="38949" y="147836"/>
                            </a:cubicBezTo>
                            <a:cubicBezTo>
                              <a:pt x="31465" y="140352"/>
                              <a:pt x="27383" y="129920"/>
                              <a:pt x="19899" y="122436"/>
                            </a:cubicBezTo>
                            <a:cubicBezTo>
                              <a:pt x="-912" y="101625"/>
                              <a:pt x="-1268" y="90686"/>
                              <a:pt x="849" y="77986"/>
                            </a:cubicBezTo>
                            <a:close/>
                          </a:path>
                        </a:pathLst>
                      </a:custGeom>
                      <a:solidFill>
                        <a:schemeClr val="bg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ru-RU"/>
                      </a:p>
                    </p:txBody>
                  </p:sp>
                </p:grpSp>
                <p:sp>
                  <p:nvSpPr>
                    <p:cNvPr id="234" name="Прямоугольник 233">
                      <a:extLst>
                        <a:ext uri="{FF2B5EF4-FFF2-40B4-BE49-F238E27FC236}">
                          <a16:creationId xmlns:a16="http://schemas.microsoft.com/office/drawing/2014/main" id="{82D253EF-BCD8-4881-8648-C7DF45F0B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8742" y="5164026"/>
                      <a:ext cx="210933" cy="4333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40" name="Прямоугольник 139">
                      <a:extLst>
                        <a:ext uri="{FF2B5EF4-FFF2-40B4-BE49-F238E27FC236}">
                          <a16:creationId xmlns:a16="http://schemas.microsoft.com/office/drawing/2014/main" id="{1935A527-3AEC-4C47-A6D7-29ADACD525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3439" y="5373619"/>
                      <a:ext cx="210933" cy="4333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41" name="Прямоугольник 140">
                      <a:extLst>
                        <a:ext uri="{FF2B5EF4-FFF2-40B4-BE49-F238E27FC236}">
                          <a16:creationId xmlns:a16="http://schemas.microsoft.com/office/drawing/2014/main" id="{902D0B02-DC02-4466-9CD0-32C13785A0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15895" y="5329483"/>
                      <a:ext cx="210933" cy="4333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  <p:sp>
                  <p:nvSpPr>
                    <p:cNvPr id="142" name="Прямоугольник 141">
                      <a:extLst>
                        <a:ext uri="{FF2B5EF4-FFF2-40B4-BE49-F238E27FC236}">
                          <a16:creationId xmlns:a16="http://schemas.microsoft.com/office/drawing/2014/main" id="{21D844DF-0185-4EB5-8CD3-2FD18C31FF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533328" y="5335547"/>
                      <a:ext cx="210933" cy="4333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/>
                    </a:p>
                  </p:txBody>
                </p:sp>
              </p:grp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A85C7C8-9C67-4217-8572-32EBA7493C9B}"/>
                      </a:ext>
                    </a:extLst>
                  </p:cNvPr>
                  <p:cNvSpPr txBox="1"/>
                  <p:nvPr/>
                </p:nvSpPr>
                <p:spPr>
                  <a:xfrm>
                    <a:off x="7535400" y="4494128"/>
                    <a:ext cx="119103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Коллиматор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90FF9A2-375B-46FD-A48D-9A71974AA5FF}"/>
                      </a:ext>
                    </a:extLst>
                  </p:cNvPr>
                  <p:cNvSpPr txBox="1"/>
                  <p:nvPr/>
                </p:nvSpPr>
                <p:spPr>
                  <a:xfrm>
                    <a:off x="13167713" y="5055245"/>
                    <a:ext cx="9381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Детектор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F5CAFA0E-5CE0-49E4-9720-BF7621818FE3}"/>
                      </a:ext>
                    </a:extLst>
                  </p:cNvPr>
                  <p:cNvSpPr txBox="1"/>
                  <p:nvPr/>
                </p:nvSpPr>
                <p:spPr>
                  <a:xfrm>
                    <a:off x="12377132" y="4827817"/>
                    <a:ext cx="9052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Образец</a:t>
                    </a: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ED64810-732A-47BC-A1F1-B487C2C89B0D}"/>
                      </a:ext>
                    </a:extLst>
                  </p:cNvPr>
                  <p:cNvSpPr txBox="1"/>
                  <p:nvPr/>
                </p:nvSpPr>
                <p:spPr>
                  <a:xfrm>
                    <a:off x="8331182" y="4985598"/>
                    <a:ext cx="137486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Трансфокатор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93DF29C2-F8EF-41E4-AE74-AFE64055120B}"/>
                      </a:ext>
                    </a:extLst>
                  </p:cNvPr>
                  <p:cNvSpPr txBox="1"/>
                  <p:nvPr/>
                </p:nvSpPr>
                <p:spPr>
                  <a:xfrm>
                    <a:off x="7002145" y="4722602"/>
                    <a:ext cx="78617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Фильтр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BC5C28D-4BFA-4CBD-B25A-799DD4E2AB50}"/>
                      </a:ext>
                    </a:extLst>
                  </p:cNvPr>
                  <p:cNvSpPr txBox="1"/>
                  <p:nvPr/>
                </p:nvSpPr>
                <p:spPr>
                  <a:xfrm>
                    <a:off x="4739570" y="4845756"/>
                    <a:ext cx="11629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Накопитель</a:t>
                    </a:r>
                  </a:p>
                </p:txBody>
              </p: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7F67A34-A258-4B5C-8CE5-F8ECA4B1FD97}"/>
                      </a:ext>
                    </a:extLst>
                  </p:cNvPr>
                  <p:cNvSpPr txBox="1"/>
                  <p:nvPr/>
                </p:nvSpPr>
                <p:spPr>
                  <a:xfrm>
                    <a:off x="5023460" y="5952931"/>
                    <a:ext cx="109401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Ондулятор</a:t>
                    </a:r>
                  </a:p>
                </p:txBody>
              </p:sp>
              <p:cxnSp>
                <p:nvCxnSpPr>
                  <p:cNvPr id="144" name="Прямая со стрелкой 143">
                    <a:extLst>
                      <a:ext uri="{FF2B5EF4-FFF2-40B4-BE49-F238E27FC236}">
                        <a16:creationId xmlns:a16="http://schemas.microsoft.com/office/drawing/2014/main" id="{E96C3EBB-B055-467E-8C08-E34B0B64DD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86604" y="4980051"/>
                    <a:ext cx="0" cy="155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AC1B8F87-B862-4B68-BA05-F519AA8856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8485" y="4630286"/>
                    <a:ext cx="65158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Щели</a:t>
                    </a:r>
                  </a:p>
                </p:txBody>
              </p:sp>
              <p:cxnSp>
                <p:nvCxnSpPr>
                  <p:cNvPr id="147" name="Прямая со стрелкой 146">
                    <a:extLst>
                      <a:ext uri="{FF2B5EF4-FFF2-40B4-BE49-F238E27FC236}">
                        <a16:creationId xmlns:a16="http://schemas.microsoft.com/office/drawing/2014/main" id="{C0E275C6-92FD-4001-BBAE-9B213A8269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337" y="4768761"/>
                    <a:ext cx="0" cy="42588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Прямая со стрелкой 148">
                    <a:extLst>
                      <a:ext uri="{FF2B5EF4-FFF2-40B4-BE49-F238E27FC236}">
                        <a16:creationId xmlns:a16="http://schemas.microsoft.com/office/drawing/2014/main" id="{39D4B8DB-826F-4F57-B8A8-A8FC7AB05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012752" y="5257495"/>
                    <a:ext cx="0" cy="184121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Прямая со стрелкой 157">
                    <a:extLst>
                      <a:ext uri="{FF2B5EF4-FFF2-40B4-BE49-F238E27FC236}">
                        <a16:creationId xmlns:a16="http://schemas.microsoft.com/office/drawing/2014/main" id="{7B637748-E189-4C4B-BBBE-532FD4742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828122" y="5088804"/>
                    <a:ext cx="1" cy="27506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Прямая со стрелкой 158">
                    <a:extLst>
                      <a:ext uri="{FF2B5EF4-FFF2-40B4-BE49-F238E27FC236}">
                        <a16:creationId xmlns:a16="http://schemas.microsoft.com/office/drawing/2014/main" id="{11E75221-35BF-422F-984D-89D90A79E3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633441" y="5307211"/>
                    <a:ext cx="0" cy="15575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3" name="Рисунок 162">
                    <a:extLst>
                      <a:ext uri="{FF2B5EF4-FFF2-40B4-BE49-F238E27FC236}">
                        <a16:creationId xmlns:a16="http://schemas.microsoft.com/office/drawing/2014/main" id="{01470A46-611C-4FDE-831D-010851E971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211" t="51737" r="62566" b="29215"/>
                  <a:stretch/>
                </p:blipFill>
                <p:spPr>
                  <a:xfrm>
                    <a:off x="6085242" y="4416114"/>
                    <a:ext cx="887071" cy="972383"/>
                  </a:xfrm>
                  <a:prstGeom prst="rect">
                    <a:avLst/>
                  </a:prstGeom>
                </p:spPr>
              </p:pic>
              <p:cxnSp>
                <p:nvCxnSpPr>
                  <p:cNvPr id="166" name="Прямая со стрелкой 165">
                    <a:extLst>
                      <a:ext uri="{FF2B5EF4-FFF2-40B4-BE49-F238E27FC236}">
                        <a16:creationId xmlns:a16="http://schemas.microsoft.com/office/drawing/2014/main" id="{0ADE297F-F9C0-4547-AE02-48E9225E2A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68086" y="5127025"/>
                    <a:ext cx="249519" cy="2650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B975126-1E64-4608-9174-6ABD933470B9}"/>
                      </a:ext>
                    </a:extLst>
                  </p:cNvPr>
                  <p:cNvSpPr txBox="1"/>
                  <p:nvPr/>
                </p:nvSpPr>
                <p:spPr>
                  <a:xfrm>
                    <a:off x="5746397" y="4510067"/>
                    <a:ext cx="64357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Щель</a:t>
                    </a:r>
                  </a:p>
                </p:txBody>
              </p:sp>
              <p:sp>
                <p:nvSpPr>
                  <p:cNvPr id="34" name="Прямоугольник 33">
                    <a:extLst>
                      <a:ext uri="{FF2B5EF4-FFF2-40B4-BE49-F238E27FC236}">
                        <a16:creationId xmlns:a16="http://schemas.microsoft.com/office/drawing/2014/main" id="{C1B56AC4-AD81-43F5-8E37-4FFFF090DEAC}"/>
                      </a:ext>
                    </a:extLst>
                  </p:cNvPr>
                  <p:cNvSpPr/>
                  <p:nvPr/>
                </p:nvSpPr>
                <p:spPr>
                  <a:xfrm>
                    <a:off x="10419158" y="5804864"/>
                    <a:ext cx="2022958" cy="86719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pic>
                <p:nvPicPr>
                  <p:cNvPr id="169" name="Рисунок 168">
                    <a:extLst>
                      <a:ext uri="{FF2B5EF4-FFF2-40B4-BE49-F238E27FC236}">
                        <a16:creationId xmlns:a16="http://schemas.microsoft.com/office/drawing/2014/main" id="{E890BAC5-3064-47B9-91FF-B941093CFC7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8304" t="56614" r="35001" b="32031"/>
                  <a:stretch/>
                </p:blipFill>
                <p:spPr>
                  <a:xfrm>
                    <a:off x="10412737" y="4547148"/>
                    <a:ext cx="643916" cy="579670"/>
                  </a:xfrm>
                  <a:prstGeom prst="rect">
                    <a:avLst/>
                  </a:prstGeom>
                </p:spPr>
              </p:pic>
              <p:cxnSp>
                <p:nvCxnSpPr>
                  <p:cNvPr id="170" name="Прямая со стрелкой 169">
                    <a:extLst>
                      <a:ext uri="{FF2B5EF4-FFF2-40B4-BE49-F238E27FC236}">
                        <a16:creationId xmlns:a16="http://schemas.microsoft.com/office/drawing/2014/main" id="{1AB16EE7-393C-4F36-822F-AFAF872DD1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34695" y="5081193"/>
                    <a:ext cx="0" cy="26836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Прямая со стрелкой 170">
                    <a:extLst>
                      <a:ext uri="{FF2B5EF4-FFF2-40B4-BE49-F238E27FC236}">
                        <a16:creationId xmlns:a16="http://schemas.microsoft.com/office/drawing/2014/main" id="{38839723-0E0E-4C32-884C-1286B77F5E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09310" y="5127025"/>
                    <a:ext cx="0" cy="303557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Прямая соединительная линия 41">
                    <a:extLst>
                      <a:ext uri="{FF2B5EF4-FFF2-40B4-BE49-F238E27FC236}">
                        <a16:creationId xmlns:a16="http://schemas.microsoft.com/office/drawing/2014/main" id="{BDF0E7E8-3191-468E-95A3-01760476AB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707663" y="5127642"/>
                    <a:ext cx="266567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Прямая со стрелкой 181">
                    <a:extLst>
                      <a:ext uri="{FF2B5EF4-FFF2-40B4-BE49-F238E27FC236}">
                        <a16:creationId xmlns:a16="http://schemas.microsoft.com/office/drawing/2014/main" id="{6D03C0D9-421C-426C-87E4-6529C2118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373333" y="5127025"/>
                    <a:ext cx="1" cy="238556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Прямая со стрелкой 193">
                    <a:extLst>
                      <a:ext uri="{FF2B5EF4-FFF2-40B4-BE49-F238E27FC236}">
                        <a16:creationId xmlns:a16="http://schemas.microsoft.com/office/drawing/2014/main" id="{5DAF2915-9CA7-47F7-B106-882C4D4728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77657" y="5876061"/>
                    <a:ext cx="0" cy="1801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Прямая со стрелкой 195">
                    <a:extLst>
                      <a:ext uri="{FF2B5EF4-FFF2-40B4-BE49-F238E27FC236}">
                        <a16:creationId xmlns:a16="http://schemas.microsoft.com/office/drawing/2014/main" id="{6132D36E-96C3-41D6-90D6-E38E8AADD7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474726" y="5694301"/>
                    <a:ext cx="0" cy="20059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Прямая со стрелкой 205">
                    <a:extLst>
                      <a:ext uri="{FF2B5EF4-FFF2-40B4-BE49-F238E27FC236}">
                        <a16:creationId xmlns:a16="http://schemas.microsoft.com/office/drawing/2014/main" id="{6943B06D-078C-4477-B26A-1F86EA926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19679" y="5119927"/>
                    <a:ext cx="0" cy="155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Прямая со стрелкой 206">
                    <a:extLst>
                      <a:ext uri="{FF2B5EF4-FFF2-40B4-BE49-F238E27FC236}">
                        <a16:creationId xmlns:a16="http://schemas.microsoft.com/office/drawing/2014/main" id="{1ECF35F5-07C5-4D17-BDE7-94B15868ED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70469" y="5838078"/>
                    <a:ext cx="0" cy="18010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4" name="Прямая соединительная линия 63">
                  <a:extLst>
                    <a:ext uri="{FF2B5EF4-FFF2-40B4-BE49-F238E27FC236}">
                      <a16:creationId xmlns:a16="http://schemas.microsoft.com/office/drawing/2014/main" id="{3F504B16-43AA-4A5D-9ED8-6EB3E763B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43270" y="5594969"/>
                  <a:ext cx="0" cy="290229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Прямая соединительная линия 214">
                  <a:extLst>
                    <a:ext uri="{FF2B5EF4-FFF2-40B4-BE49-F238E27FC236}">
                      <a16:creationId xmlns:a16="http://schemas.microsoft.com/office/drawing/2014/main" id="{909CE552-8F61-447E-9AF5-5E22E0402C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37934" y="5448970"/>
                  <a:ext cx="0" cy="436358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Прямая соединительная линия 215">
                  <a:extLst>
                    <a:ext uri="{FF2B5EF4-FFF2-40B4-BE49-F238E27FC236}">
                      <a16:creationId xmlns:a16="http://schemas.microsoft.com/office/drawing/2014/main" id="{996027F4-978E-4CE0-924B-8F42AF9A8F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161033" y="5291847"/>
                  <a:ext cx="0" cy="597641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Прямая соединительная линия 216">
                  <a:extLst>
                    <a:ext uri="{FF2B5EF4-FFF2-40B4-BE49-F238E27FC236}">
                      <a16:creationId xmlns:a16="http://schemas.microsoft.com/office/drawing/2014/main" id="{1E3C3A0E-3D48-4B4E-AF3B-40A7AF46CD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830941" y="5291847"/>
                  <a:ext cx="0" cy="597641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Прямая соединительная линия 218">
                  <a:extLst>
                    <a:ext uri="{FF2B5EF4-FFF2-40B4-BE49-F238E27FC236}">
                      <a16:creationId xmlns:a16="http://schemas.microsoft.com/office/drawing/2014/main" id="{34D4505D-1A26-4BF4-BAAC-7FEB04AA0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843680" y="5410987"/>
                  <a:ext cx="0" cy="454683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Прямая со стрелкой 78">
                  <a:extLst>
                    <a:ext uri="{FF2B5EF4-FFF2-40B4-BE49-F238E27FC236}">
                      <a16:creationId xmlns:a16="http://schemas.microsoft.com/office/drawing/2014/main" id="{9BE2E6CD-0FEA-4320-90FC-819CD3F95E17}"/>
                    </a:ext>
                  </a:extLst>
                </p:cNvPr>
                <p:cNvCxnSpPr/>
                <p:nvPr/>
              </p:nvCxnSpPr>
              <p:spPr>
                <a:xfrm>
                  <a:off x="5975726" y="5889488"/>
                  <a:ext cx="8612144" cy="0"/>
                </a:xfrm>
                <a:prstGeom prst="straightConnector1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Прямая соединительная линия 293">
                  <a:extLst>
                    <a:ext uri="{FF2B5EF4-FFF2-40B4-BE49-F238E27FC236}">
                      <a16:creationId xmlns:a16="http://schemas.microsoft.com/office/drawing/2014/main" id="{390F8C3D-65E7-4963-926C-8E0DFDA01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945922" y="5145566"/>
                  <a:ext cx="0" cy="739762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4994CC2A-C77F-4961-A762-2261910DBFB1}"/>
                    </a:ext>
                  </a:extLst>
                </p:cNvPr>
                <p:cNvSpPr txBox="1"/>
                <p:nvPr/>
              </p:nvSpPr>
              <p:spPr>
                <a:xfrm>
                  <a:off x="14307073" y="5543301"/>
                  <a:ext cx="5277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S, </a:t>
                  </a:r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м</a:t>
                  </a:r>
                </a:p>
              </p:txBody>
            </p:sp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04FF5BB1-4FAC-45AC-9F7E-B5323578BEF5}"/>
                    </a:ext>
                  </a:extLst>
                </p:cNvPr>
                <p:cNvSpPr txBox="1"/>
                <p:nvPr/>
              </p:nvSpPr>
              <p:spPr>
                <a:xfrm>
                  <a:off x="5862264" y="5889367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21C0C712-15FA-4B37-8254-31F4C95EFFDC}"/>
                    </a:ext>
                  </a:extLst>
                </p:cNvPr>
                <p:cNvSpPr txBox="1"/>
                <p:nvPr/>
              </p:nvSpPr>
              <p:spPr>
                <a:xfrm>
                  <a:off x="6963198" y="5891869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25</a:t>
                  </a:r>
                </a:p>
              </p:txBody>
            </p:sp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F3FA2F37-051B-4874-BCA8-57D764C23E52}"/>
                    </a:ext>
                  </a:extLst>
                </p:cNvPr>
                <p:cNvSpPr txBox="1"/>
                <p:nvPr/>
              </p:nvSpPr>
              <p:spPr>
                <a:xfrm>
                  <a:off x="8852916" y="5890112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27</a:t>
                  </a:r>
                </a:p>
              </p:txBody>
            </p:sp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1AFF67AF-7970-4705-B314-EF0C708E1554}"/>
                    </a:ext>
                  </a:extLst>
                </p:cNvPr>
                <p:cNvSpPr txBox="1"/>
                <p:nvPr/>
              </p:nvSpPr>
              <p:spPr>
                <a:xfrm>
                  <a:off x="9798443" y="5901285"/>
                  <a:ext cx="64152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31-34</a:t>
                  </a:r>
                </a:p>
              </p:txBody>
            </p:sp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2D6E3713-67CF-47D6-BB95-9FD0664F46EC}"/>
                    </a:ext>
                  </a:extLst>
                </p:cNvPr>
                <p:cNvSpPr txBox="1"/>
                <p:nvPr/>
              </p:nvSpPr>
              <p:spPr>
                <a:xfrm>
                  <a:off x="11641483" y="5885199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38</a:t>
                  </a:r>
                </a:p>
              </p:txBody>
            </p:sp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BE5E2A7A-6894-48CF-9229-89CD6FA20940}"/>
                    </a:ext>
                  </a:extLst>
                </p:cNvPr>
                <p:cNvSpPr txBox="1"/>
                <p:nvPr/>
              </p:nvSpPr>
              <p:spPr>
                <a:xfrm>
                  <a:off x="12668996" y="5888725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54</a:t>
                  </a:r>
                </a:p>
              </p:txBody>
            </p:sp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B339E871-CCEB-417A-9C0E-BC0633BC5577}"/>
                    </a:ext>
                  </a:extLst>
                </p:cNvPr>
                <p:cNvSpPr txBox="1"/>
                <p:nvPr/>
              </p:nvSpPr>
              <p:spPr>
                <a:xfrm>
                  <a:off x="10988090" y="5897305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36</a:t>
                  </a:r>
                </a:p>
              </p:txBody>
            </p:sp>
            <p:cxnSp>
              <p:nvCxnSpPr>
                <p:cNvPr id="305" name="Прямая соединительная линия 304">
                  <a:extLst>
                    <a:ext uri="{FF2B5EF4-FFF2-40B4-BE49-F238E27FC236}">
                      <a16:creationId xmlns:a16="http://schemas.microsoft.com/office/drawing/2014/main" id="{CCA6959E-46CA-4713-9195-81ED87429A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385795" y="5377773"/>
                  <a:ext cx="1807" cy="507554"/>
                </a:xfrm>
                <a:prstGeom prst="line">
                  <a:avLst/>
                </a:prstGeom>
                <a:ln w="12700">
                  <a:solidFill>
                    <a:schemeClr val="bg1">
                      <a:lumMod val="75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D847D82B-988F-4A81-9073-4087CF6996AB}"/>
                    </a:ext>
                  </a:extLst>
                </p:cNvPr>
                <p:cNvSpPr txBox="1"/>
                <p:nvPr/>
              </p:nvSpPr>
              <p:spPr>
                <a:xfrm>
                  <a:off x="12195883" y="5885199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42</a:t>
                  </a:r>
                </a:p>
              </p:txBody>
            </p:sp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693CA719-6644-433C-A15A-D5E2D40F2B07}"/>
                    </a:ext>
                  </a:extLst>
                </p:cNvPr>
                <p:cNvSpPr txBox="1"/>
                <p:nvPr/>
              </p:nvSpPr>
              <p:spPr>
                <a:xfrm>
                  <a:off x="13756260" y="5885198"/>
                  <a:ext cx="3834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</a:p>
              </p:txBody>
            </p:sp>
          </p:grpSp>
          <p:cxnSp>
            <p:nvCxnSpPr>
              <p:cNvPr id="309" name="Прямая соединительная линия 308">
                <a:extLst>
                  <a:ext uri="{FF2B5EF4-FFF2-40B4-BE49-F238E27FC236}">
                    <a16:creationId xmlns:a16="http://schemas.microsoft.com/office/drawing/2014/main" id="{CC3A4545-F9B4-4F14-A5AE-A00F3D0880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124885" y="5450243"/>
                <a:ext cx="0" cy="442626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E4B38A9C-8931-402D-B5C7-C1A1C5CF6660}"/>
                </a:ext>
              </a:extLst>
            </p:cNvPr>
            <p:cNvSpPr txBox="1"/>
            <p:nvPr/>
          </p:nvSpPr>
          <p:spPr>
            <a:xfrm>
              <a:off x="8196233" y="5557892"/>
              <a:ext cx="2757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Многослойный монохроматор</a:t>
              </a:r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1653BBD4-B19A-4B25-B2BE-1F432B5BE684}"/>
                </a:ext>
              </a:extLst>
            </p:cNvPr>
            <p:cNvSpPr txBox="1"/>
            <p:nvPr/>
          </p:nvSpPr>
          <p:spPr>
            <a:xfrm>
              <a:off x="10979060" y="5410987"/>
              <a:ext cx="3329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Четырехкристалльный монохроматор</a:t>
              </a:r>
            </a:p>
          </p:txBody>
        </p: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7ED20A31-8AF3-42A7-A8F3-0EE65F7C76F1}"/>
              </a:ext>
            </a:extLst>
          </p:cNvPr>
          <p:cNvSpPr txBox="1"/>
          <p:nvPr/>
        </p:nvSpPr>
        <p:spPr>
          <a:xfrm>
            <a:off x="7195071" y="6993625"/>
            <a:ext cx="7559192" cy="430887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FEB790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2.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ондуляторов.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магнитное поле,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11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период ондулятора,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длина ондулятора, </a:t>
            </a:r>
            <a:b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параметр ондуляторности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z="1100" i="1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sz="11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11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ru-RU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угловая расходимость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ru-RU" sz="11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</a:t>
            </a:r>
            <a:r>
              <a:rPr lang="en-US" sz="11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полная мощность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66F5659-AFF7-4C60-88DB-92685776DEB2}"/>
              </a:ext>
            </a:extLst>
          </p:cNvPr>
          <p:cNvSpPr txBox="1"/>
          <p:nvPr/>
        </p:nvSpPr>
        <p:spPr>
          <a:xfrm>
            <a:off x="4763735" y="6998392"/>
            <a:ext cx="2273556" cy="430887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FEB790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1. </a:t>
            </a:r>
            <a:b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накопителя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9B87D989-DF63-43EB-BEE4-29871EA758AB}"/>
              </a:ext>
            </a:extLst>
          </p:cNvPr>
          <p:cNvSpPr txBox="1"/>
          <p:nvPr/>
        </p:nvSpPr>
        <p:spPr>
          <a:xfrm>
            <a:off x="2731700" y="16705439"/>
            <a:ext cx="2166680" cy="430887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FEB790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5. </a:t>
            </a:r>
            <a:b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Обслуживание станции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9E65F88-3380-497A-B434-9B8846CA016B}"/>
              </a:ext>
            </a:extLst>
          </p:cNvPr>
          <p:cNvSpPr txBox="1"/>
          <p:nvPr/>
        </p:nvSpPr>
        <p:spPr>
          <a:xfrm>
            <a:off x="367637" y="19600873"/>
            <a:ext cx="2167739" cy="430887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FEB790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4. </a:t>
            </a:r>
            <a:b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Мгновенные затраты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917B866-3862-4A48-B099-315C5A608C79}"/>
              </a:ext>
            </a:extLst>
          </p:cNvPr>
          <p:cNvSpPr txBox="1"/>
          <p:nvPr/>
        </p:nvSpPr>
        <p:spPr>
          <a:xfrm>
            <a:off x="354337" y="13748561"/>
            <a:ext cx="4054245" cy="261610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FEB790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Таблица 3.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Параметры </a:t>
            </a:r>
            <a:r>
              <a:rPr lang="ru-RU" sz="1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хатчей</a:t>
            </a:r>
            <a:endParaRPr lang="ru-RU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A9E2D-5561-48C9-B6B8-E59ACBED83F6}"/>
              </a:ext>
            </a:extLst>
          </p:cNvPr>
          <p:cNvSpPr txBox="1"/>
          <p:nvPr/>
        </p:nvSpPr>
        <p:spPr>
          <a:xfrm>
            <a:off x="285650" y="249480"/>
            <a:ext cx="10176287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1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Разработка эскизного проекта станции РСА в рамках курса НГУ Проектирование станций ЦКП СИ</a:t>
            </a:r>
            <a:endParaRPr lang="ru-RU" sz="4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2606013-34E1-45D4-B91B-97FFF2959FF5}"/>
              </a:ext>
            </a:extLst>
          </p:cNvPr>
          <p:cNvSpPr/>
          <p:nvPr/>
        </p:nvSpPr>
        <p:spPr>
          <a:xfrm>
            <a:off x="354337" y="2304130"/>
            <a:ext cx="14400000" cy="86823"/>
          </a:xfrm>
          <a:prstGeom prst="rect">
            <a:avLst/>
          </a:prstGeom>
          <a:gradFill>
            <a:gsLst>
              <a:gs pos="4900">
                <a:srgbClr val="4D5760"/>
              </a:gs>
              <a:gs pos="100000">
                <a:srgbClr val="FC5B02"/>
              </a:gs>
              <a:gs pos="0">
                <a:srgbClr val="44576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5F270-85A8-47E0-BA59-D406DFACDB36}"/>
              </a:ext>
            </a:extLst>
          </p:cNvPr>
          <p:cNvSpPr txBox="1"/>
          <p:nvPr/>
        </p:nvSpPr>
        <p:spPr>
          <a:xfrm>
            <a:off x="255139" y="2483527"/>
            <a:ext cx="14473444" cy="91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Варыгин А.Д.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Ворошнина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А.А.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Говоров Н.М.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Горкуша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А.С.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Дюсенова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С.Е.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Крупович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Е.С.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Неустроева А.А.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ru-RU" sz="16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Хайновский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М.А.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Хомяков Ю.В.</a:t>
            </a:r>
            <a:r>
              <a:rPr lang="ru-RU" sz="1600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ru-RU" sz="16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Новосибирский государственный исследовательский университет, ул. Пирогова, 2, г. Новосибирск, </a:t>
            </a:r>
            <a:r>
              <a:rPr lang="ru-RU" sz="16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Институт ядерной физики СО РАН, </a:t>
            </a:r>
            <a:b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пр. Академика Лаврентьева, 11, г. Новосибирск, </a:t>
            </a:r>
            <a:r>
              <a:rPr lang="ru-RU" sz="1600" i="1" baseline="30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Институт химии твердого тела и </a:t>
            </a:r>
            <a:r>
              <a:rPr lang="ru-RU" sz="16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механохимии</a:t>
            </a:r>
            <a: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СО РАН, ул. </a:t>
            </a:r>
            <a:r>
              <a:rPr lang="ru-RU" sz="1600" i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Кутателадзе</a:t>
            </a:r>
            <a:r>
              <a:rPr lang="ru-RU" sz="16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18, г. Новосибирск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808D88A1-C043-49B0-BE9E-D91C78467504}"/>
              </a:ext>
            </a:extLst>
          </p:cNvPr>
          <p:cNvSpPr/>
          <p:nvPr/>
        </p:nvSpPr>
        <p:spPr>
          <a:xfrm>
            <a:off x="0" y="20308707"/>
            <a:ext cx="15119350" cy="1074917"/>
          </a:xfrm>
          <a:prstGeom prst="rect">
            <a:avLst/>
          </a:prstGeom>
          <a:gradFill>
            <a:gsLst>
              <a:gs pos="100000">
                <a:srgbClr val="FC5B02"/>
              </a:gs>
              <a:gs pos="0">
                <a:srgbClr val="445765"/>
              </a:gs>
            </a:gsLst>
            <a:lin ang="0" scaled="0"/>
          </a:gradFill>
          <a:ln>
            <a:noFill/>
          </a:ln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FFAD3A-F2A3-49B0-9E34-7CE650A71B2D}"/>
              </a:ext>
            </a:extLst>
          </p:cNvPr>
          <p:cNvSpPr txBox="1"/>
          <p:nvPr/>
        </p:nvSpPr>
        <p:spPr>
          <a:xfrm>
            <a:off x="5866342" y="20520232"/>
            <a:ext cx="8929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Школа молодых учёных «Применение синхротронного излучения для решения задач биологии» 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Новосибирск, Точка кипения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11-13 мая 2022 г.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3" name="Группа 152">
            <a:extLst>
              <a:ext uri="{FF2B5EF4-FFF2-40B4-BE49-F238E27FC236}">
                <a16:creationId xmlns:a16="http://schemas.microsoft.com/office/drawing/2014/main" id="{CA822489-50C3-45E3-BDDC-B7EF512092C8}"/>
              </a:ext>
            </a:extLst>
          </p:cNvPr>
          <p:cNvGrpSpPr/>
          <p:nvPr/>
        </p:nvGrpSpPr>
        <p:grpSpPr>
          <a:xfrm>
            <a:off x="9868096" y="1360194"/>
            <a:ext cx="4790769" cy="784795"/>
            <a:chOff x="6844937" y="418417"/>
            <a:chExt cx="5528311" cy="1220678"/>
          </a:xfrm>
        </p:grpSpPr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0A81D3E5-F8C3-49E0-BAA3-CD4CFC5189CE}"/>
                </a:ext>
              </a:extLst>
            </p:cNvPr>
            <p:cNvSpPr txBox="1"/>
            <p:nvPr/>
          </p:nvSpPr>
          <p:spPr>
            <a:xfrm>
              <a:off x="7853499" y="633785"/>
              <a:ext cx="4519749" cy="1005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i="0" dirty="0">
                  <a:solidFill>
                    <a:srgbClr val="00042F"/>
                  </a:solidFill>
                  <a:effectLst/>
                  <a:latin typeface="Roboto"/>
                </a:rPr>
                <a:t>Институт ядерной физики</a:t>
              </a:r>
              <a:br>
                <a:rPr lang="ru-RU" dirty="0"/>
              </a:br>
              <a:r>
                <a:rPr lang="ru-RU" b="1" i="0" dirty="0">
                  <a:solidFill>
                    <a:srgbClr val="00042F"/>
                  </a:solidFill>
                  <a:effectLst/>
                  <a:latin typeface="Roboto"/>
                </a:rPr>
                <a:t>имени Г. И. Будкера СО РАН</a:t>
              </a:r>
              <a:endParaRPr lang="ru-RU" dirty="0"/>
            </a:p>
          </p:txBody>
        </p:sp>
        <p:pic>
          <p:nvPicPr>
            <p:cNvPr id="160" name="Рисунок 159">
              <a:extLst>
                <a:ext uri="{FF2B5EF4-FFF2-40B4-BE49-F238E27FC236}">
                  <a16:creationId xmlns:a16="http://schemas.microsoft.com/office/drawing/2014/main" id="{2503E99D-0CFA-4695-B3B5-CA42F12B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4937" y="418417"/>
              <a:ext cx="866161" cy="1037345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ECC6D9-E669-4DD4-9B3F-01EEF49D35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3481" y="181685"/>
            <a:ext cx="2767571" cy="1235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A83D44-BF2D-4C2D-90CA-8B2A4C91EF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45897" y="374095"/>
            <a:ext cx="2623043" cy="83169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64C20FF-1045-4BB8-9D25-1DAAAAAA80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3258" y="20359640"/>
            <a:ext cx="2676592" cy="8886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6E7485E-F781-46AF-A9C8-2E6833848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4" y="20512904"/>
            <a:ext cx="2061009" cy="653659"/>
          </a:xfrm>
          <a:prstGeom prst="rect">
            <a:avLst/>
          </a:prstGeom>
        </p:spPr>
      </p:pic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59E7FB5-408E-4D57-995E-C7D37474EF81}"/>
              </a:ext>
            </a:extLst>
          </p:cNvPr>
          <p:cNvGrpSpPr/>
          <p:nvPr/>
        </p:nvGrpSpPr>
        <p:grpSpPr>
          <a:xfrm>
            <a:off x="265109" y="5796748"/>
            <a:ext cx="4248561" cy="3953753"/>
            <a:chOff x="661534" y="6534853"/>
            <a:chExt cx="4248561" cy="395375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CC262E-0578-4488-9E41-21CDBB89E25F}"/>
                </a:ext>
              </a:extLst>
            </p:cNvPr>
            <p:cNvSpPr txBox="1"/>
            <p:nvPr/>
          </p:nvSpPr>
          <p:spPr>
            <a:xfrm>
              <a:off x="661534" y="6534853"/>
              <a:ext cx="1098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МЕТОД</a:t>
              </a:r>
            </a:p>
          </p:txBody>
        </p:sp>
        <p:sp>
          <p:nvSpPr>
            <p:cNvPr id="152" name="Прямоугольник 151">
              <a:extLst>
                <a:ext uri="{FF2B5EF4-FFF2-40B4-BE49-F238E27FC236}">
                  <a16:creationId xmlns:a16="http://schemas.microsoft.com/office/drawing/2014/main" id="{10271E94-7E81-4A9A-8CD6-200C6E48252A}"/>
                </a:ext>
              </a:extLst>
            </p:cNvPr>
            <p:cNvSpPr/>
            <p:nvPr/>
          </p:nvSpPr>
          <p:spPr>
            <a:xfrm>
              <a:off x="758299" y="6913962"/>
              <a:ext cx="4068000" cy="45719"/>
            </a:xfrm>
            <a:prstGeom prst="rect">
              <a:avLst/>
            </a:prstGeom>
            <a:gradFill>
              <a:gsLst>
                <a:gs pos="100000">
                  <a:srgbClr val="FFE0CD"/>
                </a:gs>
                <a:gs pos="0">
                  <a:srgbClr val="3E9A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6F2C382-3A81-4985-9CB5-E6D1D76B2C82}"/>
                </a:ext>
              </a:extLst>
            </p:cNvPr>
            <p:cNvSpPr txBox="1"/>
            <p:nvPr/>
          </p:nvSpPr>
          <p:spPr>
            <a:xfrm>
              <a:off x="688710" y="6949176"/>
              <a:ext cx="4221385" cy="3539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Станция предназначена для структурных исследований объектов различного раз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мера: от низкомолекулярных 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неоргани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ческих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до макромолекулярных 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органичес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ких соединений, но основным 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направле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нием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работы станет РСА белковых мол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екул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. Станция была спроектирована таким образом, чтобы получить макси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мальное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значение интенсивности 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излуче</a:t>
              </a:r>
              <a:r>
                <a:rPr lang="en-US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ния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на энергии края поглощения </a:t>
              </a:r>
              <a:r>
                <a:rPr lang="ru-RU" sz="1600" b="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(12,6 кэВ) для того, чтобы была возможность проводить качественные </a:t>
              </a:r>
              <a:r>
                <a:rPr lang="ru-RU" sz="16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SAD и MAD </a:t>
              </a:r>
              <a:r>
                <a:rPr lang="ru-RU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ru-RU" sz="16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single</a:t>
              </a:r>
              <a:r>
                <a:rPr lang="ru-RU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ru-RU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multiple-wave-length</a:t>
              </a:r>
              <a:r>
                <a:rPr lang="ru-RU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anomalous</a:t>
              </a:r>
              <a:r>
                <a:rPr lang="ru-RU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diffrac</a:t>
              </a:r>
              <a:r>
                <a:rPr lang="en-US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ru-RU" sz="1600" i="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tion</a:t>
              </a:r>
              <a:r>
                <a:rPr lang="ru-RU" sz="160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ru-RU" sz="1600" b="1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эксперименты. </a:t>
              </a:r>
              <a:endParaRPr lang="ru-R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B6180C02-E6CA-4587-835C-C972A7CBA3A0}"/>
              </a:ext>
            </a:extLst>
          </p:cNvPr>
          <p:cNvSpPr txBox="1"/>
          <p:nvPr/>
        </p:nvSpPr>
        <p:spPr>
          <a:xfrm>
            <a:off x="8804330" y="12456777"/>
            <a:ext cx="4563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СИСТЕМЫ ОКРУЖЕНИЯ ОБРАЗЦА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2124F0C2-1CD3-4413-8AC8-0F171627DD89}"/>
              </a:ext>
            </a:extLst>
          </p:cNvPr>
          <p:cNvGrpSpPr/>
          <p:nvPr/>
        </p:nvGrpSpPr>
        <p:grpSpPr>
          <a:xfrm>
            <a:off x="278506" y="9882909"/>
            <a:ext cx="4235591" cy="2481504"/>
            <a:chOff x="10071771" y="10928167"/>
            <a:chExt cx="4235591" cy="2481504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DBE75F2-4EEF-40BE-866E-86348E5EAB0E}"/>
                </a:ext>
              </a:extLst>
            </p:cNvPr>
            <p:cNvSpPr txBox="1"/>
            <p:nvPr/>
          </p:nvSpPr>
          <p:spPr>
            <a:xfrm>
              <a:off x="10071771" y="10928167"/>
              <a:ext cx="1050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ХАТЧИ</a:t>
              </a:r>
            </a:p>
          </p:txBody>
        </p:sp>
        <p:grpSp>
          <p:nvGrpSpPr>
            <p:cNvPr id="54" name="Группа 53">
              <a:extLst>
                <a:ext uri="{FF2B5EF4-FFF2-40B4-BE49-F238E27FC236}">
                  <a16:creationId xmlns:a16="http://schemas.microsoft.com/office/drawing/2014/main" id="{9987D79D-E60C-4987-9235-6EF291448F5A}"/>
                </a:ext>
              </a:extLst>
            </p:cNvPr>
            <p:cNvGrpSpPr/>
            <p:nvPr/>
          </p:nvGrpSpPr>
          <p:grpSpPr>
            <a:xfrm>
              <a:off x="10071771" y="11288099"/>
              <a:ext cx="4235591" cy="2121572"/>
              <a:chOff x="10071771" y="11288099"/>
              <a:chExt cx="4235591" cy="2121572"/>
            </a:xfrm>
          </p:grpSpPr>
          <p:sp>
            <p:nvSpPr>
              <p:cNvPr id="179" name="Прямоугольник 178">
                <a:extLst>
                  <a:ext uri="{FF2B5EF4-FFF2-40B4-BE49-F238E27FC236}">
                    <a16:creationId xmlns:a16="http://schemas.microsoft.com/office/drawing/2014/main" id="{7D67A764-78E6-4766-A4C2-FEEC7B3F4C18}"/>
                  </a:ext>
                </a:extLst>
              </p:cNvPr>
              <p:cNvSpPr/>
              <p:nvPr/>
            </p:nvSpPr>
            <p:spPr>
              <a:xfrm>
                <a:off x="10162669" y="11288099"/>
                <a:ext cx="4068000" cy="45719"/>
              </a:xfrm>
              <a:prstGeom prst="rect">
                <a:avLst/>
              </a:prstGeom>
              <a:gradFill>
                <a:gsLst>
                  <a:gs pos="100000">
                    <a:srgbClr val="FFE0CD"/>
                  </a:gs>
                  <a:gs pos="0">
                    <a:srgbClr val="3E9AAC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EAEFCC1-1694-45F0-8499-98C35C225623}"/>
                  </a:ext>
                </a:extLst>
              </p:cNvPr>
              <p:cNvSpPr txBox="1"/>
              <p:nvPr/>
            </p:nvSpPr>
            <p:spPr>
              <a:xfrm>
                <a:off x="10071771" y="11347568"/>
                <a:ext cx="4235591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6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Для выбора толщин стенок оптического (ОХ) и экспериментального (ЭХ) </a:t>
                </a:r>
                <a:r>
                  <a:rPr lang="ru-RU" sz="16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хатчей</a:t>
                </a:r>
                <a:r>
                  <a:rPr lang="ru-RU" sz="16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, а также расстояний от пучка до стен использовались расчеты для NSLS-II (энергия пучка – 3 ГэВ, максимальный ток – 500 мА). Требования к экранированию рассчитаны для мощности дозы &lt; 0,5 </a:t>
                </a:r>
                <a:r>
                  <a:rPr lang="ru-RU" sz="1600" b="0" i="0" u="none" strike="noStrike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мкЗв</a:t>
                </a:r>
                <a:r>
                  <a:rPr lang="ru-RU" sz="1600" b="0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/ч на поверхности  экрана.</a:t>
                </a:r>
                <a:endParaRPr lang="ru-RU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37B015EE-CDB7-4023-B363-538F58BED88A}"/>
              </a:ext>
            </a:extLst>
          </p:cNvPr>
          <p:cNvGrpSpPr/>
          <p:nvPr/>
        </p:nvGrpSpPr>
        <p:grpSpPr>
          <a:xfrm>
            <a:off x="8805619" y="16453270"/>
            <a:ext cx="6175608" cy="3739038"/>
            <a:chOff x="8947728" y="12346411"/>
            <a:chExt cx="6175608" cy="3739038"/>
          </a:xfrm>
        </p:grpSpPr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043A89F-09A6-496D-8EF6-C0C9A253633C}"/>
                </a:ext>
              </a:extLst>
            </p:cNvPr>
            <p:cNvSpPr txBox="1"/>
            <p:nvPr/>
          </p:nvSpPr>
          <p:spPr>
            <a:xfrm>
              <a:off x="8947728" y="12346411"/>
              <a:ext cx="18036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ДЕТЕКТОРЫ</a:t>
              </a:r>
              <a:endParaRPr lang="ru-RU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Прямоугольник 189">
              <a:extLst>
                <a:ext uri="{FF2B5EF4-FFF2-40B4-BE49-F238E27FC236}">
                  <a16:creationId xmlns:a16="http://schemas.microsoft.com/office/drawing/2014/main" id="{61854CFE-E721-4731-99FD-17E3E42147ED}"/>
                </a:ext>
              </a:extLst>
            </p:cNvPr>
            <p:cNvSpPr/>
            <p:nvPr/>
          </p:nvSpPr>
          <p:spPr>
            <a:xfrm>
              <a:off x="9023481" y="12746521"/>
              <a:ext cx="5868000" cy="45719"/>
            </a:xfrm>
            <a:prstGeom prst="rect">
              <a:avLst/>
            </a:prstGeom>
            <a:gradFill>
              <a:gsLst>
                <a:gs pos="100000">
                  <a:srgbClr val="FFE0CD"/>
                </a:gs>
                <a:gs pos="0">
                  <a:srgbClr val="3E9A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CDF4D3CF-A96E-4E43-8636-26B22F8A93A6}"/>
                </a:ext>
              </a:extLst>
            </p:cNvPr>
            <p:cNvSpPr txBox="1"/>
            <p:nvPr/>
          </p:nvSpPr>
          <p:spPr>
            <a:xfrm>
              <a:off x="8947728" y="12792240"/>
              <a:ext cx="6175608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Требования к детекторам (реальные </a:t>
              </a:r>
              <a:r>
                <a:rPr lang="en-US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// </a:t>
              </a:r>
              <a:r>
                <a:rPr lang="ru-RU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идеальные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  <a:p>
              <a:pPr marL="285750" indent="-285750" fontAlgn="base"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Кол-во пикселей разрешения: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несколько тысяч;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Кол-во отражений по краю: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от 100 до 500</a:t>
              </a:r>
              <a:r>
                <a:rPr lang="en-US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// </a:t>
              </a:r>
              <a:r>
                <a:rPr lang="ru-RU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1000;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Размер активной области: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от 20 до 40 см</a:t>
              </a:r>
              <a:r>
                <a:rPr lang="en-US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//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80 см;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Чувствительность: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отдельные фотоны;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Время считывания: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от 1-10 с </a:t>
              </a:r>
              <a:r>
                <a:rPr lang="en-US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// </a:t>
              </a:r>
              <a:r>
                <a:rPr lang="ru-RU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30 </a:t>
              </a:r>
              <a:r>
                <a:rPr lang="ru-RU" sz="1600" b="0" i="1" u="none" strike="noStrike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мс</a:t>
              </a:r>
              <a:r>
                <a:rPr lang="ru-RU" sz="1600" b="0" i="1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Время сбора одного набора данных: </a:t>
              </a:r>
              <a:r>
                <a:rPr lang="en-US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&lt;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 мин</a:t>
              </a:r>
              <a:r>
                <a:rPr lang="en-US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Уровень шума: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позволяющий экспозицию до 100 с;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Динамический диапазон: 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высокое и низкое разрешение;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Наличие систем сбора, хранения и анализа </a:t>
              </a:r>
              <a:r>
                <a:rPr lang="ru-RU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даных</a:t>
              </a: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Простота обслуживания и надежность;</a:t>
              </a:r>
            </a:p>
            <a:p>
              <a:pPr marL="285750" indent="-285750" rtl="0" fontAlgn="base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Невысокая стоимость.</a:t>
              </a:r>
              <a:endParaRPr lang="ru-RU" sz="16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Выбраны детекторы </a:t>
              </a: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PILATUS3 X 300K,</a:t>
              </a:r>
              <a:r>
                <a:rPr lang="ru-RU" sz="1600" b="0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b="1" i="0" u="none" strike="noStrike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MYTHEN2 X 1K.</a:t>
              </a:r>
              <a:endParaRPr lang="ru-RU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8FF657B5-F4CC-48BF-8E92-24FBFF986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30897"/>
              </p:ext>
            </p:extLst>
          </p:nvPr>
        </p:nvGraphicFramePr>
        <p:xfrm>
          <a:off x="368697" y="14723761"/>
          <a:ext cx="2166679" cy="4876800"/>
        </p:xfrm>
        <a:graphic>
          <a:graphicData uri="http://schemas.openxmlformats.org/drawingml/2006/table">
            <a:tbl>
              <a:tblPr/>
              <a:tblGrid>
                <a:gridCol w="1201584">
                  <a:extLst>
                    <a:ext uri="{9D8B030D-6E8A-4147-A177-3AD203B41FA5}">
                      <a16:colId xmlns:a16="http://schemas.microsoft.com/office/drawing/2014/main" val="412925836"/>
                    </a:ext>
                  </a:extLst>
                </a:gridCol>
                <a:gridCol w="965095">
                  <a:extLst>
                    <a:ext uri="{9D8B030D-6E8A-4147-A177-3AD203B41FA5}">
                      <a16:colId xmlns:a16="http://schemas.microsoft.com/office/drawing/2014/main" val="925666224"/>
                    </a:ext>
                  </a:extLst>
                </a:gridCol>
              </a:tblGrid>
              <a:tr h="6290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Наименование</a:t>
                      </a:r>
                      <a:endParaRPr lang="ru-RU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Оцен</a:t>
                      </a: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стоимость, млн. руб.</a:t>
                      </a:r>
                      <a:endParaRPr lang="ru-RU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886715"/>
                  </a:ext>
                </a:extLst>
              </a:tr>
              <a:tr h="17140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Ондулятор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86483"/>
                  </a:ext>
                </a:extLst>
              </a:tr>
              <a:tr h="2942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Фронтэнд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279412"/>
                  </a:ext>
                </a:extLst>
              </a:tr>
              <a:tr h="2942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Монохроматор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81742"/>
                  </a:ext>
                </a:extLst>
              </a:tr>
              <a:tr h="2942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Оптика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84076"/>
                  </a:ext>
                </a:extLst>
              </a:tr>
              <a:tr h="4616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Вакуумные системы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693829"/>
                  </a:ext>
                </a:extLst>
              </a:tr>
              <a:tr h="2942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Детекторы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387005"/>
                  </a:ext>
                </a:extLst>
              </a:tr>
              <a:tr h="29332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Окружение образца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974489"/>
                  </a:ext>
                </a:extLst>
              </a:tr>
              <a:tr h="6290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Хатчи, инженерная </a:t>
                      </a: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инфрастуктура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063645"/>
                  </a:ext>
                </a:extLst>
              </a:tr>
              <a:tr h="24882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АСУ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7849054"/>
                  </a:ext>
                </a:extLst>
              </a:tr>
              <a:tr h="4616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Непредвид</a:t>
                      </a: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. расходы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324500"/>
                  </a:ext>
                </a:extLst>
              </a:tr>
              <a:tr h="46161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Технический проект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652626"/>
                  </a:ext>
                </a:extLst>
              </a:tr>
            </a:tbl>
          </a:graphicData>
        </a:graphic>
      </p:graphicFrame>
      <p:graphicFrame>
        <p:nvGraphicFramePr>
          <p:cNvPr id="48" name="Таблица 47">
            <a:extLst>
              <a:ext uri="{FF2B5EF4-FFF2-40B4-BE49-F238E27FC236}">
                <a16:creationId xmlns:a16="http://schemas.microsoft.com/office/drawing/2014/main" id="{85A7680D-F784-4AD7-AF5D-832A5EA58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28881"/>
              </p:ext>
            </p:extLst>
          </p:nvPr>
        </p:nvGraphicFramePr>
        <p:xfrm>
          <a:off x="2737456" y="14720854"/>
          <a:ext cx="2151879" cy="1976120"/>
        </p:xfrm>
        <a:graphic>
          <a:graphicData uri="http://schemas.openxmlformats.org/drawingml/2006/table">
            <a:tbl>
              <a:tblPr/>
              <a:tblGrid>
                <a:gridCol w="1206305">
                  <a:extLst>
                    <a:ext uri="{9D8B030D-6E8A-4147-A177-3AD203B41FA5}">
                      <a16:colId xmlns:a16="http://schemas.microsoft.com/office/drawing/2014/main" val="1081687398"/>
                    </a:ext>
                  </a:extLst>
                </a:gridCol>
                <a:gridCol w="945574">
                  <a:extLst>
                    <a:ext uri="{9D8B030D-6E8A-4147-A177-3AD203B41FA5}">
                      <a16:colId xmlns:a16="http://schemas.microsoft.com/office/drawing/2014/main" val="1053818450"/>
                    </a:ext>
                  </a:extLst>
                </a:gridCol>
              </a:tblGrid>
              <a:tr h="3742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Наименование</a:t>
                      </a:r>
                      <a:endParaRPr lang="ru-RU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Расходы, млн/год</a:t>
                      </a:r>
                      <a:endParaRPr lang="ru-RU" b="1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64505"/>
                  </a:ext>
                </a:extLst>
              </a:tr>
              <a:tr h="2385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Эксплуатация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</a:t>
                      </a:r>
                      <a:endParaRPr lang="ru-RU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02846"/>
                  </a:ext>
                </a:extLst>
              </a:tr>
              <a:tr h="37429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Зарплата персонала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23354"/>
                  </a:ext>
                </a:extLst>
              </a:tr>
              <a:tr h="23856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Электроэнергия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316201"/>
                  </a:ext>
                </a:extLst>
              </a:tr>
              <a:tr h="3861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Расходные материалы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978522"/>
                  </a:ext>
                </a:extLst>
              </a:tr>
            </a:tbl>
          </a:graphicData>
        </a:graphic>
      </p:graphicFrame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332D8BAE-9B9C-4F91-BDC5-2BA36FCDEE68}"/>
              </a:ext>
            </a:extLst>
          </p:cNvPr>
          <p:cNvGrpSpPr/>
          <p:nvPr/>
        </p:nvGrpSpPr>
        <p:grpSpPr>
          <a:xfrm>
            <a:off x="266283" y="14162017"/>
            <a:ext cx="10456842" cy="5953341"/>
            <a:chOff x="676785" y="14120250"/>
            <a:chExt cx="10456842" cy="5953341"/>
          </a:xfrm>
        </p:grpSpPr>
        <p:sp>
          <p:nvSpPr>
            <p:cNvPr id="192" name="Прямоугольник 191">
              <a:extLst>
                <a:ext uri="{FF2B5EF4-FFF2-40B4-BE49-F238E27FC236}">
                  <a16:creationId xmlns:a16="http://schemas.microsoft.com/office/drawing/2014/main" id="{E28888FE-B789-45D3-8C59-AD80496145D2}"/>
                </a:ext>
              </a:extLst>
            </p:cNvPr>
            <p:cNvSpPr/>
            <p:nvPr/>
          </p:nvSpPr>
          <p:spPr>
            <a:xfrm>
              <a:off x="775443" y="14533742"/>
              <a:ext cx="8100000" cy="45719"/>
            </a:xfrm>
            <a:prstGeom prst="rect">
              <a:avLst/>
            </a:prstGeom>
            <a:gradFill>
              <a:gsLst>
                <a:gs pos="100000">
                  <a:srgbClr val="FFE0CD"/>
                </a:gs>
                <a:gs pos="0">
                  <a:srgbClr val="3E9A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8" name="Группа 67">
              <a:extLst>
                <a:ext uri="{FF2B5EF4-FFF2-40B4-BE49-F238E27FC236}">
                  <a16:creationId xmlns:a16="http://schemas.microsoft.com/office/drawing/2014/main" id="{86ED17BE-DEC8-4621-8927-CDC0EC7C3DF4}"/>
                </a:ext>
              </a:extLst>
            </p:cNvPr>
            <p:cNvGrpSpPr/>
            <p:nvPr/>
          </p:nvGrpSpPr>
          <p:grpSpPr>
            <a:xfrm>
              <a:off x="676785" y="14120250"/>
              <a:ext cx="10456842" cy="5953341"/>
              <a:chOff x="676785" y="14120250"/>
              <a:chExt cx="10456842" cy="5953341"/>
            </a:xfrm>
          </p:grpSpPr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58F0BCC-C3B0-4B11-9D2E-D85A8842E54F}"/>
                  </a:ext>
                </a:extLst>
              </p:cNvPr>
              <p:cNvSpPr txBox="1"/>
              <p:nvPr/>
            </p:nvSpPr>
            <p:spPr>
              <a:xfrm>
                <a:off x="5554121" y="14604546"/>
                <a:ext cx="55795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Расходы на реализацию, млн ₽:	</a:t>
                </a:r>
              </a:p>
            </p:txBody>
          </p:sp>
          <p:grpSp>
            <p:nvGrpSpPr>
              <p:cNvPr id="67" name="Группа 66">
                <a:extLst>
                  <a:ext uri="{FF2B5EF4-FFF2-40B4-BE49-F238E27FC236}">
                    <a16:creationId xmlns:a16="http://schemas.microsoft.com/office/drawing/2014/main" id="{EDC89B89-C18A-49B9-9F18-2C94E4B0D903}"/>
                  </a:ext>
                </a:extLst>
              </p:cNvPr>
              <p:cNvGrpSpPr/>
              <p:nvPr/>
            </p:nvGrpSpPr>
            <p:grpSpPr>
              <a:xfrm>
                <a:off x="676785" y="14120250"/>
                <a:ext cx="9279614" cy="5953341"/>
                <a:chOff x="676785" y="14120250"/>
                <a:chExt cx="9279614" cy="5953341"/>
              </a:xfrm>
            </p:grpSpPr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28BF78FB-1AB6-4CD7-97CE-CDBC453EF56F}"/>
                    </a:ext>
                  </a:extLst>
                </p:cNvPr>
                <p:cNvSpPr txBox="1"/>
                <p:nvPr/>
              </p:nvSpPr>
              <p:spPr>
                <a:xfrm>
                  <a:off x="676785" y="14120250"/>
                  <a:ext cx="389388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ЭКОНОМИЧЕСКИЕ РАСЧЕТЫ</a:t>
                  </a:r>
                </a:p>
              </p:txBody>
            </p:sp>
            <p:grpSp>
              <p:nvGrpSpPr>
                <p:cNvPr id="66" name="Группа 65">
                  <a:extLst>
                    <a:ext uri="{FF2B5EF4-FFF2-40B4-BE49-F238E27FC236}">
                      <a16:creationId xmlns:a16="http://schemas.microsoft.com/office/drawing/2014/main" id="{C63E3647-2AB8-490D-821F-62A4803746E0}"/>
                    </a:ext>
                  </a:extLst>
                </p:cNvPr>
                <p:cNvGrpSpPr/>
                <p:nvPr/>
              </p:nvGrpSpPr>
              <p:grpSpPr>
                <a:xfrm>
                  <a:off x="3032056" y="14942403"/>
                  <a:ext cx="6924343" cy="5131188"/>
                  <a:chOff x="3032056" y="14942403"/>
                  <a:chExt cx="6924343" cy="5131188"/>
                </a:xfrm>
              </p:grpSpPr>
              <p:grpSp>
                <p:nvGrpSpPr>
                  <p:cNvPr id="38" name="Группа 37">
                    <a:extLst>
                      <a:ext uri="{FF2B5EF4-FFF2-40B4-BE49-F238E27FC236}">
                        <a16:creationId xmlns:a16="http://schemas.microsoft.com/office/drawing/2014/main" id="{95313A20-8DCB-48A3-A562-EADFBD270C2D}"/>
                      </a:ext>
                    </a:extLst>
                  </p:cNvPr>
                  <p:cNvGrpSpPr/>
                  <p:nvPr/>
                </p:nvGrpSpPr>
                <p:grpSpPr>
                  <a:xfrm>
                    <a:off x="5640343" y="16142862"/>
                    <a:ext cx="3251243" cy="239861"/>
                    <a:chOff x="3397421" y="17977053"/>
                    <a:chExt cx="3364698" cy="308755"/>
                  </a:xfrm>
                </p:grpSpPr>
                <p:sp>
                  <p:nvSpPr>
                    <p:cNvPr id="250" name="Прямоугольник 249">
                      <a:extLst>
                        <a:ext uri="{FF2B5EF4-FFF2-40B4-BE49-F238E27FC236}">
                          <a16:creationId xmlns:a16="http://schemas.microsoft.com/office/drawing/2014/main" id="{6C80D6DE-7EDD-4435-A786-9671711C4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421" y="17977053"/>
                      <a:ext cx="2192844" cy="308755"/>
                    </a:xfrm>
                    <a:prstGeom prst="rect">
                      <a:avLst/>
                    </a:prstGeom>
                    <a:solidFill>
                      <a:srgbClr val="4457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6 390</a:t>
                      </a:r>
                    </a:p>
                  </p:txBody>
                </p:sp>
                <p:sp>
                  <p:nvSpPr>
                    <p:cNvPr id="251" name="Прямоугольник 250">
                      <a:extLst>
                        <a:ext uri="{FF2B5EF4-FFF2-40B4-BE49-F238E27FC236}">
                          <a16:creationId xmlns:a16="http://schemas.microsoft.com/office/drawing/2014/main" id="{3FDE515D-7F8A-4CFE-A716-541D608C2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263" y="17977053"/>
                      <a:ext cx="1171856" cy="308755"/>
                    </a:xfrm>
                    <a:prstGeom prst="rect">
                      <a:avLst/>
                    </a:prstGeom>
                    <a:solidFill>
                      <a:srgbClr val="FC5B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278</a:t>
                      </a:r>
                      <a:endParaRPr lang="ru-RU" sz="20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252" name="TextBox 251">
                    <a:extLst>
                      <a:ext uri="{FF2B5EF4-FFF2-40B4-BE49-F238E27FC236}">
                        <a16:creationId xmlns:a16="http://schemas.microsoft.com/office/drawing/2014/main" id="{63C14A29-BCF5-4B48-BBB7-206EA1E6F60A}"/>
                      </a:ext>
                    </a:extLst>
                  </p:cNvPr>
                  <p:cNvSpPr txBox="1"/>
                  <p:nvPr/>
                </p:nvSpPr>
                <p:spPr>
                  <a:xfrm>
                    <a:off x="5569904" y="15805881"/>
                    <a:ext cx="438649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6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Общие расходы, млн ₽:	</a:t>
                    </a:r>
                  </a:p>
                </p:txBody>
              </p:sp>
              <p:sp>
                <p:nvSpPr>
                  <p:cNvPr id="255" name="Прямоугольник 254">
                    <a:extLst>
                      <a:ext uri="{FF2B5EF4-FFF2-40B4-BE49-F238E27FC236}">
                        <a16:creationId xmlns:a16="http://schemas.microsoft.com/office/drawing/2014/main" id="{DD6871D5-E761-49A6-A384-6DD4AC7980D0}"/>
                      </a:ext>
                    </a:extLst>
                  </p:cNvPr>
                  <p:cNvSpPr/>
                  <p:nvPr/>
                </p:nvSpPr>
                <p:spPr>
                  <a:xfrm>
                    <a:off x="7784688" y="17904144"/>
                    <a:ext cx="1138818" cy="1254399"/>
                  </a:xfrm>
                  <a:prstGeom prst="rect">
                    <a:avLst/>
                  </a:prstGeom>
                  <a:solidFill>
                    <a:srgbClr val="3E9A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Расчетное время работы станции: </a:t>
                    </a:r>
                    <a:b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30</a:t>
                    </a:r>
                    <a:r>
                      <a: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лет</a:t>
                    </a:r>
                  </a:p>
                </p:txBody>
              </p:sp>
              <p:sp>
                <p:nvSpPr>
                  <p:cNvPr id="256" name="Прямоугольник 255">
                    <a:extLst>
                      <a:ext uri="{FF2B5EF4-FFF2-40B4-BE49-F238E27FC236}">
                        <a16:creationId xmlns:a16="http://schemas.microsoft.com/office/drawing/2014/main" id="{D9E38B46-FBC0-433A-A32B-C1CC1A09F188}"/>
                      </a:ext>
                    </a:extLst>
                  </p:cNvPr>
                  <p:cNvSpPr/>
                  <p:nvPr/>
                </p:nvSpPr>
                <p:spPr>
                  <a:xfrm>
                    <a:off x="7784687" y="19255659"/>
                    <a:ext cx="1138819" cy="772585"/>
                  </a:xfrm>
                  <a:prstGeom prst="rect">
                    <a:avLst/>
                  </a:prstGeom>
                  <a:solidFill>
                    <a:srgbClr val="FC5B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NPV: </a:t>
                    </a:r>
                    <a:b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113 3</a:t>
                    </a:r>
                    <a:r>
                      <a: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79 </a:t>
                    </a:r>
                    <a:r>
                      <a: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млн </a:t>
                    </a:r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₽</a:t>
                    </a:r>
                  </a:p>
                </p:txBody>
              </p:sp>
              <p:sp>
                <p:nvSpPr>
                  <p:cNvPr id="257" name="Прямоугольник 256">
                    <a:extLst>
                      <a:ext uri="{FF2B5EF4-FFF2-40B4-BE49-F238E27FC236}">
                        <a16:creationId xmlns:a16="http://schemas.microsoft.com/office/drawing/2014/main" id="{3C7992E8-43C1-410E-A6D3-50FF2B36F430}"/>
                      </a:ext>
                    </a:extLst>
                  </p:cNvPr>
                  <p:cNvSpPr/>
                  <p:nvPr/>
                </p:nvSpPr>
                <p:spPr>
                  <a:xfrm>
                    <a:off x="7789259" y="17066265"/>
                    <a:ext cx="1138819" cy="740763"/>
                  </a:xfrm>
                  <a:prstGeom prst="rect">
                    <a:avLst/>
                  </a:prstGeom>
                  <a:solidFill>
                    <a:srgbClr val="4457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Первичный капитал: </a:t>
                    </a:r>
                    <a:br>
                      <a: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:r>
                      <a:rPr 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</a:t>
                    </a:r>
                    <a:r>
                      <a:rPr lang="ru-RU" sz="14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млрд ₽</a:t>
                    </a:r>
                  </a:p>
                </p:txBody>
              </p:sp>
              <p:sp>
                <p:nvSpPr>
                  <p:cNvPr id="259" name="TextBox 258">
                    <a:extLst>
                      <a:ext uri="{FF2B5EF4-FFF2-40B4-BE49-F238E27FC236}">
                        <a16:creationId xmlns:a16="http://schemas.microsoft.com/office/drawing/2014/main" id="{11DF5B45-4279-431C-8070-CD1BB334EF61}"/>
                      </a:ext>
                    </a:extLst>
                  </p:cNvPr>
                  <p:cNvSpPr txBox="1"/>
                  <p:nvPr/>
                </p:nvSpPr>
                <p:spPr>
                  <a:xfrm>
                    <a:off x="5765697" y="16393195"/>
                    <a:ext cx="162090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Проектные расходы</a:t>
                    </a:r>
                  </a:p>
                </p:txBody>
              </p: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23106692-3C59-4DFF-9554-E28E1F43C1B4}"/>
                      </a:ext>
                    </a:extLst>
                  </p:cNvPr>
                  <p:cNvSpPr txBox="1"/>
                  <p:nvPr/>
                </p:nvSpPr>
                <p:spPr>
                  <a:xfrm>
                    <a:off x="5766057" y="16643126"/>
                    <a:ext cx="258189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Система реагирования на риски</a:t>
                    </a:r>
                  </a:p>
                </p:txBody>
              </p:sp>
              <p:grpSp>
                <p:nvGrpSpPr>
                  <p:cNvPr id="41" name="Группа 40">
                    <a:extLst>
                      <a:ext uri="{FF2B5EF4-FFF2-40B4-BE49-F238E27FC236}">
                        <a16:creationId xmlns:a16="http://schemas.microsoft.com/office/drawing/2014/main" id="{97FD7799-917E-4D54-9130-C34C00F59FC9}"/>
                      </a:ext>
                    </a:extLst>
                  </p:cNvPr>
                  <p:cNvGrpSpPr/>
                  <p:nvPr/>
                </p:nvGrpSpPr>
                <p:grpSpPr>
                  <a:xfrm>
                    <a:off x="3032056" y="17167383"/>
                    <a:ext cx="4594079" cy="2906208"/>
                    <a:chOff x="8865857" y="15960796"/>
                    <a:chExt cx="4594079" cy="2707097"/>
                  </a:xfrm>
                </p:grpSpPr>
                <p:graphicFrame>
                  <p:nvGraphicFramePr>
                    <p:cNvPr id="263" name="Диаграмма 262">
                      <a:extLst>
                        <a:ext uri="{FF2B5EF4-FFF2-40B4-BE49-F238E27FC236}">
                          <a16:creationId xmlns:a16="http://schemas.microsoft.com/office/drawing/2014/main" id="{D66C0352-8081-4B84-BD3C-7A9FF210A017}"/>
                        </a:ext>
                      </a:extLst>
                    </p:cNvPr>
                    <p:cNvGraphicFramePr>
                      <a:graphicFrameLocks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339800155"/>
                        </p:ext>
                      </p:extLst>
                    </p:nvPr>
                  </p:nvGraphicFramePr>
                  <p:xfrm>
                    <a:off x="8865857" y="15960796"/>
                    <a:ext cx="4594079" cy="2707097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10"/>
                    </a:graphicData>
                  </a:graphic>
                </p:graphicFrame>
                <p:cxnSp>
                  <p:nvCxnSpPr>
                    <p:cNvPr id="265" name="Прямая соединительная линия 264">
                      <a:extLst>
                        <a:ext uri="{FF2B5EF4-FFF2-40B4-BE49-F238E27FC236}">
                          <a16:creationId xmlns:a16="http://schemas.microsoft.com/office/drawing/2014/main" id="{83EEEBEA-3860-41BE-8EF3-0FD4924365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681707" y="16487305"/>
                      <a:ext cx="0" cy="2103107"/>
                    </a:xfrm>
                    <a:prstGeom prst="line">
                      <a:avLst/>
                    </a:prstGeom>
                    <a:ln w="38100">
                      <a:solidFill>
                        <a:schemeClr val="accent2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4" name="TextBox 263">
                      <a:extLst>
                        <a:ext uri="{FF2B5EF4-FFF2-40B4-BE49-F238E27FC236}">
                          <a16:creationId xmlns:a16="http://schemas.microsoft.com/office/drawing/2014/main" id="{9C83BF40-1383-4A79-8A50-D7AECAA9CD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37377" y="16654648"/>
                      <a:ext cx="1301090" cy="31535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9-й год</a:t>
                      </a:r>
                    </a:p>
                  </p:txBody>
                </p:sp>
              </p:grpSp>
              <p:sp>
                <p:nvSpPr>
                  <p:cNvPr id="241" name="Прямоугольник 240">
                    <a:extLst>
                      <a:ext uri="{FF2B5EF4-FFF2-40B4-BE49-F238E27FC236}">
                        <a16:creationId xmlns:a16="http://schemas.microsoft.com/office/drawing/2014/main" id="{EEA64003-F09A-4E7C-BB1B-0216AA2F0380}"/>
                      </a:ext>
                    </a:extLst>
                  </p:cNvPr>
                  <p:cNvSpPr/>
                  <p:nvPr/>
                </p:nvSpPr>
                <p:spPr>
                  <a:xfrm>
                    <a:off x="5642967" y="15385725"/>
                    <a:ext cx="147687" cy="153051"/>
                  </a:xfrm>
                  <a:prstGeom prst="rect">
                    <a:avLst/>
                  </a:prstGeom>
                  <a:solidFill>
                    <a:srgbClr val="4457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763B7B3A-236E-4C88-A28F-3EE73CA33444}"/>
                      </a:ext>
                    </a:extLst>
                  </p:cNvPr>
                  <p:cNvSpPr txBox="1"/>
                  <p:nvPr/>
                </p:nvSpPr>
                <p:spPr>
                  <a:xfrm>
                    <a:off x="5794874" y="15315614"/>
                    <a:ext cx="206210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Социальная сфера</a:t>
                    </a:r>
                  </a:p>
                </p:txBody>
              </p:sp>
              <p:sp>
                <p:nvSpPr>
                  <p:cNvPr id="246" name="TextBox 245">
                    <a:extLst>
                      <a:ext uri="{FF2B5EF4-FFF2-40B4-BE49-F238E27FC236}">
                        <a16:creationId xmlns:a16="http://schemas.microsoft.com/office/drawing/2014/main" id="{65F71C65-0857-49E0-9572-8CDB0635250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6071" y="15318485"/>
                    <a:ext cx="91743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Партнеры</a:t>
                    </a:r>
                  </a:p>
                </p:txBody>
              </p:sp>
              <p:sp>
                <p:nvSpPr>
                  <p:cNvPr id="248" name="TextBox 247">
                    <a:extLst>
                      <a:ext uri="{FF2B5EF4-FFF2-40B4-BE49-F238E27FC236}">
                        <a16:creationId xmlns:a16="http://schemas.microsoft.com/office/drawing/2014/main" id="{C9CEA15A-9C51-4C11-BBEA-A9B6DA84BABA}"/>
                      </a:ext>
                    </a:extLst>
                  </p:cNvPr>
                  <p:cNvSpPr txBox="1"/>
                  <p:nvPr/>
                </p:nvSpPr>
                <p:spPr>
                  <a:xfrm>
                    <a:off x="5788029" y="15538813"/>
                    <a:ext cx="207957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Дополнительные расходы</a:t>
                    </a:r>
                  </a:p>
                </p:txBody>
              </p: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90524403-E8BE-46B6-9F79-61CDA99E94C6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439" y="15543438"/>
                    <a:ext cx="10458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12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Технологии</a:t>
                    </a:r>
                  </a:p>
                </p:txBody>
              </p:sp>
              <p:sp>
                <p:nvSpPr>
                  <p:cNvPr id="267" name="Прямоугольник 266">
                    <a:extLst>
                      <a:ext uri="{FF2B5EF4-FFF2-40B4-BE49-F238E27FC236}">
                        <a16:creationId xmlns:a16="http://schemas.microsoft.com/office/drawing/2014/main" id="{65F2984F-4080-48E4-A109-76184345F636}"/>
                      </a:ext>
                    </a:extLst>
                  </p:cNvPr>
                  <p:cNvSpPr/>
                  <p:nvPr/>
                </p:nvSpPr>
                <p:spPr>
                  <a:xfrm>
                    <a:off x="7877673" y="15388528"/>
                    <a:ext cx="147687" cy="153051"/>
                  </a:xfrm>
                  <a:prstGeom prst="rect">
                    <a:avLst/>
                  </a:prstGeom>
                  <a:solidFill>
                    <a:srgbClr val="3E9AAC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" name="Прямоугольник 268">
                    <a:extLst>
                      <a:ext uri="{FF2B5EF4-FFF2-40B4-BE49-F238E27FC236}">
                        <a16:creationId xmlns:a16="http://schemas.microsoft.com/office/drawing/2014/main" id="{79D7F55D-7086-4F5F-AA66-796305928A08}"/>
                      </a:ext>
                    </a:extLst>
                  </p:cNvPr>
                  <p:cNvSpPr/>
                  <p:nvPr/>
                </p:nvSpPr>
                <p:spPr>
                  <a:xfrm>
                    <a:off x="5646352" y="15612018"/>
                    <a:ext cx="147687" cy="153051"/>
                  </a:xfrm>
                  <a:prstGeom prst="rect">
                    <a:avLst/>
                  </a:prstGeom>
                  <a:solidFill>
                    <a:srgbClr val="FC5B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" name="Прямоугольник 269">
                    <a:extLst>
                      <a:ext uri="{FF2B5EF4-FFF2-40B4-BE49-F238E27FC236}">
                        <a16:creationId xmlns:a16="http://schemas.microsoft.com/office/drawing/2014/main" id="{ED512238-AB33-434D-9765-E9BB96D19932}"/>
                      </a:ext>
                    </a:extLst>
                  </p:cNvPr>
                  <p:cNvSpPr/>
                  <p:nvPr/>
                </p:nvSpPr>
                <p:spPr>
                  <a:xfrm>
                    <a:off x="7872059" y="15605413"/>
                    <a:ext cx="147687" cy="153051"/>
                  </a:xfrm>
                  <a:prstGeom prst="rect">
                    <a:avLst/>
                  </a:prstGeom>
                  <a:solidFill>
                    <a:srgbClr val="FEB79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1" name="Прямоугольник 270">
                    <a:extLst>
                      <a:ext uri="{FF2B5EF4-FFF2-40B4-BE49-F238E27FC236}">
                        <a16:creationId xmlns:a16="http://schemas.microsoft.com/office/drawing/2014/main" id="{427D7F74-156D-4685-813E-40FEBDEBD0B4}"/>
                      </a:ext>
                    </a:extLst>
                  </p:cNvPr>
                  <p:cNvSpPr/>
                  <p:nvPr/>
                </p:nvSpPr>
                <p:spPr>
                  <a:xfrm>
                    <a:off x="5640343" y="16455465"/>
                    <a:ext cx="147687" cy="153051"/>
                  </a:xfrm>
                  <a:prstGeom prst="rect">
                    <a:avLst/>
                  </a:prstGeom>
                  <a:solidFill>
                    <a:srgbClr val="44576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2" name="Прямоугольник 271">
                    <a:extLst>
                      <a:ext uri="{FF2B5EF4-FFF2-40B4-BE49-F238E27FC236}">
                        <a16:creationId xmlns:a16="http://schemas.microsoft.com/office/drawing/2014/main" id="{9DA936C9-C656-4F6B-85D6-8E03B348A387}"/>
                      </a:ext>
                    </a:extLst>
                  </p:cNvPr>
                  <p:cNvSpPr/>
                  <p:nvPr/>
                </p:nvSpPr>
                <p:spPr>
                  <a:xfrm>
                    <a:off x="5641501" y="16710492"/>
                    <a:ext cx="147687" cy="153051"/>
                  </a:xfrm>
                  <a:prstGeom prst="rect">
                    <a:avLst/>
                  </a:prstGeom>
                  <a:solidFill>
                    <a:srgbClr val="FC5B0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1" name="Группа 60">
                    <a:extLst>
                      <a:ext uri="{FF2B5EF4-FFF2-40B4-BE49-F238E27FC236}">
                        <a16:creationId xmlns:a16="http://schemas.microsoft.com/office/drawing/2014/main" id="{385E75F0-9ADB-4828-B4CF-7BAA498B8DFA}"/>
                      </a:ext>
                    </a:extLst>
                  </p:cNvPr>
                  <p:cNvGrpSpPr/>
                  <p:nvPr/>
                </p:nvGrpSpPr>
                <p:grpSpPr>
                  <a:xfrm>
                    <a:off x="5633467" y="14942403"/>
                    <a:ext cx="3258122" cy="263268"/>
                    <a:chOff x="5633471" y="14942403"/>
                    <a:chExt cx="3514454" cy="263268"/>
                  </a:xfrm>
                </p:grpSpPr>
                <p:sp>
                  <p:nvSpPr>
                    <p:cNvPr id="218" name="Прямоугольник 217">
                      <a:extLst>
                        <a:ext uri="{FF2B5EF4-FFF2-40B4-BE49-F238E27FC236}">
                          <a16:creationId xmlns:a16="http://schemas.microsoft.com/office/drawing/2014/main" id="{38115CF2-0DE7-4715-9D9E-56991ACECD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3471" y="14943188"/>
                      <a:ext cx="1343699" cy="262483"/>
                    </a:xfrm>
                    <a:prstGeom prst="rect">
                      <a:avLst/>
                    </a:prstGeom>
                    <a:solidFill>
                      <a:srgbClr val="44576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4 320</a:t>
                      </a:r>
                    </a:p>
                  </p:txBody>
                </p:sp>
                <p:sp>
                  <p:nvSpPr>
                    <p:cNvPr id="223" name="Прямоугольник 222">
                      <a:extLst>
                        <a:ext uri="{FF2B5EF4-FFF2-40B4-BE49-F238E27FC236}">
                          <a16:creationId xmlns:a16="http://schemas.microsoft.com/office/drawing/2014/main" id="{81C5EEA8-4221-438E-A4FD-E47807CCC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9120" y="14942403"/>
                      <a:ext cx="728805" cy="263011"/>
                    </a:xfrm>
                    <a:prstGeom prst="rect">
                      <a:avLst/>
                    </a:prstGeom>
                    <a:solidFill>
                      <a:srgbClr val="FEB79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850</a:t>
                      </a:r>
                    </a:p>
                  </p:txBody>
                </p:sp>
                <p:sp>
                  <p:nvSpPr>
                    <p:cNvPr id="233" name="Прямоугольник 232">
                      <a:extLst>
                        <a:ext uri="{FF2B5EF4-FFF2-40B4-BE49-F238E27FC236}">
                          <a16:creationId xmlns:a16="http://schemas.microsoft.com/office/drawing/2014/main" id="{03649F33-05C7-407B-AF68-4AE820A53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9223" y="14942403"/>
                      <a:ext cx="567550" cy="262747"/>
                    </a:xfrm>
                    <a:prstGeom prst="rect">
                      <a:avLst/>
                    </a:prstGeom>
                    <a:solidFill>
                      <a:srgbClr val="3E9AAC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p:txBody>
                </p:sp>
                <p:sp>
                  <p:nvSpPr>
                    <p:cNvPr id="274" name="Прямоугольник 273">
                      <a:extLst>
                        <a:ext uri="{FF2B5EF4-FFF2-40B4-BE49-F238E27FC236}">
                          <a16:creationId xmlns:a16="http://schemas.microsoft.com/office/drawing/2014/main" id="{9A460886-F1A3-4A18-8465-72212718DB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6769" y="14942403"/>
                      <a:ext cx="884825" cy="263011"/>
                    </a:xfrm>
                    <a:prstGeom prst="rect">
                      <a:avLst/>
                    </a:prstGeom>
                    <a:solidFill>
                      <a:srgbClr val="FC5B0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1 120</a:t>
                      </a:r>
                    </a:p>
                  </p:txBody>
                </p:sp>
              </p:grpSp>
            </p:grpSp>
          </p:grpSp>
        </p:grpSp>
      </p:grpSp>
      <p:graphicFrame>
        <p:nvGraphicFramePr>
          <p:cNvPr id="52" name="Таблица 52">
            <a:extLst>
              <a:ext uri="{FF2B5EF4-FFF2-40B4-BE49-F238E27FC236}">
                <a16:creationId xmlns:a16="http://schemas.microsoft.com/office/drawing/2014/main" id="{6B7F805B-9877-4DCD-AA4B-63937594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022233"/>
              </p:ext>
            </p:extLst>
          </p:nvPr>
        </p:nvGraphicFramePr>
        <p:xfrm>
          <a:off x="357581" y="12453430"/>
          <a:ext cx="4054245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6546">
                  <a:extLst>
                    <a:ext uri="{9D8B030D-6E8A-4147-A177-3AD203B41FA5}">
                      <a16:colId xmlns:a16="http://schemas.microsoft.com/office/drawing/2014/main" val="3311445242"/>
                    </a:ext>
                  </a:extLst>
                </a:gridCol>
                <a:gridCol w="1361405">
                  <a:extLst>
                    <a:ext uri="{9D8B030D-6E8A-4147-A177-3AD203B41FA5}">
                      <a16:colId xmlns:a16="http://schemas.microsoft.com/office/drawing/2014/main" val="2715094589"/>
                    </a:ext>
                  </a:extLst>
                </a:gridCol>
                <a:gridCol w="857578">
                  <a:extLst>
                    <a:ext uri="{9D8B030D-6E8A-4147-A177-3AD203B41FA5}">
                      <a16:colId xmlns:a16="http://schemas.microsoft.com/office/drawing/2014/main" val="2850007803"/>
                    </a:ext>
                  </a:extLst>
                </a:gridCol>
                <a:gridCol w="858716">
                  <a:extLst>
                    <a:ext uri="{9D8B030D-6E8A-4147-A177-3AD203B41FA5}">
                      <a16:colId xmlns:a16="http://schemas.microsoft.com/office/drawing/2014/main" val="63076480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Панели</a:t>
                      </a:r>
                    </a:p>
                  </a:txBody>
                  <a:tcPr anchor="ctr">
                    <a:solidFill>
                      <a:srgbClr val="FEB79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ОХ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Pb)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ЭХ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(Fe)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93797"/>
                  </a:ext>
                </a:extLst>
              </a:tr>
              <a:tr h="157747">
                <a:tc row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Верхняя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Высота, 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11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695682"/>
                  </a:ext>
                </a:extLst>
              </a:tr>
              <a:tr h="157747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Толщина, мм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11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297693"/>
                  </a:ext>
                </a:extLst>
              </a:tr>
              <a:tr h="157747">
                <a:tc row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Боковые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Ширина, 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749001"/>
                  </a:ext>
                </a:extLst>
              </a:tr>
              <a:tr h="157747">
                <a:tc v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Толщина, мм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5119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</a:t>
                      </a:r>
                      <a:endParaRPr lang="en-US" sz="11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991321"/>
                  </a:ext>
                </a:extLst>
              </a:tr>
            </a:tbl>
          </a:graphicData>
        </a:graphic>
      </p:graphicFrame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170C063-56A2-4981-8C93-F1553A36E429}"/>
              </a:ext>
            </a:extLst>
          </p:cNvPr>
          <p:cNvGrpSpPr/>
          <p:nvPr/>
        </p:nvGrpSpPr>
        <p:grpSpPr>
          <a:xfrm>
            <a:off x="278672" y="3528094"/>
            <a:ext cx="4228445" cy="2003415"/>
            <a:chOff x="251044" y="3883151"/>
            <a:chExt cx="4228445" cy="200341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7BC3AA-199E-4EFF-AC94-7EA7969CCB4D}"/>
                </a:ext>
              </a:extLst>
            </p:cNvPr>
            <p:cNvSpPr txBox="1"/>
            <p:nvPr/>
          </p:nvSpPr>
          <p:spPr>
            <a:xfrm>
              <a:off x="251044" y="4316906"/>
              <a:ext cx="422844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Aft>
                  <a:spcPts val="1000"/>
                </a:spcAft>
              </a:pPr>
              <a:r>
                <a:rPr lang="ru-RU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Работа посвящена разработке эскизного проекта станции рентгеноструктурного анализа для решения биологических и материаловедческих задач в рамках кур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са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КХТТ ФЕН НГУ «Проектирование стан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-</a:t>
              </a:r>
              <a:r>
                <a:rPr lang="ru-RU" sz="16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ций</a:t>
              </a:r>
              <a:r>
                <a:rPr lang="ru-RU" sz="16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ЦКП СИ». </a:t>
              </a:r>
              <a:endParaRPr lang="ru-RU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8011EE-AF79-44AD-B632-DC9D4D06699F}"/>
                </a:ext>
              </a:extLst>
            </p:cNvPr>
            <p:cNvSpPr txBox="1"/>
            <p:nvPr/>
          </p:nvSpPr>
          <p:spPr>
            <a:xfrm>
              <a:off x="251044" y="3883151"/>
              <a:ext cx="18244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АННОТАЦИЯ</a:t>
              </a:r>
            </a:p>
          </p:txBody>
        </p:sp>
        <p:sp>
          <p:nvSpPr>
            <p:cNvPr id="289" name="Прямоугольник 288">
              <a:extLst>
                <a:ext uri="{FF2B5EF4-FFF2-40B4-BE49-F238E27FC236}">
                  <a16:creationId xmlns:a16="http://schemas.microsoft.com/office/drawing/2014/main" id="{07A60236-F115-42D6-9B11-5926C248AF64}"/>
                </a:ext>
              </a:extLst>
            </p:cNvPr>
            <p:cNvSpPr/>
            <p:nvPr/>
          </p:nvSpPr>
          <p:spPr>
            <a:xfrm>
              <a:off x="331266" y="4256974"/>
              <a:ext cx="4068000" cy="45719"/>
            </a:xfrm>
            <a:prstGeom prst="rect">
              <a:avLst/>
            </a:prstGeom>
            <a:gradFill>
              <a:gsLst>
                <a:gs pos="100000">
                  <a:srgbClr val="FFE0CD"/>
                </a:gs>
                <a:gs pos="0">
                  <a:srgbClr val="3E9A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61775B16-10A1-4774-ACB9-C91C3568EABC}"/>
              </a:ext>
            </a:extLst>
          </p:cNvPr>
          <p:cNvSpPr txBox="1"/>
          <p:nvPr/>
        </p:nvSpPr>
        <p:spPr>
          <a:xfrm>
            <a:off x="8804330" y="12927618"/>
            <a:ext cx="59788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 окружения образца и </a:t>
            </a: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дополнения к ним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включают</a:t>
            </a:r>
            <a:endParaRPr lang="ru-RU" sz="1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 охлаждения 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(до 100 К);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Автоматическое устройство смены образцов 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FlexHCD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Системы обезвоживания и смены насадок 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Dehydration device and Rapid Exchanger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Гониометры: каппа-гониометр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160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</a:t>
            </a:r>
            <a:r>
              <a:rPr lang="ru-RU" sz="16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естикружный</a:t>
            </a: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гониометр (для решения материаловедческих задач);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Механику для позиционирования образца;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Оптический стол;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Набор держателей образцов;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Микродифрактометр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Microdiffractometer MD3Up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Микроспектрофотометр;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Оборудование для дополнительного воздействия на образец (тепло, напуск газов, воздействие лазером).</a:t>
            </a:r>
          </a:p>
        </p:txBody>
      </p: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EE78CCAB-58C9-406A-B436-1FDE430298D9}"/>
              </a:ext>
            </a:extLst>
          </p:cNvPr>
          <p:cNvSpPr/>
          <p:nvPr/>
        </p:nvSpPr>
        <p:spPr>
          <a:xfrm>
            <a:off x="8900208" y="12825264"/>
            <a:ext cx="5868000" cy="45719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3E9AAC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" name="Группа 322">
            <a:extLst>
              <a:ext uri="{FF2B5EF4-FFF2-40B4-BE49-F238E27FC236}">
                <a16:creationId xmlns:a16="http://schemas.microsoft.com/office/drawing/2014/main" id="{2800CA14-8CD5-478A-AE9F-905A5B6F8643}"/>
              </a:ext>
            </a:extLst>
          </p:cNvPr>
          <p:cNvGrpSpPr/>
          <p:nvPr/>
        </p:nvGrpSpPr>
        <p:grpSpPr>
          <a:xfrm>
            <a:off x="4651527" y="3521519"/>
            <a:ext cx="10110150" cy="2056839"/>
            <a:chOff x="6709645" y="3906737"/>
            <a:chExt cx="10110150" cy="2056839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05B30A23-2148-4F6E-853E-201DDA3B35F4}"/>
                </a:ext>
              </a:extLst>
            </p:cNvPr>
            <p:cNvSpPr txBox="1"/>
            <p:nvPr/>
          </p:nvSpPr>
          <p:spPr>
            <a:xfrm>
              <a:off x="6709645" y="4393916"/>
              <a:ext cx="1007705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ru-RU" sz="16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Требование на высокую </a:t>
              </a: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интенсивность и отсутствие необходимости варьирования энергии в широком диапазоне позволяет использовать в качестве вставного устройства ондулятор.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На энергию К-края поглощения 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Se </a:t>
              </a: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были оптимизированы три ондулятора: сверхпроводящий ондулятор (СПО-3, рабочая гармоника – 3-я) и два ин-вакуумных ондулятора по аналогии со вставным устройством на станции </a:t>
              </a:r>
              <a:r>
                <a:rPr lang="ru-RU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BioMax</a:t>
              </a:r>
              <a:r>
                <a:rPr lang="ru-RU" sz="1600" dirty="0">
                  <a:latin typeface="Arial" panose="020B0604020202020204" pitchFamily="34" charset="0"/>
                  <a:cs typeface="Arial" panose="020B0604020202020204" pitchFamily="34" charset="0"/>
                </a:rPr>
                <a:t> MAX IV (ИВО-3 и ИВО-5, рабочие гармоники – 3-я и 5-я соответственно).</a:t>
              </a:r>
            </a:p>
            <a:p>
              <a:pPr algn="just"/>
              <a:endParaRPr lang="ru-RU" sz="16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39E6CD83-9FD6-4928-A3F7-7475EA0C5E08}"/>
                </a:ext>
              </a:extLst>
            </p:cNvPr>
            <p:cNvSpPr txBox="1"/>
            <p:nvPr/>
          </p:nvSpPr>
          <p:spPr>
            <a:xfrm>
              <a:off x="6709646" y="3906737"/>
              <a:ext cx="34431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ВСТАВНОЕ УСТРОЙСТВО</a:t>
              </a:r>
            </a:p>
          </p:txBody>
        </p:sp>
        <p:sp>
          <p:nvSpPr>
            <p:cNvPr id="326" name="Прямоугольник 325">
              <a:extLst>
                <a:ext uri="{FF2B5EF4-FFF2-40B4-BE49-F238E27FC236}">
                  <a16:creationId xmlns:a16="http://schemas.microsoft.com/office/drawing/2014/main" id="{34C64B66-B27A-497F-95B0-41F1AC681B9F}"/>
                </a:ext>
              </a:extLst>
            </p:cNvPr>
            <p:cNvSpPr/>
            <p:nvPr/>
          </p:nvSpPr>
          <p:spPr>
            <a:xfrm flipV="1">
              <a:off x="6811795" y="4291940"/>
              <a:ext cx="10008000" cy="45719"/>
            </a:xfrm>
            <a:prstGeom prst="rect">
              <a:avLst/>
            </a:prstGeom>
            <a:gradFill>
              <a:gsLst>
                <a:gs pos="100000">
                  <a:srgbClr val="FFE0CD"/>
                </a:gs>
                <a:gs pos="0">
                  <a:srgbClr val="3E9AAC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327" name="Таблица 52">
            <a:extLst>
              <a:ext uri="{FF2B5EF4-FFF2-40B4-BE49-F238E27FC236}">
                <a16:creationId xmlns:a16="http://schemas.microsoft.com/office/drawing/2014/main" id="{63D2B3F2-6C02-4D0A-AC07-FCCB7430B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01276"/>
              </p:ext>
            </p:extLst>
          </p:nvPr>
        </p:nvGraphicFramePr>
        <p:xfrm>
          <a:off x="7201383" y="5463384"/>
          <a:ext cx="7556608" cy="1530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059">
                  <a:extLst>
                    <a:ext uri="{9D8B030D-6E8A-4147-A177-3AD203B41FA5}">
                      <a16:colId xmlns:a16="http://schemas.microsoft.com/office/drawing/2014/main" val="3311445242"/>
                    </a:ext>
                  </a:extLst>
                </a:gridCol>
                <a:gridCol w="903786">
                  <a:extLst>
                    <a:ext uri="{9D8B030D-6E8A-4147-A177-3AD203B41FA5}">
                      <a16:colId xmlns:a16="http://schemas.microsoft.com/office/drawing/2014/main" val="2715094589"/>
                    </a:ext>
                  </a:extLst>
                </a:gridCol>
                <a:gridCol w="584791">
                  <a:extLst>
                    <a:ext uri="{9D8B030D-6E8A-4147-A177-3AD203B41FA5}">
                      <a16:colId xmlns:a16="http://schemas.microsoft.com/office/drawing/2014/main" val="1691654175"/>
                    </a:ext>
                  </a:extLst>
                </a:gridCol>
                <a:gridCol w="606055">
                  <a:extLst>
                    <a:ext uri="{9D8B030D-6E8A-4147-A177-3AD203B41FA5}">
                      <a16:colId xmlns:a16="http://schemas.microsoft.com/office/drawing/2014/main" val="61652095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97445824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2474396293"/>
                    </a:ext>
                  </a:extLst>
                </a:gridCol>
                <a:gridCol w="829339">
                  <a:extLst>
                    <a:ext uri="{9D8B030D-6E8A-4147-A177-3AD203B41FA5}">
                      <a16:colId xmlns:a16="http://schemas.microsoft.com/office/drawing/2014/main" val="1821741294"/>
                    </a:ext>
                  </a:extLst>
                </a:gridCol>
                <a:gridCol w="818707">
                  <a:extLst>
                    <a:ext uri="{9D8B030D-6E8A-4147-A177-3AD203B41FA5}">
                      <a16:colId xmlns:a16="http://schemas.microsoft.com/office/drawing/2014/main" val="2364394666"/>
                    </a:ext>
                  </a:extLst>
                </a:gridCol>
                <a:gridCol w="1073889">
                  <a:extLst>
                    <a:ext uri="{9D8B030D-6E8A-4147-A177-3AD203B41FA5}">
                      <a16:colId xmlns:a16="http://schemas.microsoft.com/office/drawing/2014/main" val="3441067981"/>
                    </a:ext>
                  </a:extLst>
                </a:gridCol>
                <a:gridCol w="988828">
                  <a:extLst>
                    <a:ext uri="{9D8B030D-6E8A-4147-A177-3AD203B41FA5}">
                      <a16:colId xmlns:a16="http://schemas.microsoft.com/office/drawing/2014/main" val="1219216577"/>
                    </a:ext>
                  </a:extLst>
                </a:gridCol>
              </a:tblGrid>
              <a:tr h="542531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Зазор, мм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B, 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Тл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λ</a:t>
                      </a:r>
                      <a:r>
                        <a:rPr lang="en-US" sz="1100" b="1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мм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L, 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ru-RU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100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мрад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US" sz="1100" b="1" baseline="-25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мрад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ru-RU" sz="1100" b="1" baseline="-250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полн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кВт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Рабочая гармоника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44740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СПО-3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014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009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97693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ИВО-3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503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014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009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91321"/>
                  </a:ext>
                </a:extLst>
              </a:tr>
              <a:tr h="329394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ИВО-5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314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116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011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97353"/>
                  </a:ext>
                </a:extLst>
              </a:tr>
            </a:tbl>
          </a:graphicData>
        </a:graphic>
      </p:graphicFrame>
      <p:graphicFrame>
        <p:nvGraphicFramePr>
          <p:cNvPr id="328" name="Таблица 52">
            <a:extLst>
              <a:ext uri="{FF2B5EF4-FFF2-40B4-BE49-F238E27FC236}">
                <a16:creationId xmlns:a16="http://schemas.microsoft.com/office/drawing/2014/main" id="{7C8CE53B-E077-48BB-90BD-D18F6BCEA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72942"/>
              </p:ext>
            </p:extLst>
          </p:nvPr>
        </p:nvGraphicFramePr>
        <p:xfrm>
          <a:off x="4761226" y="5449481"/>
          <a:ext cx="2273555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3311445242"/>
                    </a:ext>
                  </a:extLst>
                </a:gridCol>
                <a:gridCol w="905555">
                  <a:extLst>
                    <a:ext uri="{9D8B030D-6E8A-4147-A177-3AD203B41FA5}">
                      <a16:colId xmlns:a16="http://schemas.microsoft.com/office/drawing/2014/main" val="2715094589"/>
                    </a:ext>
                  </a:extLst>
                </a:gridCol>
              </a:tblGrid>
              <a:tr h="180325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Энергия, ГэВ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297693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Ток, мА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991321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Периметр, м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476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97353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Банчи</a:t>
                      </a:r>
                      <a:endParaRPr lang="ru-RU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89206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Эмиттанс</a:t>
                      </a:r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мрад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615</a:t>
                      </a:r>
                      <a:r>
                        <a:rPr lang="ru-RU" sz="1100" b="0" i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·10</a:t>
                      </a:r>
                      <a:r>
                        <a:rPr lang="ru-RU" sz="1100" b="0" i="0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-11</a:t>
                      </a:r>
                      <a:endParaRPr lang="ru-RU" sz="11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575984"/>
                  </a:ext>
                </a:extLst>
              </a:tr>
              <a:tr h="180325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Константа связи</a:t>
                      </a:r>
                    </a:p>
                  </a:txBody>
                  <a:tcPr anchor="ctr">
                    <a:solidFill>
                      <a:srgbClr val="FFE0C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ru-RU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350595"/>
                  </a:ext>
                </a:extLst>
              </a:tr>
            </a:tbl>
          </a:graphicData>
        </a:graphic>
      </p:graphicFrame>
      <p:sp>
        <p:nvSpPr>
          <p:cNvPr id="333" name="TextBox 332">
            <a:extLst>
              <a:ext uri="{FF2B5EF4-FFF2-40B4-BE49-F238E27FC236}">
                <a16:creationId xmlns:a16="http://schemas.microsoft.com/office/drawing/2014/main" id="{E64448BF-CF6D-4CF4-92E8-94290B29EFC7}"/>
              </a:ext>
            </a:extLst>
          </p:cNvPr>
          <p:cNvSpPr txBox="1"/>
          <p:nvPr/>
        </p:nvSpPr>
        <p:spPr>
          <a:xfrm>
            <a:off x="4761226" y="9859110"/>
            <a:ext cx="10013553" cy="261072"/>
          </a:xfrm>
          <a:prstGeom prst="rect">
            <a:avLst/>
          </a:prstGeom>
          <a:gradFill>
            <a:gsLst>
              <a:gs pos="100000">
                <a:srgbClr val="FFE0CD"/>
              </a:gs>
              <a:gs pos="0">
                <a:srgbClr val="FEB790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algn="ctr"/>
            <a:r>
              <a:rPr lang="ru-RU" sz="11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Рисунок 1. </a:t>
            </a:r>
            <a:r>
              <a:rPr lang="ru-RU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 экспериментальной станции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35" name="Диаграмма 334">
            <a:extLst>
              <a:ext uri="{FF2B5EF4-FFF2-40B4-BE49-F238E27FC236}">
                <a16:creationId xmlns:a16="http://schemas.microsoft.com/office/drawing/2014/main" id="{B9A455E1-026D-49E0-A1F4-33282A8561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409677"/>
              </p:ext>
            </p:extLst>
          </p:nvPr>
        </p:nvGraphicFramePr>
        <p:xfrm>
          <a:off x="8891588" y="10092752"/>
          <a:ext cx="5913613" cy="23073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64" name="TextBox 163">
            <a:extLst>
              <a:ext uri="{FF2B5EF4-FFF2-40B4-BE49-F238E27FC236}">
                <a16:creationId xmlns:a16="http://schemas.microsoft.com/office/drawing/2014/main" id="{298467CA-E823-4E1D-BFF9-F12C10F8CB4D}"/>
              </a:ext>
            </a:extLst>
          </p:cNvPr>
          <p:cNvSpPr txBox="1"/>
          <p:nvPr/>
        </p:nvSpPr>
        <p:spPr>
          <a:xfrm>
            <a:off x="10243397" y="11656539"/>
            <a:ext cx="2396017" cy="276999"/>
          </a:xfrm>
          <a:prstGeom prst="rect">
            <a:avLst/>
          </a:prstGeom>
          <a:solidFill>
            <a:schemeClr val="bg1"/>
          </a:solidFill>
          <a:ln w="12700">
            <a:solidFill>
              <a:srgbClr val="D9D9D9"/>
            </a:solidFill>
          </a:ln>
          <a:effectLst>
            <a:outerShdw blurRad="50800" dist="38100" dir="5400000" sx="97000" sy="97000" algn="t" rotWithShape="0">
              <a:prstClr val="black">
                <a:alpha val="3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ИВО-3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ru-RU" sz="1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ИВО-5 </a:t>
            </a:r>
            <a:r>
              <a:rPr lang="ru-RU" sz="1200" b="1" dirty="0">
                <a:solidFill>
                  <a:srgbClr val="00CC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ru-RU" sz="1200" b="1" dirty="0">
                <a:latin typeface="Arial" panose="020B0604020202020204" pitchFamily="34" charset="0"/>
                <a:cs typeface="Arial" panose="020B0604020202020204" pitchFamily="34" charset="0"/>
              </a:rPr>
              <a:t> СПО-3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4D7B63D5-BD84-40E0-A8D4-4802BAC85F60}"/>
              </a:ext>
            </a:extLst>
          </p:cNvPr>
          <p:cNvSpPr txBox="1"/>
          <p:nvPr/>
        </p:nvSpPr>
        <p:spPr>
          <a:xfrm>
            <a:off x="4782214" y="10272447"/>
            <a:ext cx="384066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Первичная оценка подтвердила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необ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-ходимость использования щелей и фильтров для уменьшения мощности, приходящейся на элементы станции. Угловые размеры ограничивающих апертур для каждого из ондуляторов были рассчитаны с использованием критерия трех сигм (99,73%). Также для каждого из вставных устройств был проведен анализ с целью вы-явить оптимальные материалы и тол-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щины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 фильтров. Среди материалов были рассмотрены бериллий, алмаз, алюминий, кремний и германий. График справа приведен для </a:t>
            </a:r>
            <a:r>
              <a:rPr lang="ru-RU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вариан</a:t>
            </a:r>
            <a:r>
              <a:rPr lang="ru-RU" sz="1600" dirty="0">
                <a:solidFill>
                  <a:srgbClr val="000000"/>
                </a:solidFill>
                <a:latin typeface="Arial" panose="020B0604020202020204" pitchFamily="34" charset="0"/>
              </a:rPr>
              <a:t>-та с алмазными фильтрами толщиной 250 мкм.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52674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1828</TotalTime>
  <Words>1089</Words>
  <Application>Microsoft Office PowerPoint</Application>
  <PresentationFormat>Произвольный</PresentationFormat>
  <Paragraphs>195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Roboto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Арина Неустроева</dc:creator>
  <cp:lastModifiedBy>Арина Неустроева</cp:lastModifiedBy>
  <cp:revision>403</cp:revision>
  <dcterms:created xsi:type="dcterms:W3CDTF">2021-08-10T18:49:03Z</dcterms:created>
  <dcterms:modified xsi:type="dcterms:W3CDTF">2022-05-12T21:18:02Z</dcterms:modified>
</cp:coreProperties>
</file>